
<file path=[Content_Types].xml><?xml version="1.0" encoding="utf-8"?>
<Types xmlns="http://schemas.openxmlformats.org/package/2006/content-types">
  <Default Extension="emf" ContentType="image/x-emf"/>
  <Default Extension="gif" ContentType="image/gif"/>
  <Default Extension="jpe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Masters/slideMaster10.xml" ContentType="application/vnd.openxmlformats-officedocument.presentationml.slideMaster+xml"/>
  <Override PartName="/ppt/slideMasters/slideMaster11.xml" ContentType="application/vnd.openxmlformats-officedocument.presentationml.slideMaster+xml"/>
  <Override PartName="/ppt/slideMasters/slideMaster12.xml" ContentType="application/vnd.openxmlformats-officedocument.presentationml.slideMaster+xml"/>
  <Override PartName="/ppt/slideMasters/slideMaster13.xml" ContentType="application/vnd.openxmlformats-officedocument.presentationml.slideMaster+xml"/>
  <Override PartName="/ppt/slideMasters/slideMaster14.xml" ContentType="application/vnd.openxmlformats-officedocument.presentationml.slideMaster+xml"/>
  <Override PartName="/ppt/slideMasters/slideMaster15.xml" ContentType="application/vnd.openxmlformats-officedocument.presentationml.slideMaster+xml"/>
  <Override PartName="/ppt/slideMasters/slideMaster16.xml" ContentType="application/vnd.openxmlformats-officedocument.presentationml.slideMaster+xml"/>
  <Override PartName="/ppt/slideMasters/slideMaster17.xml" ContentType="application/vnd.openxmlformats-officedocument.presentationml.slideMaster+xml"/>
  <Override PartName="/ppt/slideMasters/slideMaster18.xml" ContentType="application/vnd.openxmlformats-officedocument.presentationml.slideMaster+xml"/>
  <Override PartName="/ppt/slideMasters/slideMaster19.xml" ContentType="application/vnd.openxmlformats-officedocument.presentationml.slideMaster+xml"/>
  <Override PartName="/ppt/slideMasters/slideMaster20.xml" ContentType="application/vnd.openxmlformats-officedocument.presentationml.slideMaster+xml"/>
  <Override PartName="/ppt/slideMasters/slideMaster21.xml" ContentType="application/vnd.openxmlformats-officedocument.presentationml.slideMaster+xml"/>
  <Override PartName="/ppt/slideMasters/slideMaster22.xml" ContentType="application/vnd.openxmlformats-officedocument.presentationml.slideMaster+xml"/>
  <Override PartName="/ppt/slideMasters/slideMaster23.xml" ContentType="application/vnd.openxmlformats-officedocument.presentationml.slideMaster+xml"/>
  <Override PartName="/ppt/slideMasters/slideMaster24.xml" ContentType="application/vnd.openxmlformats-officedocument.presentationml.slideMaster+xml"/>
  <Override PartName="/ppt/slideMasters/slideMaster25.xml" ContentType="application/vnd.openxmlformats-officedocument.presentationml.slideMaster+xml"/>
  <Override PartName="/ppt/slideMasters/slideMaster26.xml" ContentType="application/vnd.openxmlformats-officedocument.presentationml.slideMaster+xml"/>
  <Override PartName="/ppt/slideMasters/slideMaster27.xml" ContentType="application/vnd.openxmlformats-officedocument.presentationml.slideMaster+xml"/>
  <Override PartName="/ppt/slideMasters/slideMaster28.xml" ContentType="application/vnd.openxmlformats-officedocument.presentationml.slideMaster+xml"/>
  <Override PartName="/ppt/slideMasters/slideMaster29.xml" ContentType="application/vnd.openxmlformats-officedocument.presentationml.slideMaster+xml"/>
  <Override PartName="/ppt/slideMasters/slideMaster30.xml" ContentType="application/vnd.openxmlformats-officedocument.presentationml.slideMaster+xml"/>
  <Override PartName="/ppt/slideMasters/slideMaster31.xml" ContentType="application/vnd.openxmlformats-officedocument.presentationml.slideMaster+xml"/>
  <Override PartName="/ppt/slideMasters/slideMaster32.xml" ContentType="application/vnd.openxmlformats-officedocument.presentationml.slideMaster+xml"/>
  <Override PartName="/ppt/slideMasters/slideMaster33.xml" ContentType="application/vnd.openxmlformats-officedocument.presentationml.slideMaster+xml"/>
  <Override PartName="/ppt/slideMasters/slideMaster34.xml" ContentType="application/vnd.openxmlformats-officedocument.presentationml.slideMaster+xml"/>
  <Override PartName="/ppt/slideMasters/slideMaster35.xml" ContentType="application/vnd.openxmlformats-officedocument.presentationml.slideMaster+xml"/>
  <Override PartName="/ppt/slideMasters/slideMaster36.xml" ContentType="application/vnd.openxmlformats-officedocument.presentationml.slideMaster+xml"/>
  <Override PartName="/ppt/slideMasters/slideMaster37.xml" ContentType="application/vnd.openxmlformats-officedocument.presentationml.slideMaster+xml"/>
  <Override PartName="/ppt/slideMasters/slideMaster38.xml" ContentType="application/vnd.openxmlformats-officedocument.presentationml.slideMaster+xml"/>
  <Override PartName="/ppt/slideMasters/slideMaster39.xml" ContentType="application/vnd.openxmlformats-officedocument.presentationml.slideMaster+xml"/>
  <Override PartName="/ppt/slideMasters/slideMaster40.xml" ContentType="application/vnd.openxmlformats-officedocument.presentationml.slideMaster+xml"/>
  <Override PartName="/ppt/slideMasters/slideMaster41.xml" ContentType="application/vnd.openxmlformats-officedocument.presentationml.slideMaster+xml"/>
  <Override PartName="/ppt/slideMasters/slideMaster42.xml" ContentType="application/vnd.openxmlformats-officedocument.presentationml.slideMaster+xml"/>
  <Override PartName="/ppt/slideMasters/slideMaster43.xml" ContentType="application/vnd.openxmlformats-officedocument.presentationml.slideMaster+xml"/>
  <Override PartName="/ppt/slideMasters/slideMaster44.xml" ContentType="application/vnd.openxmlformats-officedocument.presentationml.slideMaster+xml"/>
  <Override PartName="/ppt/slideMasters/slideMaster45.xml" ContentType="application/vnd.openxmlformats-officedocument.presentationml.slideMaster+xml"/>
  <Override PartName="/ppt/slideMasters/slideMaster46.xml" ContentType="application/vnd.openxmlformats-officedocument.presentationml.slideMaster+xml"/>
  <Override PartName="/ppt/slideMasters/slideMaster47.xml" ContentType="application/vnd.openxmlformats-officedocument.presentationml.slideMaster+xml"/>
  <Override PartName="/ppt/slideMasters/slideMaster48.xml" ContentType="application/vnd.openxmlformats-officedocument.presentationml.slideMaster+xml"/>
  <Override PartName="/ppt/slideMasters/slideMaster49.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slides/slide173.xml" ContentType="application/vnd.openxmlformats-officedocument.presentationml.slide+xml"/>
  <Override PartName="/ppt/slides/slide174.xml" ContentType="application/vnd.openxmlformats-officedocument.presentationml.slide+xml"/>
  <Override PartName="/ppt/slides/slide175.xml" ContentType="application/vnd.openxmlformats-officedocument.presentationml.slide+xml"/>
  <Override PartName="/ppt/slides/slide176.xml" ContentType="application/vnd.openxmlformats-officedocument.presentationml.slide+xml"/>
  <Override PartName="/ppt/slides/slide177.xml" ContentType="application/vnd.openxmlformats-officedocument.presentationml.slide+xml"/>
  <Override PartName="/ppt/slides/slide178.xml" ContentType="application/vnd.openxmlformats-officedocument.presentationml.slide+xml"/>
  <Override PartName="/ppt/slides/slide179.xml" ContentType="application/vnd.openxmlformats-officedocument.presentationml.slide+xml"/>
  <Override PartName="/ppt/slides/slide180.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theme/theme2.xml" ContentType="application/vnd.openxmlformats-officedocument.theme+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theme/theme3.xml" ContentType="application/vnd.openxmlformats-officedocument.theme+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theme/theme4.xml" ContentType="application/vnd.openxmlformats-officedocument.theme+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theme/theme5.xml" ContentType="application/vnd.openxmlformats-officedocument.theme+xml"/>
  <Override PartName="/ppt/slideLayouts/slideLayout56.xml" ContentType="application/vnd.openxmlformats-officedocument.presentationml.slideLayout+xml"/>
  <Override PartName="/ppt/theme/theme6.xml" ContentType="application/vnd.openxmlformats-officedocument.theme+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theme/theme7.xml" ContentType="application/vnd.openxmlformats-officedocument.theme+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theme/theme8.xml" ContentType="application/vnd.openxmlformats-officedocument.theme+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theme/theme9.xml" ContentType="application/vnd.openxmlformats-officedocument.theme+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theme/theme10.xml" ContentType="application/vnd.openxmlformats-officedocument.theme+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theme/theme11.xml" ContentType="application/vnd.openxmlformats-officedocument.theme+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theme/theme12.xml" ContentType="application/vnd.openxmlformats-officedocument.theme+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theme/theme13.xml" ContentType="application/vnd.openxmlformats-officedocument.theme+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theme/theme14.xml" ContentType="application/vnd.openxmlformats-officedocument.theme+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slideLayouts/slideLayout155.xml" ContentType="application/vnd.openxmlformats-officedocument.presentationml.slideLayout+xml"/>
  <Override PartName="/ppt/theme/theme15.xml" ContentType="application/vnd.openxmlformats-officedocument.theme+xml"/>
  <Override PartName="/ppt/slideLayouts/slideLayout156.xml" ContentType="application/vnd.openxmlformats-officedocument.presentationml.slideLayout+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slideLayouts/slideLayout159.xml" ContentType="application/vnd.openxmlformats-officedocument.presentationml.slideLayout+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slideLayouts/slideLayout162.xml" ContentType="application/vnd.openxmlformats-officedocument.presentationml.slideLayout+xml"/>
  <Override PartName="/ppt/slideLayouts/slideLayout163.xml" ContentType="application/vnd.openxmlformats-officedocument.presentationml.slideLayout+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slideLayouts/slideLayout166.xml" ContentType="application/vnd.openxmlformats-officedocument.presentationml.slideLayout+xml"/>
  <Override PartName="/ppt/theme/theme16.xml" ContentType="application/vnd.openxmlformats-officedocument.theme+xml"/>
  <Override PartName="/ppt/slideLayouts/slideLayout167.xml" ContentType="application/vnd.openxmlformats-officedocument.presentationml.slideLayout+xml"/>
  <Override PartName="/ppt/slideLayouts/slideLayout168.xml" ContentType="application/vnd.openxmlformats-officedocument.presentationml.slideLayout+xml"/>
  <Override PartName="/ppt/slideLayouts/slideLayout169.xml" ContentType="application/vnd.openxmlformats-officedocument.presentationml.slideLayout+xml"/>
  <Override PartName="/ppt/slideLayouts/slideLayout170.xml" ContentType="application/vnd.openxmlformats-officedocument.presentationml.slideLayout+xml"/>
  <Override PartName="/ppt/slideLayouts/slideLayout171.xml" ContentType="application/vnd.openxmlformats-officedocument.presentationml.slideLayout+xml"/>
  <Override PartName="/ppt/slideLayouts/slideLayout172.xml" ContentType="application/vnd.openxmlformats-officedocument.presentationml.slideLayout+xml"/>
  <Override PartName="/ppt/slideLayouts/slideLayout173.xml" ContentType="application/vnd.openxmlformats-officedocument.presentationml.slideLayout+xml"/>
  <Override PartName="/ppt/slideLayouts/slideLayout174.xml" ContentType="application/vnd.openxmlformats-officedocument.presentationml.slideLayout+xml"/>
  <Override PartName="/ppt/slideLayouts/slideLayout175.xml" ContentType="application/vnd.openxmlformats-officedocument.presentationml.slideLayout+xml"/>
  <Override PartName="/ppt/slideLayouts/slideLayout176.xml" ContentType="application/vnd.openxmlformats-officedocument.presentationml.slideLayout+xml"/>
  <Override PartName="/ppt/slideLayouts/slideLayout177.xml" ContentType="application/vnd.openxmlformats-officedocument.presentationml.slideLayout+xml"/>
  <Override PartName="/ppt/theme/theme17.xml" ContentType="application/vnd.openxmlformats-officedocument.theme+xml"/>
  <Override PartName="/ppt/slideLayouts/slideLayout178.xml" ContentType="application/vnd.openxmlformats-officedocument.presentationml.slideLayout+xml"/>
  <Override PartName="/ppt/theme/theme18.xml" ContentType="application/vnd.openxmlformats-officedocument.theme+xml"/>
  <Override PartName="/ppt/slideLayouts/slideLayout179.xml" ContentType="application/vnd.openxmlformats-officedocument.presentationml.slideLayout+xml"/>
  <Override PartName="/ppt/slideLayouts/slideLayout180.xml" ContentType="application/vnd.openxmlformats-officedocument.presentationml.slideLayout+xml"/>
  <Override PartName="/ppt/slideLayouts/slideLayout181.xml" ContentType="application/vnd.openxmlformats-officedocument.presentationml.slideLayout+xml"/>
  <Override PartName="/ppt/theme/theme19.xml" ContentType="application/vnd.openxmlformats-officedocument.theme+xml"/>
  <Override PartName="/ppt/slideLayouts/slideLayout182.xml" ContentType="application/vnd.openxmlformats-officedocument.presentationml.slideLayout+xml"/>
  <Override PartName="/ppt/slideLayouts/slideLayout183.xml" ContentType="application/vnd.openxmlformats-officedocument.presentationml.slideLayout+xml"/>
  <Override PartName="/ppt/slideLayouts/slideLayout184.xml" ContentType="application/vnd.openxmlformats-officedocument.presentationml.slideLayout+xml"/>
  <Override PartName="/ppt/slideLayouts/slideLayout185.xml" ContentType="application/vnd.openxmlformats-officedocument.presentationml.slideLayout+xml"/>
  <Override PartName="/ppt/slideLayouts/slideLayout186.xml" ContentType="application/vnd.openxmlformats-officedocument.presentationml.slideLayout+xml"/>
  <Override PartName="/ppt/slideLayouts/slideLayout187.xml" ContentType="application/vnd.openxmlformats-officedocument.presentationml.slideLayout+xml"/>
  <Override PartName="/ppt/slideLayouts/slideLayout188.xml" ContentType="application/vnd.openxmlformats-officedocument.presentationml.slideLayout+xml"/>
  <Override PartName="/ppt/slideLayouts/slideLayout189.xml" ContentType="application/vnd.openxmlformats-officedocument.presentationml.slideLayout+xml"/>
  <Override PartName="/ppt/slideLayouts/slideLayout190.xml" ContentType="application/vnd.openxmlformats-officedocument.presentationml.slideLayout+xml"/>
  <Override PartName="/ppt/slideLayouts/slideLayout191.xml" ContentType="application/vnd.openxmlformats-officedocument.presentationml.slideLayout+xml"/>
  <Override PartName="/ppt/slideLayouts/slideLayout192.xml" ContentType="application/vnd.openxmlformats-officedocument.presentationml.slideLayout+xml"/>
  <Override PartName="/ppt/theme/theme20.xml" ContentType="application/vnd.openxmlformats-officedocument.theme+xml"/>
  <Override PartName="/ppt/slideLayouts/slideLayout193.xml" ContentType="application/vnd.openxmlformats-officedocument.presentationml.slideLayout+xml"/>
  <Override PartName="/ppt/theme/theme21.xml" ContentType="application/vnd.openxmlformats-officedocument.theme+xml"/>
  <Override PartName="/ppt/slideLayouts/slideLayout194.xml" ContentType="application/vnd.openxmlformats-officedocument.presentationml.slideLayout+xml"/>
  <Override PartName="/ppt/theme/theme22.xml" ContentType="application/vnd.openxmlformats-officedocument.theme+xml"/>
  <Override PartName="/ppt/slideLayouts/slideLayout195.xml" ContentType="application/vnd.openxmlformats-officedocument.presentationml.slideLayout+xml"/>
  <Override PartName="/ppt/theme/theme23.xml" ContentType="application/vnd.openxmlformats-officedocument.theme+xml"/>
  <Override PartName="/ppt/slideLayouts/slideLayout196.xml" ContentType="application/vnd.openxmlformats-officedocument.presentationml.slideLayout+xml"/>
  <Override PartName="/ppt/slideLayouts/slideLayout197.xml" ContentType="application/vnd.openxmlformats-officedocument.presentationml.slideLayout+xml"/>
  <Override PartName="/ppt/slideLayouts/slideLayout198.xml" ContentType="application/vnd.openxmlformats-officedocument.presentationml.slideLayout+xml"/>
  <Override PartName="/ppt/slideLayouts/slideLayout199.xml" ContentType="application/vnd.openxmlformats-officedocument.presentationml.slideLayout+xml"/>
  <Override PartName="/ppt/slideLayouts/slideLayout200.xml" ContentType="application/vnd.openxmlformats-officedocument.presentationml.slideLayout+xml"/>
  <Override PartName="/ppt/slideLayouts/slideLayout201.xml" ContentType="application/vnd.openxmlformats-officedocument.presentationml.slideLayout+xml"/>
  <Override PartName="/ppt/slideLayouts/slideLayout202.xml" ContentType="application/vnd.openxmlformats-officedocument.presentationml.slideLayout+xml"/>
  <Override PartName="/ppt/slideLayouts/slideLayout203.xml" ContentType="application/vnd.openxmlformats-officedocument.presentationml.slideLayout+xml"/>
  <Override PartName="/ppt/slideLayouts/slideLayout204.xml" ContentType="application/vnd.openxmlformats-officedocument.presentationml.slideLayout+xml"/>
  <Override PartName="/ppt/slideLayouts/slideLayout205.xml" ContentType="application/vnd.openxmlformats-officedocument.presentationml.slideLayout+xml"/>
  <Override PartName="/ppt/slideLayouts/slideLayout206.xml" ContentType="application/vnd.openxmlformats-officedocument.presentationml.slideLayout+xml"/>
  <Override PartName="/ppt/theme/theme24.xml" ContentType="application/vnd.openxmlformats-officedocument.theme+xml"/>
  <Override PartName="/ppt/slideLayouts/slideLayout207.xml" ContentType="application/vnd.openxmlformats-officedocument.presentationml.slideLayout+xml"/>
  <Override PartName="/ppt/slideLayouts/slideLayout208.xml" ContentType="application/vnd.openxmlformats-officedocument.presentationml.slideLayout+xml"/>
  <Override PartName="/ppt/slideLayouts/slideLayout209.xml" ContentType="application/vnd.openxmlformats-officedocument.presentationml.slideLayout+xml"/>
  <Override PartName="/ppt/slideLayouts/slideLayout210.xml" ContentType="application/vnd.openxmlformats-officedocument.presentationml.slideLayout+xml"/>
  <Override PartName="/ppt/slideLayouts/slideLayout211.xml" ContentType="application/vnd.openxmlformats-officedocument.presentationml.slideLayout+xml"/>
  <Override PartName="/ppt/slideLayouts/slideLayout212.xml" ContentType="application/vnd.openxmlformats-officedocument.presentationml.slideLayout+xml"/>
  <Override PartName="/ppt/slideLayouts/slideLayout213.xml" ContentType="application/vnd.openxmlformats-officedocument.presentationml.slideLayout+xml"/>
  <Override PartName="/ppt/slideLayouts/slideLayout214.xml" ContentType="application/vnd.openxmlformats-officedocument.presentationml.slideLayout+xml"/>
  <Override PartName="/ppt/slideLayouts/slideLayout215.xml" ContentType="application/vnd.openxmlformats-officedocument.presentationml.slideLayout+xml"/>
  <Override PartName="/ppt/slideLayouts/slideLayout216.xml" ContentType="application/vnd.openxmlformats-officedocument.presentationml.slideLayout+xml"/>
  <Override PartName="/ppt/slideLayouts/slideLayout217.xml" ContentType="application/vnd.openxmlformats-officedocument.presentationml.slideLayout+xml"/>
  <Override PartName="/ppt/slideLayouts/slideLayout218.xml" ContentType="application/vnd.openxmlformats-officedocument.presentationml.slideLayout+xml"/>
  <Override PartName="/ppt/theme/theme25.xml" ContentType="application/vnd.openxmlformats-officedocument.theme+xml"/>
  <Override PartName="/ppt/slideLayouts/slideLayout219.xml" ContentType="application/vnd.openxmlformats-officedocument.presentationml.slideLayout+xml"/>
  <Override PartName="/ppt/theme/theme26.xml" ContentType="application/vnd.openxmlformats-officedocument.theme+xml"/>
  <Override PartName="/ppt/slideLayouts/slideLayout220.xml" ContentType="application/vnd.openxmlformats-officedocument.presentationml.slideLayout+xml"/>
  <Override PartName="/ppt/slideLayouts/slideLayout221.xml" ContentType="application/vnd.openxmlformats-officedocument.presentationml.slideLayout+xml"/>
  <Override PartName="/ppt/slideLayouts/slideLayout222.xml" ContentType="application/vnd.openxmlformats-officedocument.presentationml.slideLayout+xml"/>
  <Override PartName="/ppt/slideLayouts/slideLayout223.xml" ContentType="application/vnd.openxmlformats-officedocument.presentationml.slideLayout+xml"/>
  <Override PartName="/ppt/slideLayouts/slideLayout224.xml" ContentType="application/vnd.openxmlformats-officedocument.presentationml.slideLayout+xml"/>
  <Override PartName="/ppt/slideLayouts/slideLayout225.xml" ContentType="application/vnd.openxmlformats-officedocument.presentationml.slideLayout+xml"/>
  <Override PartName="/ppt/slideLayouts/slideLayout226.xml" ContentType="application/vnd.openxmlformats-officedocument.presentationml.slideLayout+xml"/>
  <Override PartName="/ppt/slideLayouts/slideLayout227.xml" ContentType="application/vnd.openxmlformats-officedocument.presentationml.slideLayout+xml"/>
  <Override PartName="/ppt/slideLayouts/slideLayout228.xml" ContentType="application/vnd.openxmlformats-officedocument.presentationml.slideLayout+xml"/>
  <Override PartName="/ppt/slideLayouts/slideLayout229.xml" ContentType="application/vnd.openxmlformats-officedocument.presentationml.slideLayout+xml"/>
  <Override PartName="/ppt/slideLayouts/slideLayout230.xml" ContentType="application/vnd.openxmlformats-officedocument.presentationml.slideLayout+xml"/>
  <Override PartName="/ppt/slideLayouts/slideLayout231.xml" ContentType="application/vnd.openxmlformats-officedocument.presentationml.slideLayout+xml"/>
  <Override PartName="/ppt/slideLayouts/slideLayout232.xml" ContentType="application/vnd.openxmlformats-officedocument.presentationml.slideLayout+xml"/>
  <Override PartName="/ppt/theme/theme27.xml" ContentType="application/vnd.openxmlformats-officedocument.theme+xml"/>
  <Override PartName="/ppt/slideLayouts/slideLayout233.xml" ContentType="application/vnd.openxmlformats-officedocument.presentationml.slideLayout+xml"/>
  <Override PartName="/ppt/theme/theme28.xml" ContentType="application/vnd.openxmlformats-officedocument.theme+xml"/>
  <Override PartName="/ppt/slideLayouts/slideLayout234.xml" ContentType="application/vnd.openxmlformats-officedocument.presentationml.slideLayout+xml"/>
  <Override PartName="/ppt/slideLayouts/slideLayout235.xml" ContentType="application/vnd.openxmlformats-officedocument.presentationml.slideLayout+xml"/>
  <Override PartName="/ppt/slideLayouts/slideLayout236.xml" ContentType="application/vnd.openxmlformats-officedocument.presentationml.slideLayout+xml"/>
  <Override PartName="/ppt/slideLayouts/slideLayout237.xml" ContentType="application/vnd.openxmlformats-officedocument.presentationml.slideLayout+xml"/>
  <Override PartName="/ppt/slideLayouts/slideLayout238.xml" ContentType="application/vnd.openxmlformats-officedocument.presentationml.slideLayout+xml"/>
  <Override PartName="/ppt/slideLayouts/slideLayout239.xml" ContentType="application/vnd.openxmlformats-officedocument.presentationml.slideLayout+xml"/>
  <Override PartName="/ppt/slideLayouts/slideLayout240.xml" ContentType="application/vnd.openxmlformats-officedocument.presentationml.slideLayout+xml"/>
  <Override PartName="/ppt/slideLayouts/slideLayout241.xml" ContentType="application/vnd.openxmlformats-officedocument.presentationml.slideLayout+xml"/>
  <Override PartName="/ppt/slideLayouts/slideLayout242.xml" ContentType="application/vnd.openxmlformats-officedocument.presentationml.slideLayout+xml"/>
  <Override PartName="/ppt/slideLayouts/slideLayout243.xml" ContentType="application/vnd.openxmlformats-officedocument.presentationml.slideLayout+xml"/>
  <Override PartName="/ppt/slideLayouts/slideLayout244.xml" ContentType="application/vnd.openxmlformats-officedocument.presentationml.slideLayout+xml"/>
  <Override PartName="/ppt/slideLayouts/slideLayout245.xml" ContentType="application/vnd.openxmlformats-officedocument.presentationml.slideLayout+xml"/>
  <Override PartName="/ppt/slideLayouts/slideLayout246.xml" ContentType="application/vnd.openxmlformats-officedocument.presentationml.slideLayout+xml"/>
  <Override PartName="/ppt/slideLayouts/slideLayout247.xml" ContentType="application/vnd.openxmlformats-officedocument.presentationml.slideLayout+xml"/>
  <Override PartName="/ppt/slideLayouts/slideLayout248.xml" ContentType="application/vnd.openxmlformats-officedocument.presentationml.slideLayout+xml"/>
  <Override PartName="/ppt/slideLayouts/slideLayout249.xml" ContentType="application/vnd.openxmlformats-officedocument.presentationml.slideLayout+xml"/>
  <Override PartName="/ppt/slideLayouts/slideLayout250.xml" ContentType="application/vnd.openxmlformats-officedocument.presentationml.slideLayout+xml"/>
  <Override PartName="/ppt/slideLayouts/slideLayout251.xml" ContentType="application/vnd.openxmlformats-officedocument.presentationml.slideLayout+xml"/>
  <Override PartName="/ppt/slideLayouts/slideLayout252.xml" ContentType="application/vnd.openxmlformats-officedocument.presentationml.slideLayout+xml"/>
  <Override PartName="/ppt/slideLayouts/slideLayout253.xml" ContentType="application/vnd.openxmlformats-officedocument.presentationml.slideLayout+xml"/>
  <Override PartName="/ppt/slideLayouts/slideLayout254.xml" ContentType="application/vnd.openxmlformats-officedocument.presentationml.slideLayout+xml"/>
  <Override PartName="/ppt/slideLayouts/slideLayout255.xml" ContentType="application/vnd.openxmlformats-officedocument.presentationml.slideLayout+xml"/>
  <Override PartName="/ppt/slideLayouts/slideLayout256.xml" ContentType="application/vnd.openxmlformats-officedocument.presentationml.slideLayout+xml"/>
  <Override PartName="/ppt/slideLayouts/slideLayout257.xml" ContentType="application/vnd.openxmlformats-officedocument.presentationml.slideLayout+xml"/>
  <Override PartName="/ppt/slideLayouts/slideLayout258.xml" ContentType="application/vnd.openxmlformats-officedocument.presentationml.slideLayout+xml"/>
  <Override PartName="/ppt/slideLayouts/slideLayout259.xml" ContentType="application/vnd.openxmlformats-officedocument.presentationml.slideLayout+xml"/>
  <Override PartName="/ppt/slideLayouts/slideLayout260.xml" ContentType="application/vnd.openxmlformats-officedocument.presentationml.slideLayout+xml"/>
  <Override PartName="/ppt/slideLayouts/slideLayout261.xml" ContentType="application/vnd.openxmlformats-officedocument.presentationml.slideLayout+xml"/>
  <Override PartName="/ppt/slideLayouts/slideLayout262.xml" ContentType="application/vnd.openxmlformats-officedocument.presentationml.slideLayout+xml"/>
  <Override PartName="/ppt/slideLayouts/slideLayout263.xml" ContentType="application/vnd.openxmlformats-officedocument.presentationml.slideLayout+xml"/>
  <Override PartName="/ppt/slideLayouts/slideLayout264.xml" ContentType="application/vnd.openxmlformats-officedocument.presentationml.slideLayout+xml"/>
  <Override PartName="/ppt/slideLayouts/slideLayout265.xml" ContentType="application/vnd.openxmlformats-officedocument.presentationml.slideLayout+xml"/>
  <Override PartName="/ppt/slideLayouts/slideLayout266.xml" ContentType="application/vnd.openxmlformats-officedocument.presentationml.slideLayout+xml"/>
  <Override PartName="/ppt/slideLayouts/slideLayout267.xml" ContentType="application/vnd.openxmlformats-officedocument.presentationml.slideLayout+xml"/>
  <Override PartName="/ppt/slideLayouts/slideLayout268.xml" ContentType="application/vnd.openxmlformats-officedocument.presentationml.slideLayout+xml"/>
  <Override PartName="/ppt/slideLayouts/slideLayout269.xml" ContentType="application/vnd.openxmlformats-officedocument.presentationml.slideLayout+xml"/>
  <Override PartName="/ppt/slideLayouts/slideLayout270.xml" ContentType="application/vnd.openxmlformats-officedocument.presentationml.slideLayout+xml"/>
  <Override PartName="/ppt/slideLayouts/slideLayout271.xml" ContentType="application/vnd.openxmlformats-officedocument.presentationml.slideLayout+xml"/>
  <Override PartName="/ppt/slideLayouts/slideLayout272.xml" ContentType="application/vnd.openxmlformats-officedocument.presentationml.slideLayout+xml"/>
  <Override PartName="/ppt/slideLayouts/slideLayout273.xml" ContentType="application/vnd.openxmlformats-officedocument.presentationml.slideLayout+xml"/>
  <Override PartName="/ppt/slideLayouts/slideLayout274.xml" ContentType="application/vnd.openxmlformats-officedocument.presentationml.slideLayout+xml"/>
  <Override PartName="/ppt/slideLayouts/slideLayout275.xml" ContentType="application/vnd.openxmlformats-officedocument.presentationml.slideLayout+xml"/>
  <Override PartName="/ppt/slideLayouts/slideLayout276.xml" ContentType="application/vnd.openxmlformats-officedocument.presentationml.slideLayout+xml"/>
  <Override PartName="/ppt/slideLayouts/slideLayout277.xml" ContentType="application/vnd.openxmlformats-officedocument.presentationml.slideLayout+xml"/>
  <Override PartName="/ppt/slideLayouts/slideLayout278.xml" ContentType="application/vnd.openxmlformats-officedocument.presentationml.slideLayout+xml"/>
  <Override PartName="/ppt/slideLayouts/slideLayout279.xml" ContentType="application/vnd.openxmlformats-officedocument.presentationml.slideLayout+xml"/>
  <Override PartName="/ppt/slideLayouts/slideLayout280.xml" ContentType="application/vnd.openxmlformats-officedocument.presentationml.slideLayout+xml"/>
  <Override PartName="/ppt/slideLayouts/slideLayout281.xml" ContentType="application/vnd.openxmlformats-officedocument.presentationml.slideLayout+xml"/>
  <Override PartName="/ppt/slideLayouts/slideLayout282.xml" ContentType="application/vnd.openxmlformats-officedocument.presentationml.slideLayout+xml"/>
  <Override PartName="/ppt/slideLayouts/slideLayout283.xml" ContentType="application/vnd.openxmlformats-officedocument.presentationml.slideLayout+xml"/>
  <Override PartName="/ppt/slideLayouts/slideLayout284.xml" ContentType="application/vnd.openxmlformats-officedocument.presentationml.slideLayout+xml"/>
  <Override PartName="/ppt/slideLayouts/slideLayout285.xml" ContentType="application/vnd.openxmlformats-officedocument.presentationml.slideLayout+xml"/>
  <Override PartName="/ppt/slideLayouts/slideLayout286.xml" ContentType="application/vnd.openxmlformats-officedocument.presentationml.slideLayout+xml"/>
  <Override PartName="/ppt/slideLayouts/slideLayout287.xml" ContentType="application/vnd.openxmlformats-officedocument.presentationml.slideLayout+xml"/>
  <Override PartName="/ppt/slideLayouts/slideLayout288.xml" ContentType="application/vnd.openxmlformats-officedocument.presentationml.slideLayout+xml"/>
  <Override PartName="/ppt/slideLayouts/slideLayout289.xml" ContentType="application/vnd.openxmlformats-officedocument.presentationml.slideLayout+xml"/>
  <Override PartName="/ppt/slideLayouts/slideLayout290.xml" ContentType="application/vnd.openxmlformats-officedocument.presentationml.slideLayout+xml"/>
  <Override PartName="/ppt/slideLayouts/slideLayout291.xml" ContentType="application/vnd.openxmlformats-officedocument.presentationml.slideLayout+xml"/>
  <Override PartName="/ppt/slideLayouts/slideLayout292.xml" ContentType="application/vnd.openxmlformats-officedocument.presentationml.slideLayout+xml"/>
  <Override PartName="/ppt/slideLayouts/slideLayout293.xml" ContentType="application/vnd.openxmlformats-officedocument.presentationml.slideLayout+xml"/>
  <Override PartName="/ppt/slideLayouts/slideLayout294.xml" ContentType="application/vnd.openxmlformats-officedocument.presentationml.slideLayout+xml"/>
  <Override PartName="/ppt/slideLayouts/slideLayout295.xml" ContentType="application/vnd.openxmlformats-officedocument.presentationml.slideLayout+xml"/>
  <Override PartName="/ppt/slideLayouts/slideLayout296.xml" ContentType="application/vnd.openxmlformats-officedocument.presentationml.slideLayout+xml"/>
  <Override PartName="/ppt/slideLayouts/slideLayout297.xml" ContentType="application/vnd.openxmlformats-officedocument.presentationml.slideLayout+xml"/>
  <Override PartName="/ppt/slideLayouts/slideLayout298.xml" ContentType="application/vnd.openxmlformats-officedocument.presentationml.slideLayout+xml"/>
  <Override PartName="/ppt/slideLayouts/slideLayout299.xml" ContentType="application/vnd.openxmlformats-officedocument.presentationml.slideLayout+xml"/>
  <Override PartName="/ppt/slideLayouts/slideLayout300.xml" ContentType="application/vnd.openxmlformats-officedocument.presentationml.slideLayout+xml"/>
  <Override PartName="/ppt/slideLayouts/slideLayout301.xml" ContentType="application/vnd.openxmlformats-officedocument.presentationml.slideLayout+xml"/>
  <Override PartName="/ppt/slideLayouts/slideLayout302.xml" ContentType="application/vnd.openxmlformats-officedocument.presentationml.slideLayout+xml"/>
  <Override PartName="/ppt/slideLayouts/slideLayout303.xml" ContentType="application/vnd.openxmlformats-officedocument.presentationml.slideLayout+xml"/>
  <Override PartName="/ppt/slideLayouts/slideLayout304.xml" ContentType="application/vnd.openxmlformats-officedocument.presentationml.slideLayout+xml"/>
  <Override PartName="/ppt/slideLayouts/slideLayout305.xml" ContentType="application/vnd.openxmlformats-officedocument.presentationml.slideLayout+xml"/>
  <Override PartName="/ppt/slideLayouts/slideLayout306.xml" ContentType="application/vnd.openxmlformats-officedocument.presentationml.slideLayout+xml"/>
  <Override PartName="/ppt/slideLayouts/slideLayout307.xml" ContentType="application/vnd.openxmlformats-officedocument.presentationml.slideLayout+xml"/>
  <Override PartName="/ppt/slideLayouts/slideLayout308.xml" ContentType="application/vnd.openxmlformats-officedocument.presentationml.slideLayout+xml"/>
  <Override PartName="/ppt/slideLayouts/slideLayout309.xml" ContentType="application/vnd.openxmlformats-officedocument.presentationml.slideLayout+xml"/>
  <Override PartName="/ppt/slideLayouts/slideLayout310.xml" ContentType="application/vnd.openxmlformats-officedocument.presentationml.slideLayout+xml"/>
  <Override PartName="/ppt/slideLayouts/slideLayout311.xml" ContentType="application/vnd.openxmlformats-officedocument.presentationml.slideLayout+xml"/>
  <Override PartName="/ppt/slideLayouts/slideLayout312.xml" ContentType="application/vnd.openxmlformats-officedocument.presentationml.slideLayout+xml"/>
  <Override PartName="/ppt/slideLayouts/slideLayout313.xml" ContentType="application/vnd.openxmlformats-officedocument.presentationml.slideLayout+xml"/>
  <Override PartName="/ppt/slideLayouts/slideLayout314.xml" ContentType="application/vnd.openxmlformats-officedocument.presentationml.slideLayout+xml"/>
  <Override PartName="/ppt/slideLayouts/slideLayout315.xml" ContentType="application/vnd.openxmlformats-officedocument.presentationml.slideLayout+xml"/>
  <Override PartName="/ppt/slideLayouts/slideLayout316.xml" ContentType="application/vnd.openxmlformats-officedocument.presentationml.slideLayout+xml"/>
  <Override PartName="/ppt/slideLayouts/slideLayout317.xml" ContentType="application/vnd.openxmlformats-officedocument.presentationml.slideLayout+xml"/>
  <Override PartName="/ppt/slideLayouts/slideLayout318.xml" ContentType="application/vnd.openxmlformats-officedocument.presentationml.slideLayout+xml"/>
  <Override PartName="/ppt/slideLayouts/slideLayout319.xml" ContentType="application/vnd.openxmlformats-officedocument.presentationml.slideLayout+xml"/>
  <Override PartName="/ppt/slideLayouts/slideLayout320.xml" ContentType="application/vnd.openxmlformats-officedocument.presentationml.slideLayout+xml"/>
  <Override PartName="/ppt/slideLayouts/slideLayout321.xml" ContentType="application/vnd.openxmlformats-officedocument.presentationml.slideLayout+xml"/>
  <Override PartName="/ppt/slideLayouts/slideLayout322.xml" ContentType="application/vnd.openxmlformats-officedocument.presentationml.slideLayout+xml"/>
  <Override PartName="/ppt/slideLayouts/slideLayout323.xml" ContentType="application/vnd.openxmlformats-officedocument.presentationml.slideLayout+xml"/>
  <Override PartName="/ppt/slideLayouts/slideLayout324.xml" ContentType="application/vnd.openxmlformats-officedocument.presentationml.slideLayout+xml"/>
  <Override PartName="/ppt/slideLayouts/slideLayout325.xml" ContentType="application/vnd.openxmlformats-officedocument.presentationml.slideLayout+xml"/>
  <Override PartName="/ppt/slideLayouts/slideLayout326.xml" ContentType="application/vnd.openxmlformats-officedocument.presentationml.slideLayout+xml"/>
  <Override PartName="/ppt/slideLayouts/slideLayout327.xml" ContentType="application/vnd.openxmlformats-officedocument.presentationml.slideLayout+xml"/>
  <Override PartName="/ppt/slideLayouts/slideLayout328.xml" ContentType="application/vnd.openxmlformats-officedocument.presentationml.slideLayout+xml"/>
  <Override PartName="/ppt/slideLayouts/slideLayout329.xml" ContentType="application/vnd.openxmlformats-officedocument.presentationml.slideLayout+xml"/>
  <Override PartName="/ppt/slideLayouts/slideLayout330.xml" ContentType="application/vnd.openxmlformats-officedocument.presentationml.slideLayout+xml"/>
  <Override PartName="/ppt/slideLayouts/slideLayout331.xml" ContentType="application/vnd.openxmlformats-officedocument.presentationml.slideLayout+xml"/>
  <Override PartName="/ppt/slideLayouts/slideLayout332.xml" ContentType="application/vnd.openxmlformats-officedocument.presentationml.slideLayout+xml"/>
  <Override PartName="/ppt/slideLayouts/slideLayout333.xml" ContentType="application/vnd.openxmlformats-officedocument.presentationml.slideLayout+xml"/>
  <Override PartName="/ppt/slideLayouts/slideLayout334.xml" ContentType="application/vnd.openxmlformats-officedocument.presentationml.slideLayout+xml"/>
  <Override PartName="/ppt/slideLayouts/slideLayout335.xml" ContentType="application/vnd.openxmlformats-officedocument.presentationml.slideLayout+xml"/>
  <Override PartName="/ppt/slideLayouts/slideLayout336.xml" ContentType="application/vnd.openxmlformats-officedocument.presentationml.slideLayout+xml"/>
  <Override PartName="/ppt/slideLayouts/slideLayout337.xml" ContentType="application/vnd.openxmlformats-officedocument.presentationml.slideLayout+xml"/>
  <Override PartName="/ppt/slideLayouts/slideLayout338.xml" ContentType="application/vnd.openxmlformats-officedocument.presentationml.slideLayout+xml"/>
  <Override PartName="/ppt/slideLayouts/slideLayout339.xml" ContentType="application/vnd.openxmlformats-officedocument.presentationml.slideLayout+xml"/>
  <Override PartName="/ppt/slideLayouts/slideLayout340.xml" ContentType="application/vnd.openxmlformats-officedocument.presentationml.slideLayout+xml"/>
  <Override PartName="/ppt/slideLayouts/slideLayout341.xml" ContentType="application/vnd.openxmlformats-officedocument.presentationml.slideLayout+xml"/>
  <Override PartName="/ppt/slideLayouts/slideLayout342.xml" ContentType="application/vnd.openxmlformats-officedocument.presentationml.slideLayout+xml"/>
  <Override PartName="/ppt/slideLayouts/slideLayout343.xml" ContentType="application/vnd.openxmlformats-officedocument.presentationml.slideLayout+xml"/>
  <Override PartName="/ppt/slideLayouts/slideLayout344.xml" ContentType="application/vnd.openxmlformats-officedocument.presentationml.slideLayout+xml"/>
  <Override PartName="/ppt/slideLayouts/slideLayout345.xml" ContentType="application/vnd.openxmlformats-officedocument.presentationml.slideLayout+xml"/>
  <Override PartName="/ppt/slideLayouts/slideLayout346.xml" ContentType="application/vnd.openxmlformats-officedocument.presentationml.slideLayout+xml"/>
  <Override PartName="/ppt/slideLayouts/slideLayout347.xml" ContentType="application/vnd.openxmlformats-officedocument.presentationml.slideLayout+xml"/>
  <Override PartName="/ppt/slideLayouts/slideLayout348.xml" ContentType="application/vnd.openxmlformats-officedocument.presentationml.slideLayout+xml"/>
  <Override PartName="/ppt/slideLayouts/slideLayout349.xml" ContentType="application/vnd.openxmlformats-officedocument.presentationml.slideLayout+xml"/>
  <Override PartName="/ppt/slideLayouts/slideLayout350.xml" ContentType="application/vnd.openxmlformats-officedocument.presentationml.slideLayout+xml"/>
  <Override PartName="/ppt/slideLayouts/slideLayout351.xml" ContentType="application/vnd.openxmlformats-officedocument.presentationml.slideLayout+xml"/>
  <Override PartName="/ppt/slideLayouts/slideLayout352.xml" ContentType="application/vnd.openxmlformats-officedocument.presentationml.slideLayout+xml"/>
  <Override PartName="/ppt/slideLayouts/slideLayout353.xml" ContentType="application/vnd.openxmlformats-officedocument.presentationml.slideLayout+xml"/>
  <Override PartName="/ppt/slideLayouts/slideLayout354.xml" ContentType="application/vnd.openxmlformats-officedocument.presentationml.slideLayout+xml"/>
  <Override PartName="/ppt/slideLayouts/slideLayout355.xml" ContentType="application/vnd.openxmlformats-officedocument.presentationml.slideLayout+xml"/>
  <Override PartName="/ppt/slideLayouts/slideLayout356.xml" ContentType="application/vnd.openxmlformats-officedocument.presentationml.slideLayout+xml"/>
  <Override PartName="/ppt/slideLayouts/slideLayout357.xml" ContentType="application/vnd.openxmlformats-officedocument.presentationml.slideLayout+xml"/>
  <Override PartName="/ppt/slideLayouts/slideLayout358.xml" ContentType="application/vnd.openxmlformats-officedocument.presentationml.slideLayout+xml"/>
  <Override PartName="/ppt/slideLayouts/slideLayout359.xml" ContentType="application/vnd.openxmlformats-officedocument.presentationml.slideLayout+xml"/>
  <Override PartName="/ppt/slideLayouts/slideLayout360.xml" ContentType="application/vnd.openxmlformats-officedocument.presentationml.slideLayout+xml"/>
  <Override PartName="/ppt/slideLayouts/slideLayout361.xml" ContentType="application/vnd.openxmlformats-officedocument.presentationml.slideLayout+xml"/>
  <Override PartName="/ppt/slideLayouts/slideLayout362.xml" ContentType="application/vnd.openxmlformats-officedocument.presentationml.slideLayout+xml"/>
  <Override PartName="/ppt/slideLayouts/slideLayout363.xml" ContentType="application/vnd.openxmlformats-officedocument.presentationml.slideLayout+xml"/>
  <Override PartName="/ppt/slideLayouts/slideLayout364.xml" ContentType="application/vnd.openxmlformats-officedocument.presentationml.slideLayout+xml"/>
  <Override PartName="/ppt/slideLayouts/slideLayout365.xml" ContentType="application/vnd.openxmlformats-officedocument.presentationml.slideLayout+xml"/>
  <Override PartName="/ppt/slideLayouts/slideLayout366.xml" ContentType="application/vnd.openxmlformats-officedocument.presentationml.slideLayout+xml"/>
  <Override PartName="/ppt/slideLayouts/slideLayout367.xml" ContentType="application/vnd.openxmlformats-officedocument.presentationml.slideLayout+xml"/>
  <Override PartName="/ppt/slideLayouts/slideLayout368.xml" ContentType="application/vnd.openxmlformats-officedocument.presentationml.slideLayout+xml"/>
  <Override PartName="/ppt/slideLayouts/slideLayout369.xml" ContentType="application/vnd.openxmlformats-officedocument.presentationml.slideLayout+xml"/>
  <Override PartName="/ppt/slideLayouts/slideLayout370.xml" ContentType="application/vnd.openxmlformats-officedocument.presentationml.slideLayout+xml"/>
  <Override PartName="/ppt/slideLayouts/slideLayout371.xml" ContentType="application/vnd.openxmlformats-officedocument.presentationml.slideLayout+xml"/>
  <Override PartName="/ppt/slideLayouts/slideLayout372.xml" ContentType="application/vnd.openxmlformats-officedocument.presentationml.slideLayout+xml"/>
  <Override PartName="/ppt/slideLayouts/slideLayout373.xml" ContentType="application/vnd.openxmlformats-officedocument.presentationml.slideLayout+xml"/>
  <Override PartName="/ppt/slideLayouts/slideLayout374.xml" ContentType="application/vnd.openxmlformats-officedocument.presentationml.slideLayout+xml"/>
  <Override PartName="/ppt/slideLayouts/slideLayout375.xml" ContentType="application/vnd.openxmlformats-officedocument.presentationml.slideLayout+xml"/>
  <Override PartName="/ppt/slideLayouts/slideLayout376.xml" ContentType="application/vnd.openxmlformats-officedocument.presentationml.slideLayout+xml"/>
  <Override PartName="/ppt/slideLayouts/slideLayout377.xml" ContentType="application/vnd.openxmlformats-officedocument.presentationml.slideLayout+xml"/>
  <Override PartName="/ppt/slideLayouts/slideLayout378.xml" ContentType="application/vnd.openxmlformats-officedocument.presentationml.slideLayout+xml"/>
  <Override PartName="/ppt/slideLayouts/slideLayout379.xml" ContentType="application/vnd.openxmlformats-officedocument.presentationml.slideLayout+xml"/>
  <Override PartName="/ppt/slideLayouts/slideLayout380.xml" ContentType="application/vnd.openxmlformats-officedocument.presentationml.slideLayout+xml"/>
  <Override PartName="/ppt/slideLayouts/slideLayout381.xml" ContentType="application/vnd.openxmlformats-officedocument.presentationml.slideLayout+xml"/>
  <Override PartName="/ppt/slideLayouts/slideLayout382.xml" ContentType="application/vnd.openxmlformats-officedocument.presentationml.slideLayout+xml"/>
  <Override PartName="/ppt/slideLayouts/slideLayout383.xml" ContentType="application/vnd.openxmlformats-officedocument.presentationml.slideLayout+xml"/>
  <Override PartName="/ppt/slideLayouts/slideLayout384.xml" ContentType="application/vnd.openxmlformats-officedocument.presentationml.slideLayout+xml"/>
  <Override PartName="/ppt/slideLayouts/slideLayout385.xml" ContentType="application/vnd.openxmlformats-officedocument.presentationml.slideLayout+xml"/>
  <Override PartName="/ppt/slideLayouts/slideLayout386.xml" ContentType="application/vnd.openxmlformats-officedocument.presentationml.slideLayout+xml"/>
  <Override PartName="/ppt/slideLayouts/slideLayout387.xml" ContentType="application/vnd.openxmlformats-officedocument.presentationml.slideLayout+xml"/>
  <Override PartName="/ppt/slideLayouts/slideLayout388.xml" ContentType="application/vnd.openxmlformats-officedocument.presentationml.slideLayout+xml"/>
  <Override PartName="/ppt/slideLayouts/slideLayout389.xml" ContentType="application/vnd.openxmlformats-officedocument.presentationml.slideLayout+xml"/>
  <Override PartName="/ppt/slideLayouts/slideLayout390.xml" ContentType="application/vnd.openxmlformats-officedocument.presentationml.slideLayout+xml"/>
  <Override PartName="/ppt/slideLayouts/slideLayout391.xml" ContentType="application/vnd.openxmlformats-officedocument.presentationml.slideLayout+xml"/>
  <Override PartName="/ppt/slideLayouts/slideLayout392.xml" ContentType="application/vnd.openxmlformats-officedocument.presentationml.slideLayout+xml"/>
  <Override PartName="/ppt/slideLayouts/slideLayout393.xml" ContentType="application/vnd.openxmlformats-officedocument.presentationml.slideLayout+xml"/>
  <Override PartName="/ppt/slideLayouts/slideLayout394.xml" ContentType="application/vnd.openxmlformats-officedocument.presentationml.slideLayout+xml"/>
  <Override PartName="/ppt/slideLayouts/slideLayout395.xml" ContentType="application/vnd.openxmlformats-officedocument.presentationml.slideLayout+xml"/>
  <Override PartName="/ppt/slideLayouts/slideLayout396.xml" ContentType="application/vnd.openxmlformats-officedocument.presentationml.slideLayout+xml"/>
  <Override PartName="/ppt/slideLayouts/slideLayout397.xml" ContentType="application/vnd.openxmlformats-officedocument.presentationml.slideLayout+xml"/>
  <Override PartName="/ppt/slideLayouts/slideLayout398.xml" ContentType="application/vnd.openxmlformats-officedocument.presentationml.slideLayout+xml"/>
  <Override PartName="/ppt/slideLayouts/slideLayout399.xml" ContentType="application/vnd.openxmlformats-officedocument.presentationml.slideLayout+xml"/>
  <Override PartName="/ppt/slideLayouts/slideLayout400.xml" ContentType="application/vnd.openxmlformats-officedocument.presentationml.slideLayout+xml"/>
  <Override PartName="/ppt/slideLayouts/slideLayout401.xml" ContentType="application/vnd.openxmlformats-officedocument.presentationml.slideLayout+xml"/>
  <Override PartName="/ppt/slideLayouts/slideLayout402.xml" ContentType="application/vnd.openxmlformats-officedocument.presentationml.slideLayout+xml"/>
  <Override PartName="/ppt/slideLayouts/slideLayout403.xml" ContentType="application/vnd.openxmlformats-officedocument.presentationml.slideLayout+xml"/>
  <Override PartName="/ppt/slideLayouts/slideLayout404.xml" ContentType="application/vnd.openxmlformats-officedocument.presentationml.slideLayout+xml"/>
  <Override PartName="/ppt/slideLayouts/slideLayout405.xml" ContentType="application/vnd.openxmlformats-officedocument.presentationml.slideLayout+xml"/>
  <Override PartName="/ppt/slideLayouts/slideLayout406.xml" ContentType="application/vnd.openxmlformats-officedocument.presentationml.slideLayout+xml"/>
  <Override PartName="/ppt/slideLayouts/slideLayout407.xml" ContentType="application/vnd.openxmlformats-officedocument.presentationml.slideLayout+xml"/>
  <Override PartName="/ppt/slideLayouts/slideLayout408.xml" ContentType="application/vnd.openxmlformats-officedocument.presentationml.slideLayout+xml"/>
  <Override PartName="/ppt/slideLayouts/slideLayout409.xml" ContentType="application/vnd.openxmlformats-officedocument.presentationml.slideLayout+xml"/>
  <Override PartName="/ppt/slideLayouts/slideLayout410.xml" ContentType="application/vnd.openxmlformats-officedocument.presentationml.slideLayout+xml"/>
  <Override PartName="/ppt/slideLayouts/slideLayout411.xml" ContentType="application/vnd.openxmlformats-officedocument.presentationml.slideLayout+xml"/>
  <Override PartName="/ppt/slideLayouts/slideLayout412.xml" ContentType="application/vnd.openxmlformats-officedocument.presentationml.slideLayout+xml"/>
  <Override PartName="/ppt/slideLayouts/slideLayout413.xml" ContentType="application/vnd.openxmlformats-officedocument.presentationml.slideLayout+xml"/>
  <Override PartName="/ppt/slideLayouts/slideLayout414.xml" ContentType="application/vnd.openxmlformats-officedocument.presentationml.slideLayout+xml"/>
  <Override PartName="/ppt/slideLayouts/slideLayout415.xml" ContentType="application/vnd.openxmlformats-officedocument.presentationml.slideLayout+xml"/>
  <Override PartName="/ppt/slideLayouts/slideLayout416.xml" ContentType="application/vnd.openxmlformats-officedocument.presentationml.slideLayout+xml"/>
  <Override PartName="/ppt/slideLayouts/slideLayout417.xml" ContentType="application/vnd.openxmlformats-officedocument.presentationml.slideLayout+xml"/>
  <Override PartName="/ppt/slideLayouts/slideLayout418.xml" ContentType="application/vnd.openxmlformats-officedocument.presentationml.slideLayout+xml"/>
  <Override PartName="/ppt/slideLayouts/slideLayout419.xml" ContentType="application/vnd.openxmlformats-officedocument.presentationml.slideLayout+xml"/>
  <Override PartName="/ppt/slideLayouts/slideLayout420.xml" ContentType="application/vnd.openxmlformats-officedocument.presentationml.slideLayout+xml"/>
  <Override PartName="/ppt/slideLayouts/slideLayout421.xml" ContentType="application/vnd.openxmlformats-officedocument.presentationml.slideLayout+xml"/>
  <Override PartName="/ppt/slideLayouts/slideLayout422.xml" ContentType="application/vnd.openxmlformats-officedocument.presentationml.slideLayout+xml"/>
  <Override PartName="/ppt/slideLayouts/slideLayout423.xml" ContentType="application/vnd.openxmlformats-officedocument.presentationml.slideLayout+xml"/>
  <Override PartName="/ppt/slideLayouts/slideLayout424.xml" ContentType="application/vnd.openxmlformats-officedocument.presentationml.slideLayout+xml"/>
  <Override PartName="/ppt/slideLayouts/slideLayout425.xml" ContentType="application/vnd.openxmlformats-officedocument.presentationml.slideLayout+xml"/>
  <Override PartName="/ppt/slideLayouts/slideLayout426.xml" ContentType="application/vnd.openxmlformats-officedocument.presentationml.slideLayout+xml"/>
  <Override PartName="/ppt/slideLayouts/slideLayout427.xml" ContentType="application/vnd.openxmlformats-officedocument.presentationml.slideLayout+xml"/>
  <Override PartName="/ppt/slideLayouts/slideLayout428.xml" ContentType="application/vnd.openxmlformats-officedocument.presentationml.slideLayout+xml"/>
  <Override PartName="/ppt/slideLayouts/slideLayout429.xml" ContentType="application/vnd.openxmlformats-officedocument.presentationml.slideLayout+xml"/>
  <Override PartName="/ppt/slideLayouts/slideLayout430.xml" ContentType="application/vnd.openxmlformats-officedocument.presentationml.slideLayout+xml"/>
  <Override PartName="/ppt/slideLayouts/slideLayout431.xml" ContentType="application/vnd.openxmlformats-officedocument.presentationml.slideLayout+xml"/>
  <Override PartName="/ppt/slideLayouts/slideLayout432.xml" ContentType="application/vnd.openxmlformats-officedocument.presentationml.slideLayout+xml"/>
  <Override PartName="/ppt/slideLayouts/slideLayout433.xml" ContentType="application/vnd.openxmlformats-officedocument.presentationml.slideLayout+xml"/>
  <Override PartName="/ppt/slideLayouts/slideLayout434.xml" ContentType="application/vnd.openxmlformats-officedocument.presentationml.slideLayout+xml"/>
  <Override PartName="/ppt/slideLayouts/slideLayout435.xml" ContentType="application/vnd.openxmlformats-officedocument.presentationml.slideLayout+xml"/>
  <Override PartName="/ppt/slideLayouts/slideLayout436.xml" ContentType="application/vnd.openxmlformats-officedocument.presentationml.slideLayout+xml"/>
  <Override PartName="/ppt/slideLayouts/slideLayout437.xml" ContentType="application/vnd.openxmlformats-officedocument.presentationml.slideLayout+xml"/>
  <Override PartName="/ppt/slideLayouts/slideLayout438.xml" ContentType="application/vnd.openxmlformats-officedocument.presentationml.slideLayout+xml"/>
  <Override PartName="/ppt/slideLayouts/slideLayout439.xml" ContentType="application/vnd.openxmlformats-officedocument.presentationml.slideLayout+xml"/>
  <Override PartName="/ppt/slideLayouts/slideLayout440.xml" ContentType="application/vnd.openxmlformats-officedocument.presentationml.slideLayout+xml"/>
  <Override PartName="/ppt/slideLayouts/slideLayout441.xml" ContentType="application/vnd.openxmlformats-officedocument.presentationml.slideLayout+xml"/>
  <Override PartName="/ppt/slideLayouts/slideLayout442.xml" ContentType="application/vnd.openxmlformats-officedocument.presentationml.slideLayout+xml"/>
  <Override PartName="/ppt/slideLayouts/slideLayout443.xml" ContentType="application/vnd.openxmlformats-officedocument.presentationml.slideLayout+xml"/>
  <Override PartName="/ppt/slideLayouts/slideLayout444.xml" ContentType="application/vnd.openxmlformats-officedocument.presentationml.slideLayout+xml"/>
  <Override PartName="/ppt/slideLayouts/slideLayout445.xml" ContentType="application/vnd.openxmlformats-officedocument.presentationml.slideLayout+xml"/>
  <Override PartName="/ppt/slideLayouts/slideLayout446.xml" ContentType="application/vnd.openxmlformats-officedocument.presentationml.slideLayout+xml"/>
  <Override PartName="/ppt/slideLayouts/slideLayout447.xml" ContentType="application/vnd.openxmlformats-officedocument.presentationml.slideLayout+xml"/>
  <Override PartName="/ppt/slideLayouts/slideLayout448.xml" ContentType="application/vnd.openxmlformats-officedocument.presentationml.slideLayout+xml"/>
  <Override PartName="/ppt/slideLayouts/slideLayout449.xml" ContentType="application/vnd.openxmlformats-officedocument.presentationml.slideLayout+xml"/>
  <Override PartName="/ppt/slideLayouts/slideLayout450.xml" ContentType="application/vnd.openxmlformats-officedocument.presentationml.slideLayout+xml"/>
  <Override PartName="/ppt/slideLayouts/slideLayout451.xml" ContentType="application/vnd.openxmlformats-officedocument.presentationml.slideLayout+xml"/>
  <Override PartName="/ppt/slideLayouts/slideLayout452.xml" ContentType="application/vnd.openxmlformats-officedocument.presentationml.slideLayout+xml"/>
  <Override PartName="/ppt/slideLayouts/slideLayout453.xml" ContentType="application/vnd.openxmlformats-officedocument.presentationml.slideLayout+xml"/>
  <Override PartName="/ppt/slideLayouts/slideLayout454.xml" ContentType="application/vnd.openxmlformats-officedocument.presentationml.slideLayout+xml"/>
  <Override PartName="/ppt/slideLayouts/slideLayout455.xml" ContentType="application/vnd.openxmlformats-officedocument.presentationml.slideLayout+xml"/>
  <Override PartName="/ppt/slideLayouts/slideLayout456.xml" ContentType="application/vnd.openxmlformats-officedocument.presentationml.slideLayout+xml"/>
  <Override PartName="/ppt/slideLayouts/slideLayout457.xml" ContentType="application/vnd.openxmlformats-officedocument.presentationml.slideLayout+xml"/>
  <Override PartName="/ppt/slideLayouts/slideLayout458.xml" ContentType="application/vnd.openxmlformats-officedocument.presentationml.slideLayout+xml"/>
  <Override PartName="/ppt/slideLayouts/slideLayout459.xml" ContentType="application/vnd.openxmlformats-officedocument.presentationml.slideLayout+xml"/>
  <Override PartName="/ppt/slideLayouts/slideLayout460.xml" ContentType="application/vnd.openxmlformats-officedocument.presentationml.slideLayout+xml"/>
  <Override PartName="/ppt/slideLayouts/slideLayout461.xml" ContentType="application/vnd.openxmlformats-officedocument.presentationml.slideLayout+xml"/>
  <Override PartName="/ppt/slideLayouts/slideLayout462.xml" ContentType="application/vnd.openxmlformats-officedocument.presentationml.slideLayout+xml"/>
  <Override PartName="/ppt/slideLayouts/slideLayout463.xml" ContentType="application/vnd.openxmlformats-officedocument.presentationml.slideLayout+xml"/>
  <Override PartName="/ppt/slideLayouts/slideLayout464.xml" ContentType="application/vnd.openxmlformats-officedocument.presentationml.slideLayout+xml"/>
  <Override PartName="/ppt/slideLayouts/slideLayout465.xml" ContentType="application/vnd.openxmlformats-officedocument.presentationml.slideLayout+xml"/>
  <Override PartName="/ppt/slideLayouts/slideLayout466.xml" ContentType="application/vnd.openxmlformats-officedocument.presentationml.slideLayout+xml"/>
  <Override PartName="/ppt/slideLayouts/slideLayout467.xml" ContentType="application/vnd.openxmlformats-officedocument.presentationml.slideLayout+xml"/>
  <Override PartName="/ppt/slideLayouts/slideLayout468.xml" ContentType="application/vnd.openxmlformats-officedocument.presentationml.slideLayout+xml"/>
  <Override PartName="/ppt/slideLayouts/slideLayout469.xml" ContentType="application/vnd.openxmlformats-officedocument.presentationml.slideLayout+xml"/>
  <Override PartName="/ppt/slideLayouts/slideLayout470.xml" ContentType="application/vnd.openxmlformats-officedocument.presentationml.slideLayout+xml"/>
  <Override PartName="/ppt/slideLayouts/slideLayout471.xml" ContentType="application/vnd.openxmlformats-officedocument.presentationml.slideLayout+xml"/>
  <Override PartName="/ppt/slideLayouts/slideLayout472.xml" ContentType="application/vnd.openxmlformats-officedocument.presentationml.slideLayout+xml"/>
  <Override PartName="/ppt/slideLayouts/slideLayout473.xml" ContentType="application/vnd.openxmlformats-officedocument.presentationml.slideLayout+xml"/>
  <Override PartName="/ppt/slideLayouts/slideLayout474.xml" ContentType="application/vnd.openxmlformats-officedocument.presentationml.slideLayout+xml"/>
  <Override PartName="/ppt/slideLayouts/slideLayout475.xml" ContentType="application/vnd.openxmlformats-officedocument.presentationml.slideLayout+xml"/>
  <Override PartName="/ppt/slideLayouts/slideLayout476.xml" ContentType="application/vnd.openxmlformats-officedocument.presentationml.slideLayout+xml"/>
  <Override PartName="/ppt/slideLayouts/slideLayout477.xml" ContentType="application/vnd.openxmlformats-officedocument.presentationml.slideLayout+xml"/>
  <Override PartName="/ppt/slideLayouts/slideLayout478.xml" ContentType="application/vnd.openxmlformats-officedocument.presentationml.slideLayout+xml"/>
  <Override PartName="/ppt/slideLayouts/slideLayout479.xml" ContentType="application/vnd.openxmlformats-officedocument.presentationml.slideLayout+xml"/>
  <Override PartName="/ppt/slideLayouts/slideLayout480.xml" ContentType="application/vnd.openxmlformats-officedocument.presentationml.slideLayout+xml"/>
  <Override PartName="/ppt/slideLayouts/slideLayout481.xml" ContentType="application/vnd.openxmlformats-officedocument.presentationml.slideLayout+xml"/>
  <Override PartName="/ppt/slideLayouts/slideLayout482.xml" ContentType="application/vnd.openxmlformats-officedocument.presentationml.slideLayout+xml"/>
  <Override PartName="/ppt/slideLayouts/slideLayout483.xml" ContentType="application/vnd.openxmlformats-officedocument.presentationml.slideLayout+xml"/>
  <Override PartName="/ppt/slideLayouts/slideLayout484.xml" ContentType="application/vnd.openxmlformats-officedocument.presentationml.slideLayout+xml"/>
  <Override PartName="/ppt/slideLayouts/slideLayout485.xml" ContentType="application/vnd.openxmlformats-officedocument.presentationml.slideLayout+xml"/>
  <Override PartName="/ppt/slideLayouts/slideLayout486.xml" ContentType="application/vnd.openxmlformats-officedocument.presentationml.slideLayout+xml"/>
  <Override PartName="/ppt/slideLayouts/slideLayout487.xml" ContentType="application/vnd.openxmlformats-officedocument.presentationml.slideLayout+xml"/>
  <Override PartName="/ppt/slideLayouts/slideLayout488.xml" ContentType="application/vnd.openxmlformats-officedocument.presentationml.slideLayout+xml"/>
  <Override PartName="/ppt/slideLayouts/slideLayout489.xml" ContentType="application/vnd.openxmlformats-officedocument.presentationml.slideLayout+xml"/>
  <Override PartName="/ppt/slideLayouts/slideLayout490.xml" ContentType="application/vnd.openxmlformats-officedocument.presentationml.slideLayout+xml"/>
  <Override PartName="/ppt/slideLayouts/slideLayout491.xml" ContentType="application/vnd.openxmlformats-officedocument.presentationml.slideLayout+xml"/>
  <Override PartName="/ppt/slideLayouts/slideLayout492.xml" ContentType="application/vnd.openxmlformats-officedocument.presentationml.slideLayout+xml"/>
  <Override PartName="/ppt/slideLayouts/slideLayout493.xml" ContentType="application/vnd.openxmlformats-officedocument.presentationml.slideLayout+xml"/>
  <Override PartName="/ppt/slideLayouts/slideLayout494.xml" ContentType="application/vnd.openxmlformats-officedocument.presentationml.slideLayout+xml"/>
  <Override PartName="/ppt/slideLayouts/slideLayout495.xml" ContentType="application/vnd.openxmlformats-officedocument.presentationml.slideLayout+xml"/>
  <Override PartName="/ppt/slideLayouts/slideLayout496.xml" ContentType="application/vnd.openxmlformats-officedocument.presentationml.slideLayout+xml"/>
  <Override PartName="/ppt/slideLayouts/slideLayout497.xml" ContentType="application/vnd.openxmlformats-officedocument.presentationml.slideLayout+xml"/>
  <Override PartName="/ppt/slideLayouts/slideLayout498.xml" ContentType="application/vnd.openxmlformats-officedocument.presentationml.slideLayout+xml"/>
  <Override PartName="/ppt/slideLayouts/slideLayout499.xml" ContentType="application/vnd.openxmlformats-officedocument.presentationml.slideLayout+xml"/>
  <Override PartName="/ppt/slideLayouts/slideLayout500.xml" ContentType="application/vnd.openxmlformats-officedocument.presentationml.slideLayout+xml"/>
  <Override PartName="/ppt/theme/theme29.xml" ContentType="application/vnd.openxmlformats-officedocument.theme+xml"/>
  <Override PartName="/ppt/slideLayouts/slideLayout501.xml" ContentType="application/vnd.openxmlformats-officedocument.presentationml.slideLayout+xml"/>
  <Override PartName="/ppt/slideLayouts/slideLayout502.xml" ContentType="application/vnd.openxmlformats-officedocument.presentationml.slideLayout+xml"/>
  <Override PartName="/ppt/slideLayouts/slideLayout503.xml" ContentType="application/vnd.openxmlformats-officedocument.presentationml.slideLayout+xml"/>
  <Override PartName="/ppt/theme/theme30.xml" ContentType="application/vnd.openxmlformats-officedocument.theme+xml"/>
  <Override PartName="/ppt/slideLayouts/slideLayout504.xml" ContentType="application/vnd.openxmlformats-officedocument.presentationml.slideLayout+xml"/>
  <Override PartName="/ppt/slideLayouts/slideLayout505.xml" ContentType="application/vnd.openxmlformats-officedocument.presentationml.slideLayout+xml"/>
  <Override PartName="/ppt/slideLayouts/slideLayout506.xml" ContentType="application/vnd.openxmlformats-officedocument.presentationml.slideLayout+xml"/>
  <Override PartName="/ppt/slideLayouts/slideLayout507.xml" ContentType="application/vnd.openxmlformats-officedocument.presentationml.slideLayout+xml"/>
  <Override PartName="/ppt/slideLayouts/slideLayout508.xml" ContentType="application/vnd.openxmlformats-officedocument.presentationml.slideLayout+xml"/>
  <Override PartName="/ppt/slideLayouts/slideLayout509.xml" ContentType="application/vnd.openxmlformats-officedocument.presentationml.slideLayout+xml"/>
  <Override PartName="/ppt/slideLayouts/slideLayout510.xml" ContentType="application/vnd.openxmlformats-officedocument.presentationml.slideLayout+xml"/>
  <Override PartName="/ppt/slideLayouts/slideLayout511.xml" ContentType="application/vnd.openxmlformats-officedocument.presentationml.slideLayout+xml"/>
  <Override PartName="/ppt/slideLayouts/slideLayout512.xml" ContentType="application/vnd.openxmlformats-officedocument.presentationml.slideLayout+xml"/>
  <Override PartName="/ppt/slideLayouts/slideLayout513.xml" ContentType="application/vnd.openxmlformats-officedocument.presentationml.slideLayout+xml"/>
  <Override PartName="/ppt/slideLayouts/slideLayout514.xml" ContentType="application/vnd.openxmlformats-officedocument.presentationml.slideLayout+xml"/>
  <Override PartName="/ppt/slideLayouts/slideLayout515.xml" ContentType="application/vnd.openxmlformats-officedocument.presentationml.slideLayout+xml"/>
  <Override PartName="/ppt/slideLayouts/slideLayout516.xml" ContentType="application/vnd.openxmlformats-officedocument.presentationml.slideLayout+xml"/>
  <Override PartName="/ppt/theme/theme31.xml" ContentType="application/vnd.openxmlformats-officedocument.theme+xml"/>
  <Override PartName="/ppt/slideLayouts/slideLayout517.xml" ContentType="application/vnd.openxmlformats-officedocument.presentationml.slideLayout+xml"/>
  <Override PartName="/ppt/theme/theme32.xml" ContentType="application/vnd.openxmlformats-officedocument.theme+xml"/>
  <Override PartName="/ppt/slideLayouts/slideLayout518.xml" ContentType="application/vnd.openxmlformats-officedocument.presentationml.slideLayout+xml"/>
  <Override PartName="/ppt/theme/theme33.xml" ContentType="application/vnd.openxmlformats-officedocument.theme+xml"/>
  <Override PartName="/ppt/slideLayouts/slideLayout519.xml" ContentType="application/vnd.openxmlformats-officedocument.presentationml.slideLayout+xml"/>
  <Override PartName="/ppt/slideLayouts/slideLayout520.xml" ContentType="application/vnd.openxmlformats-officedocument.presentationml.slideLayout+xml"/>
  <Override PartName="/ppt/theme/theme34.xml" ContentType="application/vnd.openxmlformats-officedocument.theme+xml"/>
  <Override PartName="/ppt/slideLayouts/slideLayout521.xml" ContentType="application/vnd.openxmlformats-officedocument.presentationml.slideLayout+xml"/>
  <Override PartName="/ppt/slideLayouts/slideLayout522.xml" ContentType="application/vnd.openxmlformats-officedocument.presentationml.slideLayout+xml"/>
  <Override PartName="/ppt/theme/theme35.xml" ContentType="application/vnd.openxmlformats-officedocument.theme+xml"/>
  <Override PartName="/ppt/slideLayouts/slideLayout523.xml" ContentType="application/vnd.openxmlformats-officedocument.presentationml.slideLayout+xml"/>
  <Override PartName="/ppt/slideLayouts/slideLayout524.xml" ContentType="application/vnd.openxmlformats-officedocument.presentationml.slideLayout+xml"/>
  <Override PartName="/ppt/theme/theme36.xml" ContentType="application/vnd.openxmlformats-officedocument.theme+xml"/>
  <Override PartName="/ppt/slideLayouts/slideLayout525.xml" ContentType="application/vnd.openxmlformats-officedocument.presentationml.slideLayout+xml"/>
  <Override PartName="/ppt/theme/theme37.xml" ContentType="application/vnd.openxmlformats-officedocument.theme+xml"/>
  <Override PartName="/ppt/slideLayouts/slideLayout526.xml" ContentType="application/vnd.openxmlformats-officedocument.presentationml.slideLayout+xml"/>
  <Override PartName="/ppt/theme/theme38.xml" ContentType="application/vnd.openxmlformats-officedocument.theme+xml"/>
  <Override PartName="/ppt/slideLayouts/slideLayout527.xml" ContentType="application/vnd.openxmlformats-officedocument.presentationml.slideLayout+xml"/>
  <Override PartName="/ppt/theme/theme39.xml" ContentType="application/vnd.openxmlformats-officedocument.theme+xml"/>
  <Override PartName="/ppt/slideLayouts/slideLayout528.xml" ContentType="application/vnd.openxmlformats-officedocument.presentationml.slideLayout+xml"/>
  <Override PartName="/ppt/theme/theme40.xml" ContentType="application/vnd.openxmlformats-officedocument.theme+xml"/>
  <Override PartName="/ppt/slideLayouts/slideLayout529.xml" ContentType="application/vnd.openxmlformats-officedocument.presentationml.slideLayout+xml"/>
  <Override PartName="/ppt/slideLayouts/slideLayout530.xml" ContentType="application/vnd.openxmlformats-officedocument.presentationml.slideLayout+xml"/>
  <Override PartName="/ppt/slideLayouts/slideLayout531.xml" ContentType="application/vnd.openxmlformats-officedocument.presentationml.slideLayout+xml"/>
  <Override PartName="/ppt/slideLayouts/slideLayout532.xml" ContentType="application/vnd.openxmlformats-officedocument.presentationml.slideLayout+xml"/>
  <Override PartName="/ppt/slideLayouts/slideLayout533.xml" ContentType="application/vnd.openxmlformats-officedocument.presentationml.slideLayout+xml"/>
  <Override PartName="/ppt/slideLayouts/slideLayout534.xml" ContentType="application/vnd.openxmlformats-officedocument.presentationml.slideLayout+xml"/>
  <Override PartName="/ppt/slideLayouts/slideLayout535.xml" ContentType="application/vnd.openxmlformats-officedocument.presentationml.slideLayout+xml"/>
  <Override PartName="/ppt/slideLayouts/slideLayout536.xml" ContentType="application/vnd.openxmlformats-officedocument.presentationml.slideLayout+xml"/>
  <Override PartName="/ppt/slideLayouts/slideLayout537.xml" ContentType="application/vnd.openxmlformats-officedocument.presentationml.slideLayout+xml"/>
  <Override PartName="/ppt/slideLayouts/slideLayout538.xml" ContentType="application/vnd.openxmlformats-officedocument.presentationml.slideLayout+xml"/>
  <Override PartName="/ppt/slideLayouts/slideLayout539.xml" ContentType="application/vnd.openxmlformats-officedocument.presentationml.slideLayout+xml"/>
  <Override PartName="/ppt/theme/theme41.xml" ContentType="application/vnd.openxmlformats-officedocument.theme+xml"/>
  <Override PartName="/ppt/slideLayouts/slideLayout540.xml" ContentType="application/vnd.openxmlformats-officedocument.presentationml.slideLayout+xml"/>
  <Override PartName="/ppt/theme/theme42.xml" ContentType="application/vnd.openxmlformats-officedocument.theme+xml"/>
  <Override PartName="/ppt/slideLayouts/slideLayout541.xml" ContentType="application/vnd.openxmlformats-officedocument.presentationml.slideLayout+xml"/>
  <Override PartName="/ppt/slideLayouts/slideLayout542.xml" ContentType="application/vnd.openxmlformats-officedocument.presentationml.slideLayout+xml"/>
  <Override PartName="/ppt/slideLayouts/slideLayout543.xml" ContentType="application/vnd.openxmlformats-officedocument.presentationml.slideLayout+xml"/>
  <Override PartName="/ppt/slideLayouts/slideLayout544.xml" ContentType="application/vnd.openxmlformats-officedocument.presentationml.slideLayout+xml"/>
  <Override PartName="/ppt/slideLayouts/slideLayout545.xml" ContentType="application/vnd.openxmlformats-officedocument.presentationml.slideLayout+xml"/>
  <Override PartName="/ppt/slideLayouts/slideLayout546.xml" ContentType="application/vnd.openxmlformats-officedocument.presentationml.slideLayout+xml"/>
  <Override PartName="/ppt/slideLayouts/slideLayout547.xml" ContentType="application/vnd.openxmlformats-officedocument.presentationml.slideLayout+xml"/>
  <Override PartName="/ppt/slideLayouts/slideLayout548.xml" ContentType="application/vnd.openxmlformats-officedocument.presentationml.slideLayout+xml"/>
  <Override PartName="/ppt/slideLayouts/slideLayout549.xml" ContentType="application/vnd.openxmlformats-officedocument.presentationml.slideLayout+xml"/>
  <Override PartName="/ppt/slideLayouts/slideLayout550.xml" ContentType="application/vnd.openxmlformats-officedocument.presentationml.slideLayout+xml"/>
  <Override PartName="/ppt/slideLayouts/slideLayout551.xml" ContentType="application/vnd.openxmlformats-officedocument.presentationml.slideLayout+xml"/>
  <Override PartName="/ppt/theme/theme43.xml" ContentType="application/vnd.openxmlformats-officedocument.theme+xml"/>
  <Override PartName="/ppt/slideLayouts/slideLayout552.xml" ContentType="application/vnd.openxmlformats-officedocument.presentationml.slideLayout+xml"/>
  <Override PartName="/ppt/slideLayouts/slideLayout553.xml" ContentType="application/vnd.openxmlformats-officedocument.presentationml.slideLayout+xml"/>
  <Override PartName="/ppt/slideLayouts/slideLayout554.xml" ContentType="application/vnd.openxmlformats-officedocument.presentationml.slideLayout+xml"/>
  <Override PartName="/ppt/slideLayouts/slideLayout555.xml" ContentType="application/vnd.openxmlformats-officedocument.presentationml.slideLayout+xml"/>
  <Override PartName="/ppt/slideLayouts/slideLayout556.xml" ContentType="application/vnd.openxmlformats-officedocument.presentationml.slideLayout+xml"/>
  <Override PartName="/ppt/slideLayouts/slideLayout557.xml" ContentType="application/vnd.openxmlformats-officedocument.presentationml.slideLayout+xml"/>
  <Override PartName="/ppt/slideLayouts/slideLayout558.xml" ContentType="application/vnd.openxmlformats-officedocument.presentationml.slideLayout+xml"/>
  <Override PartName="/ppt/slideLayouts/slideLayout559.xml" ContentType="application/vnd.openxmlformats-officedocument.presentationml.slideLayout+xml"/>
  <Override PartName="/ppt/slideLayouts/slideLayout560.xml" ContentType="application/vnd.openxmlformats-officedocument.presentationml.slideLayout+xml"/>
  <Override PartName="/ppt/slideLayouts/slideLayout561.xml" ContentType="application/vnd.openxmlformats-officedocument.presentationml.slideLayout+xml"/>
  <Override PartName="/ppt/slideLayouts/slideLayout562.xml" ContentType="application/vnd.openxmlformats-officedocument.presentationml.slideLayout+xml"/>
  <Override PartName="/ppt/slideLayouts/slideLayout563.xml" ContentType="application/vnd.openxmlformats-officedocument.presentationml.slideLayout+xml"/>
  <Override PartName="/ppt/slideLayouts/slideLayout564.xml" ContentType="application/vnd.openxmlformats-officedocument.presentationml.slideLayout+xml"/>
  <Override PartName="/ppt/theme/theme44.xml" ContentType="application/vnd.openxmlformats-officedocument.theme+xml"/>
  <Override PartName="/ppt/slideLayouts/slideLayout565.xml" ContentType="application/vnd.openxmlformats-officedocument.presentationml.slideLayout+xml"/>
  <Override PartName="/ppt/theme/theme45.xml" ContentType="application/vnd.openxmlformats-officedocument.theme+xml"/>
  <Override PartName="/ppt/slideLayouts/slideLayout566.xml" ContentType="application/vnd.openxmlformats-officedocument.presentationml.slideLayout+xml"/>
  <Override PartName="/ppt/slideLayouts/slideLayout567.xml" ContentType="application/vnd.openxmlformats-officedocument.presentationml.slideLayout+xml"/>
  <Override PartName="/ppt/slideLayouts/slideLayout568.xml" ContentType="application/vnd.openxmlformats-officedocument.presentationml.slideLayout+xml"/>
  <Override PartName="/ppt/slideLayouts/slideLayout569.xml" ContentType="application/vnd.openxmlformats-officedocument.presentationml.slideLayout+xml"/>
  <Override PartName="/ppt/slideLayouts/slideLayout570.xml" ContentType="application/vnd.openxmlformats-officedocument.presentationml.slideLayout+xml"/>
  <Override PartName="/ppt/slideLayouts/slideLayout571.xml" ContentType="application/vnd.openxmlformats-officedocument.presentationml.slideLayout+xml"/>
  <Override PartName="/ppt/slideLayouts/slideLayout572.xml" ContentType="application/vnd.openxmlformats-officedocument.presentationml.slideLayout+xml"/>
  <Override PartName="/ppt/slideLayouts/slideLayout573.xml" ContentType="application/vnd.openxmlformats-officedocument.presentationml.slideLayout+xml"/>
  <Override PartName="/ppt/slideLayouts/slideLayout574.xml" ContentType="application/vnd.openxmlformats-officedocument.presentationml.slideLayout+xml"/>
  <Override PartName="/ppt/slideLayouts/slideLayout575.xml" ContentType="application/vnd.openxmlformats-officedocument.presentationml.slideLayout+xml"/>
  <Override PartName="/ppt/slideLayouts/slideLayout576.xml" ContentType="application/vnd.openxmlformats-officedocument.presentationml.slideLayout+xml"/>
  <Override PartName="/ppt/theme/theme46.xml" ContentType="application/vnd.openxmlformats-officedocument.theme+xml"/>
  <Override PartName="/ppt/slideLayouts/slideLayout577.xml" ContentType="application/vnd.openxmlformats-officedocument.presentationml.slideLayout+xml"/>
  <Override PartName="/ppt/slideLayouts/slideLayout578.xml" ContentType="application/vnd.openxmlformats-officedocument.presentationml.slideLayout+xml"/>
  <Override PartName="/ppt/slideLayouts/slideLayout579.xml" ContentType="application/vnd.openxmlformats-officedocument.presentationml.slideLayout+xml"/>
  <Override PartName="/ppt/slideLayouts/slideLayout580.xml" ContentType="application/vnd.openxmlformats-officedocument.presentationml.slideLayout+xml"/>
  <Override PartName="/ppt/slideLayouts/slideLayout581.xml" ContentType="application/vnd.openxmlformats-officedocument.presentationml.slideLayout+xml"/>
  <Override PartName="/ppt/slideLayouts/slideLayout582.xml" ContentType="application/vnd.openxmlformats-officedocument.presentationml.slideLayout+xml"/>
  <Override PartName="/ppt/slideLayouts/slideLayout583.xml" ContentType="application/vnd.openxmlformats-officedocument.presentationml.slideLayout+xml"/>
  <Override PartName="/ppt/slideLayouts/slideLayout584.xml" ContentType="application/vnd.openxmlformats-officedocument.presentationml.slideLayout+xml"/>
  <Override PartName="/ppt/slideLayouts/slideLayout585.xml" ContentType="application/vnd.openxmlformats-officedocument.presentationml.slideLayout+xml"/>
  <Override PartName="/ppt/slideLayouts/slideLayout586.xml" ContentType="application/vnd.openxmlformats-officedocument.presentationml.slideLayout+xml"/>
  <Override PartName="/ppt/slideLayouts/slideLayout587.xml" ContentType="application/vnd.openxmlformats-officedocument.presentationml.slideLayout+xml"/>
  <Override PartName="/ppt/theme/theme47.xml" ContentType="application/vnd.openxmlformats-officedocument.theme+xml"/>
  <Override PartName="/ppt/slideLayouts/slideLayout588.xml" ContentType="application/vnd.openxmlformats-officedocument.presentationml.slideLayout+xml"/>
  <Override PartName="/ppt/slideLayouts/slideLayout589.xml" ContentType="application/vnd.openxmlformats-officedocument.presentationml.slideLayout+xml"/>
  <Override PartName="/ppt/slideLayouts/slideLayout590.xml" ContentType="application/vnd.openxmlformats-officedocument.presentationml.slideLayout+xml"/>
  <Override PartName="/ppt/slideLayouts/slideLayout591.xml" ContentType="application/vnd.openxmlformats-officedocument.presentationml.slideLayout+xml"/>
  <Override PartName="/ppt/slideLayouts/slideLayout592.xml" ContentType="application/vnd.openxmlformats-officedocument.presentationml.slideLayout+xml"/>
  <Override PartName="/ppt/slideLayouts/slideLayout593.xml" ContentType="application/vnd.openxmlformats-officedocument.presentationml.slideLayout+xml"/>
  <Override PartName="/ppt/slideLayouts/slideLayout594.xml" ContentType="application/vnd.openxmlformats-officedocument.presentationml.slideLayout+xml"/>
  <Override PartName="/ppt/slideLayouts/slideLayout595.xml" ContentType="application/vnd.openxmlformats-officedocument.presentationml.slideLayout+xml"/>
  <Override PartName="/ppt/slideLayouts/slideLayout596.xml" ContentType="application/vnd.openxmlformats-officedocument.presentationml.slideLayout+xml"/>
  <Override PartName="/ppt/slideLayouts/slideLayout597.xml" ContentType="application/vnd.openxmlformats-officedocument.presentationml.slideLayout+xml"/>
  <Override PartName="/ppt/slideLayouts/slideLayout598.xml" ContentType="application/vnd.openxmlformats-officedocument.presentationml.slideLayout+xml"/>
  <Override PartName="/ppt/theme/theme48.xml" ContentType="application/vnd.openxmlformats-officedocument.theme+xml"/>
  <Override PartName="/ppt/slideLayouts/slideLayout599.xml" ContentType="application/vnd.openxmlformats-officedocument.presentationml.slideLayout+xml"/>
  <Override PartName="/ppt/slideLayouts/slideLayout600.xml" ContentType="application/vnd.openxmlformats-officedocument.presentationml.slideLayout+xml"/>
  <Override PartName="/ppt/slideLayouts/slideLayout601.xml" ContentType="application/vnd.openxmlformats-officedocument.presentationml.slideLayout+xml"/>
  <Override PartName="/ppt/slideLayouts/slideLayout602.xml" ContentType="application/vnd.openxmlformats-officedocument.presentationml.slideLayout+xml"/>
  <Override PartName="/ppt/slideLayouts/slideLayout603.xml" ContentType="application/vnd.openxmlformats-officedocument.presentationml.slideLayout+xml"/>
  <Override PartName="/ppt/slideLayouts/slideLayout604.xml" ContentType="application/vnd.openxmlformats-officedocument.presentationml.slideLayout+xml"/>
  <Override PartName="/ppt/slideLayouts/slideLayout605.xml" ContentType="application/vnd.openxmlformats-officedocument.presentationml.slideLayout+xml"/>
  <Override PartName="/ppt/slideLayouts/slideLayout606.xml" ContentType="application/vnd.openxmlformats-officedocument.presentationml.slideLayout+xml"/>
  <Override PartName="/ppt/slideLayouts/slideLayout607.xml" ContentType="application/vnd.openxmlformats-officedocument.presentationml.slideLayout+xml"/>
  <Override PartName="/ppt/slideLayouts/slideLayout608.xml" ContentType="application/vnd.openxmlformats-officedocument.presentationml.slideLayout+xml"/>
  <Override PartName="/ppt/slideLayouts/slideLayout609.xml" ContentType="application/vnd.openxmlformats-officedocument.presentationml.slideLayout+xml"/>
  <Override PartName="/ppt/theme/theme49.xml" ContentType="application/vnd.openxmlformats-officedocument.theme+xml"/>
  <Override PartName="/ppt/theme/theme50.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theme/themeOverride1.xml" ContentType="application/vnd.openxmlformats-officedocument.themeOverride+xml"/>
  <Override PartName="/ppt/notesSlides/notesSlide43.xml" ContentType="application/vnd.openxmlformats-officedocument.presentationml.notesSlide+xml"/>
  <Override PartName="/ppt/theme/themeOverride2.xml" ContentType="application/vnd.openxmlformats-officedocument.themeOverr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theme/themeOverride3.xml" ContentType="application/vnd.openxmlformats-officedocument.themeOverr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notesSlides/notesSlide76.xml" ContentType="application/vnd.openxmlformats-officedocument.presentationml.notesSlide+xml"/>
  <Override PartName="/ppt/theme/themeOverride4.xml" ContentType="application/vnd.openxmlformats-officedocument.themeOverride+xml"/>
  <Override PartName="/ppt/notesSlides/notesSlide77.xml" ContentType="application/vnd.openxmlformats-officedocument.presentationml.notesSlide+xml"/>
  <Override PartName="/ppt/notesSlides/notesSlide78.xml" ContentType="application/vnd.openxmlformats-officedocument.presentationml.notesSlide+xml"/>
  <Override PartName="/ppt/notesSlides/notesSlide79.xml" ContentType="application/vnd.openxmlformats-officedocument.presentationml.notesSlide+xml"/>
  <Override PartName="/ppt/notesSlides/notesSlide80.xml" ContentType="application/vnd.openxmlformats-officedocument.presentationml.notesSlide+xml"/>
  <Override PartName="/ppt/notesSlides/notesSlide81.xml" ContentType="application/vnd.openxmlformats-officedocument.presentationml.notesSlide+xml"/>
  <Override PartName="/ppt/notesSlides/notesSlide82.xml" ContentType="application/vnd.openxmlformats-officedocument.presentationml.notesSlide+xml"/>
  <Override PartName="/ppt/notesSlides/notesSlide83.xml" ContentType="application/vnd.openxmlformats-officedocument.presentationml.notesSlide+xml"/>
  <Override PartName="/ppt/notesSlides/notesSlide84.xml" ContentType="application/vnd.openxmlformats-officedocument.presentationml.notesSlide+xml"/>
  <Override PartName="/ppt/notesSlides/notesSlide85.xml" ContentType="application/vnd.openxmlformats-officedocument.presentationml.notesSlide+xml"/>
  <Override PartName="/ppt/notesSlides/notesSlide86.xml" ContentType="application/vnd.openxmlformats-officedocument.presentationml.notesSlide+xml"/>
  <Override PartName="/ppt/notesSlides/notesSlide87.xml" ContentType="application/vnd.openxmlformats-officedocument.presentationml.notesSlide+xml"/>
  <Override PartName="/ppt/notesSlides/notesSlide88.xml" ContentType="application/vnd.openxmlformats-officedocument.presentationml.notesSlide+xml"/>
  <Override PartName="/ppt/notesSlides/notesSlide89.xml" ContentType="application/vnd.openxmlformats-officedocument.presentationml.notesSlide+xml"/>
  <Override PartName="/ppt/notesSlides/notesSlide90.xml" ContentType="application/vnd.openxmlformats-officedocument.presentationml.notesSlide+xml"/>
  <Override PartName="/ppt/notesSlides/notesSlide91.xml" ContentType="application/vnd.openxmlformats-officedocument.presentationml.notesSlide+xml"/>
  <Override PartName="/ppt/notesSlides/notesSlide92.xml" ContentType="application/vnd.openxmlformats-officedocument.presentationml.notesSlide+xml"/>
  <Override PartName="/ppt/notesSlides/notesSlide93.xml" ContentType="application/vnd.openxmlformats-officedocument.presentationml.notesSlide+xml"/>
  <Override PartName="/ppt/notesSlides/notesSlide94.xml" ContentType="application/vnd.openxmlformats-officedocument.presentationml.notesSlide+xml"/>
  <Override PartName="/ppt/notesSlides/notesSlide95.xml" ContentType="application/vnd.openxmlformats-officedocument.presentationml.notesSlide+xml"/>
  <Override PartName="/ppt/notesSlides/notesSlide96.xml" ContentType="application/vnd.openxmlformats-officedocument.presentationml.notesSlide+xml"/>
  <Override PartName="/ppt/notesSlides/notesSlide97.xml" ContentType="application/vnd.openxmlformats-officedocument.presentationml.notesSlide+xml"/>
  <Override PartName="/ppt/notesSlides/notesSlide98.xml" ContentType="application/vnd.openxmlformats-officedocument.presentationml.notesSlide+xml"/>
  <Override PartName="/ppt/notesSlides/notesSlide99.xml" ContentType="application/vnd.openxmlformats-officedocument.presentationml.notesSlide+xml"/>
  <Override PartName="/ppt/notesSlides/notesSlide100.xml" ContentType="application/vnd.openxmlformats-officedocument.presentationml.notesSlide+xml"/>
  <Override PartName="/ppt/theme/themeOverride5.xml" ContentType="application/vnd.openxmlformats-officedocument.themeOverride+xml"/>
  <Override PartName="/ppt/notesSlides/notesSlide101.xml" ContentType="application/vnd.openxmlformats-officedocument.presentationml.notesSlide+xml"/>
  <Override PartName="/ppt/notesSlides/notesSlide102.xml" ContentType="application/vnd.openxmlformats-officedocument.presentationml.notesSlide+xml"/>
  <Override PartName="/ppt/notesSlides/notesSlide103.xml" ContentType="application/vnd.openxmlformats-officedocument.presentationml.notesSlide+xml"/>
  <Override PartName="/ppt/notesSlides/notesSlide104.xml" ContentType="application/vnd.openxmlformats-officedocument.presentationml.notesSlide+xml"/>
  <Override PartName="/ppt/notesSlides/notesSlide105.xml" ContentType="application/vnd.openxmlformats-officedocument.presentationml.notesSlide+xml"/>
  <Override PartName="/ppt/notesSlides/notesSlide106.xml" ContentType="application/vnd.openxmlformats-officedocument.presentationml.notesSlide+xml"/>
  <Override PartName="/ppt/notesSlides/notesSlide107.xml" ContentType="application/vnd.openxmlformats-officedocument.presentationml.notesSlide+xml"/>
  <Override PartName="/ppt/notesSlides/notesSlide108.xml" ContentType="application/vnd.openxmlformats-officedocument.presentationml.notesSlide+xml"/>
  <Override PartName="/ppt/notesSlides/notesSlide109.xml" ContentType="application/vnd.openxmlformats-officedocument.presentationml.notesSlide+xml"/>
  <Override PartName="/ppt/notesSlides/notesSlide110.xml" ContentType="application/vnd.openxmlformats-officedocument.presentationml.notesSlide+xml"/>
  <Override PartName="/ppt/notesSlides/notesSlide111.xml" ContentType="application/vnd.openxmlformats-officedocument.presentationml.notesSlide+xml"/>
  <Override PartName="/ppt/notesSlides/notesSlide112.xml" ContentType="application/vnd.openxmlformats-officedocument.presentationml.notesSlide+xml"/>
  <Override PartName="/ppt/notesSlides/notesSlide113.xml" ContentType="application/vnd.openxmlformats-officedocument.presentationml.notesSlide+xml"/>
  <Override PartName="/ppt/notesSlides/notesSlide114.xml" ContentType="application/vnd.openxmlformats-officedocument.presentationml.notesSlide+xml"/>
  <Override PartName="/ppt/notesSlides/notesSlide115.xml" ContentType="application/vnd.openxmlformats-officedocument.presentationml.notesSlide+xml"/>
  <Override PartName="/ppt/notesSlides/notesSlide116.xml" ContentType="application/vnd.openxmlformats-officedocument.presentationml.notesSlide+xml"/>
  <Override PartName="/ppt/notesSlides/notesSlide117.xml" ContentType="application/vnd.openxmlformats-officedocument.presentationml.notesSlide+xml"/>
  <Override PartName="/ppt/notesSlides/notesSlide118.xml" ContentType="application/vnd.openxmlformats-officedocument.presentationml.notesSlide+xml"/>
  <Override PartName="/ppt/notesSlides/notesSlide119.xml" ContentType="application/vnd.openxmlformats-officedocument.presentationml.notesSlide+xml"/>
  <Override PartName="/ppt/notesSlides/notesSlide120.xml" ContentType="application/vnd.openxmlformats-officedocument.presentationml.notesSlide+xml"/>
  <Override PartName="/ppt/notesSlides/notesSlide121.xml" ContentType="application/vnd.openxmlformats-officedocument.presentationml.notesSlide+xml"/>
  <Override PartName="/ppt/notesSlides/notesSlide122.xml" ContentType="application/vnd.openxmlformats-officedocument.presentationml.notesSlide+xml"/>
  <Override PartName="/ppt/notesSlides/notesSlide123.xml" ContentType="application/vnd.openxmlformats-officedocument.presentationml.notesSlide+xml"/>
  <Override PartName="/ppt/notesSlides/notesSlide124.xml" ContentType="application/vnd.openxmlformats-officedocument.presentationml.notesSlide+xml"/>
  <Override PartName="/ppt/notesSlides/notesSlide125.xml" ContentType="application/vnd.openxmlformats-officedocument.presentationml.notesSlide+xml"/>
  <Override PartName="/ppt/notesSlides/notesSlide126.xml" ContentType="application/vnd.openxmlformats-officedocument.presentationml.notesSlide+xml"/>
  <Override PartName="/ppt/notesSlides/notesSlide127.xml" ContentType="application/vnd.openxmlformats-officedocument.presentationml.notesSlide+xml"/>
  <Override PartName="/ppt/notesSlides/notesSlide128.xml" ContentType="application/vnd.openxmlformats-officedocument.presentationml.notesSlide+xml"/>
  <Override PartName="/ppt/notesSlides/notesSlide129.xml" ContentType="application/vnd.openxmlformats-officedocument.presentationml.notesSlide+xml"/>
  <Override PartName="/ppt/notesSlides/notesSlide130.xml" ContentType="application/vnd.openxmlformats-officedocument.presentationml.notesSlide+xml"/>
  <Override PartName="/ppt/notesSlides/notesSlide131.xml" ContentType="application/vnd.openxmlformats-officedocument.presentationml.notesSlide+xml"/>
  <Override PartName="/ppt/notesSlides/notesSlide132.xml" ContentType="application/vnd.openxmlformats-officedocument.presentationml.notesSlide+xml"/>
  <Override PartName="/ppt/notesSlides/notesSlide133.xml" ContentType="application/vnd.openxmlformats-officedocument.presentationml.notesSlide+xml"/>
  <Override PartName="/ppt/notesSlides/notesSlide134.xml" ContentType="application/vnd.openxmlformats-officedocument.presentationml.notesSlide+xml"/>
  <Override PartName="/ppt/notesSlides/notesSlide135.xml" ContentType="application/vnd.openxmlformats-officedocument.presentationml.notesSlide+xml"/>
  <Override PartName="/ppt/notesSlides/notesSlide136.xml" ContentType="application/vnd.openxmlformats-officedocument.presentationml.notesSlide+xml"/>
  <Override PartName="/ppt/notesSlides/notesSlide137.xml" ContentType="application/vnd.openxmlformats-officedocument.presentationml.notesSlide+xml"/>
  <Override PartName="/ppt/notesSlides/notesSlide138.xml" ContentType="application/vnd.openxmlformats-officedocument.presentationml.notesSlide+xml"/>
  <Override PartName="/ppt/notesSlides/notesSlide139.xml" ContentType="application/vnd.openxmlformats-officedocument.presentationml.notesSlide+xml"/>
  <Override PartName="/ppt/notesSlides/notesSlide140.xml" ContentType="application/vnd.openxmlformats-officedocument.presentationml.notesSlide+xml"/>
  <Override PartName="/ppt/notesSlides/notesSlide141.xml" ContentType="application/vnd.openxmlformats-officedocument.presentationml.notesSlide+xml"/>
  <Override PartName="/ppt/notesSlides/notesSlide142.xml" ContentType="application/vnd.openxmlformats-officedocument.presentationml.notesSlide+xml"/>
  <Override PartName="/ppt/notesSlides/notesSlide143.xml" ContentType="application/vnd.openxmlformats-officedocument.presentationml.notesSlide+xml"/>
  <Override PartName="/ppt/notesSlides/notesSlide144.xml" ContentType="application/vnd.openxmlformats-officedocument.presentationml.notesSlide+xml"/>
  <Override PartName="/ppt/notesSlides/notesSlide145.xml" ContentType="application/vnd.openxmlformats-officedocument.presentationml.notesSlide+xml"/>
  <Override PartName="/ppt/notesSlides/notesSlide146.xml" ContentType="application/vnd.openxmlformats-officedocument.presentationml.notesSlide+xml"/>
  <Override PartName="/ppt/notesSlides/notesSlide147.xml" ContentType="application/vnd.openxmlformats-officedocument.presentationml.notesSlide+xml"/>
  <Override PartName="/ppt/notesSlides/notesSlide148.xml" ContentType="application/vnd.openxmlformats-officedocument.presentationml.notesSlide+xml"/>
  <Override PartName="/ppt/notesSlides/notesSlide149.xml" ContentType="application/vnd.openxmlformats-officedocument.presentationml.notesSlide+xml"/>
  <Override PartName="/ppt/notesSlides/notesSlide150.xml" ContentType="application/vnd.openxmlformats-officedocument.presentationml.notesSlide+xml"/>
  <Override PartName="/ppt/notesSlides/notesSlide151.xml" ContentType="application/vnd.openxmlformats-officedocument.presentationml.notesSlide+xml"/>
  <Override PartName="/ppt/notesSlides/notesSlide152.xml" ContentType="application/vnd.openxmlformats-officedocument.presentationml.notesSlide+xml"/>
  <Override PartName="/ppt/notesSlides/notesSlide153.xml" ContentType="application/vnd.openxmlformats-officedocument.presentationml.notesSlide+xml"/>
  <Override PartName="/ppt/notesSlides/notesSlide154.xml" ContentType="application/vnd.openxmlformats-officedocument.presentationml.notesSlide+xml"/>
  <Override PartName="/ppt/notesSlides/notesSlide155.xml" ContentType="application/vnd.openxmlformats-officedocument.presentationml.notesSlide+xml"/>
  <Override PartName="/ppt/notesSlides/notesSlide156.xml" ContentType="application/vnd.openxmlformats-officedocument.presentationml.notesSlide+xml"/>
  <Override PartName="/ppt/notesSlides/notesSlide157.xml" ContentType="application/vnd.openxmlformats-officedocument.presentationml.notesSlide+xml"/>
  <Override PartName="/ppt/notesSlides/notesSlide158.xml" ContentType="application/vnd.openxmlformats-officedocument.presentationml.notesSlide+xml"/>
  <Override PartName="/ppt/notesSlides/notesSlide159.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saveSubsetFonts="1" autoCompressPictures="0">
  <p:sldMasterIdLst>
    <p:sldMasterId id="2147483653" r:id="rId1"/>
    <p:sldMasterId id="2147483656" r:id="rId2"/>
    <p:sldMasterId id="2147483655" r:id="rId3"/>
    <p:sldMasterId id="2147483651" r:id="rId4"/>
    <p:sldMasterId id="2147483649" r:id="rId5"/>
    <p:sldMasterId id="2147483959" r:id="rId6"/>
    <p:sldMasterId id="2147484108" r:id="rId7"/>
    <p:sldMasterId id="2147484132" r:id="rId8"/>
    <p:sldMasterId id="2147484144" r:id="rId9"/>
    <p:sldMasterId id="2147484156" r:id="rId10"/>
    <p:sldMasterId id="2147484167" r:id="rId11"/>
    <p:sldMasterId id="2147484179" r:id="rId12"/>
    <p:sldMasterId id="2147484193" r:id="rId13"/>
    <p:sldMasterId id="2147484205" r:id="rId14"/>
    <p:sldMasterId id="2147484216" r:id="rId15"/>
    <p:sldMasterId id="2147484228" r:id="rId16"/>
    <p:sldMasterId id="2147484240" r:id="rId17"/>
    <p:sldMasterId id="2147484252" r:id="rId18"/>
    <p:sldMasterId id="2147484254" r:id="rId19"/>
    <p:sldMasterId id="2147484258" r:id="rId20"/>
    <p:sldMasterId id="2147484270" r:id="rId21"/>
    <p:sldMasterId id="2147484272" r:id="rId22"/>
    <p:sldMasterId id="2147484274" r:id="rId23"/>
    <p:sldMasterId id="2147484290" r:id="rId24"/>
    <p:sldMasterId id="2147484302" r:id="rId25"/>
    <p:sldMasterId id="2147484315" r:id="rId26"/>
    <p:sldMasterId id="2147484317" r:id="rId27"/>
    <p:sldMasterId id="2147484343" r:id="rId28"/>
    <p:sldMasterId id="2147484345" r:id="rId29"/>
    <p:sldMasterId id="2147484613" r:id="rId30"/>
    <p:sldMasterId id="2147484617" r:id="rId31"/>
    <p:sldMasterId id="2147484631" r:id="rId32"/>
    <p:sldMasterId id="2147484633" r:id="rId33"/>
    <p:sldMasterId id="2147484635" r:id="rId34"/>
    <p:sldMasterId id="2147484638" r:id="rId35"/>
    <p:sldMasterId id="2147484641" r:id="rId36"/>
    <p:sldMasterId id="2147484644" r:id="rId37"/>
    <p:sldMasterId id="2147484648" r:id="rId38"/>
    <p:sldMasterId id="2147484650" r:id="rId39"/>
    <p:sldMasterId id="2147484666" r:id="rId40"/>
    <p:sldMasterId id="2147484668" r:id="rId41"/>
    <p:sldMasterId id="2147484680" r:id="rId42"/>
    <p:sldMasterId id="2147484682" r:id="rId43"/>
    <p:sldMasterId id="2147484694" r:id="rId44"/>
    <p:sldMasterId id="2147484708" r:id="rId45"/>
    <p:sldMasterId id="2147484710" r:id="rId46"/>
    <p:sldMasterId id="2147484722" r:id="rId47"/>
    <p:sldMasterId id="2147484734" r:id="rId48"/>
    <p:sldMasterId id="2147484746" r:id="rId49"/>
  </p:sldMasterIdLst>
  <p:notesMasterIdLst>
    <p:notesMasterId r:id="rId230"/>
  </p:notesMasterIdLst>
  <p:sldIdLst>
    <p:sldId id="257" r:id="rId50"/>
    <p:sldId id="281" r:id="rId51"/>
    <p:sldId id="4797" r:id="rId52"/>
    <p:sldId id="282" r:id="rId53"/>
    <p:sldId id="259" r:id="rId54"/>
    <p:sldId id="4851" r:id="rId55"/>
    <p:sldId id="4670" r:id="rId56"/>
    <p:sldId id="484" r:id="rId57"/>
    <p:sldId id="390" r:id="rId58"/>
    <p:sldId id="483" r:id="rId59"/>
    <p:sldId id="485" r:id="rId60"/>
    <p:sldId id="5570" r:id="rId61"/>
    <p:sldId id="4858" r:id="rId62"/>
    <p:sldId id="4799" r:id="rId63"/>
    <p:sldId id="4850" r:id="rId64"/>
    <p:sldId id="4849" r:id="rId65"/>
    <p:sldId id="838" r:id="rId66"/>
    <p:sldId id="1132" r:id="rId67"/>
    <p:sldId id="291" r:id="rId68"/>
    <p:sldId id="292" r:id="rId69"/>
    <p:sldId id="4852" r:id="rId70"/>
    <p:sldId id="5563" r:id="rId71"/>
    <p:sldId id="327" r:id="rId72"/>
    <p:sldId id="4800" r:id="rId73"/>
    <p:sldId id="1140" r:id="rId74"/>
    <p:sldId id="299" r:id="rId75"/>
    <p:sldId id="4671" r:id="rId76"/>
    <p:sldId id="584" r:id="rId77"/>
    <p:sldId id="300" r:id="rId78"/>
    <p:sldId id="362" r:id="rId79"/>
    <p:sldId id="301" r:id="rId80"/>
    <p:sldId id="5573" r:id="rId81"/>
    <p:sldId id="486" r:id="rId82"/>
    <p:sldId id="482" r:id="rId83"/>
    <p:sldId id="625" r:id="rId84"/>
    <p:sldId id="516" r:id="rId85"/>
    <p:sldId id="5574" r:id="rId86"/>
    <p:sldId id="5575" r:id="rId87"/>
    <p:sldId id="4662" r:id="rId88"/>
    <p:sldId id="481" r:id="rId89"/>
    <p:sldId id="493" r:id="rId90"/>
    <p:sldId id="4663" r:id="rId91"/>
    <p:sldId id="4687" r:id="rId92"/>
    <p:sldId id="585" r:id="rId93"/>
    <p:sldId id="488" r:id="rId94"/>
    <p:sldId id="1008" r:id="rId95"/>
    <p:sldId id="501" r:id="rId96"/>
    <p:sldId id="4085" r:id="rId97"/>
    <p:sldId id="4086" r:id="rId98"/>
    <p:sldId id="4115" r:id="rId99"/>
    <p:sldId id="4116" r:id="rId100"/>
    <p:sldId id="4117" r:id="rId101"/>
    <p:sldId id="4664" r:id="rId102"/>
    <p:sldId id="4992" r:id="rId103"/>
    <p:sldId id="4993" r:id="rId104"/>
    <p:sldId id="4114" r:id="rId105"/>
    <p:sldId id="4118" r:id="rId106"/>
    <p:sldId id="4119" r:id="rId107"/>
    <p:sldId id="520" r:id="rId108"/>
    <p:sldId id="4689" r:id="rId109"/>
    <p:sldId id="4690" r:id="rId110"/>
    <p:sldId id="4691" r:id="rId111"/>
    <p:sldId id="4692" r:id="rId112"/>
    <p:sldId id="4693" r:id="rId113"/>
    <p:sldId id="4688" r:id="rId114"/>
    <p:sldId id="4683" r:id="rId115"/>
    <p:sldId id="357" r:id="rId116"/>
    <p:sldId id="4071" r:id="rId117"/>
    <p:sldId id="4684" r:id="rId118"/>
    <p:sldId id="4685" r:id="rId119"/>
    <p:sldId id="4673" r:id="rId120"/>
    <p:sldId id="616" r:id="rId121"/>
    <p:sldId id="4675" r:id="rId122"/>
    <p:sldId id="4674" r:id="rId123"/>
    <p:sldId id="4680" r:id="rId124"/>
    <p:sldId id="4676" r:id="rId125"/>
    <p:sldId id="4677" r:id="rId126"/>
    <p:sldId id="4679" r:id="rId127"/>
    <p:sldId id="4678" r:id="rId128"/>
    <p:sldId id="545" r:id="rId129"/>
    <p:sldId id="546" r:id="rId130"/>
    <p:sldId id="547" r:id="rId131"/>
    <p:sldId id="549" r:id="rId132"/>
    <p:sldId id="522" r:id="rId133"/>
    <p:sldId id="627" r:id="rId134"/>
    <p:sldId id="626" r:id="rId135"/>
    <p:sldId id="502" r:id="rId136"/>
    <p:sldId id="303" r:id="rId137"/>
    <p:sldId id="304" r:id="rId138"/>
    <p:sldId id="5564" r:id="rId139"/>
    <p:sldId id="306" r:id="rId140"/>
    <p:sldId id="5677" r:id="rId141"/>
    <p:sldId id="5678" r:id="rId142"/>
    <p:sldId id="5456" r:id="rId143"/>
    <p:sldId id="503" r:id="rId144"/>
    <p:sldId id="412" r:id="rId145"/>
    <p:sldId id="494" r:id="rId146"/>
    <p:sldId id="4672" r:id="rId147"/>
    <p:sldId id="307" r:id="rId148"/>
    <p:sldId id="309" r:id="rId149"/>
    <p:sldId id="5565" r:id="rId150"/>
    <p:sldId id="1153" r:id="rId151"/>
    <p:sldId id="1154" r:id="rId152"/>
    <p:sldId id="313" r:id="rId153"/>
    <p:sldId id="5566" r:id="rId154"/>
    <p:sldId id="1158" r:id="rId155"/>
    <p:sldId id="1159" r:id="rId156"/>
    <p:sldId id="1160" r:id="rId157"/>
    <p:sldId id="1161" r:id="rId158"/>
    <p:sldId id="4853" r:id="rId159"/>
    <p:sldId id="4854" r:id="rId160"/>
    <p:sldId id="322" r:id="rId161"/>
    <p:sldId id="4802" r:id="rId162"/>
    <p:sldId id="5682" r:id="rId163"/>
    <p:sldId id="5679" r:id="rId164"/>
    <p:sldId id="5680" r:id="rId165"/>
    <p:sldId id="5681" r:id="rId166"/>
    <p:sldId id="5571" r:id="rId167"/>
    <p:sldId id="4857" r:id="rId168"/>
    <p:sldId id="5336" r:id="rId169"/>
    <p:sldId id="328" r:id="rId170"/>
    <p:sldId id="261" r:id="rId171"/>
    <p:sldId id="5567" r:id="rId172"/>
    <p:sldId id="5568" r:id="rId173"/>
    <p:sldId id="5572" r:id="rId174"/>
    <p:sldId id="4149" r:id="rId175"/>
    <p:sldId id="272" r:id="rId176"/>
    <p:sldId id="265" r:id="rId177"/>
    <p:sldId id="334" r:id="rId178"/>
    <p:sldId id="266" r:id="rId179"/>
    <p:sldId id="329" r:id="rId180"/>
    <p:sldId id="267" r:id="rId181"/>
    <p:sldId id="428" r:id="rId182"/>
    <p:sldId id="534" r:id="rId183"/>
    <p:sldId id="536" r:id="rId184"/>
    <p:sldId id="535" r:id="rId185"/>
    <p:sldId id="539" r:id="rId186"/>
    <p:sldId id="540" r:id="rId187"/>
    <p:sldId id="541" r:id="rId188"/>
    <p:sldId id="537" r:id="rId189"/>
    <p:sldId id="527" r:id="rId190"/>
    <p:sldId id="528" r:id="rId191"/>
    <p:sldId id="529" r:id="rId192"/>
    <p:sldId id="530" r:id="rId193"/>
    <p:sldId id="531" r:id="rId194"/>
    <p:sldId id="532" r:id="rId195"/>
    <p:sldId id="533" r:id="rId196"/>
    <p:sldId id="5683" r:id="rId197"/>
    <p:sldId id="430" r:id="rId198"/>
    <p:sldId id="434" r:id="rId199"/>
    <p:sldId id="435" r:id="rId200"/>
    <p:sldId id="436" r:id="rId201"/>
    <p:sldId id="437" r:id="rId202"/>
    <p:sldId id="896" r:id="rId203"/>
    <p:sldId id="440" r:id="rId204"/>
    <p:sldId id="443" r:id="rId205"/>
    <p:sldId id="444" r:id="rId206"/>
    <p:sldId id="445" r:id="rId207"/>
    <p:sldId id="446" r:id="rId208"/>
    <p:sldId id="452" r:id="rId209"/>
    <p:sldId id="447" r:id="rId210"/>
    <p:sldId id="448" r:id="rId211"/>
    <p:sldId id="451" r:id="rId212"/>
    <p:sldId id="454" r:id="rId213"/>
    <p:sldId id="455" r:id="rId214"/>
    <p:sldId id="457" r:id="rId215"/>
    <p:sldId id="458" r:id="rId216"/>
    <p:sldId id="459" r:id="rId217"/>
    <p:sldId id="460" r:id="rId218"/>
    <p:sldId id="461" r:id="rId219"/>
    <p:sldId id="463" r:id="rId220"/>
    <p:sldId id="465" r:id="rId221"/>
    <p:sldId id="467" r:id="rId222"/>
    <p:sldId id="471" r:id="rId223"/>
    <p:sldId id="472" r:id="rId224"/>
    <p:sldId id="473" r:id="rId225"/>
    <p:sldId id="480" r:id="rId226"/>
    <p:sldId id="631" r:id="rId227"/>
    <p:sldId id="273" r:id="rId228"/>
    <p:sldId id="4027" r:id="rId229"/>
  </p:sldIdLst>
  <p:sldSz cx="9144000" cy="6858000" type="screen4x3"/>
  <p:notesSz cx="6858000" cy="9144000"/>
  <p:defaultTextStyle>
    <a:defPPr>
      <a:defRPr lang="en-US"/>
    </a:defPPr>
    <a:lvl1pPr algn="l" rtl="0" eaLnBrk="0" fontAlgn="base" hangingPunct="0">
      <a:spcBef>
        <a:spcPct val="0"/>
      </a:spcBef>
      <a:spcAft>
        <a:spcPct val="0"/>
      </a:spcAft>
      <a:defRPr sz="2400" kern="1200">
        <a:solidFill>
          <a:schemeClr val="tx1"/>
        </a:solidFill>
        <a:latin typeface="Arial" panose="020B0604020202020204" pitchFamily="34" charset="0"/>
        <a:ea typeface="ＭＳ Ｐゴシック" panose="020B0600070205080204" pitchFamily="34" charset="-128"/>
        <a:cs typeface="+mn-cs"/>
      </a:defRPr>
    </a:lvl1pPr>
    <a:lvl2pPr marL="457200" algn="l" rtl="0" eaLnBrk="0" fontAlgn="base" hangingPunct="0">
      <a:spcBef>
        <a:spcPct val="0"/>
      </a:spcBef>
      <a:spcAft>
        <a:spcPct val="0"/>
      </a:spcAft>
      <a:defRPr sz="2400" kern="1200">
        <a:solidFill>
          <a:schemeClr val="tx1"/>
        </a:solidFill>
        <a:latin typeface="Arial" panose="020B0604020202020204" pitchFamily="34" charset="0"/>
        <a:ea typeface="ＭＳ Ｐゴシック" panose="020B0600070205080204" pitchFamily="34" charset="-128"/>
        <a:cs typeface="+mn-cs"/>
      </a:defRPr>
    </a:lvl2pPr>
    <a:lvl3pPr marL="914400" algn="l" rtl="0" eaLnBrk="0" fontAlgn="base" hangingPunct="0">
      <a:spcBef>
        <a:spcPct val="0"/>
      </a:spcBef>
      <a:spcAft>
        <a:spcPct val="0"/>
      </a:spcAft>
      <a:defRPr sz="2400" kern="1200">
        <a:solidFill>
          <a:schemeClr val="tx1"/>
        </a:solidFill>
        <a:latin typeface="Arial" panose="020B0604020202020204" pitchFamily="34" charset="0"/>
        <a:ea typeface="ＭＳ Ｐゴシック" panose="020B0600070205080204" pitchFamily="34" charset="-128"/>
        <a:cs typeface="+mn-cs"/>
      </a:defRPr>
    </a:lvl3pPr>
    <a:lvl4pPr marL="1371600" algn="l" rtl="0" eaLnBrk="0" fontAlgn="base" hangingPunct="0">
      <a:spcBef>
        <a:spcPct val="0"/>
      </a:spcBef>
      <a:spcAft>
        <a:spcPct val="0"/>
      </a:spcAft>
      <a:defRPr sz="2400" kern="1200">
        <a:solidFill>
          <a:schemeClr val="tx1"/>
        </a:solidFill>
        <a:latin typeface="Arial" panose="020B0604020202020204" pitchFamily="34" charset="0"/>
        <a:ea typeface="ＭＳ Ｐゴシック" panose="020B0600070205080204" pitchFamily="34" charset="-128"/>
        <a:cs typeface="+mn-cs"/>
      </a:defRPr>
    </a:lvl4pPr>
    <a:lvl5pPr marL="1828800" algn="l" rtl="0" eaLnBrk="0" fontAlgn="base" hangingPunct="0">
      <a:spcBef>
        <a:spcPct val="0"/>
      </a:spcBef>
      <a:spcAft>
        <a:spcPct val="0"/>
      </a:spcAft>
      <a:defRPr sz="2400" kern="1200">
        <a:solidFill>
          <a:schemeClr val="tx1"/>
        </a:solidFill>
        <a:latin typeface="Arial" panose="020B0604020202020204" pitchFamily="34" charset="0"/>
        <a:ea typeface="ＭＳ Ｐゴシック" panose="020B0600070205080204" pitchFamily="34" charset="-128"/>
        <a:cs typeface="+mn-cs"/>
      </a:defRPr>
    </a:lvl5pPr>
    <a:lvl6pPr marL="2286000" algn="l" defTabSz="914400" rtl="0" eaLnBrk="1" latinLnBrk="0" hangingPunct="1">
      <a:defRPr sz="2400" kern="1200">
        <a:solidFill>
          <a:schemeClr val="tx1"/>
        </a:solidFill>
        <a:latin typeface="Arial" panose="020B0604020202020204" pitchFamily="34" charset="0"/>
        <a:ea typeface="ＭＳ Ｐゴシック" panose="020B0600070205080204" pitchFamily="34" charset="-128"/>
        <a:cs typeface="+mn-cs"/>
      </a:defRPr>
    </a:lvl6pPr>
    <a:lvl7pPr marL="2743200" algn="l" defTabSz="914400" rtl="0" eaLnBrk="1" latinLnBrk="0" hangingPunct="1">
      <a:defRPr sz="2400" kern="1200">
        <a:solidFill>
          <a:schemeClr val="tx1"/>
        </a:solidFill>
        <a:latin typeface="Arial" panose="020B0604020202020204" pitchFamily="34" charset="0"/>
        <a:ea typeface="ＭＳ Ｐゴシック" panose="020B0600070205080204" pitchFamily="34" charset="-128"/>
        <a:cs typeface="+mn-cs"/>
      </a:defRPr>
    </a:lvl7pPr>
    <a:lvl8pPr marL="3200400" algn="l" defTabSz="914400" rtl="0" eaLnBrk="1" latinLnBrk="0" hangingPunct="1">
      <a:defRPr sz="2400" kern="1200">
        <a:solidFill>
          <a:schemeClr val="tx1"/>
        </a:solidFill>
        <a:latin typeface="Arial" panose="020B0604020202020204" pitchFamily="34" charset="0"/>
        <a:ea typeface="ＭＳ Ｐゴシック" panose="020B0600070205080204" pitchFamily="34" charset="-128"/>
        <a:cs typeface="+mn-cs"/>
      </a:defRPr>
    </a:lvl8pPr>
    <a:lvl9pPr marL="3657600" algn="l" defTabSz="914400" rtl="0" eaLnBrk="1" latinLnBrk="0" hangingPunct="1">
      <a:defRPr sz="2400" kern="1200">
        <a:solidFill>
          <a:schemeClr val="tx1"/>
        </a:solidFill>
        <a:latin typeface="Arial" panose="020B0604020202020204" pitchFamily="34" charset="0"/>
        <a:ea typeface="ＭＳ Ｐゴシック" panose="020B0600070205080204" pitchFamily="34" charset="-128"/>
        <a:cs typeface="+mn-cs"/>
      </a:defRPr>
    </a:lvl9pPr>
  </p:defaultTextStyle>
  <p:extLst>
    <p:ext uri="{EFAFB233-063F-42B5-8137-9DF3F51BA10A}">
      <p15:sldGuideLst xmlns:p15="http://schemas.microsoft.com/office/powerpoint/2012/main">
        <p15:guide id="1" orient="horz" pos="2160">
          <p15:clr>
            <a:srgbClr val="A4A3A4"/>
          </p15:clr>
        </p15:guide>
        <p15:guide id="2" pos="2880">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useTimings="0">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000000"/>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SorterView">
  <p:normalViewPr>
    <p:restoredLeft sz="25461" autoAdjust="0"/>
    <p:restoredTop sz="70514" autoAdjust="0"/>
  </p:normalViewPr>
  <p:slideViewPr>
    <p:cSldViewPr>
      <p:cViewPr>
        <p:scale>
          <a:sx n="63" d="100"/>
          <a:sy n="63" d="100"/>
        </p:scale>
        <p:origin x="784" y="1224"/>
      </p:cViewPr>
      <p:guideLst>
        <p:guide orient="horz" pos="2160"/>
        <p:guide pos="2880"/>
      </p:guideLst>
    </p:cSldViewPr>
  </p:slideViewPr>
  <p:outlineViewPr>
    <p:cViewPr>
      <p:scale>
        <a:sx n="33" d="100"/>
        <a:sy n="33" d="100"/>
      </p:scale>
      <p:origin x="0" y="0"/>
    </p:cViewPr>
  </p:outlineViewPr>
  <p:notesTextViewPr>
    <p:cViewPr>
      <p:scale>
        <a:sx n="140" d="100"/>
        <a:sy n="140" d="100"/>
      </p:scale>
      <p:origin x="0" y="0"/>
    </p:cViewPr>
  </p:notesTextViewPr>
  <p:sorterViewPr>
    <p:cViewPr>
      <p:scale>
        <a:sx n="50" d="100"/>
        <a:sy n="50" d="100"/>
      </p:scale>
      <p:origin x="0" y="0"/>
    </p:cViewPr>
  </p:sorterViewPr>
  <p:gridSpacing cx="72008" cy="72008"/>
</p:viewPr>
</file>

<file path=ppt/_rels/presentation.xml.rels><?xml version="1.0" encoding="UTF-8" standalone="yes"?>
<Relationships xmlns="http://schemas.openxmlformats.org/package/2006/relationships"><Relationship Id="rId117" Type="http://schemas.openxmlformats.org/officeDocument/2006/relationships/slide" Target="slides/slide68.xml"/><Relationship Id="rId21" Type="http://schemas.openxmlformats.org/officeDocument/2006/relationships/slideMaster" Target="slideMasters/slideMaster21.xml"/><Relationship Id="rId42" Type="http://schemas.openxmlformats.org/officeDocument/2006/relationships/slideMaster" Target="slideMasters/slideMaster42.xml"/><Relationship Id="rId63" Type="http://schemas.openxmlformats.org/officeDocument/2006/relationships/slide" Target="slides/slide14.xml"/><Relationship Id="rId84" Type="http://schemas.openxmlformats.org/officeDocument/2006/relationships/slide" Target="slides/slide35.xml"/><Relationship Id="rId138" Type="http://schemas.openxmlformats.org/officeDocument/2006/relationships/slide" Target="slides/slide89.xml"/><Relationship Id="rId159" Type="http://schemas.openxmlformats.org/officeDocument/2006/relationships/slide" Target="slides/slide110.xml"/><Relationship Id="rId170" Type="http://schemas.openxmlformats.org/officeDocument/2006/relationships/slide" Target="slides/slide121.xml"/><Relationship Id="rId191" Type="http://schemas.openxmlformats.org/officeDocument/2006/relationships/slide" Target="slides/slide142.xml"/><Relationship Id="rId205" Type="http://schemas.openxmlformats.org/officeDocument/2006/relationships/slide" Target="slides/slide156.xml"/><Relationship Id="rId226" Type="http://schemas.openxmlformats.org/officeDocument/2006/relationships/slide" Target="slides/slide177.xml"/><Relationship Id="rId107" Type="http://schemas.openxmlformats.org/officeDocument/2006/relationships/slide" Target="slides/slide58.xml"/><Relationship Id="rId11" Type="http://schemas.openxmlformats.org/officeDocument/2006/relationships/slideMaster" Target="slideMasters/slideMaster11.xml"/><Relationship Id="rId32" Type="http://schemas.openxmlformats.org/officeDocument/2006/relationships/slideMaster" Target="slideMasters/slideMaster32.xml"/><Relationship Id="rId53" Type="http://schemas.openxmlformats.org/officeDocument/2006/relationships/slide" Target="slides/slide4.xml"/><Relationship Id="rId74" Type="http://schemas.openxmlformats.org/officeDocument/2006/relationships/slide" Target="slides/slide25.xml"/><Relationship Id="rId128" Type="http://schemas.openxmlformats.org/officeDocument/2006/relationships/slide" Target="slides/slide79.xml"/><Relationship Id="rId149" Type="http://schemas.openxmlformats.org/officeDocument/2006/relationships/slide" Target="slides/slide100.xml"/><Relationship Id="rId5" Type="http://schemas.openxmlformats.org/officeDocument/2006/relationships/slideMaster" Target="slideMasters/slideMaster5.xml"/><Relationship Id="rId95" Type="http://schemas.openxmlformats.org/officeDocument/2006/relationships/slide" Target="slides/slide46.xml"/><Relationship Id="rId160" Type="http://schemas.openxmlformats.org/officeDocument/2006/relationships/slide" Target="slides/slide111.xml"/><Relationship Id="rId181" Type="http://schemas.openxmlformats.org/officeDocument/2006/relationships/slide" Target="slides/slide132.xml"/><Relationship Id="rId216" Type="http://schemas.openxmlformats.org/officeDocument/2006/relationships/slide" Target="slides/slide167.xml"/><Relationship Id="rId22" Type="http://schemas.openxmlformats.org/officeDocument/2006/relationships/slideMaster" Target="slideMasters/slideMaster22.xml"/><Relationship Id="rId43" Type="http://schemas.openxmlformats.org/officeDocument/2006/relationships/slideMaster" Target="slideMasters/slideMaster43.xml"/><Relationship Id="rId64" Type="http://schemas.openxmlformats.org/officeDocument/2006/relationships/slide" Target="slides/slide15.xml"/><Relationship Id="rId118" Type="http://schemas.openxmlformats.org/officeDocument/2006/relationships/slide" Target="slides/slide69.xml"/><Relationship Id="rId139" Type="http://schemas.openxmlformats.org/officeDocument/2006/relationships/slide" Target="slides/slide90.xml"/><Relationship Id="rId85" Type="http://schemas.openxmlformats.org/officeDocument/2006/relationships/slide" Target="slides/slide36.xml"/><Relationship Id="rId150" Type="http://schemas.openxmlformats.org/officeDocument/2006/relationships/slide" Target="slides/slide101.xml"/><Relationship Id="rId171" Type="http://schemas.openxmlformats.org/officeDocument/2006/relationships/slide" Target="slides/slide122.xml"/><Relationship Id="rId192" Type="http://schemas.openxmlformats.org/officeDocument/2006/relationships/slide" Target="slides/slide143.xml"/><Relationship Id="rId206" Type="http://schemas.openxmlformats.org/officeDocument/2006/relationships/slide" Target="slides/slide157.xml"/><Relationship Id="rId227" Type="http://schemas.openxmlformats.org/officeDocument/2006/relationships/slide" Target="slides/slide178.xml"/><Relationship Id="rId12" Type="http://schemas.openxmlformats.org/officeDocument/2006/relationships/slideMaster" Target="slideMasters/slideMaster12.xml"/><Relationship Id="rId33" Type="http://schemas.openxmlformats.org/officeDocument/2006/relationships/slideMaster" Target="slideMasters/slideMaster33.xml"/><Relationship Id="rId108" Type="http://schemas.openxmlformats.org/officeDocument/2006/relationships/slide" Target="slides/slide59.xml"/><Relationship Id="rId129" Type="http://schemas.openxmlformats.org/officeDocument/2006/relationships/slide" Target="slides/slide80.xml"/><Relationship Id="rId54" Type="http://schemas.openxmlformats.org/officeDocument/2006/relationships/slide" Target="slides/slide5.xml"/><Relationship Id="rId75" Type="http://schemas.openxmlformats.org/officeDocument/2006/relationships/slide" Target="slides/slide26.xml"/><Relationship Id="rId96" Type="http://schemas.openxmlformats.org/officeDocument/2006/relationships/slide" Target="slides/slide47.xml"/><Relationship Id="rId140" Type="http://schemas.openxmlformats.org/officeDocument/2006/relationships/slide" Target="slides/slide91.xml"/><Relationship Id="rId161" Type="http://schemas.openxmlformats.org/officeDocument/2006/relationships/slide" Target="slides/slide112.xml"/><Relationship Id="rId182" Type="http://schemas.openxmlformats.org/officeDocument/2006/relationships/slide" Target="slides/slide133.xml"/><Relationship Id="rId217" Type="http://schemas.openxmlformats.org/officeDocument/2006/relationships/slide" Target="slides/slide168.xml"/><Relationship Id="rId6" Type="http://schemas.openxmlformats.org/officeDocument/2006/relationships/slideMaster" Target="slideMasters/slideMaster6.xml"/><Relationship Id="rId23" Type="http://schemas.openxmlformats.org/officeDocument/2006/relationships/slideMaster" Target="slideMasters/slideMaster23.xml"/><Relationship Id="rId119" Type="http://schemas.openxmlformats.org/officeDocument/2006/relationships/slide" Target="slides/slide70.xml"/><Relationship Id="rId44" Type="http://schemas.openxmlformats.org/officeDocument/2006/relationships/slideMaster" Target="slideMasters/slideMaster44.xml"/><Relationship Id="rId65" Type="http://schemas.openxmlformats.org/officeDocument/2006/relationships/slide" Target="slides/slide16.xml"/><Relationship Id="rId86" Type="http://schemas.openxmlformats.org/officeDocument/2006/relationships/slide" Target="slides/slide37.xml"/><Relationship Id="rId130" Type="http://schemas.openxmlformats.org/officeDocument/2006/relationships/slide" Target="slides/slide81.xml"/><Relationship Id="rId151" Type="http://schemas.openxmlformats.org/officeDocument/2006/relationships/slide" Target="slides/slide102.xml"/><Relationship Id="rId172" Type="http://schemas.openxmlformats.org/officeDocument/2006/relationships/slide" Target="slides/slide123.xml"/><Relationship Id="rId193" Type="http://schemas.openxmlformats.org/officeDocument/2006/relationships/slide" Target="slides/slide144.xml"/><Relationship Id="rId207" Type="http://schemas.openxmlformats.org/officeDocument/2006/relationships/slide" Target="slides/slide158.xml"/><Relationship Id="rId228" Type="http://schemas.openxmlformats.org/officeDocument/2006/relationships/slide" Target="slides/slide179.xml"/><Relationship Id="rId13" Type="http://schemas.openxmlformats.org/officeDocument/2006/relationships/slideMaster" Target="slideMasters/slideMaster13.xml"/><Relationship Id="rId109" Type="http://schemas.openxmlformats.org/officeDocument/2006/relationships/slide" Target="slides/slide60.xml"/><Relationship Id="rId34" Type="http://schemas.openxmlformats.org/officeDocument/2006/relationships/slideMaster" Target="slideMasters/slideMaster34.xml"/><Relationship Id="rId55" Type="http://schemas.openxmlformats.org/officeDocument/2006/relationships/slide" Target="slides/slide6.xml"/><Relationship Id="rId76" Type="http://schemas.openxmlformats.org/officeDocument/2006/relationships/slide" Target="slides/slide27.xml"/><Relationship Id="rId97" Type="http://schemas.openxmlformats.org/officeDocument/2006/relationships/slide" Target="slides/slide48.xml"/><Relationship Id="rId120" Type="http://schemas.openxmlformats.org/officeDocument/2006/relationships/slide" Target="slides/slide71.xml"/><Relationship Id="rId141" Type="http://schemas.openxmlformats.org/officeDocument/2006/relationships/slide" Target="slides/slide92.xml"/><Relationship Id="rId7" Type="http://schemas.openxmlformats.org/officeDocument/2006/relationships/slideMaster" Target="slideMasters/slideMaster7.xml"/><Relationship Id="rId162" Type="http://schemas.openxmlformats.org/officeDocument/2006/relationships/slide" Target="slides/slide113.xml"/><Relationship Id="rId183" Type="http://schemas.openxmlformats.org/officeDocument/2006/relationships/slide" Target="slides/slide134.xml"/><Relationship Id="rId218" Type="http://schemas.openxmlformats.org/officeDocument/2006/relationships/slide" Target="slides/slide169.xml"/><Relationship Id="rId24" Type="http://schemas.openxmlformats.org/officeDocument/2006/relationships/slideMaster" Target="slideMasters/slideMaster24.xml"/><Relationship Id="rId45" Type="http://schemas.openxmlformats.org/officeDocument/2006/relationships/slideMaster" Target="slideMasters/slideMaster45.xml"/><Relationship Id="rId66" Type="http://schemas.openxmlformats.org/officeDocument/2006/relationships/slide" Target="slides/slide17.xml"/><Relationship Id="rId87" Type="http://schemas.openxmlformats.org/officeDocument/2006/relationships/slide" Target="slides/slide38.xml"/><Relationship Id="rId110" Type="http://schemas.openxmlformats.org/officeDocument/2006/relationships/slide" Target="slides/slide61.xml"/><Relationship Id="rId131" Type="http://schemas.openxmlformats.org/officeDocument/2006/relationships/slide" Target="slides/slide82.xml"/><Relationship Id="rId152" Type="http://schemas.openxmlformats.org/officeDocument/2006/relationships/slide" Target="slides/slide103.xml"/><Relationship Id="rId173" Type="http://schemas.openxmlformats.org/officeDocument/2006/relationships/slide" Target="slides/slide124.xml"/><Relationship Id="rId194" Type="http://schemas.openxmlformats.org/officeDocument/2006/relationships/slide" Target="slides/slide145.xml"/><Relationship Id="rId208" Type="http://schemas.openxmlformats.org/officeDocument/2006/relationships/slide" Target="slides/slide159.xml"/><Relationship Id="rId229" Type="http://schemas.openxmlformats.org/officeDocument/2006/relationships/slide" Target="slides/slide180.xml"/><Relationship Id="rId14" Type="http://schemas.openxmlformats.org/officeDocument/2006/relationships/slideMaster" Target="slideMasters/slideMaster14.xml"/><Relationship Id="rId35" Type="http://schemas.openxmlformats.org/officeDocument/2006/relationships/slideMaster" Target="slideMasters/slideMaster35.xml"/><Relationship Id="rId56" Type="http://schemas.openxmlformats.org/officeDocument/2006/relationships/slide" Target="slides/slide7.xml"/><Relationship Id="rId77" Type="http://schemas.openxmlformats.org/officeDocument/2006/relationships/slide" Target="slides/slide28.xml"/><Relationship Id="rId100" Type="http://schemas.openxmlformats.org/officeDocument/2006/relationships/slide" Target="slides/slide51.xml"/><Relationship Id="rId8" Type="http://schemas.openxmlformats.org/officeDocument/2006/relationships/slideMaster" Target="slideMasters/slideMaster8.xml"/><Relationship Id="rId98" Type="http://schemas.openxmlformats.org/officeDocument/2006/relationships/slide" Target="slides/slide49.xml"/><Relationship Id="rId121" Type="http://schemas.openxmlformats.org/officeDocument/2006/relationships/slide" Target="slides/slide72.xml"/><Relationship Id="rId142" Type="http://schemas.openxmlformats.org/officeDocument/2006/relationships/slide" Target="slides/slide93.xml"/><Relationship Id="rId163" Type="http://schemas.openxmlformats.org/officeDocument/2006/relationships/slide" Target="slides/slide114.xml"/><Relationship Id="rId184" Type="http://schemas.openxmlformats.org/officeDocument/2006/relationships/slide" Target="slides/slide135.xml"/><Relationship Id="rId219" Type="http://schemas.openxmlformats.org/officeDocument/2006/relationships/slide" Target="slides/slide170.xml"/><Relationship Id="rId230" Type="http://schemas.openxmlformats.org/officeDocument/2006/relationships/notesMaster" Target="notesMasters/notesMaster1.xml"/><Relationship Id="rId25" Type="http://schemas.openxmlformats.org/officeDocument/2006/relationships/slideMaster" Target="slideMasters/slideMaster25.xml"/><Relationship Id="rId46" Type="http://schemas.openxmlformats.org/officeDocument/2006/relationships/slideMaster" Target="slideMasters/slideMaster46.xml"/><Relationship Id="rId67" Type="http://schemas.openxmlformats.org/officeDocument/2006/relationships/slide" Target="slides/slide18.xml"/><Relationship Id="rId20" Type="http://schemas.openxmlformats.org/officeDocument/2006/relationships/slideMaster" Target="slideMasters/slideMaster20.xml"/><Relationship Id="rId41" Type="http://schemas.openxmlformats.org/officeDocument/2006/relationships/slideMaster" Target="slideMasters/slideMaster41.xml"/><Relationship Id="rId62" Type="http://schemas.openxmlformats.org/officeDocument/2006/relationships/slide" Target="slides/slide13.xml"/><Relationship Id="rId83" Type="http://schemas.openxmlformats.org/officeDocument/2006/relationships/slide" Target="slides/slide34.xml"/><Relationship Id="rId88" Type="http://schemas.openxmlformats.org/officeDocument/2006/relationships/slide" Target="slides/slide39.xml"/><Relationship Id="rId111" Type="http://schemas.openxmlformats.org/officeDocument/2006/relationships/slide" Target="slides/slide62.xml"/><Relationship Id="rId132" Type="http://schemas.openxmlformats.org/officeDocument/2006/relationships/slide" Target="slides/slide83.xml"/><Relationship Id="rId153" Type="http://schemas.openxmlformats.org/officeDocument/2006/relationships/slide" Target="slides/slide104.xml"/><Relationship Id="rId174" Type="http://schemas.openxmlformats.org/officeDocument/2006/relationships/slide" Target="slides/slide125.xml"/><Relationship Id="rId179" Type="http://schemas.openxmlformats.org/officeDocument/2006/relationships/slide" Target="slides/slide130.xml"/><Relationship Id="rId195" Type="http://schemas.openxmlformats.org/officeDocument/2006/relationships/slide" Target="slides/slide146.xml"/><Relationship Id="rId209" Type="http://schemas.openxmlformats.org/officeDocument/2006/relationships/slide" Target="slides/slide160.xml"/><Relationship Id="rId190" Type="http://schemas.openxmlformats.org/officeDocument/2006/relationships/slide" Target="slides/slide141.xml"/><Relationship Id="rId204" Type="http://schemas.openxmlformats.org/officeDocument/2006/relationships/slide" Target="slides/slide155.xml"/><Relationship Id="rId220" Type="http://schemas.openxmlformats.org/officeDocument/2006/relationships/slide" Target="slides/slide171.xml"/><Relationship Id="rId225" Type="http://schemas.openxmlformats.org/officeDocument/2006/relationships/slide" Target="slides/slide176.xml"/><Relationship Id="rId15" Type="http://schemas.openxmlformats.org/officeDocument/2006/relationships/slideMaster" Target="slideMasters/slideMaster15.xml"/><Relationship Id="rId36" Type="http://schemas.openxmlformats.org/officeDocument/2006/relationships/slideMaster" Target="slideMasters/slideMaster36.xml"/><Relationship Id="rId57" Type="http://schemas.openxmlformats.org/officeDocument/2006/relationships/slide" Target="slides/slide8.xml"/><Relationship Id="rId106" Type="http://schemas.openxmlformats.org/officeDocument/2006/relationships/slide" Target="slides/slide57.xml"/><Relationship Id="rId127" Type="http://schemas.openxmlformats.org/officeDocument/2006/relationships/slide" Target="slides/slide78.xml"/><Relationship Id="rId10" Type="http://schemas.openxmlformats.org/officeDocument/2006/relationships/slideMaster" Target="slideMasters/slideMaster10.xml"/><Relationship Id="rId31" Type="http://schemas.openxmlformats.org/officeDocument/2006/relationships/slideMaster" Target="slideMasters/slideMaster31.xml"/><Relationship Id="rId52" Type="http://schemas.openxmlformats.org/officeDocument/2006/relationships/slide" Target="slides/slide3.xml"/><Relationship Id="rId73" Type="http://schemas.openxmlformats.org/officeDocument/2006/relationships/slide" Target="slides/slide24.xml"/><Relationship Id="rId78" Type="http://schemas.openxmlformats.org/officeDocument/2006/relationships/slide" Target="slides/slide29.xml"/><Relationship Id="rId94" Type="http://schemas.openxmlformats.org/officeDocument/2006/relationships/slide" Target="slides/slide45.xml"/><Relationship Id="rId99" Type="http://schemas.openxmlformats.org/officeDocument/2006/relationships/slide" Target="slides/slide50.xml"/><Relationship Id="rId101" Type="http://schemas.openxmlformats.org/officeDocument/2006/relationships/slide" Target="slides/slide52.xml"/><Relationship Id="rId122" Type="http://schemas.openxmlformats.org/officeDocument/2006/relationships/slide" Target="slides/slide73.xml"/><Relationship Id="rId143" Type="http://schemas.openxmlformats.org/officeDocument/2006/relationships/slide" Target="slides/slide94.xml"/><Relationship Id="rId148" Type="http://schemas.openxmlformats.org/officeDocument/2006/relationships/slide" Target="slides/slide99.xml"/><Relationship Id="rId164" Type="http://schemas.openxmlformats.org/officeDocument/2006/relationships/slide" Target="slides/slide115.xml"/><Relationship Id="rId169" Type="http://schemas.openxmlformats.org/officeDocument/2006/relationships/slide" Target="slides/slide120.xml"/><Relationship Id="rId185" Type="http://schemas.openxmlformats.org/officeDocument/2006/relationships/slide" Target="slides/slide136.xml"/><Relationship Id="rId4" Type="http://schemas.openxmlformats.org/officeDocument/2006/relationships/slideMaster" Target="slideMasters/slideMaster4.xml"/><Relationship Id="rId9" Type="http://schemas.openxmlformats.org/officeDocument/2006/relationships/slideMaster" Target="slideMasters/slideMaster9.xml"/><Relationship Id="rId180" Type="http://schemas.openxmlformats.org/officeDocument/2006/relationships/slide" Target="slides/slide131.xml"/><Relationship Id="rId210" Type="http://schemas.openxmlformats.org/officeDocument/2006/relationships/slide" Target="slides/slide161.xml"/><Relationship Id="rId215" Type="http://schemas.openxmlformats.org/officeDocument/2006/relationships/slide" Target="slides/slide166.xml"/><Relationship Id="rId26" Type="http://schemas.openxmlformats.org/officeDocument/2006/relationships/slideMaster" Target="slideMasters/slideMaster26.xml"/><Relationship Id="rId231" Type="http://schemas.openxmlformats.org/officeDocument/2006/relationships/presProps" Target="presProps.xml"/><Relationship Id="rId47" Type="http://schemas.openxmlformats.org/officeDocument/2006/relationships/slideMaster" Target="slideMasters/slideMaster47.xml"/><Relationship Id="rId68" Type="http://schemas.openxmlformats.org/officeDocument/2006/relationships/slide" Target="slides/slide19.xml"/><Relationship Id="rId89" Type="http://schemas.openxmlformats.org/officeDocument/2006/relationships/slide" Target="slides/slide40.xml"/><Relationship Id="rId112" Type="http://schemas.openxmlformats.org/officeDocument/2006/relationships/slide" Target="slides/slide63.xml"/><Relationship Id="rId133" Type="http://schemas.openxmlformats.org/officeDocument/2006/relationships/slide" Target="slides/slide84.xml"/><Relationship Id="rId154" Type="http://schemas.openxmlformats.org/officeDocument/2006/relationships/slide" Target="slides/slide105.xml"/><Relationship Id="rId175" Type="http://schemas.openxmlformats.org/officeDocument/2006/relationships/slide" Target="slides/slide126.xml"/><Relationship Id="rId196" Type="http://schemas.openxmlformats.org/officeDocument/2006/relationships/slide" Target="slides/slide147.xml"/><Relationship Id="rId200" Type="http://schemas.openxmlformats.org/officeDocument/2006/relationships/slide" Target="slides/slide151.xml"/><Relationship Id="rId16" Type="http://schemas.openxmlformats.org/officeDocument/2006/relationships/slideMaster" Target="slideMasters/slideMaster16.xml"/><Relationship Id="rId221" Type="http://schemas.openxmlformats.org/officeDocument/2006/relationships/slide" Target="slides/slide172.xml"/><Relationship Id="rId37" Type="http://schemas.openxmlformats.org/officeDocument/2006/relationships/slideMaster" Target="slideMasters/slideMaster37.xml"/><Relationship Id="rId58" Type="http://schemas.openxmlformats.org/officeDocument/2006/relationships/slide" Target="slides/slide9.xml"/><Relationship Id="rId79" Type="http://schemas.openxmlformats.org/officeDocument/2006/relationships/slide" Target="slides/slide30.xml"/><Relationship Id="rId102" Type="http://schemas.openxmlformats.org/officeDocument/2006/relationships/slide" Target="slides/slide53.xml"/><Relationship Id="rId123" Type="http://schemas.openxmlformats.org/officeDocument/2006/relationships/slide" Target="slides/slide74.xml"/><Relationship Id="rId144" Type="http://schemas.openxmlformats.org/officeDocument/2006/relationships/slide" Target="slides/slide95.xml"/><Relationship Id="rId90" Type="http://schemas.openxmlformats.org/officeDocument/2006/relationships/slide" Target="slides/slide41.xml"/><Relationship Id="rId165" Type="http://schemas.openxmlformats.org/officeDocument/2006/relationships/slide" Target="slides/slide116.xml"/><Relationship Id="rId186" Type="http://schemas.openxmlformats.org/officeDocument/2006/relationships/slide" Target="slides/slide137.xml"/><Relationship Id="rId211" Type="http://schemas.openxmlformats.org/officeDocument/2006/relationships/slide" Target="slides/slide162.xml"/><Relationship Id="rId232" Type="http://schemas.openxmlformats.org/officeDocument/2006/relationships/viewProps" Target="viewProps.xml"/><Relationship Id="rId27" Type="http://schemas.openxmlformats.org/officeDocument/2006/relationships/slideMaster" Target="slideMasters/slideMaster27.xml"/><Relationship Id="rId48" Type="http://schemas.openxmlformats.org/officeDocument/2006/relationships/slideMaster" Target="slideMasters/slideMaster48.xml"/><Relationship Id="rId69" Type="http://schemas.openxmlformats.org/officeDocument/2006/relationships/slide" Target="slides/slide20.xml"/><Relationship Id="rId113" Type="http://schemas.openxmlformats.org/officeDocument/2006/relationships/slide" Target="slides/slide64.xml"/><Relationship Id="rId134" Type="http://schemas.openxmlformats.org/officeDocument/2006/relationships/slide" Target="slides/slide85.xml"/><Relationship Id="rId80" Type="http://schemas.openxmlformats.org/officeDocument/2006/relationships/slide" Target="slides/slide31.xml"/><Relationship Id="rId155" Type="http://schemas.openxmlformats.org/officeDocument/2006/relationships/slide" Target="slides/slide106.xml"/><Relationship Id="rId176" Type="http://schemas.openxmlformats.org/officeDocument/2006/relationships/slide" Target="slides/slide127.xml"/><Relationship Id="rId197" Type="http://schemas.openxmlformats.org/officeDocument/2006/relationships/slide" Target="slides/slide148.xml"/><Relationship Id="rId201" Type="http://schemas.openxmlformats.org/officeDocument/2006/relationships/slide" Target="slides/slide152.xml"/><Relationship Id="rId222" Type="http://schemas.openxmlformats.org/officeDocument/2006/relationships/slide" Target="slides/slide173.xml"/><Relationship Id="rId17" Type="http://schemas.openxmlformats.org/officeDocument/2006/relationships/slideMaster" Target="slideMasters/slideMaster17.xml"/><Relationship Id="rId38" Type="http://schemas.openxmlformats.org/officeDocument/2006/relationships/slideMaster" Target="slideMasters/slideMaster38.xml"/><Relationship Id="rId59" Type="http://schemas.openxmlformats.org/officeDocument/2006/relationships/slide" Target="slides/slide10.xml"/><Relationship Id="rId103" Type="http://schemas.openxmlformats.org/officeDocument/2006/relationships/slide" Target="slides/slide54.xml"/><Relationship Id="rId124" Type="http://schemas.openxmlformats.org/officeDocument/2006/relationships/slide" Target="slides/slide75.xml"/><Relationship Id="rId70" Type="http://schemas.openxmlformats.org/officeDocument/2006/relationships/slide" Target="slides/slide21.xml"/><Relationship Id="rId91" Type="http://schemas.openxmlformats.org/officeDocument/2006/relationships/slide" Target="slides/slide42.xml"/><Relationship Id="rId145" Type="http://schemas.openxmlformats.org/officeDocument/2006/relationships/slide" Target="slides/slide96.xml"/><Relationship Id="rId166" Type="http://schemas.openxmlformats.org/officeDocument/2006/relationships/slide" Target="slides/slide117.xml"/><Relationship Id="rId187" Type="http://schemas.openxmlformats.org/officeDocument/2006/relationships/slide" Target="slides/slide138.xml"/><Relationship Id="rId1" Type="http://schemas.openxmlformats.org/officeDocument/2006/relationships/slideMaster" Target="slideMasters/slideMaster1.xml"/><Relationship Id="rId212" Type="http://schemas.openxmlformats.org/officeDocument/2006/relationships/slide" Target="slides/slide163.xml"/><Relationship Id="rId233" Type="http://schemas.openxmlformats.org/officeDocument/2006/relationships/theme" Target="theme/theme1.xml"/><Relationship Id="rId28" Type="http://schemas.openxmlformats.org/officeDocument/2006/relationships/slideMaster" Target="slideMasters/slideMaster28.xml"/><Relationship Id="rId49" Type="http://schemas.openxmlformats.org/officeDocument/2006/relationships/slideMaster" Target="slideMasters/slideMaster49.xml"/><Relationship Id="rId114" Type="http://schemas.openxmlformats.org/officeDocument/2006/relationships/slide" Target="slides/slide65.xml"/><Relationship Id="rId60" Type="http://schemas.openxmlformats.org/officeDocument/2006/relationships/slide" Target="slides/slide11.xml"/><Relationship Id="rId81" Type="http://schemas.openxmlformats.org/officeDocument/2006/relationships/slide" Target="slides/slide32.xml"/><Relationship Id="rId135" Type="http://schemas.openxmlformats.org/officeDocument/2006/relationships/slide" Target="slides/slide86.xml"/><Relationship Id="rId156" Type="http://schemas.openxmlformats.org/officeDocument/2006/relationships/slide" Target="slides/slide107.xml"/><Relationship Id="rId177" Type="http://schemas.openxmlformats.org/officeDocument/2006/relationships/slide" Target="slides/slide128.xml"/><Relationship Id="rId198" Type="http://schemas.openxmlformats.org/officeDocument/2006/relationships/slide" Target="slides/slide149.xml"/><Relationship Id="rId202" Type="http://schemas.openxmlformats.org/officeDocument/2006/relationships/slide" Target="slides/slide153.xml"/><Relationship Id="rId223" Type="http://schemas.openxmlformats.org/officeDocument/2006/relationships/slide" Target="slides/slide174.xml"/><Relationship Id="rId18" Type="http://schemas.openxmlformats.org/officeDocument/2006/relationships/slideMaster" Target="slideMasters/slideMaster18.xml"/><Relationship Id="rId39" Type="http://schemas.openxmlformats.org/officeDocument/2006/relationships/slideMaster" Target="slideMasters/slideMaster39.xml"/><Relationship Id="rId50" Type="http://schemas.openxmlformats.org/officeDocument/2006/relationships/slide" Target="slides/slide1.xml"/><Relationship Id="rId104" Type="http://schemas.openxmlformats.org/officeDocument/2006/relationships/slide" Target="slides/slide55.xml"/><Relationship Id="rId125" Type="http://schemas.openxmlformats.org/officeDocument/2006/relationships/slide" Target="slides/slide76.xml"/><Relationship Id="rId146" Type="http://schemas.openxmlformats.org/officeDocument/2006/relationships/slide" Target="slides/slide97.xml"/><Relationship Id="rId167" Type="http://schemas.openxmlformats.org/officeDocument/2006/relationships/slide" Target="slides/slide118.xml"/><Relationship Id="rId188" Type="http://schemas.openxmlformats.org/officeDocument/2006/relationships/slide" Target="slides/slide139.xml"/><Relationship Id="rId71" Type="http://schemas.openxmlformats.org/officeDocument/2006/relationships/slide" Target="slides/slide22.xml"/><Relationship Id="rId92" Type="http://schemas.openxmlformats.org/officeDocument/2006/relationships/slide" Target="slides/slide43.xml"/><Relationship Id="rId213" Type="http://schemas.openxmlformats.org/officeDocument/2006/relationships/slide" Target="slides/slide164.xml"/><Relationship Id="rId234" Type="http://schemas.openxmlformats.org/officeDocument/2006/relationships/tableStyles" Target="tableStyles.xml"/><Relationship Id="rId2" Type="http://schemas.openxmlformats.org/officeDocument/2006/relationships/slideMaster" Target="slideMasters/slideMaster2.xml"/><Relationship Id="rId29" Type="http://schemas.openxmlformats.org/officeDocument/2006/relationships/slideMaster" Target="slideMasters/slideMaster29.xml"/><Relationship Id="rId40" Type="http://schemas.openxmlformats.org/officeDocument/2006/relationships/slideMaster" Target="slideMasters/slideMaster40.xml"/><Relationship Id="rId115" Type="http://schemas.openxmlformats.org/officeDocument/2006/relationships/slide" Target="slides/slide66.xml"/><Relationship Id="rId136" Type="http://schemas.openxmlformats.org/officeDocument/2006/relationships/slide" Target="slides/slide87.xml"/><Relationship Id="rId157" Type="http://schemas.openxmlformats.org/officeDocument/2006/relationships/slide" Target="slides/slide108.xml"/><Relationship Id="rId178" Type="http://schemas.openxmlformats.org/officeDocument/2006/relationships/slide" Target="slides/slide129.xml"/><Relationship Id="rId61" Type="http://schemas.openxmlformats.org/officeDocument/2006/relationships/slide" Target="slides/slide12.xml"/><Relationship Id="rId82" Type="http://schemas.openxmlformats.org/officeDocument/2006/relationships/slide" Target="slides/slide33.xml"/><Relationship Id="rId199" Type="http://schemas.openxmlformats.org/officeDocument/2006/relationships/slide" Target="slides/slide150.xml"/><Relationship Id="rId203" Type="http://schemas.openxmlformats.org/officeDocument/2006/relationships/slide" Target="slides/slide154.xml"/><Relationship Id="rId19" Type="http://schemas.openxmlformats.org/officeDocument/2006/relationships/slideMaster" Target="slideMasters/slideMaster19.xml"/><Relationship Id="rId224" Type="http://schemas.openxmlformats.org/officeDocument/2006/relationships/slide" Target="slides/slide175.xml"/><Relationship Id="rId30" Type="http://schemas.openxmlformats.org/officeDocument/2006/relationships/slideMaster" Target="slideMasters/slideMaster30.xml"/><Relationship Id="rId105" Type="http://schemas.openxmlformats.org/officeDocument/2006/relationships/slide" Target="slides/slide56.xml"/><Relationship Id="rId126" Type="http://schemas.openxmlformats.org/officeDocument/2006/relationships/slide" Target="slides/slide77.xml"/><Relationship Id="rId147" Type="http://schemas.openxmlformats.org/officeDocument/2006/relationships/slide" Target="slides/slide98.xml"/><Relationship Id="rId168" Type="http://schemas.openxmlformats.org/officeDocument/2006/relationships/slide" Target="slides/slide119.xml"/><Relationship Id="rId51" Type="http://schemas.openxmlformats.org/officeDocument/2006/relationships/slide" Target="slides/slide2.xml"/><Relationship Id="rId72" Type="http://schemas.openxmlformats.org/officeDocument/2006/relationships/slide" Target="slides/slide23.xml"/><Relationship Id="rId93" Type="http://schemas.openxmlformats.org/officeDocument/2006/relationships/slide" Target="slides/slide44.xml"/><Relationship Id="rId189" Type="http://schemas.openxmlformats.org/officeDocument/2006/relationships/slide" Target="slides/slide140.xml"/><Relationship Id="rId3" Type="http://schemas.openxmlformats.org/officeDocument/2006/relationships/slideMaster" Target="slideMasters/slideMaster3.xml"/><Relationship Id="rId214" Type="http://schemas.openxmlformats.org/officeDocument/2006/relationships/slide" Target="slides/slide165.xml"/><Relationship Id="rId116" Type="http://schemas.openxmlformats.org/officeDocument/2006/relationships/slide" Target="slides/slide67.xml"/><Relationship Id="rId137" Type="http://schemas.openxmlformats.org/officeDocument/2006/relationships/slide" Target="slides/slide88.xml"/><Relationship Id="rId158" Type="http://schemas.openxmlformats.org/officeDocument/2006/relationships/slide" Target="slides/slide109.xml"/></Relationships>
</file>

<file path=ppt/diagrams/colors1.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8E1255C9-F847-A440-83FF-7AA254CCB896}" type="doc">
      <dgm:prSet loTypeId="urn:microsoft.com/office/officeart/2005/8/layout/cycle1" loCatId="cycle" qsTypeId="urn:microsoft.com/office/officeart/2005/8/quickstyle/simple4" qsCatId="simple" csTypeId="urn:microsoft.com/office/officeart/2005/8/colors/accent1_2" csCatId="accent1" phldr="1"/>
      <dgm:spPr/>
    </dgm:pt>
    <dgm:pt modelId="{12600BCB-5734-3F4B-9543-0CB09A3EC940}">
      <dgm:prSet phldrT="[Text]" custT="1"/>
      <dgm:spPr>
        <a:xfrm>
          <a:off x="4198328" y="3003"/>
          <a:ext cx="722746" cy="722746"/>
        </a:xfrm>
        <a:noFill/>
        <a:ln>
          <a:noFill/>
        </a:ln>
        <a:effectLst/>
      </dgm:spPr>
      <dgm:t>
        <a:bodyPr/>
        <a:lstStyle/>
        <a:p>
          <a:r>
            <a:rPr lang="ar-JO" sz="1600" dirty="0">
              <a:solidFill>
                <a:srgbClr val="FFFFFF">
                  <a:hueOff val="0"/>
                  <a:satOff val="0"/>
                  <a:lumOff val="0"/>
                  <a:alphaOff val="0"/>
                </a:srgbClr>
              </a:solidFill>
              <a:latin typeface="Arial" panose="020B0604020202020204" pitchFamily="34" charset="0"/>
              <a:ea typeface="+mn-ea"/>
              <a:cs typeface="Arial" panose="020B0604020202020204" pitchFamily="34" charset="0"/>
            </a:rPr>
            <a:t>1 نيسان</a:t>
          </a:r>
          <a:endParaRPr lang="en-US" sz="1600" dirty="0">
            <a:solidFill>
              <a:srgbClr val="FFFFFF">
                <a:hueOff val="0"/>
                <a:satOff val="0"/>
                <a:lumOff val="0"/>
                <a:alphaOff val="0"/>
              </a:srgbClr>
            </a:solidFill>
            <a:latin typeface="Arial" panose="020B0604020202020204" pitchFamily="34" charset="0"/>
            <a:ea typeface="+mn-ea"/>
            <a:cs typeface="Arial" panose="020B0604020202020204" pitchFamily="34" charset="0"/>
          </a:endParaRPr>
        </a:p>
      </dgm:t>
    </dgm:pt>
    <dgm:pt modelId="{694C5870-D1B6-4749-AAAC-40AAB1DA82EA}" type="parTrans" cxnId="{24E8EE39-70FF-B84F-8DD2-74F1728207D4}">
      <dgm:prSet/>
      <dgm:spPr/>
      <dgm:t>
        <a:bodyPr/>
        <a:lstStyle/>
        <a:p>
          <a:endParaRPr lang="en-US"/>
        </a:p>
      </dgm:t>
    </dgm:pt>
    <dgm:pt modelId="{B6065800-F57E-6842-B73C-614AFBC2DE05}" type="sibTrans" cxnId="{24E8EE39-70FF-B84F-8DD2-74F1728207D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325DB5A0-FE7A-8245-9663-7B515E4DF4C8}">
      <dgm:prSet phldrT="[Text]" custT="1"/>
      <dgm:spPr>
        <a:xfrm>
          <a:off x="5496848" y="752704"/>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2 أيار</a:t>
          </a:r>
          <a:endParaRPr lang="en-US" sz="1600" dirty="0">
            <a:solidFill>
              <a:srgbClr val="FFFFFF">
                <a:hueOff val="0"/>
                <a:satOff val="0"/>
                <a:lumOff val="0"/>
                <a:alphaOff val="0"/>
              </a:srgbClr>
            </a:solidFill>
            <a:latin typeface="Tahoma"/>
            <a:ea typeface="+mn-ea"/>
            <a:cs typeface="+mn-cs"/>
          </a:endParaRPr>
        </a:p>
      </dgm:t>
    </dgm:pt>
    <dgm:pt modelId="{4E2DDA45-C5A5-2D44-BC75-B1BB3E89C39E}" type="parTrans" cxnId="{B110A1D2-E1D2-C04C-8976-779F7F4F66C8}">
      <dgm:prSet/>
      <dgm:spPr/>
      <dgm:t>
        <a:bodyPr/>
        <a:lstStyle/>
        <a:p>
          <a:endParaRPr lang="en-US"/>
        </a:p>
      </dgm:t>
    </dgm:pt>
    <dgm:pt modelId="{54471214-3ABC-B64E-8935-4F53AC7091F5}" type="sibTrans" cxnId="{B110A1D2-E1D2-C04C-8976-779F7F4F66C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81D20D5D-F15B-B844-BCE7-07FE2E88C5B6}">
      <dgm:prSet phldrT="[Text]" custT="1"/>
      <dgm:spPr>
        <a:xfrm>
          <a:off x="6246550" y="2051225"/>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3 سيفان</a:t>
          </a:r>
          <a:endParaRPr lang="en-US" sz="1600" dirty="0">
            <a:solidFill>
              <a:srgbClr val="FFFFFF">
                <a:hueOff val="0"/>
                <a:satOff val="0"/>
                <a:lumOff val="0"/>
                <a:alphaOff val="0"/>
              </a:srgbClr>
            </a:solidFill>
            <a:latin typeface="Tahoma"/>
            <a:ea typeface="+mn-ea"/>
            <a:cs typeface="+mn-cs"/>
          </a:endParaRPr>
        </a:p>
      </dgm:t>
    </dgm:pt>
    <dgm:pt modelId="{EDD06461-C2E5-A840-A887-FEA1BC169C5B}" type="parTrans" cxnId="{59130A34-B4D6-A044-96F7-5346AB5CB5D8}">
      <dgm:prSet/>
      <dgm:spPr/>
      <dgm:t>
        <a:bodyPr/>
        <a:lstStyle/>
        <a:p>
          <a:endParaRPr lang="en-US"/>
        </a:p>
      </dgm:t>
    </dgm:pt>
    <dgm:pt modelId="{63159F5F-19C4-974F-B4D9-6A8388E3A179}" type="sibTrans" cxnId="{59130A34-B4D6-A044-96F7-5346AB5CB5D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548EBB6-B1A8-4E4A-94F3-38AFF917AA13}">
      <dgm:prSet phldrT="[Text]" custT="1"/>
      <dgm:spPr>
        <a:xfrm>
          <a:off x="6246550" y="355062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4 تموز</a:t>
          </a:r>
          <a:endParaRPr lang="en-US" sz="1600" dirty="0">
            <a:solidFill>
              <a:srgbClr val="FFFFFF">
                <a:hueOff val="0"/>
                <a:satOff val="0"/>
                <a:lumOff val="0"/>
                <a:alphaOff val="0"/>
              </a:srgbClr>
            </a:solidFill>
            <a:latin typeface="Tahoma"/>
            <a:ea typeface="+mn-ea"/>
            <a:cs typeface="+mn-cs"/>
          </a:endParaRPr>
        </a:p>
      </dgm:t>
    </dgm:pt>
    <dgm:pt modelId="{9C2C1551-390F-D644-9FE4-C7360EFD93EC}" type="parTrans" cxnId="{9D179EA7-3A49-544A-83DE-69B7A779502D}">
      <dgm:prSet/>
      <dgm:spPr/>
      <dgm:t>
        <a:bodyPr/>
        <a:lstStyle/>
        <a:p>
          <a:endParaRPr lang="en-US"/>
        </a:p>
      </dgm:t>
    </dgm:pt>
    <dgm:pt modelId="{55B5CCF6-1B65-AC49-B1EC-CD09807E71EF}" type="sibTrans" cxnId="{9D179EA7-3A49-544A-83DE-69B7A779502D}">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0858D728-97B0-1A41-82DA-1572CE14754F}">
      <dgm:prSet phldrT="[Text]" custT="1"/>
      <dgm:spPr>
        <a:xfrm>
          <a:off x="5496848" y="484914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5 آب</a:t>
          </a:r>
          <a:endParaRPr lang="en-US" sz="1600" dirty="0">
            <a:solidFill>
              <a:srgbClr val="FFFFFF">
                <a:hueOff val="0"/>
                <a:satOff val="0"/>
                <a:lumOff val="0"/>
                <a:alphaOff val="0"/>
              </a:srgbClr>
            </a:solidFill>
            <a:latin typeface="Tahoma"/>
            <a:ea typeface="+mn-ea"/>
            <a:cs typeface="+mn-cs"/>
          </a:endParaRPr>
        </a:p>
      </dgm:t>
    </dgm:pt>
    <dgm:pt modelId="{101D8312-F9CD-0648-93A1-801EBB18F1C1}" type="parTrans" cxnId="{C71EFA8F-2D9D-B349-9D8F-4C4E8D5A1A88}">
      <dgm:prSet/>
      <dgm:spPr/>
      <dgm:t>
        <a:bodyPr/>
        <a:lstStyle/>
        <a:p>
          <a:endParaRPr lang="en-US"/>
        </a:p>
      </dgm:t>
    </dgm:pt>
    <dgm:pt modelId="{19401D75-4FA1-2642-9C39-67D34D8AB9EC}" type="sibTrans" cxnId="{C71EFA8F-2D9D-B349-9D8F-4C4E8D5A1A8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F73B3211-1799-3F44-92B6-7CEE57ECB2D3}">
      <dgm:prSet phldrT="[Text]" custT="1"/>
      <dgm:spPr>
        <a:xfrm>
          <a:off x="4198328" y="5598850"/>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 </a:t>
          </a:r>
          <a:r>
            <a:rPr lang="ar-JO" sz="1600" dirty="0">
              <a:solidFill>
                <a:srgbClr val="FFFFFF">
                  <a:hueOff val="0"/>
                  <a:satOff val="0"/>
                  <a:lumOff val="0"/>
                  <a:alphaOff val="0"/>
                </a:srgbClr>
              </a:solidFill>
              <a:latin typeface="Arial" panose="020B0604020202020204" pitchFamily="34" charset="0"/>
              <a:ea typeface="+mn-ea"/>
              <a:cs typeface="Arial" panose="020B0604020202020204" pitchFamily="34" charset="0"/>
            </a:rPr>
            <a:t>6 أيلول</a:t>
          </a:r>
          <a:endParaRPr lang="en-US" sz="1600" dirty="0">
            <a:solidFill>
              <a:srgbClr val="FFFFFF">
                <a:hueOff val="0"/>
                <a:satOff val="0"/>
                <a:lumOff val="0"/>
                <a:alphaOff val="0"/>
              </a:srgbClr>
            </a:solidFill>
            <a:latin typeface="Tahoma"/>
            <a:ea typeface="+mn-ea"/>
            <a:cs typeface="+mn-cs"/>
          </a:endParaRPr>
        </a:p>
      </dgm:t>
    </dgm:pt>
    <dgm:pt modelId="{3185974B-797D-B74A-90E5-50DD4F820E03}" type="parTrans" cxnId="{8BC02790-30A7-8E4F-A35E-2380CA591837}">
      <dgm:prSet/>
      <dgm:spPr/>
      <dgm:t>
        <a:bodyPr/>
        <a:lstStyle/>
        <a:p>
          <a:endParaRPr lang="en-US"/>
        </a:p>
      </dgm:t>
    </dgm:pt>
    <dgm:pt modelId="{580AAA11-E1E4-FC4E-A546-63E521F462A7}" type="sibTrans" cxnId="{8BC02790-30A7-8E4F-A35E-2380CA591837}">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A9914442-2057-0542-A0EA-F935FCA28993}">
      <dgm:prSet custT="1"/>
      <dgm:spPr>
        <a:xfrm>
          <a:off x="2698925" y="5598850"/>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7 تشري</a:t>
          </a:r>
          <a:endParaRPr lang="en-US" sz="1600" dirty="0">
            <a:solidFill>
              <a:srgbClr val="FFFFFF">
                <a:hueOff val="0"/>
                <a:satOff val="0"/>
                <a:lumOff val="0"/>
                <a:alphaOff val="0"/>
              </a:srgbClr>
            </a:solidFill>
            <a:latin typeface="Tahoma"/>
            <a:ea typeface="+mn-ea"/>
            <a:cs typeface="+mn-cs"/>
          </a:endParaRPr>
        </a:p>
      </dgm:t>
    </dgm:pt>
    <dgm:pt modelId="{7C8B2F9C-9DC8-B341-9185-DD1FDBDEC5E5}" type="parTrans" cxnId="{43A2D624-36A7-0349-8165-2080658490D3}">
      <dgm:prSet/>
      <dgm:spPr/>
      <dgm:t>
        <a:bodyPr/>
        <a:lstStyle/>
        <a:p>
          <a:endParaRPr lang="en-US"/>
        </a:p>
      </dgm:t>
    </dgm:pt>
    <dgm:pt modelId="{D805A741-31F4-6D45-A082-4AD4C7B066F1}" type="sibTrans" cxnId="{43A2D624-36A7-0349-8165-2080658490D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5E743FA-081E-B447-B4F2-DEEACC6857BC}">
      <dgm:prSet custT="1"/>
      <dgm:spPr>
        <a:xfrm>
          <a:off x="1400404" y="484914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8 تششفان</a:t>
          </a:r>
          <a:endParaRPr lang="en-US" sz="1600" dirty="0">
            <a:solidFill>
              <a:srgbClr val="FFFFFF">
                <a:hueOff val="0"/>
                <a:satOff val="0"/>
                <a:lumOff val="0"/>
                <a:alphaOff val="0"/>
              </a:srgbClr>
            </a:solidFill>
            <a:latin typeface="Tahoma"/>
            <a:ea typeface="+mn-ea"/>
            <a:cs typeface="+mn-cs"/>
          </a:endParaRPr>
        </a:p>
      </dgm:t>
    </dgm:pt>
    <dgm:pt modelId="{4994F5D2-F751-6249-8BC2-0DA8296759D8}" type="parTrans" cxnId="{6E0A29B9-33A3-8F4D-BBD4-672768354023}">
      <dgm:prSet/>
      <dgm:spPr/>
      <dgm:t>
        <a:bodyPr/>
        <a:lstStyle/>
        <a:p>
          <a:endParaRPr lang="en-US"/>
        </a:p>
      </dgm:t>
    </dgm:pt>
    <dgm:pt modelId="{B7792F1E-795A-8A40-9AF9-CBB036406804}" type="sibTrans" cxnId="{6E0A29B9-33A3-8F4D-BBD4-67276835402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31AD6AD-68AD-1F4D-802F-C6CD780A0CDB}">
      <dgm:prSet custT="1"/>
      <dgm:spPr>
        <a:xfrm>
          <a:off x="650703" y="355062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9 كسليف</a:t>
          </a:r>
          <a:endParaRPr lang="en-US" sz="1600" dirty="0">
            <a:solidFill>
              <a:srgbClr val="FFFFFF">
                <a:hueOff val="0"/>
                <a:satOff val="0"/>
                <a:lumOff val="0"/>
                <a:alphaOff val="0"/>
              </a:srgbClr>
            </a:solidFill>
            <a:latin typeface="Tahoma"/>
            <a:ea typeface="+mn-ea"/>
            <a:cs typeface="+mn-cs"/>
          </a:endParaRPr>
        </a:p>
      </dgm:t>
    </dgm:pt>
    <dgm:pt modelId="{1C7C9849-E661-3747-A64F-D6BD82FBC8C6}" type="parTrans" cxnId="{B263D5DB-FD9A-F845-A29A-1C25305A814B}">
      <dgm:prSet/>
      <dgm:spPr/>
      <dgm:t>
        <a:bodyPr/>
        <a:lstStyle/>
        <a:p>
          <a:endParaRPr lang="en-US"/>
        </a:p>
      </dgm:t>
    </dgm:pt>
    <dgm:pt modelId="{591E9484-33B2-714C-AA5D-D47E80DA12F9}" type="sibTrans" cxnId="{B263D5DB-FD9A-F845-A29A-1C25305A814B}">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7E87DE1-03EB-D748-89C5-D76845DF9F58}">
      <dgm:prSet custT="1"/>
      <dgm:spPr>
        <a:xfrm>
          <a:off x="650703" y="2051225"/>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10 طيفيت</a:t>
          </a:r>
          <a:endParaRPr lang="en-US" sz="1600" dirty="0">
            <a:solidFill>
              <a:srgbClr val="FFFFFF">
                <a:hueOff val="0"/>
                <a:satOff val="0"/>
                <a:lumOff val="0"/>
                <a:alphaOff val="0"/>
              </a:srgbClr>
            </a:solidFill>
            <a:latin typeface="Tahoma"/>
            <a:ea typeface="+mn-ea"/>
            <a:cs typeface="+mn-cs"/>
          </a:endParaRPr>
        </a:p>
      </dgm:t>
    </dgm:pt>
    <dgm:pt modelId="{08AD16C4-82BB-C248-8EBD-2C05A46AF859}" type="parTrans" cxnId="{4C3DD547-D047-9D45-828F-C7C94046F4A6}">
      <dgm:prSet/>
      <dgm:spPr/>
      <dgm:t>
        <a:bodyPr/>
        <a:lstStyle/>
        <a:p>
          <a:endParaRPr lang="en-US"/>
        </a:p>
      </dgm:t>
    </dgm:pt>
    <dgm:pt modelId="{6533DBF9-2933-D44A-B9F0-8FC24EC06F20}" type="sibTrans" cxnId="{4C3DD547-D047-9D45-828F-C7C94046F4A6}">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610909C5-6334-264F-93E0-189A71FB6993}">
      <dgm:prSet custT="1"/>
      <dgm:spPr>
        <a:xfrm>
          <a:off x="1400404" y="752704"/>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11 شباط</a:t>
          </a:r>
          <a:endParaRPr lang="en-US" sz="1600" dirty="0">
            <a:solidFill>
              <a:srgbClr val="FFFFFF">
                <a:hueOff val="0"/>
                <a:satOff val="0"/>
                <a:lumOff val="0"/>
                <a:alphaOff val="0"/>
              </a:srgbClr>
            </a:solidFill>
            <a:latin typeface="Tahoma"/>
            <a:ea typeface="+mn-ea"/>
            <a:cs typeface="+mn-cs"/>
          </a:endParaRPr>
        </a:p>
      </dgm:t>
    </dgm:pt>
    <dgm:pt modelId="{BAA50C28-F269-4F4D-892E-94581FC50AB9}" type="parTrans" cxnId="{7E3437C4-CA9E-744B-A10C-AB226D685EF4}">
      <dgm:prSet/>
      <dgm:spPr/>
      <dgm:t>
        <a:bodyPr/>
        <a:lstStyle/>
        <a:p>
          <a:endParaRPr lang="en-US"/>
        </a:p>
      </dgm:t>
    </dgm:pt>
    <dgm:pt modelId="{C62D126D-D94F-0A45-AAB3-A4A2804A9AA5}" type="sibTrans" cxnId="{7E3437C4-CA9E-744B-A10C-AB226D685EF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27799A3-6798-F14C-9108-A99B044124B3}">
      <dgm:prSet custT="1"/>
      <dgm:spPr>
        <a:xfrm>
          <a:off x="2698925" y="3003"/>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12 آذار</a:t>
          </a:r>
          <a:endParaRPr lang="en-US" sz="1600" dirty="0">
            <a:solidFill>
              <a:srgbClr val="FFFFFF">
                <a:hueOff val="0"/>
                <a:satOff val="0"/>
                <a:lumOff val="0"/>
                <a:alphaOff val="0"/>
              </a:srgbClr>
            </a:solidFill>
            <a:latin typeface="Tahoma"/>
            <a:ea typeface="+mn-ea"/>
            <a:cs typeface="+mn-cs"/>
          </a:endParaRPr>
        </a:p>
      </dgm:t>
    </dgm:pt>
    <dgm:pt modelId="{4C8AC837-DBAA-5F48-BFFA-88B3F17800FA}" type="parTrans" cxnId="{8473CCC9-3CE8-2541-BD76-1510DC4C2444}">
      <dgm:prSet/>
      <dgm:spPr/>
      <dgm:t>
        <a:bodyPr/>
        <a:lstStyle/>
        <a:p>
          <a:endParaRPr lang="en-US"/>
        </a:p>
      </dgm:t>
    </dgm:pt>
    <dgm:pt modelId="{CCCC52AB-CFB4-904A-B94C-E1998826B4F9}" type="sibTrans" cxnId="{8473CCC9-3CE8-2541-BD76-1510DC4C244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74F300E-4386-5845-9047-D2E50BE5B9DF}" type="pres">
      <dgm:prSet presAssocID="{8E1255C9-F847-A440-83FF-7AA254CCB896}" presName="cycle" presStyleCnt="0">
        <dgm:presLayoutVars>
          <dgm:dir/>
          <dgm:resizeHandles val="exact"/>
        </dgm:presLayoutVars>
      </dgm:prSet>
      <dgm:spPr/>
    </dgm:pt>
    <dgm:pt modelId="{BF1A72C0-4F23-214E-B2C0-EC3432C35438}" type="pres">
      <dgm:prSet presAssocID="{12600BCB-5734-3F4B-9543-0CB09A3EC940}" presName="dummy" presStyleCnt="0"/>
      <dgm:spPr/>
    </dgm:pt>
    <dgm:pt modelId="{92DA8A36-05F4-4B4C-B207-6FB4CBC9688F}" type="pres">
      <dgm:prSet presAssocID="{12600BCB-5734-3F4B-9543-0CB09A3EC940}" presName="node" presStyleLbl="revTx" presStyleIdx="0" presStyleCnt="12" custScaleX="235352">
        <dgm:presLayoutVars>
          <dgm:bulletEnabled val="1"/>
        </dgm:presLayoutVars>
      </dgm:prSet>
      <dgm:spPr>
        <a:prstGeom prst="rect">
          <a:avLst/>
        </a:prstGeom>
      </dgm:spPr>
    </dgm:pt>
    <dgm:pt modelId="{2990F259-A510-7044-A15A-189FB55AE5CB}" type="pres">
      <dgm:prSet presAssocID="{B6065800-F57E-6842-B73C-614AFBC2DE05}" presName="sibTrans" presStyleLbl="node1" presStyleIdx="0" presStyleCnt="12"/>
      <dgm:spPr>
        <a:prstGeom prst="circularArrow">
          <a:avLst>
            <a:gd name="adj1" fmla="val 2311"/>
            <a:gd name="adj2" fmla="val 139396"/>
            <a:gd name="adj3" fmla="val 18197564"/>
            <a:gd name="adj4" fmla="val 17553321"/>
            <a:gd name="adj5" fmla="val 2696"/>
          </a:avLst>
        </a:prstGeom>
      </dgm:spPr>
    </dgm:pt>
    <dgm:pt modelId="{A7A1548F-03D0-7F43-8C4C-631804CE4126}" type="pres">
      <dgm:prSet presAssocID="{325DB5A0-FE7A-8245-9663-7B515E4DF4C8}" presName="dummy" presStyleCnt="0"/>
      <dgm:spPr/>
    </dgm:pt>
    <dgm:pt modelId="{EAEA7D1D-8D8A-4A4B-812D-D24179AFED27}" type="pres">
      <dgm:prSet presAssocID="{325DB5A0-FE7A-8245-9663-7B515E4DF4C8}" presName="node" presStyleLbl="revTx" presStyleIdx="1" presStyleCnt="12" custScaleX="192316">
        <dgm:presLayoutVars>
          <dgm:bulletEnabled val="1"/>
        </dgm:presLayoutVars>
      </dgm:prSet>
      <dgm:spPr>
        <a:prstGeom prst="rect">
          <a:avLst/>
        </a:prstGeom>
      </dgm:spPr>
    </dgm:pt>
    <dgm:pt modelId="{2257407E-2335-6E46-9533-50F1A4869162}" type="pres">
      <dgm:prSet presAssocID="{54471214-3ABC-B64E-8935-4F53AC7091F5}" presName="sibTrans" presStyleLbl="node1" presStyleIdx="1" presStyleCnt="12"/>
      <dgm:spPr>
        <a:prstGeom prst="circularArrow">
          <a:avLst>
            <a:gd name="adj1" fmla="val 2311"/>
            <a:gd name="adj2" fmla="val 139396"/>
            <a:gd name="adj3" fmla="val 20107283"/>
            <a:gd name="adj4" fmla="val 19463040"/>
            <a:gd name="adj5" fmla="val 2696"/>
          </a:avLst>
        </a:prstGeom>
      </dgm:spPr>
    </dgm:pt>
    <dgm:pt modelId="{3467B5D4-61EB-4C46-BB87-881C0920F2D1}" type="pres">
      <dgm:prSet presAssocID="{81D20D5D-F15B-B844-BCE7-07FE2E88C5B6}" presName="dummy" presStyleCnt="0"/>
      <dgm:spPr/>
    </dgm:pt>
    <dgm:pt modelId="{2467F156-8EB3-F044-8664-8B186FD19D40}" type="pres">
      <dgm:prSet presAssocID="{81D20D5D-F15B-B844-BCE7-07FE2E88C5B6}" presName="node" presStyleLbl="revTx" presStyleIdx="2" presStyleCnt="12" custScaleX="216806">
        <dgm:presLayoutVars>
          <dgm:bulletEnabled val="1"/>
        </dgm:presLayoutVars>
      </dgm:prSet>
      <dgm:spPr>
        <a:prstGeom prst="rect">
          <a:avLst/>
        </a:prstGeom>
      </dgm:spPr>
    </dgm:pt>
    <dgm:pt modelId="{DC85BF06-3190-2C49-B38C-CC01414F9567}" type="pres">
      <dgm:prSet presAssocID="{63159F5F-19C4-974F-B4D9-6A8388E3A179}" presName="sibTrans" presStyleLbl="node1" presStyleIdx="2" presStyleCnt="12"/>
      <dgm:spPr>
        <a:prstGeom prst="circularArrow">
          <a:avLst>
            <a:gd name="adj1" fmla="val 2311"/>
            <a:gd name="adj2" fmla="val 139396"/>
            <a:gd name="adj3" fmla="val 322868"/>
            <a:gd name="adj4" fmla="val 21137736"/>
            <a:gd name="adj5" fmla="val 2696"/>
          </a:avLst>
        </a:prstGeom>
      </dgm:spPr>
    </dgm:pt>
    <dgm:pt modelId="{818521AB-CB19-3245-AC47-32330EC1D05A}" type="pres">
      <dgm:prSet presAssocID="{D548EBB6-B1A8-4E4A-94F3-38AFF917AA13}" presName="dummy" presStyleCnt="0"/>
      <dgm:spPr/>
    </dgm:pt>
    <dgm:pt modelId="{A85B6194-0CD3-0046-9C07-12EA626BEFA3}" type="pres">
      <dgm:prSet presAssocID="{D548EBB6-B1A8-4E4A-94F3-38AFF917AA13}" presName="node" presStyleLbl="revTx" presStyleIdx="3" presStyleCnt="12" custScaleX="211950">
        <dgm:presLayoutVars>
          <dgm:bulletEnabled val="1"/>
        </dgm:presLayoutVars>
      </dgm:prSet>
      <dgm:spPr>
        <a:prstGeom prst="rect">
          <a:avLst/>
        </a:prstGeom>
      </dgm:spPr>
    </dgm:pt>
    <dgm:pt modelId="{76EDA6DC-5A32-7640-86D9-A3D1F65AC2D3}" type="pres">
      <dgm:prSet presAssocID="{55B5CCF6-1B65-AC49-B1EC-CD09807E71EF}" presName="sibTrans" presStyleLbl="node1" presStyleIdx="3" presStyleCnt="12"/>
      <dgm:spPr>
        <a:prstGeom prst="circularArrow">
          <a:avLst>
            <a:gd name="adj1" fmla="val 2311"/>
            <a:gd name="adj2" fmla="val 139396"/>
            <a:gd name="adj3" fmla="val 1997564"/>
            <a:gd name="adj4" fmla="val 1353321"/>
            <a:gd name="adj5" fmla="val 2696"/>
          </a:avLst>
        </a:prstGeom>
      </dgm:spPr>
    </dgm:pt>
    <dgm:pt modelId="{5FEB966B-5E78-494C-B5A1-6F18B3A362B7}" type="pres">
      <dgm:prSet presAssocID="{0858D728-97B0-1A41-82DA-1572CE14754F}" presName="dummy" presStyleCnt="0"/>
      <dgm:spPr/>
    </dgm:pt>
    <dgm:pt modelId="{9BE0E30D-6CC1-3143-BC4A-4FF2C5039316}" type="pres">
      <dgm:prSet presAssocID="{0858D728-97B0-1A41-82DA-1572CE14754F}" presName="node" presStyleLbl="revTx" presStyleIdx="4" presStyleCnt="12" custScaleX="250719">
        <dgm:presLayoutVars>
          <dgm:bulletEnabled val="1"/>
        </dgm:presLayoutVars>
      </dgm:prSet>
      <dgm:spPr>
        <a:prstGeom prst="rect">
          <a:avLst/>
        </a:prstGeom>
      </dgm:spPr>
    </dgm:pt>
    <dgm:pt modelId="{37E24780-EDFC-1D4D-B756-C90BE821441B}" type="pres">
      <dgm:prSet presAssocID="{19401D75-4FA1-2642-9C39-67D34D8AB9EC}" presName="sibTrans" presStyleLbl="node1" presStyleIdx="4" presStyleCnt="12"/>
      <dgm:spPr>
        <a:prstGeom prst="circularArrow">
          <a:avLst>
            <a:gd name="adj1" fmla="val 2311"/>
            <a:gd name="adj2" fmla="val 139396"/>
            <a:gd name="adj3" fmla="val 3907283"/>
            <a:gd name="adj4" fmla="val 3263040"/>
            <a:gd name="adj5" fmla="val 2696"/>
          </a:avLst>
        </a:prstGeom>
      </dgm:spPr>
    </dgm:pt>
    <dgm:pt modelId="{788B510C-5C6F-7E4F-BD2A-4B0F37349509}" type="pres">
      <dgm:prSet presAssocID="{F73B3211-1799-3F44-92B6-7CEE57ECB2D3}" presName="dummy" presStyleCnt="0"/>
      <dgm:spPr/>
    </dgm:pt>
    <dgm:pt modelId="{BF6C208F-01F8-574D-980A-D40F886CF760}" type="pres">
      <dgm:prSet presAssocID="{F73B3211-1799-3F44-92B6-7CEE57ECB2D3}" presName="node" presStyleLbl="revTx" presStyleIdx="5" presStyleCnt="12" custScaleX="209410">
        <dgm:presLayoutVars>
          <dgm:bulletEnabled val="1"/>
        </dgm:presLayoutVars>
      </dgm:prSet>
      <dgm:spPr>
        <a:prstGeom prst="rect">
          <a:avLst/>
        </a:prstGeom>
      </dgm:spPr>
    </dgm:pt>
    <dgm:pt modelId="{DAE7F6D9-575B-6C47-9F2C-6177EB4BA541}" type="pres">
      <dgm:prSet presAssocID="{580AAA11-E1E4-FC4E-A546-63E521F462A7}" presName="sibTrans" presStyleLbl="node1" presStyleIdx="5" presStyleCnt="12"/>
      <dgm:spPr>
        <a:prstGeom prst="circularArrow">
          <a:avLst>
            <a:gd name="adj1" fmla="val 2311"/>
            <a:gd name="adj2" fmla="val 139396"/>
            <a:gd name="adj3" fmla="val 5722868"/>
            <a:gd name="adj4" fmla="val 4937736"/>
            <a:gd name="adj5" fmla="val 2696"/>
          </a:avLst>
        </a:prstGeom>
      </dgm:spPr>
    </dgm:pt>
    <dgm:pt modelId="{3AD74439-13B4-6B4C-A74C-96BE28333D49}" type="pres">
      <dgm:prSet presAssocID="{A9914442-2057-0542-A0EA-F935FCA28993}" presName="dummy" presStyleCnt="0"/>
      <dgm:spPr/>
    </dgm:pt>
    <dgm:pt modelId="{B4CE740F-E5F8-1040-9068-3C0CA6A81D60}" type="pres">
      <dgm:prSet presAssocID="{A9914442-2057-0542-A0EA-F935FCA28993}" presName="node" presStyleLbl="revTx" presStyleIdx="6" presStyleCnt="12" custScaleX="160431">
        <dgm:presLayoutVars>
          <dgm:bulletEnabled val="1"/>
        </dgm:presLayoutVars>
      </dgm:prSet>
      <dgm:spPr>
        <a:prstGeom prst="rect">
          <a:avLst/>
        </a:prstGeom>
      </dgm:spPr>
    </dgm:pt>
    <dgm:pt modelId="{7D368AA8-A897-6A44-B2ED-5420DBBF55CD}" type="pres">
      <dgm:prSet presAssocID="{D805A741-31F4-6D45-A082-4AD4C7B066F1}" presName="sibTrans" presStyleLbl="node1" presStyleIdx="6" presStyleCnt="12"/>
      <dgm:spPr>
        <a:prstGeom prst="circularArrow">
          <a:avLst>
            <a:gd name="adj1" fmla="val 2311"/>
            <a:gd name="adj2" fmla="val 139396"/>
            <a:gd name="adj3" fmla="val 7397564"/>
            <a:gd name="adj4" fmla="val 6753321"/>
            <a:gd name="adj5" fmla="val 2696"/>
          </a:avLst>
        </a:prstGeom>
      </dgm:spPr>
    </dgm:pt>
    <dgm:pt modelId="{256A8A82-B1CB-EF43-AB66-A3D1C8A54B59}" type="pres">
      <dgm:prSet presAssocID="{55E743FA-081E-B447-B4F2-DEEACC6857BC}" presName="dummy" presStyleCnt="0"/>
      <dgm:spPr/>
    </dgm:pt>
    <dgm:pt modelId="{36444405-91CC-BC45-909E-8AE477F1EC7C}" type="pres">
      <dgm:prSet presAssocID="{55E743FA-081E-B447-B4F2-DEEACC6857BC}" presName="node" presStyleLbl="revTx" presStyleIdx="7" presStyleCnt="12" custScaleX="218258">
        <dgm:presLayoutVars>
          <dgm:bulletEnabled val="1"/>
        </dgm:presLayoutVars>
      </dgm:prSet>
      <dgm:spPr>
        <a:prstGeom prst="rect">
          <a:avLst/>
        </a:prstGeom>
      </dgm:spPr>
    </dgm:pt>
    <dgm:pt modelId="{0EBEA1BD-8C57-A847-A4A1-BD492A397D4A}" type="pres">
      <dgm:prSet presAssocID="{B7792F1E-795A-8A40-9AF9-CBB036406804}" presName="sibTrans" presStyleLbl="node1" presStyleIdx="7" presStyleCnt="12"/>
      <dgm:spPr>
        <a:prstGeom prst="circularArrow">
          <a:avLst>
            <a:gd name="adj1" fmla="val 2311"/>
            <a:gd name="adj2" fmla="val 139396"/>
            <a:gd name="adj3" fmla="val 9307283"/>
            <a:gd name="adj4" fmla="val 8663040"/>
            <a:gd name="adj5" fmla="val 2696"/>
          </a:avLst>
        </a:prstGeom>
      </dgm:spPr>
    </dgm:pt>
    <dgm:pt modelId="{A1257670-91AA-B74E-AFCB-48382C466D43}" type="pres">
      <dgm:prSet presAssocID="{931AD6AD-68AD-1F4D-802F-C6CD780A0CDB}" presName="dummy" presStyleCnt="0"/>
      <dgm:spPr/>
    </dgm:pt>
    <dgm:pt modelId="{19DCBC3D-EF34-4444-B52C-E59D1C44CC9D}" type="pres">
      <dgm:prSet presAssocID="{931AD6AD-68AD-1F4D-802F-C6CD780A0CDB}" presName="node" presStyleLbl="revTx" presStyleIdx="8" presStyleCnt="12" custScaleX="221150">
        <dgm:presLayoutVars>
          <dgm:bulletEnabled val="1"/>
        </dgm:presLayoutVars>
      </dgm:prSet>
      <dgm:spPr>
        <a:prstGeom prst="rect">
          <a:avLst/>
        </a:prstGeom>
      </dgm:spPr>
    </dgm:pt>
    <dgm:pt modelId="{CDA9BE8C-41E5-BF45-BAB4-5B91BDDEFF8D}" type="pres">
      <dgm:prSet presAssocID="{591E9484-33B2-714C-AA5D-D47E80DA12F9}" presName="sibTrans" presStyleLbl="node1" presStyleIdx="8" presStyleCnt="12"/>
      <dgm:spPr>
        <a:prstGeom prst="circularArrow">
          <a:avLst>
            <a:gd name="adj1" fmla="val 2311"/>
            <a:gd name="adj2" fmla="val 139396"/>
            <a:gd name="adj3" fmla="val 11122868"/>
            <a:gd name="adj4" fmla="val 10337736"/>
            <a:gd name="adj5" fmla="val 2696"/>
          </a:avLst>
        </a:prstGeom>
      </dgm:spPr>
    </dgm:pt>
    <dgm:pt modelId="{731680F6-F070-374C-97C4-FB0156E03231}" type="pres">
      <dgm:prSet presAssocID="{D7E87DE1-03EB-D748-89C5-D76845DF9F58}" presName="dummy" presStyleCnt="0"/>
      <dgm:spPr/>
    </dgm:pt>
    <dgm:pt modelId="{12C576B8-5B2D-B04B-98C4-29D5E499FD83}" type="pres">
      <dgm:prSet presAssocID="{D7E87DE1-03EB-D748-89C5-D76845DF9F58}" presName="node" presStyleLbl="revTx" presStyleIdx="9" presStyleCnt="12" custScaleX="223834">
        <dgm:presLayoutVars>
          <dgm:bulletEnabled val="1"/>
        </dgm:presLayoutVars>
      </dgm:prSet>
      <dgm:spPr>
        <a:prstGeom prst="rect">
          <a:avLst/>
        </a:prstGeom>
      </dgm:spPr>
    </dgm:pt>
    <dgm:pt modelId="{C4FE94AE-AFAE-8743-9525-171FDA850E0F}" type="pres">
      <dgm:prSet presAssocID="{6533DBF9-2933-D44A-B9F0-8FC24EC06F20}" presName="sibTrans" presStyleLbl="node1" presStyleIdx="9" presStyleCnt="12"/>
      <dgm:spPr>
        <a:prstGeom prst="circularArrow">
          <a:avLst>
            <a:gd name="adj1" fmla="val 2311"/>
            <a:gd name="adj2" fmla="val 139396"/>
            <a:gd name="adj3" fmla="val 12797564"/>
            <a:gd name="adj4" fmla="val 12153321"/>
            <a:gd name="adj5" fmla="val 2696"/>
          </a:avLst>
        </a:prstGeom>
      </dgm:spPr>
    </dgm:pt>
    <dgm:pt modelId="{FBD4D212-3E98-9843-8795-297F9EDDD657}" type="pres">
      <dgm:prSet presAssocID="{610909C5-6334-264F-93E0-189A71FB6993}" presName="dummy" presStyleCnt="0"/>
      <dgm:spPr/>
    </dgm:pt>
    <dgm:pt modelId="{54CDBF4B-9D09-3242-A1D5-0506BD1712C5}" type="pres">
      <dgm:prSet presAssocID="{610909C5-6334-264F-93E0-189A71FB6993}" presName="node" presStyleLbl="revTx" presStyleIdx="10" presStyleCnt="12" custScaleX="204809">
        <dgm:presLayoutVars>
          <dgm:bulletEnabled val="1"/>
        </dgm:presLayoutVars>
      </dgm:prSet>
      <dgm:spPr>
        <a:prstGeom prst="rect">
          <a:avLst/>
        </a:prstGeom>
      </dgm:spPr>
    </dgm:pt>
    <dgm:pt modelId="{49452468-AA65-834B-B75D-72A0A7810E13}" type="pres">
      <dgm:prSet presAssocID="{C62D126D-D94F-0A45-AAB3-A4A2804A9AA5}" presName="sibTrans" presStyleLbl="node1" presStyleIdx="10" presStyleCnt="12"/>
      <dgm:spPr>
        <a:prstGeom prst="circularArrow">
          <a:avLst>
            <a:gd name="adj1" fmla="val 2311"/>
            <a:gd name="adj2" fmla="val 139396"/>
            <a:gd name="adj3" fmla="val 14707283"/>
            <a:gd name="adj4" fmla="val 14063040"/>
            <a:gd name="adj5" fmla="val 2696"/>
          </a:avLst>
        </a:prstGeom>
      </dgm:spPr>
    </dgm:pt>
    <dgm:pt modelId="{B0C742D0-6463-FF41-BE88-36D0AF1ED5D5}" type="pres">
      <dgm:prSet presAssocID="{527799A3-6798-F14C-9108-A99B044124B3}" presName="dummy" presStyleCnt="0"/>
      <dgm:spPr/>
    </dgm:pt>
    <dgm:pt modelId="{CE064FAD-9527-C04A-986D-ADE7F29D4AAF}" type="pres">
      <dgm:prSet presAssocID="{527799A3-6798-F14C-9108-A99B044124B3}" presName="node" presStyleLbl="revTx" presStyleIdx="11" presStyleCnt="12" custScaleX="91262" custRadScaleRad="100461" custRadScaleInc="-9508">
        <dgm:presLayoutVars>
          <dgm:bulletEnabled val="1"/>
        </dgm:presLayoutVars>
      </dgm:prSet>
      <dgm:spPr>
        <a:prstGeom prst="rect">
          <a:avLst/>
        </a:prstGeom>
      </dgm:spPr>
    </dgm:pt>
    <dgm:pt modelId="{7C0589C6-43EC-854D-966B-B0C5FE9A8192}" type="pres">
      <dgm:prSet presAssocID="{CCCC52AB-CFB4-904A-B94C-E1998826B4F9}" presName="sibTrans" presStyleLbl="node1" presStyleIdx="11" presStyleCnt="12"/>
      <dgm:spPr>
        <a:prstGeom prst="circularArrow">
          <a:avLst>
            <a:gd name="adj1" fmla="val 2311"/>
            <a:gd name="adj2" fmla="val 139396"/>
            <a:gd name="adj3" fmla="val 16522868"/>
            <a:gd name="adj4" fmla="val 15737736"/>
            <a:gd name="adj5" fmla="val 2696"/>
          </a:avLst>
        </a:prstGeom>
      </dgm:spPr>
    </dgm:pt>
  </dgm:ptLst>
  <dgm:cxnLst>
    <dgm:cxn modelId="{B0F62506-9B7F-0045-A383-4B173B9EA867}" type="presOf" srcId="{580AAA11-E1E4-FC4E-A546-63E521F462A7}" destId="{DAE7F6D9-575B-6C47-9F2C-6177EB4BA541}" srcOrd="0" destOrd="0" presId="urn:microsoft.com/office/officeart/2005/8/layout/cycle1"/>
    <dgm:cxn modelId="{FA3AD218-748A-9D4B-BC11-30F7DCB69D95}" type="presOf" srcId="{0858D728-97B0-1A41-82DA-1572CE14754F}" destId="{9BE0E30D-6CC1-3143-BC4A-4FF2C5039316}" srcOrd="0" destOrd="0" presId="urn:microsoft.com/office/officeart/2005/8/layout/cycle1"/>
    <dgm:cxn modelId="{3AFB3220-5C57-294E-89D1-16E6A983BBD7}" type="presOf" srcId="{D805A741-31F4-6D45-A082-4AD4C7B066F1}" destId="{7D368AA8-A897-6A44-B2ED-5420DBBF55CD}" srcOrd="0" destOrd="0" presId="urn:microsoft.com/office/officeart/2005/8/layout/cycle1"/>
    <dgm:cxn modelId="{898B4C20-6342-124C-BCA7-A0E051BFF65A}" type="presOf" srcId="{19401D75-4FA1-2642-9C39-67D34D8AB9EC}" destId="{37E24780-EDFC-1D4D-B756-C90BE821441B}" srcOrd="0" destOrd="0" presId="urn:microsoft.com/office/officeart/2005/8/layout/cycle1"/>
    <dgm:cxn modelId="{7D5E7F23-3E89-A444-A22D-0D36FEFC8A5E}" type="presOf" srcId="{54471214-3ABC-B64E-8935-4F53AC7091F5}" destId="{2257407E-2335-6E46-9533-50F1A4869162}" srcOrd="0" destOrd="0" presId="urn:microsoft.com/office/officeart/2005/8/layout/cycle1"/>
    <dgm:cxn modelId="{43A2D624-36A7-0349-8165-2080658490D3}" srcId="{8E1255C9-F847-A440-83FF-7AA254CCB896}" destId="{A9914442-2057-0542-A0EA-F935FCA28993}" srcOrd="6" destOrd="0" parTransId="{7C8B2F9C-9DC8-B341-9185-DD1FDBDEC5E5}" sibTransId="{D805A741-31F4-6D45-A082-4AD4C7B066F1}"/>
    <dgm:cxn modelId="{9CF48627-814F-F443-B89F-6A648D55FDB8}" type="presOf" srcId="{931AD6AD-68AD-1F4D-802F-C6CD780A0CDB}" destId="{19DCBC3D-EF34-4444-B52C-E59D1C44CC9D}" srcOrd="0" destOrd="0" presId="urn:microsoft.com/office/officeart/2005/8/layout/cycle1"/>
    <dgm:cxn modelId="{7A691C2F-852A-2D46-97FA-F18008E3FE4C}" type="presOf" srcId="{63159F5F-19C4-974F-B4D9-6A8388E3A179}" destId="{DC85BF06-3190-2C49-B38C-CC01414F9567}" srcOrd="0" destOrd="0" presId="urn:microsoft.com/office/officeart/2005/8/layout/cycle1"/>
    <dgm:cxn modelId="{3F778332-AF01-0B4C-85D9-4E7E4194A800}" type="presOf" srcId="{CCCC52AB-CFB4-904A-B94C-E1998826B4F9}" destId="{7C0589C6-43EC-854D-966B-B0C5FE9A8192}" srcOrd="0" destOrd="0" presId="urn:microsoft.com/office/officeart/2005/8/layout/cycle1"/>
    <dgm:cxn modelId="{59130A34-B4D6-A044-96F7-5346AB5CB5D8}" srcId="{8E1255C9-F847-A440-83FF-7AA254CCB896}" destId="{81D20D5D-F15B-B844-BCE7-07FE2E88C5B6}" srcOrd="2" destOrd="0" parTransId="{EDD06461-C2E5-A840-A887-FEA1BC169C5B}" sibTransId="{63159F5F-19C4-974F-B4D9-6A8388E3A179}"/>
    <dgm:cxn modelId="{24E8EE39-70FF-B84F-8DD2-74F1728207D4}" srcId="{8E1255C9-F847-A440-83FF-7AA254CCB896}" destId="{12600BCB-5734-3F4B-9543-0CB09A3EC940}" srcOrd="0" destOrd="0" parTransId="{694C5870-D1B6-4749-AAAC-40AAB1DA82EA}" sibTransId="{B6065800-F57E-6842-B73C-614AFBC2DE05}"/>
    <dgm:cxn modelId="{A6E9D03D-A124-1640-AE63-9802DEB348B8}" type="presOf" srcId="{8E1255C9-F847-A440-83FF-7AA254CCB896}" destId="{974F300E-4386-5845-9047-D2E50BE5B9DF}" srcOrd="0" destOrd="0" presId="urn:microsoft.com/office/officeart/2005/8/layout/cycle1"/>
    <dgm:cxn modelId="{9CF8D53D-88E1-7845-97FE-041A1CCF06EC}" type="presOf" srcId="{55B5CCF6-1B65-AC49-B1EC-CD09807E71EF}" destId="{76EDA6DC-5A32-7640-86D9-A3D1F65AC2D3}" srcOrd="0" destOrd="0" presId="urn:microsoft.com/office/officeart/2005/8/layout/cycle1"/>
    <dgm:cxn modelId="{A95B3F43-913C-6747-B369-CFD6823B8019}" type="presOf" srcId="{55E743FA-081E-B447-B4F2-DEEACC6857BC}" destId="{36444405-91CC-BC45-909E-8AE477F1EC7C}" srcOrd="0" destOrd="0" presId="urn:microsoft.com/office/officeart/2005/8/layout/cycle1"/>
    <dgm:cxn modelId="{4C3DD547-D047-9D45-828F-C7C94046F4A6}" srcId="{8E1255C9-F847-A440-83FF-7AA254CCB896}" destId="{D7E87DE1-03EB-D748-89C5-D76845DF9F58}" srcOrd="9" destOrd="0" parTransId="{08AD16C4-82BB-C248-8EBD-2C05A46AF859}" sibTransId="{6533DBF9-2933-D44A-B9F0-8FC24EC06F20}"/>
    <dgm:cxn modelId="{551CDC59-D131-394B-A85A-65E2C8D89E4D}" type="presOf" srcId="{D548EBB6-B1A8-4E4A-94F3-38AFF917AA13}" destId="{A85B6194-0CD3-0046-9C07-12EA626BEFA3}" srcOrd="0" destOrd="0" presId="urn:microsoft.com/office/officeart/2005/8/layout/cycle1"/>
    <dgm:cxn modelId="{79522C67-F727-FB46-9C3C-1B3FF80F096A}" type="presOf" srcId="{B6065800-F57E-6842-B73C-614AFBC2DE05}" destId="{2990F259-A510-7044-A15A-189FB55AE5CB}" srcOrd="0" destOrd="0" presId="urn:microsoft.com/office/officeart/2005/8/layout/cycle1"/>
    <dgm:cxn modelId="{72C2786A-170A-7941-BC19-D19D3C3A61E2}" type="presOf" srcId="{591E9484-33B2-714C-AA5D-D47E80DA12F9}" destId="{CDA9BE8C-41E5-BF45-BAB4-5B91BDDEFF8D}" srcOrd="0" destOrd="0" presId="urn:microsoft.com/office/officeart/2005/8/layout/cycle1"/>
    <dgm:cxn modelId="{1645E080-0E66-3042-9970-F0B14D40F2CA}" type="presOf" srcId="{6533DBF9-2933-D44A-B9F0-8FC24EC06F20}" destId="{C4FE94AE-AFAE-8743-9525-171FDA850E0F}" srcOrd="0" destOrd="0" presId="urn:microsoft.com/office/officeart/2005/8/layout/cycle1"/>
    <dgm:cxn modelId="{485A8B86-E2D7-9843-B47A-5D50108E985F}" type="presOf" srcId="{F73B3211-1799-3F44-92B6-7CEE57ECB2D3}" destId="{BF6C208F-01F8-574D-980A-D40F886CF760}" srcOrd="0" destOrd="0" presId="urn:microsoft.com/office/officeart/2005/8/layout/cycle1"/>
    <dgm:cxn modelId="{3D153088-8A63-D744-A086-F11B5524CA42}" type="presOf" srcId="{81D20D5D-F15B-B844-BCE7-07FE2E88C5B6}" destId="{2467F156-8EB3-F044-8664-8B186FD19D40}" srcOrd="0" destOrd="0" presId="urn:microsoft.com/office/officeart/2005/8/layout/cycle1"/>
    <dgm:cxn modelId="{E5794E8E-0448-974E-A839-D2CE4C761A28}" type="presOf" srcId="{C62D126D-D94F-0A45-AAB3-A4A2804A9AA5}" destId="{49452468-AA65-834B-B75D-72A0A7810E13}" srcOrd="0" destOrd="0" presId="urn:microsoft.com/office/officeart/2005/8/layout/cycle1"/>
    <dgm:cxn modelId="{C71EFA8F-2D9D-B349-9D8F-4C4E8D5A1A88}" srcId="{8E1255C9-F847-A440-83FF-7AA254CCB896}" destId="{0858D728-97B0-1A41-82DA-1572CE14754F}" srcOrd="4" destOrd="0" parTransId="{101D8312-F9CD-0648-93A1-801EBB18F1C1}" sibTransId="{19401D75-4FA1-2642-9C39-67D34D8AB9EC}"/>
    <dgm:cxn modelId="{8BC02790-30A7-8E4F-A35E-2380CA591837}" srcId="{8E1255C9-F847-A440-83FF-7AA254CCB896}" destId="{F73B3211-1799-3F44-92B6-7CEE57ECB2D3}" srcOrd="5" destOrd="0" parTransId="{3185974B-797D-B74A-90E5-50DD4F820E03}" sibTransId="{580AAA11-E1E4-FC4E-A546-63E521F462A7}"/>
    <dgm:cxn modelId="{507BDA9D-99F3-BD44-BCFB-D717A3DFF830}" type="presOf" srcId="{12600BCB-5734-3F4B-9543-0CB09A3EC940}" destId="{92DA8A36-05F4-4B4C-B207-6FB4CBC9688F}" srcOrd="0" destOrd="0" presId="urn:microsoft.com/office/officeart/2005/8/layout/cycle1"/>
    <dgm:cxn modelId="{9D179EA7-3A49-544A-83DE-69B7A779502D}" srcId="{8E1255C9-F847-A440-83FF-7AA254CCB896}" destId="{D548EBB6-B1A8-4E4A-94F3-38AFF917AA13}" srcOrd="3" destOrd="0" parTransId="{9C2C1551-390F-D644-9FE4-C7360EFD93EC}" sibTransId="{55B5CCF6-1B65-AC49-B1EC-CD09807E71EF}"/>
    <dgm:cxn modelId="{4E0B9EB4-639C-374D-A338-7D86FE452BC9}" type="presOf" srcId="{527799A3-6798-F14C-9108-A99B044124B3}" destId="{CE064FAD-9527-C04A-986D-ADE7F29D4AAF}" srcOrd="0" destOrd="0" presId="urn:microsoft.com/office/officeart/2005/8/layout/cycle1"/>
    <dgm:cxn modelId="{6E0A29B9-33A3-8F4D-BBD4-672768354023}" srcId="{8E1255C9-F847-A440-83FF-7AA254CCB896}" destId="{55E743FA-081E-B447-B4F2-DEEACC6857BC}" srcOrd="7" destOrd="0" parTransId="{4994F5D2-F751-6249-8BC2-0DA8296759D8}" sibTransId="{B7792F1E-795A-8A40-9AF9-CBB036406804}"/>
    <dgm:cxn modelId="{7E3437C4-CA9E-744B-A10C-AB226D685EF4}" srcId="{8E1255C9-F847-A440-83FF-7AA254CCB896}" destId="{610909C5-6334-264F-93E0-189A71FB6993}" srcOrd="10" destOrd="0" parTransId="{BAA50C28-F269-4F4D-892E-94581FC50AB9}" sibTransId="{C62D126D-D94F-0A45-AAB3-A4A2804A9AA5}"/>
    <dgm:cxn modelId="{1F2DB8C5-39F2-DA4C-9BC9-1A78C2D8290B}" type="presOf" srcId="{610909C5-6334-264F-93E0-189A71FB6993}" destId="{54CDBF4B-9D09-3242-A1D5-0506BD1712C5}" srcOrd="0" destOrd="0" presId="urn:microsoft.com/office/officeart/2005/8/layout/cycle1"/>
    <dgm:cxn modelId="{8473CCC9-3CE8-2541-BD76-1510DC4C2444}" srcId="{8E1255C9-F847-A440-83FF-7AA254CCB896}" destId="{527799A3-6798-F14C-9108-A99B044124B3}" srcOrd="11" destOrd="0" parTransId="{4C8AC837-DBAA-5F48-BFFA-88B3F17800FA}" sibTransId="{CCCC52AB-CFB4-904A-B94C-E1998826B4F9}"/>
    <dgm:cxn modelId="{B110A1D2-E1D2-C04C-8976-779F7F4F66C8}" srcId="{8E1255C9-F847-A440-83FF-7AA254CCB896}" destId="{325DB5A0-FE7A-8245-9663-7B515E4DF4C8}" srcOrd="1" destOrd="0" parTransId="{4E2DDA45-C5A5-2D44-BC75-B1BB3E89C39E}" sibTransId="{54471214-3ABC-B64E-8935-4F53AC7091F5}"/>
    <dgm:cxn modelId="{2D3320D3-1B73-B045-ADE4-849A63A77659}" type="presOf" srcId="{B7792F1E-795A-8A40-9AF9-CBB036406804}" destId="{0EBEA1BD-8C57-A847-A4A1-BD492A397D4A}" srcOrd="0" destOrd="0" presId="urn:microsoft.com/office/officeart/2005/8/layout/cycle1"/>
    <dgm:cxn modelId="{B263D5DB-FD9A-F845-A29A-1C25305A814B}" srcId="{8E1255C9-F847-A440-83FF-7AA254CCB896}" destId="{931AD6AD-68AD-1F4D-802F-C6CD780A0CDB}" srcOrd="8" destOrd="0" parTransId="{1C7C9849-E661-3747-A64F-D6BD82FBC8C6}" sibTransId="{591E9484-33B2-714C-AA5D-D47E80DA12F9}"/>
    <dgm:cxn modelId="{0C9118EB-FF21-3040-9084-8365B540EBB6}" type="presOf" srcId="{A9914442-2057-0542-A0EA-F935FCA28993}" destId="{B4CE740F-E5F8-1040-9068-3C0CA6A81D60}" srcOrd="0" destOrd="0" presId="urn:microsoft.com/office/officeart/2005/8/layout/cycle1"/>
    <dgm:cxn modelId="{7546D2F3-3276-7E4B-9449-9091A19B0125}" type="presOf" srcId="{325DB5A0-FE7A-8245-9663-7B515E4DF4C8}" destId="{EAEA7D1D-8D8A-4A4B-812D-D24179AFED27}" srcOrd="0" destOrd="0" presId="urn:microsoft.com/office/officeart/2005/8/layout/cycle1"/>
    <dgm:cxn modelId="{E8B5C9F5-5835-4544-B5B4-AF67C59D6FA8}" type="presOf" srcId="{D7E87DE1-03EB-D748-89C5-D76845DF9F58}" destId="{12C576B8-5B2D-B04B-98C4-29D5E499FD83}" srcOrd="0" destOrd="0" presId="urn:microsoft.com/office/officeart/2005/8/layout/cycle1"/>
    <dgm:cxn modelId="{DCA83F37-2F16-624B-AEBB-F8C2E2B948B7}" type="presParOf" srcId="{974F300E-4386-5845-9047-D2E50BE5B9DF}" destId="{BF1A72C0-4F23-214E-B2C0-EC3432C35438}" srcOrd="0" destOrd="0" presId="urn:microsoft.com/office/officeart/2005/8/layout/cycle1"/>
    <dgm:cxn modelId="{8DE26363-D8D8-4145-85A3-D63D8A7DED3B}" type="presParOf" srcId="{974F300E-4386-5845-9047-D2E50BE5B9DF}" destId="{92DA8A36-05F4-4B4C-B207-6FB4CBC9688F}" srcOrd="1" destOrd="0" presId="urn:microsoft.com/office/officeart/2005/8/layout/cycle1"/>
    <dgm:cxn modelId="{1C21968B-9966-3648-AA5A-6F9EE4C3AE0F}" type="presParOf" srcId="{974F300E-4386-5845-9047-D2E50BE5B9DF}" destId="{2990F259-A510-7044-A15A-189FB55AE5CB}" srcOrd="2" destOrd="0" presId="urn:microsoft.com/office/officeart/2005/8/layout/cycle1"/>
    <dgm:cxn modelId="{BDEA0E8F-7058-3444-98D3-47A9D9D2DECF}" type="presParOf" srcId="{974F300E-4386-5845-9047-D2E50BE5B9DF}" destId="{A7A1548F-03D0-7F43-8C4C-631804CE4126}" srcOrd="3" destOrd="0" presId="urn:microsoft.com/office/officeart/2005/8/layout/cycle1"/>
    <dgm:cxn modelId="{0EBEE22E-F93E-114C-98C7-B00A4E4C7C71}" type="presParOf" srcId="{974F300E-4386-5845-9047-D2E50BE5B9DF}" destId="{EAEA7D1D-8D8A-4A4B-812D-D24179AFED27}" srcOrd="4" destOrd="0" presId="urn:microsoft.com/office/officeart/2005/8/layout/cycle1"/>
    <dgm:cxn modelId="{E667B7EA-D333-5B44-8BB2-C517597E5E4A}" type="presParOf" srcId="{974F300E-4386-5845-9047-D2E50BE5B9DF}" destId="{2257407E-2335-6E46-9533-50F1A4869162}" srcOrd="5" destOrd="0" presId="urn:microsoft.com/office/officeart/2005/8/layout/cycle1"/>
    <dgm:cxn modelId="{08A60648-2297-7643-805E-180CC8292461}" type="presParOf" srcId="{974F300E-4386-5845-9047-D2E50BE5B9DF}" destId="{3467B5D4-61EB-4C46-BB87-881C0920F2D1}" srcOrd="6" destOrd="0" presId="urn:microsoft.com/office/officeart/2005/8/layout/cycle1"/>
    <dgm:cxn modelId="{8DC36204-E02F-9F4B-B0FF-A6DEF3D31F0F}" type="presParOf" srcId="{974F300E-4386-5845-9047-D2E50BE5B9DF}" destId="{2467F156-8EB3-F044-8664-8B186FD19D40}" srcOrd="7" destOrd="0" presId="urn:microsoft.com/office/officeart/2005/8/layout/cycle1"/>
    <dgm:cxn modelId="{9EC6FDFA-59F4-CA45-845F-81517542D1CD}" type="presParOf" srcId="{974F300E-4386-5845-9047-D2E50BE5B9DF}" destId="{DC85BF06-3190-2C49-B38C-CC01414F9567}" srcOrd="8" destOrd="0" presId="urn:microsoft.com/office/officeart/2005/8/layout/cycle1"/>
    <dgm:cxn modelId="{3C4A5945-1762-934B-96EB-E4470197CCEF}" type="presParOf" srcId="{974F300E-4386-5845-9047-D2E50BE5B9DF}" destId="{818521AB-CB19-3245-AC47-32330EC1D05A}" srcOrd="9" destOrd="0" presId="urn:microsoft.com/office/officeart/2005/8/layout/cycle1"/>
    <dgm:cxn modelId="{FA1D39A9-E782-9347-8518-32DEBEAA55F1}" type="presParOf" srcId="{974F300E-4386-5845-9047-D2E50BE5B9DF}" destId="{A85B6194-0CD3-0046-9C07-12EA626BEFA3}" srcOrd="10" destOrd="0" presId="urn:microsoft.com/office/officeart/2005/8/layout/cycle1"/>
    <dgm:cxn modelId="{CE6449CF-0941-DD44-8878-2287C21CAA02}" type="presParOf" srcId="{974F300E-4386-5845-9047-D2E50BE5B9DF}" destId="{76EDA6DC-5A32-7640-86D9-A3D1F65AC2D3}" srcOrd="11" destOrd="0" presId="urn:microsoft.com/office/officeart/2005/8/layout/cycle1"/>
    <dgm:cxn modelId="{4A17DED6-D8FE-9B4C-811E-A73CB594984B}" type="presParOf" srcId="{974F300E-4386-5845-9047-D2E50BE5B9DF}" destId="{5FEB966B-5E78-494C-B5A1-6F18B3A362B7}" srcOrd="12" destOrd="0" presId="urn:microsoft.com/office/officeart/2005/8/layout/cycle1"/>
    <dgm:cxn modelId="{4ECDD9D5-C77E-6140-AFC8-CBEEEBAA0757}" type="presParOf" srcId="{974F300E-4386-5845-9047-D2E50BE5B9DF}" destId="{9BE0E30D-6CC1-3143-BC4A-4FF2C5039316}" srcOrd="13" destOrd="0" presId="urn:microsoft.com/office/officeart/2005/8/layout/cycle1"/>
    <dgm:cxn modelId="{592DB12F-7C13-BA49-95A2-897BE9A8C2EF}" type="presParOf" srcId="{974F300E-4386-5845-9047-D2E50BE5B9DF}" destId="{37E24780-EDFC-1D4D-B756-C90BE821441B}" srcOrd="14" destOrd="0" presId="urn:microsoft.com/office/officeart/2005/8/layout/cycle1"/>
    <dgm:cxn modelId="{702B2845-0E52-7A49-90C6-590B8E643913}" type="presParOf" srcId="{974F300E-4386-5845-9047-D2E50BE5B9DF}" destId="{788B510C-5C6F-7E4F-BD2A-4B0F37349509}" srcOrd="15" destOrd="0" presId="urn:microsoft.com/office/officeart/2005/8/layout/cycle1"/>
    <dgm:cxn modelId="{2B467511-D4A3-0F40-A89E-E693A3D63FA0}" type="presParOf" srcId="{974F300E-4386-5845-9047-D2E50BE5B9DF}" destId="{BF6C208F-01F8-574D-980A-D40F886CF760}" srcOrd="16" destOrd="0" presId="urn:microsoft.com/office/officeart/2005/8/layout/cycle1"/>
    <dgm:cxn modelId="{8BB77D12-05A2-FA49-98DD-FEC27A0C5223}" type="presParOf" srcId="{974F300E-4386-5845-9047-D2E50BE5B9DF}" destId="{DAE7F6D9-575B-6C47-9F2C-6177EB4BA541}" srcOrd="17" destOrd="0" presId="urn:microsoft.com/office/officeart/2005/8/layout/cycle1"/>
    <dgm:cxn modelId="{B7AB476A-2EDC-FF4D-AEE9-5021DA5950EC}" type="presParOf" srcId="{974F300E-4386-5845-9047-D2E50BE5B9DF}" destId="{3AD74439-13B4-6B4C-A74C-96BE28333D49}" srcOrd="18" destOrd="0" presId="urn:microsoft.com/office/officeart/2005/8/layout/cycle1"/>
    <dgm:cxn modelId="{37C3962B-367F-FB4C-A0F1-41928B4FAA28}" type="presParOf" srcId="{974F300E-4386-5845-9047-D2E50BE5B9DF}" destId="{B4CE740F-E5F8-1040-9068-3C0CA6A81D60}" srcOrd="19" destOrd="0" presId="urn:microsoft.com/office/officeart/2005/8/layout/cycle1"/>
    <dgm:cxn modelId="{6F37240F-16E5-3949-8421-90A225034B83}" type="presParOf" srcId="{974F300E-4386-5845-9047-D2E50BE5B9DF}" destId="{7D368AA8-A897-6A44-B2ED-5420DBBF55CD}" srcOrd="20" destOrd="0" presId="urn:microsoft.com/office/officeart/2005/8/layout/cycle1"/>
    <dgm:cxn modelId="{0BF070D5-2FEF-364B-BA52-A6539E7CB282}" type="presParOf" srcId="{974F300E-4386-5845-9047-D2E50BE5B9DF}" destId="{256A8A82-B1CB-EF43-AB66-A3D1C8A54B59}" srcOrd="21" destOrd="0" presId="urn:microsoft.com/office/officeart/2005/8/layout/cycle1"/>
    <dgm:cxn modelId="{8B246919-DC00-794D-A2F0-A5137A375FB9}" type="presParOf" srcId="{974F300E-4386-5845-9047-D2E50BE5B9DF}" destId="{36444405-91CC-BC45-909E-8AE477F1EC7C}" srcOrd="22" destOrd="0" presId="urn:microsoft.com/office/officeart/2005/8/layout/cycle1"/>
    <dgm:cxn modelId="{A8E9EA99-4D94-FE4C-9652-526796CA0A21}" type="presParOf" srcId="{974F300E-4386-5845-9047-D2E50BE5B9DF}" destId="{0EBEA1BD-8C57-A847-A4A1-BD492A397D4A}" srcOrd="23" destOrd="0" presId="urn:microsoft.com/office/officeart/2005/8/layout/cycle1"/>
    <dgm:cxn modelId="{147DCEBD-939E-014F-AF0E-304D9CD27B95}" type="presParOf" srcId="{974F300E-4386-5845-9047-D2E50BE5B9DF}" destId="{A1257670-91AA-B74E-AFCB-48382C466D43}" srcOrd="24" destOrd="0" presId="urn:microsoft.com/office/officeart/2005/8/layout/cycle1"/>
    <dgm:cxn modelId="{2071326E-66F3-0840-8BE1-A8BAB6F1636E}" type="presParOf" srcId="{974F300E-4386-5845-9047-D2E50BE5B9DF}" destId="{19DCBC3D-EF34-4444-B52C-E59D1C44CC9D}" srcOrd="25" destOrd="0" presId="urn:microsoft.com/office/officeart/2005/8/layout/cycle1"/>
    <dgm:cxn modelId="{39528E0F-54BC-0848-95D6-2A9DD8A5E9AD}" type="presParOf" srcId="{974F300E-4386-5845-9047-D2E50BE5B9DF}" destId="{CDA9BE8C-41E5-BF45-BAB4-5B91BDDEFF8D}" srcOrd="26" destOrd="0" presId="urn:microsoft.com/office/officeart/2005/8/layout/cycle1"/>
    <dgm:cxn modelId="{5874E16E-EAB6-174B-80EA-3CC48A245993}" type="presParOf" srcId="{974F300E-4386-5845-9047-D2E50BE5B9DF}" destId="{731680F6-F070-374C-97C4-FB0156E03231}" srcOrd="27" destOrd="0" presId="urn:microsoft.com/office/officeart/2005/8/layout/cycle1"/>
    <dgm:cxn modelId="{5D75997E-A254-E949-80F7-3DB149DF6845}" type="presParOf" srcId="{974F300E-4386-5845-9047-D2E50BE5B9DF}" destId="{12C576B8-5B2D-B04B-98C4-29D5E499FD83}" srcOrd="28" destOrd="0" presId="urn:microsoft.com/office/officeart/2005/8/layout/cycle1"/>
    <dgm:cxn modelId="{1FD8CAA4-2C99-EC41-8680-AFB436D5DA3A}" type="presParOf" srcId="{974F300E-4386-5845-9047-D2E50BE5B9DF}" destId="{C4FE94AE-AFAE-8743-9525-171FDA850E0F}" srcOrd="29" destOrd="0" presId="urn:microsoft.com/office/officeart/2005/8/layout/cycle1"/>
    <dgm:cxn modelId="{8F6EF74D-57AC-8849-929C-2929BCD36BC5}" type="presParOf" srcId="{974F300E-4386-5845-9047-D2E50BE5B9DF}" destId="{FBD4D212-3E98-9843-8795-297F9EDDD657}" srcOrd="30" destOrd="0" presId="urn:microsoft.com/office/officeart/2005/8/layout/cycle1"/>
    <dgm:cxn modelId="{65836957-0056-FB40-BC9D-399FCF4D518C}" type="presParOf" srcId="{974F300E-4386-5845-9047-D2E50BE5B9DF}" destId="{54CDBF4B-9D09-3242-A1D5-0506BD1712C5}" srcOrd="31" destOrd="0" presId="urn:microsoft.com/office/officeart/2005/8/layout/cycle1"/>
    <dgm:cxn modelId="{DC4E56E8-2813-4B46-8704-147B28F394B3}" type="presParOf" srcId="{974F300E-4386-5845-9047-D2E50BE5B9DF}" destId="{49452468-AA65-834B-B75D-72A0A7810E13}" srcOrd="32" destOrd="0" presId="urn:microsoft.com/office/officeart/2005/8/layout/cycle1"/>
    <dgm:cxn modelId="{F645EB6C-1B5D-1A45-A7B4-360DDE4158CB}" type="presParOf" srcId="{974F300E-4386-5845-9047-D2E50BE5B9DF}" destId="{B0C742D0-6463-FF41-BE88-36D0AF1ED5D5}" srcOrd="33" destOrd="0" presId="urn:microsoft.com/office/officeart/2005/8/layout/cycle1"/>
    <dgm:cxn modelId="{0A2543D0-A74F-5045-A162-344C75BF84CB}" type="presParOf" srcId="{974F300E-4386-5845-9047-D2E50BE5B9DF}" destId="{CE064FAD-9527-C04A-986D-ADE7F29D4AAF}" srcOrd="34" destOrd="0" presId="urn:microsoft.com/office/officeart/2005/8/layout/cycle1"/>
    <dgm:cxn modelId="{4F38B49F-23A4-944D-8BAA-893A099A638D}" type="presParOf" srcId="{974F300E-4386-5845-9047-D2E50BE5B9DF}" destId="{7C0589C6-43EC-854D-966B-B0C5FE9A8192}" srcOrd="35" destOrd="0" presId="urn:microsoft.com/office/officeart/2005/8/layout/cycle1"/>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2DA8A36-05F4-4B4C-B207-6FB4CBC9688F}">
      <dsp:nvSpPr>
        <dsp:cNvPr id="0" name=""/>
        <dsp:cNvSpPr/>
      </dsp:nvSpPr>
      <dsp:spPr>
        <a:xfrm>
          <a:off x="3721900" y="3003"/>
          <a:ext cx="1700998"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Arial" panose="020B0604020202020204" pitchFamily="34" charset="0"/>
              <a:ea typeface="+mn-ea"/>
              <a:cs typeface="Arial" panose="020B0604020202020204" pitchFamily="34" charset="0"/>
            </a:rPr>
            <a:t>1 نيسان</a:t>
          </a:r>
          <a:endParaRPr lang="en-US" sz="1600" kern="1200" dirty="0">
            <a:solidFill>
              <a:srgbClr val="FFFFFF">
                <a:hueOff val="0"/>
                <a:satOff val="0"/>
                <a:lumOff val="0"/>
                <a:alphaOff val="0"/>
              </a:srgbClr>
            </a:solidFill>
            <a:latin typeface="Arial" panose="020B0604020202020204" pitchFamily="34" charset="0"/>
            <a:ea typeface="+mn-ea"/>
            <a:cs typeface="Arial" panose="020B0604020202020204" pitchFamily="34" charset="0"/>
          </a:endParaRPr>
        </a:p>
      </dsp:txBody>
      <dsp:txXfrm>
        <a:off x="3721900" y="3003"/>
        <a:ext cx="1700998" cy="722746"/>
      </dsp:txXfrm>
    </dsp:sp>
    <dsp:sp modelId="{2990F259-A510-7044-A15A-189FB55AE5CB}">
      <dsp:nvSpPr>
        <dsp:cNvPr id="0" name=""/>
        <dsp:cNvSpPr/>
      </dsp:nvSpPr>
      <dsp:spPr>
        <a:xfrm>
          <a:off x="773394" y="112996"/>
          <a:ext cx="6098607" cy="6098607"/>
        </a:xfrm>
        <a:prstGeom prst="circularArrow">
          <a:avLst>
            <a:gd name="adj1" fmla="val 2311"/>
            <a:gd name="adj2" fmla="val 139396"/>
            <a:gd name="adj3" fmla="val 18197564"/>
            <a:gd name="adj4" fmla="val 175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EAEA7D1D-8D8A-4A4B-812D-D24179AFED27}">
      <dsp:nvSpPr>
        <dsp:cNvPr id="0" name=""/>
        <dsp:cNvSpPr/>
      </dsp:nvSpPr>
      <dsp:spPr>
        <a:xfrm>
          <a:off x="5175942" y="752704"/>
          <a:ext cx="1389957"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2 أيار</a:t>
          </a:r>
          <a:endParaRPr lang="en-US" sz="1600" kern="1200" dirty="0">
            <a:solidFill>
              <a:srgbClr val="FFFFFF">
                <a:hueOff val="0"/>
                <a:satOff val="0"/>
                <a:lumOff val="0"/>
                <a:alphaOff val="0"/>
              </a:srgbClr>
            </a:solidFill>
            <a:latin typeface="Tahoma"/>
            <a:ea typeface="+mn-ea"/>
            <a:cs typeface="+mn-cs"/>
          </a:endParaRPr>
        </a:p>
      </dsp:txBody>
      <dsp:txXfrm>
        <a:off x="5175942" y="752704"/>
        <a:ext cx="1389957" cy="722746"/>
      </dsp:txXfrm>
    </dsp:sp>
    <dsp:sp modelId="{2257407E-2335-6E46-9533-50F1A4869162}">
      <dsp:nvSpPr>
        <dsp:cNvPr id="0" name=""/>
        <dsp:cNvSpPr/>
      </dsp:nvSpPr>
      <dsp:spPr>
        <a:xfrm>
          <a:off x="773394" y="112996"/>
          <a:ext cx="6098607" cy="6098607"/>
        </a:xfrm>
        <a:prstGeom prst="circularArrow">
          <a:avLst>
            <a:gd name="adj1" fmla="val 2311"/>
            <a:gd name="adj2" fmla="val 139396"/>
            <a:gd name="adj3" fmla="val 20107283"/>
            <a:gd name="adj4" fmla="val 194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2467F156-8EB3-F044-8664-8B186FD19D40}">
      <dsp:nvSpPr>
        <dsp:cNvPr id="0" name=""/>
        <dsp:cNvSpPr/>
      </dsp:nvSpPr>
      <dsp:spPr>
        <a:xfrm>
          <a:off x="5837143" y="2051225"/>
          <a:ext cx="1566957"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3 سيفان</a:t>
          </a:r>
          <a:endParaRPr lang="en-US" sz="1600" kern="1200" dirty="0">
            <a:solidFill>
              <a:srgbClr val="FFFFFF">
                <a:hueOff val="0"/>
                <a:satOff val="0"/>
                <a:lumOff val="0"/>
                <a:alphaOff val="0"/>
              </a:srgbClr>
            </a:solidFill>
            <a:latin typeface="Tahoma"/>
            <a:ea typeface="+mn-ea"/>
            <a:cs typeface="+mn-cs"/>
          </a:endParaRPr>
        </a:p>
      </dsp:txBody>
      <dsp:txXfrm>
        <a:off x="5837143" y="2051225"/>
        <a:ext cx="1566957" cy="722746"/>
      </dsp:txXfrm>
    </dsp:sp>
    <dsp:sp modelId="{DC85BF06-3190-2C49-B38C-CC01414F9567}">
      <dsp:nvSpPr>
        <dsp:cNvPr id="0" name=""/>
        <dsp:cNvSpPr/>
      </dsp:nvSpPr>
      <dsp:spPr>
        <a:xfrm>
          <a:off x="773394" y="112996"/>
          <a:ext cx="6098607" cy="6098607"/>
        </a:xfrm>
        <a:prstGeom prst="circularArrow">
          <a:avLst>
            <a:gd name="adj1" fmla="val 2311"/>
            <a:gd name="adj2" fmla="val 139396"/>
            <a:gd name="adj3" fmla="val 322868"/>
            <a:gd name="adj4" fmla="val 211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A85B6194-0CD3-0046-9C07-12EA626BEFA3}">
      <dsp:nvSpPr>
        <dsp:cNvPr id="0" name=""/>
        <dsp:cNvSpPr/>
      </dsp:nvSpPr>
      <dsp:spPr>
        <a:xfrm>
          <a:off x="5854691" y="3550628"/>
          <a:ext cx="1531861"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4 تموز</a:t>
          </a:r>
          <a:endParaRPr lang="en-US" sz="1600" kern="1200" dirty="0">
            <a:solidFill>
              <a:srgbClr val="FFFFFF">
                <a:hueOff val="0"/>
                <a:satOff val="0"/>
                <a:lumOff val="0"/>
                <a:alphaOff val="0"/>
              </a:srgbClr>
            </a:solidFill>
            <a:latin typeface="Tahoma"/>
            <a:ea typeface="+mn-ea"/>
            <a:cs typeface="+mn-cs"/>
          </a:endParaRPr>
        </a:p>
      </dsp:txBody>
      <dsp:txXfrm>
        <a:off x="5854691" y="3550628"/>
        <a:ext cx="1531861" cy="722746"/>
      </dsp:txXfrm>
    </dsp:sp>
    <dsp:sp modelId="{76EDA6DC-5A32-7640-86D9-A3D1F65AC2D3}">
      <dsp:nvSpPr>
        <dsp:cNvPr id="0" name=""/>
        <dsp:cNvSpPr/>
      </dsp:nvSpPr>
      <dsp:spPr>
        <a:xfrm>
          <a:off x="773394" y="112996"/>
          <a:ext cx="6098607" cy="6098607"/>
        </a:xfrm>
        <a:prstGeom prst="circularArrow">
          <a:avLst>
            <a:gd name="adj1" fmla="val 2311"/>
            <a:gd name="adj2" fmla="val 139396"/>
            <a:gd name="adj3" fmla="val 1997564"/>
            <a:gd name="adj4" fmla="val 13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9BE0E30D-6CC1-3143-BC4A-4FF2C5039316}">
      <dsp:nvSpPr>
        <dsp:cNvPr id="0" name=""/>
        <dsp:cNvSpPr/>
      </dsp:nvSpPr>
      <dsp:spPr>
        <a:xfrm>
          <a:off x="4964889" y="4849148"/>
          <a:ext cx="1812063"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5 آب</a:t>
          </a:r>
          <a:endParaRPr lang="en-US" sz="1600" kern="1200" dirty="0">
            <a:solidFill>
              <a:srgbClr val="FFFFFF">
                <a:hueOff val="0"/>
                <a:satOff val="0"/>
                <a:lumOff val="0"/>
                <a:alphaOff val="0"/>
              </a:srgbClr>
            </a:solidFill>
            <a:latin typeface="Tahoma"/>
            <a:ea typeface="+mn-ea"/>
            <a:cs typeface="+mn-cs"/>
          </a:endParaRPr>
        </a:p>
      </dsp:txBody>
      <dsp:txXfrm>
        <a:off x="4964889" y="4849148"/>
        <a:ext cx="1812063" cy="722746"/>
      </dsp:txXfrm>
    </dsp:sp>
    <dsp:sp modelId="{37E24780-EDFC-1D4D-B756-C90BE821441B}">
      <dsp:nvSpPr>
        <dsp:cNvPr id="0" name=""/>
        <dsp:cNvSpPr/>
      </dsp:nvSpPr>
      <dsp:spPr>
        <a:xfrm>
          <a:off x="773394" y="112996"/>
          <a:ext cx="6098607" cy="6098607"/>
        </a:xfrm>
        <a:prstGeom prst="circularArrow">
          <a:avLst>
            <a:gd name="adj1" fmla="val 2311"/>
            <a:gd name="adj2" fmla="val 139396"/>
            <a:gd name="adj3" fmla="val 3907283"/>
            <a:gd name="adj4" fmla="val 32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F6C208F-01F8-574D-980A-D40F886CF760}">
      <dsp:nvSpPr>
        <dsp:cNvPr id="0" name=""/>
        <dsp:cNvSpPr/>
      </dsp:nvSpPr>
      <dsp:spPr>
        <a:xfrm>
          <a:off x="3815648" y="5598850"/>
          <a:ext cx="1513503"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 </a:t>
          </a:r>
          <a:r>
            <a:rPr lang="ar-JO" sz="1600" kern="1200" dirty="0">
              <a:solidFill>
                <a:srgbClr val="FFFFFF">
                  <a:hueOff val="0"/>
                  <a:satOff val="0"/>
                  <a:lumOff val="0"/>
                  <a:alphaOff val="0"/>
                </a:srgbClr>
              </a:solidFill>
              <a:latin typeface="Arial" panose="020B0604020202020204" pitchFamily="34" charset="0"/>
              <a:ea typeface="+mn-ea"/>
              <a:cs typeface="Arial" panose="020B0604020202020204" pitchFamily="34" charset="0"/>
            </a:rPr>
            <a:t>6 أيلول</a:t>
          </a:r>
          <a:endParaRPr lang="en-US" sz="1600" kern="1200" dirty="0">
            <a:solidFill>
              <a:srgbClr val="FFFFFF">
                <a:hueOff val="0"/>
                <a:satOff val="0"/>
                <a:lumOff val="0"/>
                <a:alphaOff val="0"/>
              </a:srgbClr>
            </a:solidFill>
            <a:latin typeface="Tahoma"/>
            <a:ea typeface="+mn-ea"/>
            <a:cs typeface="+mn-cs"/>
          </a:endParaRPr>
        </a:p>
      </dsp:txBody>
      <dsp:txXfrm>
        <a:off x="3815648" y="5598850"/>
        <a:ext cx="1513503" cy="722746"/>
      </dsp:txXfrm>
    </dsp:sp>
    <dsp:sp modelId="{DAE7F6D9-575B-6C47-9F2C-6177EB4BA541}">
      <dsp:nvSpPr>
        <dsp:cNvPr id="0" name=""/>
        <dsp:cNvSpPr/>
      </dsp:nvSpPr>
      <dsp:spPr>
        <a:xfrm>
          <a:off x="773394" y="112996"/>
          <a:ext cx="6098607" cy="6098607"/>
        </a:xfrm>
        <a:prstGeom prst="circularArrow">
          <a:avLst>
            <a:gd name="adj1" fmla="val 2311"/>
            <a:gd name="adj2" fmla="val 139396"/>
            <a:gd name="adj3" fmla="val 5722868"/>
            <a:gd name="adj4" fmla="val 49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4CE740F-E5F8-1040-9068-3C0CA6A81D60}">
      <dsp:nvSpPr>
        <dsp:cNvPr id="0" name=""/>
        <dsp:cNvSpPr/>
      </dsp:nvSpPr>
      <dsp:spPr>
        <a:xfrm>
          <a:off x="2493242" y="5598850"/>
          <a:ext cx="1159509"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7 تشري</a:t>
          </a:r>
          <a:endParaRPr lang="en-US" sz="1600" kern="1200" dirty="0">
            <a:solidFill>
              <a:srgbClr val="FFFFFF">
                <a:hueOff val="0"/>
                <a:satOff val="0"/>
                <a:lumOff val="0"/>
                <a:alphaOff val="0"/>
              </a:srgbClr>
            </a:solidFill>
            <a:latin typeface="Tahoma"/>
            <a:ea typeface="+mn-ea"/>
            <a:cs typeface="+mn-cs"/>
          </a:endParaRPr>
        </a:p>
      </dsp:txBody>
      <dsp:txXfrm>
        <a:off x="2493242" y="5598850"/>
        <a:ext cx="1159509" cy="722746"/>
      </dsp:txXfrm>
    </dsp:sp>
    <dsp:sp modelId="{7D368AA8-A897-6A44-B2ED-5420DBBF55CD}">
      <dsp:nvSpPr>
        <dsp:cNvPr id="0" name=""/>
        <dsp:cNvSpPr/>
      </dsp:nvSpPr>
      <dsp:spPr>
        <a:xfrm>
          <a:off x="773394" y="112996"/>
          <a:ext cx="6098607" cy="6098607"/>
        </a:xfrm>
        <a:prstGeom prst="circularArrow">
          <a:avLst>
            <a:gd name="adj1" fmla="val 2311"/>
            <a:gd name="adj2" fmla="val 139396"/>
            <a:gd name="adj3" fmla="val 7397564"/>
            <a:gd name="adj4" fmla="val 67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36444405-91CC-BC45-909E-8AE477F1EC7C}">
      <dsp:nvSpPr>
        <dsp:cNvPr id="0" name=""/>
        <dsp:cNvSpPr/>
      </dsp:nvSpPr>
      <dsp:spPr>
        <a:xfrm>
          <a:off x="985750" y="4849148"/>
          <a:ext cx="157745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8 تششفان</a:t>
          </a:r>
          <a:endParaRPr lang="en-US" sz="1600" kern="1200" dirty="0">
            <a:solidFill>
              <a:srgbClr val="FFFFFF">
                <a:hueOff val="0"/>
                <a:satOff val="0"/>
                <a:lumOff val="0"/>
                <a:alphaOff val="0"/>
              </a:srgbClr>
            </a:solidFill>
            <a:latin typeface="Tahoma"/>
            <a:ea typeface="+mn-ea"/>
            <a:cs typeface="+mn-cs"/>
          </a:endParaRPr>
        </a:p>
      </dsp:txBody>
      <dsp:txXfrm>
        <a:off x="985750" y="4849148"/>
        <a:ext cx="1577452" cy="722746"/>
      </dsp:txXfrm>
    </dsp:sp>
    <dsp:sp modelId="{0EBEA1BD-8C57-A847-A4A1-BD492A397D4A}">
      <dsp:nvSpPr>
        <dsp:cNvPr id="0" name=""/>
        <dsp:cNvSpPr/>
      </dsp:nvSpPr>
      <dsp:spPr>
        <a:xfrm>
          <a:off x="773394" y="112996"/>
          <a:ext cx="6098607" cy="6098607"/>
        </a:xfrm>
        <a:prstGeom prst="circularArrow">
          <a:avLst>
            <a:gd name="adj1" fmla="val 2311"/>
            <a:gd name="adj2" fmla="val 139396"/>
            <a:gd name="adj3" fmla="val 9307283"/>
            <a:gd name="adj4" fmla="val 86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9DCBC3D-EF34-4444-B52C-E59D1C44CC9D}">
      <dsp:nvSpPr>
        <dsp:cNvPr id="0" name=""/>
        <dsp:cNvSpPr/>
      </dsp:nvSpPr>
      <dsp:spPr>
        <a:xfrm>
          <a:off x="225598" y="3550628"/>
          <a:ext cx="1598354"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9 كسليف</a:t>
          </a:r>
          <a:endParaRPr lang="en-US" sz="1600" kern="1200" dirty="0">
            <a:solidFill>
              <a:srgbClr val="FFFFFF">
                <a:hueOff val="0"/>
                <a:satOff val="0"/>
                <a:lumOff val="0"/>
                <a:alphaOff val="0"/>
              </a:srgbClr>
            </a:solidFill>
            <a:latin typeface="Tahoma"/>
            <a:ea typeface="+mn-ea"/>
            <a:cs typeface="+mn-cs"/>
          </a:endParaRPr>
        </a:p>
      </dsp:txBody>
      <dsp:txXfrm>
        <a:off x="225598" y="3550628"/>
        <a:ext cx="1598354" cy="722746"/>
      </dsp:txXfrm>
    </dsp:sp>
    <dsp:sp modelId="{CDA9BE8C-41E5-BF45-BAB4-5B91BDDEFF8D}">
      <dsp:nvSpPr>
        <dsp:cNvPr id="0" name=""/>
        <dsp:cNvSpPr/>
      </dsp:nvSpPr>
      <dsp:spPr>
        <a:xfrm>
          <a:off x="773394" y="112996"/>
          <a:ext cx="6098607" cy="6098607"/>
        </a:xfrm>
        <a:prstGeom prst="circularArrow">
          <a:avLst>
            <a:gd name="adj1" fmla="val 2311"/>
            <a:gd name="adj2" fmla="val 139396"/>
            <a:gd name="adj3" fmla="val 11122868"/>
            <a:gd name="adj4" fmla="val 103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2C576B8-5B2D-B04B-98C4-29D5E499FD83}">
      <dsp:nvSpPr>
        <dsp:cNvPr id="0" name=""/>
        <dsp:cNvSpPr/>
      </dsp:nvSpPr>
      <dsp:spPr>
        <a:xfrm>
          <a:off x="215898" y="2051225"/>
          <a:ext cx="161775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10 طيفيت</a:t>
          </a:r>
          <a:endParaRPr lang="en-US" sz="1600" kern="1200" dirty="0">
            <a:solidFill>
              <a:srgbClr val="FFFFFF">
                <a:hueOff val="0"/>
                <a:satOff val="0"/>
                <a:lumOff val="0"/>
                <a:alphaOff val="0"/>
              </a:srgbClr>
            </a:solidFill>
            <a:latin typeface="Tahoma"/>
            <a:ea typeface="+mn-ea"/>
            <a:cs typeface="+mn-cs"/>
          </a:endParaRPr>
        </a:p>
      </dsp:txBody>
      <dsp:txXfrm>
        <a:off x="215898" y="2051225"/>
        <a:ext cx="1617752" cy="722746"/>
      </dsp:txXfrm>
    </dsp:sp>
    <dsp:sp modelId="{C4FE94AE-AFAE-8743-9525-171FDA850E0F}">
      <dsp:nvSpPr>
        <dsp:cNvPr id="0" name=""/>
        <dsp:cNvSpPr/>
      </dsp:nvSpPr>
      <dsp:spPr>
        <a:xfrm>
          <a:off x="773394" y="112996"/>
          <a:ext cx="6098607" cy="6098607"/>
        </a:xfrm>
        <a:prstGeom prst="circularArrow">
          <a:avLst>
            <a:gd name="adj1" fmla="val 2311"/>
            <a:gd name="adj2" fmla="val 139396"/>
            <a:gd name="adj3" fmla="val 12797564"/>
            <a:gd name="adj4" fmla="val 121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54CDBF4B-9D09-3242-A1D5-0506BD1712C5}">
      <dsp:nvSpPr>
        <dsp:cNvPr id="0" name=""/>
        <dsp:cNvSpPr/>
      </dsp:nvSpPr>
      <dsp:spPr>
        <a:xfrm>
          <a:off x="1034351" y="752704"/>
          <a:ext cx="1480250"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11 شباط</a:t>
          </a:r>
          <a:endParaRPr lang="en-US" sz="1600" kern="1200" dirty="0">
            <a:solidFill>
              <a:srgbClr val="FFFFFF">
                <a:hueOff val="0"/>
                <a:satOff val="0"/>
                <a:lumOff val="0"/>
                <a:alphaOff val="0"/>
              </a:srgbClr>
            </a:solidFill>
            <a:latin typeface="Tahoma"/>
            <a:ea typeface="+mn-ea"/>
            <a:cs typeface="+mn-cs"/>
          </a:endParaRPr>
        </a:p>
      </dsp:txBody>
      <dsp:txXfrm>
        <a:off x="1034351" y="752704"/>
        <a:ext cx="1480250" cy="722746"/>
      </dsp:txXfrm>
    </dsp:sp>
    <dsp:sp modelId="{49452468-AA65-834B-B75D-72A0A7810E13}">
      <dsp:nvSpPr>
        <dsp:cNvPr id="0" name=""/>
        <dsp:cNvSpPr/>
      </dsp:nvSpPr>
      <dsp:spPr>
        <a:xfrm>
          <a:off x="831734" y="73037"/>
          <a:ext cx="6098607" cy="6098607"/>
        </a:xfrm>
        <a:prstGeom prst="circularArrow">
          <a:avLst>
            <a:gd name="adj1" fmla="val 2311"/>
            <a:gd name="adj2" fmla="val 139396"/>
            <a:gd name="adj3" fmla="val 14707283"/>
            <a:gd name="adj4" fmla="val 140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CE064FAD-9527-C04A-986D-ADE7F29D4AAF}">
      <dsp:nvSpPr>
        <dsp:cNvPr id="0" name=""/>
        <dsp:cNvSpPr/>
      </dsp:nvSpPr>
      <dsp:spPr>
        <a:xfrm>
          <a:off x="2693206" y="2989"/>
          <a:ext cx="65959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12 آذار</a:t>
          </a:r>
          <a:endParaRPr lang="en-US" sz="1600" kern="1200" dirty="0">
            <a:solidFill>
              <a:srgbClr val="FFFFFF">
                <a:hueOff val="0"/>
                <a:satOff val="0"/>
                <a:lumOff val="0"/>
                <a:alphaOff val="0"/>
              </a:srgbClr>
            </a:solidFill>
            <a:latin typeface="Tahoma"/>
            <a:ea typeface="+mn-ea"/>
            <a:cs typeface="+mn-cs"/>
          </a:endParaRPr>
        </a:p>
      </dsp:txBody>
      <dsp:txXfrm>
        <a:off x="2693206" y="2989"/>
        <a:ext cx="659592" cy="722746"/>
      </dsp:txXfrm>
    </dsp:sp>
    <dsp:sp modelId="{7C0589C6-43EC-854D-966B-B0C5FE9A8192}">
      <dsp:nvSpPr>
        <dsp:cNvPr id="0" name=""/>
        <dsp:cNvSpPr/>
      </dsp:nvSpPr>
      <dsp:spPr>
        <a:xfrm>
          <a:off x="668468" y="114747"/>
          <a:ext cx="6098607" cy="6098607"/>
        </a:xfrm>
        <a:prstGeom prst="circularArrow">
          <a:avLst>
            <a:gd name="adj1" fmla="val 2311"/>
            <a:gd name="adj2" fmla="val 139396"/>
            <a:gd name="adj3" fmla="val 16522868"/>
            <a:gd name="adj4" fmla="val 157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Tree>
</dsp:drawing>
</file>

<file path=ppt/diagrams/layout1.xml><?xml version="1.0" encoding="utf-8"?>
<dgm:layoutDef xmlns:dgm="http://schemas.openxmlformats.org/drawingml/2006/diagram" xmlns:a="http://schemas.openxmlformats.org/drawingml/2006/main" uniqueId="urn:microsoft.com/office/officeart/2005/8/layout/cycle1">
  <dgm:title val=""/>
  <dgm:desc val=""/>
  <dgm:catLst>
    <dgm:cat type="cycle" pri="2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ycle">
    <dgm:varLst>
      <dgm:dir/>
      <dgm:resizeHandles val="exact"/>
    </dgm:varLst>
    <dgm:choose name="Name0">
      <dgm:if name="Name1" func="var" arg="dir" op="equ" val="norm">
        <dgm:alg type="cycle">
          <dgm:param type="stAng" val="0"/>
          <dgm:param type="spanAng" val="360"/>
        </dgm:alg>
      </dgm:if>
      <dgm:else name="Name2">
        <dgm:alg type="cycle">
          <dgm:param type="stAng" val="0"/>
          <dgm:param type="spanAng" val="-360"/>
        </dgm:alg>
      </dgm:else>
    </dgm:choose>
    <dgm:shape xmlns:r="http://schemas.openxmlformats.org/officeDocument/2006/relationships" r:blip="">
      <dgm:adjLst/>
    </dgm:shape>
    <dgm:presOf/>
    <dgm:choose name="Name3">
      <dgm:if name="Name4" func="var" arg="dir" op="equ" val="norm">
        <dgm:constrLst>
          <dgm:constr type="diam" val="1"/>
          <dgm:constr type="w" for="ch" forName="node" refType="w"/>
          <dgm:constr type="w" for="ch" ptType="sibTrans" refType="w" refFor="ch" refForName="node" fact="0.5"/>
          <dgm:constr type="h" for="ch" ptType="sibTrans" op="equ"/>
          <dgm:constr type="diam" for="ch" ptType="sibTrans" refType="diam" op="equ"/>
          <dgm:constr type="sibSp" refType="w" refFor="ch" refForName="node" fact="0.15"/>
          <dgm:constr type="w" for="ch" forName="dummy" refType="sibSp" fact="2.8"/>
          <dgm:constr type="primFontSz" for="ch" forName="node" op="equ" val="65"/>
        </dgm:constrLst>
      </dgm:if>
      <dgm:else name="Name5">
        <dgm:constrLst>
          <dgm:constr type="diam" val="1"/>
          <dgm:constr type="w" for="ch" forName="node" refType="w"/>
          <dgm:constr type="w" for="ch" ptType="sibTrans" refType="w" refFor="ch" refForName="node" fact="0.5"/>
          <dgm:constr type="h" for="ch" ptType="sibTrans" op="equ"/>
          <dgm:constr type="diam" for="ch" ptType="sibTrans" refType="diam" op="equ" fact="-1"/>
          <dgm:constr type="sibSp" refType="w" refFor="ch" refForName="node" fact="0.15"/>
          <dgm:constr type="w" for="ch" forName="dummy" refType="sibSp" fact="2.8"/>
          <dgm:constr type="primFontSz" for="ch" forName="node" op="equ" val="65"/>
        </dgm:constrLst>
      </dgm:else>
    </dgm:choose>
    <dgm:ruleLst>
      <dgm:rule type="diam" val="INF" fact="NaN" max="NaN"/>
    </dgm:ruleLst>
    <dgm:forEach name="nodesForEach" axis="ch" ptType="node">
      <dgm:choose name="Name6">
        <dgm:if name="Name7" axis="par ch" ptType="doc node" func="cnt" op="gt" val="1">
          <dgm:layoutNode name="dummy">
            <dgm:alg type="sp"/>
            <dgm:shape xmlns:r="http://schemas.openxmlformats.org/officeDocument/2006/relationships" r:blip="">
              <dgm:adjLst/>
            </dgm:shape>
            <dgm:presOf/>
            <dgm:constrLst>
              <dgm:constr type="h" refType="w"/>
            </dgm:constrLst>
            <dgm:ruleLst/>
          </dgm:layoutNode>
        </dgm:if>
        <dgm:else name="Name8"/>
      </dgm:choose>
      <dgm:layoutNode name="node" styleLbl="revTx">
        <dgm:varLst>
          <dgm:bulletEnabled val="1"/>
        </dgm:varLst>
        <dgm:alg type="tx">
          <dgm:param type="txAnchorVertCh" val="mid"/>
        </dgm:alg>
        <dgm:shape xmlns:r="http://schemas.openxmlformats.org/officeDocument/2006/relationships" type="rect" r:blip="">
          <dgm:adjLst/>
        </dgm:shape>
        <dgm:presOf axis="desOrSelf" ptType="node"/>
        <dgm:constrLst>
          <dgm:constr type="h" refType="w"/>
          <dgm:constr type="lMarg" refType="primFontSz" fact="0.1"/>
          <dgm:constr type="rMarg" refType="primFontSz" fact="0.1"/>
          <dgm:constr type="tMarg" refType="primFontSz" fact="0.1"/>
          <dgm:constr type="bMarg" refType="primFontSz" fact="0.1"/>
        </dgm:constrLst>
        <dgm:ruleLst>
          <dgm:rule type="primFontSz" val="5" fact="NaN" max="NaN"/>
        </dgm:ruleLst>
      </dgm:layoutNode>
      <dgm:choose name="Name9">
        <dgm:if name="Name10" axis="par ch" ptType="doc node" func="cnt" op="gt" val="1">
          <dgm:forEach name="Name11" axis="followSib" ptType="sibTrans" hideLastTrans="0" cnt="1">
            <dgm:layoutNode name="sibTrans" styleLbl="node1">
              <dgm:alg type="conn">
                <dgm:param type="connRout" val="curve"/>
                <dgm:param type="begPts" val="radial"/>
                <dgm:param type="endPts" val="radial"/>
              </dgm:alg>
              <dgm:shape xmlns:r="http://schemas.openxmlformats.org/officeDocument/2006/relationships" type="conn" r:blip="">
                <dgm:adjLst/>
              </dgm:shape>
              <dgm:presOf axis="self"/>
              <dgm:constrLst>
                <dgm:constr type="h" refType="w" fact="0.65"/>
                <dgm:constr type="begPad"/>
                <dgm:constr type="endPad"/>
              </dgm:constrLst>
              <dgm:ruleLst/>
            </dgm:layoutNode>
          </dgm:forEach>
        </dgm:if>
        <dgm:else name="Name12"/>
      </dgm:choose>
    </dgm:forEach>
  </dgm:layoutNode>
</dgm:layoutDef>
</file>

<file path=ppt/diagrams/quickStyle1.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notesMasters/_rels/notesMaster1.xml.rels><?xml version="1.0" encoding="UTF-8" standalone="yes"?>
<Relationships xmlns="http://schemas.openxmlformats.org/package/2006/relationships"><Relationship Id="rId1" Type="http://schemas.openxmlformats.org/officeDocument/2006/relationships/theme" Target="../theme/theme50.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6146" name="Rectangle 2">
            <a:extLst>
              <a:ext uri="{FF2B5EF4-FFF2-40B4-BE49-F238E27FC236}">
                <a16:creationId xmlns:a16="http://schemas.microsoft.com/office/drawing/2014/main" id="{B0DBEEC7-C3BA-D54E-A7F9-B2002565C286}"/>
              </a:ext>
            </a:extLst>
          </p:cNvPr>
          <p:cNvSpPr>
            <a:spLocks noGrp="1" noChangeArrowheads="1"/>
          </p:cNvSpPr>
          <p:nvPr>
            <p:ph type="hdr" sz="quarter"/>
          </p:nvPr>
        </p:nvSpPr>
        <p:spPr bwMode="auto">
          <a:xfrm>
            <a:off x="0" y="0"/>
            <a:ext cx="29718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defRPr sz="1200">
                <a:latin typeface="Arial" charset="0"/>
                <a:ea typeface="ＭＳ Ｐゴシック" charset="-128"/>
                <a:cs typeface="ＭＳ Ｐゴシック" charset="-128"/>
              </a:defRPr>
            </a:lvl1pPr>
          </a:lstStyle>
          <a:p>
            <a:pPr>
              <a:defRPr/>
            </a:pPr>
            <a:endParaRPr lang="en-US"/>
          </a:p>
        </p:txBody>
      </p:sp>
      <p:sp>
        <p:nvSpPr>
          <p:cNvPr id="6147" name="Rectangle 3">
            <a:extLst>
              <a:ext uri="{FF2B5EF4-FFF2-40B4-BE49-F238E27FC236}">
                <a16:creationId xmlns:a16="http://schemas.microsoft.com/office/drawing/2014/main" id="{42FAC0FA-6A78-5141-A7D8-81B96A88480E}"/>
              </a:ext>
            </a:extLst>
          </p:cNvPr>
          <p:cNvSpPr>
            <a:spLocks noGrp="1" noChangeArrowheads="1"/>
          </p:cNvSpPr>
          <p:nvPr>
            <p:ph type="dt" idx="1"/>
          </p:nvPr>
        </p:nvSpPr>
        <p:spPr bwMode="auto">
          <a:xfrm>
            <a:off x="3886200" y="0"/>
            <a:ext cx="29718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defRPr sz="1200">
                <a:latin typeface="Arial" charset="0"/>
                <a:ea typeface="ＭＳ Ｐゴシック" charset="-128"/>
                <a:cs typeface="ＭＳ Ｐゴシック" charset="-128"/>
              </a:defRPr>
            </a:lvl1pPr>
          </a:lstStyle>
          <a:p>
            <a:pPr>
              <a:defRPr/>
            </a:pPr>
            <a:endParaRPr lang="en-US"/>
          </a:p>
        </p:txBody>
      </p:sp>
      <p:sp>
        <p:nvSpPr>
          <p:cNvPr id="80900" name="Rectangle 4">
            <a:extLst>
              <a:ext uri="{FF2B5EF4-FFF2-40B4-BE49-F238E27FC236}">
                <a16:creationId xmlns:a16="http://schemas.microsoft.com/office/drawing/2014/main" id="{D7CFEE23-E4A6-D349-945B-429E59C7B809}"/>
              </a:ext>
            </a:extLst>
          </p:cNvPr>
          <p:cNvSpPr>
            <a:spLocks noGrp="1" noRot="1" noChangeAspect="1" noChangeArrowheads="1" noTextEdit="1"/>
          </p:cNvSpPr>
          <p:nvPr>
            <p:ph type="sldImg" idx="2"/>
          </p:nvPr>
        </p:nvSpPr>
        <p:spPr bwMode="auto">
          <a:xfrm>
            <a:off x="1143000" y="685800"/>
            <a:ext cx="4572000" cy="3429000"/>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6149" name="Rectangle 5">
            <a:extLst>
              <a:ext uri="{FF2B5EF4-FFF2-40B4-BE49-F238E27FC236}">
                <a16:creationId xmlns:a16="http://schemas.microsoft.com/office/drawing/2014/main" id="{980576F5-C8A9-4F4F-9AF1-F4D3E46CB23C}"/>
              </a:ext>
            </a:extLst>
          </p:cNvPr>
          <p:cNvSpPr>
            <a:spLocks noGrp="1" noChangeArrowheads="1"/>
          </p:cNvSpPr>
          <p:nvPr>
            <p:ph type="body" sz="quarter" idx="3"/>
          </p:nvPr>
        </p:nvSpPr>
        <p:spPr bwMode="auto">
          <a:xfrm>
            <a:off x="914400" y="4343400"/>
            <a:ext cx="5029200" cy="4114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6150" name="Rectangle 6">
            <a:extLst>
              <a:ext uri="{FF2B5EF4-FFF2-40B4-BE49-F238E27FC236}">
                <a16:creationId xmlns:a16="http://schemas.microsoft.com/office/drawing/2014/main" id="{8FFE8DFF-8DF2-DF4C-A077-B478AAA5A155}"/>
              </a:ext>
            </a:extLst>
          </p:cNvPr>
          <p:cNvSpPr>
            <a:spLocks noGrp="1" noChangeArrowheads="1"/>
          </p:cNvSpPr>
          <p:nvPr>
            <p:ph type="ftr" sz="quarter" idx="4"/>
          </p:nvPr>
        </p:nvSpPr>
        <p:spPr bwMode="auto">
          <a:xfrm>
            <a:off x="0" y="8686800"/>
            <a:ext cx="2971800" cy="457200"/>
          </a:xfrm>
          <a:prstGeom prst="rect">
            <a:avLst/>
          </a:prstGeom>
          <a:noFill/>
          <a:ln w="9525">
            <a:noFill/>
            <a:miter lim="800000"/>
            <a:headEnd/>
            <a:tailEnd/>
          </a:ln>
        </p:spPr>
        <p:txBody>
          <a:bodyPr vert="horz" wrap="square" lIns="91440" tIns="45720" rIns="91440" bIns="45720" numCol="1" anchor="b" anchorCtr="0" compatLnSpc="1">
            <a:prstTxWarp prst="textNoShape">
              <a:avLst/>
            </a:prstTxWarp>
          </a:bodyPr>
          <a:lstStyle>
            <a:lvl1pPr>
              <a:defRPr sz="1200">
                <a:latin typeface="Arial" charset="0"/>
                <a:ea typeface="ＭＳ Ｐゴシック" charset="-128"/>
                <a:cs typeface="ＭＳ Ｐゴシック" charset="-128"/>
              </a:defRPr>
            </a:lvl1pPr>
          </a:lstStyle>
          <a:p>
            <a:pPr>
              <a:defRPr/>
            </a:pPr>
            <a:endParaRPr lang="en-US"/>
          </a:p>
        </p:txBody>
      </p:sp>
      <p:sp>
        <p:nvSpPr>
          <p:cNvPr id="6151" name="Rectangle 7">
            <a:extLst>
              <a:ext uri="{FF2B5EF4-FFF2-40B4-BE49-F238E27FC236}">
                <a16:creationId xmlns:a16="http://schemas.microsoft.com/office/drawing/2014/main" id="{C2820AC4-4A9D-3E43-BB10-5D7CA942CD5D}"/>
              </a:ext>
            </a:extLst>
          </p:cNvPr>
          <p:cNvSpPr>
            <a:spLocks noGrp="1" noChangeArrowheads="1"/>
          </p:cNvSpPr>
          <p:nvPr>
            <p:ph type="sldNum" sz="quarter" idx="5"/>
          </p:nvPr>
        </p:nvSpPr>
        <p:spPr bwMode="auto">
          <a:xfrm>
            <a:off x="3886200" y="8686800"/>
            <a:ext cx="2971800" cy="457200"/>
          </a:xfrm>
          <a:prstGeom prst="rect">
            <a:avLst/>
          </a:prstGeom>
          <a:noFill/>
          <a:ln w="9525">
            <a:noFill/>
            <a:miter lim="800000"/>
            <a:headEnd/>
            <a:tailEnd/>
          </a:ln>
        </p:spPr>
        <p:txBody>
          <a:bodyPr vert="horz" wrap="square" lIns="91440" tIns="45720" rIns="91440" bIns="45720" numCol="1" anchor="b" anchorCtr="0" compatLnSpc="1">
            <a:prstTxWarp prst="textNoShape">
              <a:avLst/>
            </a:prstTxWarp>
          </a:bodyPr>
          <a:lstStyle>
            <a:lvl1pPr algn="r">
              <a:defRPr sz="1200"/>
            </a:lvl1pPr>
          </a:lstStyle>
          <a:p>
            <a:fld id="{237435D8-0135-C247-9E02-72510FB09899}" type="slidenum">
              <a:rPr lang="en-US" altLang="en-US"/>
              <a:pPr/>
              <a:t>‹#›</a:t>
            </a:fld>
            <a:endParaRPr lang="en-US" altLang="en-US"/>
          </a:p>
        </p:txBody>
      </p:sp>
    </p:spTree>
  </p:cSld>
  <p:clrMap bg1="lt1" tx1="dk1" bg2="lt2" tx2="dk2" accent1="accent1" accent2="accent2" accent3="accent3" accent4="accent4" accent5="accent5" accent6="accent6" hlink="hlink" folHlink="folHlink"/>
  <p:notesStyle>
    <a:lvl1pPr algn="l" rtl="0" eaLnBrk="0" fontAlgn="base" hangingPunct="0">
      <a:spcBef>
        <a:spcPct val="30000"/>
      </a:spcBef>
      <a:spcAft>
        <a:spcPct val="0"/>
      </a:spcAft>
      <a:defRPr sz="1200" kern="1200">
        <a:solidFill>
          <a:schemeClr val="tx1"/>
        </a:solidFill>
        <a:latin typeface="Arial" charset="0"/>
        <a:ea typeface="ＭＳ Ｐゴシック" charset="-128"/>
        <a:cs typeface="ＭＳ Ｐゴシック" charset="-128"/>
      </a:defRPr>
    </a:lvl1pPr>
    <a:lvl2pPr marL="457200" algn="l" rtl="0" eaLnBrk="0" fontAlgn="base" hangingPunct="0">
      <a:spcBef>
        <a:spcPct val="30000"/>
      </a:spcBef>
      <a:spcAft>
        <a:spcPct val="0"/>
      </a:spcAft>
      <a:defRPr sz="1200" kern="1200">
        <a:solidFill>
          <a:schemeClr val="tx1"/>
        </a:solidFill>
        <a:latin typeface="Arial" charset="0"/>
        <a:ea typeface="ＭＳ Ｐゴシック" charset="-128"/>
        <a:cs typeface="+mn-cs"/>
      </a:defRPr>
    </a:lvl2pPr>
    <a:lvl3pPr marL="914400" algn="l" rtl="0" eaLnBrk="0" fontAlgn="base" hangingPunct="0">
      <a:spcBef>
        <a:spcPct val="30000"/>
      </a:spcBef>
      <a:spcAft>
        <a:spcPct val="0"/>
      </a:spcAft>
      <a:defRPr sz="1200" kern="1200">
        <a:solidFill>
          <a:schemeClr val="tx1"/>
        </a:solidFill>
        <a:latin typeface="Arial" charset="0"/>
        <a:ea typeface="ＭＳ Ｐゴシック" charset="-128"/>
        <a:cs typeface="+mn-cs"/>
      </a:defRPr>
    </a:lvl3pPr>
    <a:lvl4pPr marL="1371600" algn="l" rtl="0" eaLnBrk="0" fontAlgn="base" hangingPunct="0">
      <a:spcBef>
        <a:spcPct val="30000"/>
      </a:spcBef>
      <a:spcAft>
        <a:spcPct val="0"/>
      </a:spcAft>
      <a:defRPr sz="1200" kern="1200">
        <a:solidFill>
          <a:schemeClr val="tx1"/>
        </a:solidFill>
        <a:latin typeface="Arial" charset="0"/>
        <a:ea typeface="ＭＳ Ｐゴシック" charset="-128"/>
        <a:cs typeface="+mn-cs"/>
      </a:defRPr>
    </a:lvl4pPr>
    <a:lvl5pPr marL="1828800" algn="l" rtl="0" eaLnBrk="0" fontAlgn="base" hangingPunct="0">
      <a:spcBef>
        <a:spcPct val="30000"/>
      </a:spcBef>
      <a:spcAft>
        <a:spcPct val="0"/>
      </a:spcAft>
      <a:defRPr sz="1200" kern="1200">
        <a:solidFill>
          <a:schemeClr val="tx1"/>
        </a:solidFill>
        <a:latin typeface="Arial" charset="0"/>
        <a:ea typeface="ＭＳ Ｐゴシック" charset="-128"/>
        <a:cs typeface="+mn-cs"/>
      </a:defRPr>
    </a:lvl5pPr>
    <a:lvl6pPr marL="2286000" algn="l" defTabSz="457200" rtl="0" eaLnBrk="1" latinLnBrk="0" hangingPunct="1">
      <a:defRPr sz="1200" kern="1200">
        <a:solidFill>
          <a:schemeClr val="tx1"/>
        </a:solidFill>
        <a:latin typeface="+mn-lt"/>
        <a:ea typeface="+mn-ea"/>
        <a:cs typeface="+mn-cs"/>
      </a:defRPr>
    </a:lvl6pPr>
    <a:lvl7pPr marL="2743200" algn="l" defTabSz="457200" rtl="0" eaLnBrk="1" latinLnBrk="0" hangingPunct="1">
      <a:defRPr sz="1200" kern="1200">
        <a:solidFill>
          <a:schemeClr val="tx1"/>
        </a:solidFill>
        <a:latin typeface="+mn-lt"/>
        <a:ea typeface="+mn-ea"/>
        <a:cs typeface="+mn-cs"/>
      </a:defRPr>
    </a:lvl7pPr>
    <a:lvl8pPr marL="3200400" algn="l" defTabSz="457200" rtl="0" eaLnBrk="1" latinLnBrk="0" hangingPunct="1">
      <a:defRPr sz="1200" kern="1200">
        <a:solidFill>
          <a:schemeClr val="tx1"/>
        </a:solidFill>
        <a:latin typeface="+mn-lt"/>
        <a:ea typeface="+mn-ea"/>
        <a:cs typeface="+mn-cs"/>
      </a:defRPr>
    </a:lvl8pPr>
    <a:lvl9pPr marL="3657600" algn="l" defTabSz="4572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00.xml.rels><?xml version="1.0" encoding="UTF-8" standalone="yes"?>
<Relationships xmlns="http://schemas.openxmlformats.org/package/2006/relationships"><Relationship Id="rId2" Type="http://schemas.openxmlformats.org/officeDocument/2006/relationships/slide" Target="../slides/slide119.xml"/><Relationship Id="rId1" Type="http://schemas.openxmlformats.org/officeDocument/2006/relationships/notesMaster" Target="../notesMasters/notesMaster1.xml"/></Relationships>
</file>

<file path=ppt/notesSlides/_rels/notesSlide101.xml.rels><?xml version="1.0" encoding="UTF-8" standalone="yes"?>
<Relationships xmlns="http://schemas.openxmlformats.org/package/2006/relationships"><Relationship Id="rId2" Type="http://schemas.openxmlformats.org/officeDocument/2006/relationships/slide" Target="../slides/slide120.xml"/><Relationship Id="rId1" Type="http://schemas.openxmlformats.org/officeDocument/2006/relationships/notesMaster" Target="../notesMasters/notesMaster1.xml"/></Relationships>
</file>

<file path=ppt/notesSlides/_rels/notesSlide102.xml.rels><?xml version="1.0" encoding="UTF-8" standalone="yes"?>
<Relationships xmlns="http://schemas.openxmlformats.org/package/2006/relationships"><Relationship Id="rId2" Type="http://schemas.openxmlformats.org/officeDocument/2006/relationships/slide" Target="../slides/slide121.xml"/><Relationship Id="rId1" Type="http://schemas.openxmlformats.org/officeDocument/2006/relationships/notesMaster" Target="../notesMasters/notesMaster1.xml"/></Relationships>
</file>

<file path=ppt/notesSlides/_rels/notesSlide103.xml.rels><?xml version="1.0" encoding="UTF-8" standalone="yes"?>
<Relationships xmlns="http://schemas.openxmlformats.org/package/2006/relationships"><Relationship Id="rId2" Type="http://schemas.openxmlformats.org/officeDocument/2006/relationships/slide" Target="../slides/slide122.xml"/><Relationship Id="rId1" Type="http://schemas.openxmlformats.org/officeDocument/2006/relationships/notesMaster" Target="../notesMasters/notesMaster1.xml"/></Relationships>
</file>

<file path=ppt/notesSlides/_rels/notesSlide104.xml.rels><?xml version="1.0" encoding="UTF-8" standalone="yes"?>
<Relationships xmlns="http://schemas.openxmlformats.org/package/2006/relationships"><Relationship Id="rId2" Type="http://schemas.openxmlformats.org/officeDocument/2006/relationships/slide" Target="../slides/slide123.xml"/><Relationship Id="rId1" Type="http://schemas.openxmlformats.org/officeDocument/2006/relationships/notesMaster" Target="../notesMasters/notesMaster1.xml"/></Relationships>
</file>

<file path=ppt/notesSlides/_rels/notesSlide105.xml.rels><?xml version="1.0" encoding="UTF-8" standalone="yes"?>
<Relationships xmlns="http://schemas.openxmlformats.org/package/2006/relationships"><Relationship Id="rId2" Type="http://schemas.openxmlformats.org/officeDocument/2006/relationships/slide" Target="../slides/slide124.xml"/><Relationship Id="rId1" Type="http://schemas.openxmlformats.org/officeDocument/2006/relationships/notesMaster" Target="../notesMasters/notesMaster1.xml"/></Relationships>
</file>

<file path=ppt/notesSlides/_rels/notesSlide106.xml.rels><?xml version="1.0" encoding="UTF-8" standalone="yes"?>
<Relationships xmlns="http://schemas.openxmlformats.org/package/2006/relationships"><Relationship Id="rId2" Type="http://schemas.openxmlformats.org/officeDocument/2006/relationships/slide" Target="../slides/slide125.xml"/><Relationship Id="rId1" Type="http://schemas.openxmlformats.org/officeDocument/2006/relationships/notesMaster" Target="../notesMasters/notesMaster1.xml"/></Relationships>
</file>

<file path=ppt/notesSlides/_rels/notesSlide107.xml.rels><?xml version="1.0" encoding="UTF-8" standalone="yes"?>
<Relationships xmlns="http://schemas.openxmlformats.org/package/2006/relationships"><Relationship Id="rId2" Type="http://schemas.openxmlformats.org/officeDocument/2006/relationships/slide" Target="../slides/slide126.xml"/><Relationship Id="rId1" Type="http://schemas.openxmlformats.org/officeDocument/2006/relationships/notesMaster" Target="../notesMasters/notesMaster1.xml"/></Relationships>
</file>

<file path=ppt/notesSlides/_rels/notesSlide108.xml.rels><?xml version="1.0" encoding="UTF-8" standalone="yes"?>
<Relationships xmlns="http://schemas.openxmlformats.org/package/2006/relationships"><Relationship Id="rId2" Type="http://schemas.openxmlformats.org/officeDocument/2006/relationships/slide" Target="../slides/slide127.xml"/><Relationship Id="rId1" Type="http://schemas.openxmlformats.org/officeDocument/2006/relationships/notesMaster" Target="../notesMasters/notesMaster1.xml"/></Relationships>
</file>

<file path=ppt/notesSlides/_rels/notesSlide109.xml.rels><?xml version="1.0" encoding="UTF-8" standalone="yes"?>
<Relationships xmlns="http://schemas.openxmlformats.org/package/2006/relationships"><Relationship Id="rId2" Type="http://schemas.openxmlformats.org/officeDocument/2006/relationships/slide" Target="../slides/slide128.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10.xml.rels><?xml version="1.0" encoding="UTF-8" standalone="yes"?>
<Relationships xmlns="http://schemas.openxmlformats.org/package/2006/relationships"><Relationship Id="rId2" Type="http://schemas.openxmlformats.org/officeDocument/2006/relationships/slide" Target="../slides/slide129.xml"/><Relationship Id="rId1" Type="http://schemas.openxmlformats.org/officeDocument/2006/relationships/notesMaster" Target="../notesMasters/notesMaster1.xml"/></Relationships>
</file>

<file path=ppt/notesSlides/_rels/notesSlide111.xml.rels><?xml version="1.0" encoding="UTF-8" standalone="yes"?>
<Relationships xmlns="http://schemas.openxmlformats.org/package/2006/relationships"><Relationship Id="rId2" Type="http://schemas.openxmlformats.org/officeDocument/2006/relationships/slide" Target="../slides/slide130.xml"/><Relationship Id="rId1" Type="http://schemas.openxmlformats.org/officeDocument/2006/relationships/notesMaster" Target="../notesMasters/notesMaster1.xml"/></Relationships>
</file>

<file path=ppt/notesSlides/_rels/notesSlide112.xml.rels><?xml version="1.0" encoding="UTF-8" standalone="yes"?>
<Relationships xmlns="http://schemas.openxmlformats.org/package/2006/relationships"><Relationship Id="rId2" Type="http://schemas.openxmlformats.org/officeDocument/2006/relationships/slide" Target="../slides/slide131.xml"/><Relationship Id="rId1" Type="http://schemas.openxmlformats.org/officeDocument/2006/relationships/notesMaster" Target="../notesMasters/notesMaster1.xml"/></Relationships>
</file>

<file path=ppt/notesSlides/_rels/notesSlide113.xml.rels><?xml version="1.0" encoding="UTF-8" standalone="yes"?>
<Relationships xmlns="http://schemas.openxmlformats.org/package/2006/relationships"><Relationship Id="rId2" Type="http://schemas.openxmlformats.org/officeDocument/2006/relationships/slide" Target="../slides/slide132.xml"/><Relationship Id="rId1" Type="http://schemas.openxmlformats.org/officeDocument/2006/relationships/notesMaster" Target="../notesMasters/notesMaster1.xml"/></Relationships>
</file>

<file path=ppt/notesSlides/_rels/notesSlide114.xml.rels><?xml version="1.0" encoding="UTF-8" standalone="yes"?>
<Relationships xmlns="http://schemas.openxmlformats.org/package/2006/relationships"><Relationship Id="rId2" Type="http://schemas.openxmlformats.org/officeDocument/2006/relationships/slide" Target="../slides/slide133.xml"/><Relationship Id="rId1" Type="http://schemas.openxmlformats.org/officeDocument/2006/relationships/notesMaster" Target="../notesMasters/notesMaster1.xml"/></Relationships>
</file>

<file path=ppt/notesSlides/_rels/notesSlide115.xml.rels><?xml version="1.0" encoding="UTF-8" standalone="yes"?>
<Relationships xmlns="http://schemas.openxmlformats.org/package/2006/relationships"><Relationship Id="rId2" Type="http://schemas.openxmlformats.org/officeDocument/2006/relationships/slide" Target="../slides/slide134.xml"/><Relationship Id="rId1" Type="http://schemas.openxmlformats.org/officeDocument/2006/relationships/notesMaster" Target="../notesMasters/notesMaster1.xml"/></Relationships>
</file>

<file path=ppt/notesSlides/_rels/notesSlide116.xml.rels><?xml version="1.0" encoding="UTF-8" standalone="yes"?>
<Relationships xmlns="http://schemas.openxmlformats.org/package/2006/relationships"><Relationship Id="rId2" Type="http://schemas.openxmlformats.org/officeDocument/2006/relationships/slide" Target="../slides/slide135.xml"/><Relationship Id="rId1" Type="http://schemas.openxmlformats.org/officeDocument/2006/relationships/notesMaster" Target="../notesMasters/notesMaster1.xml"/></Relationships>
</file>

<file path=ppt/notesSlides/_rels/notesSlide117.xml.rels><?xml version="1.0" encoding="UTF-8" standalone="yes"?>
<Relationships xmlns="http://schemas.openxmlformats.org/package/2006/relationships"><Relationship Id="rId2" Type="http://schemas.openxmlformats.org/officeDocument/2006/relationships/slide" Target="../slides/slide136.xml"/><Relationship Id="rId1" Type="http://schemas.openxmlformats.org/officeDocument/2006/relationships/notesMaster" Target="../notesMasters/notesMaster1.xml"/></Relationships>
</file>

<file path=ppt/notesSlides/_rels/notesSlide118.xml.rels><?xml version="1.0" encoding="UTF-8" standalone="yes"?>
<Relationships xmlns="http://schemas.openxmlformats.org/package/2006/relationships"><Relationship Id="rId2" Type="http://schemas.openxmlformats.org/officeDocument/2006/relationships/slide" Target="../slides/slide137.xml"/><Relationship Id="rId1" Type="http://schemas.openxmlformats.org/officeDocument/2006/relationships/notesMaster" Target="../notesMasters/notesMaster1.xml"/></Relationships>
</file>

<file path=ppt/notesSlides/_rels/notesSlide119.xml.rels><?xml version="1.0" encoding="UTF-8" standalone="yes"?>
<Relationships xmlns="http://schemas.openxmlformats.org/package/2006/relationships"><Relationship Id="rId2" Type="http://schemas.openxmlformats.org/officeDocument/2006/relationships/slide" Target="../slides/slide138.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20.xml.rels><?xml version="1.0" encoding="UTF-8" standalone="yes"?>
<Relationships xmlns="http://schemas.openxmlformats.org/package/2006/relationships"><Relationship Id="rId2" Type="http://schemas.openxmlformats.org/officeDocument/2006/relationships/slide" Target="../slides/slide139.xml"/><Relationship Id="rId1" Type="http://schemas.openxmlformats.org/officeDocument/2006/relationships/notesMaster" Target="../notesMasters/notesMaster1.xml"/></Relationships>
</file>

<file path=ppt/notesSlides/_rels/notesSlide121.xml.rels><?xml version="1.0" encoding="UTF-8" standalone="yes"?>
<Relationships xmlns="http://schemas.openxmlformats.org/package/2006/relationships"><Relationship Id="rId2" Type="http://schemas.openxmlformats.org/officeDocument/2006/relationships/slide" Target="../slides/slide140.xml"/><Relationship Id="rId1" Type="http://schemas.openxmlformats.org/officeDocument/2006/relationships/notesMaster" Target="../notesMasters/notesMaster1.xml"/></Relationships>
</file>

<file path=ppt/notesSlides/_rels/notesSlide122.xml.rels><?xml version="1.0" encoding="UTF-8" standalone="yes"?>
<Relationships xmlns="http://schemas.openxmlformats.org/package/2006/relationships"><Relationship Id="rId2" Type="http://schemas.openxmlformats.org/officeDocument/2006/relationships/slide" Target="../slides/slide141.xml"/><Relationship Id="rId1" Type="http://schemas.openxmlformats.org/officeDocument/2006/relationships/notesMaster" Target="../notesMasters/notesMaster1.xml"/></Relationships>
</file>

<file path=ppt/notesSlides/_rels/notesSlide123.xml.rels><?xml version="1.0" encoding="UTF-8" standalone="yes"?>
<Relationships xmlns="http://schemas.openxmlformats.org/package/2006/relationships"><Relationship Id="rId2" Type="http://schemas.openxmlformats.org/officeDocument/2006/relationships/slide" Target="../slides/slide142.xml"/><Relationship Id="rId1" Type="http://schemas.openxmlformats.org/officeDocument/2006/relationships/notesMaster" Target="../notesMasters/notesMaster1.xml"/></Relationships>
</file>

<file path=ppt/notesSlides/_rels/notesSlide124.xml.rels><?xml version="1.0" encoding="UTF-8" standalone="yes"?>
<Relationships xmlns="http://schemas.openxmlformats.org/package/2006/relationships"><Relationship Id="rId2" Type="http://schemas.openxmlformats.org/officeDocument/2006/relationships/slide" Target="../slides/slide143.xml"/><Relationship Id="rId1" Type="http://schemas.openxmlformats.org/officeDocument/2006/relationships/notesMaster" Target="../notesMasters/notesMaster1.xml"/></Relationships>
</file>

<file path=ppt/notesSlides/_rels/notesSlide125.xml.rels><?xml version="1.0" encoding="UTF-8" standalone="yes"?>
<Relationships xmlns="http://schemas.openxmlformats.org/package/2006/relationships"><Relationship Id="rId2" Type="http://schemas.openxmlformats.org/officeDocument/2006/relationships/slide" Target="../slides/slide144.xml"/><Relationship Id="rId1" Type="http://schemas.openxmlformats.org/officeDocument/2006/relationships/notesMaster" Target="../notesMasters/notesMaster1.xml"/></Relationships>
</file>

<file path=ppt/notesSlides/_rels/notesSlide126.xml.rels><?xml version="1.0" encoding="UTF-8" standalone="yes"?>
<Relationships xmlns="http://schemas.openxmlformats.org/package/2006/relationships"><Relationship Id="rId2" Type="http://schemas.openxmlformats.org/officeDocument/2006/relationships/slide" Target="../slides/slide145.xml"/><Relationship Id="rId1" Type="http://schemas.openxmlformats.org/officeDocument/2006/relationships/notesMaster" Target="../notesMasters/notesMaster1.xml"/></Relationships>
</file>

<file path=ppt/notesSlides/_rels/notesSlide127.xml.rels><?xml version="1.0" encoding="UTF-8" standalone="yes"?>
<Relationships xmlns="http://schemas.openxmlformats.org/package/2006/relationships"><Relationship Id="rId2" Type="http://schemas.openxmlformats.org/officeDocument/2006/relationships/slide" Target="../slides/slide146.xml"/><Relationship Id="rId1" Type="http://schemas.openxmlformats.org/officeDocument/2006/relationships/notesMaster" Target="../notesMasters/notesMaster1.xml"/></Relationships>
</file>

<file path=ppt/notesSlides/_rels/notesSlide128.xml.rels><?xml version="1.0" encoding="UTF-8" standalone="yes"?>
<Relationships xmlns="http://schemas.openxmlformats.org/package/2006/relationships"><Relationship Id="rId2" Type="http://schemas.openxmlformats.org/officeDocument/2006/relationships/slide" Target="../slides/slide147.xml"/><Relationship Id="rId1" Type="http://schemas.openxmlformats.org/officeDocument/2006/relationships/notesMaster" Target="../notesMasters/notesMaster1.xml"/></Relationships>
</file>

<file path=ppt/notesSlides/_rels/notesSlide129.xml.rels><?xml version="1.0" encoding="UTF-8" standalone="yes"?>
<Relationships xmlns="http://schemas.openxmlformats.org/package/2006/relationships"><Relationship Id="rId2" Type="http://schemas.openxmlformats.org/officeDocument/2006/relationships/slide" Target="../slides/slide148.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30.xml.rels><?xml version="1.0" encoding="UTF-8" standalone="yes"?>
<Relationships xmlns="http://schemas.openxmlformats.org/package/2006/relationships"><Relationship Id="rId2" Type="http://schemas.openxmlformats.org/officeDocument/2006/relationships/slide" Target="../slides/slide149.xml"/><Relationship Id="rId1" Type="http://schemas.openxmlformats.org/officeDocument/2006/relationships/notesMaster" Target="../notesMasters/notesMaster1.xml"/></Relationships>
</file>

<file path=ppt/notesSlides/_rels/notesSlide131.xml.rels><?xml version="1.0" encoding="UTF-8" standalone="yes"?>
<Relationships xmlns="http://schemas.openxmlformats.org/package/2006/relationships"><Relationship Id="rId2" Type="http://schemas.openxmlformats.org/officeDocument/2006/relationships/slide" Target="../slides/slide150.xml"/><Relationship Id="rId1" Type="http://schemas.openxmlformats.org/officeDocument/2006/relationships/notesMaster" Target="../notesMasters/notesMaster1.xml"/></Relationships>
</file>

<file path=ppt/notesSlides/_rels/notesSlide132.xml.rels><?xml version="1.0" encoding="UTF-8" standalone="yes"?>
<Relationships xmlns="http://schemas.openxmlformats.org/package/2006/relationships"><Relationship Id="rId2" Type="http://schemas.openxmlformats.org/officeDocument/2006/relationships/slide" Target="../slides/slide151.xml"/><Relationship Id="rId1" Type="http://schemas.openxmlformats.org/officeDocument/2006/relationships/notesMaster" Target="../notesMasters/notesMaster1.xml"/></Relationships>
</file>

<file path=ppt/notesSlides/_rels/notesSlide133.xml.rels><?xml version="1.0" encoding="UTF-8" standalone="yes"?>
<Relationships xmlns="http://schemas.openxmlformats.org/package/2006/relationships"><Relationship Id="rId2" Type="http://schemas.openxmlformats.org/officeDocument/2006/relationships/slide" Target="../slides/slide152.xml"/><Relationship Id="rId1" Type="http://schemas.openxmlformats.org/officeDocument/2006/relationships/notesMaster" Target="../notesMasters/notesMaster1.xml"/></Relationships>
</file>

<file path=ppt/notesSlides/_rels/notesSlide134.xml.rels><?xml version="1.0" encoding="UTF-8" standalone="yes"?>
<Relationships xmlns="http://schemas.openxmlformats.org/package/2006/relationships"><Relationship Id="rId2" Type="http://schemas.openxmlformats.org/officeDocument/2006/relationships/slide" Target="../slides/slide153.xml"/><Relationship Id="rId1" Type="http://schemas.openxmlformats.org/officeDocument/2006/relationships/notesMaster" Target="../notesMasters/notesMaster1.xml"/></Relationships>
</file>

<file path=ppt/notesSlides/_rels/notesSlide135.xml.rels><?xml version="1.0" encoding="UTF-8" standalone="yes"?>
<Relationships xmlns="http://schemas.openxmlformats.org/package/2006/relationships"><Relationship Id="rId2" Type="http://schemas.openxmlformats.org/officeDocument/2006/relationships/slide" Target="../slides/slide154.xml"/><Relationship Id="rId1" Type="http://schemas.openxmlformats.org/officeDocument/2006/relationships/notesMaster" Target="../notesMasters/notesMaster1.xml"/></Relationships>
</file>

<file path=ppt/notesSlides/_rels/notesSlide136.xml.rels><?xml version="1.0" encoding="UTF-8" standalone="yes"?>
<Relationships xmlns="http://schemas.openxmlformats.org/package/2006/relationships"><Relationship Id="rId2" Type="http://schemas.openxmlformats.org/officeDocument/2006/relationships/slide" Target="../slides/slide155.xml"/><Relationship Id="rId1" Type="http://schemas.openxmlformats.org/officeDocument/2006/relationships/notesMaster" Target="../notesMasters/notesMaster1.xml"/></Relationships>
</file>

<file path=ppt/notesSlides/_rels/notesSlide137.xml.rels><?xml version="1.0" encoding="UTF-8" standalone="yes"?>
<Relationships xmlns="http://schemas.openxmlformats.org/package/2006/relationships"><Relationship Id="rId2" Type="http://schemas.openxmlformats.org/officeDocument/2006/relationships/slide" Target="../slides/slide156.xml"/><Relationship Id="rId1" Type="http://schemas.openxmlformats.org/officeDocument/2006/relationships/notesMaster" Target="../notesMasters/notesMaster1.xml"/></Relationships>
</file>

<file path=ppt/notesSlides/_rels/notesSlide138.xml.rels><?xml version="1.0" encoding="UTF-8" standalone="yes"?>
<Relationships xmlns="http://schemas.openxmlformats.org/package/2006/relationships"><Relationship Id="rId2" Type="http://schemas.openxmlformats.org/officeDocument/2006/relationships/slide" Target="../slides/slide157.xml"/><Relationship Id="rId1" Type="http://schemas.openxmlformats.org/officeDocument/2006/relationships/notesMaster" Target="../notesMasters/notesMaster1.xml"/></Relationships>
</file>

<file path=ppt/notesSlides/_rels/notesSlide139.xml.rels><?xml version="1.0" encoding="UTF-8" standalone="yes"?>
<Relationships xmlns="http://schemas.openxmlformats.org/package/2006/relationships"><Relationship Id="rId2" Type="http://schemas.openxmlformats.org/officeDocument/2006/relationships/slide" Target="../slides/slide158.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40.xml.rels><?xml version="1.0" encoding="UTF-8" standalone="yes"?>
<Relationships xmlns="http://schemas.openxmlformats.org/package/2006/relationships"><Relationship Id="rId2" Type="http://schemas.openxmlformats.org/officeDocument/2006/relationships/slide" Target="../slides/slide159.xml"/><Relationship Id="rId1" Type="http://schemas.openxmlformats.org/officeDocument/2006/relationships/notesMaster" Target="../notesMasters/notesMaster1.xml"/></Relationships>
</file>

<file path=ppt/notesSlides/_rels/notesSlide141.xml.rels><?xml version="1.0" encoding="UTF-8" standalone="yes"?>
<Relationships xmlns="http://schemas.openxmlformats.org/package/2006/relationships"><Relationship Id="rId2" Type="http://schemas.openxmlformats.org/officeDocument/2006/relationships/slide" Target="../slides/slide160.xml"/><Relationship Id="rId1" Type="http://schemas.openxmlformats.org/officeDocument/2006/relationships/notesMaster" Target="../notesMasters/notesMaster1.xml"/></Relationships>
</file>

<file path=ppt/notesSlides/_rels/notesSlide142.xml.rels><?xml version="1.0" encoding="UTF-8" standalone="yes"?>
<Relationships xmlns="http://schemas.openxmlformats.org/package/2006/relationships"><Relationship Id="rId2" Type="http://schemas.openxmlformats.org/officeDocument/2006/relationships/slide" Target="../slides/slide161.xml"/><Relationship Id="rId1" Type="http://schemas.openxmlformats.org/officeDocument/2006/relationships/notesMaster" Target="../notesMasters/notesMaster1.xml"/></Relationships>
</file>

<file path=ppt/notesSlides/_rels/notesSlide143.xml.rels><?xml version="1.0" encoding="UTF-8" standalone="yes"?>
<Relationships xmlns="http://schemas.openxmlformats.org/package/2006/relationships"><Relationship Id="rId2" Type="http://schemas.openxmlformats.org/officeDocument/2006/relationships/slide" Target="../slides/slide162.xml"/><Relationship Id="rId1" Type="http://schemas.openxmlformats.org/officeDocument/2006/relationships/notesMaster" Target="../notesMasters/notesMaster1.xml"/></Relationships>
</file>

<file path=ppt/notesSlides/_rels/notesSlide144.xml.rels><?xml version="1.0" encoding="UTF-8" standalone="yes"?>
<Relationships xmlns="http://schemas.openxmlformats.org/package/2006/relationships"><Relationship Id="rId2" Type="http://schemas.openxmlformats.org/officeDocument/2006/relationships/slide" Target="../slides/slide163.xml"/><Relationship Id="rId1" Type="http://schemas.openxmlformats.org/officeDocument/2006/relationships/notesMaster" Target="../notesMasters/notesMaster1.xml"/></Relationships>
</file>

<file path=ppt/notesSlides/_rels/notesSlide145.xml.rels><?xml version="1.0" encoding="UTF-8" standalone="yes"?>
<Relationships xmlns="http://schemas.openxmlformats.org/package/2006/relationships"><Relationship Id="rId2" Type="http://schemas.openxmlformats.org/officeDocument/2006/relationships/slide" Target="../slides/slide164.xml"/><Relationship Id="rId1" Type="http://schemas.openxmlformats.org/officeDocument/2006/relationships/notesMaster" Target="../notesMasters/notesMaster1.xml"/></Relationships>
</file>

<file path=ppt/notesSlides/_rels/notesSlide146.xml.rels><?xml version="1.0" encoding="UTF-8" standalone="yes"?>
<Relationships xmlns="http://schemas.openxmlformats.org/package/2006/relationships"><Relationship Id="rId2" Type="http://schemas.openxmlformats.org/officeDocument/2006/relationships/slide" Target="../slides/slide165.xml"/><Relationship Id="rId1" Type="http://schemas.openxmlformats.org/officeDocument/2006/relationships/notesMaster" Target="../notesMasters/notesMaster1.xml"/></Relationships>
</file>

<file path=ppt/notesSlides/_rels/notesSlide147.xml.rels><?xml version="1.0" encoding="UTF-8" standalone="yes"?>
<Relationships xmlns="http://schemas.openxmlformats.org/package/2006/relationships"><Relationship Id="rId2" Type="http://schemas.openxmlformats.org/officeDocument/2006/relationships/slide" Target="../slides/slide166.xml"/><Relationship Id="rId1" Type="http://schemas.openxmlformats.org/officeDocument/2006/relationships/notesMaster" Target="../notesMasters/notesMaster1.xml"/></Relationships>
</file>

<file path=ppt/notesSlides/_rels/notesSlide148.xml.rels><?xml version="1.0" encoding="UTF-8" standalone="yes"?>
<Relationships xmlns="http://schemas.openxmlformats.org/package/2006/relationships"><Relationship Id="rId2" Type="http://schemas.openxmlformats.org/officeDocument/2006/relationships/slide" Target="../slides/slide167.xml"/><Relationship Id="rId1" Type="http://schemas.openxmlformats.org/officeDocument/2006/relationships/notesMaster" Target="../notesMasters/notesMaster1.xml"/></Relationships>
</file>

<file path=ppt/notesSlides/_rels/notesSlide149.xml.rels><?xml version="1.0" encoding="UTF-8" standalone="yes"?>
<Relationships xmlns="http://schemas.openxmlformats.org/package/2006/relationships"><Relationship Id="rId2" Type="http://schemas.openxmlformats.org/officeDocument/2006/relationships/slide" Target="../slides/slide168.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50.xml.rels><?xml version="1.0" encoding="UTF-8" standalone="yes"?>
<Relationships xmlns="http://schemas.openxmlformats.org/package/2006/relationships"><Relationship Id="rId2" Type="http://schemas.openxmlformats.org/officeDocument/2006/relationships/slide" Target="../slides/slide169.xml"/><Relationship Id="rId1" Type="http://schemas.openxmlformats.org/officeDocument/2006/relationships/notesMaster" Target="../notesMasters/notesMaster1.xml"/></Relationships>
</file>

<file path=ppt/notesSlides/_rels/notesSlide151.xml.rels><?xml version="1.0" encoding="UTF-8" standalone="yes"?>
<Relationships xmlns="http://schemas.openxmlformats.org/package/2006/relationships"><Relationship Id="rId2" Type="http://schemas.openxmlformats.org/officeDocument/2006/relationships/slide" Target="../slides/slide170.xml"/><Relationship Id="rId1" Type="http://schemas.openxmlformats.org/officeDocument/2006/relationships/notesMaster" Target="../notesMasters/notesMaster1.xml"/></Relationships>
</file>

<file path=ppt/notesSlides/_rels/notesSlide152.xml.rels><?xml version="1.0" encoding="UTF-8" standalone="yes"?>
<Relationships xmlns="http://schemas.openxmlformats.org/package/2006/relationships"><Relationship Id="rId2" Type="http://schemas.openxmlformats.org/officeDocument/2006/relationships/slide" Target="../slides/slide171.xml"/><Relationship Id="rId1" Type="http://schemas.openxmlformats.org/officeDocument/2006/relationships/notesMaster" Target="../notesMasters/notesMaster1.xml"/></Relationships>
</file>

<file path=ppt/notesSlides/_rels/notesSlide153.xml.rels><?xml version="1.0" encoding="UTF-8" standalone="yes"?>
<Relationships xmlns="http://schemas.openxmlformats.org/package/2006/relationships"><Relationship Id="rId2" Type="http://schemas.openxmlformats.org/officeDocument/2006/relationships/slide" Target="../slides/slide172.xml"/><Relationship Id="rId1" Type="http://schemas.openxmlformats.org/officeDocument/2006/relationships/notesMaster" Target="../notesMasters/notesMaster1.xml"/></Relationships>
</file>

<file path=ppt/notesSlides/_rels/notesSlide154.xml.rels><?xml version="1.0" encoding="UTF-8" standalone="yes"?>
<Relationships xmlns="http://schemas.openxmlformats.org/package/2006/relationships"><Relationship Id="rId2" Type="http://schemas.openxmlformats.org/officeDocument/2006/relationships/slide" Target="../slides/slide173.xml"/><Relationship Id="rId1" Type="http://schemas.openxmlformats.org/officeDocument/2006/relationships/notesMaster" Target="../notesMasters/notesMaster1.xml"/></Relationships>
</file>

<file path=ppt/notesSlides/_rels/notesSlide155.xml.rels><?xml version="1.0" encoding="UTF-8" standalone="yes"?>
<Relationships xmlns="http://schemas.openxmlformats.org/package/2006/relationships"><Relationship Id="rId2" Type="http://schemas.openxmlformats.org/officeDocument/2006/relationships/slide" Target="../slides/slide174.xml"/><Relationship Id="rId1" Type="http://schemas.openxmlformats.org/officeDocument/2006/relationships/notesMaster" Target="../notesMasters/notesMaster1.xml"/></Relationships>
</file>

<file path=ppt/notesSlides/_rels/notesSlide156.xml.rels><?xml version="1.0" encoding="UTF-8" standalone="yes"?>
<Relationships xmlns="http://schemas.openxmlformats.org/package/2006/relationships"><Relationship Id="rId2" Type="http://schemas.openxmlformats.org/officeDocument/2006/relationships/slide" Target="../slides/slide175.xml"/><Relationship Id="rId1" Type="http://schemas.openxmlformats.org/officeDocument/2006/relationships/notesMaster" Target="../notesMasters/notesMaster1.xml"/></Relationships>
</file>

<file path=ppt/notesSlides/_rels/notesSlide157.xml.rels><?xml version="1.0" encoding="UTF-8" standalone="yes"?>
<Relationships xmlns="http://schemas.openxmlformats.org/package/2006/relationships"><Relationship Id="rId2" Type="http://schemas.openxmlformats.org/officeDocument/2006/relationships/slide" Target="../slides/slide176.xml"/><Relationship Id="rId1" Type="http://schemas.openxmlformats.org/officeDocument/2006/relationships/notesMaster" Target="../notesMasters/notesMaster1.xml"/></Relationships>
</file>

<file path=ppt/notesSlides/_rels/notesSlide158.xml.rels><?xml version="1.0" encoding="UTF-8" standalone="yes"?>
<Relationships xmlns="http://schemas.openxmlformats.org/package/2006/relationships"><Relationship Id="rId2" Type="http://schemas.openxmlformats.org/officeDocument/2006/relationships/slide" Target="../slides/slide179.xml"/><Relationship Id="rId1" Type="http://schemas.openxmlformats.org/officeDocument/2006/relationships/notesMaster" Target="../notesMasters/notesMaster1.xml"/></Relationships>
</file>

<file path=ppt/notesSlides/_rels/notesSlide159.xml.rels><?xml version="1.0" encoding="UTF-8" standalone="yes"?>
<Relationships xmlns="http://schemas.openxmlformats.org/package/2006/relationships"><Relationship Id="rId2" Type="http://schemas.openxmlformats.org/officeDocument/2006/relationships/slide" Target="../slides/slide180.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82.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83.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89.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90.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92.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93.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94.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95.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96.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98.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99.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100.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101.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102.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103.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104.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105.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106.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107.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10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109.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110.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111.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112.xml"/><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2" Type="http://schemas.openxmlformats.org/officeDocument/2006/relationships/slide" Target="../slides/slide113.xml"/><Relationship Id="rId1" Type="http://schemas.openxmlformats.org/officeDocument/2006/relationships/notesMaster" Target="../notesMasters/notesMaster1.xml"/></Relationships>
</file>

<file path=ppt/notesSlides/_rels/notesSlide95.xml.rels><?xml version="1.0" encoding="UTF-8" standalone="yes"?>
<Relationships xmlns="http://schemas.openxmlformats.org/package/2006/relationships"><Relationship Id="rId2" Type="http://schemas.openxmlformats.org/officeDocument/2006/relationships/slide" Target="../slides/slide114.xml"/><Relationship Id="rId1" Type="http://schemas.openxmlformats.org/officeDocument/2006/relationships/notesMaster" Target="../notesMasters/notesMaster1.xml"/></Relationships>
</file>

<file path=ppt/notesSlides/_rels/notesSlide96.xml.rels><?xml version="1.0" encoding="UTF-8" standalone="yes"?>
<Relationships xmlns="http://schemas.openxmlformats.org/package/2006/relationships"><Relationship Id="rId2" Type="http://schemas.openxmlformats.org/officeDocument/2006/relationships/slide" Target="../slides/slide115.xml"/><Relationship Id="rId1" Type="http://schemas.openxmlformats.org/officeDocument/2006/relationships/notesMaster" Target="../notesMasters/notesMaster1.xml"/></Relationships>
</file>

<file path=ppt/notesSlides/_rels/notesSlide97.xml.rels><?xml version="1.0" encoding="UTF-8" standalone="yes"?>
<Relationships xmlns="http://schemas.openxmlformats.org/package/2006/relationships"><Relationship Id="rId2" Type="http://schemas.openxmlformats.org/officeDocument/2006/relationships/slide" Target="../slides/slide116.xml"/><Relationship Id="rId1" Type="http://schemas.openxmlformats.org/officeDocument/2006/relationships/notesMaster" Target="../notesMasters/notesMaster1.xml"/></Relationships>
</file>

<file path=ppt/notesSlides/_rels/notesSlide98.xml.rels><?xml version="1.0" encoding="UTF-8" standalone="yes"?>
<Relationships xmlns="http://schemas.openxmlformats.org/package/2006/relationships"><Relationship Id="rId2" Type="http://schemas.openxmlformats.org/officeDocument/2006/relationships/slide" Target="../slides/slide117.xml"/><Relationship Id="rId1" Type="http://schemas.openxmlformats.org/officeDocument/2006/relationships/notesMaster" Target="../notesMasters/notesMaster1.xml"/></Relationships>
</file>

<file path=ppt/notesSlides/_rels/notesSlide99.xml.rels><?xml version="1.0" encoding="UTF-8" standalone="yes"?>
<Relationships xmlns="http://schemas.openxmlformats.org/package/2006/relationships"><Relationship Id="rId2" Type="http://schemas.openxmlformats.org/officeDocument/2006/relationships/slide" Target="../slides/slide118.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2945" name="Rectangle 7">
            <a:extLst>
              <a:ext uri="{FF2B5EF4-FFF2-40B4-BE49-F238E27FC236}">
                <a16:creationId xmlns:a16="http://schemas.microsoft.com/office/drawing/2014/main" id="{2C4BE28B-222A-B34F-B3F7-0E79648B71E7}"/>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fld id="{DC0D6A3F-D094-8D45-8FED-90B53A409AC8}" type="slidenum">
              <a:rPr lang="en-US" altLang="en-US" sz="1200"/>
              <a:pPr/>
              <a:t>1</a:t>
            </a:fld>
            <a:endParaRPr lang="en-US" altLang="en-US" sz="1200"/>
          </a:p>
        </p:txBody>
      </p:sp>
      <p:sp>
        <p:nvSpPr>
          <p:cNvPr id="82946" name="Rectangle 2">
            <a:extLst>
              <a:ext uri="{FF2B5EF4-FFF2-40B4-BE49-F238E27FC236}">
                <a16:creationId xmlns:a16="http://schemas.microsoft.com/office/drawing/2014/main" id="{864C8E8B-83C1-914E-B687-7196A812B556}"/>
              </a:ext>
            </a:extLst>
          </p:cNvPr>
          <p:cNvSpPr>
            <a:spLocks noGrp="1" noRot="1" noChangeAspect="1" noChangeArrowheads="1"/>
          </p:cNvSpPr>
          <p:nvPr>
            <p:ph type="sldImg"/>
          </p:nvPr>
        </p:nvSpPr>
        <p:spPr>
          <a:solidFill>
            <a:srgbClr val="FFFFFF"/>
          </a:solidFill>
          <a:ln/>
        </p:spPr>
      </p:sp>
      <p:sp>
        <p:nvSpPr>
          <p:cNvPr id="82947" name="Rectangle 3">
            <a:extLst>
              <a:ext uri="{FF2B5EF4-FFF2-40B4-BE49-F238E27FC236}">
                <a16:creationId xmlns:a16="http://schemas.microsoft.com/office/drawing/2014/main" id="{9E0E4FF9-1499-6440-B771-004DE0E57528}"/>
              </a:ext>
            </a:extLst>
          </p:cNvPr>
          <p:cNvSpPr>
            <a:spLocks noGrp="1" noChangeArrowheads="1"/>
          </p:cNvSpPr>
          <p:nvPr>
            <p:ph type="body" idx="1"/>
          </p:nvPr>
        </p:nvSpPr>
        <p:spPr>
          <a:xfrm>
            <a:off x="685800" y="4343400"/>
            <a:ext cx="5486400" cy="4114800"/>
          </a:xfrm>
          <a:solidFill>
            <a:srgbClr val="FFFFFF"/>
          </a:solidFill>
          <a:ln>
            <a:solidFill>
              <a:srgbClr val="000000"/>
            </a:solidFill>
          </a:ln>
        </p:spPr>
        <p:txBody>
          <a:bodyPr/>
          <a:lstStyle/>
          <a:p>
            <a:pPr eaLnBrk="1" hangingPunct="1"/>
            <a:endParaRPr lang="en-US" altLang="en-US">
              <a:latin typeface="Arial" panose="020B0604020202020204" pitchFamily="34" charset="0"/>
              <a:ea typeface="ＭＳ Ｐゴシック" panose="020B0600070205080204" pitchFamily="34" charset="-128"/>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7873" name="Slide Image Placeholder 1"/>
          <p:cNvSpPr>
            <a:spLocks noGrp="1" noRot="1" noChangeAspect="1"/>
          </p:cNvSpPr>
          <p:nvPr>
            <p:ph type="sldImg"/>
          </p:nvPr>
        </p:nvSpPr>
        <p:spPr>
          <a:ln/>
        </p:spPr>
      </p:sp>
      <p:sp>
        <p:nvSpPr>
          <p:cNvPr id="207874" name="Notes Placeholder 2"/>
          <p:cNvSpPr>
            <a:spLocks noGrp="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r>
              <a:rPr lang="en-US" dirty="0">
                <a:latin typeface="Arial" charset="0"/>
                <a:ea typeface="ＭＳ Ｐゴシック" charset="0"/>
                <a:cs typeface="ＭＳ Ｐゴシック" charset="0"/>
              </a:rPr>
              <a:t>Where did the head of the table sit?</a:t>
            </a:r>
          </a:p>
          <a:p>
            <a:r>
              <a:rPr lang="en-US" dirty="0">
                <a:latin typeface="Arial" charset="0"/>
                <a:ea typeface="ＭＳ Ｐゴシック" charset="0"/>
                <a:cs typeface="ＭＳ Ｐゴシック" charset="0"/>
              </a:rPr>
              <a:t>• He sat second to the end of the top of the table so that he had the two most honored seats on either side of him.</a:t>
            </a:r>
          </a:p>
        </p:txBody>
      </p:sp>
      <p:sp>
        <p:nvSpPr>
          <p:cNvPr id="207875" name="Slide Number Placeholder 3"/>
          <p:cNvSpPr>
            <a:spLocks noGrp="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318222BC-7BBB-A442-A65E-CFF0FEE9A680}"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10</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Tree>
  </p:cSld>
  <p:clrMapOvr>
    <a:masterClrMapping/>
  </p:clrMapOvr>
</p:notes>
</file>

<file path=ppt/notesSlides/notesSlide1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684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A570FF61-77AD-9B46-9A41-2E19C16CD486}" type="slidenum">
              <a:rPr kumimoji="0" lang="en-US" sz="1200" b="1" i="0" u="none" strike="noStrike" kern="1200" cap="none" spc="0" normalizeH="0" baseline="0" noProof="0">
                <a:ln>
                  <a:noFill/>
                </a:ln>
                <a:solidFill>
                  <a:prstClr val="black"/>
                </a:solidFill>
                <a:effectLst/>
                <a:uLnTx/>
                <a:uFillTx/>
                <a:latin typeface="Arial"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119</a:t>
            </a:fld>
            <a:endParaRPr kumimoji="0" lang="en-US" sz="1200" b="1"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206850" name="Rectangle 2"/>
          <p:cNvSpPr>
            <a:spLocks noGrp="1" noRot="1" noChangeAspect="1" noChangeArrowheads="1"/>
          </p:cNvSpPr>
          <p:nvPr>
            <p:ph type="sldImg"/>
          </p:nvPr>
        </p:nvSpPr>
        <p:spPr>
          <a:solidFill>
            <a:srgbClr val="FFFFFF"/>
          </a:solidFill>
          <a:ln/>
        </p:spPr>
      </p:sp>
      <p:sp>
        <p:nvSpPr>
          <p:cNvPr id="20685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algn="r" rtl="1" eaLnBrk="1" hangingPunct="1"/>
            <a:r>
              <a:rPr lang="ar-JO" dirty="0">
                <a:latin typeface="Arial" charset="0"/>
                <a:ea typeface="ＭＳ Ｐゴシック" charset="0"/>
                <a:cs typeface="ＭＳ Ｐゴシック" charset="0"/>
              </a:rPr>
              <a:t>يجعلنا العشاء الربَّانيُّ ننظر إلى أربعة اتِّجاهاتٍ في الوقت ذاته.</a:t>
            </a:r>
          </a:p>
          <a:p>
            <a:pPr eaLnBrk="1" hangingPunct="1"/>
            <a:r>
              <a:rPr lang="en-US" dirty="0">
                <a:latin typeface="Arial" charset="0"/>
                <a:ea typeface="ＭＳ Ｐゴシック" charset="0"/>
                <a:cs typeface="ＭＳ Ｐゴシック" charset="0"/>
              </a:rPr>
              <a:t>The Lord's Supper causes us to look in four directions simultaneously.</a:t>
            </a:r>
          </a:p>
          <a:p>
            <a:pPr eaLnBrk="1" hangingPunct="1"/>
            <a:r>
              <a:rPr lang="en-US" dirty="0">
                <a:latin typeface="Arial" charset="0"/>
                <a:ea typeface="ＭＳ Ｐゴシック" charset="0"/>
                <a:cs typeface="ＭＳ Ｐゴシック" charset="0"/>
              </a:rPr>
              <a:t>_______</a:t>
            </a:r>
          </a:p>
          <a:p>
            <a:pPr eaLnBrk="1" hangingPunct="1"/>
            <a:r>
              <a:rPr lang="en-US" dirty="0">
                <a:latin typeface="Arial" charset="0"/>
                <a:ea typeface="ＭＳ Ｐゴシック" charset="0"/>
                <a:cs typeface="ＭＳ Ｐゴシック" charset="0"/>
              </a:rPr>
              <a:t>Common-196</a:t>
            </a:r>
          </a:p>
          <a:p>
            <a:pPr eaLnBrk="1" hangingPunct="1"/>
            <a:r>
              <a:rPr lang="en-US" dirty="0">
                <a:latin typeface="Arial" charset="0"/>
                <a:ea typeface="ＭＳ Ｐゴシック" charset="0"/>
                <a:cs typeface="ＭＳ Ｐゴシック" charset="0"/>
              </a:rPr>
              <a:t>NB-14 Religion 5 Passover &amp; Lord's Supper-31</a:t>
            </a:r>
          </a:p>
          <a:p>
            <a:pPr eaLnBrk="1" hangingPunct="1"/>
            <a:r>
              <a:rPr lang="en-US" dirty="0">
                <a:latin typeface="Arial" charset="0"/>
                <a:ea typeface="ＭＳ Ｐゴシック" charset="0"/>
                <a:cs typeface="ＭＳ Ｐゴシック" charset="0"/>
              </a:rPr>
              <a:t>NS-07-1 Cor_10-16-slides-179</a:t>
            </a:r>
          </a:p>
          <a:p>
            <a:pPr eaLnBrk="1" hangingPunct="1"/>
            <a:endParaRPr lang="en-US" dirty="0">
              <a:latin typeface="Arial" charset="0"/>
              <a:ea typeface="ＭＳ Ｐゴシック" charset="0"/>
              <a:cs typeface="ＭＳ Ｐゴシック" charset="0"/>
            </a:endParaRPr>
          </a:p>
        </p:txBody>
      </p:sp>
    </p:spTree>
    <p:extLst>
      <p:ext uri="{BB962C8B-B14F-4D97-AF65-F5344CB8AC3E}">
        <p14:creationId xmlns:p14="http://schemas.microsoft.com/office/powerpoint/2010/main" val="3330217234"/>
      </p:ext>
    </p:extLst>
  </p:cSld>
  <p:clrMapOvr>
    <a:masterClrMapping/>
  </p:clrMapOvr>
</p:notes>
</file>

<file path=ppt/notesSlides/notesSlide1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1121" name="Rectangle 2"/>
          <p:cNvSpPr>
            <a:spLocks noGrp="1" noRot="1" noChangeAspect="1" noChangeArrowheads="1" noTextEdit="1"/>
          </p:cNvSpPr>
          <p:nvPr>
            <p:ph type="sldImg"/>
          </p:nvPr>
        </p:nvSpPr>
        <p:spPr>
          <a:xfrm>
            <a:off x="1143000" y="685800"/>
            <a:ext cx="4572000" cy="3429000"/>
          </a:xfrm>
          <a:ln/>
        </p:spPr>
      </p:sp>
      <p:sp>
        <p:nvSpPr>
          <p:cNvPr id="261122"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endParaRPr lang="en-US">
              <a:ea typeface="ＭＳ Ｐゴシック" charset="0"/>
              <a:cs typeface="ＭＳ Ｐゴシック" charset="0"/>
            </a:endParaRPr>
          </a:p>
        </p:txBody>
      </p:sp>
    </p:spTree>
    <p:extLst>
      <p:ext uri="{BB962C8B-B14F-4D97-AF65-F5344CB8AC3E}">
        <p14:creationId xmlns:p14="http://schemas.microsoft.com/office/powerpoint/2010/main" val="1613738513"/>
      </p:ext>
    </p:extLst>
  </p:cSld>
  <p:clrMapOvr>
    <a:masterClrMapping/>
  </p:clrMapOvr>
</p:notes>
</file>

<file path=ppt/notesSlides/notesSlide1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7153" name="Rectangle 7">
            <a:extLst>
              <a:ext uri="{FF2B5EF4-FFF2-40B4-BE49-F238E27FC236}">
                <a16:creationId xmlns:a16="http://schemas.microsoft.com/office/drawing/2014/main" id="{626587B9-6A95-884A-8830-CEF3644F63B5}"/>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fld id="{C90CA1AC-A657-EA44-94C5-C6E9856CE2C9}" type="slidenum">
              <a:rPr lang="en-US" altLang="en-US" sz="1200"/>
              <a:pPr/>
              <a:t>121</a:t>
            </a:fld>
            <a:endParaRPr lang="en-US" altLang="en-US" sz="1200"/>
          </a:p>
        </p:txBody>
      </p:sp>
      <p:sp>
        <p:nvSpPr>
          <p:cNvPr id="177154" name="Rectangle 7">
            <a:extLst>
              <a:ext uri="{FF2B5EF4-FFF2-40B4-BE49-F238E27FC236}">
                <a16:creationId xmlns:a16="http://schemas.microsoft.com/office/drawing/2014/main" id="{61746004-0472-EC49-9135-E60F6EA9AF97}"/>
              </a:ext>
            </a:extLst>
          </p:cNvPr>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algn="r"/>
            <a:fld id="{0259BC70-660D-3A43-8CBE-2F5A5DF99606}" type="slidenum">
              <a:rPr lang="en-US" altLang="en-US" sz="1200"/>
              <a:pPr algn="r"/>
              <a:t>121</a:t>
            </a:fld>
            <a:endParaRPr lang="en-US" altLang="en-US" sz="1200"/>
          </a:p>
        </p:txBody>
      </p:sp>
      <p:sp>
        <p:nvSpPr>
          <p:cNvPr id="177155" name="Rectangle 2">
            <a:extLst>
              <a:ext uri="{FF2B5EF4-FFF2-40B4-BE49-F238E27FC236}">
                <a16:creationId xmlns:a16="http://schemas.microsoft.com/office/drawing/2014/main" id="{A2D4BB50-0727-904F-B794-BF249F330629}"/>
              </a:ext>
            </a:extLst>
          </p:cNvPr>
          <p:cNvSpPr>
            <a:spLocks noGrp="1" noRot="1" noChangeAspect="1" noChangeArrowheads="1"/>
          </p:cNvSpPr>
          <p:nvPr>
            <p:ph type="sldImg"/>
          </p:nvPr>
        </p:nvSpPr>
        <p:spPr>
          <a:solidFill>
            <a:srgbClr val="FFFFFF"/>
          </a:solidFill>
          <a:ln/>
        </p:spPr>
      </p:sp>
      <p:sp>
        <p:nvSpPr>
          <p:cNvPr id="177156" name="Rectangle 3">
            <a:extLst>
              <a:ext uri="{FF2B5EF4-FFF2-40B4-BE49-F238E27FC236}">
                <a16:creationId xmlns:a16="http://schemas.microsoft.com/office/drawing/2014/main" id="{A1D4D1D5-CB0A-AA4D-B136-0EE774081FC2}"/>
              </a:ext>
            </a:extLst>
          </p:cNvPr>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a:latin typeface="Arial" panose="020B0604020202020204" pitchFamily="34" charset="0"/>
              <a:ea typeface="ＭＳ Ｐゴシック" panose="020B0600070205080204" pitchFamily="34" charset="-128"/>
            </a:endParaRPr>
          </a:p>
        </p:txBody>
      </p:sp>
    </p:spTree>
  </p:cSld>
  <p:clrMapOvr>
    <a:masterClrMapping/>
  </p:clrMapOvr>
</p:notes>
</file>

<file path=ppt/notesSlides/notesSlide1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9201" name="Rectangle 7">
            <a:extLst>
              <a:ext uri="{FF2B5EF4-FFF2-40B4-BE49-F238E27FC236}">
                <a16:creationId xmlns:a16="http://schemas.microsoft.com/office/drawing/2014/main" id="{EB3F1127-4A01-2641-9557-FEE3CFFCE556}"/>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fld id="{C32C2F0F-ECD5-AE41-91D4-283C60732848}" type="slidenum">
              <a:rPr lang="en-US" altLang="en-US" sz="1200"/>
              <a:pPr/>
              <a:t>122</a:t>
            </a:fld>
            <a:endParaRPr lang="en-US" altLang="en-US" sz="1200"/>
          </a:p>
        </p:txBody>
      </p:sp>
      <p:sp>
        <p:nvSpPr>
          <p:cNvPr id="179202" name="Rectangle 2">
            <a:extLst>
              <a:ext uri="{FF2B5EF4-FFF2-40B4-BE49-F238E27FC236}">
                <a16:creationId xmlns:a16="http://schemas.microsoft.com/office/drawing/2014/main" id="{C65DC8DF-E61C-9C40-B04A-21FEE7DEDE1C}"/>
              </a:ext>
            </a:extLst>
          </p:cNvPr>
          <p:cNvSpPr>
            <a:spLocks noGrp="1" noRot="1" noChangeAspect="1" noChangeArrowheads="1"/>
          </p:cNvSpPr>
          <p:nvPr>
            <p:ph type="sldImg"/>
          </p:nvPr>
        </p:nvSpPr>
        <p:spPr>
          <a:solidFill>
            <a:srgbClr val="FFFFFF"/>
          </a:solidFill>
          <a:ln/>
        </p:spPr>
      </p:sp>
      <p:sp>
        <p:nvSpPr>
          <p:cNvPr id="179203" name="Rectangle 3">
            <a:extLst>
              <a:ext uri="{FF2B5EF4-FFF2-40B4-BE49-F238E27FC236}">
                <a16:creationId xmlns:a16="http://schemas.microsoft.com/office/drawing/2014/main" id="{D141A064-8CE8-2545-A965-1A3AC23757FB}"/>
              </a:ext>
            </a:extLst>
          </p:cNvPr>
          <p:cNvSpPr>
            <a:spLocks noGrp="1" noChangeArrowheads="1"/>
          </p:cNvSpPr>
          <p:nvPr>
            <p:ph type="body" idx="1"/>
          </p:nvPr>
        </p:nvSpPr>
        <p:spPr>
          <a:xfrm>
            <a:off x="685800" y="4343400"/>
            <a:ext cx="5486400" cy="4114800"/>
          </a:xfrm>
          <a:solidFill>
            <a:srgbClr val="FFFFFF"/>
          </a:solidFill>
          <a:ln>
            <a:solidFill>
              <a:srgbClr val="000000"/>
            </a:solidFill>
          </a:ln>
        </p:spPr>
        <p:txBody>
          <a:bodyPr/>
          <a:lstStyle/>
          <a:p>
            <a:pPr eaLnBrk="1" hangingPunct="1"/>
            <a:endParaRPr lang="en-US" altLang="en-US">
              <a:latin typeface="Arial" panose="020B0604020202020204" pitchFamily="34" charset="0"/>
              <a:ea typeface="ＭＳ Ｐゴシック" panose="020B0600070205080204" pitchFamily="34" charset="-128"/>
            </a:endParaRPr>
          </a:p>
        </p:txBody>
      </p:sp>
    </p:spTree>
  </p:cSld>
  <p:clrMapOvr>
    <a:masterClrMapping/>
  </p:clrMapOvr>
</p:notes>
</file>

<file path=ppt/notesSlides/notesSlide1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8001" name="Rectangle 7">
            <a:extLst>
              <a:ext uri="{FF2B5EF4-FFF2-40B4-BE49-F238E27FC236}">
                <a16:creationId xmlns:a16="http://schemas.microsoft.com/office/drawing/2014/main" id="{C45C73D4-7794-CA4B-AFD4-49EF70A492C2}"/>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61CA780B-6B9B-1B4B-9552-79FE126323BE}" type="slidenum">
              <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123</a:t>
            </a:fld>
            <a:endPar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28002" name="Rectangle 7">
            <a:extLst>
              <a:ext uri="{FF2B5EF4-FFF2-40B4-BE49-F238E27FC236}">
                <a16:creationId xmlns:a16="http://schemas.microsoft.com/office/drawing/2014/main" id="{F4F45F76-CAC4-E84A-A6A0-B34FAC348617}"/>
              </a:ext>
            </a:extLst>
          </p:cNvPr>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EB1BB3DD-292C-E04E-ABC4-3484D816591D}" type="slidenum">
              <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123</a:t>
            </a:fld>
            <a:endPar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28003" name="Rectangle 2">
            <a:extLst>
              <a:ext uri="{FF2B5EF4-FFF2-40B4-BE49-F238E27FC236}">
                <a16:creationId xmlns:a16="http://schemas.microsoft.com/office/drawing/2014/main" id="{37605231-EF50-9547-9D2F-FB4C6331D0DC}"/>
              </a:ext>
            </a:extLst>
          </p:cNvPr>
          <p:cNvSpPr>
            <a:spLocks noGrp="1" noRot="1" noChangeAspect="1" noChangeArrowheads="1"/>
          </p:cNvSpPr>
          <p:nvPr>
            <p:ph type="sldImg"/>
          </p:nvPr>
        </p:nvSpPr>
        <p:spPr>
          <a:solidFill>
            <a:srgbClr val="FFFFFF"/>
          </a:solidFill>
          <a:ln/>
        </p:spPr>
      </p:sp>
      <p:sp>
        <p:nvSpPr>
          <p:cNvPr id="128004" name="Rectangle 3">
            <a:extLst>
              <a:ext uri="{FF2B5EF4-FFF2-40B4-BE49-F238E27FC236}">
                <a16:creationId xmlns:a16="http://schemas.microsoft.com/office/drawing/2014/main" id="{9C17A4C3-2222-B647-B390-0E121AA2171E}"/>
              </a:ext>
            </a:extLst>
          </p:cNvPr>
          <p:cNvSpPr>
            <a:spLocks noGrp="1" noChangeArrowheads="1"/>
          </p:cNvSpPr>
          <p:nvPr>
            <p:ph type="body" idx="1"/>
          </p:nvPr>
        </p:nvSpPr>
        <p:spPr>
          <a:xfrm>
            <a:off x="685800" y="4343400"/>
            <a:ext cx="5486400" cy="4114800"/>
          </a:xfrm>
          <a:solidFill>
            <a:srgbClr val="FFFFFF"/>
          </a:solidFill>
          <a:ln>
            <a:solidFill>
              <a:srgbClr val="000000"/>
            </a:solidFill>
          </a:ln>
        </p:spPr>
        <p:txBody>
          <a:bodyPr/>
          <a:lstStyle/>
          <a:p>
            <a:pPr eaLnBrk="1" hangingPunct="1"/>
            <a:endParaRPr lang="en-US" altLang="en-US">
              <a:latin typeface="Arial" panose="020B0604020202020204" pitchFamily="34" charset="0"/>
              <a:ea typeface="ＭＳ Ｐゴシック" panose="020B0600070205080204" pitchFamily="34" charset="-128"/>
            </a:endParaRPr>
          </a:p>
        </p:txBody>
      </p:sp>
    </p:spTree>
    <p:extLst>
      <p:ext uri="{BB962C8B-B14F-4D97-AF65-F5344CB8AC3E}">
        <p14:creationId xmlns:p14="http://schemas.microsoft.com/office/powerpoint/2010/main" val="1837772727"/>
      </p:ext>
    </p:extLst>
  </p:cSld>
  <p:clrMapOvr>
    <a:masterClrMapping/>
  </p:clrMapOvr>
</p:notes>
</file>

<file path=ppt/notesSlides/notesSlide1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2097" name="Rectangle 7">
            <a:extLst>
              <a:ext uri="{FF2B5EF4-FFF2-40B4-BE49-F238E27FC236}">
                <a16:creationId xmlns:a16="http://schemas.microsoft.com/office/drawing/2014/main" id="{09A61329-FCCC-FD4C-A6BF-0C4B7D4E667C}"/>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9BEE84B7-8082-8A4B-B3F5-296B46D60D90}" type="slidenum">
              <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124</a:t>
            </a:fld>
            <a:endPar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2098" name="Rectangle 7">
            <a:extLst>
              <a:ext uri="{FF2B5EF4-FFF2-40B4-BE49-F238E27FC236}">
                <a16:creationId xmlns:a16="http://schemas.microsoft.com/office/drawing/2014/main" id="{F7A11F4F-A9F3-3047-80CA-18F0672D9FB3}"/>
              </a:ext>
            </a:extLst>
          </p:cNvPr>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4F1949FC-66BD-094A-BFEF-46570B37FDFF}" type="slidenum">
              <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124</a:t>
            </a:fld>
            <a:endPar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2099" name="Rectangle 2">
            <a:extLst>
              <a:ext uri="{FF2B5EF4-FFF2-40B4-BE49-F238E27FC236}">
                <a16:creationId xmlns:a16="http://schemas.microsoft.com/office/drawing/2014/main" id="{DC15D524-5FB1-D74D-8BDF-5F7DC8B81F60}"/>
              </a:ext>
            </a:extLst>
          </p:cNvPr>
          <p:cNvSpPr>
            <a:spLocks noGrp="1" noRot="1" noChangeAspect="1" noChangeArrowheads="1"/>
          </p:cNvSpPr>
          <p:nvPr>
            <p:ph type="sldImg"/>
          </p:nvPr>
        </p:nvSpPr>
        <p:spPr>
          <a:solidFill>
            <a:srgbClr val="FFFFFF"/>
          </a:solidFill>
          <a:ln/>
        </p:spPr>
      </p:sp>
      <p:sp>
        <p:nvSpPr>
          <p:cNvPr id="132100" name="Rectangle 3">
            <a:extLst>
              <a:ext uri="{FF2B5EF4-FFF2-40B4-BE49-F238E27FC236}">
                <a16:creationId xmlns:a16="http://schemas.microsoft.com/office/drawing/2014/main" id="{A3F03111-E1D7-5441-8585-72119F150641}"/>
              </a:ext>
            </a:extLst>
          </p:cNvPr>
          <p:cNvSpPr>
            <a:spLocks noGrp="1" noChangeArrowheads="1"/>
          </p:cNvSpPr>
          <p:nvPr>
            <p:ph type="body" idx="1"/>
          </p:nvPr>
        </p:nvSpPr>
        <p:spPr>
          <a:xfrm>
            <a:off x="685800" y="4343400"/>
            <a:ext cx="5486400" cy="4114800"/>
          </a:xfrm>
          <a:solidFill>
            <a:srgbClr val="FFFFFF"/>
          </a:solidFill>
          <a:ln>
            <a:solidFill>
              <a:srgbClr val="000000"/>
            </a:solidFill>
          </a:ln>
        </p:spPr>
        <p:txBody>
          <a:bodyPr/>
          <a:lstStyle/>
          <a:p>
            <a:pPr eaLnBrk="1" hangingPunct="1"/>
            <a:endParaRPr lang="en-US" altLang="en-US">
              <a:latin typeface="Arial" panose="020B0604020202020204" pitchFamily="34" charset="0"/>
              <a:ea typeface="ＭＳ Ｐゴシック" panose="020B0600070205080204" pitchFamily="34" charset="-128"/>
            </a:endParaRPr>
          </a:p>
        </p:txBody>
      </p:sp>
    </p:spTree>
    <p:extLst>
      <p:ext uri="{BB962C8B-B14F-4D97-AF65-F5344CB8AC3E}">
        <p14:creationId xmlns:p14="http://schemas.microsoft.com/office/powerpoint/2010/main" val="2158324229"/>
      </p:ext>
    </p:extLst>
  </p:cSld>
  <p:clrMapOvr>
    <a:masterClrMapping/>
  </p:clrMapOvr>
</p:notes>
</file>

<file path=ppt/notesSlides/notesSlide1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8241" name="Rectangle 7">
            <a:extLst>
              <a:ext uri="{FF2B5EF4-FFF2-40B4-BE49-F238E27FC236}">
                <a16:creationId xmlns:a16="http://schemas.microsoft.com/office/drawing/2014/main" id="{A27A095C-71CD-A34C-A0C6-AADF23AF0846}"/>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F5F8C1B8-36ED-0D4D-8D09-A0747BF22FC2}" type="slidenum">
              <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125</a:t>
            </a:fld>
            <a:endPar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8242" name="Rectangle 7">
            <a:extLst>
              <a:ext uri="{FF2B5EF4-FFF2-40B4-BE49-F238E27FC236}">
                <a16:creationId xmlns:a16="http://schemas.microsoft.com/office/drawing/2014/main" id="{864E5244-FDE1-6943-8182-9E1D64F95493}"/>
              </a:ext>
            </a:extLst>
          </p:cNvPr>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4EAF17B8-AC39-6B46-BE3A-A12A60126B9F}" type="slidenum">
              <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125</a:t>
            </a:fld>
            <a:endPar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8243" name="Rectangle 2">
            <a:extLst>
              <a:ext uri="{FF2B5EF4-FFF2-40B4-BE49-F238E27FC236}">
                <a16:creationId xmlns:a16="http://schemas.microsoft.com/office/drawing/2014/main" id="{714094B6-53E5-414C-8C14-82019BA2D67A}"/>
              </a:ext>
            </a:extLst>
          </p:cNvPr>
          <p:cNvSpPr>
            <a:spLocks noGrp="1" noRot="1" noChangeAspect="1" noChangeArrowheads="1"/>
          </p:cNvSpPr>
          <p:nvPr>
            <p:ph type="sldImg"/>
          </p:nvPr>
        </p:nvSpPr>
        <p:spPr>
          <a:solidFill>
            <a:srgbClr val="FFFFFF"/>
          </a:solidFill>
          <a:ln/>
        </p:spPr>
      </p:sp>
      <p:sp>
        <p:nvSpPr>
          <p:cNvPr id="138244" name="Rectangle 3">
            <a:extLst>
              <a:ext uri="{FF2B5EF4-FFF2-40B4-BE49-F238E27FC236}">
                <a16:creationId xmlns:a16="http://schemas.microsoft.com/office/drawing/2014/main" id="{712ADAD1-3138-C84D-BA6B-4126A0255418}"/>
              </a:ext>
            </a:extLst>
          </p:cNvPr>
          <p:cNvSpPr>
            <a:spLocks noGrp="1" noChangeArrowheads="1"/>
          </p:cNvSpPr>
          <p:nvPr>
            <p:ph type="body" idx="1"/>
          </p:nvPr>
        </p:nvSpPr>
        <p:spPr>
          <a:xfrm>
            <a:off x="685800" y="4343400"/>
            <a:ext cx="5486400" cy="4114800"/>
          </a:xfrm>
          <a:solidFill>
            <a:srgbClr val="FFFFFF"/>
          </a:solidFill>
          <a:ln>
            <a:solidFill>
              <a:srgbClr val="000000"/>
            </a:solidFill>
          </a:ln>
        </p:spPr>
        <p:txBody>
          <a:bodyPr/>
          <a:lstStyle/>
          <a:p>
            <a:pPr eaLnBrk="1" hangingPunct="1"/>
            <a:endParaRPr lang="en-US" altLang="en-US" dirty="0">
              <a:latin typeface="Arial" panose="020B0604020202020204" pitchFamily="34" charset="0"/>
              <a:ea typeface="ＭＳ Ｐゴシック" panose="020B0600070205080204" pitchFamily="34" charset="-128"/>
            </a:endParaRPr>
          </a:p>
          <a:p>
            <a:pPr eaLnBrk="1" hangingPunct="1"/>
            <a:r>
              <a:rPr lang="en-US" altLang="en-US" dirty="0">
                <a:latin typeface="Arial" panose="020B0604020202020204" pitchFamily="34" charset="0"/>
                <a:ea typeface="ＭＳ Ｐゴシック" panose="020B0600070205080204" pitchFamily="34" charset="-128"/>
              </a:rPr>
              <a:t>________</a:t>
            </a:r>
          </a:p>
          <a:p>
            <a:pPr eaLnBrk="1" hangingPunct="1"/>
            <a:r>
              <a:rPr lang="en-US" altLang="en-US" dirty="0">
                <a:latin typeface="Arial" panose="020B0604020202020204" pitchFamily="34" charset="0"/>
                <a:ea typeface="ＭＳ Ｐゴシック" panose="020B0600070205080204" pitchFamily="34" charset="-128"/>
              </a:rPr>
              <a:t>NB-06-Lords Supper-28, 51</a:t>
            </a:r>
          </a:p>
        </p:txBody>
      </p:sp>
    </p:spTree>
    <p:extLst>
      <p:ext uri="{BB962C8B-B14F-4D97-AF65-F5344CB8AC3E}">
        <p14:creationId xmlns:p14="http://schemas.microsoft.com/office/powerpoint/2010/main" val="3345484615"/>
      </p:ext>
    </p:extLst>
  </p:cSld>
  <p:clrMapOvr>
    <a:masterClrMapping/>
  </p:clrMapOvr>
</p:notes>
</file>

<file path=ppt/notesSlides/notesSlide1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4961"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AC066EA5-1EF4-D44E-B117-75889E5ECDE0}"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126</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424962" name="Rectangle 2"/>
          <p:cNvSpPr>
            <a:spLocks noGrp="1" noRot="1" noChangeAspect="1" noChangeArrowheads="1" noTextEdit="1"/>
          </p:cNvSpPr>
          <p:nvPr>
            <p:ph type="sldImg"/>
          </p:nvPr>
        </p:nvSpPr>
        <p:spPr>
          <a:ln/>
        </p:spPr>
      </p:sp>
      <p:sp>
        <p:nvSpPr>
          <p:cNvPr id="424963"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7393" name="Rectangle 7">
            <a:extLst>
              <a:ext uri="{FF2B5EF4-FFF2-40B4-BE49-F238E27FC236}">
                <a16:creationId xmlns:a16="http://schemas.microsoft.com/office/drawing/2014/main" id="{ECC53714-4886-B44C-9F86-22D4B644CCD6}"/>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fld id="{ED1C13DC-DEC7-8F48-95F4-34C91504E889}" type="slidenum">
              <a:rPr lang="en-US" altLang="en-US" sz="1200"/>
              <a:pPr/>
              <a:t>127</a:t>
            </a:fld>
            <a:endParaRPr lang="en-US" altLang="en-US" sz="1200"/>
          </a:p>
        </p:txBody>
      </p:sp>
      <p:sp>
        <p:nvSpPr>
          <p:cNvPr id="187394" name="Rectangle 2">
            <a:extLst>
              <a:ext uri="{FF2B5EF4-FFF2-40B4-BE49-F238E27FC236}">
                <a16:creationId xmlns:a16="http://schemas.microsoft.com/office/drawing/2014/main" id="{85984AFE-3EE8-0740-8707-7BEE5620DB3F}"/>
              </a:ext>
            </a:extLst>
          </p:cNvPr>
          <p:cNvSpPr>
            <a:spLocks noGrp="1" noRot="1" noChangeAspect="1" noChangeArrowheads="1" noTextEdit="1"/>
          </p:cNvSpPr>
          <p:nvPr>
            <p:ph type="sldImg"/>
          </p:nvPr>
        </p:nvSpPr>
        <p:spPr>
          <a:ln/>
        </p:spPr>
      </p:sp>
      <p:sp>
        <p:nvSpPr>
          <p:cNvPr id="187395" name="Rectangle 3">
            <a:extLst>
              <a:ext uri="{FF2B5EF4-FFF2-40B4-BE49-F238E27FC236}">
                <a16:creationId xmlns:a16="http://schemas.microsoft.com/office/drawing/2014/main" id="{A89ACB4F-C645-6648-B4CD-5C67EFF33F71}"/>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latin typeface="Arial" panose="020B0604020202020204" pitchFamily="34" charset="0"/>
              <a:ea typeface="ＭＳ Ｐゴシック" panose="020B0600070205080204" pitchFamily="34" charset="-128"/>
            </a:endParaRPr>
          </a:p>
        </p:txBody>
      </p:sp>
    </p:spTree>
  </p:cSld>
  <p:clrMapOvr>
    <a:masterClrMapping/>
  </p:clrMapOvr>
</p:notes>
</file>

<file path=ppt/notesSlides/notesSlide1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9441" name="Rectangle 7">
            <a:extLst>
              <a:ext uri="{FF2B5EF4-FFF2-40B4-BE49-F238E27FC236}">
                <a16:creationId xmlns:a16="http://schemas.microsoft.com/office/drawing/2014/main" id="{CADFAB9D-A20A-8642-BC4F-F3633F877A27}"/>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fld id="{A027C750-27B8-6747-B5DF-2918F6FDFF3D}" type="slidenum">
              <a:rPr lang="en-US" altLang="en-US" sz="1200"/>
              <a:pPr/>
              <a:t>128</a:t>
            </a:fld>
            <a:endParaRPr lang="en-US" altLang="en-US" sz="1200"/>
          </a:p>
        </p:txBody>
      </p:sp>
      <p:sp>
        <p:nvSpPr>
          <p:cNvPr id="189442" name="Rectangle 2">
            <a:extLst>
              <a:ext uri="{FF2B5EF4-FFF2-40B4-BE49-F238E27FC236}">
                <a16:creationId xmlns:a16="http://schemas.microsoft.com/office/drawing/2014/main" id="{A0496107-F8BB-7343-AEEA-BC814E691F3D}"/>
              </a:ext>
            </a:extLst>
          </p:cNvPr>
          <p:cNvSpPr>
            <a:spLocks noGrp="1" noRot="1" noChangeAspect="1" noChangeArrowheads="1"/>
          </p:cNvSpPr>
          <p:nvPr>
            <p:ph type="sldImg"/>
          </p:nvPr>
        </p:nvSpPr>
        <p:spPr>
          <a:solidFill>
            <a:srgbClr val="FFFFFF"/>
          </a:solidFill>
          <a:ln/>
        </p:spPr>
      </p:sp>
      <p:sp>
        <p:nvSpPr>
          <p:cNvPr id="189443" name="Rectangle 3">
            <a:extLst>
              <a:ext uri="{FF2B5EF4-FFF2-40B4-BE49-F238E27FC236}">
                <a16:creationId xmlns:a16="http://schemas.microsoft.com/office/drawing/2014/main" id="{A6CA4DDB-BC07-2945-B05E-4EF31E36E633}"/>
              </a:ext>
            </a:extLst>
          </p:cNvPr>
          <p:cNvSpPr>
            <a:spLocks noGrp="1" noChangeArrowheads="1"/>
          </p:cNvSpPr>
          <p:nvPr>
            <p:ph type="body" idx="1"/>
          </p:nvPr>
        </p:nvSpPr>
        <p:spPr>
          <a:xfrm>
            <a:off x="685800" y="4343400"/>
            <a:ext cx="5486400" cy="4114800"/>
          </a:xfrm>
          <a:solidFill>
            <a:srgbClr val="FFFFFF"/>
          </a:solidFill>
          <a:ln>
            <a:solidFill>
              <a:srgbClr val="000000"/>
            </a:solidFill>
          </a:ln>
        </p:spPr>
        <p:txBody>
          <a:bodyPr/>
          <a:lstStyle/>
          <a:p>
            <a:pPr eaLnBrk="1" hangingPunct="1"/>
            <a:endParaRPr lang="en-US" altLang="en-US">
              <a:latin typeface="Arial" panose="020B0604020202020204" pitchFamily="34" charset="0"/>
              <a:ea typeface="ＭＳ Ｐゴシック" panose="020B0600070205080204" pitchFamily="34" charset="-128"/>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 Jesus sat here.</a:t>
            </a:r>
          </a:p>
          <a:p>
            <a:r>
              <a:rPr lang="en-US" dirty="0"/>
              <a:t>• To his right sat John.</a:t>
            </a:r>
          </a:p>
          <a:p>
            <a:r>
              <a:rPr lang="en-US" dirty="0"/>
              <a:t>• To his left sat Judas! </a:t>
            </a:r>
          </a:p>
        </p:txBody>
      </p:sp>
      <p:sp>
        <p:nvSpPr>
          <p:cNvPr id="4" name="Slide Number Placeholder 3"/>
          <p:cNvSpPr>
            <a:spLocks noGrp="1"/>
          </p:cNvSpPr>
          <p:nvPr>
            <p:ph type="sldNum" sz="quarter" idx="5"/>
          </p:nvPr>
        </p:nvSpPr>
        <p:spPr/>
        <p:txBody>
          <a:bodyPr/>
          <a:lstStyle/>
          <a:p>
            <a:fld id="{237435D8-0135-C247-9E02-72510FB09899}" type="slidenum">
              <a:rPr lang="en-US" altLang="en-US" smtClean="0"/>
              <a:pPr/>
              <a:t>11</a:t>
            </a:fld>
            <a:endParaRPr lang="en-US" altLang="en-US"/>
          </a:p>
        </p:txBody>
      </p:sp>
    </p:spTree>
    <p:extLst>
      <p:ext uri="{BB962C8B-B14F-4D97-AF65-F5344CB8AC3E}">
        <p14:creationId xmlns:p14="http://schemas.microsoft.com/office/powerpoint/2010/main" val="3071286998"/>
      </p:ext>
    </p:extLst>
  </p:cSld>
  <p:clrMapOvr>
    <a:masterClrMapping/>
  </p:clrMapOvr>
</p:notes>
</file>

<file path=ppt/notesSlides/notesSlide1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1489" name="Slide Image Placeholder 1">
            <a:extLst>
              <a:ext uri="{FF2B5EF4-FFF2-40B4-BE49-F238E27FC236}">
                <a16:creationId xmlns:a16="http://schemas.microsoft.com/office/drawing/2014/main" id="{DF52CAA3-3182-3D4C-81A7-FA647ED26E89}"/>
              </a:ext>
            </a:extLst>
          </p:cNvPr>
          <p:cNvSpPr>
            <a:spLocks noGrp="1" noRot="1" noChangeAspect="1" noTextEdit="1"/>
          </p:cNvSpPr>
          <p:nvPr>
            <p:ph type="sldImg"/>
          </p:nvPr>
        </p:nvSpPr>
        <p:spPr>
          <a:ln/>
        </p:spPr>
      </p:sp>
      <p:sp>
        <p:nvSpPr>
          <p:cNvPr id="191490" name="Notes Placeholder 2">
            <a:extLst>
              <a:ext uri="{FF2B5EF4-FFF2-40B4-BE49-F238E27FC236}">
                <a16:creationId xmlns:a16="http://schemas.microsoft.com/office/drawing/2014/main" id="{536DB3C6-C7E9-E14E-84C1-26F0AFEDCE21}"/>
              </a:ext>
            </a:extLst>
          </p:cNvPr>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a:latin typeface="Arial" panose="020B0604020202020204" pitchFamily="34" charset="0"/>
              <a:ea typeface="ＭＳ Ｐゴシック" panose="020B0600070205080204" pitchFamily="34" charset="-128"/>
            </a:endParaRPr>
          </a:p>
        </p:txBody>
      </p:sp>
      <p:sp>
        <p:nvSpPr>
          <p:cNvPr id="191491" name="Slide Number Placeholder 3">
            <a:extLst>
              <a:ext uri="{FF2B5EF4-FFF2-40B4-BE49-F238E27FC236}">
                <a16:creationId xmlns:a16="http://schemas.microsoft.com/office/drawing/2014/main" id="{875BAF01-6D28-BA4A-838F-D53CB985D9D0}"/>
              </a:ext>
            </a:extLst>
          </p:cNvPr>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fld id="{D9AB2D53-C152-4A4D-96ED-590E73D157C1}" type="slidenum">
              <a:rPr lang="en-US" altLang="en-US" sz="1200">
                <a:solidFill>
                  <a:srgbClr val="000000"/>
                </a:solidFill>
              </a:rPr>
              <a:pPr/>
              <a:t>129</a:t>
            </a:fld>
            <a:endParaRPr lang="en-US" altLang="en-US" sz="1200">
              <a:solidFill>
                <a:srgbClr val="000000"/>
              </a:solidFill>
            </a:endParaRPr>
          </a:p>
        </p:txBody>
      </p:sp>
    </p:spTree>
  </p:cSld>
  <p:clrMapOvr>
    <a:masterClrMapping/>
  </p:clrMapOvr>
</p:notes>
</file>

<file path=ppt/notesSlides/notesSlide1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3537" name="Rectangle 7">
            <a:extLst>
              <a:ext uri="{FF2B5EF4-FFF2-40B4-BE49-F238E27FC236}">
                <a16:creationId xmlns:a16="http://schemas.microsoft.com/office/drawing/2014/main" id="{BD8036B1-236B-6340-A702-C8124334030F}"/>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fld id="{C696DFF9-238C-6D41-8706-A9BFAC0674E1}" type="slidenum">
              <a:rPr lang="en-US" altLang="en-US" sz="1200"/>
              <a:pPr/>
              <a:t>130</a:t>
            </a:fld>
            <a:endParaRPr lang="en-US" altLang="en-US" sz="1200"/>
          </a:p>
        </p:txBody>
      </p:sp>
      <p:sp>
        <p:nvSpPr>
          <p:cNvPr id="193538" name="Rectangle 2">
            <a:extLst>
              <a:ext uri="{FF2B5EF4-FFF2-40B4-BE49-F238E27FC236}">
                <a16:creationId xmlns:a16="http://schemas.microsoft.com/office/drawing/2014/main" id="{BC4A4BDA-B7AB-004A-B916-6224AFB1F935}"/>
              </a:ext>
            </a:extLst>
          </p:cNvPr>
          <p:cNvSpPr>
            <a:spLocks noGrp="1" noRot="1" noChangeAspect="1" noChangeArrowheads="1"/>
          </p:cNvSpPr>
          <p:nvPr>
            <p:ph type="sldImg"/>
          </p:nvPr>
        </p:nvSpPr>
        <p:spPr>
          <a:solidFill>
            <a:srgbClr val="FFFFFF"/>
          </a:solidFill>
          <a:ln/>
        </p:spPr>
      </p:sp>
      <p:sp>
        <p:nvSpPr>
          <p:cNvPr id="193539" name="Rectangle 3">
            <a:extLst>
              <a:ext uri="{FF2B5EF4-FFF2-40B4-BE49-F238E27FC236}">
                <a16:creationId xmlns:a16="http://schemas.microsoft.com/office/drawing/2014/main" id="{697E9AA8-C5A2-AF4F-84D7-A0DF1F1313B5}"/>
              </a:ext>
            </a:extLst>
          </p:cNvPr>
          <p:cNvSpPr>
            <a:spLocks noGrp="1" noChangeArrowheads="1"/>
          </p:cNvSpPr>
          <p:nvPr>
            <p:ph type="body" idx="1"/>
          </p:nvPr>
        </p:nvSpPr>
        <p:spPr>
          <a:xfrm>
            <a:off x="685800" y="4343400"/>
            <a:ext cx="5486400" cy="4114800"/>
          </a:xfrm>
          <a:solidFill>
            <a:srgbClr val="FFFFFF"/>
          </a:solidFill>
          <a:ln>
            <a:solidFill>
              <a:srgbClr val="000000"/>
            </a:solidFill>
          </a:ln>
        </p:spPr>
        <p:txBody>
          <a:bodyPr/>
          <a:lstStyle/>
          <a:p>
            <a:pPr eaLnBrk="1" hangingPunct="1"/>
            <a:endParaRPr lang="en-US" altLang="en-US">
              <a:latin typeface="Arial" panose="020B0604020202020204" pitchFamily="34" charset="0"/>
              <a:ea typeface="ＭＳ Ｐゴシック" panose="020B0600070205080204" pitchFamily="34" charset="-128"/>
            </a:endParaRPr>
          </a:p>
        </p:txBody>
      </p:sp>
    </p:spTree>
  </p:cSld>
  <p:clrMapOvr>
    <a:masterClrMapping/>
  </p:clrMapOvr>
</p:notes>
</file>

<file path=ppt/notesSlides/notesSlide1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5585" name="Rectangle 7">
            <a:extLst>
              <a:ext uri="{FF2B5EF4-FFF2-40B4-BE49-F238E27FC236}">
                <a16:creationId xmlns:a16="http://schemas.microsoft.com/office/drawing/2014/main" id="{39C0ABE3-1067-5E48-BB84-1002E0E7203A}"/>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fld id="{D437DEAA-7C57-DF47-BF58-81A528682085}" type="slidenum">
              <a:rPr lang="en-US" altLang="en-US" sz="1200"/>
              <a:pPr/>
              <a:t>131</a:t>
            </a:fld>
            <a:endParaRPr lang="en-US" altLang="en-US" sz="1200"/>
          </a:p>
        </p:txBody>
      </p:sp>
      <p:sp>
        <p:nvSpPr>
          <p:cNvPr id="195586" name="Rectangle 2">
            <a:extLst>
              <a:ext uri="{FF2B5EF4-FFF2-40B4-BE49-F238E27FC236}">
                <a16:creationId xmlns:a16="http://schemas.microsoft.com/office/drawing/2014/main" id="{659B6136-4ADE-2F46-A1DC-65F559277557}"/>
              </a:ext>
            </a:extLst>
          </p:cNvPr>
          <p:cNvSpPr>
            <a:spLocks noGrp="1" noRot="1" noChangeAspect="1" noChangeArrowheads="1"/>
          </p:cNvSpPr>
          <p:nvPr>
            <p:ph type="sldImg"/>
          </p:nvPr>
        </p:nvSpPr>
        <p:spPr>
          <a:solidFill>
            <a:srgbClr val="FFFFFF"/>
          </a:solidFill>
          <a:ln/>
        </p:spPr>
      </p:sp>
      <p:sp>
        <p:nvSpPr>
          <p:cNvPr id="195587" name="Rectangle 3">
            <a:extLst>
              <a:ext uri="{FF2B5EF4-FFF2-40B4-BE49-F238E27FC236}">
                <a16:creationId xmlns:a16="http://schemas.microsoft.com/office/drawing/2014/main" id="{BAFB66F1-D0BF-3344-9AD3-0162B2E10B20}"/>
              </a:ext>
            </a:extLst>
          </p:cNvPr>
          <p:cNvSpPr>
            <a:spLocks noGrp="1" noChangeArrowheads="1"/>
          </p:cNvSpPr>
          <p:nvPr>
            <p:ph type="body" idx="1"/>
          </p:nvPr>
        </p:nvSpPr>
        <p:spPr>
          <a:xfrm>
            <a:off x="685800" y="4343400"/>
            <a:ext cx="5486400" cy="4114800"/>
          </a:xfrm>
          <a:solidFill>
            <a:srgbClr val="FFFFFF"/>
          </a:solidFill>
          <a:ln>
            <a:solidFill>
              <a:srgbClr val="000000"/>
            </a:solidFill>
          </a:ln>
        </p:spPr>
        <p:txBody>
          <a:bodyPr/>
          <a:lstStyle/>
          <a:p>
            <a:pPr eaLnBrk="1" hangingPunct="1"/>
            <a:endParaRPr lang="en-US" altLang="en-US">
              <a:latin typeface="Arial" panose="020B0604020202020204" pitchFamily="34" charset="0"/>
              <a:ea typeface="ＭＳ Ｐゴシック" panose="020B0600070205080204" pitchFamily="34" charset="-128"/>
            </a:endParaRPr>
          </a:p>
        </p:txBody>
      </p:sp>
    </p:spTree>
  </p:cSld>
  <p:clrMapOvr>
    <a:masterClrMapping/>
  </p:clrMapOvr>
</p:notes>
</file>

<file path=ppt/notesSlides/notesSlide1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7633" name="Rectangle 7">
            <a:extLst>
              <a:ext uri="{FF2B5EF4-FFF2-40B4-BE49-F238E27FC236}">
                <a16:creationId xmlns:a16="http://schemas.microsoft.com/office/drawing/2014/main" id="{B8593194-760B-1F49-AFEA-4CB771390592}"/>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fld id="{77E63651-ADAA-5E4C-82B6-7D7C5701B0AB}" type="slidenum">
              <a:rPr lang="en-US" altLang="en-US" sz="1200"/>
              <a:pPr/>
              <a:t>132</a:t>
            </a:fld>
            <a:endParaRPr lang="en-US" altLang="en-US" sz="1200"/>
          </a:p>
        </p:txBody>
      </p:sp>
      <p:sp>
        <p:nvSpPr>
          <p:cNvPr id="197634" name="Rectangle 2">
            <a:extLst>
              <a:ext uri="{FF2B5EF4-FFF2-40B4-BE49-F238E27FC236}">
                <a16:creationId xmlns:a16="http://schemas.microsoft.com/office/drawing/2014/main" id="{82AD5695-19D2-9B4A-A8C2-0357A50A67B6}"/>
              </a:ext>
            </a:extLst>
          </p:cNvPr>
          <p:cNvSpPr>
            <a:spLocks noGrp="1" noRot="1" noChangeAspect="1" noChangeArrowheads="1"/>
          </p:cNvSpPr>
          <p:nvPr>
            <p:ph type="sldImg"/>
          </p:nvPr>
        </p:nvSpPr>
        <p:spPr>
          <a:solidFill>
            <a:srgbClr val="FFFFFF"/>
          </a:solidFill>
          <a:ln/>
        </p:spPr>
      </p:sp>
      <p:sp>
        <p:nvSpPr>
          <p:cNvPr id="197635" name="Rectangle 3">
            <a:extLst>
              <a:ext uri="{FF2B5EF4-FFF2-40B4-BE49-F238E27FC236}">
                <a16:creationId xmlns:a16="http://schemas.microsoft.com/office/drawing/2014/main" id="{10AA93F9-6BAA-1747-A21F-801AA8C3DC6F}"/>
              </a:ext>
            </a:extLst>
          </p:cNvPr>
          <p:cNvSpPr>
            <a:spLocks noGrp="1" noChangeArrowheads="1"/>
          </p:cNvSpPr>
          <p:nvPr>
            <p:ph type="body" idx="1"/>
          </p:nvPr>
        </p:nvSpPr>
        <p:spPr>
          <a:xfrm>
            <a:off x="685800" y="4343400"/>
            <a:ext cx="5486400" cy="4114800"/>
          </a:xfrm>
          <a:solidFill>
            <a:srgbClr val="FFFFFF"/>
          </a:solidFill>
          <a:ln>
            <a:solidFill>
              <a:srgbClr val="000000"/>
            </a:solidFill>
          </a:ln>
        </p:spPr>
        <p:txBody>
          <a:bodyPr/>
          <a:lstStyle/>
          <a:p>
            <a:pPr eaLnBrk="1" hangingPunct="1"/>
            <a:endParaRPr lang="en-US" altLang="en-US">
              <a:latin typeface="Arial" panose="020B0604020202020204" pitchFamily="34" charset="0"/>
              <a:ea typeface="ＭＳ Ｐゴシック" panose="020B0600070205080204" pitchFamily="34" charset="-128"/>
            </a:endParaRPr>
          </a:p>
        </p:txBody>
      </p:sp>
    </p:spTree>
  </p:cSld>
  <p:clrMapOvr>
    <a:masterClrMapping/>
  </p:clrMapOvr>
</p:notes>
</file>

<file path=ppt/notesSlides/notesSlide1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0977" name="Rectangle 2"/>
          <p:cNvSpPr>
            <a:spLocks noGrp="1" noRot="1" noChangeAspect="1" noChangeArrowheads="1"/>
          </p:cNvSpPr>
          <p:nvPr>
            <p:ph type="sldImg"/>
          </p:nvPr>
        </p:nvSpPr>
        <p:spPr>
          <a:solidFill>
            <a:srgbClr val="FFFFFF"/>
          </a:solidFill>
          <a:ln/>
        </p:spPr>
      </p:sp>
      <p:sp>
        <p:nvSpPr>
          <p:cNvPr id="510978"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Arial" charset="0"/>
              <a:ea typeface="ＭＳ Ｐゴシック" charset="0"/>
              <a:cs typeface="ＭＳ Ｐゴシック" charset="0"/>
            </a:endParaRPr>
          </a:p>
        </p:txBody>
      </p:sp>
    </p:spTree>
  </p:cSld>
  <p:clrMapOvr>
    <a:masterClrMapping/>
  </p:clrMapOvr>
</p:notes>
</file>

<file path=ppt/notesSlides/notesSlide1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8705" name="Rectangle 2"/>
          <p:cNvSpPr>
            <a:spLocks noGrp="1" noRot="1" noChangeAspect="1" noChangeArrowheads="1"/>
          </p:cNvSpPr>
          <p:nvPr>
            <p:ph type="sldImg"/>
          </p:nvPr>
        </p:nvSpPr>
        <p:spPr>
          <a:solidFill>
            <a:srgbClr val="FFFFFF"/>
          </a:solidFill>
          <a:ln/>
        </p:spPr>
      </p:sp>
      <p:sp>
        <p:nvSpPr>
          <p:cNvPr id="328706"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Arial" charset="0"/>
              <a:ea typeface="ＭＳ Ｐゴシック" charset="0"/>
              <a:cs typeface="ＭＳ Ｐゴシック" charset="0"/>
            </a:endParaRPr>
          </a:p>
        </p:txBody>
      </p:sp>
    </p:spTree>
  </p:cSld>
  <p:clrMapOvr>
    <a:masterClrMapping/>
  </p:clrMapOvr>
</p:notes>
</file>

<file path=ppt/notesSlides/notesSlide1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0753" name="Rectangle 2"/>
          <p:cNvSpPr>
            <a:spLocks noGrp="1" noRot="1" noChangeAspect="1" noChangeArrowheads="1"/>
          </p:cNvSpPr>
          <p:nvPr>
            <p:ph type="sldImg"/>
          </p:nvPr>
        </p:nvSpPr>
        <p:spPr>
          <a:solidFill>
            <a:srgbClr val="FFFFFF"/>
          </a:solidFill>
          <a:ln/>
        </p:spPr>
      </p:sp>
      <p:sp>
        <p:nvSpPr>
          <p:cNvPr id="330754"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Arial" charset="0"/>
              <a:ea typeface="ＭＳ Ｐゴシック" charset="0"/>
              <a:cs typeface="ＭＳ Ｐゴシック" charset="0"/>
            </a:endParaRPr>
          </a:p>
        </p:txBody>
      </p:sp>
    </p:spTree>
  </p:cSld>
  <p:clrMapOvr>
    <a:masterClrMapping/>
  </p:clrMapOvr>
</p:notes>
</file>

<file path=ppt/notesSlides/notesSlide1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2801" name="Rectangle 2"/>
          <p:cNvSpPr>
            <a:spLocks noGrp="1" noRot="1" noChangeAspect="1" noChangeArrowheads="1"/>
          </p:cNvSpPr>
          <p:nvPr>
            <p:ph type="sldImg"/>
          </p:nvPr>
        </p:nvSpPr>
        <p:spPr>
          <a:solidFill>
            <a:srgbClr val="FFFFFF"/>
          </a:solidFill>
          <a:ln/>
        </p:spPr>
      </p:sp>
      <p:sp>
        <p:nvSpPr>
          <p:cNvPr id="332802"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Arial" charset="0"/>
              <a:ea typeface="ＭＳ Ｐゴシック" charset="0"/>
              <a:cs typeface="ＭＳ Ｐゴシック" charset="0"/>
            </a:endParaRPr>
          </a:p>
        </p:txBody>
      </p:sp>
    </p:spTree>
  </p:cSld>
  <p:clrMapOvr>
    <a:masterClrMapping/>
  </p:clrMapOvr>
</p:notes>
</file>

<file path=ppt/notesSlides/notesSlide1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4849" name="Rectangle 2"/>
          <p:cNvSpPr>
            <a:spLocks noGrp="1" noRot="1" noChangeAspect="1" noChangeArrowheads="1"/>
          </p:cNvSpPr>
          <p:nvPr>
            <p:ph type="sldImg"/>
          </p:nvPr>
        </p:nvSpPr>
        <p:spPr>
          <a:solidFill>
            <a:srgbClr val="FFFFFF"/>
          </a:solidFill>
          <a:ln/>
        </p:spPr>
      </p:sp>
      <p:sp>
        <p:nvSpPr>
          <p:cNvPr id="334850"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Arial" charset="0"/>
              <a:ea typeface="ＭＳ Ｐゴシック" charset="0"/>
              <a:cs typeface="ＭＳ Ｐゴシック" charset="0"/>
            </a:endParaRPr>
          </a:p>
        </p:txBody>
      </p:sp>
    </p:spTree>
  </p:cSld>
  <p:clrMapOvr>
    <a:masterClrMapping/>
  </p:clrMapOvr>
</p:notes>
</file>

<file path=ppt/notesSlides/notesSlide1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6897" name="Rectangle 2"/>
          <p:cNvSpPr>
            <a:spLocks noGrp="1" noRot="1" noChangeAspect="1" noChangeArrowheads="1"/>
          </p:cNvSpPr>
          <p:nvPr>
            <p:ph type="sldImg"/>
          </p:nvPr>
        </p:nvSpPr>
        <p:spPr>
          <a:solidFill>
            <a:srgbClr val="FFFFFF"/>
          </a:solidFill>
          <a:ln/>
        </p:spPr>
      </p:sp>
      <p:sp>
        <p:nvSpPr>
          <p:cNvPr id="336898"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Arial" charset="0"/>
              <a:ea typeface="ＭＳ Ｐゴシック" charset="0"/>
              <a:cs typeface="ＭＳ Ｐゴシック" charset="0"/>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a:extLst>
              <a:ext uri="{FF2B5EF4-FFF2-40B4-BE49-F238E27FC236}">
                <a16:creationId xmlns:a16="http://schemas.microsoft.com/office/drawing/2014/main" id="{478F60BA-75FF-9040-A84A-1E7473227CBA}"/>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4E54FAC6-F686-304F-B128-9711AC1CF1BD}" type="slidenum">
              <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12</a:t>
            </a:fld>
            <a:endPar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5234" name="Rectangle 7">
            <a:extLst>
              <a:ext uri="{FF2B5EF4-FFF2-40B4-BE49-F238E27FC236}">
                <a16:creationId xmlns:a16="http://schemas.microsoft.com/office/drawing/2014/main" id="{1981EC01-E201-344E-B25F-E1D162B02FFD}"/>
              </a:ext>
            </a:extLst>
          </p:cNvPr>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6C5A84F8-E9F3-D544-946B-315EEBECE56B}" type="slidenum">
              <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12</a:t>
            </a:fld>
            <a:endPar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5235" name="Rectangle 2">
            <a:extLst>
              <a:ext uri="{FF2B5EF4-FFF2-40B4-BE49-F238E27FC236}">
                <a16:creationId xmlns:a16="http://schemas.microsoft.com/office/drawing/2014/main" id="{3F4F2573-2B6F-454E-917C-C56536DD7208}"/>
              </a:ext>
            </a:extLst>
          </p:cNvPr>
          <p:cNvSpPr>
            <a:spLocks noGrp="1" noRot="1" noChangeAspect="1" noChangeArrowheads="1"/>
          </p:cNvSpPr>
          <p:nvPr>
            <p:ph type="sldImg"/>
          </p:nvPr>
        </p:nvSpPr>
        <p:spPr>
          <a:solidFill>
            <a:srgbClr val="FFFFFF"/>
          </a:solidFill>
          <a:ln/>
        </p:spPr>
      </p:sp>
      <p:sp>
        <p:nvSpPr>
          <p:cNvPr id="95236" name="Rectangle 3">
            <a:extLst>
              <a:ext uri="{FF2B5EF4-FFF2-40B4-BE49-F238E27FC236}">
                <a16:creationId xmlns:a16="http://schemas.microsoft.com/office/drawing/2014/main" id="{2087D760-FD48-EE48-9261-B7A3F4682F64}"/>
              </a:ext>
            </a:extLst>
          </p:cNvPr>
          <p:cNvSpPr>
            <a:spLocks noGrp="1" noChangeArrowheads="1"/>
          </p:cNvSpPr>
          <p:nvPr>
            <p:ph type="body" idx="1"/>
          </p:nvPr>
        </p:nvSpPr>
        <p:spPr>
          <a:xfrm>
            <a:off x="685800" y="4343400"/>
            <a:ext cx="5486400" cy="4114800"/>
          </a:xfrm>
          <a:solidFill>
            <a:srgbClr val="FFFFFF"/>
          </a:solidFill>
          <a:ln>
            <a:solidFill>
              <a:srgbClr val="000000"/>
            </a:solidFill>
          </a:ln>
        </p:spPr>
        <p:txBody>
          <a:bodyPr/>
          <a:lstStyle/>
          <a:p>
            <a:pPr eaLnBrk="1" hangingPunct="1"/>
            <a:endParaRPr lang="en-US" altLang="en-US">
              <a:latin typeface="Arial" panose="020B0604020202020204" pitchFamily="34" charset="0"/>
              <a:ea typeface="ＭＳ Ｐゴシック" panose="020B0600070205080204" pitchFamily="34" charset="-128"/>
            </a:endParaRPr>
          </a:p>
        </p:txBody>
      </p:sp>
    </p:spTree>
  </p:cSld>
  <p:clrMapOvr>
    <a:masterClrMapping/>
  </p:clrMapOvr>
</p:notes>
</file>

<file path=ppt/notesSlides/notesSlide1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8945" name="Rectangle 2"/>
          <p:cNvSpPr>
            <a:spLocks noGrp="1" noRot="1" noChangeAspect="1" noChangeArrowheads="1"/>
          </p:cNvSpPr>
          <p:nvPr>
            <p:ph type="sldImg"/>
          </p:nvPr>
        </p:nvSpPr>
        <p:spPr>
          <a:solidFill>
            <a:srgbClr val="FFFFFF"/>
          </a:solidFill>
          <a:ln/>
        </p:spPr>
      </p:sp>
      <p:sp>
        <p:nvSpPr>
          <p:cNvPr id="338946"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Arial" charset="0"/>
              <a:ea typeface="ＭＳ Ｐゴシック" charset="0"/>
              <a:cs typeface="ＭＳ Ｐゴシック" charset="0"/>
            </a:endParaRPr>
          </a:p>
        </p:txBody>
      </p:sp>
    </p:spTree>
  </p:cSld>
  <p:clrMapOvr>
    <a:masterClrMapping/>
  </p:clrMapOvr>
</p:notes>
</file>

<file path=ppt/notesSlides/notesSlide1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0993" name="Rectangle 2"/>
          <p:cNvSpPr>
            <a:spLocks noGrp="1" noRot="1" noChangeAspect="1" noChangeArrowheads="1"/>
          </p:cNvSpPr>
          <p:nvPr>
            <p:ph type="sldImg"/>
          </p:nvPr>
        </p:nvSpPr>
        <p:spPr>
          <a:solidFill>
            <a:srgbClr val="FFFFFF"/>
          </a:solidFill>
          <a:ln/>
        </p:spPr>
      </p:sp>
      <p:sp>
        <p:nvSpPr>
          <p:cNvPr id="340994"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Arial" charset="0"/>
              <a:ea typeface="ＭＳ Ｐゴシック" charset="0"/>
              <a:cs typeface="ＭＳ Ｐゴシック" charset="0"/>
            </a:endParaRPr>
          </a:p>
        </p:txBody>
      </p:sp>
    </p:spTree>
  </p:cSld>
  <p:clrMapOvr>
    <a:masterClrMapping/>
  </p:clrMapOvr>
</p:notes>
</file>

<file path=ppt/notesSlides/notesSlide1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304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1D1390EA-A2D8-6F4B-AB18-F97F448F3EEB}"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141</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343042" name="Rectangle 2"/>
          <p:cNvSpPr>
            <a:spLocks noGrp="1" noRot="1" noChangeAspect="1" noChangeArrowheads="1" noTextEdit="1"/>
          </p:cNvSpPr>
          <p:nvPr>
            <p:ph type="sldImg"/>
          </p:nvPr>
        </p:nvSpPr>
        <p:spPr>
          <a:ln/>
        </p:spPr>
      </p:sp>
      <p:sp>
        <p:nvSpPr>
          <p:cNvPr id="343043"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endParaRPr lang="en-US">
              <a:latin typeface="Arial" charset="0"/>
              <a:ea typeface="ＭＳ Ｐゴシック" charset="0"/>
              <a:cs typeface="ＭＳ Ｐゴシック" charset="0"/>
            </a:endParaRPr>
          </a:p>
        </p:txBody>
      </p:sp>
    </p:spTree>
  </p:cSld>
  <p:clrMapOvr>
    <a:masterClrMapping/>
  </p:clrMapOvr>
</p:notes>
</file>

<file path=ppt/notesSlides/notesSlide1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508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26713586-7024-734C-AA75-3B5BF56510DB}"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142</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345090" name="Rectangle 2"/>
          <p:cNvSpPr>
            <a:spLocks noGrp="1" noRot="1" noChangeAspect="1" noChangeArrowheads="1" noTextEdit="1"/>
          </p:cNvSpPr>
          <p:nvPr>
            <p:ph type="sldImg"/>
          </p:nvPr>
        </p:nvSpPr>
        <p:spPr>
          <a:ln/>
        </p:spPr>
      </p:sp>
      <p:sp>
        <p:nvSpPr>
          <p:cNvPr id="345091"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endParaRPr lang="en-US">
              <a:latin typeface="Arial" charset="0"/>
              <a:ea typeface="ＭＳ Ｐゴシック" charset="0"/>
              <a:cs typeface="ＭＳ Ｐゴシック" charset="0"/>
            </a:endParaRPr>
          </a:p>
        </p:txBody>
      </p:sp>
    </p:spTree>
  </p:cSld>
  <p:clrMapOvr>
    <a:masterClrMapping/>
  </p:clrMapOvr>
</p:notes>
</file>

<file path=ppt/notesSlides/notesSlide1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713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34AC4CF-9B20-724E-8F29-D7AE49E6C654}"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143</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347138" name="Rectangle 2"/>
          <p:cNvSpPr>
            <a:spLocks noGrp="1" noRot="1" noChangeAspect="1" noChangeArrowheads="1" noTextEdit="1"/>
          </p:cNvSpPr>
          <p:nvPr>
            <p:ph type="sldImg"/>
          </p:nvPr>
        </p:nvSpPr>
        <p:spPr>
          <a:ln/>
        </p:spPr>
      </p:sp>
      <p:sp>
        <p:nvSpPr>
          <p:cNvPr id="347139"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endParaRPr lang="en-US">
              <a:latin typeface="Arial" charset="0"/>
              <a:ea typeface="ＭＳ Ｐゴシック" charset="0"/>
              <a:cs typeface="ＭＳ Ｐゴシック" charset="0"/>
            </a:endParaRPr>
          </a:p>
        </p:txBody>
      </p:sp>
    </p:spTree>
  </p:cSld>
  <p:clrMapOvr>
    <a:masterClrMapping/>
  </p:clrMapOvr>
</p:notes>
</file>

<file path=ppt/notesSlides/notesSlide1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918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0691E2F0-4612-6949-AE09-1A51D8BD1157}"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144</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349186" name="Rectangle 2"/>
          <p:cNvSpPr>
            <a:spLocks noGrp="1" noRot="1" noChangeAspect="1" noChangeArrowheads="1" noTextEdit="1"/>
          </p:cNvSpPr>
          <p:nvPr>
            <p:ph type="sldImg"/>
          </p:nvPr>
        </p:nvSpPr>
        <p:spPr>
          <a:ln/>
        </p:spPr>
      </p:sp>
      <p:sp>
        <p:nvSpPr>
          <p:cNvPr id="349187"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endParaRPr lang="en-US">
              <a:latin typeface="Arial" charset="0"/>
              <a:ea typeface="ＭＳ Ｐゴシック" charset="0"/>
              <a:cs typeface="ＭＳ Ｐゴシック" charset="0"/>
            </a:endParaRPr>
          </a:p>
        </p:txBody>
      </p:sp>
    </p:spTree>
  </p:cSld>
  <p:clrMapOvr>
    <a:masterClrMapping/>
  </p:clrMapOvr>
</p:notes>
</file>

<file path=ppt/notesSlides/notesSlide1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1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55A88ED3-B85A-D046-8A33-726E35B1C3B5}"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145</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351234" name="Rectangle 2"/>
          <p:cNvSpPr>
            <a:spLocks noGrp="1" noRot="1" noChangeAspect="1" noChangeArrowheads="1" noTextEdit="1"/>
          </p:cNvSpPr>
          <p:nvPr>
            <p:ph type="sldImg"/>
          </p:nvPr>
        </p:nvSpPr>
        <p:spPr>
          <a:ln/>
        </p:spPr>
      </p:sp>
      <p:sp>
        <p:nvSpPr>
          <p:cNvPr id="351235"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endParaRPr lang="en-US">
              <a:latin typeface="Arial" charset="0"/>
              <a:ea typeface="ＭＳ Ｐゴシック" charset="0"/>
              <a:cs typeface="ＭＳ Ｐゴシック" charset="0"/>
            </a:endParaRPr>
          </a:p>
        </p:txBody>
      </p:sp>
    </p:spTree>
  </p:cSld>
  <p:clrMapOvr>
    <a:masterClrMapping/>
  </p:clrMapOvr>
</p:notes>
</file>

<file path=ppt/notesSlides/notesSlide1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328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A0E1B78-A5A0-DD45-8BE4-927C721FFA37}"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146</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353282" name="Rectangle 2"/>
          <p:cNvSpPr>
            <a:spLocks noGrp="1" noRot="1" noChangeAspect="1" noChangeArrowheads="1" noTextEdit="1"/>
          </p:cNvSpPr>
          <p:nvPr>
            <p:ph type="sldImg"/>
          </p:nvPr>
        </p:nvSpPr>
        <p:spPr>
          <a:ln/>
        </p:spPr>
      </p:sp>
      <p:sp>
        <p:nvSpPr>
          <p:cNvPr id="353283"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endParaRPr lang="en-US">
              <a:latin typeface="Arial" charset="0"/>
              <a:ea typeface="ＭＳ Ｐゴシック" charset="0"/>
              <a:cs typeface="ＭＳ Ｐゴシック" charset="0"/>
            </a:endParaRPr>
          </a:p>
        </p:txBody>
      </p:sp>
    </p:spTree>
  </p:cSld>
  <p:clrMapOvr>
    <a:masterClrMapping/>
  </p:clrMapOvr>
</p:notes>
</file>

<file path=ppt/notesSlides/notesSlide1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532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79C3EBDF-9677-AF4B-AC5A-331A21BA79C8}"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147</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355330" name="Rectangle 2"/>
          <p:cNvSpPr>
            <a:spLocks noGrp="1" noRot="1" noChangeAspect="1" noChangeArrowheads="1" noTextEdit="1"/>
          </p:cNvSpPr>
          <p:nvPr>
            <p:ph type="sldImg"/>
          </p:nvPr>
        </p:nvSpPr>
        <p:spPr>
          <a:ln/>
        </p:spPr>
      </p:sp>
      <p:sp>
        <p:nvSpPr>
          <p:cNvPr id="355331"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endParaRPr lang="en-US">
              <a:latin typeface="Arial" charset="0"/>
              <a:ea typeface="ＭＳ Ｐゴシック" charset="0"/>
              <a:cs typeface="ＭＳ Ｐゴシック" charset="0"/>
            </a:endParaRPr>
          </a:p>
        </p:txBody>
      </p:sp>
    </p:spTree>
  </p:cSld>
  <p:clrMapOvr>
    <a:masterClrMapping/>
  </p:clrMapOvr>
</p:notes>
</file>

<file path=ppt/notesSlides/notesSlide1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0977" name="Rectangle 2"/>
          <p:cNvSpPr>
            <a:spLocks noGrp="1" noRot="1" noChangeAspect="1" noChangeArrowheads="1"/>
          </p:cNvSpPr>
          <p:nvPr>
            <p:ph type="sldImg"/>
          </p:nvPr>
        </p:nvSpPr>
        <p:spPr>
          <a:solidFill>
            <a:srgbClr val="FFFFFF"/>
          </a:solidFill>
          <a:ln/>
        </p:spPr>
      </p:sp>
      <p:sp>
        <p:nvSpPr>
          <p:cNvPr id="510978"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Arial" charset="0"/>
              <a:ea typeface="ＭＳ Ｐゴシック" charset="0"/>
              <a:cs typeface="ＭＳ Ｐゴシック" charset="0"/>
            </a:endParaRPr>
          </a:p>
        </p:txBody>
      </p:sp>
    </p:spTree>
    <p:extLst>
      <p:ext uri="{BB962C8B-B14F-4D97-AF65-F5344CB8AC3E}">
        <p14:creationId xmlns:p14="http://schemas.microsoft.com/office/powerpoint/2010/main" val="469945669"/>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0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23B9AC13-25BF-DC46-B630-DFEA7DF8F1B4}" type="slidenum">
              <a:rPr kumimoji="0" lang="en-US" sz="1200" b="1" i="0" u="none" strike="noStrike" kern="1200" cap="none" spc="0" normalizeH="0" baseline="0" noProof="0">
                <a:ln>
                  <a:noFill/>
                </a:ln>
                <a:solidFill>
                  <a:prstClr val="black"/>
                </a:solidFill>
                <a:effectLst/>
                <a:uLnTx/>
                <a:uFillTx/>
                <a:latin typeface="Arial"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13</a:t>
            </a:fld>
            <a:endParaRPr kumimoji="0" lang="en-US" sz="1200" b="1"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204802" name="Rectangle 2"/>
          <p:cNvSpPr>
            <a:spLocks noGrp="1" noRot="1" noChangeAspect="1" noChangeArrowheads="1"/>
          </p:cNvSpPr>
          <p:nvPr>
            <p:ph type="sldImg"/>
          </p:nvPr>
        </p:nvSpPr>
        <p:spPr>
          <a:solidFill>
            <a:srgbClr val="FFFFFF"/>
          </a:solidFill>
          <a:ln/>
        </p:spPr>
      </p:sp>
      <p:sp>
        <p:nvSpPr>
          <p:cNvPr id="204803"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algn="r" rtl="1">
              <a:spcBef>
                <a:spcPts val="0"/>
              </a:spcBef>
              <a:spcAft>
                <a:spcPts val="0"/>
              </a:spcAft>
            </a:pPr>
            <a:r>
              <a:rPr lang="ar-JO" sz="2800" b="0" i="0" u="none" strike="noStrike" dirty="0">
                <a:solidFill>
                  <a:srgbClr val="000000"/>
                </a:solidFill>
                <a:effectLst/>
                <a:latin typeface="Arial" panose="020B0604020202020204" pitchFamily="34" charset="0"/>
              </a:rPr>
              <a:t>إنَّ أوجه الشبه ما بين الاحتفالين تقع في أربعة اتِّجاهات ينظر إليها المشاركون في إحياء الذكرى فيهما. وينبغي أن يكون كلا الاحتفالين منتظَمَيْن.</a:t>
            </a:r>
            <a:endParaRPr lang="ar-JO" sz="1800" b="0" dirty="0">
              <a:effectLst/>
            </a:endParaRPr>
          </a:p>
          <a:p>
            <a:endParaRPr lang="ar-JO" sz="1800" dirty="0">
              <a:latin typeface="Arial" charset="0"/>
              <a:ea typeface="ＭＳ Ｐゴシック" charset="0"/>
              <a:cs typeface="ＭＳ Ｐゴシック" charset="0"/>
            </a:endParaRPr>
          </a:p>
          <a:p>
            <a:pPr eaLnBrk="1" hangingPunct="1"/>
            <a:r>
              <a:rPr lang="en-US" sz="1800" dirty="0">
                <a:latin typeface="Arial" charset="0"/>
                <a:ea typeface="ＭＳ Ｐゴシック" charset="0"/>
                <a:cs typeface="ＭＳ Ｐゴシック" charset="0"/>
              </a:rPr>
              <a:t>The parallels between the two commemorations are in four directions in which participants look. Both commemorations should be regular.</a:t>
            </a:r>
          </a:p>
          <a:p>
            <a:pPr eaLnBrk="1" hangingPunct="1"/>
            <a:r>
              <a:rPr lang="en-US" sz="1800" dirty="0">
                <a:latin typeface="Arial" charset="0"/>
                <a:ea typeface="ＭＳ Ｐゴシック" charset="0"/>
                <a:cs typeface="ＭＳ Ｐゴシック" charset="0"/>
              </a:rPr>
              <a:t>_______</a:t>
            </a:r>
          </a:p>
          <a:p>
            <a:pPr eaLnBrk="1" hangingPunct="1"/>
            <a:r>
              <a:rPr lang="en-US" sz="1800" dirty="0">
                <a:latin typeface="Arial" charset="0"/>
                <a:ea typeface="ＭＳ Ｐゴシック" charset="0"/>
                <a:cs typeface="ＭＳ Ｐゴシック" charset="0"/>
              </a:rPr>
              <a:t>Common-197</a:t>
            </a:r>
          </a:p>
          <a:p>
            <a:pPr eaLnBrk="1" hangingPunct="1"/>
            <a:r>
              <a:rPr lang="en-US" sz="1800" dirty="0">
                <a:latin typeface="Arial" charset="0"/>
                <a:ea typeface="ＭＳ Ｐゴシック" charset="0"/>
                <a:cs typeface="ＭＳ Ｐゴシック" charset="0"/>
              </a:rPr>
              <a:t>NB-14 Religion 5 Passover &amp; Lord's Supper-8, 44</a:t>
            </a:r>
          </a:p>
          <a:p>
            <a:pPr eaLnBrk="1" hangingPunct="1"/>
            <a:r>
              <a:rPr lang="en-US" sz="1800" dirty="0">
                <a:latin typeface="Arial" charset="0"/>
                <a:ea typeface="ＭＳ Ｐゴシック" charset="0"/>
                <a:cs typeface="ＭＳ Ｐゴシック" charset="0"/>
              </a:rPr>
              <a:t>NS-07-1 Cor_10-16-slides-178</a:t>
            </a:r>
          </a:p>
          <a:p>
            <a:pPr eaLnBrk="1" hangingPunct="1"/>
            <a:endParaRPr lang="en-US" sz="1800" dirty="0">
              <a:latin typeface="Arial" charset="0"/>
              <a:ea typeface="ＭＳ Ｐゴシック" charset="0"/>
              <a:cs typeface="ＭＳ Ｐゴシック" charset="0"/>
            </a:endParaRPr>
          </a:p>
          <a:p>
            <a:pPr eaLnBrk="1" hangingPunct="1"/>
            <a:endParaRPr lang="en-US" sz="1800" dirty="0">
              <a:latin typeface="Arial" charset="0"/>
              <a:ea typeface="ＭＳ Ｐゴシック" charset="0"/>
              <a:cs typeface="ＭＳ Ｐゴシック" charset="0"/>
            </a:endParaRPr>
          </a:p>
        </p:txBody>
      </p:sp>
    </p:spTree>
    <p:extLst>
      <p:ext uri="{BB962C8B-B14F-4D97-AF65-F5344CB8AC3E}">
        <p14:creationId xmlns:p14="http://schemas.microsoft.com/office/powerpoint/2010/main" val="300411554"/>
      </p:ext>
    </p:extLst>
  </p:cSld>
  <p:clrMapOvr>
    <a:masterClrMapping/>
  </p:clrMapOvr>
</p:notes>
</file>

<file path=ppt/notesSlides/notesSlide1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507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256C17EE-F6F7-454F-B79E-F4B684324855}"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149</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515074" name="Slide Image Placeholder 1"/>
          <p:cNvSpPr>
            <a:spLocks noGrp="1" noRot="1" noChangeAspect="1" noTextEdit="1"/>
          </p:cNvSpPr>
          <p:nvPr>
            <p:ph type="sldImg"/>
          </p:nvPr>
        </p:nvSpPr>
        <p:spPr>
          <a:solidFill>
            <a:srgbClr val="FFFFFF"/>
          </a:solidFill>
          <a:ln/>
        </p:spPr>
      </p:sp>
      <p:sp>
        <p:nvSpPr>
          <p:cNvPr id="515075" name="Notes Placeholder 2"/>
          <p:cNvSpPr>
            <a:spLocks noGrp="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spcBef>
                <a:spcPct val="0"/>
              </a:spcBef>
            </a:pPr>
            <a:endParaRPr lang="en-US">
              <a:latin typeface="Arial" charset="0"/>
              <a:ea typeface="ＭＳ Ｐゴシック" charset="0"/>
              <a:cs typeface="ＭＳ Ｐゴシック" charset="0"/>
            </a:endParaRPr>
          </a:p>
        </p:txBody>
      </p:sp>
      <p:sp>
        <p:nvSpPr>
          <p:cNvPr id="515076" name="Slide Number Placeholder 3"/>
          <p:cNvSpPr txBox="1">
            <a:spLocks noGrp="1"/>
          </p:cNvSpPr>
          <p:nvPr/>
        </p:nvSpPr>
        <p:spPr bwMode="auto">
          <a:xfrm>
            <a:off x="3884613" y="8685213"/>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57331A15-4D43-6647-BC0C-17ED9F47EE98}" type="slidenum">
              <a:rPr kumimoji="0" lang="en-US" sz="1200" b="0" i="0" u="none" strike="noStrike" kern="1200" cap="none" spc="0" normalizeH="0" baseline="0" noProof="0">
                <a:ln>
                  <a:noFill/>
                </a:ln>
                <a:solidFill>
                  <a:srgbClr val="000000"/>
                </a:solidFill>
                <a:effectLst/>
                <a:uLnTx/>
                <a:uFillTx/>
                <a:latin typeface="Calibri"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149</a:t>
            </a:fld>
            <a:endParaRPr kumimoji="0" lang="en-US" sz="1200" b="0" i="0" u="none" strike="noStrike" kern="1200" cap="none" spc="0" normalizeH="0" baseline="0" noProof="0">
              <a:ln>
                <a:noFill/>
              </a:ln>
              <a:solidFill>
                <a:srgbClr val="000000"/>
              </a:solidFill>
              <a:effectLst/>
              <a:uLnTx/>
              <a:uFillTx/>
              <a:latin typeface="Calibri" charset="0"/>
              <a:ea typeface="ＭＳ Ｐゴシック" charset="0"/>
            </a:endParaRPr>
          </a:p>
        </p:txBody>
      </p:sp>
    </p:spTree>
  </p:cSld>
  <p:clrMapOvr>
    <a:masterClrMapping/>
  </p:clrMapOvr>
</p:notes>
</file>

<file path=ppt/notesSlides/notesSlide1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3265" name="Rectangle 2"/>
          <p:cNvSpPr>
            <a:spLocks noGrp="1" noRot="1" noChangeAspect="1" noChangeArrowheads="1"/>
          </p:cNvSpPr>
          <p:nvPr>
            <p:ph type="sldImg"/>
          </p:nvPr>
        </p:nvSpPr>
        <p:spPr>
          <a:solidFill>
            <a:srgbClr val="FFFFFF"/>
          </a:solidFill>
          <a:ln/>
        </p:spPr>
      </p:sp>
      <p:sp>
        <p:nvSpPr>
          <p:cNvPr id="523266"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Arial" charset="0"/>
              <a:ea typeface="ＭＳ Ｐゴシック" charset="0"/>
              <a:cs typeface="ＭＳ Ｐゴシック" charset="0"/>
            </a:endParaRPr>
          </a:p>
        </p:txBody>
      </p:sp>
    </p:spTree>
  </p:cSld>
  <p:clrMapOvr>
    <a:masterClrMapping/>
  </p:clrMapOvr>
</p:notes>
</file>

<file path=ppt/notesSlides/notesSlide1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531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AD6B46DC-8917-FE47-A88C-6E5FCF68B6DC}"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151</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525314" name="Rectangle 2"/>
          <p:cNvSpPr>
            <a:spLocks noGrp="1" noRot="1" noChangeAspect="1" noChangeArrowheads="1" noTextEdit="1"/>
          </p:cNvSpPr>
          <p:nvPr>
            <p:ph type="sldImg"/>
          </p:nvPr>
        </p:nvSpPr>
        <p:spPr>
          <a:ln/>
        </p:spPr>
      </p:sp>
      <p:sp>
        <p:nvSpPr>
          <p:cNvPr id="525315"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1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736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543171D-64C8-7742-A192-44CDCAF0F41D}"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152</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527362" name="Rectangle 2"/>
          <p:cNvSpPr>
            <a:spLocks noGrp="1" noRot="1" noChangeAspect="1" noChangeArrowheads="1" noTextEdit="1"/>
          </p:cNvSpPr>
          <p:nvPr>
            <p:ph type="sldImg"/>
          </p:nvPr>
        </p:nvSpPr>
        <p:spPr>
          <a:ln/>
        </p:spPr>
      </p:sp>
      <p:sp>
        <p:nvSpPr>
          <p:cNvPr id="527363"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1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940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02356B2F-7458-8D4F-B2B2-E79BC337D860}"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153</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529410" name="Rectangle 2"/>
          <p:cNvSpPr>
            <a:spLocks noGrp="1" noRot="1" noChangeAspect="1" noChangeArrowheads="1" noTextEdit="1"/>
          </p:cNvSpPr>
          <p:nvPr>
            <p:ph type="sldImg"/>
          </p:nvPr>
        </p:nvSpPr>
        <p:spPr>
          <a:ln/>
        </p:spPr>
      </p:sp>
      <p:sp>
        <p:nvSpPr>
          <p:cNvPr id="529411"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1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22" name="Rectangle 7"/>
          <p:cNvSpPr>
            <a:spLocks noGrp="1" noChangeArrowheads="1"/>
          </p:cNvSpPr>
          <p:nvPr>
            <p:ph type="sldNum" sz="quarter" idx="5"/>
          </p:nvPr>
        </p:nvSpPr>
        <p:spPr>
          <a:xfrm>
            <a:off x="3884614" y="8685213"/>
            <a:ext cx="2971800" cy="457200"/>
          </a:xfrm>
          <a:prstGeom prst="rect">
            <a:avLst/>
          </a:prstGeom>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8CC9F3B6-B322-024E-A77B-560FA5FF8AEE}"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128"/>
              </a:rPr>
              <a:pPr marL="0" marR="0" lvl="0" indent="0" algn="r" defTabSz="914400" rtl="0" eaLnBrk="1" fontAlgn="base" latinLnBrk="0" hangingPunct="1">
                <a:lnSpc>
                  <a:spcPct val="100000"/>
                </a:lnSpc>
                <a:spcBef>
                  <a:spcPct val="0"/>
                </a:spcBef>
                <a:spcAft>
                  <a:spcPct val="0"/>
                </a:spcAft>
                <a:buClrTx/>
                <a:buSzTx/>
                <a:buFontTx/>
                <a:buNone/>
                <a:tabLst/>
                <a:defRPr/>
              </a:pPr>
              <a:t>154</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128"/>
            </a:endParaRPr>
          </a:p>
        </p:txBody>
      </p:sp>
      <p:sp>
        <p:nvSpPr>
          <p:cNvPr id="747523" name="Rectangle 2"/>
          <p:cNvSpPr>
            <a:spLocks noGrp="1" noRot="1" noChangeAspect="1" noChangeArrowheads="1"/>
          </p:cNvSpPr>
          <p:nvPr>
            <p:ph type="sldImg"/>
          </p:nvPr>
        </p:nvSpPr>
        <p:spPr>
          <a:solidFill>
            <a:srgbClr val="FFFFFF"/>
          </a:solidFill>
          <a:ln/>
        </p:spPr>
      </p:sp>
      <p:sp>
        <p:nvSpPr>
          <p:cNvPr id="747524"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a:latin typeface="Times New Roman" charset="0"/>
              <a:ea typeface="ＭＳ Ｐゴシック" charset="-128"/>
              <a:cs typeface="ＭＳ Ｐゴシック" charset="-128"/>
            </a:endParaRPr>
          </a:p>
        </p:txBody>
      </p:sp>
    </p:spTree>
  </p:cSld>
  <p:clrMapOvr>
    <a:masterClrMapping/>
  </p:clrMapOvr>
</p:notes>
</file>

<file path=ppt/notesSlides/notesSlide1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350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D4622D68-3DB5-6043-948D-12C753F9A4D2}"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155</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533506" name="Rectangle 2"/>
          <p:cNvSpPr>
            <a:spLocks noGrp="1" noRot="1" noChangeAspect="1" noChangeArrowheads="1"/>
          </p:cNvSpPr>
          <p:nvPr>
            <p:ph type="sldImg"/>
          </p:nvPr>
        </p:nvSpPr>
        <p:spPr>
          <a:solidFill>
            <a:srgbClr val="FFFFFF"/>
          </a:solidFill>
          <a:ln/>
        </p:spPr>
      </p:sp>
      <p:sp>
        <p:nvSpPr>
          <p:cNvPr id="533507"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1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964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7F72FFE-8FAF-1349-9E9B-6F943FD021E3}"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156</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539650" name="Rectangle 2"/>
          <p:cNvSpPr>
            <a:spLocks noGrp="1" noRot="1" noChangeAspect="1" noChangeArrowheads="1" noTextEdit="1"/>
          </p:cNvSpPr>
          <p:nvPr>
            <p:ph type="sldImg"/>
          </p:nvPr>
        </p:nvSpPr>
        <p:spPr>
          <a:ln/>
        </p:spPr>
      </p:sp>
      <p:sp>
        <p:nvSpPr>
          <p:cNvPr id="539651"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1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169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24E1A9FE-5335-734A-8D52-299AECA0C312}"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157</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541698" name="Rectangle 2"/>
          <p:cNvSpPr>
            <a:spLocks noGrp="1" noRot="1" noChangeAspect="1" noChangeArrowheads="1"/>
          </p:cNvSpPr>
          <p:nvPr>
            <p:ph type="sldImg"/>
          </p:nvPr>
        </p:nvSpPr>
        <p:spPr>
          <a:solidFill>
            <a:srgbClr val="FFFFFF"/>
          </a:solidFill>
          <a:ln/>
        </p:spPr>
      </p:sp>
      <p:sp>
        <p:nvSpPr>
          <p:cNvPr id="54169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1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374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36EF6ECB-EE2D-3245-B58A-70A5F9A5C4D9}"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158</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543746" name="Rectangle 2"/>
          <p:cNvSpPr>
            <a:spLocks noGrp="1" noRot="1" noChangeAspect="1" noChangeArrowheads="1"/>
          </p:cNvSpPr>
          <p:nvPr>
            <p:ph type="sldImg"/>
          </p:nvPr>
        </p:nvSpPr>
        <p:spPr>
          <a:solidFill>
            <a:srgbClr val="FFFFFF"/>
          </a:solidFill>
          <a:ln/>
        </p:spPr>
      </p:sp>
      <p:sp>
        <p:nvSpPr>
          <p:cNvPr id="543747"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08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B2F7A36-534E-8A41-8942-CCBC80F23B98}" type="slidenum">
              <a:rPr kumimoji="0" lang="en-US" sz="1200" b="1" i="0" u="none" strike="noStrike" kern="1200" cap="none" spc="0" normalizeH="0" baseline="0" noProof="0">
                <a:ln>
                  <a:noFill/>
                </a:ln>
                <a:solidFill>
                  <a:prstClr val="black"/>
                </a:solidFill>
                <a:effectLst/>
                <a:uLnTx/>
                <a:uFillTx/>
                <a:latin typeface="Arial"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14</a:t>
            </a:fld>
            <a:endParaRPr kumimoji="0" lang="en-US" sz="1200" b="1"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120834" name="Rectangle 2"/>
          <p:cNvSpPr>
            <a:spLocks noGrp="1" noRot="1" noChangeAspect="1" noChangeArrowheads="1"/>
          </p:cNvSpPr>
          <p:nvPr>
            <p:ph type="sldImg"/>
          </p:nvPr>
        </p:nvSpPr>
        <p:spPr>
          <a:solidFill>
            <a:srgbClr val="FFFFFF"/>
          </a:solidFill>
          <a:ln/>
        </p:spPr>
      </p:sp>
      <p:sp>
        <p:nvSpPr>
          <p:cNvPr id="12083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Arial" charset="0"/>
              <a:ea typeface="ＭＳ Ｐゴシック" charset="0"/>
              <a:cs typeface="ＭＳ Ｐゴシック" charset="0"/>
            </a:endParaRPr>
          </a:p>
        </p:txBody>
      </p:sp>
    </p:spTree>
    <p:extLst>
      <p:ext uri="{BB962C8B-B14F-4D97-AF65-F5344CB8AC3E}">
        <p14:creationId xmlns:p14="http://schemas.microsoft.com/office/powerpoint/2010/main" val="1100220428"/>
      </p:ext>
    </p:extLst>
  </p:cSld>
  <p:clrMapOvr>
    <a:masterClrMapping/>
  </p:clrMapOvr>
</p:notes>
</file>

<file path=ppt/notesSlides/notesSlide1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579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050FC57C-00BE-9D49-A56F-B4429160B4DB}"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159</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545794" name="Rectangle 1026"/>
          <p:cNvSpPr>
            <a:spLocks noGrp="1" noRot="1" noChangeAspect="1" noChangeArrowheads="1"/>
          </p:cNvSpPr>
          <p:nvPr>
            <p:ph type="sldImg"/>
          </p:nvPr>
        </p:nvSpPr>
        <p:spPr>
          <a:solidFill>
            <a:srgbClr val="FFFFFF"/>
          </a:solidFill>
          <a:ln/>
        </p:spPr>
      </p:sp>
      <p:sp>
        <p:nvSpPr>
          <p:cNvPr id="54579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1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808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9788BD8E-86FE-4E4B-AB8F-10B8C24A2C6A}"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160</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558082" name="Rectangle 2"/>
          <p:cNvSpPr>
            <a:spLocks noGrp="1" noRot="1" noChangeAspect="1" noChangeArrowheads="1"/>
          </p:cNvSpPr>
          <p:nvPr>
            <p:ph type="sldImg"/>
          </p:nvPr>
        </p:nvSpPr>
        <p:spPr>
          <a:solidFill>
            <a:srgbClr val="FFFFFF"/>
          </a:solidFill>
          <a:ln/>
        </p:spPr>
      </p:sp>
      <p:sp>
        <p:nvSpPr>
          <p:cNvPr id="55808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1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784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7F80826-691B-434B-937A-767714B11211}"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161</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547842" name="Rectangle 2"/>
          <p:cNvSpPr>
            <a:spLocks noGrp="1" noRot="1" noChangeAspect="1" noChangeArrowheads="1"/>
          </p:cNvSpPr>
          <p:nvPr>
            <p:ph type="sldImg"/>
          </p:nvPr>
        </p:nvSpPr>
        <p:spPr>
          <a:solidFill>
            <a:srgbClr val="FFFFFF"/>
          </a:solidFill>
          <a:ln/>
        </p:spPr>
      </p:sp>
      <p:sp>
        <p:nvSpPr>
          <p:cNvPr id="54784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1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988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CEBB3FDA-01A5-0E4B-A868-842AE20DD871}"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162</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549890" name="Rectangle 2"/>
          <p:cNvSpPr>
            <a:spLocks noGrp="1" noRot="1" noChangeAspect="1" noChangeArrowheads="1"/>
          </p:cNvSpPr>
          <p:nvPr>
            <p:ph type="sldImg"/>
          </p:nvPr>
        </p:nvSpPr>
        <p:spPr>
          <a:solidFill>
            <a:srgbClr val="FFFFFF"/>
          </a:solidFill>
          <a:ln/>
        </p:spPr>
      </p:sp>
      <p:sp>
        <p:nvSpPr>
          <p:cNvPr id="54989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1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6033" name="Rectangle 1031"/>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2B726D1A-4597-794B-9687-51C693D062E9}"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163</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556034" name="Rectangle 2"/>
          <p:cNvSpPr>
            <a:spLocks noGrp="1" noRot="1" noChangeAspect="1" noChangeArrowheads="1"/>
          </p:cNvSpPr>
          <p:nvPr>
            <p:ph type="sldImg"/>
          </p:nvPr>
        </p:nvSpPr>
        <p:spPr>
          <a:solidFill>
            <a:srgbClr val="FFFFFF"/>
          </a:solidFill>
          <a:ln/>
        </p:spPr>
      </p:sp>
      <p:sp>
        <p:nvSpPr>
          <p:cNvPr id="55603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Arial" charset="0"/>
              <a:ea typeface="ＭＳ Ｐゴシック" charset="0"/>
              <a:cs typeface="ＭＳ Ｐゴシック" charset="0"/>
            </a:endParaRPr>
          </a:p>
        </p:txBody>
      </p:sp>
    </p:spTree>
  </p:cSld>
  <p:clrMapOvr>
    <a:masterClrMapping/>
  </p:clrMapOvr>
</p:notes>
</file>

<file path=ppt/notesSlides/notesSlide1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217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AE58D8D-3B46-BE45-B12F-CCD7C5675D6A}"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164</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562178" name="Slide Image Placeholder 1"/>
          <p:cNvSpPr>
            <a:spLocks noGrp="1" noRot="1" noChangeAspect="1" noTextEdit="1"/>
          </p:cNvSpPr>
          <p:nvPr>
            <p:ph type="sldImg"/>
          </p:nvPr>
        </p:nvSpPr>
        <p:spPr>
          <a:solidFill>
            <a:srgbClr val="FFFFFF"/>
          </a:solidFill>
          <a:ln/>
        </p:spPr>
      </p:sp>
      <p:sp>
        <p:nvSpPr>
          <p:cNvPr id="562179" name="Notes Placeholder 2"/>
          <p:cNvSpPr>
            <a:spLocks noGrp="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spcBef>
                <a:spcPct val="0"/>
              </a:spcBef>
            </a:pPr>
            <a:endParaRPr lang="en-US">
              <a:latin typeface="Arial" charset="0"/>
              <a:ea typeface="ＭＳ Ｐゴシック" charset="0"/>
              <a:cs typeface="ＭＳ Ｐゴシック" charset="0"/>
            </a:endParaRPr>
          </a:p>
        </p:txBody>
      </p:sp>
      <p:sp>
        <p:nvSpPr>
          <p:cNvPr id="562180" name="Slide Number Placeholder 3"/>
          <p:cNvSpPr txBox="1">
            <a:spLocks noGrp="1"/>
          </p:cNvSpPr>
          <p:nvPr/>
        </p:nvSpPr>
        <p:spPr bwMode="auto">
          <a:xfrm>
            <a:off x="3884613" y="8685213"/>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16557ADD-CC47-4248-9689-8EAB18FE5C4E}" type="slidenum">
              <a:rPr kumimoji="0" lang="en-US" sz="1200" b="0" i="0" u="none" strike="noStrike" kern="1200" cap="none" spc="0" normalizeH="0" baseline="0" noProof="0">
                <a:ln>
                  <a:noFill/>
                </a:ln>
                <a:solidFill>
                  <a:srgbClr val="000000"/>
                </a:solidFill>
                <a:effectLst/>
                <a:uLnTx/>
                <a:uFillTx/>
                <a:latin typeface="Calibri"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164</a:t>
            </a:fld>
            <a:endParaRPr kumimoji="0" lang="en-US" sz="1200" b="0" i="0" u="none" strike="noStrike" kern="1200" cap="none" spc="0" normalizeH="0" baseline="0" noProof="0">
              <a:ln>
                <a:noFill/>
              </a:ln>
              <a:solidFill>
                <a:srgbClr val="000000"/>
              </a:solidFill>
              <a:effectLst/>
              <a:uLnTx/>
              <a:uFillTx/>
              <a:latin typeface="Calibri" charset="0"/>
              <a:ea typeface="ＭＳ Ｐゴシック" charset="0"/>
            </a:endParaRPr>
          </a:p>
        </p:txBody>
      </p:sp>
    </p:spTree>
  </p:cSld>
  <p:clrMapOvr>
    <a:masterClrMapping/>
  </p:clrMapOvr>
</p:notes>
</file>

<file path=ppt/notesSlides/notesSlide1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422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7BC0C47C-0EB1-1A43-9AEE-1F5C2B177806}"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165</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564226" name="Rectangle 2"/>
          <p:cNvSpPr>
            <a:spLocks noGrp="1" noRot="1" noChangeAspect="1" noChangeArrowheads="1"/>
          </p:cNvSpPr>
          <p:nvPr>
            <p:ph type="sldImg"/>
          </p:nvPr>
        </p:nvSpPr>
        <p:spPr>
          <a:solidFill>
            <a:srgbClr val="FFFFFF"/>
          </a:solidFill>
          <a:ln/>
        </p:spPr>
      </p:sp>
      <p:sp>
        <p:nvSpPr>
          <p:cNvPr id="564227"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1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832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96FF4F67-2A4E-3C46-8299-A8D0DF6A6A41}"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166</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568322" name="Rectangle 2"/>
          <p:cNvSpPr>
            <a:spLocks noGrp="1" noRot="1" noChangeAspect="1" noChangeArrowheads="1"/>
          </p:cNvSpPr>
          <p:nvPr>
            <p:ph type="sldImg"/>
          </p:nvPr>
        </p:nvSpPr>
        <p:spPr>
          <a:solidFill>
            <a:srgbClr val="FFFFFF"/>
          </a:solidFill>
          <a:ln/>
        </p:spPr>
      </p:sp>
      <p:sp>
        <p:nvSpPr>
          <p:cNvPr id="56832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1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036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EE53695A-5BE6-CC4D-A53D-6281779B9D73}"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167</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570370" name="Rectangle 2"/>
          <p:cNvSpPr>
            <a:spLocks noGrp="1" noRot="1" noChangeAspect="1" noChangeArrowheads="1"/>
          </p:cNvSpPr>
          <p:nvPr>
            <p:ph type="sldImg"/>
          </p:nvPr>
        </p:nvSpPr>
        <p:spPr>
          <a:solidFill>
            <a:srgbClr val="FFFFFF"/>
          </a:solidFill>
          <a:ln/>
        </p:spPr>
      </p:sp>
      <p:sp>
        <p:nvSpPr>
          <p:cNvPr id="57037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1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24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B3611F22-F27D-0046-A39E-E8E06716C2EA}"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168</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572418" name="Rectangle 2"/>
          <p:cNvSpPr>
            <a:spLocks noGrp="1" noRot="1" noChangeAspect="1" noChangeArrowheads="1"/>
          </p:cNvSpPr>
          <p:nvPr>
            <p:ph type="sldImg"/>
          </p:nvPr>
        </p:nvSpPr>
        <p:spPr>
          <a:solidFill>
            <a:srgbClr val="FFFFFF"/>
          </a:solidFill>
          <a:ln/>
        </p:spPr>
      </p:sp>
      <p:sp>
        <p:nvSpPr>
          <p:cNvPr id="57241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745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C1025A6E-1239-8644-B0AE-8EBB78EF93DC}" type="slidenum">
              <a:rPr kumimoji="0" lang="en-US" sz="1200" b="1" i="0" u="none" strike="noStrike" kern="1200" cap="none" spc="0" normalizeH="0" baseline="0" noProof="0">
                <a:ln>
                  <a:noFill/>
                </a:ln>
                <a:solidFill>
                  <a:prstClr val="black"/>
                </a:solidFill>
                <a:effectLst/>
                <a:uLnTx/>
                <a:uFillTx/>
                <a:latin typeface="Arial"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15</a:t>
            </a:fld>
            <a:endParaRPr kumimoji="0" lang="en-US" sz="1200" b="1"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147458"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F8CBEA17-CD0D-9745-BC28-E748E69E1EB1}" type="slidenum">
              <a:rPr kumimoji="0" lang="en-US" sz="1200" b="0" i="0" u="none" strike="noStrike" kern="1200" cap="none" spc="0" normalizeH="0" baseline="0" noProof="0" smtClean="0">
                <a:ln>
                  <a:noFill/>
                </a:ln>
                <a:solidFill>
                  <a:prstClr val="black"/>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15</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147459" name="Rectangle 2"/>
          <p:cNvSpPr>
            <a:spLocks noGrp="1" noRot="1" noChangeAspect="1" noChangeArrowheads="1"/>
          </p:cNvSpPr>
          <p:nvPr>
            <p:ph type="sldImg"/>
          </p:nvPr>
        </p:nvSpPr>
        <p:spPr>
          <a:solidFill>
            <a:srgbClr val="FFFFFF"/>
          </a:solidFill>
          <a:ln/>
        </p:spPr>
      </p:sp>
      <p:sp>
        <p:nvSpPr>
          <p:cNvPr id="147460"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Arial" charset="0"/>
              <a:ea typeface="ＭＳ Ｐゴシック" charset="0"/>
              <a:cs typeface="ＭＳ Ｐゴシック" charset="0"/>
            </a:endParaRPr>
          </a:p>
        </p:txBody>
      </p:sp>
    </p:spTree>
    <p:extLst>
      <p:ext uri="{BB962C8B-B14F-4D97-AF65-F5344CB8AC3E}">
        <p14:creationId xmlns:p14="http://schemas.microsoft.com/office/powerpoint/2010/main" val="3428887284"/>
      </p:ext>
    </p:extLst>
  </p:cSld>
  <p:clrMapOvr>
    <a:masterClrMapping/>
  </p:clrMapOvr>
</p:notes>
</file>

<file path=ppt/notesSlides/notesSlide1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446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082A4A91-AE77-344E-946A-2258EEE20033}"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169</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574466" name="Rectangle 2"/>
          <p:cNvSpPr>
            <a:spLocks noGrp="1" noRot="1" noChangeAspect="1" noChangeArrowheads="1"/>
          </p:cNvSpPr>
          <p:nvPr>
            <p:ph type="sldImg"/>
          </p:nvPr>
        </p:nvSpPr>
        <p:spPr>
          <a:solidFill>
            <a:srgbClr val="FFFFFF"/>
          </a:solidFill>
          <a:ln/>
        </p:spPr>
      </p:sp>
      <p:sp>
        <p:nvSpPr>
          <p:cNvPr id="574467"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1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651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04FEACDE-0CE2-684E-AECA-95C3CBD4EABE}"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170</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576514" name="Rectangle 2"/>
          <p:cNvSpPr>
            <a:spLocks noGrp="1" noRot="1" noChangeAspect="1" noChangeArrowheads="1"/>
          </p:cNvSpPr>
          <p:nvPr>
            <p:ph type="sldImg"/>
          </p:nvPr>
        </p:nvSpPr>
        <p:spPr>
          <a:solidFill>
            <a:srgbClr val="FFFFFF"/>
          </a:solidFill>
          <a:ln/>
        </p:spPr>
      </p:sp>
      <p:sp>
        <p:nvSpPr>
          <p:cNvPr id="57651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1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9585" name="Rectangle 2"/>
          <p:cNvSpPr>
            <a:spLocks noGrp="1" noRot="1" noChangeAspect="1" noChangeArrowheads="1" noTextEdit="1"/>
          </p:cNvSpPr>
          <p:nvPr>
            <p:ph type="sldImg"/>
          </p:nvPr>
        </p:nvSpPr>
        <p:spPr>
          <a:ln/>
        </p:spPr>
      </p:sp>
      <p:sp>
        <p:nvSpPr>
          <p:cNvPr id="579586"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endParaRPr lang="en-US">
              <a:latin typeface="Arial" charset="0"/>
              <a:ea typeface="ＭＳ Ｐゴシック" charset="0"/>
              <a:cs typeface="ＭＳ Ｐゴシック" charset="0"/>
            </a:endParaRPr>
          </a:p>
        </p:txBody>
      </p:sp>
    </p:spTree>
  </p:cSld>
  <p:clrMapOvr>
    <a:masterClrMapping/>
  </p:clrMapOvr>
</p:notes>
</file>

<file path=ppt/notesSlides/notesSlide1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3681" name="Rectangle 2"/>
          <p:cNvSpPr>
            <a:spLocks noGrp="1" noRot="1" noChangeAspect="1" noChangeArrowheads="1" noTextEdit="1"/>
          </p:cNvSpPr>
          <p:nvPr>
            <p:ph type="sldImg"/>
          </p:nvPr>
        </p:nvSpPr>
        <p:spPr>
          <a:ln/>
        </p:spPr>
      </p:sp>
      <p:sp>
        <p:nvSpPr>
          <p:cNvPr id="583682"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endParaRPr lang="en-US">
              <a:latin typeface="Arial" charset="0"/>
              <a:ea typeface="ＭＳ Ｐゴシック" charset="0"/>
              <a:cs typeface="ＭＳ Ｐゴシック" charset="0"/>
            </a:endParaRPr>
          </a:p>
        </p:txBody>
      </p:sp>
    </p:spTree>
  </p:cSld>
  <p:clrMapOvr>
    <a:masterClrMapping/>
  </p:clrMapOvr>
</p:notes>
</file>

<file path=ppt/notesSlides/notesSlide1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7777" name="Rectangle 2"/>
          <p:cNvSpPr>
            <a:spLocks noGrp="1" noRot="1" noChangeAspect="1" noChangeArrowheads="1" noTextEdit="1"/>
          </p:cNvSpPr>
          <p:nvPr>
            <p:ph type="sldImg"/>
          </p:nvPr>
        </p:nvSpPr>
        <p:spPr>
          <a:ln/>
        </p:spPr>
      </p:sp>
      <p:sp>
        <p:nvSpPr>
          <p:cNvPr id="587778"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endParaRPr lang="en-US">
              <a:latin typeface="Arial" charset="0"/>
              <a:ea typeface="ＭＳ Ｐゴシック" charset="0"/>
              <a:cs typeface="ＭＳ Ｐゴシック" charset="0"/>
            </a:endParaRPr>
          </a:p>
        </p:txBody>
      </p:sp>
    </p:spTree>
  </p:cSld>
  <p:clrMapOvr>
    <a:masterClrMapping/>
  </p:clrMapOvr>
</p:notes>
</file>

<file path=ppt/notesSlides/notesSlide1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596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A8F898C-F2D1-9F46-A334-92B74AE20DA1}"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174</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595970" name="Rectangle 2"/>
          <p:cNvSpPr>
            <a:spLocks noGrp="1" noRot="1" noChangeAspect="1" noChangeArrowheads="1"/>
          </p:cNvSpPr>
          <p:nvPr>
            <p:ph type="sldImg"/>
          </p:nvPr>
        </p:nvSpPr>
        <p:spPr>
          <a:solidFill>
            <a:srgbClr val="FFFFFF"/>
          </a:solidFill>
          <a:ln/>
        </p:spPr>
      </p:sp>
      <p:sp>
        <p:nvSpPr>
          <p:cNvPr id="59597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1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8017" name="Rectangle 2"/>
          <p:cNvSpPr>
            <a:spLocks noGrp="1" noRot="1" noChangeAspect="1" noChangeArrowheads="1" noTextEdit="1"/>
          </p:cNvSpPr>
          <p:nvPr>
            <p:ph type="sldImg"/>
          </p:nvPr>
        </p:nvSpPr>
        <p:spPr>
          <a:ln/>
        </p:spPr>
      </p:sp>
      <p:sp>
        <p:nvSpPr>
          <p:cNvPr id="598018"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endParaRPr lang="en-US">
              <a:latin typeface="Arial" charset="0"/>
              <a:ea typeface="ＭＳ Ｐゴシック" charset="0"/>
              <a:cs typeface="ＭＳ Ｐゴシック" charset="0"/>
            </a:endParaRPr>
          </a:p>
        </p:txBody>
      </p:sp>
    </p:spTree>
  </p:cSld>
  <p:clrMapOvr>
    <a:masterClrMapping/>
  </p:clrMapOvr>
</p:notes>
</file>

<file path=ppt/notesSlides/notesSlide1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0065" name="Rectangle 2"/>
          <p:cNvSpPr>
            <a:spLocks noGrp="1" noRot="1" noChangeAspect="1" noChangeArrowheads="1" noTextEdit="1"/>
          </p:cNvSpPr>
          <p:nvPr>
            <p:ph type="sldImg"/>
          </p:nvPr>
        </p:nvSpPr>
        <p:spPr>
          <a:ln/>
        </p:spPr>
      </p:sp>
      <p:sp>
        <p:nvSpPr>
          <p:cNvPr id="600066"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endParaRPr lang="en-US">
              <a:latin typeface="Arial" charset="0"/>
              <a:ea typeface="ＭＳ Ｐゴシック" charset="0"/>
              <a:cs typeface="ＭＳ Ｐゴシック" charset="0"/>
            </a:endParaRPr>
          </a:p>
        </p:txBody>
      </p:sp>
    </p:spTree>
  </p:cSld>
  <p:clrMapOvr>
    <a:masterClrMapping/>
  </p:clrMapOvr>
</p:notes>
</file>

<file path=ppt/notesSlides/notesSlide1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9681" name="Rectangle 7">
            <a:extLst>
              <a:ext uri="{FF2B5EF4-FFF2-40B4-BE49-F238E27FC236}">
                <a16:creationId xmlns:a16="http://schemas.microsoft.com/office/drawing/2014/main" id="{2E782823-C5AF-1948-A63B-F020063A929E}"/>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fld id="{32F6A7A9-84CB-CD44-BAAF-DF8D73370552}" type="slidenum">
              <a:rPr lang="en-US" altLang="en-US" sz="1200"/>
              <a:pPr/>
              <a:t>179</a:t>
            </a:fld>
            <a:endParaRPr lang="en-US" altLang="en-US" sz="1200"/>
          </a:p>
        </p:txBody>
      </p:sp>
      <p:sp>
        <p:nvSpPr>
          <p:cNvPr id="199682" name="Rectangle 2">
            <a:extLst>
              <a:ext uri="{FF2B5EF4-FFF2-40B4-BE49-F238E27FC236}">
                <a16:creationId xmlns:a16="http://schemas.microsoft.com/office/drawing/2014/main" id="{A4F74353-8A64-F445-B51D-B41A6EA2A729}"/>
              </a:ext>
            </a:extLst>
          </p:cNvPr>
          <p:cNvSpPr>
            <a:spLocks noGrp="1" noRot="1" noChangeAspect="1" noChangeArrowheads="1" noTextEdit="1"/>
          </p:cNvSpPr>
          <p:nvPr>
            <p:ph type="sldImg"/>
          </p:nvPr>
        </p:nvSpPr>
        <p:spPr>
          <a:ln/>
        </p:spPr>
      </p:sp>
      <p:sp>
        <p:nvSpPr>
          <p:cNvPr id="199683" name="Rectangle 3">
            <a:extLst>
              <a:ext uri="{FF2B5EF4-FFF2-40B4-BE49-F238E27FC236}">
                <a16:creationId xmlns:a16="http://schemas.microsoft.com/office/drawing/2014/main" id="{EBBA772E-AA61-E649-851A-DF86D27FA3D5}"/>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latin typeface="Arial" panose="020B0604020202020204" pitchFamily="34" charset="0"/>
              <a:ea typeface="ＭＳ Ｐゴシック" panose="020B0600070205080204" pitchFamily="34" charset="-128"/>
            </a:endParaRPr>
          </a:p>
        </p:txBody>
      </p:sp>
    </p:spTree>
  </p:cSld>
  <p:clrMapOvr>
    <a:masterClrMapping/>
  </p:clrMapOvr>
</p:notes>
</file>

<file path=ppt/notesSlides/notesSlide1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353"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150" rtl="0" eaLnBrk="1" fontAlgn="auto" latinLnBrk="0" hangingPunct="1">
              <a:lnSpc>
                <a:spcPct val="100000"/>
              </a:lnSpc>
              <a:spcBef>
                <a:spcPts val="0"/>
              </a:spcBef>
              <a:spcAft>
                <a:spcPts val="0"/>
              </a:spcAft>
              <a:buClrTx/>
              <a:buSzTx/>
              <a:buFontTx/>
              <a:buNone/>
              <a:tabLst/>
              <a:defRPr/>
            </a:pPr>
            <a:fld id="{6A2EDCEA-0CB3-DA48-9F73-F780BAA943B6}"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457150" rtl="0" eaLnBrk="1" fontAlgn="auto" latinLnBrk="0" hangingPunct="1">
                <a:lnSpc>
                  <a:spcPct val="100000"/>
                </a:lnSpc>
                <a:spcBef>
                  <a:spcPts val="0"/>
                </a:spcBef>
                <a:spcAft>
                  <a:spcPts val="0"/>
                </a:spcAft>
                <a:buClrTx/>
                <a:buSzTx/>
                <a:buFontTx/>
                <a:buNone/>
                <a:tabLst/>
                <a:defRPr/>
              </a:pPr>
              <a:t>180</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100354" name="Rectangle 2"/>
          <p:cNvSpPr>
            <a:spLocks noGrp="1" noRot="1" noChangeAspect="1" noChangeArrowheads="1"/>
          </p:cNvSpPr>
          <p:nvPr>
            <p:ph type="sldImg"/>
          </p:nvPr>
        </p:nvSpPr>
        <p:spPr>
          <a:solidFill>
            <a:srgbClr val="FFFFFF"/>
          </a:solidFill>
          <a:ln/>
        </p:spPr>
      </p:sp>
      <p:sp>
        <p:nvSpPr>
          <p:cNvPr id="10035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r>
              <a:rPr lang="en-US" dirty="0">
                <a:latin typeface="Arial" charset="0"/>
                <a:ea typeface="ＭＳ Ｐゴシック" charset="0"/>
                <a:cs typeface="ＭＳ Ｐゴシック" charset="0"/>
              </a:rPr>
              <a:t>CH Church (Ecclesiology) in Arabic</a:t>
            </a:r>
          </a:p>
        </p:txBody>
      </p:sp>
    </p:spTree>
    <p:extLst>
      <p:ext uri="{BB962C8B-B14F-4D97-AF65-F5344CB8AC3E}">
        <p14:creationId xmlns:p14="http://schemas.microsoft.com/office/powerpoint/2010/main" val="1852592483"/>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745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C1025A6E-1239-8644-B0AE-8EBB78EF93DC}" type="slidenum">
              <a:rPr kumimoji="0" lang="en-US" sz="1200" b="1" i="0" u="none" strike="noStrike" kern="1200" cap="none" spc="0" normalizeH="0" baseline="0" noProof="0">
                <a:ln>
                  <a:noFill/>
                </a:ln>
                <a:solidFill>
                  <a:prstClr val="black"/>
                </a:solidFill>
                <a:effectLst/>
                <a:uLnTx/>
                <a:uFillTx/>
                <a:latin typeface="Arial"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16</a:t>
            </a:fld>
            <a:endParaRPr kumimoji="0" lang="en-US" sz="1200" b="1"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147458"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F8CBEA17-CD0D-9745-BC28-E748E69E1EB1}" type="slidenum">
              <a:rPr kumimoji="0" lang="en-US" sz="1200" b="0" i="0" u="none" strike="noStrike" kern="1200" cap="none" spc="0" normalizeH="0" baseline="0" noProof="0" smtClean="0">
                <a:ln>
                  <a:noFill/>
                </a:ln>
                <a:solidFill>
                  <a:prstClr val="black"/>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16</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147459" name="Rectangle 2"/>
          <p:cNvSpPr>
            <a:spLocks noGrp="1" noRot="1" noChangeAspect="1" noChangeArrowheads="1"/>
          </p:cNvSpPr>
          <p:nvPr>
            <p:ph type="sldImg"/>
          </p:nvPr>
        </p:nvSpPr>
        <p:spPr>
          <a:solidFill>
            <a:srgbClr val="FFFFFF"/>
          </a:solidFill>
          <a:ln/>
        </p:spPr>
      </p:sp>
      <p:sp>
        <p:nvSpPr>
          <p:cNvPr id="147460"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Arial" charset="0"/>
              <a:ea typeface="ＭＳ Ｐゴシック" charset="0"/>
              <a:cs typeface="ＭＳ Ｐゴシック" charset="0"/>
            </a:endParaRPr>
          </a:p>
        </p:txBody>
      </p:sp>
    </p:spTree>
    <p:extLst>
      <p:ext uri="{BB962C8B-B14F-4D97-AF65-F5344CB8AC3E}">
        <p14:creationId xmlns:p14="http://schemas.microsoft.com/office/powerpoint/2010/main" val="2669568780"/>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35938" name="Rectangle 7"/>
          <p:cNvSpPr>
            <a:spLocks noGrp="1" noChangeArrowheads="1"/>
          </p:cNvSpPr>
          <p:nvPr>
            <p:ph type="sldNum" sz="quarter" idx="5"/>
          </p:nvPr>
        </p:nvSpPr>
        <p:spPr>
          <a:noFill/>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B2ECDD4F-431B-C446-AB6F-9A6E15CC6F81}" type="slidenum">
              <a:rPr kumimoji="0" lang="en-US" sz="1200" b="0" i="0" u="none" strike="noStrike" kern="1200" cap="none" spc="0" normalizeH="0" baseline="0" noProof="0">
                <a:ln>
                  <a:noFill/>
                </a:ln>
                <a:solidFill>
                  <a:prstClr val="black"/>
                </a:solidFill>
                <a:effectLst/>
                <a:uLnTx/>
                <a:uFillTx/>
                <a:latin typeface="Calibri"/>
                <a:ea typeface="ＭＳ Ｐゴシック" charset="0"/>
                <a:cs typeface="+mn-cs"/>
              </a:rPr>
              <a:pPr marL="0" marR="0" lvl="0" indent="0" algn="r" defTabSz="457200" rtl="0" eaLnBrk="1" fontAlgn="auto" latinLnBrk="0" hangingPunct="1">
                <a:lnSpc>
                  <a:spcPct val="100000"/>
                </a:lnSpc>
                <a:spcBef>
                  <a:spcPts val="0"/>
                </a:spcBef>
                <a:spcAft>
                  <a:spcPts val="0"/>
                </a:spcAft>
                <a:buClrTx/>
                <a:buSzTx/>
                <a:buFontTx/>
                <a:buNone/>
                <a:tabLst/>
                <a:defRPr/>
              </a:pPr>
              <a:t>17</a:t>
            </a:fld>
            <a:endParaRPr kumimoji="0" lang="en-US" sz="1200" b="0" i="0" u="none" strike="noStrike" kern="1200" cap="none" spc="0" normalizeH="0" baseline="0" noProof="0">
              <a:ln>
                <a:noFill/>
              </a:ln>
              <a:solidFill>
                <a:prstClr val="black"/>
              </a:solidFill>
              <a:effectLst/>
              <a:uLnTx/>
              <a:uFillTx/>
              <a:latin typeface="Calibri"/>
              <a:ea typeface="ＭＳ Ｐゴシック" charset="0"/>
              <a:cs typeface="+mn-cs"/>
            </a:endParaRPr>
          </a:p>
        </p:txBody>
      </p:sp>
      <p:sp>
        <p:nvSpPr>
          <p:cNvPr id="935939" name="Rectangle 2"/>
          <p:cNvSpPr>
            <a:spLocks noGrp="1" noRot="1" noChangeAspect="1" noChangeArrowheads="1"/>
          </p:cNvSpPr>
          <p:nvPr>
            <p:ph type="sldImg"/>
          </p:nvPr>
        </p:nvSpPr>
        <p:spPr>
          <a:solidFill>
            <a:srgbClr val="FFFFFF"/>
          </a:solidFill>
          <a:ln/>
        </p:spPr>
      </p:sp>
      <p:sp>
        <p:nvSpPr>
          <p:cNvPr id="935940" name="Rectangle 3"/>
          <p:cNvSpPr>
            <a:spLocks noGrp="1" noChangeArrowheads="1"/>
          </p:cNvSpPr>
          <p:nvPr>
            <p:ph type="body" idx="1"/>
          </p:nvPr>
        </p:nvSpPr>
        <p:spPr>
          <a:xfrm>
            <a:off x="685800" y="4343400"/>
            <a:ext cx="5486400" cy="4114800"/>
          </a:xfrm>
          <a:solidFill>
            <a:srgbClr val="FFFFFF"/>
          </a:solidFill>
          <a:ln>
            <a:solidFill>
              <a:srgbClr val="000000"/>
            </a:solidFill>
          </a:ln>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SG" sz="1200" b="0" kern="1200" dirty="0">
                <a:solidFill>
                  <a:schemeClr val="tx1"/>
                </a:solidFill>
                <a:effectLst/>
                <a:latin typeface="Arial" panose="020B0604020202020204" pitchFamily="34" charset="0"/>
                <a:ea typeface="+mn-ea"/>
                <a:cs typeface="Arial" panose="020B0604020202020204" pitchFamily="34" charset="0"/>
              </a:rPr>
              <a:t>Community worship is also a fantastic privilege! Don’t look at church as a burden but as a blessing. That’s why the fellowship offering is also called the peace offering.  “The </a:t>
            </a:r>
            <a:r>
              <a:rPr lang="en-SG" sz="1200" b="0" i="1" kern="1200" dirty="0">
                <a:solidFill>
                  <a:schemeClr val="tx1"/>
                </a:solidFill>
                <a:effectLst/>
                <a:latin typeface="Arial" panose="020B0604020202020204" pitchFamily="34" charset="0"/>
                <a:ea typeface="+mn-ea"/>
                <a:cs typeface="Arial" panose="020B0604020202020204" pitchFamily="34" charset="0"/>
              </a:rPr>
              <a:t>typology</a:t>
            </a:r>
            <a:r>
              <a:rPr lang="en-SG" sz="1200" b="0" kern="1200" dirty="0">
                <a:solidFill>
                  <a:schemeClr val="tx1"/>
                </a:solidFill>
                <a:effectLst/>
                <a:latin typeface="Arial" panose="020B0604020202020204" pitchFamily="34" charset="0"/>
                <a:ea typeface="+mn-ea"/>
                <a:cs typeface="Arial" panose="020B0604020202020204" pitchFamily="34" charset="0"/>
              </a:rPr>
              <a:t> of the fellowship offering pictures the fellowship that the New Testament believer has with God and with other believers on the basis of Christ’s death on the cross (1 John 1:3). This is one phase of Christ’s ‘making peace through His blood, shed on the cross’ (Col. 1:20). In fact, ‘He Himself is our peace’ (Eph. 2:14)” (Lindsey, </a:t>
            </a:r>
            <a:r>
              <a:rPr lang="en-SG" sz="1200" b="0" i="1" kern="1200" dirty="0">
                <a:solidFill>
                  <a:schemeClr val="tx1"/>
                </a:solidFill>
                <a:effectLst/>
                <a:latin typeface="Arial" panose="020B0604020202020204" pitchFamily="34" charset="0"/>
                <a:ea typeface="+mn-ea"/>
                <a:cs typeface="Arial" panose="020B0604020202020204" pitchFamily="34" charset="0"/>
              </a:rPr>
              <a:t>BKC</a:t>
            </a:r>
            <a:r>
              <a:rPr lang="en-SG" sz="1200" b="0" kern="1200" dirty="0">
                <a:solidFill>
                  <a:schemeClr val="tx1"/>
                </a:solidFill>
                <a:effectLst/>
                <a:latin typeface="Arial" panose="020B0604020202020204" pitchFamily="34" charset="0"/>
                <a:ea typeface="+mn-ea"/>
                <a:cs typeface="Arial" panose="020B0604020202020204" pitchFamily="34" charset="0"/>
              </a:rPr>
              <a:t>, 1:180).</a:t>
            </a:r>
          </a:p>
          <a:p>
            <a:pPr eaLnBrk="1" hangingPunct="1"/>
            <a:endParaRPr lang="en-US" b="0" dirty="0">
              <a:latin typeface="Arial" panose="020B0604020202020204" pitchFamily="34" charset="0"/>
              <a:ea typeface="ＭＳ Ｐゴシック" charset="-128"/>
              <a:cs typeface="Arial" panose="020B0604020202020204" pitchFamily="34" charset="0"/>
            </a:endParaRPr>
          </a:p>
        </p:txBody>
      </p:sp>
    </p:spTree>
    <p:extLst>
      <p:ext uri="{BB962C8B-B14F-4D97-AF65-F5344CB8AC3E}">
        <p14:creationId xmlns:p14="http://schemas.microsoft.com/office/powerpoint/2010/main" val="267682317"/>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107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B3B7279A-96A7-E84D-A903-DCD8D23A46B5}" type="slidenum">
              <a:rPr kumimoji="0" lang="en-US" sz="1200" b="1" i="0" u="none" strike="noStrike" kern="1200" cap="none" spc="0" normalizeH="0" baseline="0" noProof="0">
                <a:ln>
                  <a:noFill/>
                </a:ln>
                <a:solidFill>
                  <a:prstClr val="black"/>
                </a:solidFill>
                <a:effectLst/>
                <a:uLnTx/>
                <a:uFillTx/>
                <a:latin typeface="Arial"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18</a:t>
            </a:fld>
            <a:endParaRPr kumimoji="0" lang="en-US" sz="1200" b="1"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131074" name="Rectangle 2"/>
          <p:cNvSpPr>
            <a:spLocks noGrp="1" noRot="1" noChangeAspect="1" noChangeArrowheads="1"/>
          </p:cNvSpPr>
          <p:nvPr>
            <p:ph type="sldImg"/>
          </p:nvPr>
        </p:nvSpPr>
        <p:spPr>
          <a:solidFill>
            <a:srgbClr val="FFFFFF"/>
          </a:solidFill>
          <a:ln/>
        </p:spPr>
      </p:sp>
      <p:sp>
        <p:nvSpPr>
          <p:cNvPr id="1415171" name="Rectangle 3"/>
          <p:cNvSpPr>
            <a:spLocks noGrp="1" noChangeArrowheads="1"/>
          </p:cNvSpPr>
          <p:nvPr>
            <p:ph type="body" idx="1"/>
          </p:nvPr>
        </p:nvSpPr>
        <p:spPr>
          <a:solidFill>
            <a:srgbClr val="FFFFFF"/>
          </a:solidFill>
          <a:ln>
            <a:solidFill>
              <a:srgbClr val="000000"/>
            </a:solidFill>
          </a:ln>
        </p:spPr>
        <p:txBody>
          <a:bodyPr/>
          <a:lstStyle/>
          <a:p>
            <a:pPr eaLnBrk="1" hangingPunct="1">
              <a:defRPr/>
            </a:pPr>
            <a:endParaRPr lang="en-US">
              <a:cs typeface="+mn-cs"/>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9569" name="Rectangle 7">
            <a:extLst>
              <a:ext uri="{FF2B5EF4-FFF2-40B4-BE49-F238E27FC236}">
                <a16:creationId xmlns:a16="http://schemas.microsoft.com/office/drawing/2014/main" id="{E270ECFA-998E-1240-8F59-F20F57C16F42}"/>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fld id="{344012E4-FF7B-6548-84BB-E9CA0E352C59}" type="slidenum">
              <a:rPr lang="en-US" altLang="en-US" sz="1200"/>
              <a:pPr/>
              <a:t>19</a:t>
            </a:fld>
            <a:endParaRPr lang="en-US" altLang="en-US" sz="1200"/>
          </a:p>
        </p:txBody>
      </p:sp>
      <p:sp>
        <p:nvSpPr>
          <p:cNvPr id="109570" name="Rectangle 7">
            <a:extLst>
              <a:ext uri="{FF2B5EF4-FFF2-40B4-BE49-F238E27FC236}">
                <a16:creationId xmlns:a16="http://schemas.microsoft.com/office/drawing/2014/main" id="{6D127403-8883-134B-9BD7-5D5EC869B6E8}"/>
              </a:ext>
            </a:extLst>
          </p:cNvPr>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algn="r"/>
            <a:fld id="{FF88FAAD-D80E-8B41-88D5-BA49F4DB2907}" type="slidenum">
              <a:rPr lang="en-US" altLang="en-US" sz="1200"/>
              <a:pPr algn="r"/>
              <a:t>19</a:t>
            </a:fld>
            <a:endParaRPr lang="en-US" altLang="en-US" sz="1200"/>
          </a:p>
        </p:txBody>
      </p:sp>
      <p:sp>
        <p:nvSpPr>
          <p:cNvPr id="109571" name="Rectangle 2">
            <a:extLst>
              <a:ext uri="{FF2B5EF4-FFF2-40B4-BE49-F238E27FC236}">
                <a16:creationId xmlns:a16="http://schemas.microsoft.com/office/drawing/2014/main" id="{2D7B3F14-2245-3B48-98AB-CAAB1F113C57}"/>
              </a:ext>
            </a:extLst>
          </p:cNvPr>
          <p:cNvSpPr>
            <a:spLocks noGrp="1" noRot="1" noChangeAspect="1" noChangeArrowheads="1"/>
          </p:cNvSpPr>
          <p:nvPr>
            <p:ph type="sldImg"/>
          </p:nvPr>
        </p:nvSpPr>
        <p:spPr>
          <a:solidFill>
            <a:srgbClr val="FFFFFF"/>
          </a:solidFill>
          <a:ln/>
        </p:spPr>
      </p:sp>
      <p:sp>
        <p:nvSpPr>
          <p:cNvPr id="109572" name="Rectangle 3">
            <a:extLst>
              <a:ext uri="{FF2B5EF4-FFF2-40B4-BE49-F238E27FC236}">
                <a16:creationId xmlns:a16="http://schemas.microsoft.com/office/drawing/2014/main" id="{691BED86-8B29-754A-8CF0-3A78CC923E11}"/>
              </a:ext>
            </a:extLst>
          </p:cNvPr>
          <p:cNvSpPr>
            <a:spLocks noGrp="1" noChangeArrowheads="1"/>
          </p:cNvSpPr>
          <p:nvPr>
            <p:ph type="body" idx="1"/>
          </p:nvPr>
        </p:nvSpPr>
        <p:spPr>
          <a:xfrm>
            <a:off x="685800" y="4343400"/>
            <a:ext cx="5486400" cy="4114800"/>
          </a:xfrm>
          <a:solidFill>
            <a:srgbClr val="FFFFFF"/>
          </a:solidFill>
          <a:ln>
            <a:solidFill>
              <a:srgbClr val="000000"/>
            </a:solidFill>
          </a:ln>
        </p:spPr>
        <p:txBody>
          <a:bodyPr/>
          <a:lstStyle/>
          <a:p>
            <a:pPr eaLnBrk="1" hangingPunct="1"/>
            <a:r>
              <a:rPr lang="en-US" altLang="en-US" dirty="0">
                <a:latin typeface="Arial" panose="020B0604020202020204" pitchFamily="34" charset="0"/>
                <a:ea typeface="ＭＳ Ｐゴシック" panose="020B0600070205080204" pitchFamily="34" charset="-128"/>
              </a:rPr>
              <a:t>As the Passover was a community celebration, so has become the Lord's Supper.</a:t>
            </a: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993" name="Rectangle 7">
            <a:extLst>
              <a:ext uri="{FF2B5EF4-FFF2-40B4-BE49-F238E27FC236}">
                <a16:creationId xmlns:a16="http://schemas.microsoft.com/office/drawing/2014/main" id="{F4881A66-7E04-9D48-9885-381EA0BE78EB}"/>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fld id="{FAF29CA3-4058-1F4C-852C-037A2736955D}" type="slidenum">
              <a:rPr lang="en-US" altLang="en-US" sz="1200"/>
              <a:pPr/>
              <a:t>2</a:t>
            </a:fld>
            <a:endParaRPr lang="en-US" altLang="en-US" sz="1200"/>
          </a:p>
        </p:txBody>
      </p:sp>
      <p:sp>
        <p:nvSpPr>
          <p:cNvPr id="84994" name="Rectangle 7">
            <a:extLst>
              <a:ext uri="{FF2B5EF4-FFF2-40B4-BE49-F238E27FC236}">
                <a16:creationId xmlns:a16="http://schemas.microsoft.com/office/drawing/2014/main" id="{988AC74A-2D94-A140-B157-A11E3A87CE89}"/>
              </a:ext>
            </a:extLst>
          </p:cNvPr>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algn="r"/>
            <a:fld id="{1CCC7DA7-3B16-7A40-A409-1AED788E923F}" type="slidenum">
              <a:rPr lang="en-US" altLang="en-US" sz="1200"/>
              <a:pPr algn="r"/>
              <a:t>2</a:t>
            </a:fld>
            <a:endParaRPr lang="en-US" altLang="en-US" sz="1200"/>
          </a:p>
        </p:txBody>
      </p:sp>
      <p:sp>
        <p:nvSpPr>
          <p:cNvPr id="84995" name="Rectangle 2">
            <a:extLst>
              <a:ext uri="{FF2B5EF4-FFF2-40B4-BE49-F238E27FC236}">
                <a16:creationId xmlns:a16="http://schemas.microsoft.com/office/drawing/2014/main" id="{DF86EAE2-79F6-8A43-B3E5-2D7CDB92CC8A}"/>
              </a:ext>
            </a:extLst>
          </p:cNvPr>
          <p:cNvSpPr>
            <a:spLocks noGrp="1" noRot="1" noChangeAspect="1" noChangeArrowheads="1"/>
          </p:cNvSpPr>
          <p:nvPr>
            <p:ph type="sldImg"/>
          </p:nvPr>
        </p:nvSpPr>
        <p:spPr>
          <a:solidFill>
            <a:srgbClr val="FFFFFF"/>
          </a:solidFill>
          <a:ln/>
        </p:spPr>
      </p:sp>
      <p:sp>
        <p:nvSpPr>
          <p:cNvPr id="84996" name="Rectangle 3">
            <a:extLst>
              <a:ext uri="{FF2B5EF4-FFF2-40B4-BE49-F238E27FC236}">
                <a16:creationId xmlns:a16="http://schemas.microsoft.com/office/drawing/2014/main" id="{1A3C42BF-FD8C-5342-9A49-EBC74AD618DB}"/>
              </a:ext>
            </a:extLst>
          </p:cNvPr>
          <p:cNvSpPr>
            <a:spLocks noGrp="1" noChangeArrowheads="1"/>
          </p:cNvSpPr>
          <p:nvPr>
            <p:ph type="body" idx="1"/>
          </p:nvPr>
        </p:nvSpPr>
        <p:spPr>
          <a:xfrm>
            <a:off x="685800" y="4343400"/>
            <a:ext cx="5486400" cy="4114800"/>
          </a:xfrm>
          <a:solidFill>
            <a:srgbClr val="FFFFFF"/>
          </a:solidFill>
          <a:ln>
            <a:solidFill>
              <a:srgbClr val="000000"/>
            </a:solidFill>
          </a:ln>
        </p:spPr>
        <p:txBody>
          <a:bodyPr/>
          <a:lstStyle/>
          <a:p>
            <a:pPr lvl="2" eaLnBrk="1" hangingPunct="1">
              <a:spcBef>
                <a:spcPts val="1200"/>
              </a:spcBef>
              <a:spcAft>
                <a:spcPts val="300"/>
              </a:spcAft>
            </a:pPr>
            <a:r>
              <a:rPr lang="en-US" altLang="en-US">
                <a:latin typeface="Times New Roman" panose="02020603050405020304" pitchFamily="18" charset="0"/>
                <a:ea typeface="ＭＳ Ｐゴシック" panose="020B0600070205080204" pitchFamily="34" charset="-128"/>
              </a:rPr>
              <a:t>Four-year old Sarah was just delighted one Sunday morning.  Why?  Because this was the Sunday she could attend </a:t>
            </a:r>
            <a:r>
              <a:rPr lang="ja-JP" altLang="en-US">
                <a:latin typeface="Times New Roman" panose="02020603050405020304" pitchFamily="18" charset="0"/>
                <a:ea typeface="ＭＳ Ｐゴシック" panose="020B0600070205080204" pitchFamily="34" charset="-128"/>
              </a:rPr>
              <a:t>“</a:t>
            </a:r>
            <a:r>
              <a:rPr lang="en-US" altLang="ja-JP">
                <a:latin typeface="Times New Roman" panose="02020603050405020304" pitchFamily="18" charset="0"/>
                <a:ea typeface="ＭＳ Ｐゴシック" panose="020B0600070205080204" pitchFamily="34" charset="-128"/>
              </a:rPr>
              <a:t>Big Church</a:t>
            </a:r>
            <a:r>
              <a:rPr lang="ja-JP" altLang="en-US">
                <a:latin typeface="Times New Roman" panose="02020603050405020304" pitchFamily="18" charset="0"/>
                <a:ea typeface="ＭＳ Ｐゴシック" panose="020B0600070205080204" pitchFamily="34" charset="-128"/>
              </a:rPr>
              <a:t>”</a:t>
            </a:r>
            <a:r>
              <a:rPr lang="en-US" altLang="ja-JP">
                <a:latin typeface="Times New Roman" panose="02020603050405020304" pitchFamily="18" charset="0"/>
                <a:ea typeface="ＭＳ Ｐゴシック" panose="020B0600070205080204" pitchFamily="34" charset="-128"/>
              </a:rPr>
              <a:t> with Mom and Dad.  She was especially thrilled when the communion trays were being passed to her row…</a:t>
            </a:r>
          </a:p>
          <a:p>
            <a:pPr algn="just" eaLnBrk="1" hangingPunct="1"/>
            <a:endParaRPr lang="en-US" altLang="en-US">
              <a:latin typeface="Times New Roman" panose="02020603050405020304" pitchFamily="18" charset="0"/>
              <a:ea typeface="ＭＳ Ｐゴシック" panose="020B0600070205080204" pitchFamily="34" charset="-128"/>
            </a:endParaRPr>
          </a:p>
          <a:p>
            <a:pPr algn="just" eaLnBrk="1" hangingPunct="1"/>
            <a:r>
              <a:rPr lang="en-US" altLang="en-US">
                <a:latin typeface="Times New Roman" panose="02020603050405020304" pitchFamily="18" charset="0"/>
                <a:ea typeface="ＭＳ Ｐゴシック" panose="020B0600070205080204" pitchFamily="34" charset="-128"/>
              </a:rPr>
              <a:t>	At this point her parents realized that they had not yet explained to her why she couldn</a:t>
            </a:r>
            <a:r>
              <a:rPr lang="fr-FR" altLang="ja-JP">
                <a:latin typeface="Times New Roman" panose="02020603050405020304" pitchFamily="18" charset="0"/>
                <a:ea typeface="ＭＳ Ｐゴシック" panose="020B0600070205080204" pitchFamily="34" charset="-128"/>
              </a:rPr>
              <a:t>'</a:t>
            </a:r>
            <a:r>
              <a:rPr lang="en-US" altLang="en-US">
                <a:latin typeface="Times New Roman" panose="02020603050405020304" pitchFamily="18" charset="0"/>
                <a:ea typeface="ＭＳ Ｐゴシック" panose="020B0600070205080204" pitchFamily="34" charset="-128"/>
              </a:rPr>
              <a:t>t take the elements.  Mom and Dad got some but little Sarah was very upset that she couldn</a:t>
            </a:r>
            <a:r>
              <a:rPr lang="fr-FR" altLang="ja-JP">
                <a:latin typeface="Times New Roman" panose="02020603050405020304" pitchFamily="18" charset="0"/>
                <a:ea typeface="ＭＳ Ｐゴシック" panose="020B0600070205080204" pitchFamily="34" charset="-128"/>
              </a:rPr>
              <a:t>'</a:t>
            </a:r>
            <a:r>
              <a:rPr lang="en-US" altLang="en-US">
                <a:latin typeface="Times New Roman" panose="02020603050405020304" pitchFamily="18" charset="0"/>
                <a:ea typeface="ＭＳ Ｐゴシック" panose="020B0600070205080204" pitchFamily="34" charset="-128"/>
              </a:rPr>
              <a:t>t get any.  Her parents intended to talk to her about it later, but, as often happens, they forgot.</a:t>
            </a:r>
          </a:p>
          <a:p>
            <a:pPr algn="just" eaLnBrk="1" hangingPunct="1"/>
            <a:endParaRPr lang="en-US" altLang="en-US">
              <a:latin typeface="Times New Roman" panose="02020603050405020304" pitchFamily="18" charset="0"/>
              <a:ea typeface="ＭＳ Ｐゴシック" panose="020B0600070205080204" pitchFamily="34" charset="-128"/>
            </a:endParaRPr>
          </a:p>
          <a:p>
            <a:pPr algn="just" eaLnBrk="1" hangingPunct="1"/>
            <a:r>
              <a:rPr lang="en-US" altLang="en-US">
                <a:latin typeface="Times New Roman" panose="02020603050405020304" pitchFamily="18" charset="0"/>
                <a:ea typeface="ＭＳ Ｐゴシック" panose="020B0600070205080204" pitchFamily="34" charset="-128"/>
              </a:rPr>
              <a:t>	A few months later Sarah attended </a:t>
            </a:r>
            <a:r>
              <a:rPr lang="ja-JP" altLang="en-US">
                <a:latin typeface="Times New Roman" panose="02020603050405020304" pitchFamily="18" charset="0"/>
                <a:ea typeface="ＭＳ Ｐゴシック" panose="020B0600070205080204" pitchFamily="34" charset="-128"/>
              </a:rPr>
              <a:t>“</a:t>
            </a:r>
            <a:r>
              <a:rPr lang="en-US" altLang="ja-JP">
                <a:latin typeface="Times New Roman" panose="02020603050405020304" pitchFamily="18" charset="0"/>
                <a:ea typeface="ＭＳ Ｐゴシック" panose="020B0600070205080204" pitchFamily="34" charset="-128"/>
              </a:rPr>
              <a:t>Big Church</a:t>
            </a:r>
            <a:r>
              <a:rPr lang="ja-JP" altLang="en-US">
                <a:latin typeface="Times New Roman" panose="02020603050405020304" pitchFamily="18" charset="0"/>
                <a:ea typeface="ＭＳ Ｐゴシック" panose="020B0600070205080204" pitchFamily="34" charset="-128"/>
              </a:rPr>
              <a:t>”</a:t>
            </a:r>
            <a:r>
              <a:rPr lang="en-US" altLang="ja-JP">
                <a:latin typeface="Times New Roman" panose="02020603050405020304" pitchFamily="18" charset="0"/>
                <a:ea typeface="ＭＳ Ｐゴシック" panose="020B0600070205080204" pitchFamily="34" charset="-128"/>
              </a:rPr>
              <a:t> again with her parents, but this time it wasn</a:t>
            </a:r>
            <a:r>
              <a:rPr lang="fr-FR" altLang="ja-JP">
                <a:latin typeface="Times New Roman" panose="02020603050405020304" pitchFamily="18" charset="0"/>
                <a:ea typeface="ＭＳ Ｐゴシック" panose="020B0600070205080204" pitchFamily="34" charset="-128"/>
              </a:rPr>
              <a:t>'</a:t>
            </a:r>
            <a:r>
              <a:rPr lang="en-US" altLang="ja-JP">
                <a:latin typeface="Times New Roman" panose="02020603050405020304" pitchFamily="18" charset="0"/>
                <a:ea typeface="ＭＳ Ｐゴシック" panose="020B0600070205080204" pitchFamily="34" charset="-128"/>
              </a:rPr>
              <a:t>t Communion Sunday.  As everyone rose for the benediction and Sarah realized church was nearly over, she scornfully asked, </a:t>
            </a:r>
            <a:r>
              <a:rPr lang="ja-JP" altLang="en-US">
                <a:latin typeface="Times New Roman" panose="02020603050405020304" pitchFamily="18" charset="0"/>
                <a:ea typeface="ＭＳ Ｐゴシック" panose="020B0600070205080204" pitchFamily="34" charset="-128"/>
              </a:rPr>
              <a:t>“</a:t>
            </a:r>
            <a:r>
              <a:rPr lang="en-US" altLang="ja-JP">
                <a:latin typeface="Times New Roman" panose="02020603050405020304" pitchFamily="18" charset="0"/>
                <a:ea typeface="ＭＳ Ｐゴシック" panose="020B0600070205080204" pitchFamily="34" charset="-128"/>
              </a:rPr>
              <a:t>Aren</a:t>
            </a:r>
            <a:r>
              <a:rPr lang="fr-FR" altLang="ja-JP">
                <a:latin typeface="Times New Roman" panose="02020603050405020304" pitchFamily="18" charset="0"/>
                <a:ea typeface="ＭＳ Ｐゴシック" panose="020B0600070205080204" pitchFamily="34" charset="-128"/>
              </a:rPr>
              <a:t>'</a:t>
            </a:r>
            <a:r>
              <a:rPr lang="en-US" altLang="ja-JP">
                <a:latin typeface="Times New Roman" panose="02020603050405020304" pitchFamily="18" charset="0"/>
                <a:ea typeface="ＭＳ Ｐゴシック" panose="020B0600070205080204" pitchFamily="34" charset="-128"/>
              </a:rPr>
              <a:t>t you going to have your little snack now?</a:t>
            </a:r>
            <a:r>
              <a:rPr lang="ja-JP" altLang="en-US">
                <a:latin typeface="Times New Roman" panose="02020603050405020304" pitchFamily="18" charset="0"/>
                <a:ea typeface="ＭＳ Ｐゴシック" panose="020B0600070205080204" pitchFamily="34" charset="-128"/>
              </a:rPr>
              <a:t>”</a:t>
            </a:r>
            <a:endParaRPr lang="en-US" altLang="ja-JP">
              <a:latin typeface="Times New Roman" panose="02020603050405020304" pitchFamily="18" charset="0"/>
              <a:ea typeface="ＭＳ Ｐゴシック" panose="020B0600070205080204" pitchFamily="34" charset="-128"/>
            </a:endParaRPr>
          </a:p>
          <a:p>
            <a:pPr eaLnBrk="1" hangingPunct="1"/>
            <a:endParaRPr lang="en-US" altLang="en-US">
              <a:latin typeface="Arial" panose="020B0604020202020204" pitchFamily="34" charset="0"/>
              <a:ea typeface="ＭＳ Ｐゴシック" panose="020B0600070205080204" pitchFamily="34" charset="-128"/>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1617" name="Rectangle 7">
            <a:extLst>
              <a:ext uri="{FF2B5EF4-FFF2-40B4-BE49-F238E27FC236}">
                <a16:creationId xmlns:a16="http://schemas.microsoft.com/office/drawing/2014/main" id="{86BF9E19-BEC2-1A48-BF03-7ECABAFE7D70}"/>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fld id="{1E8D91AC-525B-7E4A-8F48-21CB4E802E2E}" type="slidenum">
              <a:rPr lang="en-US" altLang="en-US" sz="1200"/>
              <a:pPr/>
              <a:t>20</a:t>
            </a:fld>
            <a:endParaRPr lang="en-US" altLang="en-US" sz="1200"/>
          </a:p>
        </p:txBody>
      </p:sp>
      <p:sp>
        <p:nvSpPr>
          <p:cNvPr id="111618" name="Rectangle 7">
            <a:extLst>
              <a:ext uri="{FF2B5EF4-FFF2-40B4-BE49-F238E27FC236}">
                <a16:creationId xmlns:a16="http://schemas.microsoft.com/office/drawing/2014/main" id="{BD517C2A-84FD-A947-852D-010741BF39E2}"/>
              </a:ext>
            </a:extLst>
          </p:cNvPr>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algn="r"/>
            <a:fld id="{0F2B0FB4-74FD-4B4A-B0BE-3C12E1664A27}" type="slidenum">
              <a:rPr lang="en-US" altLang="en-US" sz="1200"/>
              <a:pPr algn="r"/>
              <a:t>20</a:t>
            </a:fld>
            <a:endParaRPr lang="en-US" altLang="en-US" sz="1200"/>
          </a:p>
        </p:txBody>
      </p:sp>
      <p:sp>
        <p:nvSpPr>
          <p:cNvPr id="111619" name="Rectangle 2">
            <a:extLst>
              <a:ext uri="{FF2B5EF4-FFF2-40B4-BE49-F238E27FC236}">
                <a16:creationId xmlns:a16="http://schemas.microsoft.com/office/drawing/2014/main" id="{2B1755CB-C8B2-BF42-B96E-D6FDD01E096E}"/>
              </a:ext>
            </a:extLst>
          </p:cNvPr>
          <p:cNvSpPr>
            <a:spLocks noGrp="1" noRot="1" noChangeAspect="1" noChangeArrowheads="1"/>
          </p:cNvSpPr>
          <p:nvPr>
            <p:ph type="sldImg"/>
          </p:nvPr>
        </p:nvSpPr>
        <p:spPr>
          <a:solidFill>
            <a:srgbClr val="FFFFFF"/>
          </a:solidFill>
          <a:ln/>
        </p:spPr>
      </p:sp>
      <p:sp>
        <p:nvSpPr>
          <p:cNvPr id="111620" name="Rectangle 3">
            <a:extLst>
              <a:ext uri="{FF2B5EF4-FFF2-40B4-BE49-F238E27FC236}">
                <a16:creationId xmlns:a16="http://schemas.microsoft.com/office/drawing/2014/main" id="{4A526739-784F-6548-BD21-E7F7A640851A}"/>
              </a:ext>
            </a:extLst>
          </p:cNvPr>
          <p:cNvSpPr>
            <a:spLocks noGrp="1" noChangeArrowheads="1"/>
          </p:cNvSpPr>
          <p:nvPr>
            <p:ph type="body" idx="1"/>
          </p:nvPr>
        </p:nvSpPr>
        <p:spPr>
          <a:xfrm>
            <a:off x="685800" y="4343400"/>
            <a:ext cx="5486400" cy="4114800"/>
          </a:xfrm>
          <a:solidFill>
            <a:srgbClr val="FFFFFF"/>
          </a:solidFill>
          <a:ln>
            <a:solidFill>
              <a:srgbClr val="000000"/>
            </a:solidFill>
          </a:ln>
        </p:spPr>
        <p:txBody>
          <a:bodyPr/>
          <a:lstStyle/>
          <a:p>
            <a:pPr eaLnBrk="1" hangingPunct="1"/>
            <a:r>
              <a:rPr lang="en-US" altLang="en-US" dirty="0">
                <a:latin typeface="Arial" panose="020B0604020202020204" pitchFamily="34" charset="0"/>
                <a:ea typeface="ＭＳ Ｐゴシック" panose="020B0600070205080204" pitchFamily="34" charset="-128"/>
              </a:rPr>
              <a:t>Both Passover and the Lord's Supper are led by the father or father figure of the community. </a:t>
            </a: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08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B2F7A36-534E-8A41-8942-CCBC80F23B98}" type="slidenum">
              <a:rPr kumimoji="0" lang="en-US" sz="1200" b="1" i="0" u="none" strike="noStrike" kern="1200" cap="none" spc="0" normalizeH="0" baseline="0" noProof="0">
                <a:ln>
                  <a:noFill/>
                </a:ln>
                <a:solidFill>
                  <a:prstClr val="black"/>
                </a:solidFill>
                <a:effectLst/>
                <a:uLnTx/>
                <a:uFillTx/>
                <a:latin typeface="Arial"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21</a:t>
            </a:fld>
            <a:endParaRPr kumimoji="0" lang="en-US" sz="1200" b="1"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120834" name="Rectangle 2"/>
          <p:cNvSpPr>
            <a:spLocks noGrp="1" noRot="1" noChangeAspect="1" noChangeArrowheads="1"/>
          </p:cNvSpPr>
          <p:nvPr>
            <p:ph type="sldImg"/>
          </p:nvPr>
        </p:nvSpPr>
        <p:spPr>
          <a:solidFill>
            <a:srgbClr val="FFFFFF"/>
          </a:solidFill>
          <a:ln/>
        </p:spPr>
      </p:sp>
      <p:sp>
        <p:nvSpPr>
          <p:cNvPr id="12083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Arial" charset="0"/>
              <a:ea typeface="ＭＳ Ｐゴシック" charset="0"/>
              <a:cs typeface="ＭＳ Ｐゴシック" charset="0"/>
            </a:endParaRPr>
          </a:p>
        </p:txBody>
      </p:sp>
    </p:spTree>
    <p:extLst>
      <p:ext uri="{BB962C8B-B14F-4D97-AF65-F5344CB8AC3E}">
        <p14:creationId xmlns:p14="http://schemas.microsoft.com/office/powerpoint/2010/main" val="2514109170"/>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7025" name="Rectangle 7"/>
          <p:cNvSpPr>
            <a:spLocks noGrp="1" noChangeArrowheads="1"/>
          </p:cNvSpPr>
          <p:nvPr>
            <p:ph type="sldNum" sz="quarter" idx="5"/>
          </p:nvPr>
        </p:nvSpPr>
        <p:spPr>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59740800-A92E-874F-A6AF-BC431D5DF70A}"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22</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257026" name="Rectangle 2"/>
          <p:cNvSpPr>
            <a:spLocks noGrp="1" noRot="1" noChangeAspect="1" noChangeArrowheads="1"/>
          </p:cNvSpPr>
          <p:nvPr>
            <p:ph type="sldImg"/>
          </p:nvPr>
        </p:nvSpPr>
        <p:spPr>
          <a:solidFill>
            <a:srgbClr val="FFFFFF"/>
          </a:solidFill>
          <a:ln/>
        </p:spPr>
      </p:sp>
      <p:sp>
        <p:nvSpPr>
          <p:cNvPr id="257027" name="Rectangle 3"/>
          <p:cNvSpPr>
            <a:spLocks noGrp="1" noChangeArrowheads="1"/>
          </p:cNvSpPr>
          <p:nvPr>
            <p:ph type="body" idx="1"/>
          </p:nvPr>
        </p:nvSpPr>
        <p:spPr>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txBody>
          <a:bodyPr/>
          <a:lstStyle/>
          <a:p>
            <a:pPr marL="0" marR="0" lvl="0" indent="0" algn="r" defTabSz="914400" rtl="0" eaLnBrk="1" fontAlgn="base" latinLnBrk="0" hangingPunct="1">
              <a:lnSpc>
                <a:spcPct val="100000"/>
              </a:lnSpc>
              <a:spcBef>
                <a:spcPct val="30000"/>
              </a:spcBef>
              <a:spcAft>
                <a:spcPct val="0"/>
              </a:spcAft>
              <a:buClrTx/>
              <a:buSzTx/>
              <a:buFontTx/>
              <a:buNone/>
              <a:tabLst/>
              <a:defRPr/>
            </a:pPr>
            <a:r>
              <a:rPr lang="ar-JO" sz="1800" dirty="0">
                <a:effectLst/>
                <a:latin typeface="Calibri" panose="020F0502020204030204" pitchFamily="34" charset="0"/>
                <a:ea typeface="Calibri" panose="020F0502020204030204" pitchFamily="34" charset="0"/>
                <a:cs typeface="Arial" panose="020B0604020202020204" pitchFamily="34" charset="0"/>
              </a:rPr>
              <a:t>آخر مرة راجعت فيها، لم يكن المؤمنون يقدمون ذبائح عند المذبح. فإلى أي شيء يشير "المذبح" اليوم؟ </a:t>
            </a:r>
            <a:endParaRPr lang="en-US" sz="1800" dirty="0">
              <a:effectLst/>
              <a:latin typeface="Calibri" panose="020F0502020204030204" pitchFamily="34" charset="0"/>
              <a:ea typeface="Calibri" panose="020F0502020204030204" pitchFamily="34" charset="0"/>
              <a:cs typeface="Arial" panose="020B0604020202020204" pitchFamily="34" charset="0"/>
            </a:endParaRPr>
          </a:p>
          <a:p>
            <a:pPr algn="r" eaLnBrk="1" hangingPunct="1"/>
            <a:endParaRPr lang="en-US" dirty="0"/>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4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154E2B20-CF55-BF49-A00C-A15C44111039}"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23</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266242" name="Rectangle 2"/>
          <p:cNvSpPr>
            <a:spLocks noGrp="1" noRot="1" noChangeAspect="1" noChangeArrowheads="1"/>
          </p:cNvSpPr>
          <p:nvPr>
            <p:ph type="sldImg"/>
          </p:nvPr>
        </p:nvSpPr>
        <p:spPr>
          <a:solidFill>
            <a:srgbClr val="FFFFFF"/>
          </a:solidFill>
          <a:ln/>
        </p:spPr>
      </p:sp>
      <p:sp>
        <p:nvSpPr>
          <p:cNvPr id="26624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r>
              <a:rPr lang="en-US" dirty="0"/>
              <a:t>Jesus spoke of the need to celebrate the Lord in corporate worship that has no relationship issues. He told us to make things right with people before trying to offer worship to God.</a:t>
            </a:r>
          </a:p>
        </p:txBody>
      </p:sp>
    </p:spTree>
    <p:extLst>
      <p:ext uri="{BB962C8B-B14F-4D97-AF65-F5344CB8AC3E}">
        <p14:creationId xmlns:p14="http://schemas.microsoft.com/office/powerpoint/2010/main" val="3690758507"/>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540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47CA9DFD-EFFB-1347-A7CC-B8D55EF8BECD}" type="slidenum">
              <a:rPr kumimoji="0" lang="en-US" sz="1200" b="1" i="0" u="none" strike="noStrike" kern="1200" cap="none" spc="0" normalizeH="0" baseline="0" noProof="0">
                <a:ln>
                  <a:noFill/>
                </a:ln>
                <a:solidFill>
                  <a:prstClr val="black"/>
                </a:solidFill>
                <a:effectLst/>
                <a:uLnTx/>
                <a:uFillTx/>
                <a:latin typeface="Arial"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24</a:t>
            </a:fld>
            <a:endParaRPr kumimoji="0" lang="en-US" sz="1200" b="1"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145410" name="Rectangle 2"/>
          <p:cNvSpPr>
            <a:spLocks noGrp="1" noRot="1" noChangeAspect="1" noChangeArrowheads="1"/>
          </p:cNvSpPr>
          <p:nvPr>
            <p:ph type="sldImg"/>
          </p:nvPr>
        </p:nvSpPr>
        <p:spPr>
          <a:solidFill>
            <a:srgbClr val="FFFFFF"/>
          </a:solidFill>
          <a:ln/>
        </p:spPr>
      </p:sp>
      <p:sp>
        <p:nvSpPr>
          <p:cNvPr id="14541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Arial" charset="0"/>
              <a:ea typeface="ＭＳ Ｐゴシック" charset="0"/>
              <a:cs typeface="ＭＳ Ｐゴシック" charset="0"/>
            </a:endParaRPr>
          </a:p>
        </p:txBody>
      </p:sp>
    </p:spTree>
    <p:extLst>
      <p:ext uri="{BB962C8B-B14F-4D97-AF65-F5344CB8AC3E}">
        <p14:creationId xmlns:p14="http://schemas.microsoft.com/office/powerpoint/2010/main" val="2390723844"/>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745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C1025A6E-1239-8644-B0AE-8EBB78EF93DC}" type="slidenum">
              <a:rPr kumimoji="0" lang="en-US" sz="1200" b="1" i="0" u="none" strike="noStrike" kern="1200" cap="none" spc="0" normalizeH="0" baseline="0" noProof="0">
                <a:ln>
                  <a:noFill/>
                </a:ln>
                <a:solidFill>
                  <a:prstClr val="black"/>
                </a:solidFill>
                <a:effectLst/>
                <a:uLnTx/>
                <a:uFillTx/>
                <a:latin typeface="Arial"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25</a:t>
            </a:fld>
            <a:endParaRPr kumimoji="0" lang="en-US" sz="1200" b="1"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147458"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F8CBEA17-CD0D-9745-BC28-E748E69E1EB1}" type="slidenum">
              <a:rPr kumimoji="0" lang="en-US" sz="1200" b="0" i="0" u="none" strike="noStrike" kern="1200" cap="none" spc="0" normalizeH="0" baseline="0" noProof="0" smtClean="0">
                <a:ln>
                  <a:noFill/>
                </a:ln>
                <a:solidFill>
                  <a:prstClr val="black"/>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25</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147459" name="Rectangle 2"/>
          <p:cNvSpPr>
            <a:spLocks noGrp="1" noRot="1" noChangeAspect="1" noChangeArrowheads="1"/>
          </p:cNvSpPr>
          <p:nvPr>
            <p:ph type="sldImg"/>
          </p:nvPr>
        </p:nvSpPr>
        <p:spPr>
          <a:solidFill>
            <a:srgbClr val="FFFFFF"/>
          </a:solidFill>
          <a:ln/>
        </p:spPr>
      </p:sp>
      <p:sp>
        <p:nvSpPr>
          <p:cNvPr id="147460"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3905" name="Rectangle 7">
            <a:extLst>
              <a:ext uri="{FF2B5EF4-FFF2-40B4-BE49-F238E27FC236}">
                <a16:creationId xmlns:a16="http://schemas.microsoft.com/office/drawing/2014/main" id="{BD2DF3CD-4259-8048-9DB1-EE7AE96299AF}"/>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fld id="{CAC3A9ED-E6C4-434B-9023-E9E26E4174B4}" type="slidenum">
              <a:rPr lang="en-US" altLang="en-US" sz="1200"/>
              <a:pPr/>
              <a:t>26</a:t>
            </a:fld>
            <a:endParaRPr lang="en-US" altLang="en-US" sz="1200"/>
          </a:p>
        </p:txBody>
      </p:sp>
      <p:sp>
        <p:nvSpPr>
          <p:cNvPr id="123906" name="Rectangle 7">
            <a:extLst>
              <a:ext uri="{FF2B5EF4-FFF2-40B4-BE49-F238E27FC236}">
                <a16:creationId xmlns:a16="http://schemas.microsoft.com/office/drawing/2014/main" id="{3233225C-68FE-CB4B-AECF-313D73E50E06}"/>
              </a:ext>
            </a:extLst>
          </p:cNvPr>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algn="r"/>
            <a:fld id="{B81A3E58-A891-5947-94F7-131C31B88D39}" type="slidenum">
              <a:rPr lang="en-US" altLang="en-US" sz="1200"/>
              <a:pPr algn="r"/>
              <a:t>26</a:t>
            </a:fld>
            <a:endParaRPr lang="en-US" altLang="en-US" sz="1200"/>
          </a:p>
        </p:txBody>
      </p:sp>
      <p:sp>
        <p:nvSpPr>
          <p:cNvPr id="123907" name="Rectangle 2">
            <a:extLst>
              <a:ext uri="{FF2B5EF4-FFF2-40B4-BE49-F238E27FC236}">
                <a16:creationId xmlns:a16="http://schemas.microsoft.com/office/drawing/2014/main" id="{DAE8CE9A-152D-A543-995F-CDEB0E986ECB}"/>
              </a:ext>
            </a:extLst>
          </p:cNvPr>
          <p:cNvSpPr>
            <a:spLocks noGrp="1" noRot="1" noChangeAspect="1" noChangeArrowheads="1"/>
          </p:cNvSpPr>
          <p:nvPr>
            <p:ph type="sldImg"/>
          </p:nvPr>
        </p:nvSpPr>
        <p:spPr>
          <a:solidFill>
            <a:srgbClr val="FFFFFF"/>
          </a:solidFill>
          <a:ln/>
        </p:spPr>
      </p:sp>
      <p:sp>
        <p:nvSpPr>
          <p:cNvPr id="123908" name="Rectangle 3">
            <a:extLst>
              <a:ext uri="{FF2B5EF4-FFF2-40B4-BE49-F238E27FC236}">
                <a16:creationId xmlns:a16="http://schemas.microsoft.com/office/drawing/2014/main" id="{BCE2AE28-74AE-8847-9B3A-7D09740D8929}"/>
              </a:ext>
            </a:extLst>
          </p:cNvPr>
          <p:cNvSpPr>
            <a:spLocks noGrp="1" noChangeArrowheads="1"/>
          </p:cNvSpPr>
          <p:nvPr>
            <p:ph type="body" idx="1"/>
          </p:nvPr>
        </p:nvSpPr>
        <p:spPr>
          <a:xfrm>
            <a:off x="685800" y="4343400"/>
            <a:ext cx="5486400" cy="4114800"/>
          </a:xfrm>
          <a:solidFill>
            <a:srgbClr val="FFFFFF"/>
          </a:solidFill>
          <a:ln>
            <a:solidFill>
              <a:srgbClr val="000000"/>
            </a:solidFill>
          </a:ln>
        </p:spPr>
        <p:txBody>
          <a:bodyPr/>
          <a:lstStyle/>
          <a:p>
            <a:pPr eaLnBrk="1" hangingPunct="1"/>
            <a:endParaRPr lang="en-US" altLang="en-US">
              <a:latin typeface="Arial" panose="020B0604020202020204" pitchFamily="34" charset="0"/>
              <a:ea typeface="ＭＳ Ｐゴシック" panose="020B0600070205080204" pitchFamily="34" charset="-128"/>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6465" name="Slide Image Placeholder 1"/>
          <p:cNvSpPr>
            <a:spLocks noGrp="1" noRot="1" noChangeAspect="1"/>
          </p:cNvSpPr>
          <p:nvPr>
            <p:ph type="sldImg"/>
          </p:nvPr>
        </p:nvSpPr>
        <p:spPr>
          <a:ln/>
        </p:spPr>
      </p:sp>
      <p:sp>
        <p:nvSpPr>
          <p:cNvPr id="446466" name="Notes Placeholder 2"/>
          <p:cNvSpPr>
            <a:spLocks noGrp="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p>
            <a:endParaRPr lang="en-US" dirty="0">
              <a:latin typeface="Times New Roman" charset="0"/>
            </a:endParaRPr>
          </a:p>
        </p:txBody>
      </p:sp>
      <p:sp>
        <p:nvSpPr>
          <p:cNvPr id="446467" name="Slide Number Placeholder 3"/>
          <p:cNvSpPr>
            <a:spLocks noGrp="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71A782D-11B7-EB4A-B049-9B2FFCA66646}" type="slidenum">
              <a:rPr kumimoji="0" lang="zh-CN" altLang="en-US" sz="1200" b="0" i="0" u="none" strike="noStrike" kern="1200" cap="none" spc="0" normalizeH="0" baseline="0" noProof="0">
                <a:ln>
                  <a:noFill/>
                </a:ln>
                <a:solidFill>
                  <a:prstClr val="black"/>
                </a:solidFill>
                <a:effectLst/>
                <a:uLnTx/>
                <a:uFillTx/>
                <a:latin typeface="Times New Roman" charset="0"/>
                <a:ea typeface="MS PGothic" charset="0"/>
                <a:cs typeface="MS PGothic" charset="0"/>
              </a:rPr>
              <a:pPr marL="0" marR="0" lvl="0" indent="0" algn="r" defTabSz="457200" rtl="0" eaLnBrk="1" fontAlgn="auto" latinLnBrk="0" hangingPunct="1">
                <a:lnSpc>
                  <a:spcPct val="100000"/>
                </a:lnSpc>
                <a:spcBef>
                  <a:spcPts val="0"/>
                </a:spcBef>
                <a:spcAft>
                  <a:spcPts val="0"/>
                </a:spcAft>
                <a:buClrTx/>
                <a:buSzTx/>
                <a:buFontTx/>
                <a:buNone/>
                <a:tabLst/>
                <a:defRPr/>
              </a:pPr>
              <a:t>27</a:t>
            </a:fld>
            <a:endParaRPr kumimoji="0" lang="en-US" altLang="zh-CN" sz="1200" b="0" i="0" u="none" strike="noStrike" kern="1200" cap="none" spc="0" normalizeH="0" baseline="0" noProof="0">
              <a:ln>
                <a:noFill/>
              </a:ln>
              <a:solidFill>
                <a:prstClr val="black"/>
              </a:solidFill>
              <a:effectLst/>
              <a:uLnTx/>
              <a:uFillTx/>
              <a:latin typeface="Times New Roman" charset="0"/>
              <a:ea typeface="MS PGothic" charset="0"/>
              <a:cs typeface="MS PGothic" charset="0"/>
            </a:endParaRPr>
          </a:p>
        </p:txBody>
      </p:sp>
    </p:spTree>
    <p:extLst>
      <p:ext uri="{BB962C8B-B14F-4D97-AF65-F5344CB8AC3E}">
        <p14:creationId xmlns:p14="http://schemas.microsoft.com/office/powerpoint/2010/main" val="2401234629"/>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5953" name="Rectangle 7">
            <a:extLst>
              <a:ext uri="{FF2B5EF4-FFF2-40B4-BE49-F238E27FC236}">
                <a16:creationId xmlns:a16="http://schemas.microsoft.com/office/drawing/2014/main" id="{AAA276CB-74DD-F84C-A13C-D1A4A3D64A45}"/>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fld id="{EAB6DD24-AE31-A646-8E37-6B7088B883B7}" type="slidenum">
              <a:rPr lang="en-US" altLang="en-US" sz="1200"/>
              <a:pPr/>
              <a:t>29</a:t>
            </a:fld>
            <a:endParaRPr lang="en-US" altLang="en-US" sz="1200"/>
          </a:p>
        </p:txBody>
      </p:sp>
      <p:sp>
        <p:nvSpPr>
          <p:cNvPr id="125954" name="Rectangle 7">
            <a:extLst>
              <a:ext uri="{FF2B5EF4-FFF2-40B4-BE49-F238E27FC236}">
                <a16:creationId xmlns:a16="http://schemas.microsoft.com/office/drawing/2014/main" id="{C3B581D0-A9AE-BB46-A86A-183AC8F4AA8E}"/>
              </a:ext>
            </a:extLst>
          </p:cNvPr>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algn="r"/>
            <a:fld id="{294D933B-AABF-1244-9960-0DF108C9A00F}" type="slidenum">
              <a:rPr lang="en-US" altLang="en-US" sz="1200"/>
              <a:pPr algn="r"/>
              <a:t>29</a:t>
            </a:fld>
            <a:endParaRPr lang="en-US" altLang="en-US" sz="1200"/>
          </a:p>
        </p:txBody>
      </p:sp>
      <p:sp>
        <p:nvSpPr>
          <p:cNvPr id="125955" name="Rectangle 2">
            <a:extLst>
              <a:ext uri="{FF2B5EF4-FFF2-40B4-BE49-F238E27FC236}">
                <a16:creationId xmlns:a16="http://schemas.microsoft.com/office/drawing/2014/main" id="{70B6596A-61FF-EF4D-979D-A11B8DCF5F33}"/>
              </a:ext>
            </a:extLst>
          </p:cNvPr>
          <p:cNvSpPr>
            <a:spLocks noGrp="1" noRot="1" noChangeAspect="1" noChangeArrowheads="1"/>
          </p:cNvSpPr>
          <p:nvPr>
            <p:ph type="sldImg"/>
          </p:nvPr>
        </p:nvSpPr>
        <p:spPr>
          <a:solidFill>
            <a:srgbClr val="FFFFFF"/>
          </a:solidFill>
          <a:ln/>
        </p:spPr>
      </p:sp>
      <p:sp>
        <p:nvSpPr>
          <p:cNvPr id="125956" name="Rectangle 3">
            <a:extLst>
              <a:ext uri="{FF2B5EF4-FFF2-40B4-BE49-F238E27FC236}">
                <a16:creationId xmlns:a16="http://schemas.microsoft.com/office/drawing/2014/main" id="{5FD6A806-2A79-4143-A56E-97610A87D702}"/>
              </a:ext>
            </a:extLst>
          </p:cNvPr>
          <p:cNvSpPr>
            <a:spLocks noGrp="1" noChangeArrowheads="1"/>
          </p:cNvSpPr>
          <p:nvPr>
            <p:ph type="body" idx="1"/>
          </p:nvPr>
        </p:nvSpPr>
        <p:spPr>
          <a:xfrm>
            <a:off x="685800" y="4343400"/>
            <a:ext cx="5486400" cy="4114800"/>
          </a:xfrm>
          <a:solidFill>
            <a:srgbClr val="FFFFFF"/>
          </a:solidFill>
          <a:ln>
            <a:solidFill>
              <a:srgbClr val="000000"/>
            </a:solidFill>
          </a:ln>
        </p:spPr>
        <p:txBody>
          <a:bodyPr/>
          <a:lstStyle/>
          <a:p>
            <a:pPr eaLnBrk="1" hangingPunct="1"/>
            <a:endParaRPr lang="en-US" altLang="en-US">
              <a:latin typeface="Arial" panose="020B0604020202020204" pitchFamily="34" charset="0"/>
              <a:ea typeface="ＭＳ Ｐゴシック" panose="020B0600070205080204" pitchFamily="34" charset="-128"/>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545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E9E70415-1B98-B842-B67B-DA78DC45C06B}"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30</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275458" name="Rectangle 2"/>
          <p:cNvSpPr>
            <a:spLocks noGrp="1" noRot="1" noChangeAspect="1" noChangeArrowheads="1" noTextEdit="1"/>
          </p:cNvSpPr>
          <p:nvPr>
            <p:ph type="sldImg"/>
          </p:nvPr>
        </p:nvSpPr>
        <p:spPr>
          <a:ln/>
        </p:spPr>
      </p:sp>
      <p:sp>
        <p:nvSpPr>
          <p:cNvPr id="275459"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070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5D81F1D-29A3-BA40-9C77-D38BE1DAFC0E}" type="slidenum">
              <a:rPr kumimoji="0" lang="en-US" sz="1200" b="1"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a:t>
            </a:fld>
            <a:endParaRPr kumimoji="0" lang="en-US" sz="1200" b="1"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200706"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914CA112-5BE0-EC4B-93BC-410D61372C3C}" type="slidenum">
              <a:rPr kumimoji="0" lang="en-US" sz="1200" b="0" i="0" u="none" strike="noStrike" kern="1200" cap="none" spc="0" normalizeH="0" baseline="0" noProof="0" smtClean="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3</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200707" name="Rectangle 2"/>
          <p:cNvSpPr>
            <a:spLocks noGrp="1" noRot="1" noChangeAspect="1" noChangeArrowheads="1" noTextEdit="1"/>
          </p:cNvSpPr>
          <p:nvPr>
            <p:ph type="sldImg"/>
          </p:nvPr>
        </p:nvSpPr>
        <p:spPr>
          <a:solidFill>
            <a:srgbClr val="FFFFFF"/>
          </a:solidFill>
          <a:ln/>
        </p:spPr>
      </p:sp>
      <p:sp>
        <p:nvSpPr>
          <p:cNvPr id="200708"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Arial" charset="0"/>
              <a:ea typeface="ＭＳ Ｐゴシック" charset="0"/>
              <a:cs typeface="ＭＳ Ｐゴシック" charset="0"/>
            </a:endParaRPr>
          </a:p>
        </p:txBody>
      </p:sp>
    </p:spTree>
    <p:extLst>
      <p:ext uri="{BB962C8B-B14F-4D97-AF65-F5344CB8AC3E}">
        <p14:creationId xmlns:p14="http://schemas.microsoft.com/office/powerpoint/2010/main" val="545470585"/>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8001" name="Rectangle 7">
            <a:extLst>
              <a:ext uri="{FF2B5EF4-FFF2-40B4-BE49-F238E27FC236}">
                <a16:creationId xmlns:a16="http://schemas.microsoft.com/office/drawing/2014/main" id="{C45C73D4-7794-CA4B-AFD4-49EF70A492C2}"/>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fld id="{61CA780B-6B9B-1B4B-9552-79FE126323BE}" type="slidenum">
              <a:rPr lang="en-US" altLang="en-US" sz="1200"/>
              <a:pPr/>
              <a:t>31</a:t>
            </a:fld>
            <a:endParaRPr lang="en-US" altLang="en-US" sz="1200"/>
          </a:p>
        </p:txBody>
      </p:sp>
      <p:sp>
        <p:nvSpPr>
          <p:cNvPr id="128002" name="Rectangle 7">
            <a:extLst>
              <a:ext uri="{FF2B5EF4-FFF2-40B4-BE49-F238E27FC236}">
                <a16:creationId xmlns:a16="http://schemas.microsoft.com/office/drawing/2014/main" id="{F4F45F76-CAC4-E84A-A6A0-B34FAC348617}"/>
              </a:ext>
            </a:extLst>
          </p:cNvPr>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algn="r"/>
            <a:fld id="{EB1BB3DD-292C-E04E-ABC4-3484D816591D}" type="slidenum">
              <a:rPr lang="en-US" altLang="en-US" sz="1200"/>
              <a:pPr algn="r"/>
              <a:t>31</a:t>
            </a:fld>
            <a:endParaRPr lang="en-US" altLang="en-US" sz="1200"/>
          </a:p>
        </p:txBody>
      </p:sp>
      <p:sp>
        <p:nvSpPr>
          <p:cNvPr id="128003" name="Rectangle 2">
            <a:extLst>
              <a:ext uri="{FF2B5EF4-FFF2-40B4-BE49-F238E27FC236}">
                <a16:creationId xmlns:a16="http://schemas.microsoft.com/office/drawing/2014/main" id="{37605231-EF50-9547-9D2F-FB4C6331D0DC}"/>
              </a:ext>
            </a:extLst>
          </p:cNvPr>
          <p:cNvSpPr>
            <a:spLocks noGrp="1" noRot="1" noChangeAspect="1" noChangeArrowheads="1"/>
          </p:cNvSpPr>
          <p:nvPr>
            <p:ph type="sldImg"/>
          </p:nvPr>
        </p:nvSpPr>
        <p:spPr>
          <a:solidFill>
            <a:srgbClr val="FFFFFF"/>
          </a:solidFill>
          <a:ln/>
        </p:spPr>
      </p:sp>
      <p:sp>
        <p:nvSpPr>
          <p:cNvPr id="128004" name="Rectangle 3">
            <a:extLst>
              <a:ext uri="{FF2B5EF4-FFF2-40B4-BE49-F238E27FC236}">
                <a16:creationId xmlns:a16="http://schemas.microsoft.com/office/drawing/2014/main" id="{9C17A4C3-2222-B647-B390-0E121AA2171E}"/>
              </a:ext>
            </a:extLst>
          </p:cNvPr>
          <p:cNvSpPr>
            <a:spLocks noGrp="1" noChangeArrowheads="1"/>
          </p:cNvSpPr>
          <p:nvPr>
            <p:ph type="body" idx="1"/>
          </p:nvPr>
        </p:nvSpPr>
        <p:spPr>
          <a:xfrm>
            <a:off x="685800" y="4343400"/>
            <a:ext cx="5486400" cy="4114800"/>
          </a:xfrm>
          <a:solidFill>
            <a:srgbClr val="FFFFFF"/>
          </a:solidFill>
          <a:ln>
            <a:solidFill>
              <a:srgbClr val="000000"/>
            </a:solidFill>
          </a:ln>
        </p:spPr>
        <p:txBody>
          <a:bodyPr/>
          <a:lstStyle/>
          <a:p>
            <a:pPr eaLnBrk="1" hangingPunct="1"/>
            <a:endParaRPr lang="en-US" altLang="en-US">
              <a:latin typeface="Arial" panose="020B0604020202020204" pitchFamily="34" charset="0"/>
              <a:ea typeface="ＭＳ Ｐゴシック" panose="020B0600070205080204" pitchFamily="34" charset="-128"/>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214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C45767B-754D-7A44-A8BB-92F06F30D8D8}"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32</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262146" name="Rectangle 2"/>
          <p:cNvSpPr>
            <a:spLocks noGrp="1" noRot="1" noChangeAspect="1" noChangeArrowheads="1" noTextEdit="1"/>
          </p:cNvSpPr>
          <p:nvPr>
            <p:ph type="sldImg"/>
          </p:nvPr>
        </p:nvSpPr>
        <p:spPr>
          <a:ln/>
        </p:spPr>
      </p:sp>
      <p:sp>
        <p:nvSpPr>
          <p:cNvPr id="262147"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955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17A9C181-FDDC-6047-BEA3-65C03000A849}"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36</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279554" name="Rectangle 2"/>
          <p:cNvSpPr>
            <a:spLocks noGrp="1" noRot="1" noChangeAspect="1" noChangeArrowheads="1" noTextEdit="1"/>
          </p:cNvSpPr>
          <p:nvPr>
            <p:ph type="sldImg"/>
          </p:nvPr>
        </p:nvSpPr>
        <p:spPr>
          <a:ln/>
        </p:spPr>
      </p:sp>
      <p:sp>
        <p:nvSpPr>
          <p:cNvPr id="279555"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endParaRPr lang="en-US">
              <a:latin typeface="Arial" charset="0"/>
              <a:ea typeface="ＭＳ Ｐゴシック" charset="0"/>
              <a:cs typeface="ＭＳ Ｐゴシック" charset="0"/>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0881"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7DC09201-222B-4C77-9C7D-0C8946C45451}" type="slidenum">
              <a:rPr kumimoji="0" lang="en-US" altLang="en-US" sz="1200" b="0" i="0" u="none" strike="noStrike" kern="1200" cap="none" spc="0" normalizeH="0" baseline="0" noProof="0">
                <a:ln>
                  <a:noFill/>
                </a:ln>
                <a:solidFill>
                  <a:srgbClr val="000000"/>
                </a:solidFill>
                <a:effectLst/>
                <a:uLnTx/>
                <a:uFillTx/>
                <a:latin typeface="Arial" pitchFamily="34" charset="0"/>
                <a:ea typeface="MS PGothic"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37</a:t>
            </a:fld>
            <a:endParaRPr kumimoji="0" lang="en-US" altLang="en-US" sz="1200" b="0" i="0" u="none" strike="noStrike" kern="1200" cap="none" spc="0" normalizeH="0" baseline="0" noProof="0">
              <a:ln>
                <a:noFill/>
              </a:ln>
              <a:solidFill>
                <a:srgbClr val="000000"/>
              </a:solidFill>
              <a:effectLst/>
              <a:uLnTx/>
              <a:uFillTx/>
              <a:latin typeface="Arial" pitchFamily="34" charset="0"/>
              <a:ea typeface="MS PGothic" pitchFamily="34" charset="-128"/>
              <a:cs typeface="+mn-cs"/>
            </a:endParaRPr>
          </a:p>
        </p:txBody>
      </p:sp>
      <p:sp>
        <p:nvSpPr>
          <p:cNvPr id="250882" name="Rectangle 2"/>
          <p:cNvSpPr>
            <a:spLocks noGrp="1" noRot="1" noChangeAspect="1" noChangeArrowheads="1" noTextEdit="1"/>
          </p:cNvSpPr>
          <p:nvPr>
            <p:ph type="sldImg"/>
          </p:nvPr>
        </p:nvSpPr>
        <p:spPr>
          <a:ln/>
        </p:spPr>
      </p:sp>
      <p:sp>
        <p:nvSpPr>
          <p:cNvPr id="250883"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altLang="en-US">
                <a:latin typeface="Arial" pitchFamily="34" charset="0"/>
              </a:rPr>
              <a:t>www.stephenwilliamson.com/ Hobbies/bakin.htm (Yeast bloom)</a:t>
            </a:r>
          </a:p>
        </p:txBody>
      </p:sp>
    </p:spTree>
    <p:extLst>
      <p:ext uri="{BB962C8B-B14F-4D97-AF65-F5344CB8AC3E}">
        <p14:creationId xmlns:p14="http://schemas.microsoft.com/office/powerpoint/2010/main" val="547685659"/>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2929"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AC939483-1743-4F01-B2DA-336962A3C8B6}" type="slidenum">
              <a:rPr kumimoji="0" lang="en-US" altLang="en-US" sz="1200" b="0" i="0" u="none" strike="noStrike" kern="1200" cap="none" spc="0" normalizeH="0" baseline="0" noProof="0">
                <a:ln>
                  <a:noFill/>
                </a:ln>
                <a:solidFill>
                  <a:srgbClr val="000000"/>
                </a:solidFill>
                <a:effectLst/>
                <a:uLnTx/>
                <a:uFillTx/>
                <a:latin typeface="Arial" pitchFamily="34" charset="0"/>
                <a:ea typeface="MS PGothic"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38</a:t>
            </a:fld>
            <a:endParaRPr kumimoji="0" lang="en-US" altLang="en-US" sz="1200" b="0" i="0" u="none" strike="noStrike" kern="1200" cap="none" spc="0" normalizeH="0" baseline="0" noProof="0">
              <a:ln>
                <a:noFill/>
              </a:ln>
              <a:solidFill>
                <a:srgbClr val="000000"/>
              </a:solidFill>
              <a:effectLst/>
              <a:uLnTx/>
              <a:uFillTx/>
              <a:latin typeface="Arial" pitchFamily="34" charset="0"/>
              <a:ea typeface="MS PGothic" pitchFamily="34" charset="-128"/>
              <a:cs typeface="+mn-cs"/>
            </a:endParaRPr>
          </a:p>
        </p:txBody>
      </p:sp>
      <p:sp>
        <p:nvSpPr>
          <p:cNvPr id="252930" name="Rectangle 2"/>
          <p:cNvSpPr>
            <a:spLocks noGrp="1" noRot="1" noChangeAspect="1" noChangeArrowheads="1"/>
          </p:cNvSpPr>
          <p:nvPr>
            <p:ph type="sldImg"/>
          </p:nvPr>
        </p:nvSpPr>
        <p:spPr>
          <a:solidFill>
            <a:srgbClr val="FFFFFF"/>
          </a:solidFill>
          <a:ln/>
        </p:spPr>
      </p:sp>
      <p:sp>
        <p:nvSpPr>
          <p:cNvPr id="252931"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a:latin typeface="Arial" pitchFamily="34" charset="0"/>
            </a:endParaRPr>
          </a:p>
        </p:txBody>
      </p:sp>
    </p:spTree>
    <p:extLst>
      <p:ext uri="{BB962C8B-B14F-4D97-AF65-F5344CB8AC3E}">
        <p14:creationId xmlns:p14="http://schemas.microsoft.com/office/powerpoint/2010/main" val="4082735057"/>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4369"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3DC2A45A-1CAD-074E-976A-214CEC2575A9}" type="slidenum">
              <a:rPr kumimoji="0" lang="zh-CN" alt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39</a:t>
            </a:fld>
            <a:endParaRPr kumimoji="0" lang="en-US" altLang="zh-CN"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314370" name="Rectangle 2"/>
          <p:cNvSpPr>
            <a:spLocks noGrp="1" noRot="1" noChangeAspect="1" noChangeArrowheads="1" noTextEdit="1"/>
          </p:cNvSpPr>
          <p:nvPr>
            <p:ph type="sldImg"/>
          </p:nvPr>
        </p:nvSpPr>
        <p:spPr>
          <a:ln/>
        </p:spPr>
      </p:sp>
      <p:sp>
        <p:nvSpPr>
          <p:cNvPr id="314371"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zh-CN" altLang="en-US">
              <a:latin typeface="Times New Roman" charset="0"/>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388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E55CDEA1-B29B-714F-AF9B-822177092614}"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46</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293890" name="Rectangle 2"/>
          <p:cNvSpPr>
            <a:spLocks noGrp="1" noRot="1" noChangeAspect="1" noChangeArrowheads="1"/>
          </p:cNvSpPr>
          <p:nvPr>
            <p:ph type="sldImg"/>
          </p:nvPr>
        </p:nvSpPr>
        <p:spPr>
          <a:solidFill>
            <a:srgbClr val="FFFFFF"/>
          </a:solidFill>
          <a:ln/>
        </p:spPr>
      </p:sp>
      <p:sp>
        <p:nvSpPr>
          <p:cNvPr id="29389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593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057891F2-CEA2-B94E-9FA9-3A7BD3D2B356}"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47</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295938" name="Rectangle 2"/>
          <p:cNvSpPr>
            <a:spLocks noGrp="1" noRot="1" noChangeAspect="1" noChangeArrowheads="1" noTextEdit="1"/>
          </p:cNvSpPr>
          <p:nvPr>
            <p:ph type="sldImg"/>
          </p:nvPr>
        </p:nvSpPr>
        <p:spPr>
          <a:ln/>
        </p:spPr>
      </p:sp>
      <p:sp>
        <p:nvSpPr>
          <p:cNvPr id="295939"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184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E6266097-72F6-A743-AD8F-09AC214B900E}"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50</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291842" name="Rectangle 2"/>
          <p:cNvSpPr>
            <a:spLocks noGrp="1" noRot="1" noChangeAspect="1" noChangeArrowheads="1" noTextEdit="1"/>
          </p:cNvSpPr>
          <p:nvPr>
            <p:ph type="sldImg"/>
          </p:nvPr>
        </p:nvSpPr>
        <p:spPr>
          <a:ln/>
        </p:spPr>
      </p:sp>
      <p:sp>
        <p:nvSpPr>
          <p:cNvPr id="291843"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388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B669FE2E-F951-D748-AC68-72B9EA67CF2D}"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51</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293890" name="Rectangle 2"/>
          <p:cNvSpPr>
            <a:spLocks noGrp="1" noRot="1" noChangeAspect="1" noChangeArrowheads="1" noTextEdit="1"/>
          </p:cNvSpPr>
          <p:nvPr>
            <p:ph type="sldImg"/>
          </p:nvPr>
        </p:nvSpPr>
        <p:spPr>
          <a:ln/>
        </p:spPr>
      </p:sp>
      <p:sp>
        <p:nvSpPr>
          <p:cNvPr id="293891"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9089" name="Rectangle 7">
            <a:extLst>
              <a:ext uri="{FF2B5EF4-FFF2-40B4-BE49-F238E27FC236}">
                <a16:creationId xmlns:a16="http://schemas.microsoft.com/office/drawing/2014/main" id="{E6A63A23-F21D-1E45-84CF-D4D1E771B9AE}"/>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fld id="{A03211A7-F3E7-EC40-8994-7B636CB0B940}" type="slidenum">
              <a:rPr lang="en-US" altLang="en-US" sz="1200"/>
              <a:pPr/>
              <a:t>4</a:t>
            </a:fld>
            <a:endParaRPr lang="en-US" altLang="en-US" sz="1200"/>
          </a:p>
        </p:txBody>
      </p:sp>
      <p:sp>
        <p:nvSpPr>
          <p:cNvPr id="89090" name="Rectangle 7">
            <a:extLst>
              <a:ext uri="{FF2B5EF4-FFF2-40B4-BE49-F238E27FC236}">
                <a16:creationId xmlns:a16="http://schemas.microsoft.com/office/drawing/2014/main" id="{E6ADC56E-DBC9-D94C-95DE-0F71B5A27012}"/>
              </a:ext>
            </a:extLst>
          </p:cNvPr>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algn="r"/>
            <a:fld id="{043EC73A-0C9D-C041-8CEA-63990844DCC4}" type="slidenum">
              <a:rPr lang="en-US" altLang="en-US" sz="1200"/>
              <a:pPr algn="r"/>
              <a:t>4</a:t>
            </a:fld>
            <a:endParaRPr lang="en-US" altLang="en-US" sz="1200"/>
          </a:p>
        </p:txBody>
      </p:sp>
      <p:sp>
        <p:nvSpPr>
          <p:cNvPr id="89091" name="Rectangle 7">
            <a:extLst>
              <a:ext uri="{FF2B5EF4-FFF2-40B4-BE49-F238E27FC236}">
                <a16:creationId xmlns:a16="http://schemas.microsoft.com/office/drawing/2014/main" id="{FF3B14C5-C01F-4348-B98E-0ECA18B30251}"/>
              </a:ext>
            </a:extLst>
          </p:cNvPr>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algn="r"/>
            <a:fld id="{AA3BB1B7-CAA2-234B-921A-3C526F776EF2}" type="slidenum">
              <a:rPr lang="en-US" altLang="en-US" sz="1200"/>
              <a:pPr algn="r"/>
              <a:t>4</a:t>
            </a:fld>
            <a:endParaRPr lang="en-US" altLang="en-US" sz="1200"/>
          </a:p>
        </p:txBody>
      </p:sp>
      <p:sp>
        <p:nvSpPr>
          <p:cNvPr id="89092" name="Rectangle 2">
            <a:extLst>
              <a:ext uri="{FF2B5EF4-FFF2-40B4-BE49-F238E27FC236}">
                <a16:creationId xmlns:a16="http://schemas.microsoft.com/office/drawing/2014/main" id="{E8155E07-C329-E64B-933D-7B803898CD48}"/>
              </a:ext>
            </a:extLst>
          </p:cNvPr>
          <p:cNvSpPr>
            <a:spLocks noGrp="1" noRot="1" noChangeAspect="1" noChangeArrowheads="1" noTextEdit="1"/>
          </p:cNvSpPr>
          <p:nvPr>
            <p:ph type="sldImg"/>
          </p:nvPr>
        </p:nvSpPr>
        <p:spPr>
          <a:solidFill>
            <a:srgbClr val="FFFFFF"/>
          </a:solidFill>
          <a:ln/>
        </p:spPr>
      </p:sp>
      <p:sp>
        <p:nvSpPr>
          <p:cNvPr id="89093" name="Rectangle 3">
            <a:extLst>
              <a:ext uri="{FF2B5EF4-FFF2-40B4-BE49-F238E27FC236}">
                <a16:creationId xmlns:a16="http://schemas.microsoft.com/office/drawing/2014/main" id="{0164611E-76C8-F64E-BCA0-0B3B311BCA34}"/>
              </a:ext>
            </a:extLst>
          </p:cNvPr>
          <p:cNvSpPr>
            <a:spLocks noGrp="1" noChangeArrowheads="1"/>
          </p:cNvSpPr>
          <p:nvPr>
            <p:ph type="body" idx="1"/>
          </p:nvPr>
        </p:nvSpPr>
        <p:spPr>
          <a:solidFill>
            <a:srgbClr val="FFFFFF"/>
          </a:solidFill>
          <a:ln>
            <a:solidFill>
              <a:srgbClr val="000000"/>
            </a:solidFill>
          </a:ln>
        </p:spPr>
        <p:txBody>
          <a:bodyPr/>
          <a:lstStyle/>
          <a:p>
            <a:pPr lvl="3" eaLnBrk="1" hangingPunct="1">
              <a:spcBef>
                <a:spcPts val="1200"/>
              </a:spcBef>
              <a:spcAft>
                <a:spcPts val="300"/>
              </a:spcAft>
            </a:pPr>
            <a:r>
              <a:rPr lang="en-US" altLang="en-US">
                <a:latin typeface="Times New Roman" panose="02020603050405020304" pitchFamily="18" charset="0"/>
                <a:ea typeface="ＭＳ Ｐゴシック" panose="020B0600070205080204" pitchFamily="34" charset="-128"/>
              </a:rPr>
              <a:t>We chuckle at this—but then I wonder how many of us can provide our own understanding of what this celebration is all about.</a:t>
            </a:r>
          </a:p>
          <a:p>
            <a:pPr lvl="3" eaLnBrk="1" hangingPunct="1">
              <a:spcBef>
                <a:spcPts val="1200"/>
              </a:spcBef>
              <a:spcAft>
                <a:spcPts val="300"/>
              </a:spcAft>
            </a:pPr>
            <a:endParaRPr lang="en-US" altLang="en-US">
              <a:latin typeface="Times New Roman" panose="02020603050405020304" pitchFamily="18" charset="0"/>
              <a:ea typeface="ＭＳ Ｐゴシック" panose="020B0600070205080204" pitchFamily="34" charset="-128"/>
            </a:endParaRPr>
          </a:p>
          <a:p>
            <a:pPr lvl="3" eaLnBrk="1" hangingPunct="1">
              <a:spcBef>
                <a:spcPts val="1200"/>
              </a:spcBef>
              <a:spcAft>
                <a:spcPts val="300"/>
              </a:spcAft>
            </a:pPr>
            <a:r>
              <a:rPr lang="en-US" altLang="en-US">
                <a:latin typeface="Times New Roman" panose="02020603050405020304" pitchFamily="18" charset="0"/>
                <a:ea typeface="ＭＳ Ｐゴシック" panose="020B0600070205080204" pitchFamily="34" charset="-128"/>
              </a:rPr>
              <a:t>Some of us have been believers for several years and taken the elements many times—yet we have little more understanding than this girl showed: </a:t>
            </a:r>
            <a:r>
              <a:rPr lang="ja-JP" altLang="en-US">
                <a:latin typeface="Times New Roman" panose="02020603050405020304" pitchFamily="18" charset="0"/>
                <a:ea typeface="ＭＳ Ｐゴシック" panose="020B0600070205080204" pitchFamily="34" charset="-128"/>
              </a:rPr>
              <a:t>“</a:t>
            </a:r>
            <a:r>
              <a:rPr lang="en-US" altLang="ja-JP">
                <a:latin typeface="Times New Roman" panose="02020603050405020304" pitchFamily="18" charset="0"/>
                <a:ea typeface="ＭＳ Ｐゴシック" panose="020B0600070205080204" pitchFamily="34" charset="-128"/>
              </a:rPr>
              <a:t>Oh, it has something to do with the death of Christ…</a:t>
            </a:r>
            <a:r>
              <a:rPr lang="ja-JP" altLang="en-US">
                <a:latin typeface="Times New Roman" panose="02020603050405020304" pitchFamily="18" charset="0"/>
                <a:ea typeface="ＭＳ Ｐゴシック" panose="020B0600070205080204" pitchFamily="34" charset="-128"/>
              </a:rPr>
              <a:t>”</a:t>
            </a:r>
            <a:endParaRPr lang="en-US" altLang="ja-JP">
              <a:latin typeface="Times New Roman" panose="02020603050405020304" pitchFamily="18" charset="0"/>
              <a:ea typeface="ＭＳ Ｐゴシック" panose="020B0600070205080204" pitchFamily="34" charset="-128"/>
            </a:endParaRPr>
          </a:p>
          <a:p>
            <a:pPr lvl="3" eaLnBrk="1" hangingPunct="1">
              <a:spcBef>
                <a:spcPts val="1200"/>
              </a:spcBef>
              <a:spcAft>
                <a:spcPts val="300"/>
              </a:spcAft>
            </a:pPr>
            <a:endParaRPr lang="en-US" altLang="en-US">
              <a:latin typeface="Times New Roman" panose="02020603050405020304" pitchFamily="18" charset="0"/>
              <a:ea typeface="ＭＳ Ｐゴシック" panose="020B0600070205080204" pitchFamily="34" charset="-128"/>
            </a:endParaRPr>
          </a:p>
          <a:p>
            <a:pPr algn="just" eaLnBrk="1" hangingPunct="1"/>
            <a:r>
              <a:rPr lang="en-US" altLang="en-US">
                <a:latin typeface="Times New Roman" panose="02020603050405020304" pitchFamily="18" charset="0"/>
                <a:ea typeface="ＭＳ Ｐゴシック" panose="020B0600070205080204" pitchFamily="34" charset="-128"/>
              </a:rPr>
              <a:t>The Lord</a:t>
            </a:r>
            <a:r>
              <a:rPr lang="fr-FR" altLang="ja-JP">
                <a:latin typeface="Times New Roman" panose="02020603050405020304" pitchFamily="18" charset="0"/>
                <a:ea typeface="ＭＳ Ｐゴシック" panose="020B0600070205080204" pitchFamily="34" charset="-128"/>
              </a:rPr>
              <a:t>'</a:t>
            </a:r>
            <a:r>
              <a:rPr lang="en-US" altLang="en-US">
                <a:latin typeface="Times New Roman" panose="02020603050405020304" pitchFamily="18" charset="0"/>
                <a:ea typeface="ＭＳ Ｐゴシック" panose="020B0600070205080204" pitchFamily="34" charset="-128"/>
              </a:rPr>
              <a:t>s Supper is one activity that Christians do frequently which can lose its focus and be reduced to simply a </a:t>
            </a:r>
            <a:r>
              <a:rPr lang="ja-JP" altLang="en-US">
                <a:latin typeface="Times New Roman" panose="02020603050405020304" pitchFamily="18" charset="0"/>
                <a:ea typeface="ＭＳ Ｐゴシック" panose="020B0600070205080204" pitchFamily="34" charset="-128"/>
              </a:rPr>
              <a:t>“</a:t>
            </a:r>
            <a:r>
              <a:rPr lang="en-US" altLang="ja-JP">
                <a:latin typeface="Times New Roman" panose="02020603050405020304" pitchFamily="18" charset="0"/>
                <a:ea typeface="ＭＳ Ｐゴシック" panose="020B0600070205080204" pitchFamily="34" charset="-128"/>
              </a:rPr>
              <a:t>little snack.</a:t>
            </a:r>
            <a:r>
              <a:rPr lang="ja-JP" altLang="en-US">
                <a:latin typeface="Times New Roman" panose="02020603050405020304" pitchFamily="18" charset="0"/>
                <a:ea typeface="ＭＳ Ｐゴシック" panose="020B0600070205080204" pitchFamily="34" charset="-128"/>
              </a:rPr>
              <a:t>”</a:t>
            </a:r>
            <a:r>
              <a:rPr lang="en-US" altLang="ja-JP">
                <a:latin typeface="Times New Roman" panose="02020603050405020304" pitchFamily="18" charset="0"/>
                <a:ea typeface="ＭＳ Ｐゴシック" panose="020B0600070205080204" pitchFamily="34" charset="-128"/>
              </a:rPr>
              <a:t>  Honestly, has it been meaningful experience for you each time?  Don</a:t>
            </a:r>
            <a:r>
              <a:rPr lang="fr-FR" altLang="ja-JP">
                <a:latin typeface="Times New Roman" panose="02020603050405020304" pitchFamily="18" charset="0"/>
                <a:ea typeface="ＭＳ Ｐゴシック" panose="020B0600070205080204" pitchFamily="34" charset="-128"/>
              </a:rPr>
              <a:t>'</a:t>
            </a:r>
            <a:r>
              <a:rPr lang="en-US" altLang="ja-JP">
                <a:latin typeface="Times New Roman" panose="02020603050405020304" pitchFamily="18" charset="0"/>
                <a:ea typeface="ＭＳ Ｐゴシック" panose="020B0600070205080204" pitchFamily="34" charset="-128"/>
              </a:rPr>
              <a:t>t you want it to be?  And don</a:t>
            </a:r>
            <a:r>
              <a:rPr lang="fr-FR" altLang="ja-JP">
                <a:latin typeface="Times New Roman" panose="02020603050405020304" pitchFamily="18" charset="0"/>
                <a:ea typeface="ＭＳ Ｐゴシック" panose="020B0600070205080204" pitchFamily="34" charset="-128"/>
              </a:rPr>
              <a:t>'</a:t>
            </a:r>
            <a:r>
              <a:rPr lang="en-US" altLang="ja-JP">
                <a:latin typeface="Times New Roman" panose="02020603050405020304" pitchFamily="18" charset="0"/>
                <a:ea typeface="ＭＳ Ｐゴシック" panose="020B0600070205080204" pitchFamily="34" charset="-128"/>
              </a:rPr>
              <a:t>t you want to make sure you are pleasing to the Lord as you take part?  This is such a serious matter that some who have abused it have even gotten sick and died</a:t>
            </a:r>
            <a:endParaRPr lang="en-US" altLang="en-US">
              <a:latin typeface="Times New Roman" panose="02020603050405020304" pitchFamily="18" charset="0"/>
              <a:ea typeface="ＭＳ Ｐゴシック" panose="020B0600070205080204" pitchFamily="34" charset="-128"/>
            </a:endParaRPr>
          </a:p>
        </p:txBody>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593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5A7AE77B-389B-454E-A93F-1006020E99F6}"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52</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295938" name="Rectangle 2"/>
          <p:cNvSpPr>
            <a:spLocks noGrp="1" noRot="1" noChangeAspect="1" noChangeArrowheads="1" noTextEdit="1"/>
          </p:cNvSpPr>
          <p:nvPr>
            <p:ph type="sldImg"/>
          </p:nvPr>
        </p:nvSpPr>
        <p:spPr>
          <a:ln/>
        </p:spPr>
      </p:sp>
      <p:sp>
        <p:nvSpPr>
          <p:cNvPr id="295939"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142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333C9F3-2EAC-2244-88C4-9A8DCFDDA2F6}"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53</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231426" name="Rectangle 2"/>
          <p:cNvSpPr>
            <a:spLocks noGrp="1" noRot="1" noChangeAspect="1" noChangeArrowheads="1" noTextEdit="1"/>
          </p:cNvSpPr>
          <p:nvPr>
            <p:ph type="sldImg"/>
          </p:nvPr>
        </p:nvSpPr>
        <p:spPr>
          <a:ln/>
        </p:spPr>
      </p:sp>
      <p:sp>
        <p:nvSpPr>
          <p:cNvPr id="231427"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046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D9019220-4E07-3C4E-BFE3-EE0190D80488}"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54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90466" name="Rectangle 1026"/>
          <p:cNvSpPr>
            <a:spLocks noGrp="1" noRot="1" noChangeAspect="1" noChangeArrowheads="1"/>
          </p:cNvSpPr>
          <p:nvPr>
            <p:ph type="sldImg"/>
          </p:nvPr>
        </p:nvSpPr>
        <p:spPr>
          <a:solidFill>
            <a:srgbClr val="FFFFFF"/>
          </a:solidFill>
          <a:ln/>
        </p:spPr>
      </p:sp>
      <p:sp>
        <p:nvSpPr>
          <p:cNvPr id="190467" name="Rectangle 1027"/>
          <p:cNvSpPr>
            <a:spLocks noGrp="1" noChangeArrowheads="1"/>
          </p:cNvSpPr>
          <p:nvPr>
            <p:ph type="body" idx="1"/>
          </p:nvPr>
        </p:nvSpPr>
        <p:spPr>
          <a:solidFill>
            <a:srgbClr val="FFFFFF"/>
          </a:solidFill>
          <a:ln>
            <a:solidFill>
              <a:srgbClr val="000000"/>
            </a:solidFill>
          </a:ln>
        </p:spPr>
        <p:txBody>
          <a:bodyPr/>
          <a:lstStyle/>
          <a:p>
            <a:endParaRPr lang="en-US" dirty="0">
              <a:cs typeface="ＭＳ Ｐゴシック" charset="0"/>
            </a:endParaRPr>
          </a:p>
        </p:txBody>
      </p:sp>
    </p:spTree>
    <p:extLst>
      <p:ext uri="{BB962C8B-B14F-4D97-AF65-F5344CB8AC3E}">
        <p14:creationId xmlns:p14="http://schemas.microsoft.com/office/powerpoint/2010/main" val="4159297805"/>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55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extLst>
      <p:ext uri="{BB962C8B-B14F-4D97-AF65-F5344CB8AC3E}">
        <p14:creationId xmlns:p14="http://schemas.microsoft.com/office/powerpoint/2010/main" val="307568920"/>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56</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2497"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5889EDE-F37A-1741-B8B6-8D5FF82063DF}" type="slidenum">
              <a:rPr kumimoji="0" lang="zh-CN" alt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57</a:t>
            </a:fld>
            <a:endParaRPr kumimoji="0" lang="en-US" altLang="zh-CN"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362498" name="Rectangle 2"/>
          <p:cNvSpPr>
            <a:spLocks noGrp="1" noRot="1" noChangeAspect="1" noChangeArrowheads="1" noTextEdit="1"/>
          </p:cNvSpPr>
          <p:nvPr>
            <p:ph type="sldImg"/>
          </p:nvPr>
        </p:nvSpPr>
        <p:spPr>
          <a:ln/>
        </p:spPr>
      </p:sp>
      <p:sp>
        <p:nvSpPr>
          <p:cNvPr id="362499"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zh-CN" altLang="en-US" dirty="0">
              <a:latin typeface="Times New Roman" charset="0"/>
            </a:endParaRPr>
          </a:p>
        </p:txBody>
      </p:sp>
    </p:spTree>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4545"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9C64A9A-5C3F-154F-A766-2B7817531AC3}" type="slidenum">
              <a:rPr kumimoji="0" lang="zh-CN" alt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58</a:t>
            </a:fld>
            <a:endParaRPr kumimoji="0" lang="en-US" altLang="zh-CN"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364546" name="Rectangle 2"/>
          <p:cNvSpPr>
            <a:spLocks noGrp="1" noRot="1" noChangeAspect="1" noChangeArrowheads="1" noTextEdit="1"/>
          </p:cNvSpPr>
          <p:nvPr>
            <p:ph type="sldImg"/>
          </p:nvPr>
        </p:nvSpPr>
        <p:spPr>
          <a:ln/>
        </p:spPr>
      </p:sp>
      <p:sp>
        <p:nvSpPr>
          <p:cNvPr id="364547"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ndParaRPr>
          </a:p>
        </p:txBody>
      </p:sp>
    </p:spTree>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1105"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7BF60E32-1191-E043-BCA7-A0AB5AA71693}" type="slidenum">
              <a:rPr kumimoji="0" lang="zh-CN" alt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60</a:t>
            </a:fld>
            <a:endParaRPr kumimoji="0" lang="en-US" altLang="zh-CN"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431106" name="Rectangle 2"/>
          <p:cNvSpPr>
            <a:spLocks noGrp="1" noRot="1" noChangeAspect="1" noChangeArrowheads="1" noTextEdit="1"/>
          </p:cNvSpPr>
          <p:nvPr>
            <p:ph type="sldImg"/>
          </p:nvPr>
        </p:nvSpPr>
        <p:spPr>
          <a:ln/>
        </p:spPr>
      </p:sp>
      <p:sp>
        <p:nvSpPr>
          <p:cNvPr id="431107"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zh-CN" altLang="en-US">
              <a:latin typeface="Times New Roman" charset="0"/>
            </a:endParaRPr>
          </a:p>
        </p:txBody>
      </p:sp>
    </p:spTree>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3153"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D5907AD4-1815-E043-884E-ECC37CCF6CF2}" type="slidenum">
              <a:rPr kumimoji="0" lang="zh-CN" alt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61</a:t>
            </a:fld>
            <a:endParaRPr kumimoji="0" lang="en-US" altLang="zh-CN"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433154" name="Rectangle 2"/>
          <p:cNvSpPr>
            <a:spLocks noGrp="1" noRot="1" noChangeAspect="1" noChangeArrowheads="1" noTextEdit="1"/>
          </p:cNvSpPr>
          <p:nvPr>
            <p:ph type="sldImg"/>
          </p:nvPr>
        </p:nvSpPr>
        <p:spPr>
          <a:ln/>
        </p:spPr>
      </p:sp>
      <p:sp>
        <p:nvSpPr>
          <p:cNvPr id="433155"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zh-CN" altLang="en-US">
              <a:latin typeface="Times New Roman" charset="0"/>
            </a:endParaRPr>
          </a:p>
        </p:txBody>
      </p:sp>
    </p:spTree>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5201"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032F16E9-3B9B-DB43-B0E2-64F5EDB32C5A}" type="slidenum">
              <a:rPr kumimoji="0" lang="zh-CN" alt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62</a:t>
            </a:fld>
            <a:endParaRPr kumimoji="0" lang="en-US" altLang="zh-CN"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435202" name="Rectangle 2"/>
          <p:cNvSpPr>
            <a:spLocks noGrp="1" noRot="1" noChangeAspect="1" noChangeArrowheads="1" noTextEdit="1"/>
          </p:cNvSpPr>
          <p:nvPr>
            <p:ph type="sldImg"/>
          </p:nvPr>
        </p:nvSpPr>
        <p:spPr>
          <a:ln/>
        </p:spPr>
      </p:sp>
      <p:sp>
        <p:nvSpPr>
          <p:cNvPr id="435203"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zh-CN" altLang="en-US">
              <a:latin typeface="Times New Roman" charset="0"/>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1137" name="Rectangle 7">
            <a:extLst>
              <a:ext uri="{FF2B5EF4-FFF2-40B4-BE49-F238E27FC236}">
                <a16:creationId xmlns:a16="http://schemas.microsoft.com/office/drawing/2014/main" id="{F4C8E215-10F1-4246-B6AF-8E700B4A2539}"/>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fld id="{47A5AB56-5F03-C54C-B20B-F7AF4169B8C8}" type="slidenum">
              <a:rPr lang="en-US" altLang="en-US" sz="1200"/>
              <a:pPr/>
              <a:t>5</a:t>
            </a:fld>
            <a:endParaRPr lang="en-US" altLang="en-US" sz="1200"/>
          </a:p>
        </p:txBody>
      </p:sp>
      <p:sp>
        <p:nvSpPr>
          <p:cNvPr id="91138" name="Rectangle 2">
            <a:extLst>
              <a:ext uri="{FF2B5EF4-FFF2-40B4-BE49-F238E27FC236}">
                <a16:creationId xmlns:a16="http://schemas.microsoft.com/office/drawing/2014/main" id="{B009763B-F2A1-9341-A1DB-14A63C37E09E}"/>
              </a:ext>
            </a:extLst>
          </p:cNvPr>
          <p:cNvSpPr>
            <a:spLocks noGrp="1" noRot="1" noChangeAspect="1" noChangeArrowheads="1"/>
          </p:cNvSpPr>
          <p:nvPr>
            <p:ph type="sldImg"/>
          </p:nvPr>
        </p:nvSpPr>
        <p:spPr>
          <a:solidFill>
            <a:srgbClr val="FFFFFF"/>
          </a:solidFill>
          <a:ln/>
        </p:spPr>
      </p:sp>
      <p:sp>
        <p:nvSpPr>
          <p:cNvPr id="91139" name="Rectangle 3">
            <a:extLst>
              <a:ext uri="{FF2B5EF4-FFF2-40B4-BE49-F238E27FC236}">
                <a16:creationId xmlns:a16="http://schemas.microsoft.com/office/drawing/2014/main" id="{337915F9-E5C3-BD42-B0B7-F86ECD1ECFBB}"/>
              </a:ext>
            </a:extLst>
          </p:cNvPr>
          <p:cNvSpPr>
            <a:spLocks noGrp="1" noChangeArrowheads="1"/>
          </p:cNvSpPr>
          <p:nvPr>
            <p:ph type="body" idx="1"/>
          </p:nvPr>
        </p:nvSpPr>
        <p:spPr>
          <a:xfrm>
            <a:off x="685800" y="4343400"/>
            <a:ext cx="5486400" cy="4114800"/>
          </a:xfrm>
          <a:solidFill>
            <a:srgbClr val="FFFFFF"/>
          </a:solidFill>
          <a:ln>
            <a:solidFill>
              <a:srgbClr val="000000"/>
            </a:solidFill>
          </a:ln>
        </p:spPr>
        <p:txBody>
          <a:bodyPr/>
          <a:lstStyle/>
          <a:p>
            <a:pPr eaLnBrk="1" hangingPunct="1"/>
            <a:endParaRPr lang="en-US" altLang="en-US">
              <a:latin typeface="Arial" panose="020B0604020202020204" pitchFamily="34" charset="0"/>
              <a:ea typeface="ＭＳ Ｐゴシック" panose="020B0600070205080204" pitchFamily="34" charset="-128"/>
            </a:endParaRPr>
          </a:p>
        </p:txBody>
      </p:sp>
    </p:spTree>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7249"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B52F1B1-1C44-8445-8D60-E52F6E9F03A6}" type="slidenum">
              <a:rPr kumimoji="0" lang="zh-CN" alt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63</a:t>
            </a:fld>
            <a:endParaRPr kumimoji="0" lang="en-US" altLang="zh-CN"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437250" name="Rectangle 2"/>
          <p:cNvSpPr>
            <a:spLocks noGrp="1" noRot="1" noChangeAspect="1" noChangeArrowheads="1" noTextEdit="1"/>
          </p:cNvSpPr>
          <p:nvPr>
            <p:ph type="sldImg"/>
          </p:nvPr>
        </p:nvSpPr>
        <p:spPr>
          <a:ln/>
        </p:spPr>
      </p:sp>
      <p:sp>
        <p:nvSpPr>
          <p:cNvPr id="437251"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zh-CN" altLang="en-US">
              <a:latin typeface="Times New Roman" charset="0"/>
            </a:endParaRPr>
          </a:p>
        </p:txBody>
      </p:sp>
    </p:spTree>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9297"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B9E1CA95-9646-1A41-B908-D163A80CB591}"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64</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439298" name="Rectangle 2"/>
          <p:cNvSpPr>
            <a:spLocks noGrp="1" noRot="1" noChangeAspect="1" noChangeArrowheads="1" noTextEdit="1"/>
          </p:cNvSpPr>
          <p:nvPr>
            <p:ph type="sldImg"/>
          </p:nvPr>
        </p:nvSpPr>
        <p:spPr>
          <a:ln/>
        </p:spPr>
      </p:sp>
      <p:sp>
        <p:nvSpPr>
          <p:cNvPr id="439299"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9057"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77BC120-92EF-8C40-A4CC-C4811D284E92}" type="slidenum">
              <a:rPr kumimoji="0" lang="zh-CN" alt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65</a:t>
            </a:fld>
            <a:endParaRPr kumimoji="0" lang="en-US" altLang="zh-CN"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429058" name="Rectangle 2"/>
          <p:cNvSpPr>
            <a:spLocks noGrp="1" noRot="1" noChangeAspect="1" noChangeArrowheads="1" noTextEdit="1"/>
          </p:cNvSpPr>
          <p:nvPr>
            <p:ph type="sldImg"/>
          </p:nvPr>
        </p:nvSpPr>
        <p:spPr>
          <a:ln/>
        </p:spPr>
      </p:sp>
      <p:sp>
        <p:nvSpPr>
          <p:cNvPr id="429059"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zh-CN" altLang="en-US">
              <a:latin typeface="Arial" charset="0"/>
            </a:endParaRPr>
          </a:p>
        </p:txBody>
      </p:sp>
    </p:spTree>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1345"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9FDF6879-5CBE-A947-ACAF-4267921C1B9A}" type="slidenum">
              <a:rPr kumimoji="0" lang="zh-CN" alt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66</a:t>
            </a:fld>
            <a:endParaRPr kumimoji="0" lang="en-US" altLang="zh-CN"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441346" name="Rectangle 2"/>
          <p:cNvSpPr>
            <a:spLocks noGrp="1" noRot="1" noChangeAspect="1" noChangeArrowheads="1" noTextEdit="1"/>
          </p:cNvSpPr>
          <p:nvPr>
            <p:ph type="sldImg"/>
          </p:nvPr>
        </p:nvSpPr>
        <p:spPr>
          <a:ln/>
        </p:spPr>
      </p:sp>
      <p:sp>
        <p:nvSpPr>
          <p:cNvPr id="441347"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zh-CN" altLang="en-US">
              <a:latin typeface="Times New Roman" charset="0"/>
            </a:endParaRPr>
          </a:p>
        </p:txBody>
      </p:sp>
    </p:spTree>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21922" name="Rectangle 7"/>
          <p:cNvSpPr>
            <a:spLocks noGrp="1" noChangeArrowheads="1"/>
          </p:cNvSpPr>
          <p:nvPr>
            <p:ph type="sldNum" sz="quarter" idx="5"/>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36010A31-A7B9-C049-BACB-82E0FD75BA63}"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128"/>
              </a:rPr>
              <a:pPr marL="0" marR="0" lvl="0" indent="0" algn="r" defTabSz="914400" rtl="0" eaLnBrk="1" fontAlgn="base" latinLnBrk="0" hangingPunct="1">
                <a:lnSpc>
                  <a:spcPct val="100000"/>
                </a:lnSpc>
                <a:spcBef>
                  <a:spcPct val="0"/>
                </a:spcBef>
                <a:spcAft>
                  <a:spcPct val="0"/>
                </a:spcAft>
                <a:buClrTx/>
                <a:buSzTx/>
                <a:buFontTx/>
                <a:buNone/>
                <a:tabLst/>
                <a:defRPr/>
              </a:pPr>
              <a:t>67</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128"/>
            </a:endParaRPr>
          </a:p>
        </p:txBody>
      </p:sp>
      <p:sp>
        <p:nvSpPr>
          <p:cNvPr id="721923" name="Rectangle 2"/>
          <p:cNvSpPr>
            <a:spLocks noGrp="1" noRot="1" noChangeAspect="1" noChangeArrowheads="1"/>
          </p:cNvSpPr>
          <p:nvPr>
            <p:ph type="sldImg"/>
          </p:nvPr>
        </p:nvSpPr>
        <p:spPr>
          <a:solidFill>
            <a:srgbClr val="FFFFFF"/>
          </a:solidFill>
          <a:ln/>
        </p:spPr>
      </p:sp>
      <p:sp>
        <p:nvSpPr>
          <p:cNvPr id="721924"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dirty="0">
                <a:latin typeface="Times New Roman" charset="0"/>
                <a:ea typeface="ＭＳ Ｐゴシック" charset="-128"/>
                <a:cs typeface="ＭＳ Ｐゴシック" charset="-128"/>
              </a:rPr>
              <a:t>The penalty must be paid for justice to be satisfied. But a substitute is allowed. Jesus was our substitute for the penalty of sin that we owe.</a:t>
            </a:r>
          </a:p>
          <a:p>
            <a:pPr eaLnBrk="1" hangingPunct="1"/>
            <a:r>
              <a:rPr lang="en-US" dirty="0">
                <a:latin typeface="Times New Roman" charset="0"/>
                <a:ea typeface="ＭＳ Ｐゴシック" charset="-128"/>
                <a:cs typeface="ＭＳ Ｐゴシック" charset="-128"/>
              </a:rPr>
              <a:t>______________</a:t>
            </a:r>
          </a:p>
          <a:p>
            <a:pPr eaLnBrk="1" hangingPunct="1"/>
            <a:r>
              <a:rPr lang="en-US" dirty="0">
                <a:latin typeface="Times New Roman" charset="0"/>
                <a:ea typeface="ＭＳ Ｐゴシック" charset="-128"/>
                <a:cs typeface="ＭＳ Ｐゴシック" charset="-128"/>
              </a:rPr>
              <a:t>NS-06-Rom3-4—slide 61</a:t>
            </a:r>
          </a:p>
          <a:p>
            <a:pPr eaLnBrk="1" hangingPunct="1"/>
            <a:r>
              <a:rPr lang="en-US">
                <a:latin typeface="Times New Roman" charset="0"/>
                <a:ea typeface="ＭＳ Ｐゴシック" charset="-128"/>
                <a:cs typeface="ＭＳ Ｐゴシック" charset="-128"/>
              </a:rPr>
              <a:t>NS-21-1Peter-112</a:t>
            </a:r>
          </a:p>
          <a:p>
            <a:pPr eaLnBrk="1" hangingPunct="1"/>
            <a:endParaRPr lang="en-US">
              <a:latin typeface="Times New Roman" charset="0"/>
              <a:ea typeface="ＭＳ Ｐゴシック" charset="-128"/>
              <a:cs typeface="ＭＳ Ｐゴシック" charset="-128"/>
            </a:endParaRPr>
          </a:p>
        </p:txBody>
      </p:sp>
    </p:spTree>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27042" name="Rectangle 7"/>
          <p:cNvSpPr>
            <a:spLocks noGrp="1" noChangeArrowheads="1"/>
          </p:cNvSpPr>
          <p:nvPr>
            <p:ph type="sldNum" sz="quarter" idx="5"/>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93B8D80F-E73A-4F42-B175-F5A5BF718AAD}"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128"/>
              </a:rPr>
              <a:pPr marL="0" marR="0" lvl="0" indent="0" algn="r" defTabSz="914400" rtl="0" eaLnBrk="1" fontAlgn="base" latinLnBrk="0" hangingPunct="1">
                <a:lnSpc>
                  <a:spcPct val="100000"/>
                </a:lnSpc>
                <a:spcBef>
                  <a:spcPct val="0"/>
                </a:spcBef>
                <a:spcAft>
                  <a:spcPct val="0"/>
                </a:spcAft>
                <a:buClrTx/>
                <a:buSzTx/>
                <a:buFontTx/>
                <a:buNone/>
                <a:tabLst/>
                <a:defRPr/>
              </a:pPr>
              <a:t>68</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128"/>
            </a:endParaRPr>
          </a:p>
        </p:txBody>
      </p:sp>
      <p:sp>
        <p:nvSpPr>
          <p:cNvPr id="727043" name="Rectangle 2"/>
          <p:cNvSpPr>
            <a:spLocks noGrp="1" noRot="1" noChangeAspect="1" noChangeArrowheads="1"/>
          </p:cNvSpPr>
          <p:nvPr>
            <p:ph type="sldImg"/>
          </p:nvPr>
        </p:nvSpPr>
        <p:spPr>
          <a:solidFill>
            <a:srgbClr val="FFFFFF"/>
          </a:solidFill>
          <a:ln/>
        </p:spPr>
      </p:sp>
      <p:sp>
        <p:nvSpPr>
          <p:cNvPr id="727044"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a:latin typeface="Times New Roman" charset="0"/>
              <a:ea typeface="ＭＳ Ｐゴシック" charset="-128"/>
              <a:cs typeface="ＭＳ Ｐゴシック" charset="-128"/>
            </a:endParaRPr>
          </a:p>
        </p:txBody>
      </p:sp>
    </p:spTree>
    <p:extLst>
      <p:ext uri="{BB962C8B-B14F-4D97-AF65-F5344CB8AC3E}">
        <p14:creationId xmlns:p14="http://schemas.microsoft.com/office/powerpoint/2010/main" val="2519384598"/>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4417"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5BC29467-D7D4-6E40-90D0-BF8BECB8DD1B}" type="slidenum">
              <a:rPr kumimoji="0" lang="zh-CN" alt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70</a:t>
            </a:fld>
            <a:endParaRPr kumimoji="0" lang="en-US" altLang="zh-CN"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444418" name="Rectangle 2"/>
          <p:cNvSpPr>
            <a:spLocks noGrp="1" noRot="1" noChangeAspect="1" noChangeArrowheads="1" noTextEdit="1"/>
          </p:cNvSpPr>
          <p:nvPr>
            <p:ph type="sldImg"/>
          </p:nvPr>
        </p:nvSpPr>
        <p:spPr>
          <a:ln/>
        </p:spPr>
      </p:sp>
      <p:sp>
        <p:nvSpPr>
          <p:cNvPr id="444419"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zh-CN" altLang="en-US">
              <a:latin typeface="Times New Roman" charset="0"/>
            </a:endParaRPr>
          </a:p>
        </p:txBody>
      </p:sp>
    </p:spTree>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7009"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53F8D675-AAEF-7F4F-B36F-8DECBB6DFDFF}"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71</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427010" name="Rectangle 2"/>
          <p:cNvSpPr>
            <a:spLocks noGrp="1" noRot="1" noChangeAspect="1" noChangeArrowheads="1" noTextEdit="1"/>
          </p:cNvSpPr>
          <p:nvPr>
            <p:ph type="sldImg"/>
          </p:nvPr>
        </p:nvSpPr>
        <p:spPr>
          <a:ln/>
        </p:spPr>
      </p:sp>
      <p:sp>
        <p:nvSpPr>
          <p:cNvPr id="427011"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628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215FDD9-9C12-7B4B-87CB-B5BF416C01F1}"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72</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396290" name="Rectangle 2"/>
          <p:cNvSpPr>
            <a:spLocks noGrp="1" noRot="1" noChangeAspect="1" noChangeArrowheads="1" noTextEdit="1"/>
          </p:cNvSpPr>
          <p:nvPr>
            <p:ph type="sldImg"/>
          </p:nvPr>
        </p:nvSpPr>
        <p:spPr>
          <a:ln/>
        </p:spPr>
      </p:sp>
      <p:sp>
        <p:nvSpPr>
          <p:cNvPr id="396291"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7009"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53F8D675-AAEF-7F4F-B36F-8DECBB6DFDFF}"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74</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427010" name="Rectangle 2"/>
          <p:cNvSpPr>
            <a:spLocks noGrp="1" noRot="1" noChangeAspect="1" noChangeArrowheads="1" noTextEdit="1"/>
          </p:cNvSpPr>
          <p:nvPr>
            <p:ph type="sldImg"/>
          </p:nvPr>
        </p:nvSpPr>
        <p:spPr>
          <a:ln/>
        </p:spPr>
      </p:sp>
      <p:sp>
        <p:nvSpPr>
          <p:cNvPr id="427011"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697957983"/>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35938" name="Rectangle 7"/>
          <p:cNvSpPr>
            <a:spLocks noGrp="1" noChangeArrowheads="1"/>
          </p:cNvSpPr>
          <p:nvPr>
            <p:ph type="sldNum" sz="quarter" idx="5"/>
          </p:nvPr>
        </p:nvSpPr>
        <p:spPr>
          <a:noFill/>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B2ECDD4F-431B-C446-AB6F-9A6E15CC6F81}" type="slidenum">
              <a:rPr kumimoji="0" lang="en-US" sz="1200" b="0" i="0" u="none" strike="noStrike" kern="1200" cap="none" spc="0" normalizeH="0" baseline="0" noProof="0">
                <a:ln>
                  <a:noFill/>
                </a:ln>
                <a:solidFill>
                  <a:prstClr val="black"/>
                </a:solidFill>
                <a:effectLst/>
                <a:uLnTx/>
                <a:uFillTx/>
                <a:latin typeface="Calibri"/>
                <a:ea typeface="ＭＳ Ｐゴシック" charset="0"/>
                <a:cs typeface="+mn-cs"/>
              </a:rPr>
              <a:pPr marL="0" marR="0" lvl="0" indent="0" algn="r" defTabSz="457200" rtl="0" eaLnBrk="1" fontAlgn="auto" latinLnBrk="0" hangingPunct="1">
                <a:lnSpc>
                  <a:spcPct val="100000"/>
                </a:lnSpc>
                <a:spcBef>
                  <a:spcPts val="0"/>
                </a:spcBef>
                <a:spcAft>
                  <a:spcPts val="0"/>
                </a:spcAft>
                <a:buClrTx/>
                <a:buSzTx/>
                <a:buFontTx/>
                <a:buNone/>
                <a:tabLst/>
                <a:defRPr/>
              </a:pPr>
              <a:t>6</a:t>
            </a:fld>
            <a:endParaRPr kumimoji="0" lang="en-US" sz="1200" b="0" i="0" u="none" strike="noStrike" kern="1200" cap="none" spc="0" normalizeH="0" baseline="0" noProof="0">
              <a:ln>
                <a:noFill/>
              </a:ln>
              <a:solidFill>
                <a:prstClr val="black"/>
              </a:solidFill>
              <a:effectLst/>
              <a:uLnTx/>
              <a:uFillTx/>
              <a:latin typeface="Calibri"/>
              <a:ea typeface="ＭＳ Ｐゴシック" charset="0"/>
              <a:cs typeface="+mn-cs"/>
            </a:endParaRPr>
          </a:p>
        </p:txBody>
      </p:sp>
      <p:sp>
        <p:nvSpPr>
          <p:cNvPr id="935939" name="Rectangle 2"/>
          <p:cNvSpPr>
            <a:spLocks noGrp="1" noRot="1" noChangeAspect="1" noChangeArrowheads="1"/>
          </p:cNvSpPr>
          <p:nvPr>
            <p:ph type="sldImg"/>
          </p:nvPr>
        </p:nvSpPr>
        <p:spPr>
          <a:solidFill>
            <a:srgbClr val="FFFFFF"/>
          </a:solidFill>
          <a:ln/>
        </p:spPr>
      </p:sp>
      <p:sp>
        <p:nvSpPr>
          <p:cNvPr id="935940" name="Rectangle 3"/>
          <p:cNvSpPr>
            <a:spLocks noGrp="1" noChangeArrowheads="1"/>
          </p:cNvSpPr>
          <p:nvPr>
            <p:ph type="body" idx="1"/>
          </p:nvPr>
        </p:nvSpPr>
        <p:spPr>
          <a:xfrm>
            <a:off x="685800" y="4343400"/>
            <a:ext cx="5486400" cy="4114800"/>
          </a:xfrm>
          <a:solidFill>
            <a:srgbClr val="FFFFFF"/>
          </a:solidFill>
          <a:ln>
            <a:solidFill>
              <a:srgbClr val="000000"/>
            </a:solidFill>
          </a:ln>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SG" sz="1200" b="0" kern="1200" dirty="0">
                <a:solidFill>
                  <a:schemeClr val="tx1"/>
                </a:solidFill>
                <a:effectLst/>
                <a:latin typeface="Arial" panose="020B0604020202020204" pitchFamily="34" charset="0"/>
                <a:ea typeface="+mn-ea"/>
                <a:cs typeface="Arial" panose="020B0604020202020204" pitchFamily="34" charset="0"/>
              </a:rPr>
              <a:t>Community worship is also a fantastic privilege! Don’t look at church as a burden but as a blessing. That’s why the fellowship offering is also called the peace offering.  “The </a:t>
            </a:r>
            <a:r>
              <a:rPr lang="en-SG" sz="1200" b="0" i="1" kern="1200" dirty="0">
                <a:solidFill>
                  <a:schemeClr val="tx1"/>
                </a:solidFill>
                <a:effectLst/>
                <a:latin typeface="Arial" panose="020B0604020202020204" pitchFamily="34" charset="0"/>
                <a:ea typeface="+mn-ea"/>
                <a:cs typeface="Arial" panose="020B0604020202020204" pitchFamily="34" charset="0"/>
              </a:rPr>
              <a:t>typology</a:t>
            </a:r>
            <a:r>
              <a:rPr lang="en-SG" sz="1200" b="0" kern="1200" dirty="0">
                <a:solidFill>
                  <a:schemeClr val="tx1"/>
                </a:solidFill>
                <a:effectLst/>
                <a:latin typeface="Arial" panose="020B0604020202020204" pitchFamily="34" charset="0"/>
                <a:ea typeface="+mn-ea"/>
                <a:cs typeface="Arial" panose="020B0604020202020204" pitchFamily="34" charset="0"/>
              </a:rPr>
              <a:t> of the fellowship offering pictures the fellowship that the New Testament believer has with God and with other believers on the basis of Christ’s death on the cross (1 John 1:3). This is one phase of Christ’s ‘making peace through His blood, shed on the cross’ (Col. 1:20). In fact, ‘He Himself is our peace’ (Eph. 2:14)” (Lindsey, </a:t>
            </a:r>
            <a:r>
              <a:rPr lang="en-SG" sz="1200" b="0" i="1" kern="1200" dirty="0">
                <a:solidFill>
                  <a:schemeClr val="tx1"/>
                </a:solidFill>
                <a:effectLst/>
                <a:latin typeface="Arial" panose="020B0604020202020204" pitchFamily="34" charset="0"/>
                <a:ea typeface="+mn-ea"/>
                <a:cs typeface="Arial" panose="020B0604020202020204" pitchFamily="34" charset="0"/>
              </a:rPr>
              <a:t>BKC</a:t>
            </a:r>
            <a:r>
              <a:rPr lang="en-SG" sz="1200" b="0" kern="1200" dirty="0">
                <a:solidFill>
                  <a:schemeClr val="tx1"/>
                </a:solidFill>
                <a:effectLst/>
                <a:latin typeface="Arial" panose="020B0604020202020204" pitchFamily="34" charset="0"/>
                <a:ea typeface="+mn-ea"/>
                <a:cs typeface="Arial" panose="020B0604020202020204" pitchFamily="34" charset="0"/>
              </a:rPr>
              <a:t>, 1:180).</a:t>
            </a:r>
          </a:p>
          <a:p>
            <a:pPr eaLnBrk="1" hangingPunct="1"/>
            <a:endParaRPr lang="en-US" b="0" dirty="0">
              <a:latin typeface="Arial" panose="020B0604020202020204" pitchFamily="34" charset="0"/>
              <a:ea typeface="ＭＳ Ｐゴシック" charset="-128"/>
              <a:cs typeface="Arial" panose="020B0604020202020204" pitchFamily="34" charset="0"/>
            </a:endParaRPr>
          </a:p>
        </p:txBody>
      </p:sp>
    </p:spTree>
    <p:extLst>
      <p:ext uri="{BB962C8B-B14F-4D97-AF65-F5344CB8AC3E}">
        <p14:creationId xmlns:p14="http://schemas.microsoft.com/office/powerpoint/2010/main" val="1440413418"/>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1057"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17A99B32-D1D1-8C44-8DDD-69C068CC7A40}" type="slidenum">
              <a:rPr kumimoji="0" lang="zh-CN" alt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75</a:t>
            </a:fld>
            <a:endParaRPr kumimoji="0" lang="en-US" altLang="zh-CN"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301058" name="Rectangle 2"/>
          <p:cNvSpPr>
            <a:spLocks noGrp="1" noRot="1" noChangeAspect="1" noChangeArrowheads="1" noTextEdit="1"/>
          </p:cNvSpPr>
          <p:nvPr>
            <p:ph type="sldImg"/>
          </p:nvPr>
        </p:nvSpPr>
        <p:spPr>
          <a:ln/>
        </p:spPr>
      </p:sp>
      <p:sp>
        <p:nvSpPr>
          <p:cNvPr id="301059"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zh-CN" altLang="en-US">
              <a:latin typeface="Times New Roman" charset="0"/>
            </a:endParaRPr>
          </a:p>
        </p:txBody>
      </p:sp>
    </p:spTree>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2737"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8F386086-6236-9640-A2D9-8136C8FB47C2}" type="slidenum">
              <a:rPr kumimoji="0" lang="zh-CN" alt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76</a:t>
            </a:fld>
            <a:endParaRPr kumimoji="0" lang="en-US" altLang="zh-CN"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372738" name="Rectangle 2"/>
          <p:cNvSpPr>
            <a:spLocks noGrp="1" noRot="1" noChangeAspect="1" noChangeArrowheads="1" noTextEdit="1"/>
          </p:cNvSpPr>
          <p:nvPr>
            <p:ph type="sldImg"/>
          </p:nvPr>
        </p:nvSpPr>
        <p:spPr>
          <a:ln/>
        </p:spPr>
      </p:sp>
      <p:sp>
        <p:nvSpPr>
          <p:cNvPr id="372739"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zh-CN" altLang="en-US">
              <a:latin typeface="Times New Roman" charset="0"/>
            </a:endParaRPr>
          </a:p>
        </p:txBody>
      </p:sp>
    </p:spTree>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2609"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17D6863-0EC8-6C4B-9117-562ACC6C528D}" type="slidenum">
              <a:rPr kumimoji="0" lang="zh-CN" alt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77</a:t>
            </a:fld>
            <a:endParaRPr kumimoji="0" lang="en-US" altLang="zh-CN"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452610" name="Rectangle 2"/>
          <p:cNvSpPr>
            <a:spLocks noGrp="1" noRot="1" noChangeAspect="1" noChangeArrowheads="1" noTextEdit="1"/>
          </p:cNvSpPr>
          <p:nvPr>
            <p:ph type="sldImg"/>
          </p:nvPr>
        </p:nvSpPr>
        <p:spPr>
          <a:ln/>
        </p:spPr>
      </p:sp>
      <p:sp>
        <p:nvSpPr>
          <p:cNvPr id="452611"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zh-CN" altLang="en-US">
              <a:latin typeface="Times New Roman" charset="0"/>
            </a:endParaRPr>
          </a:p>
        </p:txBody>
      </p:sp>
    </p:spTree>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4657"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B97B7216-8FE1-BA47-9C2E-8839EC839650}" type="slidenum">
              <a:rPr kumimoji="0" lang="en-US" sz="1200" b="0" i="0" u="none" strike="noStrike" kern="1200" cap="none" spc="0" normalizeH="0" baseline="0" noProof="0">
                <a:ln>
                  <a:noFill/>
                </a:ln>
                <a:solidFill>
                  <a:srgbClr val="000000"/>
                </a:solidFill>
                <a:effectLst/>
                <a:uLnTx/>
                <a:uFillTx/>
                <a:latin typeface="Times New Roman" charset="0"/>
                <a:ea typeface="MS PGothic" charset="0"/>
                <a:cs typeface="MS PGothic" charset="0"/>
              </a:rPr>
              <a:pPr marL="0" marR="0" lvl="0" indent="0" algn="r" defTabSz="457200" rtl="0" eaLnBrk="1" fontAlgn="auto" latinLnBrk="0" hangingPunct="1">
                <a:lnSpc>
                  <a:spcPct val="100000"/>
                </a:lnSpc>
                <a:spcBef>
                  <a:spcPts val="0"/>
                </a:spcBef>
                <a:spcAft>
                  <a:spcPts val="0"/>
                </a:spcAft>
                <a:buClrTx/>
                <a:buSzTx/>
                <a:buFontTx/>
                <a:buNone/>
                <a:tabLst/>
                <a:defRPr/>
              </a:pPr>
              <a:t>78</a:t>
            </a:fld>
            <a:endParaRPr kumimoji="0" lang="en-US" sz="1200" b="0" i="0" u="none" strike="noStrike" kern="1200" cap="none" spc="0" normalizeH="0" baseline="0" noProof="0">
              <a:ln>
                <a:noFill/>
              </a:ln>
              <a:solidFill>
                <a:srgbClr val="000000"/>
              </a:solidFill>
              <a:effectLst/>
              <a:uLnTx/>
              <a:uFillTx/>
              <a:latin typeface="Times New Roman" charset="0"/>
              <a:ea typeface="MS PGothic" charset="0"/>
              <a:cs typeface="MS PGothic" charset="0"/>
            </a:endParaRPr>
          </a:p>
        </p:txBody>
      </p:sp>
      <p:sp>
        <p:nvSpPr>
          <p:cNvPr id="454658" name="Rectangle 2"/>
          <p:cNvSpPr>
            <a:spLocks noGrp="1" noRot="1" noChangeAspect="1" noChangeArrowheads="1"/>
          </p:cNvSpPr>
          <p:nvPr>
            <p:ph type="sldImg"/>
          </p:nvPr>
        </p:nvSpPr>
        <p:spPr>
          <a:solidFill>
            <a:srgbClr val="FFFFFF"/>
          </a:solidFill>
          <a:ln/>
        </p:spPr>
      </p:sp>
      <p:sp>
        <p:nvSpPr>
          <p:cNvPr id="45465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Times New Roman" charset="0"/>
            </a:endParaRPr>
          </a:p>
        </p:txBody>
      </p:sp>
    </p:spTree>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6705"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55943CD-3602-0540-A6DB-1EF1FA5E3194}" type="slidenum">
              <a:rPr kumimoji="0" lang="en-US" sz="1200" b="0" i="0" u="none" strike="noStrike" kern="1200" cap="none" spc="0" normalizeH="0" baseline="0" noProof="0">
                <a:ln>
                  <a:noFill/>
                </a:ln>
                <a:solidFill>
                  <a:srgbClr val="000000"/>
                </a:solidFill>
                <a:effectLst/>
                <a:uLnTx/>
                <a:uFillTx/>
                <a:latin typeface="Times New Roman" charset="0"/>
                <a:ea typeface="MS PGothic" charset="0"/>
                <a:cs typeface="MS PGothic" charset="0"/>
              </a:rPr>
              <a:pPr marL="0" marR="0" lvl="0" indent="0" algn="r" defTabSz="457200" rtl="0" eaLnBrk="1" fontAlgn="auto" latinLnBrk="0" hangingPunct="1">
                <a:lnSpc>
                  <a:spcPct val="100000"/>
                </a:lnSpc>
                <a:spcBef>
                  <a:spcPts val="0"/>
                </a:spcBef>
                <a:spcAft>
                  <a:spcPts val="0"/>
                </a:spcAft>
                <a:buClrTx/>
                <a:buSzTx/>
                <a:buFontTx/>
                <a:buNone/>
                <a:tabLst/>
                <a:defRPr/>
              </a:pPr>
              <a:t>79</a:t>
            </a:fld>
            <a:endParaRPr kumimoji="0" lang="en-US" sz="1200" b="0" i="0" u="none" strike="noStrike" kern="1200" cap="none" spc="0" normalizeH="0" baseline="0" noProof="0">
              <a:ln>
                <a:noFill/>
              </a:ln>
              <a:solidFill>
                <a:srgbClr val="000000"/>
              </a:solidFill>
              <a:effectLst/>
              <a:uLnTx/>
              <a:uFillTx/>
              <a:latin typeface="Times New Roman" charset="0"/>
              <a:ea typeface="MS PGothic" charset="0"/>
              <a:cs typeface="MS PGothic" charset="0"/>
            </a:endParaRPr>
          </a:p>
        </p:txBody>
      </p:sp>
      <p:sp>
        <p:nvSpPr>
          <p:cNvPr id="456706" name="Rectangle 2"/>
          <p:cNvSpPr>
            <a:spLocks noGrp="1" noRot="1" noChangeAspect="1" noChangeArrowheads="1"/>
          </p:cNvSpPr>
          <p:nvPr>
            <p:ph type="sldImg"/>
          </p:nvPr>
        </p:nvSpPr>
        <p:spPr>
          <a:solidFill>
            <a:srgbClr val="FFFFFF"/>
          </a:solidFill>
          <a:ln/>
        </p:spPr>
      </p:sp>
      <p:sp>
        <p:nvSpPr>
          <p:cNvPr id="456707"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Times New Roman" charset="0"/>
            </a:endParaRPr>
          </a:p>
        </p:txBody>
      </p:sp>
    </p:spTree>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8753"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51FE9EA-643B-8B4C-90C8-726109CEC5A7}" type="slidenum">
              <a:rPr kumimoji="0" lang="en-US" sz="1200" b="0" i="0" u="none" strike="noStrike" kern="1200" cap="none" spc="0" normalizeH="0" baseline="0" noProof="0">
                <a:ln>
                  <a:noFill/>
                </a:ln>
                <a:solidFill>
                  <a:srgbClr val="000000"/>
                </a:solidFill>
                <a:effectLst/>
                <a:uLnTx/>
                <a:uFillTx/>
                <a:latin typeface="Times New Roman" charset="0"/>
                <a:ea typeface="MS PGothic" charset="0"/>
                <a:cs typeface="MS PGothic" charset="0"/>
              </a:rPr>
              <a:pPr marL="0" marR="0" lvl="0" indent="0" algn="r" defTabSz="457200" rtl="0" eaLnBrk="1" fontAlgn="auto" latinLnBrk="0" hangingPunct="1">
                <a:lnSpc>
                  <a:spcPct val="100000"/>
                </a:lnSpc>
                <a:spcBef>
                  <a:spcPts val="0"/>
                </a:spcBef>
                <a:spcAft>
                  <a:spcPts val="0"/>
                </a:spcAft>
                <a:buClrTx/>
                <a:buSzTx/>
                <a:buFontTx/>
                <a:buNone/>
                <a:tabLst/>
                <a:defRPr/>
              </a:pPr>
              <a:t>80</a:t>
            </a:fld>
            <a:endParaRPr kumimoji="0" lang="en-US" sz="1200" b="0" i="0" u="none" strike="noStrike" kern="1200" cap="none" spc="0" normalizeH="0" baseline="0" noProof="0">
              <a:ln>
                <a:noFill/>
              </a:ln>
              <a:solidFill>
                <a:srgbClr val="000000"/>
              </a:solidFill>
              <a:effectLst/>
              <a:uLnTx/>
              <a:uFillTx/>
              <a:latin typeface="Times New Roman" charset="0"/>
              <a:ea typeface="MS PGothic" charset="0"/>
              <a:cs typeface="MS PGothic" charset="0"/>
            </a:endParaRPr>
          </a:p>
        </p:txBody>
      </p:sp>
      <p:sp>
        <p:nvSpPr>
          <p:cNvPr id="458754" name="Rectangle 2"/>
          <p:cNvSpPr>
            <a:spLocks noGrp="1" noRot="1" noChangeAspect="1" noChangeArrowheads="1"/>
          </p:cNvSpPr>
          <p:nvPr>
            <p:ph type="sldImg"/>
          </p:nvPr>
        </p:nvSpPr>
        <p:spPr>
          <a:solidFill>
            <a:srgbClr val="FFFFFF"/>
          </a:solidFill>
          <a:ln/>
        </p:spPr>
      </p:sp>
      <p:sp>
        <p:nvSpPr>
          <p:cNvPr id="45875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Times New Roman" charset="0"/>
            </a:endParaRPr>
          </a:p>
        </p:txBody>
      </p:sp>
    </p:spTree>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0801"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1644E132-13AF-B54A-B55E-B859C2562FF9}" type="slidenum">
              <a:rPr kumimoji="0" lang="en-US" sz="1200" b="0" i="0" u="none" strike="noStrike" kern="1200" cap="none" spc="0" normalizeH="0" baseline="0" noProof="0">
                <a:ln>
                  <a:noFill/>
                </a:ln>
                <a:solidFill>
                  <a:srgbClr val="000000"/>
                </a:solidFill>
                <a:effectLst/>
                <a:uLnTx/>
                <a:uFillTx/>
                <a:latin typeface="Times New Roman" charset="0"/>
                <a:ea typeface="MS PGothic" charset="0"/>
                <a:cs typeface="MS PGothic" charset="0"/>
              </a:rPr>
              <a:pPr marL="0" marR="0" lvl="0" indent="0" algn="r" defTabSz="457200" rtl="0" eaLnBrk="1" fontAlgn="auto" latinLnBrk="0" hangingPunct="1">
                <a:lnSpc>
                  <a:spcPct val="100000"/>
                </a:lnSpc>
                <a:spcBef>
                  <a:spcPts val="0"/>
                </a:spcBef>
                <a:spcAft>
                  <a:spcPts val="0"/>
                </a:spcAft>
                <a:buClrTx/>
                <a:buSzTx/>
                <a:buFontTx/>
                <a:buNone/>
                <a:tabLst/>
                <a:defRPr/>
              </a:pPr>
              <a:t>81</a:t>
            </a:fld>
            <a:endParaRPr kumimoji="0" lang="en-US" sz="1200" b="0" i="0" u="none" strike="noStrike" kern="1200" cap="none" spc="0" normalizeH="0" baseline="0" noProof="0">
              <a:ln>
                <a:noFill/>
              </a:ln>
              <a:solidFill>
                <a:srgbClr val="000000"/>
              </a:solidFill>
              <a:effectLst/>
              <a:uLnTx/>
              <a:uFillTx/>
              <a:latin typeface="Times New Roman" charset="0"/>
              <a:ea typeface="MS PGothic" charset="0"/>
              <a:cs typeface="MS PGothic" charset="0"/>
            </a:endParaRPr>
          </a:p>
        </p:txBody>
      </p:sp>
      <p:sp>
        <p:nvSpPr>
          <p:cNvPr id="460802" name="Rectangle 2"/>
          <p:cNvSpPr>
            <a:spLocks noGrp="1" noRot="1" noChangeAspect="1" noChangeArrowheads="1"/>
          </p:cNvSpPr>
          <p:nvPr>
            <p:ph type="sldImg"/>
          </p:nvPr>
        </p:nvSpPr>
        <p:spPr>
          <a:solidFill>
            <a:srgbClr val="FFFFFF"/>
          </a:solidFill>
          <a:ln/>
        </p:spPr>
      </p:sp>
      <p:sp>
        <p:nvSpPr>
          <p:cNvPr id="46080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Times New Roman" charset="0"/>
            </a:endParaRPr>
          </a:p>
        </p:txBody>
      </p:sp>
    </p:spTree>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2849"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8E0C07E-9EA1-F943-ADF0-40D12C7C10A3}" type="slidenum">
              <a:rPr kumimoji="0" lang="en-US" sz="1200" b="0" i="0" u="none" strike="noStrike" kern="1200" cap="none" spc="0" normalizeH="0" baseline="0" noProof="0">
                <a:ln>
                  <a:noFill/>
                </a:ln>
                <a:solidFill>
                  <a:srgbClr val="000000"/>
                </a:solidFill>
                <a:effectLst/>
                <a:uLnTx/>
                <a:uFillTx/>
                <a:latin typeface="Times New Roman" charset="0"/>
                <a:ea typeface="MS PGothic" charset="0"/>
                <a:cs typeface="MS PGothic" charset="0"/>
              </a:rPr>
              <a:pPr marL="0" marR="0" lvl="0" indent="0" algn="r" defTabSz="457200" rtl="0" eaLnBrk="1" fontAlgn="auto" latinLnBrk="0" hangingPunct="1">
                <a:lnSpc>
                  <a:spcPct val="100000"/>
                </a:lnSpc>
                <a:spcBef>
                  <a:spcPts val="0"/>
                </a:spcBef>
                <a:spcAft>
                  <a:spcPts val="0"/>
                </a:spcAft>
                <a:buClrTx/>
                <a:buSzTx/>
                <a:buFontTx/>
                <a:buNone/>
                <a:tabLst/>
                <a:defRPr/>
              </a:pPr>
              <a:t>82</a:t>
            </a:fld>
            <a:endParaRPr kumimoji="0" lang="en-US" sz="1200" b="0" i="0" u="none" strike="noStrike" kern="1200" cap="none" spc="0" normalizeH="0" baseline="0" noProof="0">
              <a:ln>
                <a:noFill/>
              </a:ln>
              <a:solidFill>
                <a:srgbClr val="000000"/>
              </a:solidFill>
              <a:effectLst/>
              <a:uLnTx/>
              <a:uFillTx/>
              <a:latin typeface="Times New Roman" charset="0"/>
              <a:ea typeface="MS PGothic" charset="0"/>
              <a:cs typeface="MS PGothic" charset="0"/>
            </a:endParaRPr>
          </a:p>
        </p:txBody>
      </p:sp>
      <p:sp>
        <p:nvSpPr>
          <p:cNvPr id="462850" name="Rectangle 2"/>
          <p:cNvSpPr>
            <a:spLocks noGrp="1" noRot="1" noChangeAspect="1" noChangeArrowheads="1"/>
          </p:cNvSpPr>
          <p:nvPr>
            <p:ph type="sldImg"/>
          </p:nvPr>
        </p:nvSpPr>
        <p:spPr>
          <a:solidFill>
            <a:srgbClr val="FFFFFF"/>
          </a:solidFill>
          <a:ln/>
        </p:spPr>
      </p:sp>
      <p:sp>
        <p:nvSpPr>
          <p:cNvPr id="46285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Times New Roman" charset="0"/>
            </a:endParaRPr>
          </a:p>
        </p:txBody>
      </p:sp>
    </p:spTree>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4897"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1891F6ED-9102-EC4F-BB69-A32F1D9ECECB}" type="slidenum">
              <a:rPr kumimoji="0" lang="en-US" sz="1200" b="0" i="0" u="none" strike="noStrike" kern="1200" cap="none" spc="0" normalizeH="0" baseline="0" noProof="0">
                <a:ln>
                  <a:noFill/>
                </a:ln>
                <a:solidFill>
                  <a:srgbClr val="000000"/>
                </a:solidFill>
                <a:effectLst/>
                <a:uLnTx/>
                <a:uFillTx/>
                <a:latin typeface="Times New Roman" charset="0"/>
                <a:ea typeface="MS PGothic" charset="0"/>
                <a:cs typeface="MS PGothic" charset="0"/>
              </a:rPr>
              <a:pPr marL="0" marR="0" lvl="0" indent="0" algn="r" defTabSz="457200" rtl="0" eaLnBrk="1" fontAlgn="auto" latinLnBrk="0" hangingPunct="1">
                <a:lnSpc>
                  <a:spcPct val="100000"/>
                </a:lnSpc>
                <a:spcBef>
                  <a:spcPts val="0"/>
                </a:spcBef>
                <a:spcAft>
                  <a:spcPts val="0"/>
                </a:spcAft>
                <a:buClrTx/>
                <a:buSzTx/>
                <a:buFontTx/>
                <a:buNone/>
                <a:tabLst/>
                <a:defRPr/>
              </a:pPr>
              <a:t>83</a:t>
            </a:fld>
            <a:endParaRPr kumimoji="0" lang="en-US" sz="1200" b="0" i="0" u="none" strike="noStrike" kern="1200" cap="none" spc="0" normalizeH="0" baseline="0" noProof="0">
              <a:ln>
                <a:noFill/>
              </a:ln>
              <a:solidFill>
                <a:srgbClr val="000000"/>
              </a:solidFill>
              <a:effectLst/>
              <a:uLnTx/>
              <a:uFillTx/>
              <a:latin typeface="Times New Roman" charset="0"/>
              <a:ea typeface="MS PGothic" charset="0"/>
              <a:cs typeface="MS PGothic" charset="0"/>
            </a:endParaRPr>
          </a:p>
        </p:txBody>
      </p:sp>
      <p:sp>
        <p:nvSpPr>
          <p:cNvPr id="464898" name="Rectangle 2"/>
          <p:cNvSpPr>
            <a:spLocks noGrp="1" noRot="1" noChangeAspect="1" noChangeArrowheads="1"/>
          </p:cNvSpPr>
          <p:nvPr>
            <p:ph type="sldImg"/>
          </p:nvPr>
        </p:nvSpPr>
        <p:spPr>
          <a:solidFill>
            <a:srgbClr val="FFFFFF"/>
          </a:solidFill>
          <a:ln/>
        </p:spPr>
      </p:sp>
      <p:sp>
        <p:nvSpPr>
          <p:cNvPr id="46489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Times New Roman" charset="0"/>
            </a:endParaRPr>
          </a:p>
        </p:txBody>
      </p:sp>
    </p:spTree>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64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42E693BA-38A3-3B4D-B24B-8341BC71CD59}"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87</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316418" name="Rectangle 2"/>
          <p:cNvSpPr>
            <a:spLocks noGrp="1" noRot="1" noChangeAspect="1" noChangeArrowheads="1" noTextEdit="1"/>
          </p:cNvSpPr>
          <p:nvPr>
            <p:ph type="sldImg"/>
          </p:nvPr>
        </p:nvSpPr>
        <p:spPr>
          <a:ln/>
        </p:spPr>
      </p:sp>
      <p:sp>
        <p:nvSpPr>
          <p:cNvPr id="316419"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6465" name="Slide Image Placeholder 1"/>
          <p:cNvSpPr>
            <a:spLocks noGrp="1" noRot="1" noChangeAspect="1"/>
          </p:cNvSpPr>
          <p:nvPr>
            <p:ph type="sldImg"/>
          </p:nvPr>
        </p:nvSpPr>
        <p:spPr>
          <a:ln/>
        </p:spPr>
      </p:sp>
      <p:sp>
        <p:nvSpPr>
          <p:cNvPr id="446466" name="Notes Placeholder 2"/>
          <p:cNvSpPr>
            <a:spLocks noGrp="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p>
            <a:endParaRPr lang="en-US" dirty="0">
              <a:latin typeface="Times New Roman" charset="0"/>
            </a:endParaRPr>
          </a:p>
        </p:txBody>
      </p:sp>
      <p:sp>
        <p:nvSpPr>
          <p:cNvPr id="446467" name="Slide Number Placeholder 3"/>
          <p:cNvSpPr>
            <a:spLocks noGrp="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71A782D-11B7-EB4A-B049-9B2FFCA66646}" type="slidenum">
              <a:rPr kumimoji="0" lang="zh-CN" altLang="en-US" sz="1200" b="0" i="0" u="none" strike="noStrike" kern="1200" cap="none" spc="0" normalizeH="0" baseline="0" noProof="0">
                <a:ln>
                  <a:noFill/>
                </a:ln>
                <a:solidFill>
                  <a:prstClr val="black"/>
                </a:solidFill>
                <a:effectLst/>
                <a:uLnTx/>
                <a:uFillTx/>
                <a:latin typeface="Times New Roman" charset="0"/>
                <a:ea typeface="MS PGothic" charset="0"/>
                <a:cs typeface="MS PGothic" charset="0"/>
              </a:rPr>
              <a:pPr marL="0" marR="0" lvl="0" indent="0" algn="r" defTabSz="457200" rtl="0" eaLnBrk="1" fontAlgn="auto" latinLnBrk="0" hangingPunct="1">
                <a:lnSpc>
                  <a:spcPct val="100000"/>
                </a:lnSpc>
                <a:spcBef>
                  <a:spcPts val="0"/>
                </a:spcBef>
                <a:spcAft>
                  <a:spcPts val="0"/>
                </a:spcAft>
                <a:buClrTx/>
                <a:buSzTx/>
                <a:buFontTx/>
                <a:buNone/>
                <a:tabLst/>
                <a:defRPr/>
              </a:pPr>
              <a:t>7</a:t>
            </a:fld>
            <a:endParaRPr kumimoji="0" lang="en-US" altLang="zh-CN" sz="1200" b="0" i="0" u="none" strike="noStrike" kern="1200" cap="none" spc="0" normalizeH="0" baseline="0" noProof="0">
              <a:ln>
                <a:noFill/>
              </a:ln>
              <a:solidFill>
                <a:prstClr val="black"/>
              </a:solidFill>
              <a:effectLst/>
              <a:uLnTx/>
              <a:uFillTx/>
              <a:latin typeface="Times New Roman" charset="0"/>
              <a:ea typeface="MS PGothic" charset="0"/>
              <a:cs typeface="MS PGothic" charset="0"/>
            </a:endParaRPr>
          </a:p>
        </p:txBody>
      </p:sp>
    </p:spTree>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2097" name="Rectangle 7">
            <a:extLst>
              <a:ext uri="{FF2B5EF4-FFF2-40B4-BE49-F238E27FC236}">
                <a16:creationId xmlns:a16="http://schemas.microsoft.com/office/drawing/2014/main" id="{09A61329-FCCC-FD4C-A6BF-0C4B7D4E667C}"/>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fld id="{9BEE84B7-8082-8A4B-B3F5-296B46D60D90}" type="slidenum">
              <a:rPr lang="en-US" altLang="en-US" sz="1200"/>
              <a:pPr/>
              <a:t>88</a:t>
            </a:fld>
            <a:endParaRPr lang="en-US" altLang="en-US" sz="1200"/>
          </a:p>
        </p:txBody>
      </p:sp>
      <p:sp>
        <p:nvSpPr>
          <p:cNvPr id="132098" name="Rectangle 7">
            <a:extLst>
              <a:ext uri="{FF2B5EF4-FFF2-40B4-BE49-F238E27FC236}">
                <a16:creationId xmlns:a16="http://schemas.microsoft.com/office/drawing/2014/main" id="{F7A11F4F-A9F3-3047-80CA-18F0672D9FB3}"/>
              </a:ext>
            </a:extLst>
          </p:cNvPr>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algn="r"/>
            <a:fld id="{4F1949FC-66BD-094A-BFEF-46570B37FDFF}" type="slidenum">
              <a:rPr lang="en-US" altLang="en-US" sz="1200"/>
              <a:pPr algn="r"/>
              <a:t>88</a:t>
            </a:fld>
            <a:endParaRPr lang="en-US" altLang="en-US" sz="1200"/>
          </a:p>
        </p:txBody>
      </p:sp>
      <p:sp>
        <p:nvSpPr>
          <p:cNvPr id="132099" name="Rectangle 2">
            <a:extLst>
              <a:ext uri="{FF2B5EF4-FFF2-40B4-BE49-F238E27FC236}">
                <a16:creationId xmlns:a16="http://schemas.microsoft.com/office/drawing/2014/main" id="{DC15D524-5FB1-D74D-8BDF-5F7DC8B81F60}"/>
              </a:ext>
            </a:extLst>
          </p:cNvPr>
          <p:cNvSpPr>
            <a:spLocks noGrp="1" noRot="1" noChangeAspect="1" noChangeArrowheads="1"/>
          </p:cNvSpPr>
          <p:nvPr>
            <p:ph type="sldImg"/>
          </p:nvPr>
        </p:nvSpPr>
        <p:spPr>
          <a:solidFill>
            <a:srgbClr val="FFFFFF"/>
          </a:solidFill>
          <a:ln/>
        </p:spPr>
      </p:sp>
      <p:sp>
        <p:nvSpPr>
          <p:cNvPr id="132100" name="Rectangle 3">
            <a:extLst>
              <a:ext uri="{FF2B5EF4-FFF2-40B4-BE49-F238E27FC236}">
                <a16:creationId xmlns:a16="http://schemas.microsoft.com/office/drawing/2014/main" id="{A3F03111-E1D7-5441-8585-72119F150641}"/>
              </a:ext>
            </a:extLst>
          </p:cNvPr>
          <p:cNvSpPr>
            <a:spLocks noGrp="1" noChangeArrowheads="1"/>
          </p:cNvSpPr>
          <p:nvPr>
            <p:ph type="body" idx="1"/>
          </p:nvPr>
        </p:nvSpPr>
        <p:spPr>
          <a:xfrm>
            <a:off x="685800" y="4343400"/>
            <a:ext cx="5486400" cy="4114800"/>
          </a:xfrm>
          <a:solidFill>
            <a:srgbClr val="FFFFFF"/>
          </a:solidFill>
          <a:ln>
            <a:solidFill>
              <a:srgbClr val="000000"/>
            </a:solidFill>
          </a:ln>
        </p:spPr>
        <p:txBody>
          <a:bodyPr/>
          <a:lstStyle/>
          <a:p>
            <a:pPr eaLnBrk="1" hangingPunct="1"/>
            <a:endParaRPr lang="en-US" altLang="en-US">
              <a:latin typeface="Arial" panose="020B0604020202020204" pitchFamily="34" charset="0"/>
              <a:ea typeface="ＭＳ Ｐゴシック" panose="020B0600070205080204" pitchFamily="34" charset="-128"/>
            </a:endParaRPr>
          </a:p>
        </p:txBody>
      </p:sp>
    </p:spTree>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4145" name="Rectangle 7">
            <a:extLst>
              <a:ext uri="{FF2B5EF4-FFF2-40B4-BE49-F238E27FC236}">
                <a16:creationId xmlns:a16="http://schemas.microsoft.com/office/drawing/2014/main" id="{B850AC9B-231D-5142-9F8F-CA5ACF98DD37}"/>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fld id="{95AF2B18-412E-9544-98D3-F6631BF2F97A}" type="slidenum">
              <a:rPr lang="en-US" altLang="en-US" sz="1200"/>
              <a:pPr/>
              <a:t>89</a:t>
            </a:fld>
            <a:endParaRPr lang="en-US" altLang="en-US" sz="1200"/>
          </a:p>
        </p:txBody>
      </p:sp>
      <p:sp>
        <p:nvSpPr>
          <p:cNvPr id="134146" name="Rectangle 7">
            <a:extLst>
              <a:ext uri="{FF2B5EF4-FFF2-40B4-BE49-F238E27FC236}">
                <a16:creationId xmlns:a16="http://schemas.microsoft.com/office/drawing/2014/main" id="{75D7F36F-1BB7-6D42-82D3-57D1038849D5}"/>
              </a:ext>
            </a:extLst>
          </p:cNvPr>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algn="r"/>
            <a:fld id="{769EC12E-86BE-9B40-93AF-FFAC6A036CFF}" type="slidenum">
              <a:rPr lang="en-US" altLang="en-US" sz="1200"/>
              <a:pPr algn="r"/>
              <a:t>89</a:t>
            </a:fld>
            <a:endParaRPr lang="en-US" altLang="en-US" sz="1200"/>
          </a:p>
        </p:txBody>
      </p:sp>
      <p:sp>
        <p:nvSpPr>
          <p:cNvPr id="134147" name="Rectangle 7">
            <a:extLst>
              <a:ext uri="{FF2B5EF4-FFF2-40B4-BE49-F238E27FC236}">
                <a16:creationId xmlns:a16="http://schemas.microsoft.com/office/drawing/2014/main" id="{9D3C2DB5-39D2-D846-91E3-E2B6071014C1}"/>
              </a:ext>
            </a:extLst>
          </p:cNvPr>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algn="r"/>
            <a:fld id="{D4D55AB9-D68E-3A48-9084-4FF71F933B46}" type="slidenum">
              <a:rPr lang="en-US" altLang="en-US" sz="1200"/>
              <a:pPr algn="r"/>
              <a:t>89</a:t>
            </a:fld>
            <a:endParaRPr lang="en-US" altLang="en-US" sz="1200"/>
          </a:p>
        </p:txBody>
      </p:sp>
      <p:sp>
        <p:nvSpPr>
          <p:cNvPr id="134148" name="Rectangle 2">
            <a:extLst>
              <a:ext uri="{FF2B5EF4-FFF2-40B4-BE49-F238E27FC236}">
                <a16:creationId xmlns:a16="http://schemas.microsoft.com/office/drawing/2014/main" id="{134672DD-455E-BF45-A073-5BD08130132E}"/>
              </a:ext>
            </a:extLst>
          </p:cNvPr>
          <p:cNvSpPr>
            <a:spLocks noGrp="1" noRot="1" noChangeAspect="1" noChangeArrowheads="1" noTextEdit="1"/>
          </p:cNvSpPr>
          <p:nvPr>
            <p:ph type="sldImg"/>
          </p:nvPr>
        </p:nvSpPr>
        <p:spPr>
          <a:solidFill>
            <a:srgbClr val="FFFFFF"/>
          </a:solidFill>
          <a:ln/>
        </p:spPr>
      </p:sp>
      <p:sp>
        <p:nvSpPr>
          <p:cNvPr id="134149" name="Rectangle 3">
            <a:extLst>
              <a:ext uri="{FF2B5EF4-FFF2-40B4-BE49-F238E27FC236}">
                <a16:creationId xmlns:a16="http://schemas.microsoft.com/office/drawing/2014/main" id="{3FCCCC49-77A4-FF4E-B632-F6D39468F910}"/>
              </a:ext>
            </a:extLst>
          </p:cNvPr>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a:latin typeface="Arial" panose="020B0604020202020204" pitchFamily="34" charset="0"/>
              <a:ea typeface="ＭＳ Ｐゴシック" panose="020B0600070205080204" pitchFamily="34" charset="-128"/>
            </a:endParaRPr>
          </a:p>
        </p:txBody>
      </p:sp>
    </p:spTree>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5953" name="Rectangle 7">
            <a:extLst>
              <a:ext uri="{FF2B5EF4-FFF2-40B4-BE49-F238E27FC236}">
                <a16:creationId xmlns:a16="http://schemas.microsoft.com/office/drawing/2014/main" id="{AAA276CB-74DD-F84C-A13C-D1A4A3D64A45}"/>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EAB6DD24-AE31-A646-8E37-6B7088B883B7}" type="slidenum">
              <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90</a:t>
            </a:fld>
            <a:endPar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25954" name="Rectangle 7">
            <a:extLst>
              <a:ext uri="{FF2B5EF4-FFF2-40B4-BE49-F238E27FC236}">
                <a16:creationId xmlns:a16="http://schemas.microsoft.com/office/drawing/2014/main" id="{C3B581D0-A9AE-BB46-A86A-183AC8F4AA8E}"/>
              </a:ext>
            </a:extLst>
          </p:cNvPr>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294D933B-AABF-1244-9960-0DF108C9A00F}" type="slidenum">
              <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90</a:t>
            </a:fld>
            <a:endPar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25955" name="Rectangle 2">
            <a:extLst>
              <a:ext uri="{FF2B5EF4-FFF2-40B4-BE49-F238E27FC236}">
                <a16:creationId xmlns:a16="http://schemas.microsoft.com/office/drawing/2014/main" id="{70B6596A-61FF-EF4D-979D-A11B8DCF5F33}"/>
              </a:ext>
            </a:extLst>
          </p:cNvPr>
          <p:cNvSpPr>
            <a:spLocks noGrp="1" noRot="1" noChangeAspect="1" noChangeArrowheads="1"/>
          </p:cNvSpPr>
          <p:nvPr>
            <p:ph type="sldImg"/>
          </p:nvPr>
        </p:nvSpPr>
        <p:spPr>
          <a:solidFill>
            <a:srgbClr val="FFFFFF"/>
          </a:solidFill>
          <a:ln/>
        </p:spPr>
      </p:sp>
      <p:sp>
        <p:nvSpPr>
          <p:cNvPr id="125956" name="Rectangle 3">
            <a:extLst>
              <a:ext uri="{FF2B5EF4-FFF2-40B4-BE49-F238E27FC236}">
                <a16:creationId xmlns:a16="http://schemas.microsoft.com/office/drawing/2014/main" id="{5FD6A806-2A79-4143-A56E-97610A87D702}"/>
              </a:ext>
            </a:extLst>
          </p:cNvPr>
          <p:cNvSpPr>
            <a:spLocks noGrp="1" noChangeArrowheads="1"/>
          </p:cNvSpPr>
          <p:nvPr>
            <p:ph type="body" idx="1"/>
          </p:nvPr>
        </p:nvSpPr>
        <p:spPr>
          <a:xfrm>
            <a:off x="685800" y="4343400"/>
            <a:ext cx="5486400" cy="4114800"/>
          </a:xfrm>
          <a:solidFill>
            <a:srgbClr val="FFFFFF"/>
          </a:solidFill>
          <a:ln>
            <a:solidFill>
              <a:srgbClr val="000000"/>
            </a:solidFill>
          </a:ln>
        </p:spPr>
        <p:txBody>
          <a:bodyPr/>
          <a:lstStyle/>
          <a:p>
            <a:pPr eaLnBrk="1" hangingPunct="1"/>
            <a:endParaRPr lang="en-US" altLang="en-US">
              <a:latin typeface="Arial" panose="020B0604020202020204" pitchFamily="34" charset="0"/>
              <a:ea typeface="ＭＳ Ｐゴシック" panose="020B0600070205080204" pitchFamily="34" charset="-128"/>
            </a:endParaRPr>
          </a:p>
        </p:txBody>
      </p:sp>
    </p:spTree>
    <p:extLst>
      <p:ext uri="{BB962C8B-B14F-4D97-AF65-F5344CB8AC3E}">
        <p14:creationId xmlns:p14="http://schemas.microsoft.com/office/powerpoint/2010/main" val="289531091"/>
      </p:ext>
    </p:extLst>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8241" name="Rectangle 7">
            <a:extLst>
              <a:ext uri="{FF2B5EF4-FFF2-40B4-BE49-F238E27FC236}">
                <a16:creationId xmlns:a16="http://schemas.microsoft.com/office/drawing/2014/main" id="{A27A095C-71CD-A34C-A0C6-AADF23AF0846}"/>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fld id="{F5F8C1B8-36ED-0D4D-8D09-A0747BF22FC2}" type="slidenum">
              <a:rPr lang="en-US" altLang="en-US" sz="1200"/>
              <a:pPr/>
              <a:t>91</a:t>
            </a:fld>
            <a:endParaRPr lang="en-US" altLang="en-US" sz="1200"/>
          </a:p>
        </p:txBody>
      </p:sp>
      <p:sp>
        <p:nvSpPr>
          <p:cNvPr id="138242" name="Rectangle 7">
            <a:extLst>
              <a:ext uri="{FF2B5EF4-FFF2-40B4-BE49-F238E27FC236}">
                <a16:creationId xmlns:a16="http://schemas.microsoft.com/office/drawing/2014/main" id="{864E5244-FDE1-6943-8182-9E1D64F95493}"/>
              </a:ext>
            </a:extLst>
          </p:cNvPr>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algn="r"/>
            <a:fld id="{4EAF17B8-AC39-6B46-BE3A-A12A60126B9F}" type="slidenum">
              <a:rPr lang="en-US" altLang="en-US" sz="1200"/>
              <a:pPr algn="r"/>
              <a:t>91</a:t>
            </a:fld>
            <a:endParaRPr lang="en-US" altLang="en-US" sz="1200"/>
          </a:p>
        </p:txBody>
      </p:sp>
      <p:sp>
        <p:nvSpPr>
          <p:cNvPr id="138243" name="Rectangle 2">
            <a:extLst>
              <a:ext uri="{FF2B5EF4-FFF2-40B4-BE49-F238E27FC236}">
                <a16:creationId xmlns:a16="http://schemas.microsoft.com/office/drawing/2014/main" id="{714094B6-53E5-414C-8C14-82019BA2D67A}"/>
              </a:ext>
            </a:extLst>
          </p:cNvPr>
          <p:cNvSpPr>
            <a:spLocks noGrp="1" noRot="1" noChangeAspect="1" noChangeArrowheads="1"/>
          </p:cNvSpPr>
          <p:nvPr>
            <p:ph type="sldImg"/>
          </p:nvPr>
        </p:nvSpPr>
        <p:spPr>
          <a:solidFill>
            <a:srgbClr val="FFFFFF"/>
          </a:solidFill>
          <a:ln/>
        </p:spPr>
      </p:sp>
      <p:sp>
        <p:nvSpPr>
          <p:cNvPr id="138244" name="Rectangle 3">
            <a:extLst>
              <a:ext uri="{FF2B5EF4-FFF2-40B4-BE49-F238E27FC236}">
                <a16:creationId xmlns:a16="http://schemas.microsoft.com/office/drawing/2014/main" id="{712ADAD1-3138-C84D-BA6B-4126A0255418}"/>
              </a:ext>
            </a:extLst>
          </p:cNvPr>
          <p:cNvSpPr>
            <a:spLocks noGrp="1" noChangeArrowheads="1"/>
          </p:cNvSpPr>
          <p:nvPr>
            <p:ph type="body" idx="1"/>
          </p:nvPr>
        </p:nvSpPr>
        <p:spPr>
          <a:xfrm>
            <a:off x="685800" y="4343400"/>
            <a:ext cx="5486400" cy="4114800"/>
          </a:xfrm>
          <a:solidFill>
            <a:srgbClr val="FFFFFF"/>
          </a:solidFill>
          <a:ln>
            <a:solidFill>
              <a:srgbClr val="000000"/>
            </a:solidFill>
          </a:ln>
        </p:spPr>
        <p:txBody>
          <a:bodyPr/>
          <a:lstStyle/>
          <a:p>
            <a:pPr eaLnBrk="1" hangingPunct="1"/>
            <a:endParaRPr lang="en-US" altLang="en-US" dirty="0">
              <a:latin typeface="Arial" panose="020B0604020202020204" pitchFamily="34" charset="0"/>
              <a:ea typeface="ＭＳ Ｐゴシック" panose="020B0600070205080204" pitchFamily="34" charset="-128"/>
            </a:endParaRPr>
          </a:p>
          <a:p>
            <a:pPr eaLnBrk="1" hangingPunct="1"/>
            <a:r>
              <a:rPr lang="en-US" altLang="en-US" dirty="0">
                <a:latin typeface="Arial" panose="020B0604020202020204" pitchFamily="34" charset="0"/>
                <a:ea typeface="ＭＳ Ｐゴシック" panose="020B0600070205080204" pitchFamily="34" charset="-128"/>
              </a:rPr>
              <a:t>________</a:t>
            </a:r>
          </a:p>
          <a:p>
            <a:pPr eaLnBrk="1" hangingPunct="1"/>
            <a:r>
              <a:rPr lang="en-US" altLang="en-US" dirty="0">
                <a:latin typeface="Arial" panose="020B0604020202020204" pitchFamily="34" charset="0"/>
                <a:ea typeface="ＭＳ Ｐゴシック" panose="020B0600070205080204" pitchFamily="34" charset="-128"/>
              </a:rPr>
              <a:t>NB-06-Lords Supper-28, 51</a:t>
            </a:r>
          </a:p>
        </p:txBody>
      </p:sp>
    </p:spTree>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defTabSz="914400" eaLnBrk="1" fontAlgn="auto" latinLnBrk="0" hangingPunct="1">
              <a:lnSpc>
                <a:spcPct val="100000"/>
              </a:lnSpc>
              <a:spcBef>
                <a:spcPts val="0"/>
              </a:spcBef>
              <a:spcAft>
                <a:spcPts val="0"/>
              </a:spcAft>
              <a:buClrTx/>
              <a:buSzTx/>
              <a:buFontTx/>
              <a:buNone/>
              <a:tabLst/>
              <a:defRPr/>
            </a:pPr>
            <a:r>
              <a:rPr lang="en-US" dirty="0"/>
              <a:t>The Passover had its "cup of redemption" that referred to the salvation of Israel from slavery in Egypt. But Jesus changed the familiar wording on the night of the Last Supper to apply this "cup of redemption" not simply to political redemption. He declared himself as the fulfillment of this cup as it ultimately celebrates redemption in HIS blood as the TRUE Passover Lamb!</a:t>
            </a:r>
          </a:p>
          <a:p>
            <a:pPr marL="0" marR="0" lvl="0" indent="0" defTabSz="914400" eaLnBrk="1" fontAlgn="auto" latinLnBrk="0" hangingPunct="1">
              <a:lnSpc>
                <a:spcPct val="100000"/>
              </a:lnSpc>
              <a:spcBef>
                <a:spcPts val="0"/>
              </a:spcBef>
              <a:spcAft>
                <a:spcPts val="0"/>
              </a:spcAft>
              <a:buClrTx/>
              <a:buSzTx/>
              <a:buFontTx/>
              <a:buNone/>
              <a:tabLst/>
              <a:defRPr/>
            </a:pPr>
            <a:endParaRPr lang="en-US" dirty="0"/>
          </a:p>
          <a:p>
            <a:pPr marL="0" marR="0" lvl="0" indent="0" defTabSz="914400" eaLnBrk="1" fontAlgn="auto" latinLnBrk="0" hangingPunct="1">
              <a:lnSpc>
                <a:spcPct val="100000"/>
              </a:lnSpc>
              <a:spcBef>
                <a:spcPts val="0"/>
              </a:spcBef>
              <a:spcAft>
                <a:spcPts val="0"/>
              </a:spcAft>
              <a:buClrTx/>
              <a:buSzTx/>
              <a:buFontTx/>
              <a:buNone/>
              <a:tabLst/>
              <a:defRPr/>
            </a:pPr>
            <a:r>
              <a:rPr lang="en-US" dirty="0"/>
              <a:t>Many today say that baptism is the sign of the new covenant for believers. But Luke 22:20 says that the cup of the Lord's supper is that sign.</a:t>
            </a:r>
          </a:p>
          <a:p>
            <a:r>
              <a:rPr lang="en-US" dirty="0"/>
              <a:t>__________</a:t>
            </a:r>
          </a:p>
          <a:p>
            <a:r>
              <a:rPr lang="en-US" dirty="0"/>
              <a:t>Common-389</a:t>
            </a:r>
          </a:p>
          <a:p>
            <a:r>
              <a:rPr lang="en-US" sz="1200" baseline="0" dirty="0">
                <a:latin typeface="Arial"/>
                <a:ea typeface="ＭＳ Ｐゴシック" charset="0"/>
                <a:cs typeface="Arial"/>
              </a:rPr>
              <a:t>BE-24-Jeremiah-62?</a:t>
            </a:r>
            <a:endParaRPr lang="en-US" baseline="0" dirty="0">
              <a:latin typeface="Arial"/>
              <a:ea typeface="ＭＳ Ｐゴシック" charset="0"/>
              <a:cs typeface="Arial"/>
            </a:endParaRPr>
          </a:p>
          <a:p>
            <a:r>
              <a:rPr lang="en-US" baseline="0" dirty="0">
                <a:latin typeface="Arial"/>
                <a:ea typeface="ＭＳ Ｐゴシック" charset="0"/>
                <a:cs typeface="Arial"/>
              </a:rPr>
              <a:t>ES-05-Biblical Covenants-33</a:t>
            </a:r>
            <a:endParaRPr lang="en-US" sz="1200" baseline="0" dirty="0">
              <a:latin typeface="Arial"/>
              <a:ea typeface="ＭＳ Ｐゴシック" charset="0"/>
              <a:cs typeface="Arial"/>
            </a:endParaRPr>
          </a:p>
          <a:p>
            <a:pPr marL="0" marR="0" lvl="0" indent="0" algn="l" defTabSz="457200" rtl="0" eaLnBrk="1" fontAlgn="auto" latinLnBrk="0" hangingPunct="1">
              <a:lnSpc>
                <a:spcPct val="100000"/>
              </a:lnSpc>
              <a:spcBef>
                <a:spcPts val="0"/>
              </a:spcBef>
              <a:spcAft>
                <a:spcPts val="0"/>
              </a:spcAft>
              <a:buClrTx/>
              <a:buSzTx/>
              <a:buFontTx/>
              <a:buNone/>
              <a:tabLst/>
              <a:defRPr/>
            </a:pPr>
            <a:r>
              <a:rPr lang="en-US" sz="1200" baseline="0" dirty="0">
                <a:latin typeface="Arial"/>
                <a:ea typeface="ＭＳ Ｐゴシック" charset="0"/>
                <a:cs typeface="Arial"/>
              </a:rPr>
              <a:t>OS-24-Jeremiah-170</a:t>
            </a:r>
          </a:p>
          <a:p>
            <a:pPr marL="0" marR="0" lvl="0" indent="0" algn="l" defTabSz="457200" rtl="0" eaLnBrk="1" fontAlgn="auto" latinLnBrk="0" hangingPunct="1">
              <a:lnSpc>
                <a:spcPct val="100000"/>
              </a:lnSpc>
              <a:spcBef>
                <a:spcPts val="0"/>
              </a:spcBef>
              <a:spcAft>
                <a:spcPts val="0"/>
              </a:spcAft>
              <a:buClrTx/>
              <a:buSzTx/>
              <a:buFontTx/>
              <a:buNone/>
              <a:tabLst/>
              <a:defRPr/>
            </a:pPr>
            <a:r>
              <a:rPr lang="en-US" sz="1200" baseline="0" dirty="0">
                <a:latin typeface="Arial"/>
                <a:ea typeface="ＭＳ Ｐゴシック" charset="0"/>
                <a:cs typeface="Arial"/>
              </a:rPr>
              <a:t>NS-03-Luke13-24-slide 161</a:t>
            </a:r>
          </a:p>
          <a:p>
            <a:pPr marL="0" marR="0" lvl="0" indent="0" algn="l" defTabSz="457200" rtl="0" eaLnBrk="1" fontAlgn="auto" latinLnBrk="0" hangingPunct="1">
              <a:lnSpc>
                <a:spcPct val="100000"/>
              </a:lnSpc>
              <a:spcBef>
                <a:spcPts val="0"/>
              </a:spcBef>
              <a:spcAft>
                <a:spcPts val="0"/>
              </a:spcAft>
              <a:buClrTx/>
              <a:buSzTx/>
              <a:buFontTx/>
              <a:buNone/>
              <a:tabLst/>
              <a:defRPr/>
            </a:pPr>
            <a:r>
              <a:rPr lang="en-US" sz="1200" baseline="0" dirty="0">
                <a:latin typeface="Arial"/>
                <a:ea typeface="ＭＳ Ｐゴシック" charset="0"/>
                <a:cs typeface="Arial"/>
              </a:rPr>
              <a:t>NS-08-2 Corinthians-83?</a:t>
            </a:r>
          </a:p>
          <a:p>
            <a:pPr marL="0" marR="0" lvl="0" indent="0" algn="l" defTabSz="457200" rtl="0" eaLnBrk="1" fontAlgn="auto" latinLnBrk="0" hangingPunct="1">
              <a:lnSpc>
                <a:spcPct val="100000"/>
              </a:lnSpc>
              <a:spcBef>
                <a:spcPts val="0"/>
              </a:spcBef>
              <a:spcAft>
                <a:spcPts val="0"/>
              </a:spcAft>
              <a:buClrTx/>
              <a:buSzTx/>
              <a:buFontTx/>
              <a:buNone/>
              <a:tabLst/>
              <a:defRPr/>
            </a:pPr>
            <a:r>
              <a:rPr lang="en-US" sz="1200" baseline="0" dirty="0">
                <a:latin typeface="Arial"/>
                <a:ea typeface="ＭＳ Ｐゴシック" charset="0"/>
                <a:cs typeface="Arial"/>
              </a:rPr>
              <a:t>NS-19-Hebrews-375</a:t>
            </a:r>
            <a:endParaRPr lang="en-US" dirty="0">
              <a:latin typeface="Calibri" charset="0"/>
              <a:ea typeface="ＭＳ Ｐゴシック" charset="0"/>
              <a:cs typeface="ＭＳ Ｐゴシック" charset="0"/>
            </a:endParaRPr>
          </a:p>
          <a:p>
            <a:endParaRPr lang="en-US" dirty="0"/>
          </a:p>
          <a:p>
            <a:pPr algn="l" rtl="0" latinLnBrk="0"/>
            <a:endParaRPr lang="en-US" dirty="0"/>
          </a:p>
          <a:p>
            <a:pPr algn="l" rtl="0" latinLnBrk="0"/>
            <a:endParaRPr lang="en-US" dirty="0"/>
          </a:p>
        </p:txBody>
      </p:sp>
    </p:spTree>
    <p:extLst>
      <p:ext uri="{BB962C8B-B14F-4D97-AF65-F5344CB8AC3E}">
        <p14:creationId xmlns:p14="http://schemas.microsoft.com/office/powerpoint/2010/main" val="2496153909"/>
      </p:ext>
    </p:extLst>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We must reconcile these seemingly contradictory applications.</a:t>
            </a:r>
          </a:p>
          <a:p>
            <a:r>
              <a:rPr lang="en-US" dirty="0"/>
              <a:t>__________</a:t>
            </a:r>
          </a:p>
          <a:p>
            <a:r>
              <a:rPr lang="en-US" dirty="0"/>
              <a:t>Common-390</a:t>
            </a:r>
          </a:p>
          <a:p>
            <a:r>
              <a:rPr lang="en-US" sz="1200" baseline="0" dirty="0">
                <a:latin typeface="Arial"/>
                <a:ea typeface="ＭＳ Ｐゴシック" charset="0"/>
                <a:cs typeface="Arial"/>
              </a:rPr>
              <a:t>BE-24-Jeremiah-62?</a:t>
            </a:r>
            <a:endParaRPr lang="en-US" baseline="0" dirty="0">
              <a:latin typeface="Arial"/>
              <a:ea typeface="ＭＳ Ｐゴシック" charset="0"/>
              <a:cs typeface="Arial"/>
            </a:endParaRPr>
          </a:p>
          <a:p>
            <a:r>
              <a:rPr lang="en-US" baseline="0" dirty="0">
                <a:latin typeface="Arial"/>
                <a:ea typeface="ＭＳ Ｐゴシック" charset="0"/>
                <a:cs typeface="Arial"/>
              </a:rPr>
              <a:t>ES-05-Biblical Covenants-31?</a:t>
            </a:r>
            <a:endParaRPr lang="en-US" sz="1200" baseline="0" dirty="0">
              <a:latin typeface="Arial"/>
              <a:ea typeface="ＭＳ Ｐゴシック" charset="0"/>
              <a:cs typeface="Arial"/>
            </a:endParaRPr>
          </a:p>
          <a:p>
            <a:pPr marL="0" marR="0" lvl="0" indent="0" algn="l" defTabSz="457200" rtl="0" eaLnBrk="1" fontAlgn="auto" latinLnBrk="0" hangingPunct="1">
              <a:lnSpc>
                <a:spcPct val="100000"/>
              </a:lnSpc>
              <a:spcBef>
                <a:spcPts val="0"/>
              </a:spcBef>
              <a:spcAft>
                <a:spcPts val="0"/>
              </a:spcAft>
              <a:buClrTx/>
              <a:buSzTx/>
              <a:buFontTx/>
              <a:buNone/>
              <a:tabLst/>
              <a:defRPr/>
            </a:pPr>
            <a:r>
              <a:rPr lang="en-US" sz="1200" baseline="0" dirty="0">
                <a:latin typeface="Arial"/>
                <a:ea typeface="ＭＳ Ｐゴシック" charset="0"/>
                <a:cs typeface="Arial"/>
              </a:rPr>
              <a:t>OS-24-Jeremiah-170</a:t>
            </a:r>
          </a:p>
          <a:p>
            <a:pPr marL="0" marR="0" lvl="0" indent="0" algn="l" defTabSz="457200" rtl="0" eaLnBrk="1" fontAlgn="auto" latinLnBrk="0" hangingPunct="1">
              <a:lnSpc>
                <a:spcPct val="100000"/>
              </a:lnSpc>
              <a:spcBef>
                <a:spcPts val="0"/>
              </a:spcBef>
              <a:spcAft>
                <a:spcPts val="0"/>
              </a:spcAft>
              <a:buClrTx/>
              <a:buSzTx/>
              <a:buFontTx/>
              <a:buNone/>
              <a:tabLst/>
              <a:defRPr/>
            </a:pPr>
            <a:r>
              <a:rPr lang="en-US" sz="1200" baseline="0" dirty="0">
                <a:latin typeface="Arial"/>
                <a:ea typeface="ＭＳ Ｐゴシック" charset="0"/>
                <a:cs typeface="Arial"/>
              </a:rPr>
              <a:t>NS-03-Luke13-24-slide 161</a:t>
            </a:r>
          </a:p>
          <a:p>
            <a:pPr marL="0" marR="0" lvl="0" indent="0" algn="l" defTabSz="457200" rtl="0" eaLnBrk="1" fontAlgn="auto" latinLnBrk="0" hangingPunct="1">
              <a:lnSpc>
                <a:spcPct val="100000"/>
              </a:lnSpc>
              <a:spcBef>
                <a:spcPts val="0"/>
              </a:spcBef>
              <a:spcAft>
                <a:spcPts val="0"/>
              </a:spcAft>
              <a:buClrTx/>
              <a:buSzTx/>
              <a:buFontTx/>
              <a:buNone/>
              <a:tabLst/>
              <a:defRPr/>
            </a:pPr>
            <a:r>
              <a:rPr lang="en-US" sz="1200" baseline="0" dirty="0">
                <a:latin typeface="Arial"/>
                <a:ea typeface="ＭＳ Ｐゴシック" charset="0"/>
                <a:cs typeface="Arial"/>
              </a:rPr>
              <a:t>NS-08-2 Corinthians-83?</a:t>
            </a:r>
          </a:p>
          <a:p>
            <a:pPr marL="0" marR="0" lvl="0" indent="0" algn="l" defTabSz="457200" rtl="0" eaLnBrk="1" fontAlgn="auto" latinLnBrk="0" hangingPunct="1">
              <a:lnSpc>
                <a:spcPct val="100000"/>
              </a:lnSpc>
              <a:spcBef>
                <a:spcPts val="0"/>
              </a:spcBef>
              <a:spcAft>
                <a:spcPts val="0"/>
              </a:spcAft>
              <a:buClrTx/>
              <a:buSzTx/>
              <a:buFontTx/>
              <a:buNone/>
              <a:tabLst/>
              <a:defRPr/>
            </a:pPr>
            <a:r>
              <a:rPr lang="en-US" sz="1200" baseline="0" dirty="0">
                <a:latin typeface="Arial"/>
                <a:ea typeface="ＭＳ Ｐゴシック" charset="0"/>
                <a:cs typeface="Arial"/>
              </a:rPr>
              <a:t>NS-19-Hebrews-376</a:t>
            </a:r>
            <a:endParaRPr lang="en-US" dirty="0">
              <a:latin typeface="Calibri" charset="0"/>
              <a:ea typeface="ＭＳ Ｐゴシック" charset="0"/>
              <a:cs typeface="ＭＳ Ｐゴシック" charset="0"/>
            </a:endParaRPr>
          </a:p>
          <a:p>
            <a:endParaRPr lang="en-US" dirty="0"/>
          </a:p>
        </p:txBody>
      </p:sp>
    </p:spTree>
    <p:extLst>
      <p:ext uri="{BB962C8B-B14F-4D97-AF65-F5344CB8AC3E}">
        <p14:creationId xmlns:p14="http://schemas.microsoft.com/office/powerpoint/2010/main" val="2760083185"/>
      </p:ext>
    </p:extLst>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2978" name="Rectangle 7"/>
          <p:cNvSpPr>
            <a:spLocks noGrp="1" noChangeArrowheads="1"/>
          </p:cNvSpPr>
          <p:nvPr>
            <p:ph type="sldNum" sz="quarter"/>
          </p:nvPr>
        </p:nvSpPr>
        <p:spPr>
          <a:xfrm>
            <a:off x="3884613" y="8685213"/>
            <a:ext cx="2971800" cy="457200"/>
          </a:xfrm>
          <a:noFill/>
        </p:spPr>
        <p:txBody>
          <a:body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pitchFamily="34" charset="0"/>
              <a:buNone/>
              <a:tabLst>
                <a:tab pos="723900" algn="l"/>
                <a:tab pos="1447800" algn="l"/>
                <a:tab pos="2171700" algn="l"/>
                <a:tab pos="2895600" algn="l"/>
              </a:tabLst>
              <a:defRPr/>
            </a:pPr>
            <a:fld id="{0C475D38-52AF-43E0-894F-A3D9F6848D7D}" type="slidenum">
              <a:rPr kumimoji="0" lang="en-US" sz="1200" b="0" i="0" u="none" strike="noStrike" kern="1200" cap="none" spc="0" normalizeH="0" baseline="0" noProof="0" smtClean="0">
                <a:ln>
                  <a:noFill/>
                </a:ln>
                <a:solidFill>
                  <a:srgbClr val="000000"/>
                </a:solidFill>
                <a:effectLst/>
                <a:uLnTx/>
                <a:uFillTx/>
                <a:latin typeface="Comic Sans MS" pitchFamily="66" charset="0"/>
                <a:ea typeface="MS PGothic" pitchFamily="34" charset="-128"/>
                <a:cs typeface="+mn-cs"/>
              </a:rPr>
              <a:pPr marL="0" marR="0" lvl="0" indent="0" algn="r" defTabSz="449263" rtl="0" eaLnBrk="1" fontAlgn="base" latinLnBrk="0" hangingPunct="1">
                <a:lnSpc>
                  <a:spcPct val="100000"/>
                </a:lnSpc>
                <a:spcBef>
                  <a:spcPct val="0"/>
                </a:spcBef>
                <a:spcAft>
                  <a:spcPct val="0"/>
                </a:spcAft>
                <a:buClr>
                  <a:srgbClr val="000000"/>
                </a:buClr>
                <a:buSzPct val="100000"/>
                <a:buFont typeface="Calibri" pitchFamily="34" charset="0"/>
                <a:buNone/>
                <a:tabLst>
                  <a:tab pos="723900" algn="l"/>
                  <a:tab pos="1447800" algn="l"/>
                  <a:tab pos="2171700" algn="l"/>
                  <a:tab pos="2895600" algn="l"/>
                </a:tabLst>
                <a:defRPr/>
              </a:pPr>
              <a:t>94</a:t>
            </a:fld>
            <a:endParaRPr kumimoji="0" lang="en-US" sz="1200" b="0" i="0" u="none" strike="noStrike" kern="1200" cap="none" spc="0" normalizeH="0" baseline="0" noProof="0">
              <a:ln>
                <a:noFill/>
              </a:ln>
              <a:solidFill>
                <a:srgbClr val="000000"/>
              </a:solidFill>
              <a:effectLst/>
              <a:uLnTx/>
              <a:uFillTx/>
              <a:latin typeface="Comic Sans MS" pitchFamily="66" charset="0"/>
              <a:ea typeface="MS PGothic" pitchFamily="34" charset="-128"/>
              <a:cs typeface="+mn-cs"/>
            </a:endParaRPr>
          </a:p>
        </p:txBody>
      </p:sp>
      <p:sp>
        <p:nvSpPr>
          <p:cNvPr id="382979" name="Rectangle 2"/>
          <p:cNvSpPr>
            <a:spLocks noGrp="1" noRot="1" noChangeAspect="1" noChangeArrowheads="1" noTextEdit="1"/>
          </p:cNvSpPr>
          <p:nvPr>
            <p:ph type="sldImg"/>
          </p:nvPr>
        </p:nvSpPr>
        <p:spPr>
          <a:xfrm>
            <a:off x="1150938" y="692150"/>
            <a:ext cx="4556125" cy="3416300"/>
          </a:xfrm>
          <a:solidFill>
            <a:srgbClr val="FFFFFF"/>
          </a:solidFill>
          <a:ln/>
        </p:spPr>
      </p:sp>
      <p:sp>
        <p:nvSpPr>
          <p:cNvPr id="382980" name="Rectangle 3"/>
          <p:cNvSpPr>
            <a:spLocks noGrp="1" noChangeArrowheads="1"/>
          </p:cNvSpPr>
          <p:nvPr>
            <p:ph type="body" idx="1"/>
          </p:nvPr>
        </p:nvSpPr>
        <p:spPr>
          <a:solidFill>
            <a:srgbClr val="FFFFFF"/>
          </a:solidFill>
          <a:ln>
            <a:solidFill>
              <a:srgbClr val="000000"/>
            </a:solidFill>
          </a:ln>
        </p:spPr>
        <p:txBody>
          <a:bodyPr/>
          <a:lstStyle/>
          <a:p>
            <a:pPr algn="r" rtl="1">
              <a:spcBef>
                <a:spcPts val="0"/>
              </a:spcBef>
              <a:spcAft>
                <a:spcPts val="0"/>
              </a:spcAft>
            </a:pPr>
            <a:r>
              <a:rPr lang="ar-JO" sz="1800" b="0" i="0" u="none" strike="noStrike" dirty="0">
                <a:solidFill>
                  <a:srgbClr val="000000"/>
                </a:solidFill>
                <a:effectLst/>
                <a:latin typeface="Arial" panose="020B0604020202020204" pitchFamily="34" charset="0"/>
              </a:rPr>
              <a:t>يجمع هذا المخطَّط المعقَّد ما بين موضوعَي "الملكوت" و"العهود". يُقدِّم اللهُ للبشريَّة عبْرَ العصور السلطانَ للاشتراك معه في حُكْمِ ملكوته (انظرْ إلى النصِّ باللون الأبيض في أعلى السلايد- تحت العنوان). لكنَّ الجزء الأساسيَّ من السلايد يُبيِّن ظهورَ وعود "العهد الإبراهيميِّ" للعيان في "عهد الأرض"، وفي وعود "العهد الداوديّ"، ووعود "العهد الجديد"- التي جرى تحقيقها جزئيًّا في الوقت الحاضر، ولكنَّها ستُتَمَّم كلِّيًّا في الملكوت المسيانيّ. سيحدث هذا في زمن "المُلْك الألفيّ"، وسيحدث على نحوٍ أوضح بعد ذلك في "الحالة الأبديَّة".</a:t>
            </a:r>
            <a:endParaRPr lang="ar-JO" b="0" dirty="0">
              <a:effectLst/>
            </a:endParaRPr>
          </a:p>
          <a:p>
            <a:pPr algn="r" rtl="1">
              <a:spcBef>
                <a:spcPts val="0"/>
              </a:spcBef>
              <a:spcAft>
                <a:spcPts val="0"/>
              </a:spcAft>
            </a:pPr>
            <a:r>
              <a:rPr lang="ar-JO" sz="1800" b="0" i="0" u="none" strike="noStrike" dirty="0">
                <a:solidFill>
                  <a:srgbClr val="000000"/>
                </a:solidFill>
                <a:effectLst/>
                <a:latin typeface="Arial" panose="020B0604020202020204" pitchFamily="34" charset="0"/>
              </a:rPr>
              <a:t>• يُظهِر هذا الرسم البيانيُّ أيضًا أنَّ العهد الجديد قد حلَّ محلَّ العهد القديم (الموسويّ).</a:t>
            </a:r>
            <a:endParaRPr lang="ar-JO" b="0" dirty="0">
              <a:effectLst/>
            </a:endParaRPr>
          </a:p>
          <a:p>
            <a:pPr algn="r" rtl="1">
              <a:spcBef>
                <a:spcPts val="400"/>
              </a:spcBef>
              <a:spcAft>
                <a:spcPts val="0"/>
              </a:spcAft>
            </a:pPr>
            <a:r>
              <a:rPr lang="ar-JO" sz="1800" b="0" i="0" u="none" strike="noStrike" dirty="0">
                <a:solidFill>
                  <a:srgbClr val="000000"/>
                </a:solidFill>
                <a:effectLst/>
                <a:latin typeface="Arial" panose="020B0604020202020204" pitchFamily="34" charset="0"/>
              </a:rPr>
              <a:t>يتَّفق الجميع على أنَّ تحقيقًا جزئيًّا للعهد المُعطَى لإبراهيم موجودٌ الآن للكنيسة في الروح القدس الساكن فيها وغفران الخطايا (إرميا 31: 31-34)- وأنَّ الإتمام النهائيَّ سيكون في "الحالة الأبديَّة".</a:t>
            </a:r>
            <a:endParaRPr lang="ar-JO" b="0" dirty="0">
              <a:effectLst/>
            </a:endParaRPr>
          </a:p>
          <a:p>
            <a:pPr algn="r" rtl="1">
              <a:spcBef>
                <a:spcPts val="400"/>
              </a:spcBef>
              <a:spcAft>
                <a:spcPts val="0"/>
              </a:spcAft>
            </a:pPr>
            <a:r>
              <a:rPr lang="ar-JO" sz="1800" b="0" i="0" u="none" strike="noStrike" dirty="0">
                <a:solidFill>
                  <a:srgbClr val="000000"/>
                </a:solidFill>
                <a:effectLst/>
                <a:latin typeface="Arial" panose="020B0604020202020204" pitchFamily="34" charset="0"/>
              </a:rPr>
              <a:t>يتعلَّق مجال الخلاف الرئيسيِّ بشأن الفترة الزمنيَّة الممتدَّة من الوقت الحاضر إلى وقت بدء الحالة الأبديَّة. هل ستكون هناك أمورٌ تتحقَّق حرفيًّا مِثْل أرضٍ وعرشٍ وبَرَكةٍ على مستوى العالم لإسرائيل القوميَّة (العِرْقيَّة) قبْلَ بدء الملكوت الأبديّ؟ يُظهِر هذا المخطَّط البيانيُّ المقاطعَ الكتابيَّة التي تعطي بصورةٍ مدوِّيةٍ إجابةَ "نعم" عن هذا السؤال، وذلك في تتميمٍ جزئيٍّ في الوقت الحاضر وتتميمٍ كلِّيٍّ في المستقبل. وسنحصل على إجابة "نعم" تلك إذا قرأنا المقاطع الكتابيَّة المذكورة بالمعنى اللغويِّ الطبيعيِّ للكلمات المستخدَمة في تلك المقاطع. لكنَّ الملكوت المسيانيَّ سيكون على مرحلتين- الأولى في المُلْك الألفيِّ الذي سيدوم 1000 سنة. ثمَّ بعد ذلك تأتي المرحلة الثانية- "الحالة الأبديَّة"- في أورشليم الجديدة بعد تدمير السماوات الحاليَّة والأرض الحاليَّة (رؤيا يوحنَّا 21-22). يا له من مستقبلٍ رائعٍ ينتظر أولئك الذين يثقون بيسوع!</a:t>
            </a:r>
            <a:endParaRPr lang="ar-JO" b="0" dirty="0">
              <a:effectLst/>
            </a:endParaRPr>
          </a:p>
          <a:p>
            <a:endParaRPr lang="en-US" dirty="0">
              <a:latin typeface="Times New Roman"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latin typeface="Times New Roman" charset="0"/>
              </a:rPr>
              <a:t>This complicated chart combines the two themes of Kingdom and Covenants. God's kingdom rule extends to humanity across the ages at the top. But the major part shows the unfolding of the Abrahamic Covenant in its Land Covenant, Davidic Covenant, and New Covenant promises—partially fulfilled in the present, but fully completed in the Messianic Kingdom. This will happen in the Millennial Age and especially in the Eternal State.</a:t>
            </a:r>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latin typeface="Times New Roman" charset="0"/>
              </a:rPr>
              <a:t>• This chart also shows that the Old (Mosaic) Covenant was replaced by the New Covenant.</a:t>
            </a:r>
          </a:p>
          <a:p>
            <a:endParaRPr lang="en-US" b="0" dirty="0">
              <a:latin typeface="Arial" panose="020B0604020202020204" pitchFamily="34" charset="0"/>
              <a:ea typeface="ＭＳ Ｐゴシック" charset="0"/>
              <a:cs typeface="Arial" panose="020B0604020202020204" pitchFamily="34" charset="0"/>
            </a:endParaRPr>
          </a:p>
          <a:p>
            <a:r>
              <a:rPr lang="en-US" b="0" dirty="0">
                <a:latin typeface="Arial" panose="020B0604020202020204" pitchFamily="34" charset="0"/>
                <a:ea typeface="ＭＳ Ｐゴシック" charset="0"/>
                <a:cs typeface="Arial" panose="020B0604020202020204" pitchFamily="34" charset="0"/>
              </a:rPr>
              <a:t>All agree that a partial fulfillment of the covenant to Abraham exists now to the Church in the indwelling Holy Spirit and forgiveness of sins (Jer 31:31-34)—and the ultimate fulfillment will be in the eternal state.</a:t>
            </a:r>
          </a:p>
          <a:p>
            <a:r>
              <a:rPr lang="en-US" b="0" dirty="0">
                <a:latin typeface="Arial" panose="020B0604020202020204" pitchFamily="34" charset="0"/>
                <a:ea typeface="ＭＳ Ｐゴシック" charset="0"/>
                <a:cs typeface="Arial" panose="020B0604020202020204" pitchFamily="34" charset="0"/>
              </a:rPr>
              <a:t>The main area of disagreement relates to the time period from now to eternity. Will there be a literal land, throne, and worldwide blessing to national (ethnic) Israel before the eternal kingdom? This chart shows verses giving a resounding YES to that question in a present partial fulfillment and a future full fulfillment in the normal sense of language in the verses cited. But the messianic kingdom will be in two stages—first in a millennial fulfillment to last 1000 years, but then, after that, the eternal stage in the new Jerusalem after the destruction of our present heavens and earth (Rev 21–22). What an amazing future remains for those who trust Jesus!</a:t>
            </a:r>
          </a:p>
          <a:p>
            <a:r>
              <a:rPr lang="en-US" b="0" dirty="0">
                <a:latin typeface="Arial" panose="020B0604020202020204" pitchFamily="34" charset="0"/>
                <a:ea typeface="ＭＳ Ｐゴシック" charset="0"/>
                <a:cs typeface="Arial" panose="020B0604020202020204" pitchFamily="34" charset="0"/>
              </a:rPr>
              <a:t>____________</a:t>
            </a:r>
          </a:p>
          <a:p>
            <a:pPr eaLnBrk="1" hangingPunct="1"/>
            <a:r>
              <a:rPr lang="en-US" altLang="zh-CN" b="0" dirty="0">
                <a:latin typeface="Arial" charset="0"/>
                <a:ea typeface="SimSun" charset="0"/>
                <a:cs typeface="SimSun" charset="0"/>
              </a:rPr>
              <a:t>Common-151</a:t>
            </a:r>
          </a:p>
          <a:p>
            <a:pPr marL="0" marR="0" lvl="0" indent="0" algn="l" defTabSz="449263" rtl="0" eaLnBrk="1" fontAlgn="base" latinLnBrk="0" hangingPunct="1">
              <a:lnSpc>
                <a:spcPct val="100000"/>
              </a:lnSpc>
              <a:spcBef>
                <a:spcPct val="30000"/>
              </a:spcBef>
              <a:spcAft>
                <a:spcPct val="0"/>
              </a:spcAft>
              <a:buClr>
                <a:srgbClr val="000000"/>
              </a:buClr>
              <a:buSzPct val="100000"/>
              <a:buFont typeface="Times New Roman" charset="0"/>
              <a:buNone/>
              <a:tabLst/>
              <a:defRPr/>
            </a:pPr>
            <a:r>
              <a:rPr lang="en-US" altLang="zh-CN" b="0" dirty="0">
                <a:latin typeface="Arial" charset="0"/>
                <a:ea typeface="SimSun" charset="0"/>
                <a:cs typeface="SimSun" charset="0"/>
              </a:rPr>
              <a:t>BG-13-Present &amp; Future Geog-74</a:t>
            </a:r>
          </a:p>
          <a:p>
            <a:pPr eaLnBrk="1" hangingPunct="1"/>
            <a:r>
              <a:rPr lang="en-US" altLang="zh-CN" b="0" dirty="0">
                <a:latin typeface="Arial" charset="0"/>
                <a:ea typeface="SimSun" charset="0"/>
                <a:cs typeface="SimSun" charset="0"/>
              </a:rPr>
              <a:t>BT-01-OT Biblical Theology-25</a:t>
            </a:r>
          </a:p>
          <a:p>
            <a:pPr eaLnBrk="1" hangingPunct="1"/>
            <a:r>
              <a:rPr lang="en-US" altLang="zh-CN" b="0" dirty="0">
                <a:latin typeface="Arial" charset="0"/>
                <a:ea typeface="SimSun" charset="0"/>
                <a:cs typeface="SimSun" charset="0"/>
              </a:rPr>
              <a:t>CH-02-Nature-103-p34a</a:t>
            </a:r>
          </a:p>
          <a:p>
            <a:pPr eaLnBrk="1" hangingPunct="1"/>
            <a:r>
              <a:rPr lang="en-US" altLang="zh-CN" b="0" dirty="0">
                <a:latin typeface="Arial" charset="0"/>
                <a:ea typeface="SimSun" charset="0"/>
                <a:cs typeface="SimSun" charset="0"/>
              </a:rPr>
              <a:t>OC-10-Chronology-42</a:t>
            </a:r>
          </a:p>
          <a:p>
            <a:pPr eaLnBrk="1" hangingPunct="1"/>
            <a:r>
              <a:rPr lang="en-US" altLang="zh-CN" b="0" dirty="0">
                <a:latin typeface="Arial" charset="0"/>
                <a:ea typeface="SimSun" charset="0"/>
                <a:cs typeface="SimSun" charset="0"/>
              </a:rPr>
              <a:t>OS-00-Intro &amp; Biblical Theology-40 &amp; 103</a:t>
            </a:r>
          </a:p>
          <a:p>
            <a:pPr eaLnBrk="1" hangingPunct="1"/>
            <a:r>
              <a:rPr lang="en-US" altLang="zh-CN" b="0" dirty="0">
                <a:latin typeface="Arial" charset="0"/>
                <a:ea typeface="SimSun" charset="0"/>
                <a:cs typeface="SimSun" charset="0"/>
              </a:rPr>
              <a:t>OS-02-Exodus-267-p22</a:t>
            </a:r>
          </a:p>
          <a:p>
            <a:pPr eaLnBrk="1" hangingPunct="1"/>
            <a:r>
              <a:rPr lang="en-US" altLang="zh-CN" b="0" dirty="0">
                <a:latin typeface="Arial" charset="0"/>
                <a:ea typeface="SimSun" charset="0"/>
                <a:cs typeface="SimSun" charset="0"/>
              </a:rPr>
              <a:t>OS-05-Deut-279, 300</a:t>
            </a:r>
          </a:p>
          <a:p>
            <a:pPr eaLnBrk="1" hangingPunct="1"/>
            <a:r>
              <a:rPr lang="en-US" altLang="zh-CN" b="0" dirty="0">
                <a:latin typeface="Arial" charset="0"/>
                <a:ea typeface="SimSun" charset="0"/>
                <a:cs typeface="SimSun" charset="0"/>
              </a:rPr>
              <a:t>OS-10-2Sam-96-p22</a:t>
            </a:r>
          </a:p>
          <a:p>
            <a:pPr eaLnBrk="1" hangingPunct="1"/>
            <a:r>
              <a:rPr lang="en-US" b="0" dirty="0">
                <a:latin typeface="Times New Roman" charset="0"/>
                <a:ea typeface="ＭＳ Ｐゴシック" charset="0"/>
                <a:cs typeface="ＭＳ Ｐゴシック" charset="0"/>
              </a:rPr>
              <a:t>OS-12-Kings &amp; Prophets Charts-25</a:t>
            </a:r>
            <a:endParaRPr lang="en-US" altLang="zh-CN" b="0" dirty="0">
              <a:latin typeface="Arial" charset="0"/>
              <a:ea typeface="SimSun" charset="0"/>
              <a:cs typeface="SimSun" charset="0"/>
            </a:endParaRPr>
          </a:p>
          <a:p>
            <a:pPr eaLnBrk="1" hangingPunct="1"/>
            <a:r>
              <a:rPr lang="en-US" altLang="zh-CN" b="0" dirty="0">
                <a:latin typeface="Arial" charset="0"/>
                <a:ea typeface="SimSun" charset="0"/>
                <a:cs typeface="SimSun" charset="0"/>
              </a:rPr>
              <a:t>OS-13-1 Chron-46</a:t>
            </a:r>
          </a:p>
          <a:p>
            <a:pPr marL="0" marR="0" lvl="0" indent="0" algn="l" defTabSz="449263" rtl="0" eaLnBrk="1" fontAlgn="base" latinLnBrk="0" hangingPunct="1">
              <a:lnSpc>
                <a:spcPct val="100000"/>
              </a:lnSpc>
              <a:spcBef>
                <a:spcPct val="30000"/>
              </a:spcBef>
              <a:spcAft>
                <a:spcPct val="0"/>
              </a:spcAft>
              <a:buClr>
                <a:srgbClr val="000000"/>
              </a:buClr>
              <a:buSzPct val="100000"/>
              <a:buFont typeface="Times New Roman" charset="0"/>
              <a:buNone/>
              <a:tabLst/>
              <a:defRPr/>
            </a:pPr>
            <a:r>
              <a:rPr lang="en-US" altLang="zh-CN" b="0" dirty="0">
                <a:latin typeface="Arial" charset="0"/>
                <a:ea typeface="SimSun" charset="0"/>
                <a:cs typeface="SimSun" charset="0"/>
              </a:rPr>
              <a:t>OS-23-Isaiah-97-p337</a:t>
            </a:r>
          </a:p>
          <a:p>
            <a:pPr eaLnBrk="1" hangingPunct="1"/>
            <a:r>
              <a:rPr lang="en-US" altLang="zh-CN" b="0" dirty="0">
                <a:latin typeface="Arial" charset="0"/>
                <a:ea typeface="SimSun" charset="0"/>
                <a:cs typeface="SimSun" charset="0"/>
              </a:rPr>
              <a:t>OS-24-Jeremiah-174-p337</a:t>
            </a:r>
          </a:p>
          <a:p>
            <a:pPr eaLnBrk="1" hangingPunct="1"/>
            <a:r>
              <a:rPr lang="en-US" altLang="zh-CN" b="0" dirty="0">
                <a:latin typeface="Arial" charset="0"/>
                <a:ea typeface="SimSun" charset="0"/>
                <a:cs typeface="SimSun" charset="0"/>
              </a:rPr>
              <a:t>OS-23-Isaiah-97-p337</a:t>
            </a:r>
          </a:p>
          <a:p>
            <a:pPr eaLnBrk="1" hangingPunct="1"/>
            <a:r>
              <a:rPr lang="en-US" altLang="zh-CN" b="0" dirty="0">
                <a:latin typeface="Arial" charset="0"/>
                <a:ea typeface="SimSun" charset="0"/>
                <a:cs typeface="SimSun" charset="0"/>
              </a:rPr>
              <a:t>OS-28-Hosea-49</a:t>
            </a:r>
          </a:p>
          <a:p>
            <a:pPr marL="0" marR="0" lvl="0" indent="0" algn="l" defTabSz="914400" rtl="0" eaLnBrk="1" fontAlgn="auto" latinLnBrk="0" hangingPunct="1">
              <a:lnSpc>
                <a:spcPct val="100000"/>
              </a:lnSpc>
              <a:spcBef>
                <a:spcPts val="0"/>
              </a:spcBef>
              <a:spcAft>
                <a:spcPts val="0"/>
              </a:spcAft>
              <a:buClrTx/>
              <a:buSzTx/>
              <a:buFontTx/>
              <a:buNone/>
              <a:tabLst/>
              <a:defRPr/>
            </a:pPr>
            <a:r>
              <a:rPr lang="en-US" altLang="zh-CN" b="0" dirty="0">
                <a:latin typeface="Arial" charset="0"/>
                <a:ea typeface="SimSun" charset="0"/>
                <a:cs typeface="SimSun" charset="0"/>
              </a:rPr>
              <a:t>OS-31-Obadiah-164</a:t>
            </a:r>
          </a:p>
          <a:p>
            <a:pPr marL="0" marR="0" lvl="0" indent="0" algn="l" defTabSz="914400" rtl="0" eaLnBrk="1" fontAlgn="auto" latinLnBrk="0" hangingPunct="1">
              <a:lnSpc>
                <a:spcPct val="100000"/>
              </a:lnSpc>
              <a:spcBef>
                <a:spcPts val="0"/>
              </a:spcBef>
              <a:spcAft>
                <a:spcPts val="0"/>
              </a:spcAft>
              <a:buClrTx/>
              <a:buSzTx/>
              <a:buFontTx/>
              <a:buNone/>
              <a:tabLst/>
              <a:defRPr/>
            </a:pPr>
            <a:r>
              <a:rPr lang="en-US" altLang="zh-CN" b="0" dirty="0">
                <a:latin typeface="Arial" charset="0"/>
                <a:ea typeface="SimSun" charset="0"/>
                <a:cs typeface="SimSun" charset="0"/>
              </a:rPr>
              <a:t>05-Acts1-2-slide 45</a:t>
            </a:r>
          </a:p>
          <a:p>
            <a:pPr marL="0" marR="0" lvl="0" indent="0" algn="l" defTabSz="914400" rtl="0" eaLnBrk="1" fontAlgn="auto" latinLnBrk="0" hangingPunct="1">
              <a:lnSpc>
                <a:spcPct val="100000"/>
              </a:lnSpc>
              <a:spcBef>
                <a:spcPts val="0"/>
              </a:spcBef>
              <a:spcAft>
                <a:spcPts val="0"/>
              </a:spcAft>
              <a:buClrTx/>
              <a:buSzTx/>
              <a:buFontTx/>
              <a:buNone/>
              <a:tabLst/>
              <a:defRPr/>
            </a:pPr>
            <a:r>
              <a:rPr lang="en-US" altLang="zh-CN" b="0" dirty="0">
                <a:latin typeface="Arial" charset="0"/>
                <a:ea typeface="SimSun" charset="0"/>
                <a:cs typeface="SimSun" charset="0"/>
              </a:rPr>
              <a:t>NS-09-Gal-143-p9g</a:t>
            </a:r>
          </a:p>
          <a:p>
            <a:pPr eaLnBrk="1" hangingPunct="1"/>
            <a:r>
              <a:rPr lang="en-US" altLang="zh-CN" b="0" dirty="0">
                <a:latin typeface="Arial" charset="0"/>
                <a:ea typeface="SimSun" charset="0"/>
                <a:cs typeface="SimSun" charset="0"/>
              </a:rPr>
              <a:t>NS-19-Hebrews-342-p9g</a:t>
            </a:r>
          </a:p>
          <a:p>
            <a:pPr eaLnBrk="1" hangingPunct="1"/>
            <a:r>
              <a:rPr lang="en-US" altLang="zh-CN" b="0" dirty="0">
                <a:latin typeface="Arial" charset="0"/>
                <a:ea typeface="SimSun" charset="0"/>
                <a:cs typeface="SimSun" charset="0"/>
              </a:rPr>
              <a:t>NS-27-Rev20-22-slide 189</a:t>
            </a:r>
          </a:p>
          <a:p>
            <a:pPr eaLnBrk="1" hangingPunct="1"/>
            <a:r>
              <a:rPr lang="en-US" altLang="zh-CN" b="0" dirty="0">
                <a:latin typeface="Arial" charset="0"/>
                <a:ea typeface="SimSun" charset="0"/>
                <a:cs typeface="SimSun" charset="0"/>
              </a:rPr>
              <a:t>SA-08-Mosaic Law-19-p38a</a:t>
            </a:r>
            <a:endParaRPr lang="zh-CN" altLang="en-US" b="0" dirty="0">
              <a:latin typeface="Arial" charset="0"/>
              <a:ea typeface="SimSun" charset="0"/>
              <a:cs typeface="SimSun" charset="0"/>
            </a:endParaRPr>
          </a:p>
          <a:p>
            <a:pPr eaLnBrk="1" hangingPunct="1"/>
            <a:endParaRPr lang="zh-CN" altLang="en-US" b="0" dirty="0">
              <a:latin typeface="Arial" charset="0"/>
              <a:ea typeface="SimSun" charset="0"/>
              <a:cs typeface="SimSun" charset="0"/>
            </a:endParaRPr>
          </a:p>
        </p:txBody>
      </p:sp>
    </p:spTree>
    <p:extLst>
      <p:ext uri="{BB962C8B-B14F-4D97-AF65-F5344CB8AC3E}">
        <p14:creationId xmlns:p14="http://schemas.microsoft.com/office/powerpoint/2010/main" val="3242608415"/>
      </p:ext>
    </p:extLst>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256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99D3C7D7-C433-0B4B-A256-949050F4A2AF}"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95</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322562" name="Rectangle 2"/>
          <p:cNvSpPr>
            <a:spLocks noGrp="1" noRot="1" noChangeAspect="1" noChangeArrowheads="1" noTextEdit="1"/>
          </p:cNvSpPr>
          <p:nvPr>
            <p:ph type="sldImg"/>
          </p:nvPr>
        </p:nvSpPr>
        <p:spPr>
          <a:ln/>
        </p:spPr>
      </p:sp>
      <p:sp>
        <p:nvSpPr>
          <p:cNvPr id="322563"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4609" name="Rectangle 2"/>
          <p:cNvSpPr>
            <a:spLocks noGrp="1" noRot="1" noChangeAspect="1" noChangeArrowheads="1"/>
          </p:cNvSpPr>
          <p:nvPr>
            <p:ph type="sldImg"/>
          </p:nvPr>
        </p:nvSpPr>
        <p:spPr>
          <a:solidFill>
            <a:srgbClr val="FFFFFF"/>
          </a:solidFill>
          <a:ln/>
        </p:spPr>
      </p:sp>
      <p:sp>
        <p:nvSpPr>
          <p:cNvPr id="324610"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Arial" charset="0"/>
              <a:ea typeface="ＭＳ Ｐゴシック" charset="0"/>
              <a:cs typeface="ＭＳ Ｐゴシック" charset="0"/>
            </a:endParaRPr>
          </a:p>
        </p:txBody>
      </p:sp>
    </p:spTree>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6465" name="Slide Image Placeholder 1"/>
          <p:cNvSpPr>
            <a:spLocks noGrp="1" noRot="1" noChangeAspect="1"/>
          </p:cNvSpPr>
          <p:nvPr>
            <p:ph type="sldImg"/>
          </p:nvPr>
        </p:nvSpPr>
        <p:spPr>
          <a:ln/>
        </p:spPr>
      </p:sp>
      <p:sp>
        <p:nvSpPr>
          <p:cNvPr id="446466" name="Notes Placeholder 2"/>
          <p:cNvSpPr>
            <a:spLocks noGrp="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p>
            <a:endParaRPr lang="en-US" dirty="0">
              <a:latin typeface="Times New Roman" charset="0"/>
            </a:endParaRPr>
          </a:p>
        </p:txBody>
      </p:sp>
      <p:sp>
        <p:nvSpPr>
          <p:cNvPr id="446467" name="Slide Number Placeholder 3"/>
          <p:cNvSpPr>
            <a:spLocks noGrp="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71A782D-11B7-EB4A-B049-9B2FFCA66646}" type="slidenum">
              <a:rPr kumimoji="0" lang="zh-CN" altLang="en-US" sz="1200" b="0" i="0" u="none" strike="noStrike" kern="1200" cap="none" spc="0" normalizeH="0" baseline="0" noProof="0">
                <a:ln>
                  <a:noFill/>
                </a:ln>
                <a:solidFill>
                  <a:prstClr val="black"/>
                </a:solidFill>
                <a:effectLst/>
                <a:uLnTx/>
                <a:uFillTx/>
                <a:latin typeface="Times New Roman" charset="0"/>
                <a:ea typeface="MS PGothic" charset="0"/>
                <a:cs typeface="MS PGothic" charset="0"/>
              </a:rPr>
              <a:pPr marL="0" marR="0" lvl="0" indent="0" algn="r" defTabSz="457200" rtl="0" eaLnBrk="1" fontAlgn="auto" latinLnBrk="0" hangingPunct="1">
                <a:lnSpc>
                  <a:spcPct val="100000"/>
                </a:lnSpc>
                <a:spcBef>
                  <a:spcPts val="0"/>
                </a:spcBef>
                <a:spcAft>
                  <a:spcPts val="0"/>
                </a:spcAft>
                <a:buClrTx/>
                <a:buSzTx/>
                <a:buFontTx/>
                <a:buNone/>
                <a:tabLst/>
                <a:defRPr/>
              </a:pPr>
              <a:t>98</a:t>
            </a:fld>
            <a:endParaRPr kumimoji="0" lang="en-US" altLang="zh-CN" sz="1200" b="0" i="0" u="none" strike="noStrike" kern="1200" cap="none" spc="0" normalizeH="0" baseline="0" noProof="0">
              <a:ln>
                <a:noFill/>
              </a:ln>
              <a:solidFill>
                <a:prstClr val="black"/>
              </a:solidFill>
              <a:effectLst/>
              <a:uLnTx/>
              <a:uFillTx/>
              <a:latin typeface="Times New Roman" charset="0"/>
              <a:ea typeface="MS PGothic" charset="0"/>
              <a:cs typeface="MS PGothic" charset="0"/>
            </a:endParaRPr>
          </a:p>
        </p:txBody>
      </p:sp>
    </p:spTree>
    <p:extLst>
      <p:ext uri="{BB962C8B-B14F-4D97-AF65-F5344CB8AC3E}">
        <p14:creationId xmlns:p14="http://schemas.microsoft.com/office/powerpoint/2010/main" val="2638012314"/>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Early Jewish meals had a "U-shaped" table that provided opportunity for servants to serve from the front or the back.</a:t>
            </a:r>
          </a:p>
        </p:txBody>
      </p:sp>
      <p:sp>
        <p:nvSpPr>
          <p:cNvPr id="4" name="Slide Number Placeholder 3"/>
          <p:cNvSpPr>
            <a:spLocks noGrp="1"/>
          </p:cNvSpPr>
          <p:nvPr>
            <p:ph type="sldNum" sz="quarter" idx="5"/>
          </p:nvPr>
        </p:nvSpPr>
        <p:spPr/>
        <p:txBody>
          <a:bodyPr/>
          <a:lstStyle/>
          <a:p>
            <a:fld id="{237435D8-0135-C247-9E02-72510FB09899}" type="slidenum">
              <a:rPr lang="en-US" altLang="en-US" smtClean="0"/>
              <a:pPr/>
              <a:t>8</a:t>
            </a:fld>
            <a:endParaRPr lang="en-US" altLang="en-US"/>
          </a:p>
        </p:txBody>
      </p:sp>
    </p:spTree>
    <p:extLst>
      <p:ext uri="{BB962C8B-B14F-4D97-AF65-F5344CB8AC3E}">
        <p14:creationId xmlns:p14="http://schemas.microsoft.com/office/powerpoint/2010/main" val="153830074"/>
      </p:ext>
    </p:extLst>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0289" name="Rectangle 7">
            <a:extLst>
              <a:ext uri="{FF2B5EF4-FFF2-40B4-BE49-F238E27FC236}">
                <a16:creationId xmlns:a16="http://schemas.microsoft.com/office/drawing/2014/main" id="{7E380CD1-0E63-6A4D-8DD8-2D2EF7AC281F}"/>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fld id="{F4E29AF7-5954-814C-9E9F-38E3DFF75907}" type="slidenum">
              <a:rPr lang="en-US" altLang="en-US" sz="1200"/>
              <a:pPr/>
              <a:t>99</a:t>
            </a:fld>
            <a:endParaRPr lang="en-US" altLang="en-US" sz="1200"/>
          </a:p>
        </p:txBody>
      </p:sp>
      <p:sp>
        <p:nvSpPr>
          <p:cNvPr id="140290" name="Rectangle 7">
            <a:extLst>
              <a:ext uri="{FF2B5EF4-FFF2-40B4-BE49-F238E27FC236}">
                <a16:creationId xmlns:a16="http://schemas.microsoft.com/office/drawing/2014/main" id="{E22A480E-C7FE-A34C-8D8D-BAE6A9C53E95}"/>
              </a:ext>
            </a:extLst>
          </p:cNvPr>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algn="r"/>
            <a:fld id="{FCF7DEFF-5AF2-AB49-994C-2985FBC7106B}" type="slidenum">
              <a:rPr lang="en-US" altLang="en-US" sz="1200"/>
              <a:pPr algn="r"/>
              <a:t>99</a:t>
            </a:fld>
            <a:endParaRPr lang="en-US" altLang="en-US" sz="1200"/>
          </a:p>
        </p:txBody>
      </p:sp>
      <p:sp>
        <p:nvSpPr>
          <p:cNvPr id="140291" name="Rectangle 7">
            <a:extLst>
              <a:ext uri="{FF2B5EF4-FFF2-40B4-BE49-F238E27FC236}">
                <a16:creationId xmlns:a16="http://schemas.microsoft.com/office/drawing/2014/main" id="{09C1DA77-B919-0E46-AC64-7D72F9452ABB}"/>
              </a:ext>
            </a:extLst>
          </p:cNvPr>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algn="r"/>
            <a:fld id="{ED2C4D66-F79E-EB40-BA12-7FC71BDE0DA0}" type="slidenum">
              <a:rPr lang="en-US" altLang="en-US" sz="1200"/>
              <a:pPr algn="r"/>
              <a:t>99</a:t>
            </a:fld>
            <a:endParaRPr lang="en-US" altLang="en-US" sz="1200"/>
          </a:p>
        </p:txBody>
      </p:sp>
      <p:sp>
        <p:nvSpPr>
          <p:cNvPr id="140292" name="Rectangle 2">
            <a:extLst>
              <a:ext uri="{FF2B5EF4-FFF2-40B4-BE49-F238E27FC236}">
                <a16:creationId xmlns:a16="http://schemas.microsoft.com/office/drawing/2014/main" id="{B28AB290-E111-8443-B397-6A38377D3DE1}"/>
              </a:ext>
            </a:extLst>
          </p:cNvPr>
          <p:cNvSpPr>
            <a:spLocks noGrp="1" noRot="1" noChangeAspect="1" noChangeArrowheads="1"/>
          </p:cNvSpPr>
          <p:nvPr>
            <p:ph type="sldImg"/>
          </p:nvPr>
        </p:nvSpPr>
        <p:spPr>
          <a:solidFill>
            <a:srgbClr val="FFFFFF"/>
          </a:solidFill>
          <a:ln/>
        </p:spPr>
      </p:sp>
      <p:sp>
        <p:nvSpPr>
          <p:cNvPr id="140293" name="Rectangle 3">
            <a:extLst>
              <a:ext uri="{FF2B5EF4-FFF2-40B4-BE49-F238E27FC236}">
                <a16:creationId xmlns:a16="http://schemas.microsoft.com/office/drawing/2014/main" id="{6DA43473-8A5E-804A-9D15-CFDDA90B4BB7}"/>
              </a:ext>
            </a:extLst>
          </p:cNvPr>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a:latin typeface="Arial" panose="020B0604020202020204" pitchFamily="34" charset="0"/>
              <a:ea typeface="ＭＳ Ｐゴシック" panose="020B0600070205080204" pitchFamily="34" charset="-128"/>
            </a:endParaRPr>
          </a:p>
        </p:txBody>
      </p:sp>
    </p:spTree>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2337" name="Rectangle 7">
            <a:extLst>
              <a:ext uri="{FF2B5EF4-FFF2-40B4-BE49-F238E27FC236}">
                <a16:creationId xmlns:a16="http://schemas.microsoft.com/office/drawing/2014/main" id="{C9EF590D-2807-0045-A25D-29765C1B87A9}"/>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fld id="{B7056CEF-84F9-DE4E-B131-76DA91D89E5C}" type="slidenum">
              <a:rPr lang="en-US" altLang="en-US" sz="1200"/>
              <a:pPr/>
              <a:t>100</a:t>
            </a:fld>
            <a:endParaRPr lang="en-US" altLang="en-US" sz="1200"/>
          </a:p>
        </p:txBody>
      </p:sp>
      <p:sp>
        <p:nvSpPr>
          <p:cNvPr id="142338" name="Rectangle 7">
            <a:extLst>
              <a:ext uri="{FF2B5EF4-FFF2-40B4-BE49-F238E27FC236}">
                <a16:creationId xmlns:a16="http://schemas.microsoft.com/office/drawing/2014/main" id="{BA7BF941-C9CB-7D44-9FF7-C20CC57AD9A9}"/>
              </a:ext>
            </a:extLst>
          </p:cNvPr>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algn="r"/>
            <a:fld id="{9643C6D6-F32B-284A-9B0E-46E5931A5BE4}" type="slidenum">
              <a:rPr lang="en-US" altLang="en-US" sz="1200"/>
              <a:pPr algn="r"/>
              <a:t>100</a:t>
            </a:fld>
            <a:endParaRPr lang="en-US" altLang="en-US" sz="1200"/>
          </a:p>
        </p:txBody>
      </p:sp>
      <p:sp>
        <p:nvSpPr>
          <p:cNvPr id="142339" name="Rectangle 7">
            <a:extLst>
              <a:ext uri="{FF2B5EF4-FFF2-40B4-BE49-F238E27FC236}">
                <a16:creationId xmlns:a16="http://schemas.microsoft.com/office/drawing/2014/main" id="{9AB2703F-6CC4-0749-9BA1-3F8D0E579E64}"/>
              </a:ext>
            </a:extLst>
          </p:cNvPr>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algn="r"/>
            <a:fld id="{6E881981-3078-BD44-A1D4-685B8C6342C2}" type="slidenum">
              <a:rPr lang="en-US" altLang="en-US" sz="1200"/>
              <a:pPr algn="r"/>
              <a:t>100</a:t>
            </a:fld>
            <a:endParaRPr lang="en-US" altLang="en-US" sz="1200"/>
          </a:p>
        </p:txBody>
      </p:sp>
      <p:sp>
        <p:nvSpPr>
          <p:cNvPr id="142340" name="Rectangle 2">
            <a:extLst>
              <a:ext uri="{FF2B5EF4-FFF2-40B4-BE49-F238E27FC236}">
                <a16:creationId xmlns:a16="http://schemas.microsoft.com/office/drawing/2014/main" id="{09B2A580-86D7-D84C-A983-9FC73CFEBCCA}"/>
              </a:ext>
            </a:extLst>
          </p:cNvPr>
          <p:cNvSpPr>
            <a:spLocks noGrp="1" noRot="1" noChangeAspect="1" noChangeArrowheads="1"/>
          </p:cNvSpPr>
          <p:nvPr>
            <p:ph type="sldImg"/>
          </p:nvPr>
        </p:nvSpPr>
        <p:spPr>
          <a:solidFill>
            <a:srgbClr val="FFFFFF"/>
          </a:solidFill>
          <a:ln/>
        </p:spPr>
      </p:sp>
      <p:sp>
        <p:nvSpPr>
          <p:cNvPr id="142341" name="Rectangle 3">
            <a:extLst>
              <a:ext uri="{FF2B5EF4-FFF2-40B4-BE49-F238E27FC236}">
                <a16:creationId xmlns:a16="http://schemas.microsoft.com/office/drawing/2014/main" id="{54AF7A2D-74FB-8749-A27C-399A93B7C8BA}"/>
              </a:ext>
            </a:extLst>
          </p:cNvPr>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a:latin typeface="Arial" panose="020B0604020202020204" pitchFamily="34" charset="0"/>
              <a:ea typeface="ＭＳ Ｐゴシック" panose="020B0600070205080204" pitchFamily="34" charset="-128"/>
            </a:endParaRPr>
          </a:p>
        </p:txBody>
      </p:sp>
    </p:spTree>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540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47CA9DFD-EFFB-1347-A7CC-B8D55EF8BECD}" type="slidenum">
              <a:rPr kumimoji="0" lang="en-US" sz="1200" b="1" i="0" u="none" strike="noStrike" kern="1200" cap="none" spc="0" normalizeH="0" baseline="0" noProof="0">
                <a:ln>
                  <a:noFill/>
                </a:ln>
                <a:solidFill>
                  <a:prstClr val="black"/>
                </a:solidFill>
                <a:effectLst/>
                <a:uLnTx/>
                <a:uFillTx/>
                <a:latin typeface="Arial"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101</a:t>
            </a:fld>
            <a:endParaRPr kumimoji="0" lang="en-US" sz="1200" b="1"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145410" name="Rectangle 2"/>
          <p:cNvSpPr>
            <a:spLocks noGrp="1" noRot="1" noChangeAspect="1" noChangeArrowheads="1"/>
          </p:cNvSpPr>
          <p:nvPr>
            <p:ph type="sldImg"/>
          </p:nvPr>
        </p:nvSpPr>
        <p:spPr>
          <a:solidFill>
            <a:srgbClr val="FFFFFF"/>
          </a:solidFill>
          <a:ln/>
        </p:spPr>
      </p:sp>
      <p:sp>
        <p:nvSpPr>
          <p:cNvPr id="14541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Arial" charset="0"/>
              <a:ea typeface="ＭＳ Ｐゴシック" charset="0"/>
              <a:cs typeface="ＭＳ Ｐゴシック" charset="0"/>
            </a:endParaRPr>
          </a:p>
        </p:txBody>
      </p:sp>
    </p:spTree>
    <p:extLst>
      <p:ext uri="{BB962C8B-B14F-4D97-AF65-F5344CB8AC3E}">
        <p14:creationId xmlns:p14="http://schemas.microsoft.com/office/powerpoint/2010/main" val="3102315030"/>
      </p:ext>
    </p:extLst>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08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3DC239AC-63D6-8448-A238-FE59D8A3C987}" type="slidenum">
              <a:rPr kumimoji="0" lang="en-US" sz="1200" b="1" i="0" u="none" strike="noStrike" kern="1200" cap="none" spc="0" normalizeH="0" baseline="0" noProof="0">
                <a:ln>
                  <a:noFill/>
                </a:ln>
                <a:solidFill>
                  <a:prstClr val="black"/>
                </a:solidFill>
                <a:effectLst/>
                <a:uLnTx/>
                <a:uFillTx/>
                <a:latin typeface="Arial"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102</a:t>
            </a:fld>
            <a:endParaRPr kumimoji="0" lang="en-US" sz="1200" b="1"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174082" name="Rectangle 2"/>
          <p:cNvSpPr>
            <a:spLocks noGrp="1" noRot="1" noChangeAspect="1" noChangeArrowheads="1"/>
          </p:cNvSpPr>
          <p:nvPr>
            <p:ph type="sldImg"/>
          </p:nvPr>
        </p:nvSpPr>
        <p:spPr>
          <a:solidFill>
            <a:srgbClr val="FFFFFF"/>
          </a:solidFill>
          <a:ln/>
        </p:spPr>
      </p:sp>
      <p:sp>
        <p:nvSpPr>
          <p:cNvPr id="17408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612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29517B7D-120E-CC49-9618-7A033D3A9161}" type="slidenum">
              <a:rPr kumimoji="0" lang="en-US" sz="1200" b="1" i="0" u="none" strike="noStrike" kern="1200" cap="none" spc="0" normalizeH="0" baseline="0" noProof="0">
                <a:ln>
                  <a:noFill/>
                </a:ln>
                <a:solidFill>
                  <a:prstClr val="black"/>
                </a:solidFill>
                <a:effectLst/>
                <a:uLnTx/>
                <a:uFillTx/>
                <a:latin typeface="Arial"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103</a:t>
            </a:fld>
            <a:endParaRPr kumimoji="0" lang="en-US" sz="1200" b="1"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176130"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D12C149E-0498-8740-8ABD-977BD6D718C4}" type="slidenum">
              <a:rPr kumimoji="0" lang="en-US" sz="1200" b="0" i="0" u="none" strike="noStrike" kern="1200" cap="none" spc="0" normalizeH="0" baseline="0" noProof="0" smtClean="0">
                <a:ln>
                  <a:noFill/>
                </a:ln>
                <a:solidFill>
                  <a:prstClr val="black"/>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103</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176131" name="Rectangle 2"/>
          <p:cNvSpPr>
            <a:spLocks noGrp="1" noRot="1" noChangeAspect="1" noChangeArrowheads="1"/>
          </p:cNvSpPr>
          <p:nvPr>
            <p:ph type="sldImg"/>
          </p:nvPr>
        </p:nvSpPr>
        <p:spPr>
          <a:solidFill>
            <a:srgbClr val="FFFFFF"/>
          </a:solidFill>
          <a:ln/>
        </p:spPr>
      </p:sp>
      <p:sp>
        <p:nvSpPr>
          <p:cNvPr id="176132"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0529" name="Rectangle 7">
            <a:extLst>
              <a:ext uri="{FF2B5EF4-FFF2-40B4-BE49-F238E27FC236}">
                <a16:creationId xmlns:a16="http://schemas.microsoft.com/office/drawing/2014/main" id="{E9600BF3-4DD2-BE45-A89A-52C1B9482135}"/>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fld id="{627AE416-8B8E-C544-B9F7-2D01A7C663EF}" type="slidenum">
              <a:rPr lang="en-US" altLang="en-US" sz="1200"/>
              <a:pPr/>
              <a:t>104</a:t>
            </a:fld>
            <a:endParaRPr lang="en-US" altLang="en-US" sz="1200"/>
          </a:p>
        </p:txBody>
      </p:sp>
      <p:sp>
        <p:nvSpPr>
          <p:cNvPr id="150530" name="Rectangle 7">
            <a:extLst>
              <a:ext uri="{FF2B5EF4-FFF2-40B4-BE49-F238E27FC236}">
                <a16:creationId xmlns:a16="http://schemas.microsoft.com/office/drawing/2014/main" id="{3BC69270-E27A-B84F-8AB7-1C4B30954351}"/>
              </a:ext>
            </a:extLst>
          </p:cNvPr>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algn="r"/>
            <a:fld id="{B33B0F2D-12CA-4349-B22E-95A6A571C9E2}" type="slidenum">
              <a:rPr lang="en-US" altLang="en-US" sz="1200"/>
              <a:pPr algn="r"/>
              <a:t>104</a:t>
            </a:fld>
            <a:endParaRPr lang="en-US" altLang="en-US" sz="1200"/>
          </a:p>
        </p:txBody>
      </p:sp>
      <p:sp>
        <p:nvSpPr>
          <p:cNvPr id="150531" name="Rectangle 2">
            <a:extLst>
              <a:ext uri="{FF2B5EF4-FFF2-40B4-BE49-F238E27FC236}">
                <a16:creationId xmlns:a16="http://schemas.microsoft.com/office/drawing/2014/main" id="{657E8698-F917-0F4D-8B7C-B5738E8625ED}"/>
              </a:ext>
            </a:extLst>
          </p:cNvPr>
          <p:cNvSpPr>
            <a:spLocks noGrp="1" noRot="1" noChangeAspect="1" noChangeArrowheads="1"/>
          </p:cNvSpPr>
          <p:nvPr>
            <p:ph type="sldImg"/>
          </p:nvPr>
        </p:nvSpPr>
        <p:spPr>
          <a:solidFill>
            <a:srgbClr val="FFFFFF"/>
          </a:solidFill>
          <a:ln/>
        </p:spPr>
      </p:sp>
      <p:sp>
        <p:nvSpPr>
          <p:cNvPr id="150532" name="Rectangle 3">
            <a:extLst>
              <a:ext uri="{FF2B5EF4-FFF2-40B4-BE49-F238E27FC236}">
                <a16:creationId xmlns:a16="http://schemas.microsoft.com/office/drawing/2014/main" id="{D1A8CE4F-D4A1-2947-AF9C-7EC5500C405E}"/>
              </a:ext>
            </a:extLst>
          </p:cNvPr>
          <p:cNvSpPr>
            <a:spLocks noGrp="1" noChangeArrowheads="1"/>
          </p:cNvSpPr>
          <p:nvPr>
            <p:ph type="body" idx="1"/>
          </p:nvPr>
        </p:nvSpPr>
        <p:spPr>
          <a:xfrm>
            <a:off x="685800" y="4343400"/>
            <a:ext cx="5486400" cy="4114800"/>
          </a:xfrm>
          <a:solidFill>
            <a:srgbClr val="FFFFFF"/>
          </a:solidFill>
          <a:ln>
            <a:solidFill>
              <a:srgbClr val="000000"/>
            </a:solidFill>
          </a:ln>
        </p:spPr>
        <p:txBody>
          <a:bodyPr/>
          <a:lstStyle/>
          <a:p>
            <a:pPr eaLnBrk="1" hangingPunct="1"/>
            <a:endParaRPr lang="en-US" altLang="en-US">
              <a:latin typeface="Arial" panose="020B0604020202020204" pitchFamily="34" charset="0"/>
              <a:ea typeface="ＭＳ Ｐゴシック" panose="020B0600070205080204" pitchFamily="34" charset="-128"/>
            </a:endParaRPr>
          </a:p>
        </p:txBody>
      </p:sp>
    </p:spTree>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08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3DC239AC-63D6-8448-A238-FE59D8A3C987}" type="slidenum">
              <a:rPr kumimoji="0" lang="en-US" sz="1200" b="1" i="0" u="none" strike="noStrike" kern="1200" cap="none" spc="0" normalizeH="0" baseline="0" noProof="0">
                <a:ln>
                  <a:noFill/>
                </a:ln>
                <a:solidFill>
                  <a:prstClr val="black"/>
                </a:solidFill>
                <a:effectLst/>
                <a:uLnTx/>
                <a:uFillTx/>
                <a:latin typeface="Arial"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105</a:t>
            </a:fld>
            <a:endParaRPr kumimoji="0" lang="en-US" sz="1200" b="1"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174082" name="Rectangle 2"/>
          <p:cNvSpPr>
            <a:spLocks noGrp="1" noRot="1" noChangeAspect="1" noChangeArrowheads="1"/>
          </p:cNvSpPr>
          <p:nvPr>
            <p:ph type="sldImg"/>
          </p:nvPr>
        </p:nvSpPr>
        <p:spPr>
          <a:solidFill>
            <a:srgbClr val="FFFFFF"/>
          </a:solidFill>
          <a:ln/>
        </p:spPr>
      </p:sp>
      <p:sp>
        <p:nvSpPr>
          <p:cNvPr id="17408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Arial" charset="0"/>
              <a:ea typeface="ＭＳ Ｐゴシック" charset="0"/>
              <a:cs typeface="ＭＳ Ｐゴシック" charset="0"/>
            </a:endParaRPr>
          </a:p>
        </p:txBody>
      </p:sp>
    </p:spTree>
    <p:extLst>
      <p:ext uri="{BB962C8B-B14F-4D97-AF65-F5344CB8AC3E}">
        <p14:creationId xmlns:p14="http://schemas.microsoft.com/office/powerpoint/2010/main" val="3778876371"/>
      </p:ext>
    </p:extLst>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432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19F300D4-CDC7-E64C-A8FF-4EB423461A67}" type="slidenum">
              <a:rPr kumimoji="0" lang="en-US" sz="1200" b="1" i="0" u="none" strike="noStrike" kern="1200" cap="none" spc="0" normalizeH="0" baseline="0" noProof="0">
                <a:ln>
                  <a:noFill/>
                </a:ln>
                <a:solidFill>
                  <a:prstClr val="black"/>
                </a:solidFill>
                <a:effectLst/>
                <a:uLnTx/>
                <a:uFillTx/>
                <a:latin typeface="Arial"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106</a:t>
            </a:fld>
            <a:endParaRPr kumimoji="0" lang="en-US" sz="1200" b="1"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184322" name="Rectangle 2"/>
          <p:cNvSpPr>
            <a:spLocks noGrp="1" noRot="1" noChangeAspect="1" noChangeArrowheads="1"/>
          </p:cNvSpPr>
          <p:nvPr>
            <p:ph type="sldImg"/>
          </p:nvPr>
        </p:nvSpPr>
        <p:spPr>
          <a:solidFill>
            <a:srgbClr val="FFFFFF"/>
          </a:solidFill>
          <a:ln/>
        </p:spPr>
      </p:sp>
      <p:sp>
        <p:nvSpPr>
          <p:cNvPr id="18432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636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4363C2CB-4B9F-F045-93C8-CBA2D7CC971C}" type="slidenum">
              <a:rPr kumimoji="0" lang="en-US" sz="1200" b="1" i="0" u="none" strike="noStrike" kern="1200" cap="none" spc="0" normalizeH="0" baseline="0" noProof="0">
                <a:ln>
                  <a:noFill/>
                </a:ln>
                <a:solidFill>
                  <a:prstClr val="black"/>
                </a:solidFill>
                <a:effectLst/>
                <a:uLnTx/>
                <a:uFillTx/>
                <a:latin typeface="Arial"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107</a:t>
            </a:fld>
            <a:endParaRPr kumimoji="0" lang="en-US" sz="1200" b="1"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186370"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0B530766-A2C4-6041-9665-5A616800F0B0}" type="slidenum">
              <a:rPr kumimoji="0" lang="en-US" sz="1200" b="0" i="0" u="none" strike="noStrike" kern="1200" cap="none" spc="0" normalizeH="0" baseline="0" noProof="0" smtClean="0">
                <a:ln>
                  <a:noFill/>
                </a:ln>
                <a:solidFill>
                  <a:prstClr val="black"/>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107</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186371" name="Rectangle 2"/>
          <p:cNvSpPr>
            <a:spLocks noGrp="1" noRot="1" noChangeAspect="1" noChangeArrowheads="1"/>
          </p:cNvSpPr>
          <p:nvPr>
            <p:ph type="sldImg"/>
          </p:nvPr>
        </p:nvSpPr>
        <p:spPr>
          <a:solidFill>
            <a:srgbClr val="FFFFFF"/>
          </a:solidFill>
          <a:ln/>
        </p:spPr>
      </p:sp>
      <p:sp>
        <p:nvSpPr>
          <p:cNvPr id="186372"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84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44C838F7-7BB9-EE46-8426-03269C77E5C5}" type="slidenum">
              <a:rPr kumimoji="0" lang="en-US" sz="1200" b="1" i="0" u="none" strike="noStrike" kern="1200" cap="none" spc="0" normalizeH="0" baseline="0" noProof="0">
                <a:ln>
                  <a:noFill/>
                </a:ln>
                <a:solidFill>
                  <a:prstClr val="black"/>
                </a:solidFill>
                <a:effectLst/>
                <a:uLnTx/>
                <a:uFillTx/>
                <a:latin typeface="Arial"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108</a:t>
            </a:fld>
            <a:endParaRPr kumimoji="0" lang="en-US" sz="1200" b="1"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188418"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16D4D169-871D-534A-ABB5-01047FD1F639}" type="slidenum">
              <a:rPr kumimoji="0" lang="en-US" sz="1200" b="0" i="0" u="none" strike="noStrike" kern="1200" cap="none" spc="0" normalizeH="0" baseline="0" noProof="0" smtClean="0">
                <a:ln>
                  <a:noFill/>
                </a:ln>
                <a:solidFill>
                  <a:prstClr val="black"/>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108</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188419" name="Rectangle 2"/>
          <p:cNvSpPr>
            <a:spLocks noGrp="1" noRot="1" noChangeAspect="1" noChangeArrowheads="1"/>
          </p:cNvSpPr>
          <p:nvPr>
            <p:ph type="sldImg"/>
          </p:nvPr>
        </p:nvSpPr>
        <p:spPr>
          <a:solidFill>
            <a:srgbClr val="FFFFFF"/>
          </a:solidFill>
          <a:ln/>
        </p:spPr>
      </p:sp>
      <p:sp>
        <p:nvSpPr>
          <p:cNvPr id="188420"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825" name="Rectangle 2"/>
          <p:cNvSpPr>
            <a:spLocks noGrp="1" noRot="1" noChangeAspect="1" noChangeArrowheads="1"/>
          </p:cNvSpPr>
          <p:nvPr>
            <p:ph type="sldImg"/>
          </p:nvPr>
        </p:nvSpPr>
        <p:spPr>
          <a:solidFill>
            <a:srgbClr val="FFFFFF"/>
          </a:solidFill>
          <a:ln/>
        </p:spPr>
      </p:sp>
      <p:sp>
        <p:nvSpPr>
          <p:cNvPr id="205826"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dirty="0">
                <a:latin typeface="Arial" charset="0"/>
                <a:ea typeface="ＭＳ Ｐゴシック" charset="0"/>
                <a:cs typeface="ＭＳ Ｐゴシック" charset="0"/>
              </a:rPr>
              <a:t>Bethlehem has an attraction where guests can see a first-century table arrangement firsthand.</a:t>
            </a:r>
          </a:p>
        </p:txBody>
      </p:sp>
    </p:spTree>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046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9A3765D-4F6E-BD4D-A769-3EF7F55AD4E4}" type="slidenum">
              <a:rPr kumimoji="0" lang="en-US" sz="1200" b="1" i="0" u="none" strike="noStrike" kern="1200" cap="none" spc="0" normalizeH="0" baseline="0" noProof="0">
                <a:ln>
                  <a:noFill/>
                </a:ln>
                <a:solidFill>
                  <a:prstClr val="black"/>
                </a:solidFill>
                <a:effectLst/>
                <a:uLnTx/>
                <a:uFillTx/>
                <a:latin typeface="Arial"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109</a:t>
            </a:fld>
            <a:endParaRPr kumimoji="0" lang="en-US" sz="1200" b="1"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190466"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209FC5A8-5629-9E42-9038-EEC5B474C975}" type="slidenum">
              <a:rPr kumimoji="0" lang="en-US" sz="1200" b="0" i="0" u="none" strike="noStrike" kern="1200" cap="none" spc="0" normalizeH="0" baseline="0" noProof="0" smtClean="0">
                <a:ln>
                  <a:noFill/>
                </a:ln>
                <a:solidFill>
                  <a:prstClr val="black"/>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109</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190467" name="Rectangle 2"/>
          <p:cNvSpPr>
            <a:spLocks noGrp="1" noRot="1" noChangeAspect="1" noChangeArrowheads="1"/>
          </p:cNvSpPr>
          <p:nvPr>
            <p:ph type="sldImg"/>
          </p:nvPr>
        </p:nvSpPr>
        <p:spPr>
          <a:solidFill>
            <a:srgbClr val="FFFFFF"/>
          </a:solidFill>
          <a:ln/>
        </p:spPr>
      </p:sp>
      <p:sp>
        <p:nvSpPr>
          <p:cNvPr id="190468"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0881"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7DC09201-222B-4C77-9C7D-0C8946C45451}" type="slidenum">
              <a:rPr kumimoji="0" lang="en-US" altLang="en-US" sz="1200" b="0" i="0" u="none" strike="noStrike" kern="1200" cap="none" spc="0" normalizeH="0" baseline="0" noProof="0">
                <a:ln>
                  <a:noFill/>
                </a:ln>
                <a:solidFill>
                  <a:srgbClr val="000000"/>
                </a:solidFill>
                <a:effectLst/>
                <a:uLnTx/>
                <a:uFillTx/>
                <a:latin typeface="Arial" pitchFamily="34" charset="0"/>
                <a:ea typeface="MS PGothic"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110</a:t>
            </a:fld>
            <a:endParaRPr kumimoji="0" lang="en-US" altLang="en-US" sz="1200" b="0" i="0" u="none" strike="noStrike" kern="1200" cap="none" spc="0" normalizeH="0" baseline="0" noProof="0">
              <a:ln>
                <a:noFill/>
              </a:ln>
              <a:solidFill>
                <a:srgbClr val="000000"/>
              </a:solidFill>
              <a:effectLst/>
              <a:uLnTx/>
              <a:uFillTx/>
              <a:latin typeface="Arial" pitchFamily="34" charset="0"/>
              <a:ea typeface="MS PGothic" pitchFamily="34" charset="-128"/>
              <a:cs typeface="+mn-cs"/>
            </a:endParaRPr>
          </a:p>
        </p:txBody>
      </p:sp>
      <p:sp>
        <p:nvSpPr>
          <p:cNvPr id="250882" name="Rectangle 2"/>
          <p:cNvSpPr>
            <a:spLocks noGrp="1" noRot="1" noChangeAspect="1" noChangeArrowheads="1" noTextEdit="1"/>
          </p:cNvSpPr>
          <p:nvPr>
            <p:ph type="sldImg"/>
          </p:nvPr>
        </p:nvSpPr>
        <p:spPr>
          <a:ln/>
        </p:spPr>
      </p:sp>
      <p:sp>
        <p:nvSpPr>
          <p:cNvPr id="250883"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altLang="en-US">
                <a:latin typeface="Arial" pitchFamily="34" charset="0"/>
              </a:rPr>
              <a:t>www.stephenwilliamson.com/ Hobbies/bakin.htm (Yeast bloom)</a:t>
            </a:r>
          </a:p>
        </p:txBody>
      </p:sp>
    </p:spTree>
    <p:extLst>
      <p:ext uri="{BB962C8B-B14F-4D97-AF65-F5344CB8AC3E}">
        <p14:creationId xmlns:p14="http://schemas.microsoft.com/office/powerpoint/2010/main" val="547685659"/>
      </p:ext>
    </p:extLst>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2929"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AC939483-1743-4F01-B2DA-336962A3C8B6}" type="slidenum">
              <a:rPr kumimoji="0" lang="en-US" altLang="en-US" sz="1200" b="0" i="0" u="none" strike="noStrike" kern="1200" cap="none" spc="0" normalizeH="0" baseline="0" noProof="0">
                <a:ln>
                  <a:noFill/>
                </a:ln>
                <a:solidFill>
                  <a:srgbClr val="000000"/>
                </a:solidFill>
                <a:effectLst/>
                <a:uLnTx/>
                <a:uFillTx/>
                <a:latin typeface="Arial" pitchFamily="34" charset="0"/>
                <a:ea typeface="MS PGothic"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111</a:t>
            </a:fld>
            <a:endParaRPr kumimoji="0" lang="en-US" altLang="en-US" sz="1200" b="0" i="0" u="none" strike="noStrike" kern="1200" cap="none" spc="0" normalizeH="0" baseline="0" noProof="0">
              <a:ln>
                <a:noFill/>
              </a:ln>
              <a:solidFill>
                <a:srgbClr val="000000"/>
              </a:solidFill>
              <a:effectLst/>
              <a:uLnTx/>
              <a:uFillTx/>
              <a:latin typeface="Arial" pitchFamily="34" charset="0"/>
              <a:ea typeface="MS PGothic" pitchFamily="34" charset="-128"/>
              <a:cs typeface="+mn-cs"/>
            </a:endParaRPr>
          </a:p>
        </p:txBody>
      </p:sp>
      <p:sp>
        <p:nvSpPr>
          <p:cNvPr id="252930" name="Rectangle 2"/>
          <p:cNvSpPr>
            <a:spLocks noGrp="1" noRot="1" noChangeAspect="1" noChangeArrowheads="1"/>
          </p:cNvSpPr>
          <p:nvPr>
            <p:ph type="sldImg"/>
          </p:nvPr>
        </p:nvSpPr>
        <p:spPr>
          <a:solidFill>
            <a:srgbClr val="FFFFFF"/>
          </a:solidFill>
          <a:ln/>
        </p:spPr>
      </p:sp>
      <p:sp>
        <p:nvSpPr>
          <p:cNvPr id="252931"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a:latin typeface="Arial" pitchFamily="34" charset="0"/>
            </a:endParaRPr>
          </a:p>
        </p:txBody>
      </p:sp>
    </p:spTree>
    <p:extLst>
      <p:ext uri="{BB962C8B-B14F-4D97-AF65-F5344CB8AC3E}">
        <p14:creationId xmlns:p14="http://schemas.microsoft.com/office/powerpoint/2010/main" val="4082735057"/>
      </p:ext>
    </p:extLst>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6913" name="Rectangle 7">
            <a:extLst>
              <a:ext uri="{FF2B5EF4-FFF2-40B4-BE49-F238E27FC236}">
                <a16:creationId xmlns:a16="http://schemas.microsoft.com/office/drawing/2014/main" id="{949BDF5E-F4CB-8C46-B455-00793130B119}"/>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fld id="{0D50E40D-77AE-C144-BC20-0A58558D7D2B}" type="slidenum">
              <a:rPr lang="en-US" altLang="en-US" sz="1200"/>
              <a:pPr/>
              <a:t>112</a:t>
            </a:fld>
            <a:endParaRPr lang="en-US" altLang="en-US" sz="1200"/>
          </a:p>
        </p:txBody>
      </p:sp>
      <p:sp>
        <p:nvSpPr>
          <p:cNvPr id="166914" name="Rectangle 7">
            <a:extLst>
              <a:ext uri="{FF2B5EF4-FFF2-40B4-BE49-F238E27FC236}">
                <a16:creationId xmlns:a16="http://schemas.microsoft.com/office/drawing/2014/main" id="{0075B0F8-DB29-E846-AA25-EA4D3B2C9F2D}"/>
              </a:ext>
            </a:extLst>
          </p:cNvPr>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algn="r"/>
            <a:fld id="{1C464423-1AED-034B-B03E-92746B037C04}" type="slidenum">
              <a:rPr lang="en-US" altLang="en-US" sz="1200"/>
              <a:pPr algn="r"/>
              <a:t>112</a:t>
            </a:fld>
            <a:endParaRPr lang="en-US" altLang="en-US" sz="1200"/>
          </a:p>
        </p:txBody>
      </p:sp>
      <p:sp>
        <p:nvSpPr>
          <p:cNvPr id="166915" name="Rectangle 2">
            <a:extLst>
              <a:ext uri="{FF2B5EF4-FFF2-40B4-BE49-F238E27FC236}">
                <a16:creationId xmlns:a16="http://schemas.microsoft.com/office/drawing/2014/main" id="{18BAA6B7-D702-784E-ABA8-EDC18580559E}"/>
              </a:ext>
            </a:extLst>
          </p:cNvPr>
          <p:cNvSpPr>
            <a:spLocks noGrp="1" noRot="1" noChangeAspect="1" noChangeArrowheads="1"/>
          </p:cNvSpPr>
          <p:nvPr>
            <p:ph type="sldImg"/>
          </p:nvPr>
        </p:nvSpPr>
        <p:spPr>
          <a:solidFill>
            <a:srgbClr val="FFFFFF"/>
          </a:solidFill>
          <a:ln/>
        </p:spPr>
      </p:sp>
      <p:sp>
        <p:nvSpPr>
          <p:cNvPr id="166916" name="Rectangle 3">
            <a:extLst>
              <a:ext uri="{FF2B5EF4-FFF2-40B4-BE49-F238E27FC236}">
                <a16:creationId xmlns:a16="http://schemas.microsoft.com/office/drawing/2014/main" id="{68206890-FCE7-DB4E-904A-5D9E0E1F4603}"/>
              </a:ext>
            </a:extLst>
          </p:cNvPr>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a:latin typeface="Arial" panose="020B0604020202020204" pitchFamily="34" charset="0"/>
              <a:ea typeface="ＭＳ Ｐゴシック" panose="020B0600070205080204" pitchFamily="34" charset="-128"/>
            </a:endParaRPr>
          </a:p>
        </p:txBody>
      </p:sp>
    </p:spTree>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275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79E7339-6FBE-4C4E-AFBD-EAD63D400856}" type="slidenum">
              <a:rPr kumimoji="0" lang="en-US" sz="1200" b="1" i="0" u="none" strike="noStrike" kern="1200" cap="none" spc="0" normalizeH="0" baseline="0" noProof="0">
                <a:ln>
                  <a:noFill/>
                </a:ln>
                <a:solidFill>
                  <a:prstClr val="black"/>
                </a:solidFill>
                <a:effectLst/>
                <a:uLnTx/>
                <a:uFillTx/>
                <a:latin typeface="Arial"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113</a:t>
            </a:fld>
            <a:endParaRPr kumimoji="0" lang="en-US" sz="1200" b="1"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202754" name="Rectangle 2"/>
          <p:cNvSpPr>
            <a:spLocks noGrp="1" noRot="1" noChangeAspect="1" noChangeArrowheads="1"/>
          </p:cNvSpPr>
          <p:nvPr>
            <p:ph type="sldImg"/>
          </p:nvPr>
        </p:nvSpPr>
        <p:spPr>
          <a:solidFill>
            <a:srgbClr val="FFFFFF"/>
          </a:solidFill>
          <a:ln/>
        </p:spPr>
      </p:sp>
      <p:sp>
        <p:nvSpPr>
          <p:cNvPr id="20275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r>
              <a:rPr lang="en-US" dirty="0">
                <a:latin typeface="Arial" charset="0"/>
                <a:ea typeface="ＭＳ Ｐゴシック" charset="0"/>
                <a:cs typeface="ＭＳ Ｐゴシック" charset="0"/>
              </a:rPr>
              <a:t>NB-14 Religion 5 Passover &amp; Lord's Supper-31</a:t>
            </a:r>
          </a:p>
          <a:p>
            <a:pPr eaLnBrk="1" hangingPunct="1"/>
            <a:r>
              <a:rPr lang="en-US" dirty="0">
                <a:latin typeface="Arial" charset="0"/>
                <a:ea typeface="ＭＳ Ｐゴシック" charset="0"/>
                <a:cs typeface="ＭＳ Ｐゴシック" charset="0"/>
              </a:rPr>
              <a:t>NS-07-1 Cor_10-16-slides-179</a:t>
            </a:r>
          </a:p>
          <a:p>
            <a:pPr eaLnBrk="1" hangingPunct="1"/>
            <a:endParaRPr lang="en-US" dirty="0">
              <a:latin typeface="Arial" charset="0"/>
              <a:ea typeface="ＭＳ Ｐゴシック" charset="0"/>
              <a:cs typeface="ＭＳ Ｐゴシック" charset="0"/>
            </a:endParaRPr>
          </a:p>
        </p:txBody>
      </p:sp>
    </p:spTree>
    <p:extLst>
      <p:ext uri="{BB962C8B-B14F-4D97-AF65-F5344CB8AC3E}">
        <p14:creationId xmlns:p14="http://schemas.microsoft.com/office/powerpoint/2010/main" val="4184305592"/>
      </p:ext>
    </p:extLst>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08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B2F7A36-534E-8A41-8942-CCBC80F23B98}" type="slidenum">
              <a:rPr kumimoji="0" lang="en-US" sz="1200" b="1" i="0" u="none" strike="noStrike" kern="1200" cap="none" spc="0" normalizeH="0" baseline="0" noProof="0">
                <a:ln>
                  <a:noFill/>
                </a:ln>
                <a:solidFill>
                  <a:prstClr val="black"/>
                </a:solidFill>
                <a:effectLst/>
                <a:uLnTx/>
                <a:uFillTx/>
                <a:latin typeface="Arial"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114</a:t>
            </a:fld>
            <a:endParaRPr kumimoji="0" lang="en-US" sz="1200" b="1"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120834" name="Rectangle 2"/>
          <p:cNvSpPr>
            <a:spLocks noGrp="1" noRot="1" noChangeAspect="1" noChangeArrowheads="1"/>
          </p:cNvSpPr>
          <p:nvPr>
            <p:ph type="sldImg"/>
          </p:nvPr>
        </p:nvSpPr>
        <p:spPr>
          <a:solidFill>
            <a:srgbClr val="FFFFFF"/>
          </a:solidFill>
          <a:ln/>
        </p:spPr>
      </p:sp>
      <p:sp>
        <p:nvSpPr>
          <p:cNvPr id="12083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Arial" charset="0"/>
              <a:ea typeface="ＭＳ Ｐゴシック" charset="0"/>
              <a:cs typeface="ＭＳ Ｐゴシック" charset="0"/>
            </a:endParaRPr>
          </a:p>
        </p:txBody>
      </p:sp>
    </p:spTree>
    <p:extLst>
      <p:ext uri="{BB962C8B-B14F-4D97-AF65-F5344CB8AC3E}">
        <p14:creationId xmlns:p14="http://schemas.microsoft.com/office/powerpoint/2010/main" val="1703890347"/>
      </p:ext>
    </p:extLst>
  </p:cSld>
  <p:clrMapOvr>
    <a:masterClrMapping/>
  </p:clrMapOvr>
</p:notes>
</file>

<file path=ppt/notesSlides/notesSlide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540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47CA9DFD-EFFB-1347-A7CC-B8D55EF8BECD}" type="slidenum">
              <a:rPr kumimoji="0" lang="en-US" sz="1200" b="1" i="0" u="none" strike="noStrike" kern="1200" cap="none" spc="0" normalizeH="0" baseline="0" noProof="0">
                <a:ln>
                  <a:noFill/>
                </a:ln>
                <a:solidFill>
                  <a:prstClr val="black"/>
                </a:solidFill>
                <a:effectLst/>
                <a:uLnTx/>
                <a:uFillTx/>
                <a:latin typeface="Arial"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115</a:t>
            </a:fld>
            <a:endParaRPr kumimoji="0" lang="en-US" sz="1200" b="1"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145410" name="Rectangle 2"/>
          <p:cNvSpPr>
            <a:spLocks noGrp="1" noRot="1" noChangeAspect="1" noChangeArrowheads="1"/>
          </p:cNvSpPr>
          <p:nvPr>
            <p:ph type="sldImg"/>
          </p:nvPr>
        </p:nvSpPr>
        <p:spPr>
          <a:solidFill>
            <a:srgbClr val="FFFFFF"/>
          </a:solidFill>
          <a:ln/>
        </p:spPr>
      </p:sp>
      <p:sp>
        <p:nvSpPr>
          <p:cNvPr id="14541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Arial" charset="0"/>
              <a:ea typeface="ＭＳ Ｐゴシック" charset="0"/>
              <a:cs typeface="ＭＳ Ｐゴシック" charset="0"/>
            </a:endParaRPr>
          </a:p>
        </p:txBody>
      </p:sp>
    </p:spTree>
    <p:extLst>
      <p:ext uri="{BB962C8B-B14F-4D97-AF65-F5344CB8AC3E}">
        <p14:creationId xmlns:p14="http://schemas.microsoft.com/office/powerpoint/2010/main" val="3072156614"/>
      </p:ext>
    </p:extLst>
  </p:cSld>
  <p:clrMapOvr>
    <a:masterClrMapping/>
  </p:clrMapOvr>
</p:notes>
</file>

<file path=ppt/notesSlides/notesSlide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08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3DC239AC-63D6-8448-A238-FE59D8A3C987}" type="slidenum">
              <a:rPr kumimoji="0" lang="en-US" sz="1200" b="1" i="0" u="none" strike="noStrike" kern="1200" cap="none" spc="0" normalizeH="0" baseline="0" noProof="0">
                <a:ln>
                  <a:noFill/>
                </a:ln>
                <a:solidFill>
                  <a:prstClr val="black"/>
                </a:solidFill>
                <a:effectLst/>
                <a:uLnTx/>
                <a:uFillTx/>
                <a:latin typeface="Arial"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116</a:t>
            </a:fld>
            <a:endParaRPr kumimoji="0" lang="en-US" sz="1200" b="1"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174082" name="Rectangle 2"/>
          <p:cNvSpPr>
            <a:spLocks noGrp="1" noRot="1" noChangeAspect="1" noChangeArrowheads="1"/>
          </p:cNvSpPr>
          <p:nvPr>
            <p:ph type="sldImg"/>
          </p:nvPr>
        </p:nvSpPr>
        <p:spPr>
          <a:solidFill>
            <a:srgbClr val="FFFFFF"/>
          </a:solidFill>
          <a:ln/>
        </p:spPr>
      </p:sp>
      <p:sp>
        <p:nvSpPr>
          <p:cNvPr id="17408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Arial" charset="0"/>
              <a:ea typeface="ＭＳ Ｐゴシック" charset="0"/>
              <a:cs typeface="ＭＳ Ｐゴシック" charset="0"/>
            </a:endParaRPr>
          </a:p>
        </p:txBody>
      </p:sp>
    </p:spTree>
    <p:extLst>
      <p:ext uri="{BB962C8B-B14F-4D97-AF65-F5344CB8AC3E}">
        <p14:creationId xmlns:p14="http://schemas.microsoft.com/office/powerpoint/2010/main" val="1291383540"/>
      </p:ext>
    </p:extLst>
  </p:cSld>
  <p:clrMapOvr>
    <a:masterClrMapping/>
  </p:clrMapOvr>
</p:notes>
</file>

<file path=ppt/notesSlides/notesSlide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432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19F300D4-CDC7-E64C-A8FF-4EB423461A67}" type="slidenum">
              <a:rPr kumimoji="0" lang="en-US" sz="1200" b="1" i="0" u="none" strike="noStrike" kern="1200" cap="none" spc="0" normalizeH="0" baseline="0" noProof="0">
                <a:ln>
                  <a:noFill/>
                </a:ln>
                <a:solidFill>
                  <a:prstClr val="black"/>
                </a:solidFill>
                <a:effectLst/>
                <a:uLnTx/>
                <a:uFillTx/>
                <a:latin typeface="Arial"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117</a:t>
            </a:fld>
            <a:endParaRPr kumimoji="0" lang="en-US" sz="1200" b="1"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184322" name="Rectangle 2"/>
          <p:cNvSpPr>
            <a:spLocks noGrp="1" noRot="1" noChangeAspect="1" noChangeArrowheads="1"/>
          </p:cNvSpPr>
          <p:nvPr>
            <p:ph type="sldImg"/>
          </p:nvPr>
        </p:nvSpPr>
        <p:spPr>
          <a:solidFill>
            <a:srgbClr val="FFFFFF"/>
          </a:solidFill>
          <a:ln/>
        </p:spPr>
      </p:sp>
      <p:sp>
        <p:nvSpPr>
          <p:cNvPr id="18432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Arial" charset="0"/>
              <a:ea typeface="ＭＳ Ｐゴシック" charset="0"/>
              <a:cs typeface="ＭＳ Ｐゴシック" charset="0"/>
            </a:endParaRPr>
          </a:p>
        </p:txBody>
      </p:sp>
    </p:spTree>
    <p:extLst>
      <p:ext uri="{BB962C8B-B14F-4D97-AF65-F5344CB8AC3E}">
        <p14:creationId xmlns:p14="http://schemas.microsoft.com/office/powerpoint/2010/main" val="181810058"/>
      </p:ext>
    </p:extLst>
  </p:cSld>
  <p:clrMapOvr>
    <a:masterClrMapping/>
  </p:clrMapOvr>
</p:notes>
</file>

<file path=ppt/notesSlides/notesSlide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0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23B9AC13-25BF-DC46-B630-DFEA7DF8F1B4}" type="slidenum">
              <a:rPr kumimoji="0" lang="en-US" sz="1200" b="1" i="0" u="none" strike="noStrike" kern="1200" cap="none" spc="0" normalizeH="0" baseline="0" noProof="0">
                <a:ln>
                  <a:noFill/>
                </a:ln>
                <a:solidFill>
                  <a:prstClr val="black"/>
                </a:solidFill>
                <a:effectLst/>
                <a:uLnTx/>
                <a:uFillTx/>
                <a:latin typeface="Arial"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118</a:t>
            </a:fld>
            <a:endParaRPr kumimoji="0" lang="en-US" sz="1200" b="1"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204802" name="Rectangle 2"/>
          <p:cNvSpPr>
            <a:spLocks noGrp="1" noRot="1" noChangeAspect="1" noChangeArrowheads="1"/>
          </p:cNvSpPr>
          <p:nvPr>
            <p:ph type="sldImg"/>
          </p:nvPr>
        </p:nvSpPr>
        <p:spPr>
          <a:solidFill>
            <a:srgbClr val="FFFFFF"/>
          </a:solidFill>
          <a:ln/>
        </p:spPr>
      </p:sp>
      <p:sp>
        <p:nvSpPr>
          <p:cNvPr id="204803"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algn="r" rtl="1">
              <a:spcBef>
                <a:spcPts val="0"/>
              </a:spcBef>
              <a:spcAft>
                <a:spcPts val="0"/>
              </a:spcAft>
            </a:pPr>
            <a:r>
              <a:rPr lang="ar-JO" sz="2800" b="0" i="0" u="none" strike="noStrike" dirty="0">
                <a:solidFill>
                  <a:srgbClr val="000000"/>
                </a:solidFill>
                <a:effectLst/>
                <a:latin typeface="Arial" panose="020B0604020202020204" pitchFamily="34" charset="0"/>
              </a:rPr>
              <a:t>إنَّ أوجه الشبه ما بين الاحتفالين تقع في أربعة اتِّجاهات ينظر إليها المشاركون في إحياء الذكرى فيهما. وينبغي أن يكون كلا الاحتفالين منتظَمَيْن.</a:t>
            </a:r>
            <a:endParaRPr lang="ar-JO" sz="1800" b="0" dirty="0">
              <a:effectLst/>
            </a:endParaRPr>
          </a:p>
          <a:p>
            <a:endParaRPr lang="ar-JO" sz="1800" dirty="0">
              <a:latin typeface="Arial" charset="0"/>
              <a:ea typeface="ＭＳ Ｐゴシック" charset="0"/>
              <a:cs typeface="ＭＳ Ｐゴシック" charset="0"/>
            </a:endParaRPr>
          </a:p>
          <a:p>
            <a:pPr eaLnBrk="1" hangingPunct="1"/>
            <a:r>
              <a:rPr lang="en-US" sz="1800" dirty="0">
                <a:latin typeface="Arial" charset="0"/>
                <a:ea typeface="ＭＳ Ｐゴシック" charset="0"/>
                <a:cs typeface="ＭＳ Ｐゴシック" charset="0"/>
              </a:rPr>
              <a:t>The parallels between the two commemorations are in four directions in which participants look. Both commemorations should be regular.</a:t>
            </a:r>
          </a:p>
          <a:p>
            <a:pPr eaLnBrk="1" hangingPunct="1"/>
            <a:r>
              <a:rPr lang="en-US" sz="1800" dirty="0">
                <a:latin typeface="Arial" charset="0"/>
                <a:ea typeface="ＭＳ Ｐゴシック" charset="0"/>
                <a:cs typeface="ＭＳ Ｐゴシック" charset="0"/>
              </a:rPr>
              <a:t>_______</a:t>
            </a:r>
          </a:p>
          <a:p>
            <a:pPr eaLnBrk="1" hangingPunct="1"/>
            <a:r>
              <a:rPr lang="en-US" sz="1800" dirty="0">
                <a:latin typeface="Arial" charset="0"/>
                <a:ea typeface="ＭＳ Ｐゴシック" charset="0"/>
                <a:cs typeface="ＭＳ Ｐゴシック" charset="0"/>
              </a:rPr>
              <a:t>Common-197</a:t>
            </a:r>
          </a:p>
          <a:p>
            <a:pPr eaLnBrk="1" hangingPunct="1"/>
            <a:r>
              <a:rPr lang="en-US" sz="1800" dirty="0">
                <a:latin typeface="Arial" charset="0"/>
                <a:ea typeface="ＭＳ Ｐゴシック" charset="0"/>
                <a:cs typeface="ＭＳ Ｐゴシック" charset="0"/>
              </a:rPr>
              <a:t>NB-14 Religion 5 Passover &amp; Lord's Supper-8, 44</a:t>
            </a:r>
          </a:p>
          <a:p>
            <a:pPr eaLnBrk="1" hangingPunct="1"/>
            <a:r>
              <a:rPr lang="en-US" sz="1800" dirty="0">
                <a:latin typeface="Arial" charset="0"/>
                <a:ea typeface="ＭＳ Ｐゴシック" charset="0"/>
                <a:cs typeface="ＭＳ Ｐゴシック" charset="0"/>
              </a:rPr>
              <a:t>NS-07-1 Cor_10-16-slides-178</a:t>
            </a:r>
          </a:p>
          <a:p>
            <a:pPr eaLnBrk="1" hangingPunct="1"/>
            <a:endParaRPr lang="en-US" sz="1800" dirty="0">
              <a:latin typeface="Arial" charset="0"/>
              <a:ea typeface="ＭＳ Ｐゴシック" charset="0"/>
              <a:cs typeface="ＭＳ Ｐゴシック" charset="0"/>
            </a:endParaRPr>
          </a:p>
          <a:p>
            <a:pPr eaLnBrk="1" hangingPunct="1"/>
            <a:endParaRPr lang="en-US" sz="1800" dirty="0">
              <a:latin typeface="Arial" charset="0"/>
              <a:ea typeface="ＭＳ Ｐゴシック" charset="0"/>
              <a:cs typeface="ＭＳ Ｐゴシック" charset="0"/>
            </a:endParaRPr>
          </a:p>
        </p:txBody>
      </p:sp>
    </p:spTree>
    <p:extLst>
      <p:ext uri="{BB962C8B-B14F-4D97-AF65-F5344CB8AC3E}">
        <p14:creationId xmlns:p14="http://schemas.microsoft.com/office/powerpoint/2010/main" val="3123404121"/>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36.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37.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38.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39.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0.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1.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2.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3.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4.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5.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46.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47.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48.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49.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0.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1.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2.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3.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4.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5.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6.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57.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58.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59.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0.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1.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2.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3.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4.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5.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6.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7.xml.rels><?xml version="1.0" encoding="UTF-8" standalone="yes"?>
<Relationships xmlns="http://schemas.openxmlformats.org/package/2006/relationships"><Relationship Id="rId2" Type="http://schemas.openxmlformats.org/officeDocument/2006/relationships/image" Target="../media/image15.jpeg"/><Relationship Id="rId1" Type="http://schemas.openxmlformats.org/officeDocument/2006/relationships/slideMaster" Target="../slideMasters/slideMaster17.xml"/></Relationships>
</file>

<file path=ppt/slideLayouts/_rels/slideLayout168.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69.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0.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1.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2.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3.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4.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5.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6.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7.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8.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7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8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82.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16.emf"/><Relationship Id="rId1" Type="http://schemas.openxmlformats.org/officeDocument/2006/relationships/slideMaster" Target="../slideMasters/slideMaster20.xml"/></Relationships>
</file>

<file path=ppt/slideLayouts/_rels/slideLayout18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8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8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8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8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8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8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9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9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9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9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95.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96.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197.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198.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199.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00.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01.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02.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03.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04.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05.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06.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07.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08.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09.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0.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11.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12.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13.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14.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15.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16.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17.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18.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19.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0.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21.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22.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23.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24.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25.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26.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27.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28.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29.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30.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31.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32.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33.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34.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35.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36.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37.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38.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39.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40.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41.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42.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43.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44.xml.rels><?xml version="1.0" encoding="UTF-8" standalone="yes"?>
<Relationships xmlns="http://schemas.openxmlformats.org/package/2006/relationships"><Relationship Id="rId2" Type="http://schemas.openxmlformats.org/officeDocument/2006/relationships/image" Target="../media/image19.jpeg"/><Relationship Id="rId1" Type="http://schemas.openxmlformats.org/officeDocument/2006/relationships/slideMaster" Target="../slideMasters/slideMaster29.xml"/></Relationships>
</file>

<file path=ppt/slideLayouts/_rels/slideLayout245.xml.rels><?xml version="1.0" encoding="UTF-8" standalone="yes"?>
<Relationships xmlns="http://schemas.openxmlformats.org/package/2006/relationships"><Relationship Id="rId2" Type="http://schemas.openxmlformats.org/officeDocument/2006/relationships/image" Target="../media/image19.jpeg"/><Relationship Id="rId1" Type="http://schemas.openxmlformats.org/officeDocument/2006/relationships/slideMaster" Target="../slideMasters/slideMaster29.xml"/></Relationships>
</file>

<file path=ppt/slideLayouts/_rels/slideLayout246.xml.rels><?xml version="1.0" encoding="UTF-8" standalone="yes"?>
<Relationships xmlns="http://schemas.openxmlformats.org/package/2006/relationships"><Relationship Id="rId2" Type="http://schemas.openxmlformats.org/officeDocument/2006/relationships/image" Target="../media/image19.jpeg"/><Relationship Id="rId1" Type="http://schemas.openxmlformats.org/officeDocument/2006/relationships/slideMaster" Target="../slideMasters/slideMaster29.xml"/></Relationships>
</file>

<file path=ppt/slideLayouts/_rels/slideLayout247.xml.rels><?xml version="1.0" encoding="UTF-8" standalone="yes"?>
<Relationships xmlns="http://schemas.openxmlformats.org/package/2006/relationships"><Relationship Id="rId2" Type="http://schemas.openxmlformats.org/officeDocument/2006/relationships/image" Target="../media/image19.jpeg"/><Relationship Id="rId1" Type="http://schemas.openxmlformats.org/officeDocument/2006/relationships/slideMaster" Target="../slideMasters/slideMaster29.xml"/></Relationships>
</file>

<file path=ppt/slideLayouts/_rels/slideLayout248.xml.rels><?xml version="1.0" encoding="UTF-8" standalone="yes"?>
<Relationships xmlns="http://schemas.openxmlformats.org/package/2006/relationships"><Relationship Id="rId2" Type="http://schemas.openxmlformats.org/officeDocument/2006/relationships/image" Target="../media/image19.jpeg"/><Relationship Id="rId1" Type="http://schemas.openxmlformats.org/officeDocument/2006/relationships/slideMaster" Target="../slideMasters/slideMaster29.xml"/></Relationships>
</file>

<file path=ppt/slideLayouts/_rels/slideLayout249.xml.rels><?xml version="1.0" encoding="UTF-8" standalone="yes"?>
<Relationships xmlns="http://schemas.openxmlformats.org/package/2006/relationships"><Relationship Id="rId2" Type="http://schemas.openxmlformats.org/officeDocument/2006/relationships/image" Target="../media/image19.jpeg"/><Relationship Id="rId1" Type="http://schemas.openxmlformats.org/officeDocument/2006/relationships/slideMaster" Target="../slideMasters/slideMaster29.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50.xml.rels><?xml version="1.0" encoding="UTF-8" standalone="yes"?>
<Relationships xmlns="http://schemas.openxmlformats.org/package/2006/relationships"><Relationship Id="rId2" Type="http://schemas.openxmlformats.org/officeDocument/2006/relationships/image" Target="../media/image19.jpeg"/><Relationship Id="rId1" Type="http://schemas.openxmlformats.org/officeDocument/2006/relationships/slideMaster" Target="../slideMasters/slideMaster29.xml"/></Relationships>
</file>

<file path=ppt/slideLayouts/_rels/slideLayout251.xml.rels><?xml version="1.0" encoding="UTF-8" standalone="yes"?>
<Relationships xmlns="http://schemas.openxmlformats.org/package/2006/relationships"><Relationship Id="rId2" Type="http://schemas.openxmlformats.org/officeDocument/2006/relationships/image" Target="../media/image19.jpeg"/><Relationship Id="rId1" Type="http://schemas.openxmlformats.org/officeDocument/2006/relationships/slideMaster" Target="../slideMasters/slideMaster29.xml"/></Relationships>
</file>

<file path=ppt/slideLayouts/_rels/slideLayout252.xml.rels><?xml version="1.0" encoding="UTF-8" standalone="yes"?>
<Relationships xmlns="http://schemas.openxmlformats.org/package/2006/relationships"><Relationship Id="rId2" Type="http://schemas.openxmlformats.org/officeDocument/2006/relationships/image" Target="../media/image19.jpeg"/><Relationship Id="rId1" Type="http://schemas.openxmlformats.org/officeDocument/2006/relationships/slideMaster" Target="../slideMasters/slideMaster29.xml"/></Relationships>
</file>

<file path=ppt/slideLayouts/_rels/slideLayout253.xml.rels><?xml version="1.0" encoding="UTF-8" standalone="yes"?>
<Relationships xmlns="http://schemas.openxmlformats.org/package/2006/relationships"><Relationship Id="rId2" Type="http://schemas.openxmlformats.org/officeDocument/2006/relationships/image" Target="../media/image19.jpeg"/><Relationship Id="rId1" Type="http://schemas.openxmlformats.org/officeDocument/2006/relationships/slideMaster" Target="../slideMasters/slideMaster29.xml"/></Relationships>
</file>

<file path=ppt/slideLayouts/_rels/slideLayout254.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55.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56.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57.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58.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59.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60.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61.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62.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63.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64.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65.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66.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67.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68.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69.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70.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71.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72.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73.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74.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75.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76.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77.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78.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79.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0.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81.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82.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83.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84.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85.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86.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87.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88.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89.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0.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91.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92.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93.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94.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95.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96.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97.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98.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99.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00.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01.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02.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03.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04.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05.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06.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07.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08.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09.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0.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11.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12.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13.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14.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15.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16.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17.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18.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19.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0.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21.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22.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23.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24.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25.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26.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27.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28.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29.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0.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31.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32.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33.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34.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35.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36.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37.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38.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39.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40.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41.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42.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43.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44.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45.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46.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47.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48.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49.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50.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51.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52.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53.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54.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55.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56.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57.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58.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59.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60.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61.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62.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63.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64.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65.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66.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67.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68.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69.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70.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71.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72.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73.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74.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75.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76.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77.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78.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79.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80.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81.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82.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83.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84.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85.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86.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87.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88.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89.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90.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91.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92.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93.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94.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95.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96.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97.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98.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99.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00.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401.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402.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403.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404.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405.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406.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407.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408.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409.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10.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411.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412.xml.rels><?xml version="1.0" encoding="UTF-8" standalone="yes"?>
<Relationships xmlns="http://schemas.openxmlformats.org/package/2006/relationships"><Relationship Id="rId2" Type="http://schemas.openxmlformats.org/officeDocument/2006/relationships/image" Target="../media/image20.jpeg"/><Relationship Id="rId1" Type="http://schemas.openxmlformats.org/officeDocument/2006/relationships/slideMaster" Target="../slideMasters/slideMaster29.xml"/></Relationships>
</file>

<file path=ppt/slideLayouts/_rels/slideLayout413.xml.rels><?xml version="1.0" encoding="UTF-8" standalone="yes"?>
<Relationships xmlns="http://schemas.openxmlformats.org/package/2006/relationships"><Relationship Id="rId2" Type="http://schemas.openxmlformats.org/officeDocument/2006/relationships/image" Target="../media/image20.jpeg"/><Relationship Id="rId1" Type="http://schemas.openxmlformats.org/officeDocument/2006/relationships/slideMaster" Target="../slideMasters/slideMaster29.xml"/></Relationships>
</file>

<file path=ppt/slideLayouts/_rels/slideLayout414.xml.rels><?xml version="1.0" encoding="UTF-8" standalone="yes"?>
<Relationships xmlns="http://schemas.openxmlformats.org/package/2006/relationships"><Relationship Id="rId2" Type="http://schemas.openxmlformats.org/officeDocument/2006/relationships/image" Target="../media/image20.jpeg"/><Relationship Id="rId1" Type="http://schemas.openxmlformats.org/officeDocument/2006/relationships/slideMaster" Target="../slideMasters/slideMaster29.xml"/></Relationships>
</file>

<file path=ppt/slideLayouts/_rels/slideLayout415.xml.rels><?xml version="1.0" encoding="UTF-8" standalone="yes"?>
<Relationships xmlns="http://schemas.openxmlformats.org/package/2006/relationships"><Relationship Id="rId2" Type="http://schemas.openxmlformats.org/officeDocument/2006/relationships/image" Target="../media/image20.jpeg"/><Relationship Id="rId1" Type="http://schemas.openxmlformats.org/officeDocument/2006/relationships/slideMaster" Target="../slideMasters/slideMaster29.xml"/></Relationships>
</file>

<file path=ppt/slideLayouts/_rels/slideLayout416.xml.rels><?xml version="1.0" encoding="UTF-8" standalone="yes"?>
<Relationships xmlns="http://schemas.openxmlformats.org/package/2006/relationships"><Relationship Id="rId2" Type="http://schemas.openxmlformats.org/officeDocument/2006/relationships/image" Target="../media/image20.jpeg"/><Relationship Id="rId1" Type="http://schemas.openxmlformats.org/officeDocument/2006/relationships/slideMaster" Target="../slideMasters/slideMaster29.xml"/></Relationships>
</file>

<file path=ppt/slideLayouts/_rels/slideLayout417.xml.rels><?xml version="1.0" encoding="UTF-8" standalone="yes"?>
<Relationships xmlns="http://schemas.openxmlformats.org/package/2006/relationships"><Relationship Id="rId2" Type="http://schemas.openxmlformats.org/officeDocument/2006/relationships/image" Target="../media/image20.jpeg"/><Relationship Id="rId1" Type="http://schemas.openxmlformats.org/officeDocument/2006/relationships/slideMaster" Target="../slideMasters/slideMaster29.xml"/></Relationships>
</file>

<file path=ppt/slideLayouts/_rels/slideLayout418.xml.rels><?xml version="1.0" encoding="UTF-8" standalone="yes"?>
<Relationships xmlns="http://schemas.openxmlformats.org/package/2006/relationships"><Relationship Id="rId2" Type="http://schemas.openxmlformats.org/officeDocument/2006/relationships/image" Target="../media/image20.jpeg"/><Relationship Id="rId1" Type="http://schemas.openxmlformats.org/officeDocument/2006/relationships/slideMaster" Target="../slideMasters/slideMaster29.xml"/></Relationships>
</file>

<file path=ppt/slideLayouts/_rels/slideLayout419.xml.rels><?xml version="1.0" encoding="UTF-8" standalone="yes"?>
<Relationships xmlns="http://schemas.openxmlformats.org/package/2006/relationships"><Relationship Id="rId2" Type="http://schemas.openxmlformats.org/officeDocument/2006/relationships/image" Target="../media/image20.jpeg"/><Relationship Id="rId1" Type="http://schemas.openxmlformats.org/officeDocument/2006/relationships/slideMaster" Target="../slideMasters/slideMaster29.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20.xml.rels><?xml version="1.0" encoding="UTF-8" standalone="yes"?>
<Relationships xmlns="http://schemas.openxmlformats.org/package/2006/relationships"><Relationship Id="rId2" Type="http://schemas.openxmlformats.org/officeDocument/2006/relationships/image" Target="../media/image20.jpeg"/><Relationship Id="rId1" Type="http://schemas.openxmlformats.org/officeDocument/2006/relationships/slideMaster" Target="../slideMasters/slideMaster29.xml"/></Relationships>
</file>

<file path=ppt/slideLayouts/_rels/slideLayout421.xml.rels><?xml version="1.0" encoding="UTF-8" standalone="yes"?>
<Relationships xmlns="http://schemas.openxmlformats.org/package/2006/relationships"><Relationship Id="rId2" Type="http://schemas.openxmlformats.org/officeDocument/2006/relationships/image" Target="../media/image20.jpeg"/><Relationship Id="rId1" Type="http://schemas.openxmlformats.org/officeDocument/2006/relationships/slideMaster" Target="../slideMasters/slideMaster29.xml"/></Relationships>
</file>

<file path=ppt/slideLayouts/_rels/slideLayout422.xml.rels><?xml version="1.0" encoding="UTF-8" standalone="yes"?>
<Relationships xmlns="http://schemas.openxmlformats.org/package/2006/relationships"><Relationship Id="rId2" Type="http://schemas.openxmlformats.org/officeDocument/2006/relationships/image" Target="../media/image20.jpeg"/><Relationship Id="rId1" Type="http://schemas.openxmlformats.org/officeDocument/2006/relationships/slideMaster" Target="../slideMasters/slideMaster29.xml"/></Relationships>
</file>

<file path=ppt/slideLayouts/_rels/slideLayout423.xml.rels><?xml version="1.0" encoding="UTF-8" standalone="yes"?>
<Relationships xmlns="http://schemas.openxmlformats.org/package/2006/relationships"><Relationship Id="rId2" Type="http://schemas.openxmlformats.org/officeDocument/2006/relationships/image" Target="../media/image20.jpeg"/><Relationship Id="rId1" Type="http://schemas.openxmlformats.org/officeDocument/2006/relationships/slideMaster" Target="../slideMasters/slideMaster29.xml"/></Relationships>
</file>

<file path=ppt/slideLayouts/_rels/slideLayout424.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425.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426.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427.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428.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429.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30.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431.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432.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433.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434.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435.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436.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437.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438.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439.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40.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441.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442.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443.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444.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445.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446.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447.xml.rels><?xml version="1.0" encoding="UTF-8" standalone="yes"?>
<Relationships xmlns="http://schemas.openxmlformats.org/package/2006/relationships"><Relationship Id="rId2" Type="http://schemas.openxmlformats.org/officeDocument/2006/relationships/image" Target="../media/image21.jpeg"/><Relationship Id="rId1" Type="http://schemas.openxmlformats.org/officeDocument/2006/relationships/slideMaster" Target="../slideMasters/slideMaster29.xml"/></Relationships>
</file>

<file path=ppt/slideLayouts/_rels/slideLayout448.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image" Target="../media/image22.jpeg"/><Relationship Id="rId1" Type="http://schemas.openxmlformats.org/officeDocument/2006/relationships/slideMaster" Target="../slideMasters/slideMaster29.xml"/></Relationships>
</file>

<file path=ppt/slideLayouts/_rels/slideLayout449.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29.xml"/></Relationships>
</file>

<file path=ppt/slideLayouts/_rels/slideLayout45.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emf"/><Relationship Id="rId1" Type="http://schemas.openxmlformats.org/officeDocument/2006/relationships/slideMaster" Target="../slideMasters/slideMaster5.xml"/></Relationships>
</file>

<file path=ppt/slideLayouts/_rels/slideLayout450.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29.xml"/></Relationships>
</file>

<file path=ppt/slideLayouts/_rels/slideLayout451.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29.xml"/></Relationships>
</file>

<file path=ppt/slideLayouts/_rels/slideLayout452.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29.xml"/></Relationships>
</file>

<file path=ppt/slideLayouts/_rels/slideLayout453.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29.xml"/></Relationships>
</file>

<file path=ppt/slideLayouts/_rels/slideLayout454.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29.xml"/></Relationships>
</file>

<file path=ppt/slideLayouts/_rels/slideLayout455.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29.xml"/></Relationships>
</file>

<file path=ppt/slideLayouts/_rels/slideLayout456.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29.xml"/></Relationships>
</file>

<file path=ppt/slideLayouts/_rels/slideLayout457.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29.xml"/></Relationships>
</file>

<file path=ppt/slideLayouts/_rels/slideLayout458.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29.xml"/></Relationships>
</file>

<file path=ppt/slideLayouts/_rels/slideLayout459.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60.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461.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462.xml.rels><?xml version="1.0" encoding="UTF-8" standalone="yes"?>
<Relationships xmlns="http://schemas.openxmlformats.org/package/2006/relationships"><Relationship Id="rId2" Type="http://schemas.openxmlformats.org/officeDocument/2006/relationships/image" Target="../media/image19.jpeg"/><Relationship Id="rId1" Type="http://schemas.openxmlformats.org/officeDocument/2006/relationships/slideMaster" Target="../slideMasters/slideMaster29.xml"/></Relationships>
</file>

<file path=ppt/slideLayouts/_rels/slideLayout463.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29.xml"/></Relationships>
</file>

<file path=ppt/slideLayouts/_rels/slideLayout464.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29.xml"/></Relationships>
</file>

<file path=ppt/slideLayouts/_rels/slideLayout465.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29.xml"/></Relationships>
</file>

<file path=ppt/slideLayouts/_rels/slideLayout466.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29.xml"/></Relationships>
</file>

<file path=ppt/slideLayouts/_rels/slideLayout467.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29.xml"/></Relationships>
</file>

<file path=ppt/slideLayouts/_rels/slideLayout468.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29.xml"/></Relationships>
</file>

<file path=ppt/slideLayouts/_rels/slideLayout469.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29.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70.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29.xml"/></Relationships>
</file>

<file path=ppt/slideLayouts/_rels/slideLayout471.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29.xml"/></Relationships>
</file>

<file path=ppt/slideLayouts/_rels/slideLayout472.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29.xml"/></Relationships>
</file>

<file path=ppt/slideLayouts/_rels/slideLayout473.xml.rels><?xml version="1.0" encoding="UTF-8" standalone="yes"?>
<Relationships xmlns="http://schemas.openxmlformats.org/package/2006/relationships"><Relationship Id="rId2" Type="http://schemas.openxmlformats.org/officeDocument/2006/relationships/image" Target="../media/image24.jpeg"/><Relationship Id="rId1" Type="http://schemas.openxmlformats.org/officeDocument/2006/relationships/slideMaster" Target="../slideMasters/slideMaster29.xml"/></Relationships>
</file>

<file path=ppt/slideLayouts/_rels/slideLayout474.xml.rels><?xml version="1.0" encoding="UTF-8" standalone="yes"?>
<Relationships xmlns="http://schemas.openxmlformats.org/package/2006/relationships"><Relationship Id="rId2" Type="http://schemas.openxmlformats.org/officeDocument/2006/relationships/image" Target="../media/image24.jpeg"/><Relationship Id="rId1" Type="http://schemas.openxmlformats.org/officeDocument/2006/relationships/slideMaster" Target="../slideMasters/slideMaster29.xml"/></Relationships>
</file>

<file path=ppt/slideLayouts/_rels/slideLayout475.xml.rels><?xml version="1.0" encoding="UTF-8" standalone="yes"?>
<Relationships xmlns="http://schemas.openxmlformats.org/package/2006/relationships"><Relationship Id="rId2" Type="http://schemas.openxmlformats.org/officeDocument/2006/relationships/image" Target="../media/image24.jpeg"/><Relationship Id="rId1" Type="http://schemas.openxmlformats.org/officeDocument/2006/relationships/slideMaster" Target="../slideMasters/slideMaster29.xml"/></Relationships>
</file>

<file path=ppt/slideLayouts/_rels/slideLayout476.xml.rels><?xml version="1.0" encoding="UTF-8" standalone="yes"?>
<Relationships xmlns="http://schemas.openxmlformats.org/package/2006/relationships"><Relationship Id="rId2" Type="http://schemas.openxmlformats.org/officeDocument/2006/relationships/image" Target="../media/image24.jpeg"/><Relationship Id="rId1" Type="http://schemas.openxmlformats.org/officeDocument/2006/relationships/slideMaster" Target="../slideMasters/slideMaster29.xml"/></Relationships>
</file>

<file path=ppt/slideLayouts/_rels/slideLayout477.xml.rels><?xml version="1.0" encoding="UTF-8" standalone="yes"?>
<Relationships xmlns="http://schemas.openxmlformats.org/package/2006/relationships"><Relationship Id="rId2" Type="http://schemas.openxmlformats.org/officeDocument/2006/relationships/image" Target="../media/image24.jpeg"/><Relationship Id="rId1" Type="http://schemas.openxmlformats.org/officeDocument/2006/relationships/slideMaster" Target="../slideMasters/slideMaster29.xml"/></Relationships>
</file>

<file path=ppt/slideLayouts/_rels/slideLayout478.xml.rels><?xml version="1.0" encoding="UTF-8" standalone="yes"?>
<Relationships xmlns="http://schemas.openxmlformats.org/package/2006/relationships"><Relationship Id="rId2" Type="http://schemas.openxmlformats.org/officeDocument/2006/relationships/image" Target="../media/image24.jpeg"/><Relationship Id="rId1" Type="http://schemas.openxmlformats.org/officeDocument/2006/relationships/slideMaster" Target="../slideMasters/slideMaster29.xml"/></Relationships>
</file>

<file path=ppt/slideLayouts/_rels/slideLayout479.xml.rels><?xml version="1.0" encoding="UTF-8" standalone="yes"?>
<Relationships xmlns="http://schemas.openxmlformats.org/package/2006/relationships"><Relationship Id="rId2" Type="http://schemas.openxmlformats.org/officeDocument/2006/relationships/image" Target="../media/image24.jpeg"/><Relationship Id="rId1" Type="http://schemas.openxmlformats.org/officeDocument/2006/relationships/slideMaster" Target="../slideMasters/slideMaster29.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80.xml.rels><?xml version="1.0" encoding="UTF-8" standalone="yes"?>
<Relationships xmlns="http://schemas.openxmlformats.org/package/2006/relationships"><Relationship Id="rId2" Type="http://schemas.openxmlformats.org/officeDocument/2006/relationships/image" Target="../media/image24.jpeg"/><Relationship Id="rId1" Type="http://schemas.openxmlformats.org/officeDocument/2006/relationships/slideMaster" Target="../slideMasters/slideMaster29.xml"/></Relationships>
</file>

<file path=ppt/slideLayouts/_rels/slideLayout481.xml.rels><?xml version="1.0" encoding="UTF-8" standalone="yes"?>
<Relationships xmlns="http://schemas.openxmlformats.org/package/2006/relationships"><Relationship Id="rId2" Type="http://schemas.openxmlformats.org/officeDocument/2006/relationships/image" Target="../media/image24.jpeg"/><Relationship Id="rId1" Type="http://schemas.openxmlformats.org/officeDocument/2006/relationships/slideMaster" Target="../slideMasters/slideMaster29.xml"/></Relationships>
</file>

<file path=ppt/slideLayouts/_rels/slideLayout482.xml.rels><?xml version="1.0" encoding="UTF-8" standalone="yes"?>
<Relationships xmlns="http://schemas.openxmlformats.org/package/2006/relationships"><Relationship Id="rId2" Type="http://schemas.openxmlformats.org/officeDocument/2006/relationships/image" Target="../media/image24.jpeg"/><Relationship Id="rId1" Type="http://schemas.openxmlformats.org/officeDocument/2006/relationships/slideMaster" Target="../slideMasters/slideMaster29.xml"/></Relationships>
</file>

<file path=ppt/slideLayouts/_rels/slideLayout483.xml.rels><?xml version="1.0" encoding="UTF-8" standalone="yes"?>
<Relationships xmlns="http://schemas.openxmlformats.org/package/2006/relationships"><Relationship Id="rId2" Type="http://schemas.openxmlformats.org/officeDocument/2006/relationships/image" Target="../media/image24.jpeg"/><Relationship Id="rId1" Type="http://schemas.openxmlformats.org/officeDocument/2006/relationships/slideMaster" Target="../slideMasters/slideMaster29.xml"/></Relationships>
</file>

<file path=ppt/slideLayouts/_rels/slideLayout484.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485.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486.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487.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488.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489.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90.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491.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492.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493.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494.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495.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496.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497.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498.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499.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00.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501.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502.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503.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504.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505.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506.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507.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508.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509.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10.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511.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512.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513.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514.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515.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516.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517.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518.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519.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20.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521.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522.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523.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524.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525.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526.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527.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528.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529.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30.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531.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532.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533.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534.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535.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536.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537.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538.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539.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40.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541.xml.rels><?xml version="1.0" encoding="UTF-8" standalone="yes"?>
<Relationships xmlns="http://schemas.openxmlformats.org/package/2006/relationships"><Relationship Id="rId2" Type="http://schemas.openxmlformats.org/officeDocument/2006/relationships/image" Target="../media/image28.jpeg"/><Relationship Id="rId1" Type="http://schemas.openxmlformats.org/officeDocument/2006/relationships/slideMaster" Target="../slideMasters/slideMaster43.xml"/></Relationships>
</file>

<file path=ppt/slideLayouts/_rels/slideLayout542.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543.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544.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545.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546.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547.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548.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549.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50.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551.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552.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553.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554.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555.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556.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557.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558.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559.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60.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561.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562.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563.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564.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565.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566.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67.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68.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69.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70.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71.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72.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73.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74.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75.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76.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77.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78.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79.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80.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81.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82.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83.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84.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85.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86.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87.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88.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89.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90.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91.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92.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93.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94.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95.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96.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97.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98.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99.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00.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601.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602.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603.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604.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605.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606.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607.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608.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609.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slideLayout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a:extLst>
              <a:ext uri="{FF2B5EF4-FFF2-40B4-BE49-F238E27FC236}">
                <a16:creationId xmlns:a16="http://schemas.microsoft.com/office/drawing/2014/main" id="{4447452C-4A92-8648-A92F-B05AB4873239}"/>
              </a:ext>
            </a:extLst>
          </p:cNvPr>
          <p:cNvGrpSpPr>
            <a:grpSpLocks/>
          </p:cNvGrpSpPr>
          <p:nvPr/>
        </p:nvGrpSpPr>
        <p:grpSpPr bwMode="auto">
          <a:xfrm>
            <a:off x="0" y="0"/>
            <a:ext cx="9144000" cy="6856413"/>
            <a:chOff x="0" y="0"/>
            <a:chExt cx="5760" cy="4319"/>
          </a:xfrm>
        </p:grpSpPr>
        <p:sp>
          <p:nvSpPr>
            <p:cNvPr id="5" name="Freeform 3">
              <a:extLst>
                <a:ext uri="{FF2B5EF4-FFF2-40B4-BE49-F238E27FC236}">
                  <a16:creationId xmlns:a16="http://schemas.microsoft.com/office/drawing/2014/main" id="{AA148520-7BFC-D043-9C81-F095D777D98D}"/>
                </a:ext>
              </a:extLst>
            </p:cNvPr>
            <p:cNvSpPr>
              <a:spLocks/>
            </p:cNvSpPr>
            <p:nvPr/>
          </p:nvSpPr>
          <p:spPr bwMode="hidden">
            <a:xfrm>
              <a:off x="0" y="12"/>
              <a:ext cx="5758" cy="3273"/>
            </a:xfrm>
            <a:custGeom>
              <a:avLst/>
              <a:gdLst/>
              <a:ahLst/>
              <a:cxnLst>
                <a:cxn ang="0">
                  <a:pos x="3193" y="1816"/>
                </a:cxn>
                <a:cxn ang="0">
                  <a:pos x="0" y="0"/>
                </a:cxn>
                <a:cxn ang="0">
                  <a:pos x="0" y="522"/>
                </a:cxn>
                <a:cxn ang="0">
                  <a:pos x="3037" y="1978"/>
                </a:cxn>
                <a:cxn ang="0">
                  <a:pos x="5740" y="3273"/>
                </a:cxn>
                <a:cxn ang="0">
                  <a:pos x="5740" y="3267"/>
                </a:cxn>
                <a:cxn ang="0">
                  <a:pos x="3193" y="1816"/>
                </a:cxn>
                <a:cxn ang="0">
                  <a:pos x="3193" y="1816"/>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w="9525">
              <a:noFill/>
              <a:round/>
              <a:headEnd/>
              <a:tailEnd/>
            </a:ln>
          </p:spPr>
          <p:txBody>
            <a:bodyPr/>
            <a:lstStyle/>
            <a:p>
              <a:pPr>
                <a:defRPr/>
              </a:pPr>
              <a:endParaRPr lang="en-US">
                <a:latin typeface="Arial" charset="0"/>
                <a:ea typeface="ＭＳ Ｐゴシック" charset="-128"/>
                <a:cs typeface="ＭＳ Ｐゴシック" charset="-128"/>
              </a:endParaRPr>
            </a:p>
          </p:txBody>
        </p:sp>
        <p:sp>
          <p:nvSpPr>
            <p:cNvPr id="6" name="Freeform 4">
              <a:extLst>
                <a:ext uri="{FF2B5EF4-FFF2-40B4-BE49-F238E27FC236}">
                  <a16:creationId xmlns:a16="http://schemas.microsoft.com/office/drawing/2014/main" id="{CADA65C2-26F5-1E4F-A73F-1F7C347C3AAE}"/>
                </a:ext>
              </a:extLst>
            </p:cNvPr>
            <p:cNvSpPr>
              <a:spLocks/>
            </p:cNvSpPr>
            <p:nvPr/>
          </p:nvSpPr>
          <p:spPr bwMode="hidden">
            <a:xfrm>
              <a:off x="149" y="0"/>
              <a:ext cx="5609" cy="3243"/>
            </a:xfrm>
            <a:custGeom>
              <a:avLst/>
              <a:gdLst/>
              <a:ahLst/>
              <a:cxnLst>
                <a:cxn ang="0">
                  <a:pos x="3163" y="1714"/>
                </a:cxn>
                <a:cxn ang="0">
                  <a:pos x="431" y="0"/>
                </a:cxn>
                <a:cxn ang="0">
                  <a:pos x="0" y="0"/>
                </a:cxn>
                <a:cxn ang="0">
                  <a:pos x="3086" y="1786"/>
                </a:cxn>
                <a:cxn ang="0">
                  <a:pos x="5591" y="3243"/>
                </a:cxn>
                <a:cxn ang="0">
                  <a:pos x="5591" y="3237"/>
                </a:cxn>
                <a:cxn ang="0">
                  <a:pos x="3163" y="1714"/>
                </a:cxn>
                <a:cxn ang="0">
                  <a:pos x="3163" y="1714"/>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a:defRPr/>
              </a:pPr>
              <a:endParaRPr lang="en-US">
                <a:latin typeface="Arial" charset="0"/>
                <a:ea typeface="ＭＳ Ｐゴシック" charset="-128"/>
                <a:cs typeface="ＭＳ Ｐゴシック" charset="-128"/>
              </a:endParaRPr>
            </a:p>
          </p:txBody>
        </p:sp>
        <p:sp>
          <p:nvSpPr>
            <p:cNvPr id="7" name="Freeform 5">
              <a:extLst>
                <a:ext uri="{FF2B5EF4-FFF2-40B4-BE49-F238E27FC236}">
                  <a16:creationId xmlns:a16="http://schemas.microsoft.com/office/drawing/2014/main" id="{6FB7766C-A409-4943-878C-E5C007E524BA}"/>
                </a:ext>
              </a:extLst>
            </p:cNvPr>
            <p:cNvSpPr>
              <a:spLocks/>
            </p:cNvSpPr>
            <p:nvPr/>
          </p:nvSpPr>
          <p:spPr bwMode="hidden">
            <a:xfrm>
              <a:off x="0" y="3433"/>
              <a:ext cx="4038" cy="191"/>
            </a:xfrm>
            <a:custGeom>
              <a:avLst/>
              <a:gdLst/>
              <a:ahLst/>
              <a:cxnLst>
                <a:cxn ang="0">
                  <a:pos x="0" y="156"/>
                </a:cxn>
                <a:cxn ang="0">
                  <a:pos x="4042" y="192"/>
                </a:cxn>
                <a:cxn ang="0">
                  <a:pos x="4042" y="144"/>
                </a:cxn>
                <a:cxn ang="0">
                  <a:pos x="0" y="0"/>
                </a:cxn>
                <a:cxn ang="0">
                  <a:pos x="0" y="156"/>
                </a:cxn>
                <a:cxn ang="0">
                  <a:pos x="0" y="156"/>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w="9525">
              <a:noFill/>
              <a:round/>
              <a:headEnd/>
              <a:tailEnd/>
            </a:ln>
          </p:spPr>
          <p:txBody>
            <a:bodyPr/>
            <a:lstStyle/>
            <a:p>
              <a:pPr>
                <a:defRPr/>
              </a:pPr>
              <a:endParaRPr lang="en-US">
                <a:latin typeface="Arial" charset="0"/>
                <a:ea typeface="ＭＳ Ｐゴシック" charset="-128"/>
                <a:cs typeface="ＭＳ Ｐゴシック" charset="-128"/>
              </a:endParaRPr>
            </a:p>
          </p:txBody>
        </p:sp>
        <p:sp>
          <p:nvSpPr>
            <p:cNvPr id="8" name="Freeform 6">
              <a:extLst>
                <a:ext uri="{FF2B5EF4-FFF2-40B4-BE49-F238E27FC236}">
                  <a16:creationId xmlns:a16="http://schemas.microsoft.com/office/drawing/2014/main" id="{DFDB9BE0-DD72-6042-A13A-26097EAFD454}"/>
                </a:ext>
              </a:extLst>
            </p:cNvPr>
            <p:cNvSpPr>
              <a:spLocks/>
            </p:cNvSpPr>
            <p:nvPr/>
          </p:nvSpPr>
          <p:spPr bwMode="hidden">
            <a:xfrm>
              <a:off x="4038" y="3577"/>
              <a:ext cx="1720" cy="65"/>
            </a:xfrm>
            <a:custGeom>
              <a:avLst/>
              <a:gdLst>
                <a:gd name="T0" fmla="*/ 1722 w 1722"/>
                <a:gd name="T1" fmla="*/ 66 h 66"/>
                <a:gd name="T2" fmla="*/ 1722 w 1722"/>
                <a:gd name="T3" fmla="*/ 60 h 66"/>
                <a:gd name="T4" fmla="*/ 0 w 1722"/>
                <a:gd name="T5" fmla="*/ 0 h 66"/>
                <a:gd name="T6" fmla="*/ 0 w 1722"/>
                <a:gd name="T7" fmla="*/ 48 h 66"/>
                <a:gd name="T8" fmla="*/ 1722 w 1722"/>
                <a:gd name="T9" fmla="*/ 66 h 66"/>
                <a:gd name="T10" fmla="*/ 1722 w 1722"/>
                <a:gd name="T11" fmla="*/ 66 h 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22" h="66">
                  <a:moveTo>
                    <a:pt x="1722" y="66"/>
                  </a:moveTo>
                  <a:lnTo>
                    <a:pt x="1722" y="60"/>
                  </a:lnTo>
                  <a:lnTo>
                    <a:pt x="0" y="0"/>
                  </a:lnTo>
                  <a:lnTo>
                    <a:pt x="0" y="48"/>
                  </a:lnTo>
                  <a:lnTo>
                    <a:pt x="1722" y="66"/>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 name="Freeform 7">
              <a:extLst>
                <a:ext uri="{FF2B5EF4-FFF2-40B4-BE49-F238E27FC236}">
                  <a16:creationId xmlns:a16="http://schemas.microsoft.com/office/drawing/2014/main" id="{AD9F15A1-C6A7-7A4E-8C5D-ACDC3CFB3AC2}"/>
                </a:ext>
              </a:extLst>
            </p:cNvPr>
            <p:cNvSpPr>
              <a:spLocks/>
            </p:cNvSpPr>
            <p:nvPr/>
          </p:nvSpPr>
          <p:spPr bwMode="hidden">
            <a:xfrm>
              <a:off x="0" y="3726"/>
              <a:ext cx="4784" cy="329"/>
            </a:xfrm>
            <a:custGeom>
              <a:avLst/>
              <a:gdLst/>
              <a:ahLst/>
              <a:cxnLst>
                <a:cxn ang="0">
                  <a:pos x="0" y="329"/>
                </a:cxn>
                <a:cxn ang="0">
                  <a:pos x="4789" y="77"/>
                </a:cxn>
                <a:cxn ang="0">
                  <a:pos x="4789" y="0"/>
                </a:cxn>
                <a:cxn ang="0">
                  <a:pos x="0" y="107"/>
                </a:cxn>
                <a:cxn ang="0">
                  <a:pos x="0" y="329"/>
                </a:cxn>
                <a:cxn ang="0">
                  <a:pos x="0" y="329"/>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w="9525" cap="flat" cmpd="sng">
              <a:noFill/>
              <a:prstDash val="solid"/>
              <a:round/>
              <a:headEnd type="none" w="med" len="med"/>
              <a:tailEnd type="none" w="med" len="med"/>
            </a:ln>
            <a:effectLst/>
          </p:spPr>
          <p:txBody>
            <a:bodyPr/>
            <a:lstStyle/>
            <a:p>
              <a:pPr>
                <a:defRPr/>
              </a:pPr>
              <a:endParaRPr lang="en-US">
                <a:latin typeface="Arial" charset="0"/>
                <a:ea typeface="ＭＳ Ｐゴシック" charset="-128"/>
                <a:cs typeface="ＭＳ Ｐゴシック" charset="-128"/>
              </a:endParaRPr>
            </a:p>
          </p:txBody>
        </p:sp>
        <p:sp>
          <p:nvSpPr>
            <p:cNvPr id="10" name="Freeform 8">
              <a:extLst>
                <a:ext uri="{FF2B5EF4-FFF2-40B4-BE49-F238E27FC236}">
                  <a16:creationId xmlns:a16="http://schemas.microsoft.com/office/drawing/2014/main" id="{8FAF5C5E-74CD-874B-9385-B659E9D6E2A7}"/>
                </a:ext>
              </a:extLst>
            </p:cNvPr>
            <p:cNvSpPr>
              <a:spLocks/>
            </p:cNvSpPr>
            <p:nvPr/>
          </p:nvSpPr>
          <p:spPr bwMode="hidden">
            <a:xfrm>
              <a:off x="4784" y="3702"/>
              <a:ext cx="974" cy="101"/>
            </a:xfrm>
            <a:custGeom>
              <a:avLst/>
              <a:gdLst>
                <a:gd name="T0" fmla="*/ 975 w 975"/>
                <a:gd name="T1" fmla="*/ 48 h 101"/>
                <a:gd name="T2" fmla="*/ 975 w 975"/>
                <a:gd name="T3" fmla="*/ 0 h 101"/>
                <a:gd name="T4" fmla="*/ 0 w 975"/>
                <a:gd name="T5" fmla="*/ 24 h 101"/>
                <a:gd name="T6" fmla="*/ 0 w 975"/>
                <a:gd name="T7" fmla="*/ 101 h 101"/>
                <a:gd name="T8" fmla="*/ 975 w 975"/>
                <a:gd name="T9" fmla="*/ 48 h 101"/>
                <a:gd name="T10" fmla="*/ 975 w 975"/>
                <a:gd name="T11" fmla="*/ 48 h 10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75" h="101">
                  <a:moveTo>
                    <a:pt x="975" y="48"/>
                  </a:moveTo>
                  <a:lnTo>
                    <a:pt x="975" y="0"/>
                  </a:lnTo>
                  <a:lnTo>
                    <a:pt x="0" y="24"/>
                  </a:lnTo>
                  <a:lnTo>
                    <a:pt x="0" y="101"/>
                  </a:lnTo>
                  <a:lnTo>
                    <a:pt x="975" y="4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 name="Freeform 9">
              <a:extLst>
                <a:ext uri="{FF2B5EF4-FFF2-40B4-BE49-F238E27FC236}">
                  <a16:creationId xmlns:a16="http://schemas.microsoft.com/office/drawing/2014/main" id="{C1A2050A-D4CC-0C4E-B14D-7ED1174DAB54}"/>
                </a:ext>
              </a:extLst>
            </p:cNvPr>
            <p:cNvSpPr>
              <a:spLocks/>
            </p:cNvSpPr>
            <p:nvPr/>
          </p:nvSpPr>
          <p:spPr bwMode="hidden">
            <a:xfrm>
              <a:off x="3619" y="3815"/>
              <a:ext cx="2139" cy="198"/>
            </a:xfrm>
            <a:custGeom>
              <a:avLst/>
              <a:gdLst>
                <a:gd name="T0" fmla="*/ 2141 w 2141"/>
                <a:gd name="T1" fmla="*/ 0 h 198"/>
                <a:gd name="T2" fmla="*/ 0 w 2141"/>
                <a:gd name="T3" fmla="*/ 156 h 198"/>
                <a:gd name="T4" fmla="*/ 0 w 2141"/>
                <a:gd name="T5" fmla="*/ 198 h 198"/>
                <a:gd name="T6" fmla="*/ 2141 w 2141"/>
                <a:gd name="T7" fmla="*/ 0 h 198"/>
                <a:gd name="T8" fmla="*/ 2141 w 2141"/>
                <a:gd name="T9" fmla="*/ 0 h 1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41" h="198">
                  <a:moveTo>
                    <a:pt x="2141" y="0"/>
                  </a:moveTo>
                  <a:lnTo>
                    <a:pt x="0" y="156"/>
                  </a:lnTo>
                  <a:lnTo>
                    <a:pt x="0" y="198"/>
                  </a:lnTo>
                  <a:lnTo>
                    <a:pt x="2141"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 name="Freeform 10">
              <a:extLst>
                <a:ext uri="{FF2B5EF4-FFF2-40B4-BE49-F238E27FC236}">
                  <a16:creationId xmlns:a16="http://schemas.microsoft.com/office/drawing/2014/main" id="{34D40BE6-2041-A648-8C8C-47C6EA3F6C65}"/>
                </a:ext>
              </a:extLst>
            </p:cNvPr>
            <p:cNvSpPr>
              <a:spLocks/>
            </p:cNvSpPr>
            <p:nvPr/>
          </p:nvSpPr>
          <p:spPr bwMode="hidden">
            <a:xfrm>
              <a:off x="0" y="3971"/>
              <a:ext cx="3619" cy="348"/>
            </a:xfrm>
            <a:custGeom>
              <a:avLst/>
              <a:gdLst/>
              <a:ahLst/>
              <a:cxnLst>
                <a:cxn ang="0">
                  <a:pos x="0" y="348"/>
                </a:cxn>
                <a:cxn ang="0">
                  <a:pos x="311" y="348"/>
                </a:cxn>
                <a:cxn ang="0">
                  <a:pos x="3623" y="42"/>
                </a:cxn>
                <a:cxn ang="0">
                  <a:pos x="3623" y="0"/>
                </a:cxn>
                <a:cxn ang="0">
                  <a:pos x="0" y="264"/>
                </a:cxn>
                <a:cxn ang="0">
                  <a:pos x="0" y="348"/>
                </a:cxn>
                <a:cxn ang="0">
                  <a:pos x="0" y="348"/>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a:defRPr/>
              </a:pPr>
              <a:endParaRPr lang="en-US">
                <a:latin typeface="Arial" charset="0"/>
                <a:ea typeface="ＭＳ Ｐゴシック" charset="-128"/>
                <a:cs typeface="ＭＳ Ｐゴシック" charset="-128"/>
              </a:endParaRPr>
            </a:p>
          </p:txBody>
        </p:sp>
        <p:sp>
          <p:nvSpPr>
            <p:cNvPr id="13" name="Freeform 11">
              <a:extLst>
                <a:ext uri="{FF2B5EF4-FFF2-40B4-BE49-F238E27FC236}">
                  <a16:creationId xmlns:a16="http://schemas.microsoft.com/office/drawing/2014/main" id="{6C403366-1595-EA4A-B7E4-24D79331B81D}"/>
                </a:ext>
              </a:extLst>
            </p:cNvPr>
            <p:cNvSpPr>
              <a:spLocks/>
            </p:cNvSpPr>
            <p:nvPr/>
          </p:nvSpPr>
          <p:spPr bwMode="hidden">
            <a:xfrm>
              <a:off x="2097" y="4043"/>
              <a:ext cx="2514" cy="276"/>
            </a:xfrm>
            <a:custGeom>
              <a:avLst/>
              <a:gdLst>
                <a:gd name="T0" fmla="*/ 2182 w 2517"/>
                <a:gd name="T1" fmla="*/ 276 h 276"/>
                <a:gd name="T2" fmla="*/ 2517 w 2517"/>
                <a:gd name="T3" fmla="*/ 204 h 276"/>
                <a:gd name="T4" fmla="*/ 2260 w 2517"/>
                <a:gd name="T5" fmla="*/ 0 h 276"/>
                <a:gd name="T6" fmla="*/ 0 w 2517"/>
                <a:gd name="T7" fmla="*/ 276 h 276"/>
                <a:gd name="T8" fmla="*/ 2182 w 2517"/>
                <a:gd name="T9" fmla="*/ 276 h 276"/>
                <a:gd name="T10" fmla="*/ 2182 w 2517"/>
                <a:gd name="T11" fmla="*/ 276 h 27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7" h="276">
                  <a:moveTo>
                    <a:pt x="2182" y="276"/>
                  </a:moveTo>
                  <a:lnTo>
                    <a:pt x="2517" y="204"/>
                  </a:lnTo>
                  <a:lnTo>
                    <a:pt x="2260" y="0"/>
                  </a:lnTo>
                  <a:lnTo>
                    <a:pt x="0" y="276"/>
                  </a:lnTo>
                  <a:lnTo>
                    <a:pt x="2182" y="276"/>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 name="Freeform 12">
              <a:extLst>
                <a:ext uri="{FF2B5EF4-FFF2-40B4-BE49-F238E27FC236}">
                  <a16:creationId xmlns:a16="http://schemas.microsoft.com/office/drawing/2014/main" id="{91E785F1-0E45-A142-ACCD-166219D3E03D}"/>
                </a:ext>
              </a:extLst>
            </p:cNvPr>
            <p:cNvSpPr>
              <a:spLocks/>
            </p:cNvSpPr>
            <p:nvPr/>
          </p:nvSpPr>
          <p:spPr bwMode="hidden">
            <a:xfrm>
              <a:off x="4354" y="3869"/>
              <a:ext cx="1404" cy="378"/>
            </a:xfrm>
            <a:custGeom>
              <a:avLst/>
              <a:gdLst/>
              <a:ahLst/>
              <a:cxnLst>
                <a:cxn ang="0">
                  <a:pos x="1405" y="126"/>
                </a:cxn>
                <a:cxn ang="0">
                  <a:pos x="1405" y="0"/>
                </a:cxn>
                <a:cxn ang="0">
                  <a:pos x="0" y="174"/>
                </a:cxn>
                <a:cxn ang="0">
                  <a:pos x="257" y="378"/>
                </a:cxn>
                <a:cxn ang="0">
                  <a:pos x="1405" y="126"/>
                </a:cxn>
                <a:cxn ang="0">
                  <a:pos x="1405" y="126"/>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w="9525">
              <a:noFill/>
              <a:round/>
              <a:headEnd/>
              <a:tailEnd/>
            </a:ln>
          </p:spPr>
          <p:txBody>
            <a:bodyPr/>
            <a:lstStyle/>
            <a:p>
              <a:pPr>
                <a:defRPr/>
              </a:pPr>
              <a:endParaRPr lang="en-US">
                <a:latin typeface="Arial" charset="0"/>
                <a:ea typeface="ＭＳ Ｐゴシック" charset="-128"/>
                <a:cs typeface="ＭＳ Ｐゴシック" charset="-128"/>
              </a:endParaRPr>
            </a:p>
          </p:txBody>
        </p:sp>
        <p:sp>
          <p:nvSpPr>
            <p:cNvPr id="15" name="Freeform 13">
              <a:extLst>
                <a:ext uri="{FF2B5EF4-FFF2-40B4-BE49-F238E27FC236}">
                  <a16:creationId xmlns:a16="http://schemas.microsoft.com/office/drawing/2014/main" id="{2DDACA4E-FE42-1440-B123-296F755FD525}"/>
                </a:ext>
              </a:extLst>
            </p:cNvPr>
            <p:cNvSpPr>
              <a:spLocks/>
            </p:cNvSpPr>
            <p:nvPr/>
          </p:nvSpPr>
          <p:spPr bwMode="hidden">
            <a:xfrm>
              <a:off x="5030" y="3151"/>
              <a:ext cx="728" cy="240"/>
            </a:xfrm>
            <a:custGeom>
              <a:avLst/>
              <a:gdLst>
                <a:gd name="T0" fmla="*/ 729 w 729"/>
                <a:gd name="T1" fmla="*/ 240 h 240"/>
                <a:gd name="T2" fmla="*/ 0 w 729"/>
                <a:gd name="T3" fmla="*/ 0 h 240"/>
                <a:gd name="T4" fmla="*/ 0 w 729"/>
                <a:gd name="T5" fmla="*/ 6 h 240"/>
                <a:gd name="T6" fmla="*/ 729 w 729"/>
                <a:gd name="T7" fmla="*/ 240 h 240"/>
                <a:gd name="T8" fmla="*/ 729 w 729"/>
                <a:gd name="T9" fmla="*/ 240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9" h="240">
                  <a:moveTo>
                    <a:pt x="729" y="240"/>
                  </a:moveTo>
                  <a:lnTo>
                    <a:pt x="0" y="0"/>
                  </a:lnTo>
                  <a:lnTo>
                    <a:pt x="0" y="6"/>
                  </a:lnTo>
                  <a:lnTo>
                    <a:pt x="729" y="24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 name="Freeform 14">
              <a:extLst>
                <a:ext uri="{FF2B5EF4-FFF2-40B4-BE49-F238E27FC236}">
                  <a16:creationId xmlns:a16="http://schemas.microsoft.com/office/drawing/2014/main" id="{285EC2C1-2EF6-A343-90C4-20B76C0830B4}"/>
                </a:ext>
              </a:extLst>
            </p:cNvPr>
            <p:cNvSpPr>
              <a:spLocks/>
            </p:cNvSpPr>
            <p:nvPr/>
          </p:nvSpPr>
          <p:spPr bwMode="hidden">
            <a:xfrm>
              <a:off x="0" y="1486"/>
              <a:ext cx="5030" cy="1671"/>
            </a:xfrm>
            <a:custGeom>
              <a:avLst/>
              <a:gdLst/>
              <a:ahLst/>
              <a:cxnLst>
                <a:cxn ang="0">
                  <a:pos x="0" y="72"/>
                </a:cxn>
                <a:cxn ang="0">
                  <a:pos x="5035" y="1672"/>
                </a:cxn>
                <a:cxn ang="0">
                  <a:pos x="5035" y="1666"/>
                </a:cxn>
                <a:cxn ang="0">
                  <a:pos x="0" y="0"/>
                </a:cxn>
                <a:cxn ang="0">
                  <a:pos x="0" y="72"/>
                </a:cxn>
                <a:cxn ang="0">
                  <a:pos x="0" y="72"/>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w="9525">
              <a:noFill/>
              <a:round/>
              <a:headEnd/>
              <a:tailEnd/>
            </a:ln>
          </p:spPr>
          <p:txBody>
            <a:bodyPr/>
            <a:lstStyle/>
            <a:p>
              <a:pPr>
                <a:defRPr/>
              </a:pPr>
              <a:endParaRPr lang="en-US">
                <a:latin typeface="Arial" charset="0"/>
                <a:ea typeface="ＭＳ Ｐゴシック" charset="-128"/>
                <a:cs typeface="ＭＳ Ｐゴシック" charset="-128"/>
              </a:endParaRPr>
            </a:p>
          </p:txBody>
        </p:sp>
        <p:sp>
          <p:nvSpPr>
            <p:cNvPr id="17" name="Freeform 15">
              <a:extLst>
                <a:ext uri="{FF2B5EF4-FFF2-40B4-BE49-F238E27FC236}">
                  <a16:creationId xmlns:a16="http://schemas.microsoft.com/office/drawing/2014/main" id="{A7B35D20-C9A5-D844-A35D-FADAD07F6BF1}"/>
                </a:ext>
              </a:extLst>
            </p:cNvPr>
            <p:cNvSpPr>
              <a:spLocks/>
            </p:cNvSpPr>
            <p:nvPr/>
          </p:nvSpPr>
          <p:spPr bwMode="hidden">
            <a:xfrm>
              <a:off x="5030" y="3049"/>
              <a:ext cx="728" cy="318"/>
            </a:xfrm>
            <a:custGeom>
              <a:avLst/>
              <a:gdLst>
                <a:gd name="T0" fmla="*/ 729 w 729"/>
                <a:gd name="T1" fmla="*/ 318 h 318"/>
                <a:gd name="T2" fmla="*/ 729 w 729"/>
                <a:gd name="T3" fmla="*/ 312 h 318"/>
                <a:gd name="T4" fmla="*/ 0 w 729"/>
                <a:gd name="T5" fmla="*/ 0 h 318"/>
                <a:gd name="T6" fmla="*/ 0 w 729"/>
                <a:gd name="T7" fmla="*/ 54 h 318"/>
                <a:gd name="T8" fmla="*/ 729 w 729"/>
                <a:gd name="T9" fmla="*/ 318 h 318"/>
                <a:gd name="T10" fmla="*/ 729 w 729"/>
                <a:gd name="T11" fmla="*/ 318 h 3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29" h="318">
                  <a:moveTo>
                    <a:pt x="729" y="318"/>
                  </a:moveTo>
                  <a:lnTo>
                    <a:pt x="729" y="312"/>
                  </a:lnTo>
                  <a:lnTo>
                    <a:pt x="0" y="0"/>
                  </a:lnTo>
                  <a:lnTo>
                    <a:pt x="0" y="54"/>
                  </a:lnTo>
                  <a:lnTo>
                    <a:pt x="729" y="318"/>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 name="Freeform 16">
              <a:extLst>
                <a:ext uri="{FF2B5EF4-FFF2-40B4-BE49-F238E27FC236}">
                  <a16:creationId xmlns:a16="http://schemas.microsoft.com/office/drawing/2014/main" id="{7827D01A-6438-D54F-A45C-D247D0FD4C71}"/>
                </a:ext>
              </a:extLst>
            </p:cNvPr>
            <p:cNvSpPr>
              <a:spLocks/>
            </p:cNvSpPr>
            <p:nvPr/>
          </p:nvSpPr>
          <p:spPr bwMode="hidden">
            <a:xfrm>
              <a:off x="0" y="916"/>
              <a:ext cx="5030" cy="2187"/>
            </a:xfrm>
            <a:custGeom>
              <a:avLst/>
              <a:gdLst/>
              <a:ahLst/>
              <a:cxnLst>
                <a:cxn ang="0">
                  <a:pos x="0" y="396"/>
                </a:cxn>
                <a:cxn ang="0">
                  <a:pos x="5035" y="2188"/>
                </a:cxn>
                <a:cxn ang="0">
                  <a:pos x="5035" y="2134"/>
                </a:cxn>
                <a:cxn ang="0">
                  <a:pos x="0" y="0"/>
                </a:cxn>
                <a:cxn ang="0">
                  <a:pos x="0" y="396"/>
                </a:cxn>
                <a:cxn ang="0">
                  <a:pos x="0" y="396"/>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w="9525">
              <a:noFill/>
              <a:round/>
              <a:headEnd/>
              <a:tailEnd/>
            </a:ln>
          </p:spPr>
          <p:txBody>
            <a:bodyPr/>
            <a:lstStyle/>
            <a:p>
              <a:pPr>
                <a:defRPr/>
              </a:pPr>
              <a:endParaRPr lang="en-US">
                <a:latin typeface="Arial" charset="0"/>
                <a:ea typeface="ＭＳ Ｐゴシック" charset="-128"/>
                <a:cs typeface="ＭＳ Ｐゴシック" charset="-128"/>
              </a:endParaRPr>
            </a:p>
          </p:txBody>
        </p:sp>
        <p:sp>
          <p:nvSpPr>
            <p:cNvPr id="19" name="Freeform 17">
              <a:extLst>
                <a:ext uri="{FF2B5EF4-FFF2-40B4-BE49-F238E27FC236}">
                  <a16:creationId xmlns:a16="http://schemas.microsoft.com/office/drawing/2014/main" id="{5EBDBE5E-0E0A-C547-9DFF-83DF03592EAD}"/>
                </a:ext>
              </a:extLst>
            </p:cNvPr>
            <p:cNvSpPr>
              <a:spLocks/>
            </p:cNvSpPr>
            <p:nvPr/>
          </p:nvSpPr>
          <p:spPr bwMode="hidden">
            <a:xfrm>
              <a:off x="2294" y="0"/>
              <a:ext cx="3159" cy="2725"/>
            </a:xfrm>
            <a:custGeom>
              <a:avLst/>
              <a:gdLst/>
              <a:ahLst/>
              <a:cxnLst>
                <a:cxn ang="0">
                  <a:pos x="0" y="0"/>
                </a:cxn>
                <a:cxn ang="0">
                  <a:pos x="3145" y="2727"/>
                </a:cxn>
                <a:cxn ang="0">
                  <a:pos x="3163" y="2704"/>
                </a:cxn>
                <a:cxn ang="0">
                  <a:pos x="102" y="0"/>
                </a:cxn>
                <a:cxn ang="0">
                  <a:pos x="0" y="0"/>
                </a:cxn>
                <a:cxn ang="0">
                  <a:pos x="0" y="0"/>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w="9525">
              <a:noFill/>
              <a:round/>
              <a:headEnd/>
              <a:tailEnd/>
            </a:ln>
          </p:spPr>
          <p:txBody>
            <a:bodyPr/>
            <a:lstStyle/>
            <a:p>
              <a:pPr>
                <a:defRPr/>
              </a:pPr>
              <a:endParaRPr lang="en-US">
                <a:latin typeface="Arial" charset="0"/>
                <a:ea typeface="ＭＳ Ｐゴシック" charset="-128"/>
                <a:cs typeface="ＭＳ Ｐゴシック" charset="-128"/>
              </a:endParaRPr>
            </a:p>
          </p:txBody>
        </p:sp>
        <p:sp>
          <p:nvSpPr>
            <p:cNvPr id="20" name="Freeform 18">
              <a:extLst>
                <a:ext uri="{FF2B5EF4-FFF2-40B4-BE49-F238E27FC236}">
                  <a16:creationId xmlns:a16="http://schemas.microsoft.com/office/drawing/2014/main" id="{57E3956F-2048-6242-9ECC-A92BA1B2F945}"/>
                </a:ext>
              </a:extLst>
            </p:cNvPr>
            <p:cNvSpPr>
              <a:spLocks/>
            </p:cNvSpPr>
            <p:nvPr/>
          </p:nvSpPr>
          <p:spPr bwMode="hidden">
            <a:xfrm>
              <a:off x="5435" y="2702"/>
              <a:ext cx="323" cy="299"/>
            </a:xfrm>
            <a:custGeom>
              <a:avLst/>
              <a:gdLst/>
              <a:ahLst/>
              <a:cxnLst>
                <a:cxn ang="0">
                  <a:pos x="323" y="299"/>
                </a:cxn>
                <a:cxn ang="0">
                  <a:pos x="323" y="263"/>
                </a:cxn>
                <a:cxn ang="0">
                  <a:pos x="18" y="0"/>
                </a:cxn>
                <a:cxn ang="0">
                  <a:pos x="0" y="23"/>
                </a:cxn>
                <a:cxn ang="0">
                  <a:pos x="323" y="299"/>
                </a:cxn>
                <a:cxn ang="0">
                  <a:pos x="323" y="299"/>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w="9525">
              <a:noFill/>
              <a:round/>
              <a:headEnd/>
              <a:tailEnd/>
            </a:ln>
          </p:spPr>
          <p:txBody>
            <a:bodyPr/>
            <a:lstStyle/>
            <a:p>
              <a:pPr>
                <a:defRPr/>
              </a:pPr>
              <a:endParaRPr lang="en-US">
                <a:latin typeface="Arial" charset="0"/>
                <a:ea typeface="ＭＳ Ｐゴシック" charset="-128"/>
                <a:cs typeface="ＭＳ Ｐゴシック" charset="-128"/>
              </a:endParaRPr>
            </a:p>
          </p:txBody>
        </p:sp>
        <p:sp>
          <p:nvSpPr>
            <p:cNvPr id="21" name="Freeform 19">
              <a:extLst>
                <a:ext uri="{FF2B5EF4-FFF2-40B4-BE49-F238E27FC236}">
                  <a16:creationId xmlns:a16="http://schemas.microsoft.com/office/drawing/2014/main" id="{CE1F2AAE-C9C3-134E-87FA-8C038948A019}"/>
                </a:ext>
              </a:extLst>
            </p:cNvPr>
            <p:cNvSpPr>
              <a:spLocks/>
            </p:cNvSpPr>
            <p:nvPr/>
          </p:nvSpPr>
          <p:spPr bwMode="hidden">
            <a:xfrm>
              <a:off x="5477" y="2588"/>
              <a:ext cx="281" cy="335"/>
            </a:xfrm>
            <a:custGeom>
              <a:avLst/>
              <a:gdLst>
                <a:gd name="T0" fmla="*/ 281 w 281"/>
                <a:gd name="T1" fmla="*/ 335 h 335"/>
                <a:gd name="T2" fmla="*/ 281 w 281"/>
                <a:gd name="T3" fmla="*/ 173 h 335"/>
                <a:gd name="T4" fmla="*/ 96 w 281"/>
                <a:gd name="T5" fmla="*/ 0 h 335"/>
                <a:gd name="T6" fmla="*/ 0 w 281"/>
                <a:gd name="T7" fmla="*/ 90 h 335"/>
                <a:gd name="T8" fmla="*/ 281 w 281"/>
                <a:gd name="T9" fmla="*/ 335 h 335"/>
                <a:gd name="T10" fmla="*/ 281 w 281"/>
                <a:gd name="T11" fmla="*/ 335 h 3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1" h="335">
                  <a:moveTo>
                    <a:pt x="281" y="335"/>
                  </a:moveTo>
                  <a:lnTo>
                    <a:pt x="281" y="173"/>
                  </a:lnTo>
                  <a:lnTo>
                    <a:pt x="96" y="0"/>
                  </a:lnTo>
                  <a:lnTo>
                    <a:pt x="0" y="90"/>
                  </a:lnTo>
                  <a:lnTo>
                    <a:pt x="281" y="335"/>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 name="Freeform 20">
              <a:extLst>
                <a:ext uri="{FF2B5EF4-FFF2-40B4-BE49-F238E27FC236}">
                  <a16:creationId xmlns:a16="http://schemas.microsoft.com/office/drawing/2014/main" id="{9D8ECABC-E136-6A46-BB11-D18605B44D6F}"/>
                </a:ext>
              </a:extLst>
            </p:cNvPr>
            <p:cNvSpPr>
              <a:spLocks/>
            </p:cNvSpPr>
            <p:nvPr/>
          </p:nvSpPr>
          <p:spPr bwMode="hidden">
            <a:xfrm>
              <a:off x="2454" y="0"/>
              <a:ext cx="3119" cy="2678"/>
            </a:xfrm>
            <a:custGeom>
              <a:avLst/>
              <a:gdLst/>
              <a:ahLst/>
              <a:cxnLst>
                <a:cxn ang="0">
                  <a:pos x="0" y="0"/>
                </a:cxn>
                <a:cxn ang="0">
                  <a:pos x="3026" y="2680"/>
                </a:cxn>
                <a:cxn ang="0">
                  <a:pos x="3122" y="2590"/>
                </a:cxn>
                <a:cxn ang="0">
                  <a:pos x="383" y="0"/>
                </a:cxn>
                <a:cxn ang="0">
                  <a:pos x="0" y="0"/>
                </a:cxn>
                <a:cxn ang="0">
                  <a:pos x="0" y="0"/>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w="9525">
              <a:noFill/>
              <a:round/>
              <a:headEnd/>
              <a:tailEnd/>
            </a:ln>
          </p:spPr>
          <p:txBody>
            <a:bodyPr/>
            <a:lstStyle/>
            <a:p>
              <a:pPr>
                <a:defRPr/>
              </a:pPr>
              <a:endParaRPr lang="en-US">
                <a:latin typeface="Arial" charset="0"/>
                <a:ea typeface="ＭＳ Ｐゴシック" charset="-128"/>
                <a:cs typeface="ＭＳ Ｐゴシック" charset="-128"/>
              </a:endParaRPr>
            </a:p>
          </p:txBody>
        </p:sp>
        <p:sp>
          <p:nvSpPr>
            <p:cNvPr id="23" name="Freeform 21">
              <a:extLst>
                <a:ext uri="{FF2B5EF4-FFF2-40B4-BE49-F238E27FC236}">
                  <a16:creationId xmlns:a16="http://schemas.microsoft.com/office/drawing/2014/main" id="{A9DE6FD9-193B-4840-8ED0-EF028BE7C482}"/>
                </a:ext>
              </a:extLst>
            </p:cNvPr>
            <p:cNvSpPr>
              <a:spLocks/>
            </p:cNvSpPr>
            <p:nvPr/>
          </p:nvSpPr>
          <p:spPr bwMode="hidden">
            <a:xfrm>
              <a:off x="5626" y="2534"/>
              <a:ext cx="132" cy="132"/>
            </a:xfrm>
            <a:custGeom>
              <a:avLst/>
              <a:gdLst>
                <a:gd name="T0" fmla="*/ 132 w 132"/>
                <a:gd name="T1" fmla="*/ 132 h 132"/>
                <a:gd name="T2" fmla="*/ 0 w 132"/>
                <a:gd name="T3" fmla="*/ 0 h 132"/>
                <a:gd name="T4" fmla="*/ 0 w 132"/>
                <a:gd name="T5" fmla="*/ 0 h 132"/>
                <a:gd name="T6" fmla="*/ 132 w 132"/>
                <a:gd name="T7" fmla="*/ 132 h 132"/>
                <a:gd name="T8" fmla="*/ 132 w 132"/>
                <a:gd name="T9" fmla="*/ 132 h 1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2" h="132">
                  <a:moveTo>
                    <a:pt x="132" y="132"/>
                  </a:moveTo>
                  <a:lnTo>
                    <a:pt x="0" y="0"/>
                  </a:lnTo>
                  <a:lnTo>
                    <a:pt x="132" y="132"/>
                  </a:lnTo>
                  <a:close/>
                </a:path>
              </a:pathLst>
            </a:custGeom>
            <a:solidFill>
              <a:srgbClr val="FF99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 name="Freeform 22">
              <a:extLst>
                <a:ext uri="{FF2B5EF4-FFF2-40B4-BE49-F238E27FC236}">
                  <a16:creationId xmlns:a16="http://schemas.microsoft.com/office/drawing/2014/main" id="{3AAA4531-6410-BD47-8B1B-283B4E7F232D}"/>
                </a:ext>
              </a:extLst>
            </p:cNvPr>
            <p:cNvSpPr>
              <a:spLocks/>
            </p:cNvSpPr>
            <p:nvPr/>
          </p:nvSpPr>
          <p:spPr bwMode="hidden">
            <a:xfrm>
              <a:off x="3112" y="0"/>
              <a:ext cx="2514" cy="2534"/>
            </a:xfrm>
            <a:custGeom>
              <a:avLst/>
              <a:gdLst/>
              <a:ahLst/>
              <a:cxnLst>
                <a:cxn ang="0">
                  <a:pos x="0" y="0"/>
                </a:cxn>
                <a:cxn ang="0">
                  <a:pos x="2517" y="2536"/>
                </a:cxn>
                <a:cxn ang="0">
                  <a:pos x="2517" y="2536"/>
                </a:cxn>
                <a:cxn ang="0">
                  <a:pos x="66" y="0"/>
                </a:cxn>
                <a:cxn ang="0">
                  <a:pos x="0" y="0"/>
                </a:cxn>
                <a:cxn ang="0">
                  <a:pos x="0" y="0"/>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w="9525">
              <a:noFill/>
              <a:round/>
              <a:headEnd/>
              <a:tailEnd/>
            </a:ln>
          </p:spPr>
          <p:txBody>
            <a:bodyPr/>
            <a:lstStyle/>
            <a:p>
              <a:pPr>
                <a:defRPr/>
              </a:pPr>
              <a:endParaRPr lang="en-US">
                <a:latin typeface="Arial" charset="0"/>
                <a:ea typeface="ＭＳ Ｐゴシック" charset="-128"/>
                <a:cs typeface="ＭＳ Ｐゴシック" charset="-128"/>
              </a:endParaRPr>
            </a:p>
          </p:txBody>
        </p:sp>
        <p:sp>
          <p:nvSpPr>
            <p:cNvPr id="25" name="Freeform 23">
              <a:extLst>
                <a:ext uri="{FF2B5EF4-FFF2-40B4-BE49-F238E27FC236}">
                  <a16:creationId xmlns:a16="http://schemas.microsoft.com/office/drawing/2014/main" id="{70130FD9-9E4C-C74D-84B3-ABBB909162DC}"/>
                </a:ext>
              </a:extLst>
            </p:cNvPr>
            <p:cNvSpPr>
              <a:spLocks/>
            </p:cNvSpPr>
            <p:nvPr/>
          </p:nvSpPr>
          <p:spPr bwMode="hidden">
            <a:xfrm>
              <a:off x="3488" y="0"/>
              <a:ext cx="2198" cy="2480"/>
            </a:xfrm>
            <a:custGeom>
              <a:avLst/>
              <a:gdLst/>
              <a:ahLst/>
              <a:cxnLst>
                <a:cxn ang="0">
                  <a:pos x="0" y="0"/>
                </a:cxn>
                <a:cxn ang="0">
                  <a:pos x="2188" y="2482"/>
                </a:cxn>
                <a:cxn ang="0">
                  <a:pos x="2200" y="2476"/>
                </a:cxn>
                <a:cxn ang="0">
                  <a:pos x="317" y="0"/>
                </a:cxn>
                <a:cxn ang="0">
                  <a:pos x="0" y="0"/>
                </a:cxn>
                <a:cxn ang="0">
                  <a:pos x="0" y="0"/>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w="9525" cap="flat" cmpd="sng">
              <a:noFill/>
              <a:prstDash val="solid"/>
              <a:round/>
              <a:headEnd type="none" w="med" len="med"/>
              <a:tailEnd type="none" w="med" len="med"/>
            </a:ln>
            <a:effectLst/>
          </p:spPr>
          <p:txBody>
            <a:bodyPr/>
            <a:lstStyle/>
            <a:p>
              <a:pPr>
                <a:defRPr/>
              </a:pPr>
              <a:endParaRPr lang="en-US">
                <a:latin typeface="Arial" charset="0"/>
                <a:ea typeface="ＭＳ Ｐゴシック" charset="-128"/>
                <a:cs typeface="ＭＳ Ｐゴシック" charset="-128"/>
              </a:endParaRPr>
            </a:p>
          </p:txBody>
        </p:sp>
        <p:sp>
          <p:nvSpPr>
            <p:cNvPr id="26" name="Freeform 24">
              <a:extLst>
                <a:ext uri="{FF2B5EF4-FFF2-40B4-BE49-F238E27FC236}">
                  <a16:creationId xmlns:a16="http://schemas.microsoft.com/office/drawing/2014/main" id="{3A2981F3-F768-CE43-B7C8-7B2A7F3BD9FF}"/>
                </a:ext>
              </a:extLst>
            </p:cNvPr>
            <p:cNvSpPr>
              <a:spLocks/>
            </p:cNvSpPr>
            <p:nvPr/>
          </p:nvSpPr>
          <p:spPr bwMode="hidden">
            <a:xfrm>
              <a:off x="5674" y="2474"/>
              <a:ext cx="84" cy="96"/>
            </a:xfrm>
            <a:custGeom>
              <a:avLst/>
              <a:gdLst/>
              <a:ahLst/>
              <a:cxnLst>
                <a:cxn ang="0">
                  <a:pos x="84" y="96"/>
                </a:cxn>
                <a:cxn ang="0">
                  <a:pos x="84" y="90"/>
                </a:cxn>
                <a:cxn ang="0">
                  <a:pos x="12" y="0"/>
                </a:cxn>
                <a:cxn ang="0">
                  <a:pos x="0" y="6"/>
                </a:cxn>
                <a:cxn ang="0">
                  <a:pos x="84" y="96"/>
                </a:cxn>
                <a:cxn ang="0">
                  <a:pos x="84" y="96"/>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w="9525">
              <a:noFill/>
              <a:round/>
              <a:headEnd/>
              <a:tailEnd/>
            </a:ln>
          </p:spPr>
          <p:txBody>
            <a:bodyPr/>
            <a:lstStyle/>
            <a:p>
              <a:pPr>
                <a:defRPr/>
              </a:pPr>
              <a:endParaRPr lang="en-US">
                <a:latin typeface="Arial" charset="0"/>
                <a:ea typeface="ＭＳ Ｐゴシック" charset="-128"/>
                <a:cs typeface="ＭＳ Ｐゴシック" charset="-128"/>
              </a:endParaRPr>
            </a:p>
          </p:txBody>
        </p:sp>
        <p:sp>
          <p:nvSpPr>
            <p:cNvPr id="27" name="Freeform 25">
              <a:extLst>
                <a:ext uri="{FF2B5EF4-FFF2-40B4-BE49-F238E27FC236}">
                  <a16:creationId xmlns:a16="http://schemas.microsoft.com/office/drawing/2014/main" id="{010C4C91-9803-AE44-977A-43EB630C54BC}"/>
                </a:ext>
              </a:extLst>
            </p:cNvPr>
            <p:cNvSpPr>
              <a:spLocks/>
            </p:cNvSpPr>
            <p:nvPr/>
          </p:nvSpPr>
          <p:spPr bwMode="hidden">
            <a:xfrm>
              <a:off x="5603" y="850"/>
              <a:ext cx="155" cy="516"/>
            </a:xfrm>
            <a:custGeom>
              <a:avLst/>
              <a:gdLst>
                <a:gd name="T0" fmla="*/ 155 w 155"/>
                <a:gd name="T1" fmla="*/ 516 h 516"/>
                <a:gd name="T2" fmla="*/ 155 w 155"/>
                <a:gd name="T3" fmla="*/ 204 h 516"/>
                <a:gd name="T4" fmla="*/ 77 w 155"/>
                <a:gd name="T5" fmla="*/ 0 h 516"/>
                <a:gd name="T6" fmla="*/ 0 w 155"/>
                <a:gd name="T7" fmla="*/ 192 h 516"/>
                <a:gd name="T8" fmla="*/ 155 w 155"/>
                <a:gd name="T9" fmla="*/ 516 h 516"/>
                <a:gd name="T10" fmla="*/ 155 w 155"/>
                <a:gd name="T11" fmla="*/ 516 h 5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5" h="516">
                  <a:moveTo>
                    <a:pt x="155" y="516"/>
                  </a:moveTo>
                  <a:lnTo>
                    <a:pt x="155" y="204"/>
                  </a:lnTo>
                  <a:lnTo>
                    <a:pt x="77" y="0"/>
                  </a:lnTo>
                  <a:lnTo>
                    <a:pt x="0" y="192"/>
                  </a:lnTo>
                  <a:lnTo>
                    <a:pt x="155" y="516"/>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 name="Freeform 26">
              <a:extLst>
                <a:ext uri="{FF2B5EF4-FFF2-40B4-BE49-F238E27FC236}">
                  <a16:creationId xmlns:a16="http://schemas.microsoft.com/office/drawing/2014/main" id="{B1A21034-88C1-6644-9D94-A320734D581F}"/>
                </a:ext>
              </a:extLst>
            </p:cNvPr>
            <p:cNvSpPr>
              <a:spLocks/>
            </p:cNvSpPr>
            <p:nvPr/>
          </p:nvSpPr>
          <p:spPr bwMode="hidden">
            <a:xfrm>
              <a:off x="5107" y="0"/>
              <a:ext cx="573" cy="1042"/>
            </a:xfrm>
            <a:custGeom>
              <a:avLst/>
              <a:gdLst/>
              <a:ahLst/>
              <a:cxnLst>
                <a:cxn ang="0">
                  <a:pos x="0" y="0"/>
                </a:cxn>
                <a:cxn ang="0">
                  <a:pos x="497" y="1043"/>
                </a:cxn>
                <a:cxn ang="0">
                  <a:pos x="574" y="851"/>
                </a:cxn>
                <a:cxn ang="0">
                  <a:pos x="251" y="0"/>
                </a:cxn>
                <a:cxn ang="0">
                  <a:pos x="0" y="0"/>
                </a:cxn>
                <a:cxn ang="0">
                  <a:pos x="0" y="0"/>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w="9525">
              <a:noFill/>
              <a:round/>
              <a:headEnd/>
              <a:tailEnd/>
            </a:ln>
          </p:spPr>
          <p:txBody>
            <a:bodyPr/>
            <a:lstStyle/>
            <a:p>
              <a:pPr>
                <a:defRPr/>
              </a:pPr>
              <a:endParaRPr lang="en-US">
                <a:latin typeface="Arial" charset="0"/>
                <a:ea typeface="ＭＳ Ｐゴシック" charset="-128"/>
                <a:cs typeface="ＭＳ Ｐゴシック" charset="-128"/>
              </a:endParaRPr>
            </a:p>
          </p:txBody>
        </p:sp>
        <p:sp>
          <p:nvSpPr>
            <p:cNvPr id="29" name="Freeform 27">
              <a:extLst>
                <a:ext uri="{FF2B5EF4-FFF2-40B4-BE49-F238E27FC236}">
                  <a16:creationId xmlns:a16="http://schemas.microsoft.com/office/drawing/2014/main" id="{C335192B-6AAC-E749-93B5-E53BD9CF862E}"/>
                </a:ext>
              </a:extLst>
            </p:cNvPr>
            <p:cNvSpPr>
              <a:spLocks/>
            </p:cNvSpPr>
            <p:nvPr/>
          </p:nvSpPr>
          <p:spPr bwMode="hidden">
            <a:xfrm>
              <a:off x="5411" y="0"/>
              <a:ext cx="341" cy="796"/>
            </a:xfrm>
            <a:custGeom>
              <a:avLst/>
              <a:gdLst/>
              <a:ahLst/>
              <a:cxnLst>
                <a:cxn ang="0">
                  <a:pos x="144" y="0"/>
                </a:cxn>
                <a:cxn ang="0">
                  <a:pos x="0" y="0"/>
                </a:cxn>
                <a:cxn ang="0">
                  <a:pos x="287" y="797"/>
                </a:cxn>
                <a:cxn ang="0">
                  <a:pos x="341" y="653"/>
                </a:cxn>
                <a:cxn ang="0">
                  <a:pos x="144" y="0"/>
                </a:cxn>
                <a:cxn ang="0">
                  <a:pos x="144" y="0"/>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w="9525">
              <a:noFill/>
              <a:round/>
              <a:headEnd/>
              <a:tailEnd/>
            </a:ln>
          </p:spPr>
          <p:txBody>
            <a:bodyPr/>
            <a:lstStyle/>
            <a:p>
              <a:pPr>
                <a:defRPr/>
              </a:pPr>
              <a:endParaRPr lang="en-US">
                <a:latin typeface="Arial" charset="0"/>
                <a:ea typeface="ＭＳ Ｐゴシック" charset="-128"/>
                <a:cs typeface="ＭＳ Ｐゴシック" charset="-128"/>
              </a:endParaRPr>
            </a:p>
          </p:txBody>
        </p:sp>
        <p:sp>
          <p:nvSpPr>
            <p:cNvPr id="30" name="Freeform 28">
              <a:extLst>
                <a:ext uri="{FF2B5EF4-FFF2-40B4-BE49-F238E27FC236}">
                  <a16:creationId xmlns:a16="http://schemas.microsoft.com/office/drawing/2014/main" id="{0B202097-1E0A-CC42-AD97-3A47F3DD64C0}"/>
                </a:ext>
              </a:extLst>
            </p:cNvPr>
            <p:cNvSpPr>
              <a:spLocks/>
            </p:cNvSpPr>
            <p:nvPr/>
          </p:nvSpPr>
          <p:spPr bwMode="hidden">
            <a:xfrm>
              <a:off x="5698" y="653"/>
              <a:ext cx="60" cy="311"/>
            </a:xfrm>
            <a:custGeom>
              <a:avLst/>
              <a:gdLst>
                <a:gd name="T0" fmla="*/ 0 w 60"/>
                <a:gd name="T1" fmla="*/ 144 h 312"/>
                <a:gd name="T2" fmla="*/ 60 w 60"/>
                <a:gd name="T3" fmla="*/ 312 h 312"/>
                <a:gd name="T4" fmla="*/ 60 w 60"/>
                <a:gd name="T5" fmla="*/ 6 h 312"/>
                <a:gd name="T6" fmla="*/ 54 w 60"/>
                <a:gd name="T7" fmla="*/ 0 h 312"/>
                <a:gd name="T8" fmla="*/ 0 w 60"/>
                <a:gd name="T9" fmla="*/ 144 h 312"/>
                <a:gd name="T10" fmla="*/ 0 w 60"/>
                <a:gd name="T11" fmla="*/ 144 h 3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 h="312">
                  <a:moveTo>
                    <a:pt x="0" y="144"/>
                  </a:moveTo>
                  <a:lnTo>
                    <a:pt x="60" y="312"/>
                  </a:lnTo>
                  <a:lnTo>
                    <a:pt x="60" y="6"/>
                  </a:lnTo>
                  <a:lnTo>
                    <a:pt x="54" y="0"/>
                  </a:lnTo>
                  <a:lnTo>
                    <a:pt x="0" y="144"/>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 name="Freeform 29">
              <a:extLst>
                <a:ext uri="{FF2B5EF4-FFF2-40B4-BE49-F238E27FC236}">
                  <a16:creationId xmlns:a16="http://schemas.microsoft.com/office/drawing/2014/main" id="{A7A76B98-B4D1-984D-9394-1B37D0EB1ED0}"/>
                </a:ext>
              </a:extLst>
            </p:cNvPr>
            <p:cNvSpPr>
              <a:spLocks/>
            </p:cNvSpPr>
            <p:nvPr/>
          </p:nvSpPr>
          <p:spPr bwMode="hidden">
            <a:xfrm>
              <a:off x="2" y="1601"/>
              <a:ext cx="5752" cy="1864"/>
            </a:xfrm>
            <a:custGeom>
              <a:avLst/>
              <a:gdLst/>
              <a:ahLst/>
              <a:cxnLst>
                <a:cxn ang="0">
                  <a:pos x="0" y="371"/>
                </a:cxn>
                <a:cxn ang="0">
                  <a:pos x="5740" y="1864"/>
                </a:cxn>
                <a:cxn ang="0">
                  <a:pos x="5740" y="1834"/>
                </a:cxn>
                <a:cxn ang="0">
                  <a:pos x="0" y="0"/>
                </a:cxn>
                <a:cxn ang="0">
                  <a:pos x="0" y="371"/>
                </a:cxn>
                <a:cxn ang="0">
                  <a:pos x="0" y="37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w="9525">
              <a:noFill/>
              <a:round/>
              <a:headEnd/>
              <a:tailEnd/>
            </a:ln>
          </p:spPr>
          <p:txBody>
            <a:bodyPr/>
            <a:lstStyle/>
            <a:p>
              <a:pPr>
                <a:defRPr/>
              </a:pPr>
              <a:endParaRPr lang="en-US">
                <a:latin typeface="Arial" charset="0"/>
                <a:ea typeface="ＭＳ Ｐゴシック" charset="-128"/>
                <a:cs typeface="ＭＳ Ｐゴシック" charset="-128"/>
              </a:endParaRPr>
            </a:p>
          </p:txBody>
        </p:sp>
        <p:sp>
          <p:nvSpPr>
            <p:cNvPr id="32" name="Freeform 30">
              <a:extLst>
                <a:ext uri="{FF2B5EF4-FFF2-40B4-BE49-F238E27FC236}">
                  <a16:creationId xmlns:a16="http://schemas.microsoft.com/office/drawing/2014/main" id="{4C7874F9-7BDB-8C4C-B110-2A09D96AA466}"/>
                </a:ext>
              </a:extLst>
            </p:cNvPr>
            <p:cNvSpPr>
              <a:spLocks/>
            </p:cNvSpPr>
            <p:nvPr/>
          </p:nvSpPr>
          <p:spPr bwMode="hidden">
            <a:xfrm>
              <a:off x="5754" y="3483"/>
              <a:ext cx="6" cy="6"/>
            </a:xfrm>
            <a:custGeom>
              <a:avLst/>
              <a:gdLst>
                <a:gd name="T0" fmla="*/ 6 w 6"/>
                <a:gd name="T1" fmla="*/ 6 h 6"/>
                <a:gd name="T2" fmla="*/ 0 w 6"/>
                <a:gd name="T3" fmla="*/ 0 h 6"/>
                <a:gd name="T4" fmla="*/ 0 w 6"/>
                <a:gd name="T5" fmla="*/ 6 h 6"/>
                <a:gd name="T6" fmla="*/ 6 w 6"/>
                <a:gd name="T7" fmla="*/ 6 h 6"/>
                <a:gd name="T8" fmla="*/ 6 w 6"/>
                <a:gd name="T9" fmla="*/ 6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6">
                  <a:moveTo>
                    <a:pt x="6" y="6"/>
                  </a:moveTo>
                  <a:lnTo>
                    <a:pt x="0" y="0"/>
                  </a:lnTo>
                  <a:lnTo>
                    <a:pt x="0" y="6"/>
                  </a:lnTo>
                  <a:lnTo>
                    <a:pt x="6" y="6"/>
                  </a:lnTo>
                  <a:close/>
                </a:path>
              </a:pathLst>
            </a:custGeom>
            <a:solidFill>
              <a:srgbClr val="18F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 name="Freeform 31">
              <a:extLst>
                <a:ext uri="{FF2B5EF4-FFF2-40B4-BE49-F238E27FC236}">
                  <a16:creationId xmlns:a16="http://schemas.microsoft.com/office/drawing/2014/main" id="{BDF65DA9-55A7-1D4F-930C-053FF6AD1D08}"/>
                </a:ext>
              </a:extLst>
            </p:cNvPr>
            <p:cNvSpPr>
              <a:spLocks/>
            </p:cNvSpPr>
            <p:nvPr/>
          </p:nvSpPr>
          <p:spPr bwMode="hidden">
            <a:xfrm>
              <a:off x="2" y="2152"/>
              <a:ext cx="5752" cy="1337"/>
            </a:xfrm>
            <a:custGeom>
              <a:avLst/>
              <a:gdLst/>
              <a:ahLst/>
              <a:cxnLst>
                <a:cxn ang="0">
                  <a:pos x="0" y="366"/>
                </a:cxn>
                <a:cxn ang="0">
                  <a:pos x="5740" y="1337"/>
                </a:cxn>
                <a:cxn ang="0">
                  <a:pos x="5740" y="1331"/>
                </a:cxn>
                <a:cxn ang="0">
                  <a:pos x="0" y="0"/>
                </a:cxn>
                <a:cxn ang="0">
                  <a:pos x="0" y="366"/>
                </a:cxn>
                <a:cxn ang="0">
                  <a:pos x="0" y="366"/>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a:defRPr/>
              </a:pPr>
              <a:endParaRPr lang="en-US">
                <a:latin typeface="Arial" charset="0"/>
                <a:ea typeface="ＭＳ Ｐゴシック" charset="-128"/>
                <a:cs typeface="ＭＳ Ｐゴシック" charset="-128"/>
              </a:endParaRPr>
            </a:p>
          </p:txBody>
        </p:sp>
        <p:sp>
          <p:nvSpPr>
            <p:cNvPr id="34" name="Freeform 32">
              <a:extLst>
                <a:ext uri="{FF2B5EF4-FFF2-40B4-BE49-F238E27FC236}">
                  <a16:creationId xmlns:a16="http://schemas.microsoft.com/office/drawing/2014/main" id="{C07629AF-0F82-7149-8A8B-EC05E6C66669}"/>
                </a:ext>
              </a:extLst>
            </p:cNvPr>
            <p:cNvSpPr>
              <a:spLocks/>
            </p:cNvSpPr>
            <p:nvPr/>
          </p:nvSpPr>
          <p:spPr bwMode="hidden">
            <a:xfrm>
              <a:off x="2" y="3177"/>
              <a:ext cx="5752" cy="414"/>
            </a:xfrm>
            <a:custGeom>
              <a:avLst/>
              <a:gdLst/>
              <a:ahLst/>
              <a:cxnLst>
                <a:cxn ang="0">
                  <a:pos x="0" y="48"/>
                </a:cxn>
                <a:cxn ang="0">
                  <a:pos x="5740" y="414"/>
                </a:cxn>
                <a:cxn ang="0">
                  <a:pos x="5740" y="402"/>
                </a:cxn>
                <a:cxn ang="0">
                  <a:pos x="0" y="0"/>
                </a:cxn>
                <a:cxn ang="0">
                  <a:pos x="0" y="48"/>
                </a:cxn>
                <a:cxn ang="0">
                  <a:pos x="0" y="48"/>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w="9525">
              <a:noFill/>
              <a:round/>
              <a:headEnd/>
              <a:tailEnd/>
            </a:ln>
          </p:spPr>
          <p:txBody>
            <a:bodyPr/>
            <a:lstStyle/>
            <a:p>
              <a:pPr>
                <a:defRPr/>
              </a:pPr>
              <a:endParaRPr lang="en-US">
                <a:latin typeface="Arial" charset="0"/>
                <a:ea typeface="ＭＳ Ｐゴシック" charset="-128"/>
                <a:cs typeface="ＭＳ Ｐゴシック" charset="-128"/>
              </a:endParaRPr>
            </a:p>
          </p:txBody>
        </p:sp>
        <p:sp>
          <p:nvSpPr>
            <p:cNvPr id="35" name="Freeform 33">
              <a:extLst>
                <a:ext uri="{FF2B5EF4-FFF2-40B4-BE49-F238E27FC236}">
                  <a16:creationId xmlns:a16="http://schemas.microsoft.com/office/drawing/2014/main" id="{570AE283-933A-4046-AFA0-8BB0D8B9038F}"/>
                </a:ext>
              </a:extLst>
            </p:cNvPr>
            <p:cNvSpPr>
              <a:spLocks/>
            </p:cNvSpPr>
            <p:nvPr/>
          </p:nvSpPr>
          <p:spPr bwMode="hidden">
            <a:xfrm>
              <a:off x="1297" y="0"/>
              <a:ext cx="4457" cy="3177"/>
            </a:xfrm>
            <a:custGeom>
              <a:avLst/>
              <a:gdLst/>
              <a:ahLst/>
              <a:cxnLst>
                <a:cxn ang="0">
                  <a:pos x="0" y="0"/>
                </a:cxn>
                <a:cxn ang="0">
                  <a:pos x="4448" y="3177"/>
                </a:cxn>
                <a:cxn ang="0">
                  <a:pos x="4448" y="3153"/>
                </a:cxn>
                <a:cxn ang="0">
                  <a:pos x="125" y="0"/>
                </a:cxn>
                <a:cxn ang="0">
                  <a:pos x="0" y="0"/>
                </a:cxn>
                <a:cxn ang="0">
                  <a:pos x="0" y="0"/>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w="9525">
              <a:noFill/>
              <a:round/>
              <a:headEnd/>
              <a:tailEnd/>
            </a:ln>
          </p:spPr>
          <p:txBody>
            <a:bodyPr/>
            <a:lstStyle/>
            <a:p>
              <a:pPr>
                <a:defRPr/>
              </a:pPr>
              <a:endParaRPr lang="en-US">
                <a:latin typeface="Arial" charset="0"/>
                <a:ea typeface="ＭＳ Ｐゴシック" charset="-128"/>
                <a:cs typeface="ＭＳ Ｐゴシック" charset="-128"/>
              </a:endParaRPr>
            </a:p>
          </p:txBody>
        </p:sp>
        <p:sp>
          <p:nvSpPr>
            <p:cNvPr id="36" name="Freeform 34">
              <a:extLst>
                <a:ext uri="{FF2B5EF4-FFF2-40B4-BE49-F238E27FC236}">
                  <a16:creationId xmlns:a16="http://schemas.microsoft.com/office/drawing/2014/main" id="{AAD10B37-652F-F544-A3A3-D26F8F81633E}"/>
                </a:ext>
              </a:extLst>
            </p:cNvPr>
            <p:cNvSpPr>
              <a:spLocks/>
            </p:cNvSpPr>
            <p:nvPr/>
          </p:nvSpPr>
          <p:spPr bwMode="hidden">
            <a:xfrm>
              <a:off x="3321" y="0"/>
              <a:ext cx="2433" cy="2614"/>
            </a:xfrm>
            <a:custGeom>
              <a:avLst/>
              <a:gdLst/>
              <a:ahLst/>
              <a:cxnLst>
                <a:cxn ang="0">
                  <a:pos x="0" y="0"/>
                </a:cxn>
                <a:cxn ang="0">
                  <a:pos x="2428" y="2614"/>
                </a:cxn>
                <a:cxn ang="0">
                  <a:pos x="2428" y="2608"/>
                </a:cxn>
                <a:cxn ang="0">
                  <a:pos x="66" y="0"/>
                </a:cxn>
                <a:cxn ang="0">
                  <a:pos x="0" y="0"/>
                </a:cxn>
                <a:cxn ang="0">
                  <a:pos x="0" y="0"/>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a:defRPr/>
              </a:pPr>
              <a:endParaRPr lang="en-US">
                <a:latin typeface="Arial" charset="0"/>
                <a:ea typeface="ＭＳ Ｐゴシック" charset="-128"/>
                <a:cs typeface="ＭＳ Ｐゴシック" charset="-128"/>
              </a:endParaRPr>
            </a:p>
          </p:txBody>
        </p:sp>
        <p:sp>
          <p:nvSpPr>
            <p:cNvPr id="37" name="Freeform 35">
              <a:extLst>
                <a:ext uri="{FF2B5EF4-FFF2-40B4-BE49-F238E27FC236}">
                  <a16:creationId xmlns:a16="http://schemas.microsoft.com/office/drawing/2014/main" id="{76B3735B-4DF6-1047-BB62-9CD8B249E3EF}"/>
                </a:ext>
              </a:extLst>
            </p:cNvPr>
            <p:cNvSpPr>
              <a:spLocks/>
            </p:cNvSpPr>
            <p:nvPr/>
          </p:nvSpPr>
          <p:spPr bwMode="hidden">
            <a:xfrm>
              <a:off x="3950" y="0"/>
              <a:ext cx="1804" cy="2464"/>
            </a:xfrm>
            <a:custGeom>
              <a:avLst/>
              <a:gdLst/>
              <a:ahLst/>
              <a:cxnLst>
                <a:cxn ang="0">
                  <a:pos x="485" y="0"/>
                </a:cxn>
                <a:cxn ang="0">
                  <a:pos x="0" y="0"/>
                </a:cxn>
                <a:cxn ang="0">
                  <a:pos x="1800" y="2464"/>
                </a:cxn>
                <a:cxn ang="0">
                  <a:pos x="1800" y="2248"/>
                </a:cxn>
                <a:cxn ang="0">
                  <a:pos x="1794" y="2248"/>
                </a:cxn>
                <a:cxn ang="0">
                  <a:pos x="485" y="0"/>
                </a:cxn>
                <a:cxn ang="0">
                  <a:pos x="485" y="0"/>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w="9525">
              <a:noFill/>
              <a:round/>
              <a:headEnd/>
              <a:tailEnd/>
            </a:ln>
          </p:spPr>
          <p:txBody>
            <a:bodyPr/>
            <a:lstStyle/>
            <a:p>
              <a:pPr>
                <a:defRPr/>
              </a:pPr>
              <a:endParaRPr lang="en-US">
                <a:latin typeface="Arial" charset="0"/>
                <a:ea typeface="ＭＳ Ｐゴシック" charset="-128"/>
                <a:cs typeface="ＭＳ Ｐゴシック" charset="-128"/>
              </a:endParaRPr>
            </a:p>
          </p:txBody>
        </p:sp>
        <p:sp>
          <p:nvSpPr>
            <p:cNvPr id="38" name="Freeform 36">
              <a:extLst>
                <a:ext uri="{FF2B5EF4-FFF2-40B4-BE49-F238E27FC236}">
                  <a16:creationId xmlns:a16="http://schemas.microsoft.com/office/drawing/2014/main" id="{CDDEEE4F-3DB1-DC46-A44F-FC5CD5032540}"/>
                </a:ext>
              </a:extLst>
            </p:cNvPr>
            <p:cNvSpPr>
              <a:spLocks/>
            </p:cNvSpPr>
            <p:nvPr/>
          </p:nvSpPr>
          <p:spPr bwMode="hidden">
            <a:xfrm>
              <a:off x="4519" y="0"/>
              <a:ext cx="1235" cy="2074"/>
            </a:xfrm>
            <a:custGeom>
              <a:avLst/>
              <a:gdLst/>
              <a:ahLst/>
              <a:cxnLst>
                <a:cxn ang="0">
                  <a:pos x="0" y="0"/>
                </a:cxn>
                <a:cxn ang="0">
                  <a:pos x="1232" y="2074"/>
                </a:cxn>
                <a:cxn ang="0">
                  <a:pos x="1232" y="2038"/>
                </a:cxn>
                <a:cxn ang="0">
                  <a:pos x="42" y="0"/>
                </a:cxn>
                <a:cxn ang="0">
                  <a:pos x="0" y="0"/>
                </a:cxn>
                <a:cxn ang="0">
                  <a:pos x="0" y="0"/>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w="9525">
              <a:noFill/>
              <a:round/>
              <a:headEnd/>
              <a:tailEnd/>
            </a:ln>
          </p:spPr>
          <p:txBody>
            <a:bodyPr/>
            <a:lstStyle/>
            <a:p>
              <a:pPr>
                <a:defRPr/>
              </a:pPr>
              <a:endParaRPr lang="en-US">
                <a:latin typeface="Arial" charset="0"/>
                <a:ea typeface="ＭＳ Ｐゴシック" charset="-128"/>
                <a:cs typeface="ＭＳ Ｐゴシック" charset="-128"/>
              </a:endParaRPr>
            </a:p>
          </p:txBody>
        </p:sp>
        <p:sp>
          <p:nvSpPr>
            <p:cNvPr id="39" name="Freeform 37">
              <a:extLst>
                <a:ext uri="{FF2B5EF4-FFF2-40B4-BE49-F238E27FC236}">
                  <a16:creationId xmlns:a16="http://schemas.microsoft.com/office/drawing/2014/main" id="{BBEB6B0E-7B1D-4A41-973B-093A368FDEBD}"/>
                </a:ext>
              </a:extLst>
            </p:cNvPr>
            <p:cNvSpPr>
              <a:spLocks/>
            </p:cNvSpPr>
            <p:nvPr/>
          </p:nvSpPr>
          <p:spPr bwMode="hidden">
            <a:xfrm>
              <a:off x="4694" y="0"/>
              <a:ext cx="1060" cy="1936"/>
            </a:xfrm>
            <a:custGeom>
              <a:avLst/>
              <a:gdLst/>
              <a:ahLst/>
              <a:cxnLst>
                <a:cxn ang="0">
                  <a:pos x="0" y="0"/>
                </a:cxn>
                <a:cxn ang="0">
                  <a:pos x="1058" y="1936"/>
                </a:cxn>
                <a:cxn ang="0">
                  <a:pos x="1058" y="1930"/>
                </a:cxn>
                <a:cxn ang="0">
                  <a:pos x="54" y="0"/>
                </a:cxn>
                <a:cxn ang="0">
                  <a:pos x="0" y="0"/>
                </a:cxn>
                <a:cxn ang="0">
                  <a:pos x="0" y="0"/>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w="9525">
              <a:noFill/>
              <a:round/>
              <a:headEnd/>
              <a:tailEnd/>
            </a:ln>
          </p:spPr>
          <p:txBody>
            <a:bodyPr/>
            <a:lstStyle/>
            <a:p>
              <a:pPr>
                <a:defRPr/>
              </a:pPr>
              <a:endParaRPr lang="en-US">
                <a:latin typeface="Arial" charset="0"/>
                <a:ea typeface="ＭＳ Ｐゴシック" charset="-128"/>
                <a:cs typeface="ＭＳ Ｐゴシック" charset="-128"/>
              </a:endParaRPr>
            </a:p>
          </p:txBody>
        </p:sp>
        <p:sp>
          <p:nvSpPr>
            <p:cNvPr id="40" name="Freeform 38">
              <a:extLst>
                <a:ext uri="{FF2B5EF4-FFF2-40B4-BE49-F238E27FC236}">
                  <a16:creationId xmlns:a16="http://schemas.microsoft.com/office/drawing/2014/main" id="{F082B431-2F1D-6445-B3CE-E8B722A9DD35}"/>
                </a:ext>
              </a:extLst>
            </p:cNvPr>
            <p:cNvSpPr>
              <a:spLocks/>
            </p:cNvSpPr>
            <p:nvPr/>
          </p:nvSpPr>
          <p:spPr bwMode="hidden">
            <a:xfrm>
              <a:off x="4981" y="0"/>
              <a:ext cx="773" cy="1487"/>
            </a:xfrm>
            <a:custGeom>
              <a:avLst/>
              <a:gdLst/>
              <a:ahLst/>
              <a:cxnLst>
                <a:cxn ang="0">
                  <a:pos x="771" y="1433"/>
                </a:cxn>
                <a:cxn ang="0">
                  <a:pos x="42" y="0"/>
                </a:cxn>
                <a:cxn ang="0">
                  <a:pos x="0" y="0"/>
                </a:cxn>
                <a:cxn ang="0">
                  <a:pos x="771" y="1487"/>
                </a:cxn>
                <a:cxn ang="0">
                  <a:pos x="771" y="1433"/>
                </a:cxn>
                <a:cxn ang="0">
                  <a:pos x="771" y="1433"/>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w="9525">
              <a:noFill/>
              <a:round/>
              <a:headEnd/>
              <a:tailEnd/>
            </a:ln>
          </p:spPr>
          <p:txBody>
            <a:bodyPr/>
            <a:lstStyle/>
            <a:p>
              <a:pPr>
                <a:defRPr/>
              </a:pPr>
              <a:endParaRPr lang="en-US">
                <a:latin typeface="Arial" charset="0"/>
                <a:ea typeface="ＭＳ Ｐゴシック" charset="-128"/>
                <a:cs typeface="ＭＳ Ｐゴシック" charset="-128"/>
              </a:endParaRPr>
            </a:p>
          </p:txBody>
        </p:sp>
        <p:grpSp>
          <p:nvGrpSpPr>
            <p:cNvPr id="41" name="Group 39">
              <a:extLst>
                <a:ext uri="{FF2B5EF4-FFF2-40B4-BE49-F238E27FC236}">
                  <a16:creationId xmlns:a16="http://schemas.microsoft.com/office/drawing/2014/main" id="{7BDBB650-6CAB-C649-B982-80C73863E50B}"/>
                </a:ext>
              </a:extLst>
            </p:cNvPr>
            <p:cNvGrpSpPr>
              <a:grpSpLocks/>
            </p:cNvGrpSpPr>
            <p:nvPr userDrawn="1"/>
          </p:nvGrpSpPr>
          <p:grpSpPr bwMode="auto">
            <a:xfrm>
              <a:off x="0" y="1632"/>
              <a:ext cx="5758" cy="1858"/>
              <a:chOff x="0" y="1632"/>
              <a:chExt cx="5758" cy="1858"/>
            </a:xfrm>
          </p:grpSpPr>
          <p:sp>
            <p:nvSpPr>
              <p:cNvPr id="42" name="Freeform 40">
                <a:extLst>
                  <a:ext uri="{FF2B5EF4-FFF2-40B4-BE49-F238E27FC236}">
                    <a16:creationId xmlns:a16="http://schemas.microsoft.com/office/drawing/2014/main" id="{1FFEFBBA-318A-144F-9B04-3A1D79EC16C6}"/>
                  </a:ext>
                </a:extLst>
              </p:cNvPr>
              <p:cNvSpPr>
                <a:spLocks/>
              </p:cNvSpPr>
              <p:nvPr/>
            </p:nvSpPr>
            <p:spPr bwMode="hidden">
              <a:xfrm>
                <a:off x="0" y="1632"/>
                <a:ext cx="3670" cy="1313"/>
              </a:xfrm>
              <a:custGeom>
                <a:avLst/>
                <a:gdLst/>
                <a:ahLst/>
                <a:cxnLst>
                  <a:cxn ang="0">
                    <a:pos x="0" y="0"/>
                  </a:cxn>
                  <a:cxn ang="0">
                    <a:pos x="0" y="366"/>
                  </a:cxn>
                  <a:cxn ang="0">
                    <a:pos x="3635" y="1313"/>
                  </a:cxn>
                  <a:cxn ang="0">
                    <a:pos x="3647" y="1235"/>
                  </a:cxn>
                  <a:cxn ang="0">
                    <a:pos x="3659" y="1163"/>
                  </a:cxn>
                  <a:cxn ang="0">
                    <a:pos x="0" y="0"/>
                  </a:cxn>
                  <a:cxn ang="0">
                    <a:pos x="0" y="0"/>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a:defRPr/>
                </a:pPr>
                <a:endParaRPr lang="en-US">
                  <a:latin typeface="Arial" charset="0"/>
                  <a:ea typeface="ＭＳ Ｐゴシック" charset="-128"/>
                  <a:cs typeface="ＭＳ Ｐゴシック" charset="-128"/>
                </a:endParaRPr>
              </a:p>
            </p:txBody>
          </p:sp>
          <p:sp>
            <p:nvSpPr>
              <p:cNvPr id="43" name="Freeform 41">
                <a:extLst>
                  <a:ext uri="{FF2B5EF4-FFF2-40B4-BE49-F238E27FC236}">
                    <a16:creationId xmlns:a16="http://schemas.microsoft.com/office/drawing/2014/main" id="{9C7A01A6-C5FB-6840-8C45-E9739D4D2C59}"/>
                  </a:ext>
                </a:extLst>
              </p:cNvPr>
              <p:cNvSpPr>
                <a:spLocks/>
              </p:cNvSpPr>
              <p:nvPr/>
            </p:nvSpPr>
            <p:spPr bwMode="hidden">
              <a:xfrm>
                <a:off x="3646" y="2795"/>
                <a:ext cx="2112" cy="695"/>
              </a:xfrm>
              <a:custGeom>
                <a:avLst/>
                <a:gdLst/>
                <a:ahLst/>
                <a:cxnLst>
                  <a:cxn ang="0">
                    <a:pos x="2105" y="665"/>
                  </a:cxn>
                  <a:cxn ang="0">
                    <a:pos x="24" y="0"/>
                  </a:cxn>
                  <a:cxn ang="0">
                    <a:pos x="12" y="72"/>
                  </a:cxn>
                  <a:cxn ang="0">
                    <a:pos x="0" y="150"/>
                  </a:cxn>
                  <a:cxn ang="0">
                    <a:pos x="2105" y="695"/>
                  </a:cxn>
                  <a:cxn ang="0">
                    <a:pos x="2105" y="665"/>
                  </a:cxn>
                  <a:cxn ang="0">
                    <a:pos x="2105" y="665"/>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w="9525">
                <a:noFill/>
                <a:round/>
                <a:headEnd/>
                <a:tailEnd/>
              </a:ln>
            </p:spPr>
            <p:txBody>
              <a:bodyPr/>
              <a:lstStyle/>
              <a:p>
                <a:pPr>
                  <a:defRPr/>
                </a:pPr>
                <a:endParaRPr lang="en-US">
                  <a:latin typeface="Arial" charset="0"/>
                  <a:ea typeface="ＭＳ Ｐゴシック" charset="-128"/>
                  <a:cs typeface="ＭＳ Ｐゴシック" charset="-128"/>
                </a:endParaRPr>
              </a:p>
            </p:txBody>
          </p:sp>
        </p:grpSp>
      </p:grpSp>
      <p:sp>
        <p:nvSpPr>
          <p:cNvPr id="39978" name="Rectangle 42"/>
          <p:cNvSpPr>
            <a:spLocks noGrp="1" noChangeArrowheads="1"/>
          </p:cNvSpPr>
          <p:nvPr>
            <p:ph type="ctrTitle" sz="quarter"/>
          </p:nvPr>
        </p:nvSpPr>
        <p:spPr>
          <a:xfrm>
            <a:off x="457200" y="1600200"/>
            <a:ext cx="8229600" cy="1828800"/>
          </a:xfrm>
        </p:spPr>
        <p:txBody>
          <a:bodyPr/>
          <a:lstStyle>
            <a:lvl1pPr>
              <a:defRPr sz="4800"/>
            </a:lvl1pPr>
          </a:lstStyle>
          <a:p>
            <a:r>
              <a:rPr lang="en-US"/>
              <a:t>Click to edit Master title style</a:t>
            </a:r>
          </a:p>
        </p:txBody>
      </p:sp>
      <p:sp>
        <p:nvSpPr>
          <p:cNvPr id="39979" name="Rectangle 43"/>
          <p:cNvSpPr>
            <a:spLocks noGrp="1" noChangeArrowheads="1"/>
          </p:cNvSpPr>
          <p:nvPr>
            <p:ph type="subTitle" sz="quarter" idx="1"/>
          </p:nvPr>
        </p:nvSpPr>
        <p:spPr>
          <a:xfrm>
            <a:off x="1371600" y="3886200"/>
            <a:ext cx="6400800" cy="1752600"/>
          </a:xfrm>
        </p:spPr>
        <p:txBody>
          <a:bodyPr/>
          <a:lstStyle>
            <a:lvl1pPr marL="0" indent="0" algn="ctr">
              <a:buFont typeface="Wingdings" charset="2"/>
              <a:buNone/>
              <a:defRPr sz="3600"/>
            </a:lvl1pPr>
          </a:lstStyle>
          <a:p>
            <a:r>
              <a:rPr lang="en-US"/>
              <a:t>Click to edit Master subtitle style</a:t>
            </a:r>
          </a:p>
        </p:txBody>
      </p:sp>
      <p:sp>
        <p:nvSpPr>
          <p:cNvPr id="44" name="Rectangle 44">
            <a:extLst>
              <a:ext uri="{FF2B5EF4-FFF2-40B4-BE49-F238E27FC236}">
                <a16:creationId xmlns:a16="http://schemas.microsoft.com/office/drawing/2014/main" id="{4E2D9064-DEEB-9548-B67E-6C03D4DD2B68}"/>
              </a:ext>
            </a:extLst>
          </p:cNvPr>
          <p:cNvSpPr>
            <a:spLocks noGrp="1" noChangeArrowheads="1"/>
          </p:cNvSpPr>
          <p:nvPr>
            <p:ph type="dt" sz="quarter" idx="10"/>
          </p:nvPr>
        </p:nvSpPr>
        <p:spPr/>
        <p:txBody>
          <a:bodyPr/>
          <a:lstStyle>
            <a:lvl1pPr>
              <a:defRPr/>
            </a:lvl1pPr>
          </a:lstStyle>
          <a:p>
            <a:pPr>
              <a:defRPr/>
            </a:pPr>
            <a:endParaRPr lang="en-US"/>
          </a:p>
        </p:txBody>
      </p:sp>
      <p:sp>
        <p:nvSpPr>
          <p:cNvPr id="45" name="Rectangle 45">
            <a:extLst>
              <a:ext uri="{FF2B5EF4-FFF2-40B4-BE49-F238E27FC236}">
                <a16:creationId xmlns:a16="http://schemas.microsoft.com/office/drawing/2014/main" id="{CC63CE65-B3B3-0249-B363-2639836C8F17}"/>
              </a:ext>
            </a:extLst>
          </p:cNvPr>
          <p:cNvSpPr>
            <a:spLocks noGrp="1" noChangeArrowheads="1"/>
          </p:cNvSpPr>
          <p:nvPr>
            <p:ph type="ftr" sz="quarter" idx="11"/>
          </p:nvPr>
        </p:nvSpPr>
        <p:spPr/>
        <p:txBody>
          <a:bodyPr/>
          <a:lstStyle>
            <a:lvl1pPr>
              <a:defRPr/>
            </a:lvl1pPr>
          </a:lstStyle>
          <a:p>
            <a:pPr>
              <a:defRPr/>
            </a:pPr>
            <a:endParaRPr lang="en-US"/>
          </a:p>
        </p:txBody>
      </p:sp>
      <p:sp>
        <p:nvSpPr>
          <p:cNvPr id="46" name="Rectangle 46">
            <a:extLst>
              <a:ext uri="{FF2B5EF4-FFF2-40B4-BE49-F238E27FC236}">
                <a16:creationId xmlns:a16="http://schemas.microsoft.com/office/drawing/2014/main" id="{801741B7-AFE1-9A40-8993-2D01E149FF73}"/>
              </a:ext>
            </a:extLst>
          </p:cNvPr>
          <p:cNvSpPr>
            <a:spLocks noGrp="1" noChangeArrowheads="1"/>
          </p:cNvSpPr>
          <p:nvPr>
            <p:ph type="sldNum" sz="quarter" idx="12"/>
          </p:nvPr>
        </p:nvSpPr>
        <p:spPr/>
        <p:txBody>
          <a:bodyPr/>
          <a:lstStyle>
            <a:lvl1pPr>
              <a:defRPr/>
            </a:lvl1pPr>
          </a:lstStyle>
          <a:p>
            <a:fld id="{72C66C07-9C91-404A-8B0C-AD647F785837}" type="slidenum">
              <a:rPr lang="en-US" altLang="en-US"/>
              <a:pPr/>
              <a:t>‹#›</a:t>
            </a:fld>
            <a:endParaRPr lang="en-US" altLang="en-US"/>
          </a:p>
        </p:txBody>
      </p:sp>
    </p:spTree>
    <p:extLst>
      <p:ext uri="{BB962C8B-B14F-4D97-AF65-F5344CB8AC3E}">
        <p14:creationId xmlns:p14="http://schemas.microsoft.com/office/powerpoint/2010/main" val="289034184"/>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4">
            <a:extLst>
              <a:ext uri="{FF2B5EF4-FFF2-40B4-BE49-F238E27FC236}">
                <a16:creationId xmlns:a16="http://schemas.microsoft.com/office/drawing/2014/main" id="{D6226478-E485-3844-BF85-C5259686A75E}"/>
              </a:ext>
            </a:extLst>
          </p:cNvPr>
          <p:cNvSpPr>
            <a:spLocks noGrp="1" noChangeArrowheads="1"/>
          </p:cNvSpPr>
          <p:nvPr>
            <p:ph type="dt" sz="half" idx="10"/>
          </p:nvPr>
        </p:nvSpPr>
        <p:spPr>
          <a:ln/>
        </p:spPr>
        <p:txBody>
          <a:bodyPr/>
          <a:lstStyle>
            <a:lvl1pPr>
              <a:defRPr/>
            </a:lvl1pPr>
          </a:lstStyle>
          <a:p>
            <a:pPr>
              <a:defRPr/>
            </a:pPr>
            <a:endParaRPr lang="en-US"/>
          </a:p>
        </p:txBody>
      </p:sp>
      <p:sp>
        <p:nvSpPr>
          <p:cNvPr id="5" name="Rectangle 45">
            <a:extLst>
              <a:ext uri="{FF2B5EF4-FFF2-40B4-BE49-F238E27FC236}">
                <a16:creationId xmlns:a16="http://schemas.microsoft.com/office/drawing/2014/main" id="{0B66E535-AC3D-5341-B0C8-6E5790398E2A}"/>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46">
            <a:extLst>
              <a:ext uri="{FF2B5EF4-FFF2-40B4-BE49-F238E27FC236}">
                <a16:creationId xmlns:a16="http://schemas.microsoft.com/office/drawing/2014/main" id="{430A6504-0D8B-0744-92EA-F0BFB0D0DCE7}"/>
              </a:ext>
            </a:extLst>
          </p:cNvPr>
          <p:cNvSpPr>
            <a:spLocks noGrp="1" noChangeArrowheads="1"/>
          </p:cNvSpPr>
          <p:nvPr>
            <p:ph type="sldNum" sz="quarter" idx="12"/>
          </p:nvPr>
        </p:nvSpPr>
        <p:spPr>
          <a:ln/>
        </p:spPr>
        <p:txBody>
          <a:bodyPr/>
          <a:lstStyle>
            <a:lvl1pPr>
              <a:defRPr/>
            </a:lvl1pPr>
          </a:lstStyle>
          <a:p>
            <a:fld id="{7D972459-BEB7-4D44-95D5-CD7563D954FD}" type="slidenum">
              <a:rPr lang="en-US" altLang="en-US"/>
              <a:pPr/>
              <a:t>‹#›</a:t>
            </a:fld>
            <a:endParaRPr lang="en-US" altLang="en-US"/>
          </a:p>
        </p:txBody>
      </p:sp>
    </p:spTree>
    <p:extLst>
      <p:ext uri="{BB962C8B-B14F-4D97-AF65-F5344CB8AC3E}">
        <p14:creationId xmlns:p14="http://schemas.microsoft.com/office/powerpoint/2010/main" val="1480585738"/>
      </p:ext>
    </p:extLst>
  </p:cSld>
  <p:clrMapOvr>
    <a:masterClrMapping/>
  </p:clrMapOvr>
</p:sldLayout>
</file>

<file path=ppt/slideLayouts/slideLayout10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pPr>
              <a:defRPr/>
            </a:pPr>
            <a:endParaRPr lang="en-US"/>
          </a:p>
        </p:txBody>
      </p:sp>
      <p:sp>
        <p:nvSpPr>
          <p:cNvPr id="5" name="Footer Placeholder 4"/>
          <p:cNvSpPr>
            <a:spLocks noGrp="1"/>
          </p:cNvSpPr>
          <p:nvPr>
            <p:ph type="ftr" sz="quarter" idx="11"/>
          </p:nvPr>
        </p:nvSpPr>
        <p:spPr/>
        <p:txBody>
          <a:bodyPr/>
          <a:lstStyle>
            <a:lvl1pPr>
              <a:defRPr/>
            </a:lvl1pPr>
          </a:lstStyle>
          <a:p>
            <a:pPr>
              <a:defRPr/>
            </a:pPr>
            <a:endParaRPr lang="en-US"/>
          </a:p>
        </p:txBody>
      </p:sp>
      <p:sp>
        <p:nvSpPr>
          <p:cNvPr id="6" name="Slide Number Placeholder 5"/>
          <p:cNvSpPr>
            <a:spLocks noGrp="1"/>
          </p:cNvSpPr>
          <p:nvPr>
            <p:ph type="sldNum" sz="quarter" idx="12"/>
          </p:nvPr>
        </p:nvSpPr>
        <p:spPr/>
        <p:txBody>
          <a:bodyPr/>
          <a:lstStyle>
            <a:lvl1pPr>
              <a:defRPr/>
            </a:lvl1pPr>
          </a:lstStyle>
          <a:p>
            <a:pPr>
              <a:defRPr/>
            </a:pPr>
            <a:fld id="{0D0861B7-005D-9442-8B89-72C243305602}" type="slidenum">
              <a:rPr lang="en-US"/>
              <a:pPr>
                <a:defRPr/>
              </a:pPr>
              <a:t>‹#›</a:t>
            </a:fld>
            <a:endParaRPr lang="en-US"/>
          </a:p>
        </p:txBody>
      </p:sp>
    </p:spTree>
    <p:extLst>
      <p:ext uri="{BB962C8B-B14F-4D97-AF65-F5344CB8AC3E}">
        <p14:creationId xmlns:p14="http://schemas.microsoft.com/office/powerpoint/2010/main" val="2610219549"/>
      </p:ext>
    </p:extLst>
  </p:cSld>
  <p:clrMapOvr>
    <a:masterClrMapping/>
  </p:clrMapOvr>
</p:sldLayout>
</file>

<file path=ppt/slideLayouts/slideLayout10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p>
        </p:txBody>
      </p:sp>
      <p:sp>
        <p:nvSpPr>
          <p:cNvPr id="5" name="Footer Placeholder 4"/>
          <p:cNvSpPr>
            <a:spLocks noGrp="1"/>
          </p:cNvSpPr>
          <p:nvPr>
            <p:ph type="ftr" sz="quarter" idx="11"/>
          </p:nvPr>
        </p:nvSpPr>
        <p:spPr/>
        <p:txBody>
          <a:bodyPr/>
          <a:lstStyle>
            <a:lvl1pPr>
              <a:defRPr/>
            </a:lvl1pPr>
          </a:lstStyle>
          <a:p>
            <a:pPr>
              <a:defRPr/>
            </a:pPr>
            <a:endParaRPr lang="en-US"/>
          </a:p>
        </p:txBody>
      </p:sp>
      <p:sp>
        <p:nvSpPr>
          <p:cNvPr id="6" name="Slide Number Placeholder 5"/>
          <p:cNvSpPr>
            <a:spLocks noGrp="1"/>
          </p:cNvSpPr>
          <p:nvPr>
            <p:ph type="sldNum" sz="quarter" idx="12"/>
          </p:nvPr>
        </p:nvSpPr>
        <p:spPr/>
        <p:txBody>
          <a:bodyPr/>
          <a:lstStyle>
            <a:lvl1pPr>
              <a:defRPr/>
            </a:lvl1pPr>
          </a:lstStyle>
          <a:p>
            <a:pPr>
              <a:defRPr/>
            </a:pPr>
            <a:fld id="{E57B9C38-E5D9-454F-89DA-9685938FF920}" type="slidenum">
              <a:rPr lang="en-US"/>
              <a:pPr>
                <a:defRPr/>
              </a:pPr>
              <a:t>‹#›</a:t>
            </a:fld>
            <a:endParaRPr lang="en-US"/>
          </a:p>
        </p:txBody>
      </p:sp>
    </p:spTree>
    <p:extLst>
      <p:ext uri="{BB962C8B-B14F-4D97-AF65-F5344CB8AC3E}">
        <p14:creationId xmlns:p14="http://schemas.microsoft.com/office/powerpoint/2010/main" val="783662619"/>
      </p:ext>
    </p:extLst>
  </p:cSld>
  <p:clrMapOvr>
    <a:masterClrMapping/>
  </p:clrMapOvr>
</p:sldLayout>
</file>

<file path=ppt/slideLayouts/slideLayout10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pPr>
              <a:defRPr/>
            </a:pPr>
            <a:endParaRPr lang="en-US"/>
          </a:p>
        </p:txBody>
      </p:sp>
      <p:sp>
        <p:nvSpPr>
          <p:cNvPr id="5" name="Footer Placeholder 4"/>
          <p:cNvSpPr>
            <a:spLocks noGrp="1"/>
          </p:cNvSpPr>
          <p:nvPr>
            <p:ph type="ftr" sz="quarter" idx="11"/>
          </p:nvPr>
        </p:nvSpPr>
        <p:spPr/>
        <p:txBody>
          <a:bodyPr/>
          <a:lstStyle>
            <a:lvl1pPr>
              <a:defRPr/>
            </a:lvl1pPr>
          </a:lstStyle>
          <a:p>
            <a:pPr>
              <a:defRPr/>
            </a:pPr>
            <a:endParaRPr lang="en-US"/>
          </a:p>
        </p:txBody>
      </p:sp>
      <p:sp>
        <p:nvSpPr>
          <p:cNvPr id="6" name="Slide Number Placeholder 5"/>
          <p:cNvSpPr>
            <a:spLocks noGrp="1"/>
          </p:cNvSpPr>
          <p:nvPr>
            <p:ph type="sldNum" sz="quarter" idx="12"/>
          </p:nvPr>
        </p:nvSpPr>
        <p:spPr/>
        <p:txBody>
          <a:bodyPr/>
          <a:lstStyle>
            <a:lvl1pPr>
              <a:defRPr/>
            </a:lvl1pPr>
          </a:lstStyle>
          <a:p>
            <a:pPr>
              <a:defRPr/>
            </a:pPr>
            <a:fld id="{C9ACBED1-EFEE-AE45-8202-9309A62CA298}" type="slidenum">
              <a:rPr lang="en-US"/>
              <a:pPr>
                <a:defRPr/>
              </a:pPr>
              <a:t>‹#›</a:t>
            </a:fld>
            <a:endParaRPr lang="en-US"/>
          </a:p>
        </p:txBody>
      </p:sp>
    </p:spTree>
    <p:extLst>
      <p:ext uri="{BB962C8B-B14F-4D97-AF65-F5344CB8AC3E}">
        <p14:creationId xmlns:p14="http://schemas.microsoft.com/office/powerpoint/2010/main" val="1270533715"/>
      </p:ext>
    </p:extLst>
  </p:cSld>
  <p:clrMapOvr>
    <a:masterClrMapping/>
  </p:clrMapOvr>
</p:sldLayout>
</file>

<file path=ppt/slideLayouts/slideLayout10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752600"/>
            <a:ext cx="3808413" cy="43735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6613" y="1752600"/>
            <a:ext cx="3810000" cy="43735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10"/>
          </p:nvPr>
        </p:nvSpPr>
        <p:spPr/>
        <p:txBody>
          <a:bodyPr/>
          <a:lstStyle>
            <a:lvl1pPr>
              <a:defRPr/>
            </a:lvl1pPr>
          </a:lstStyle>
          <a:p>
            <a:pPr>
              <a:defRPr/>
            </a:pPr>
            <a:endParaRPr lang="en-US"/>
          </a:p>
        </p:txBody>
      </p:sp>
      <p:sp>
        <p:nvSpPr>
          <p:cNvPr id="6" name="Footer Placeholder 4"/>
          <p:cNvSpPr>
            <a:spLocks noGrp="1"/>
          </p:cNvSpPr>
          <p:nvPr>
            <p:ph type="ftr" sz="quarter" idx="11"/>
          </p:nvPr>
        </p:nvSpPr>
        <p:spPr/>
        <p:txBody>
          <a:bodyPr/>
          <a:lstStyle>
            <a:lvl1pPr>
              <a:defRPr/>
            </a:lvl1pPr>
          </a:lstStyle>
          <a:p>
            <a:pPr>
              <a:defRPr/>
            </a:pPr>
            <a:endParaRPr lang="en-US"/>
          </a:p>
        </p:txBody>
      </p:sp>
      <p:sp>
        <p:nvSpPr>
          <p:cNvPr id="7" name="Slide Number Placeholder 5"/>
          <p:cNvSpPr>
            <a:spLocks noGrp="1"/>
          </p:cNvSpPr>
          <p:nvPr>
            <p:ph type="sldNum" sz="quarter" idx="12"/>
          </p:nvPr>
        </p:nvSpPr>
        <p:spPr/>
        <p:txBody>
          <a:bodyPr/>
          <a:lstStyle>
            <a:lvl1pPr>
              <a:defRPr/>
            </a:lvl1pPr>
          </a:lstStyle>
          <a:p>
            <a:pPr>
              <a:defRPr/>
            </a:pPr>
            <a:fld id="{F34D6CAE-113C-254A-9F90-066A6B77DB7A}" type="slidenum">
              <a:rPr lang="en-US"/>
              <a:pPr>
                <a:defRPr/>
              </a:pPr>
              <a:t>‹#›</a:t>
            </a:fld>
            <a:endParaRPr lang="en-US"/>
          </a:p>
        </p:txBody>
      </p:sp>
    </p:spTree>
    <p:extLst>
      <p:ext uri="{BB962C8B-B14F-4D97-AF65-F5344CB8AC3E}">
        <p14:creationId xmlns:p14="http://schemas.microsoft.com/office/powerpoint/2010/main" val="3985483828"/>
      </p:ext>
    </p:extLst>
  </p:cSld>
  <p:clrMapOvr>
    <a:masterClrMapping/>
  </p:clrMapOvr>
</p:sldLayout>
</file>

<file path=ppt/slideLayouts/slideLayout10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p:txBody>
          <a:bodyPr/>
          <a:lstStyle>
            <a:lvl1pPr>
              <a:defRPr/>
            </a:lvl1pPr>
          </a:lstStyle>
          <a:p>
            <a:pPr>
              <a:defRPr/>
            </a:pPr>
            <a:endParaRPr lang="en-US"/>
          </a:p>
        </p:txBody>
      </p:sp>
      <p:sp>
        <p:nvSpPr>
          <p:cNvPr id="8" name="Footer Placeholder 4"/>
          <p:cNvSpPr>
            <a:spLocks noGrp="1"/>
          </p:cNvSpPr>
          <p:nvPr>
            <p:ph type="ftr" sz="quarter" idx="11"/>
          </p:nvPr>
        </p:nvSpPr>
        <p:spPr/>
        <p:txBody>
          <a:bodyPr/>
          <a:lstStyle>
            <a:lvl1pPr>
              <a:defRPr/>
            </a:lvl1pPr>
          </a:lstStyle>
          <a:p>
            <a:pPr>
              <a:defRPr/>
            </a:pPr>
            <a:endParaRPr lang="en-US"/>
          </a:p>
        </p:txBody>
      </p:sp>
      <p:sp>
        <p:nvSpPr>
          <p:cNvPr id="9" name="Slide Number Placeholder 5"/>
          <p:cNvSpPr>
            <a:spLocks noGrp="1"/>
          </p:cNvSpPr>
          <p:nvPr>
            <p:ph type="sldNum" sz="quarter" idx="12"/>
          </p:nvPr>
        </p:nvSpPr>
        <p:spPr/>
        <p:txBody>
          <a:bodyPr/>
          <a:lstStyle>
            <a:lvl1pPr>
              <a:defRPr/>
            </a:lvl1pPr>
          </a:lstStyle>
          <a:p>
            <a:pPr>
              <a:defRPr/>
            </a:pPr>
            <a:fld id="{92DD299A-24D2-724D-B516-BB998F0FDBB2}" type="slidenum">
              <a:rPr lang="en-US"/>
              <a:pPr>
                <a:defRPr/>
              </a:pPr>
              <a:t>‹#›</a:t>
            </a:fld>
            <a:endParaRPr lang="en-US"/>
          </a:p>
        </p:txBody>
      </p:sp>
    </p:spTree>
    <p:extLst>
      <p:ext uri="{BB962C8B-B14F-4D97-AF65-F5344CB8AC3E}">
        <p14:creationId xmlns:p14="http://schemas.microsoft.com/office/powerpoint/2010/main" val="1706159513"/>
      </p:ext>
    </p:extLst>
  </p:cSld>
  <p:clrMapOvr>
    <a:masterClrMapping/>
  </p:clrMapOvr>
</p:sldLayout>
</file>

<file path=ppt/slideLayouts/slideLayout10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p:cNvSpPr>
            <a:spLocks noGrp="1"/>
          </p:cNvSpPr>
          <p:nvPr>
            <p:ph type="dt" sz="half" idx="10"/>
          </p:nvPr>
        </p:nvSpPr>
        <p:spPr/>
        <p:txBody>
          <a:bodyPr/>
          <a:lstStyle>
            <a:lvl1pPr>
              <a:defRPr/>
            </a:lvl1pPr>
          </a:lstStyle>
          <a:p>
            <a:pPr>
              <a:defRPr/>
            </a:pPr>
            <a:endParaRPr lang="en-US"/>
          </a:p>
        </p:txBody>
      </p:sp>
      <p:sp>
        <p:nvSpPr>
          <p:cNvPr id="4" name="Footer Placeholder 4"/>
          <p:cNvSpPr>
            <a:spLocks noGrp="1"/>
          </p:cNvSpPr>
          <p:nvPr>
            <p:ph type="ftr" sz="quarter" idx="11"/>
          </p:nvPr>
        </p:nvSpPr>
        <p:spPr/>
        <p:txBody>
          <a:bodyPr/>
          <a:lstStyle>
            <a:lvl1pPr>
              <a:defRPr/>
            </a:lvl1pPr>
          </a:lstStyle>
          <a:p>
            <a:pPr>
              <a:defRPr/>
            </a:pPr>
            <a:endParaRPr lang="en-US"/>
          </a:p>
        </p:txBody>
      </p:sp>
      <p:sp>
        <p:nvSpPr>
          <p:cNvPr id="5" name="Slide Number Placeholder 5"/>
          <p:cNvSpPr>
            <a:spLocks noGrp="1"/>
          </p:cNvSpPr>
          <p:nvPr>
            <p:ph type="sldNum" sz="quarter" idx="12"/>
          </p:nvPr>
        </p:nvSpPr>
        <p:spPr/>
        <p:txBody>
          <a:bodyPr/>
          <a:lstStyle>
            <a:lvl1pPr>
              <a:defRPr/>
            </a:lvl1pPr>
          </a:lstStyle>
          <a:p>
            <a:pPr>
              <a:defRPr/>
            </a:pPr>
            <a:fld id="{C102BAF8-6006-E34F-B496-3087A6348331}" type="slidenum">
              <a:rPr lang="en-US"/>
              <a:pPr>
                <a:defRPr/>
              </a:pPr>
              <a:t>‹#›</a:t>
            </a:fld>
            <a:endParaRPr lang="en-US"/>
          </a:p>
        </p:txBody>
      </p:sp>
    </p:spTree>
    <p:extLst>
      <p:ext uri="{BB962C8B-B14F-4D97-AF65-F5344CB8AC3E}">
        <p14:creationId xmlns:p14="http://schemas.microsoft.com/office/powerpoint/2010/main" val="4096067199"/>
      </p:ext>
    </p:extLst>
  </p:cSld>
  <p:clrMapOvr>
    <a:masterClrMapping/>
  </p:clrMapOvr>
</p:sldLayout>
</file>

<file path=ppt/slideLayouts/slideLayout10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a:lvl1pPr>
          </a:lstStyle>
          <a:p>
            <a:pPr>
              <a:defRPr/>
            </a:pPr>
            <a:endParaRPr lang="en-US"/>
          </a:p>
        </p:txBody>
      </p:sp>
      <p:sp>
        <p:nvSpPr>
          <p:cNvPr id="3" name="Footer Placeholder 4"/>
          <p:cNvSpPr>
            <a:spLocks noGrp="1"/>
          </p:cNvSpPr>
          <p:nvPr>
            <p:ph type="ftr" sz="quarter" idx="11"/>
          </p:nvPr>
        </p:nvSpPr>
        <p:spPr/>
        <p:txBody>
          <a:bodyPr/>
          <a:lstStyle>
            <a:lvl1pPr>
              <a:defRPr/>
            </a:lvl1pPr>
          </a:lstStyle>
          <a:p>
            <a:pPr>
              <a:defRPr/>
            </a:pPr>
            <a:endParaRPr lang="en-US"/>
          </a:p>
        </p:txBody>
      </p:sp>
      <p:sp>
        <p:nvSpPr>
          <p:cNvPr id="4" name="Slide Number Placeholder 5"/>
          <p:cNvSpPr>
            <a:spLocks noGrp="1"/>
          </p:cNvSpPr>
          <p:nvPr>
            <p:ph type="sldNum" sz="quarter" idx="12"/>
          </p:nvPr>
        </p:nvSpPr>
        <p:spPr/>
        <p:txBody>
          <a:bodyPr/>
          <a:lstStyle>
            <a:lvl1pPr>
              <a:defRPr/>
            </a:lvl1pPr>
          </a:lstStyle>
          <a:p>
            <a:pPr>
              <a:defRPr/>
            </a:pPr>
            <a:fld id="{E7ECC10B-21E5-D448-A18C-093002DF9A9C}" type="slidenum">
              <a:rPr lang="en-US"/>
              <a:pPr>
                <a:defRPr/>
              </a:pPr>
              <a:t>‹#›</a:t>
            </a:fld>
            <a:endParaRPr lang="en-US"/>
          </a:p>
        </p:txBody>
      </p:sp>
    </p:spTree>
    <p:extLst>
      <p:ext uri="{BB962C8B-B14F-4D97-AF65-F5344CB8AC3E}">
        <p14:creationId xmlns:p14="http://schemas.microsoft.com/office/powerpoint/2010/main" val="127422594"/>
      </p:ext>
    </p:extLst>
  </p:cSld>
  <p:clrMapOvr>
    <a:masterClrMapping/>
  </p:clrMapOvr>
</p:sldLayout>
</file>

<file path=ppt/slideLayouts/slideLayout10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endParaRPr lang="en-US"/>
          </a:p>
        </p:txBody>
      </p:sp>
      <p:sp>
        <p:nvSpPr>
          <p:cNvPr id="6" name="Footer Placeholder 4"/>
          <p:cNvSpPr>
            <a:spLocks noGrp="1"/>
          </p:cNvSpPr>
          <p:nvPr>
            <p:ph type="ftr" sz="quarter" idx="11"/>
          </p:nvPr>
        </p:nvSpPr>
        <p:spPr/>
        <p:txBody>
          <a:bodyPr/>
          <a:lstStyle>
            <a:lvl1pPr>
              <a:defRPr/>
            </a:lvl1pPr>
          </a:lstStyle>
          <a:p>
            <a:pPr>
              <a:defRPr/>
            </a:pPr>
            <a:endParaRPr lang="en-US"/>
          </a:p>
        </p:txBody>
      </p:sp>
      <p:sp>
        <p:nvSpPr>
          <p:cNvPr id="7" name="Slide Number Placeholder 5"/>
          <p:cNvSpPr>
            <a:spLocks noGrp="1"/>
          </p:cNvSpPr>
          <p:nvPr>
            <p:ph type="sldNum" sz="quarter" idx="12"/>
          </p:nvPr>
        </p:nvSpPr>
        <p:spPr/>
        <p:txBody>
          <a:bodyPr/>
          <a:lstStyle>
            <a:lvl1pPr>
              <a:defRPr/>
            </a:lvl1pPr>
          </a:lstStyle>
          <a:p>
            <a:pPr>
              <a:defRPr/>
            </a:pPr>
            <a:fld id="{F873CC13-8A12-D84B-8ECE-A8FFDA69DA3B}" type="slidenum">
              <a:rPr lang="en-US"/>
              <a:pPr>
                <a:defRPr/>
              </a:pPr>
              <a:t>‹#›</a:t>
            </a:fld>
            <a:endParaRPr lang="en-US"/>
          </a:p>
        </p:txBody>
      </p:sp>
    </p:spTree>
    <p:extLst>
      <p:ext uri="{BB962C8B-B14F-4D97-AF65-F5344CB8AC3E}">
        <p14:creationId xmlns:p14="http://schemas.microsoft.com/office/powerpoint/2010/main" val="1688355192"/>
      </p:ext>
    </p:extLst>
  </p:cSld>
  <p:clrMapOvr>
    <a:masterClrMapping/>
  </p:clrMapOvr>
</p:sldLayout>
</file>

<file path=ppt/slideLayouts/slideLayout10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endParaRPr lang="en-US"/>
          </a:p>
        </p:txBody>
      </p:sp>
      <p:sp>
        <p:nvSpPr>
          <p:cNvPr id="6" name="Footer Placeholder 4"/>
          <p:cNvSpPr>
            <a:spLocks noGrp="1"/>
          </p:cNvSpPr>
          <p:nvPr>
            <p:ph type="ftr" sz="quarter" idx="11"/>
          </p:nvPr>
        </p:nvSpPr>
        <p:spPr/>
        <p:txBody>
          <a:bodyPr/>
          <a:lstStyle>
            <a:lvl1pPr>
              <a:defRPr/>
            </a:lvl1pPr>
          </a:lstStyle>
          <a:p>
            <a:pPr>
              <a:defRPr/>
            </a:pPr>
            <a:endParaRPr lang="en-US"/>
          </a:p>
        </p:txBody>
      </p:sp>
      <p:sp>
        <p:nvSpPr>
          <p:cNvPr id="7" name="Slide Number Placeholder 5"/>
          <p:cNvSpPr>
            <a:spLocks noGrp="1"/>
          </p:cNvSpPr>
          <p:nvPr>
            <p:ph type="sldNum" sz="quarter" idx="12"/>
          </p:nvPr>
        </p:nvSpPr>
        <p:spPr/>
        <p:txBody>
          <a:bodyPr/>
          <a:lstStyle>
            <a:lvl1pPr>
              <a:defRPr/>
            </a:lvl1pPr>
          </a:lstStyle>
          <a:p>
            <a:pPr>
              <a:defRPr/>
            </a:pPr>
            <a:fld id="{DB4092A6-FF86-344F-8954-878BDDF6E1CF}" type="slidenum">
              <a:rPr lang="en-US"/>
              <a:pPr>
                <a:defRPr/>
              </a:pPr>
              <a:t>‹#›</a:t>
            </a:fld>
            <a:endParaRPr lang="en-US"/>
          </a:p>
        </p:txBody>
      </p:sp>
    </p:spTree>
    <p:extLst>
      <p:ext uri="{BB962C8B-B14F-4D97-AF65-F5344CB8AC3E}">
        <p14:creationId xmlns:p14="http://schemas.microsoft.com/office/powerpoint/2010/main" val="2631302126"/>
      </p:ext>
    </p:extLst>
  </p:cSld>
  <p:clrMapOvr>
    <a:masterClrMapping/>
  </p:clrMapOvr>
</p:sldLayout>
</file>

<file path=ppt/slideLayouts/slideLayout10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p>
        </p:txBody>
      </p:sp>
      <p:sp>
        <p:nvSpPr>
          <p:cNvPr id="5" name="Footer Placeholder 4"/>
          <p:cNvSpPr>
            <a:spLocks noGrp="1"/>
          </p:cNvSpPr>
          <p:nvPr>
            <p:ph type="ftr" sz="quarter" idx="11"/>
          </p:nvPr>
        </p:nvSpPr>
        <p:spPr/>
        <p:txBody>
          <a:bodyPr/>
          <a:lstStyle>
            <a:lvl1pPr>
              <a:defRPr/>
            </a:lvl1pPr>
          </a:lstStyle>
          <a:p>
            <a:pPr>
              <a:defRPr/>
            </a:pPr>
            <a:endParaRPr lang="en-US"/>
          </a:p>
        </p:txBody>
      </p:sp>
      <p:sp>
        <p:nvSpPr>
          <p:cNvPr id="6" name="Slide Number Placeholder 5"/>
          <p:cNvSpPr>
            <a:spLocks noGrp="1"/>
          </p:cNvSpPr>
          <p:nvPr>
            <p:ph type="sldNum" sz="quarter" idx="12"/>
          </p:nvPr>
        </p:nvSpPr>
        <p:spPr/>
        <p:txBody>
          <a:bodyPr/>
          <a:lstStyle>
            <a:lvl1pPr>
              <a:defRPr/>
            </a:lvl1pPr>
          </a:lstStyle>
          <a:p>
            <a:pPr>
              <a:defRPr/>
            </a:pPr>
            <a:fld id="{3A7536AF-913C-AE43-A5F2-BDF5B9687366}" type="slidenum">
              <a:rPr lang="en-US"/>
              <a:pPr>
                <a:defRPr/>
              </a:pPr>
              <a:t>‹#›</a:t>
            </a:fld>
            <a:endParaRPr lang="en-US"/>
          </a:p>
        </p:txBody>
      </p:sp>
    </p:spTree>
    <p:extLst>
      <p:ext uri="{BB962C8B-B14F-4D97-AF65-F5344CB8AC3E}">
        <p14:creationId xmlns:p14="http://schemas.microsoft.com/office/powerpoint/2010/main" val="830832366"/>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4">
            <a:extLst>
              <a:ext uri="{FF2B5EF4-FFF2-40B4-BE49-F238E27FC236}">
                <a16:creationId xmlns:a16="http://schemas.microsoft.com/office/drawing/2014/main" id="{A48497E2-DF6C-574A-91FE-0F7CA4588C29}"/>
              </a:ext>
            </a:extLst>
          </p:cNvPr>
          <p:cNvSpPr>
            <a:spLocks noGrp="1" noChangeArrowheads="1"/>
          </p:cNvSpPr>
          <p:nvPr>
            <p:ph type="dt" sz="half" idx="10"/>
          </p:nvPr>
        </p:nvSpPr>
        <p:spPr>
          <a:ln/>
        </p:spPr>
        <p:txBody>
          <a:bodyPr/>
          <a:lstStyle>
            <a:lvl1pPr>
              <a:defRPr/>
            </a:lvl1pPr>
          </a:lstStyle>
          <a:p>
            <a:pPr>
              <a:defRPr/>
            </a:pPr>
            <a:endParaRPr lang="en-US"/>
          </a:p>
        </p:txBody>
      </p:sp>
      <p:sp>
        <p:nvSpPr>
          <p:cNvPr id="5" name="Rectangle 45">
            <a:extLst>
              <a:ext uri="{FF2B5EF4-FFF2-40B4-BE49-F238E27FC236}">
                <a16:creationId xmlns:a16="http://schemas.microsoft.com/office/drawing/2014/main" id="{DF2C7A1D-32E8-154A-9D32-8A2E0AA5C128}"/>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46">
            <a:extLst>
              <a:ext uri="{FF2B5EF4-FFF2-40B4-BE49-F238E27FC236}">
                <a16:creationId xmlns:a16="http://schemas.microsoft.com/office/drawing/2014/main" id="{AB2B4F25-A01B-8E45-AAC9-86A097BD02B0}"/>
              </a:ext>
            </a:extLst>
          </p:cNvPr>
          <p:cNvSpPr>
            <a:spLocks noGrp="1" noChangeArrowheads="1"/>
          </p:cNvSpPr>
          <p:nvPr>
            <p:ph type="sldNum" sz="quarter" idx="12"/>
          </p:nvPr>
        </p:nvSpPr>
        <p:spPr>
          <a:ln/>
        </p:spPr>
        <p:txBody>
          <a:bodyPr/>
          <a:lstStyle>
            <a:lvl1pPr>
              <a:defRPr/>
            </a:lvl1pPr>
          </a:lstStyle>
          <a:p>
            <a:fld id="{4AC77FAA-1CAF-564C-A7C6-863E202C0465}" type="slidenum">
              <a:rPr lang="en-US" altLang="en-US"/>
              <a:pPr/>
              <a:t>‹#›</a:t>
            </a:fld>
            <a:endParaRPr lang="en-US" altLang="en-US"/>
          </a:p>
        </p:txBody>
      </p:sp>
    </p:spTree>
    <p:extLst>
      <p:ext uri="{BB962C8B-B14F-4D97-AF65-F5344CB8AC3E}">
        <p14:creationId xmlns:p14="http://schemas.microsoft.com/office/powerpoint/2010/main" val="2209157730"/>
      </p:ext>
    </p:extLst>
  </p:cSld>
  <p:clrMapOvr>
    <a:masterClrMapping/>
  </p:clrMapOvr>
</p:sldLayout>
</file>

<file path=ppt/slideLayouts/slideLayout11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120650"/>
            <a:ext cx="1941513" cy="6005513"/>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120650"/>
            <a:ext cx="5676900" cy="6005513"/>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p>
        </p:txBody>
      </p:sp>
      <p:sp>
        <p:nvSpPr>
          <p:cNvPr id="5" name="Footer Placeholder 4"/>
          <p:cNvSpPr>
            <a:spLocks noGrp="1"/>
          </p:cNvSpPr>
          <p:nvPr>
            <p:ph type="ftr" sz="quarter" idx="11"/>
          </p:nvPr>
        </p:nvSpPr>
        <p:spPr/>
        <p:txBody>
          <a:bodyPr/>
          <a:lstStyle>
            <a:lvl1pPr>
              <a:defRPr/>
            </a:lvl1pPr>
          </a:lstStyle>
          <a:p>
            <a:pPr>
              <a:defRPr/>
            </a:pPr>
            <a:endParaRPr lang="en-US"/>
          </a:p>
        </p:txBody>
      </p:sp>
      <p:sp>
        <p:nvSpPr>
          <p:cNvPr id="6" name="Slide Number Placeholder 5"/>
          <p:cNvSpPr>
            <a:spLocks noGrp="1"/>
          </p:cNvSpPr>
          <p:nvPr>
            <p:ph type="sldNum" sz="quarter" idx="12"/>
          </p:nvPr>
        </p:nvSpPr>
        <p:spPr/>
        <p:txBody>
          <a:bodyPr/>
          <a:lstStyle>
            <a:lvl1pPr>
              <a:defRPr/>
            </a:lvl1pPr>
          </a:lstStyle>
          <a:p>
            <a:pPr>
              <a:defRPr/>
            </a:pPr>
            <a:fld id="{2EE5FE91-BC02-3846-A64F-8CB807FF60F2}" type="slidenum">
              <a:rPr lang="en-US"/>
              <a:pPr>
                <a:defRPr/>
              </a:pPr>
              <a:t>‹#›</a:t>
            </a:fld>
            <a:endParaRPr lang="en-US"/>
          </a:p>
        </p:txBody>
      </p:sp>
    </p:spTree>
    <p:extLst>
      <p:ext uri="{BB962C8B-B14F-4D97-AF65-F5344CB8AC3E}">
        <p14:creationId xmlns:p14="http://schemas.microsoft.com/office/powerpoint/2010/main" val="3728876537"/>
      </p:ext>
    </p:extLst>
  </p:cSld>
  <p:clrMapOvr>
    <a:masterClrMapping/>
  </p:clrMapOvr>
</p:sldLayout>
</file>

<file path=ppt/slideLayouts/slideLayout11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3800475" y="1789113"/>
            <a:ext cx="5340350" cy="5056187"/>
            <a:chOff x="2394" y="1127"/>
            <a:chExt cx="3364" cy="3185"/>
          </a:xfrm>
        </p:grpSpPr>
        <p:sp>
          <p:nvSpPr>
            <p:cNvPr id="5" name="Rectangle 3"/>
            <p:cNvSpPr>
              <a:spLocks noChangeArrowheads="1"/>
            </p:cNvSpPr>
            <p:nvPr/>
          </p:nvSpPr>
          <p:spPr bwMode="ltGray">
            <a:xfrm>
              <a:off x="4230" y="1365"/>
              <a:ext cx="197" cy="102"/>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6" name="Oval 4"/>
            <p:cNvSpPr>
              <a:spLocks noChangeArrowheads="1"/>
            </p:cNvSpPr>
            <p:nvPr/>
          </p:nvSpPr>
          <p:spPr bwMode="ltGray">
            <a:xfrm>
              <a:off x="4299" y="1185"/>
              <a:ext cx="47" cy="47"/>
            </a:xfrm>
            <a:prstGeom prst="ellipse">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7" name="Rectangle 5"/>
            <p:cNvSpPr>
              <a:spLocks noChangeArrowheads="1"/>
            </p:cNvSpPr>
            <p:nvPr/>
          </p:nvSpPr>
          <p:spPr bwMode="ltGray">
            <a:xfrm rot="995337">
              <a:off x="5205" y="1495"/>
              <a:ext cx="6" cy="207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8" name="Freeform 6"/>
            <p:cNvSpPr>
              <a:spLocks noEditPoints="1"/>
            </p:cNvSpPr>
            <p:nvPr/>
          </p:nvSpPr>
          <p:spPr bwMode="ltGray">
            <a:xfrm>
              <a:off x="4871" y="3508"/>
              <a:ext cx="66" cy="96"/>
            </a:xfrm>
            <a:custGeom>
              <a:avLst/>
              <a:gdLst/>
              <a:ahLst/>
              <a:cxnLst>
                <a:cxn ang="0">
                  <a:pos x="18" y="96"/>
                </a:cxn>
                <a:cxn ang="0">
                  <a:pos x="42" y="78"/>
                </a:cxn>
                <a:cxn ang="0">
                  <a:pos x="60" y="60"/>
                </a:cxn>
                <a:cxn ang="0">
                  <a:pos x="66" y="36"/>
                </a:cxn>
                <a:cxn ang="0">
                  <a:pos x="60" y="12"/>
                </a:cxn>
                <a:cxn ang="0">
                  <a:pos x="36" y="0"/>
                </a:cxn>
                <a:cxn ang="0">
                  <a:pos x="24" y="6"/>
                </a:cxn>
                <a:cxn ang="0">
                  <a:pos x="12" y="12"/>
                </a:cxn>
                <a:cxn ang="0">
                  <a:pos x="0" y="36"/>
                </a:cxn>
                <a:cxn ang="0">
                  <a:pos x="0" y="60"/>
                </a:cxn>
                <a:cxn ang="0">
                  <a:pos x="12" y="84"/>
                </a:cxn>
                <a:cxn ang="0">
                  <a:pos x="18" y="96"/>
                </a:cxn>
                <a:cxn ang="0">
                  <a:pos x="18" y="96"/>
                </a:cxn>
                <a:cxn ang="0">
                  <a:pos x="42" y="18"/>
                </a:cxn>
                <a:cxn ang="0">
                  <a:pos x="54" y="24"/>
                </a:cxn>
                <a:cxn ang="0">
                  <a:pos x="60" y="36"/>
                </a:cxn>
                <a:cxn ang="0">
                  <a:pos x="60" y="48"/>
                </a:cxn>
                <a:cxn ang="0">
                  <a:pos x="54" y="54"/>
                </a:cxn>
                <a:cxn ang="0">
                  <a:pos x="36" y="72"/>
                </a:cxn>
                <a:cxn ang="0">
                  <a:pos x="24" y="78"/>
                </a:cxn>
                <a:cxn ang="0">
                  <a:pos x="24" y="78"/>
                </a:cxn>
                <a:cxn ang="0">
                  <a:pos x="12" y="48"/>
                </a:cxn>
                <a:cxn ang="0">
                  <a:pos x="18" y="24"/>
                </a:cxn>
                <a:cxn ang="0">
                  <a:pos x="30" y="18"/>
                </a:cxn>
                <a:cxn ang="0">
                  <a:pos x="42" y="18"/>
                </a:cxn>
                <a:cxn ang="0">
                  <a:pos x="42" y="18"/>
                </a:cxn>
              </a:cxnLst>
              <a:rect l="0" t="0" r="r" b="b"/>
              <a:pathLst>
                <a:path w="66" h="96">
                  <a:moveTo>
                    <a:pt x="18" y="96"/>
                  </a:moveTo>
                  <a:lnTo>
                    <a:pt x="42" y="78"/>
                  </a:lnTo>
                  <a:lnTo>
                    <a:pt x="60" y="60"/>
                  </a:lnTo>
                  <a:lnTo>
                    <a:pt x="66" y="36"/>
                  </a:lnTo>
                  <a:lnTo>
                    <a:pt x="60" y="12"/>
                  </a:lnTo>
                  <a:lnTo>
                    <a:pt x="36" y="0"/>
                  </a:lnTo>
                  <a:lnTo>
                    <a:pt x="24" y="6"/>
                  </a:lnTo>
                  <a:lnTo>
                    <a:pt x="12" y="12"/>
                  </a:lnTo>
                  <a:lnTo>
                    <a:pt x="0" y="36"/>
                  </a:lnTo>
                  <a:lnTo>
                    <a:pt x="0" y="60"/>
                  </a:lnTo>
                  <a:lnTo>
                    <a:pt x="12" y="84"/>
                  </a:lnTo>
                  <a:lnTo>
                    <a:pt x="18" y="96"/>
                  </a:lnTo>
                  <a:close/>
                  <a:moveTo>
                    <a:pt x="42" y="18"/>
                  </a:moveTo>
                  <a:lnTo>
                    <a:pt x="54" y="24"/>
                  </a:lnTo>
                  <a:lnTo>
                    <a:pt x="60" y="36"/>
                  </a:lnTo>
                  <a:lnTo>
                    <a:pt x="60" y="48"/>
                  </a:lnTo>
                  <a:lnTo>
                    <a:pt x="54" y="54"/>
                  </a:lnTo>
                  <a:lnTo>
                    <a:pt x="36" y="72"/>
                  </a:lnTo>
                  <a:lnTo>
                    <a:pt x="24" y="78"/>
                  </a:lnTo>
                  <a:lnTo>
                    <a:pt x="12" y="48"/>
                  </a:lnTo>
                  <a:lnTo>
                    <a:pt x="18" y="24"/>
                  </a:lnTo>
                  <a:lnTo>
                    <a:pt x="30"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9" name="Rectangle 7"/>
            <p:cNvSpPr>
              <a:spLocks noChangeArrowheads="1"/>
            </p:cNvSpPr>
            <p:nvPr/>
          </p:nvSpPr>
          <p:spPr bwMode="ltGray">
            <a:xfrm rot="91736">
              <a:off x="5487" y="1535"/>
              <a:ext cx="6" cy="1998"/>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10" name="Rectangle 8"/>
            <p:cNvSpPr>
              <a:spLocks noChangeArrowheads="1"/>
            </p:cNvSpPr>
            <p:nvPr/>
          </p:nvSpPr>
          <p:spPr bwMode="ltGray">
            <a:xfrm rot="-926223">
              <a:off x="5640" y="1521"/>
              <a:ext cx="6" cy="881"/>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11" name="Rectangle 9"/>
            <p:cNvSpPr>
              <a:spLocks noChangeArrowheads="1"/>
            </p:cNvSpPr>
            <p:nvPr/>
          </p:nvSpPr>
          <p:spPr bwMode="ltGray">
            <a:xfrm rot="-1140313">
              <a:off x="3444" y="1816"/>
              <a:ext cx="6" cy="203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12" name="Rectangle 10"/>
            <p:cNvSpPr>
              <a:spLocks noChangeArrowheads="1"/>
            </p:cNvSpPr>
            <p:nvPr/>
          </p:nvSpPr>
          <p:spPr bwMode="ltGray">
            <a:xfrm rot="1114412">
              <a:off x="2757" y="1821"/>
              <a:ext cx="6" cy="2119"/>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13" name="Rectangle 11"/>
            <p:cNvSpPr>
              <a:spLocks noChangeArrowheads="1"/>
            </p:cNvSpPr>
            <p:nvPr/>
          </p:nvSpPr>
          <p:spPr bwMode="ltGray">
            <a:xfrm rot="254676">
              <a:off x="3035" y="1870"/>
              <a:ext cx="6" cy="1906"/>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14" name="Freeform 12"/>
            <p:cNvSpPr>
              <a:spLocks/>
            </p:cNvSpPr>
            <p:nvPr/>
          </p:nvSpPr>
          <p:spPr bwMode="ltGray">
            <a:xfrm>
              <a:off x="4007" y="3021"/>
              <a:ext cx="623" cy="156"/>
            </a:xfrm>
            <a:custGeom>
              <a:avLst/>
              <a:gdLst/>
              <a:ahLst/>
              <a:cxnLst>
                <a:cxn ang="0">
                  <a:pos x="6" y="18"/>
                </a:cxn>
                <a:cxn ang="0">
                  <a:pos x="162" y="36"/>
                </a:cxn>
                <a:cxn ang="0">
                  <a:pos x="251" y="36"/>
                </a:cxn>
                <a:cxn ang="0">
                  <a:pos x="354" y="30"/>
                </a:cxn>
                <a:cxn ang="0">
                  <a:pos x="473" y="18"/>
                </a:cxn>
                <a:cxn ang="0">
                  <a:pos x="611" y="0"/>
                </a:cxn>
                <a:cxn ang="0">
                  <a:pos x="623" y="114"/>
                </a:cxn>
                <a:cxn ang="0">
                  <a:pos x="497" y="138"/>
                </a:cxn>
                <a:cxn ang="0">
                  <a:pos x="414" y="150"/>
                </a:cxn>
                <a:cxn ang="0">
                  <a:pos x="318" y="156"/>
                </a:cxn>
                <a:cxn ang="0">
                  <a:pos x="215" y="156"/>
                </a:cxn>
                <a:cxn ang="0">
                  <a:pos x="108" y="150"/>
                </a:cxn>
                <a:cxn ang="0">
                  <a:pos x="0" y="132"/>
                </a:cxn>
                <a:cxn ang="0">
                  <a:pos x="6" y="18"/>
                </a:cxn>
                <a:cxn ang="0">
                  <a:pos x="6" y="18"/>
                </a:cxn>
              </a:cxnLst>
              <a:rect l="0" t="0" r="r" b="b"/>
              <a:pathLst>
                <a:path w="623" h="156">
                  <a:moveTo>
                    <a:pt x="6" y="18"/>
                  </a:moveTo>
                  <a:lnTo>
                    <a:pt x="162" y="36"/>
                  </a:lnTo>
                  <a:lnTo>
                    <a:pt x="251" y="36"/>
                  </a:lnTo>
                  <a:lnTo>
                    <a:pt x="354" y="30"/>
                  </a:lnTo>
                  <a:lnTo>
                    <a:pt x="473" y="18"/>
                  </a:lnTo>
                  <a:lnTo>
                    <a:pt x="611" y="0"/>
                  </a:lnTo>
                  <a:lnTo>
                    <a:pt x="623" y="114"/>
                  </a:lnTo>
                  <a:lnTo>
                    <a:pt x="497" y="138"/>
                  </a:lnTo>
                  <a:lnTo>
                    <a:pt x="414" y="150"/>
                  </a:lnTo>
                  <a:lnTo>
                    <a:pt x="318" y="156"/>
                  </a:lnTo>
                  <a:lnTo>
                    <a:pt x="215" y="156"/>
                  </a:lnTo>
                  <a:lnTo>
                    <a:pt x="108" y="150"/>
                  </a:lnTo>
                  <a:lnTo>
                    <a:pt x="0" y="132"/>
                  </a:lnTo>
                  <a:lnTo>
                    <a:pt x="6"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15" name="Freeform 13"/>
            <p:cNvSpPr>
              <a:spLocks/>
            </p:cNvSpPr>
            <p:nvPr/>
          </p:nvSpPr>
          <p:spPr bwMode="ltGray">
            <a:xfrm>
              <a:off x="4762" y="3591"/>
              <a:ext cx="996" cy="126"/>
            </a:xfrm>
            <a:custGeom>
              <a:avLst/>
              <a:gdLst/>
              <a:ahLst/>
              <a:cxnLst>
                <a:cxn ang="0">
                  <a:pos x="754" y="6"/>
                </a:cxn>
                <a:cxn ang="0">
                  <a:pos x="652" y="6"/>
                </a:cxn>
                <a:cxn ang="0">
                  <a:pos x="563" y="6"/>
                </a:cxn>
                <a:cxn ang="0">
                  <a:pos x="479" y="6"/>
                </a:cxn>
                <a:cxn ang="0">
                  <a:pos x="401" y="6"/>
                </a:cxn>
                <a:cxn ang="0">
                  <a:pos x="335" y="0"/>
                </a:cxn>
                <a:cxn ang="0">
                  <a:pos x="276" y="0"/>
                </a:cxn>
                <a:cxn ang="0">
                  <a:pos x="222" y="0"/>
                </a:cxn>
                <a:cxn ang="0">
                  <a:pos x="180" y="6"/>
                </a:cxn>
                <a:cxn ang="0">
                  <a:pos x="138" y="6"/>
                </a:cxn>
                <a:cxn ang="0">
                  <a:pos x="108" y="6"/>
                </a:cxn>
                <a:cxn ang="0">
                  <a:pos x="54" y="6"/>
                </a:cxn>
                <a:cxn ang="0">
                  <a:pos x="24" y="12"/>
                </a:cxn>
                <a:cxn ang="0">
                  <a:pos x="6" y="18"/>
                </a:cxn>
                <a:cxn ang="0">
                  <a:pos x="0" y="24"/>
                </a:cxn>
                <a:cxn ang="0">
                  <a:pos x="12" y="42"/>
                </a:cxn>
                <a:cxn ang="0">
                  <a:pos x="18" y="48"/>
                </a:cxn>
                <a:cxn ang="0">
                  <a:pos x="30" y="54"/>
                </a:cxn>
                <a:cxn ang="0">
                  <a:pos x="60" y="60"/>
                </a:cxn>
                <a:cxn ang="0">
                  <a:pos x="90" y="72"/>
                </a:cxn>
                <a:cxn ang="0">
                  <a:pos x="144" y="84"/>
                </a:cxn>
                <a:cxn ang="0">
                  <a:pos x="210" y="90"/>
                </a:cxn>
                <a:cxn ang="0">
                  <a:pos x="293" y="102"/>
                </a:cxn>
                <a:cxn ang="0">
                  <a:pos x="389" y="108"/>
                </a:cxn>
                <a:cxn ang="0">
                  <a:pos x="503" y="120"/>
                </a:cxn>
                <a:cxn ang="0">
                  <a:pos x="622" y="120"/>
                </a:cxn>
                <a:cxn ang="0">
                  <a:pos x="754" y="126"/>
                </a:cxn>
                <a:cxn ang="0">
                  <a:pos x="873" y="126"/>
                </a:cxn>
                <a:cxn ang="0">
                  <a:pos x="993" y="126"/>
                </a:cxn>
                <a:cxn ang="0">
                  <a:pos x="993" y="12"/>
                </a:cxn>
                <a:cxn ang="0">
                  <a:pos x="879" y="12"/>
                </a:cxn>
                <a:cxn ang="0">
                  <a:pos x="754" y="6"/>
                </a:cxn>
                <a:cxn ang="0">
                  <a:pos x="754" y="6"/>
                </a:cxn>
              </a:cxnLst>
              <a:rect l="0" t="0" r="r" b="b"/>
              <a:pathLst>
                <a:path w="993" h="126">
                  <a:moveTo>
                    <a:pt x="754" y="6"/>
                  </a:moveTo>
                  <a:lnTo>
                    <a:pt x="652" y="6"/>
                  </a:lnTo>
                  <a:lnTo>
                    <a:pt x="563" y="6"/>
                  </a:lnTo>
                  <a:lnTo>
                    <a:pt x="479" y="6"/>
                  </a:lnTo>
                  <a:lnTo>
                    <a:pt x="401" y="6"/>
                  </a:lnTo>
                  <a:lnTo>
                    <a:pt x="335" y="0"/>
                  </a:lnTo>
                  <a:lnTo>
                    <a:pt x="276" y="0"/>
                  </a:lnTo>
                  <a:lnTo>
                    <a:pt x="222" y="0"/>
                  </a:lnTo>
                  <a:lnTo>
                    <a:pt x="180" y="6"/>
                  </a:lnTo>
                  <a:lnTo>
                    <a:pt x="138" y="6"/>
                  </a:lnTo>
                  <a:lnTo>
                    <a:pt x="108" y="6"/>
                  </a:lnTo>
                  <a:lnTo>
                    <a:pt x="54" y="6"/>
                  </a:lnTo>
                  <a:lnTo>
                    <a:pt x="24" y="12"/>
                  </a:lnTo>
                  <a:lnTo>
                    <a:pt x="6" y="18"/>
                  </a:lnTo>
                  <a:lnTo>
                    <a:pt x="0" y="24"/>
                  </a:lnTo>
                  <a:lnTo>
                    <a:pt x="12" y="42"/>
                  </a:lnTo>
                  <a:lnTo>
                    <a:pt x="18" y="48"/>
                  </a:lnTo>
                  <a:lnTo>
                    <a:pt x="30" y="54"/>
                  </a:lnTo>
                  <a:lnTo>
                    <a:pt x="60" y="60"/>
                  </a:lnTo>
                  <a:lnTo>
                    <a:pt x="90" y="72"/>
                  </a:lnTo>
                  <a:lnTo>
                    <a:pt x="144" y="84"/>
                  </a:lnTo>
                  <a:lnTo>
                    <a:pt x="210" y="90"/>
                  </a:lnTo>
                  <a:lnTo>
                    <a:pt x="293" y="102"/>
                  </a:lnTo>
                  <a:lnTo>
                    <a:pt x="389" y="108"/>
                  </a:lnTo>
                  <a:lnTo>
                    <a:pt x="503" y="120"/>
                  </a:lnTo>
                  <a:lnTo>
                    <a:pt x="622" y="120"/>
                  </a:lnTo>
                  <a:lnTo>
                    <a:pt x="754" y="126"/>
                  </a:lnTo>
                  <a:lnTo>
                    <a:pt x="873" y="126"/>
                  </a:lnTo>
                  <a:lnTo>
                    <a:pt x="993" y="126"/>
                  </a:lnTo>
                  <a:lnTo>
                    <a:pt x="993" y="12"/>
                  </a:lnTo>
                  <a:lnTo>
                    <a:pt x="879" y="12"/>
                  </a:lnTo>
                  <a:lnTo>
                    <a:pt x="754" y="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16" name="Freeform 14"/>
            <p:cNvSpPr>
              <a:spLocks/>
            </p:cNvSpPr>
            <p:nvPr/>
          </p:nvSpPr>
          <p:spPr bwMode="ltGray">
            <a:xfrm>
              <a:off x="4786" y="3645"/>
              <a:ext cx="972" cy="245"/>
            </a:xfrm>
            <a:custGeom>
              <a:avLst/>
              <a:gdLst/>
              <a:ahLst/>
              <a:cxnLst>
                <a:cxn ang="0">
                  <a:pos x="0" y="0"/>
                </a:cxn>
                <a:cxn ang="0">
                  <a:pos x="24" y="54"/>
                </a:cxn>
                <a:cxn ang="0">
                  <a:pos x="66" y="96"/>
                </a:cxn>
                <a:cxn ang="0">
                  <a:pos x="120" y="137"/>
                </a:cxn>
                <a:cxn ang="0">
                  <a:pos x="198" y="173"/>
                </a:cxn>
                <a:cxn ang="0">
                  <a:pos x="293" y="203"/>
                </a:cxn>
                <a:cxn ang="0">
                  <a:pos x="353" y="215"/>
                </a:cxn>
                <a:cxn ang="0">
                  <a:pos x="413" y="227"/>
                </a:cxn>
                <a:cxn ang="0">
                  <a:pos x="479" y="233"/>
                </a:cxn>
                <a:cxn ang="0">
                  <a:pos x="556" y="239"/>
                </a:cxn>
                <a:cxn ang="0">
                  <a:pos x="634" y="245"/>
                </a:cxn>
                <a:cxn ang="0">
                  <a:pos x="724" y="245"/>
                </a:cxn>
                <a:cxn ang="0">
                  <a:pos x="855" y="245"/>
                </a:cxn>
                <a:cxn ang="0">
                  <a:pos x="969" y="239"/>
                </a:cxn>
                <a:cxn ang="0">
                  <a:pos x="969" y="60"/>
                </a:cxn>
                <a:cxn ang="0">
                  <a:pos x="700" y="60"/>
                </a:cxn>
                <a:cxn ang="0">
                  <a:pos x="503" y="54"/>
                </a:cxn>
                <a:cxn ang="0">
                  <a:pos x="317" y="42"/>
                </a:cxn>
                <a:cxn ang="0">
                  <a:pos x="150" y="24"/>
                </a:cxn>
                <a:cxn ang="0">
                  <a:pos x="72" y="12"/>
                </a:cxn>
                <a:cxn ang="0">
                  <a:pos x="0" y="0"/>
                </a:cxn>
                <a:cxn ang="0">
                  <a:pos x="0" y="0"/>
                </a:cxn>
              </a:cxnLst>
              <a:rect l="0" t="0" r="r" b="b"/>
              <a:pathLst>
                <a:path w="969" h="245">
                  <a:moveTo>
                    <a:pt x="0" y="0"/>
                  </a:moveTo>
                  <a:lnTo>
                    <a:pt x="24" y="54"/>
                  </a:lnTo>
                  <a:lnTo>
                    <a:pt x="66" y="96"/>
                  </a:lnTo>
                  <a:lnTo>
                    <a:pt x="120" y="137"/>
                  </a:lnTo>
                  <a:lnTo>
                    <a:pt x="198" y="173"/>
                  </a:lnTo>
                  <a:lnTo>
                    <a:pt x="293" y="203"/>
                  </a:lnTo>
                  <a:lnTo>
                    <a:pt x="353" y="215"/>
                  </a:lnTo>
                  <a:lnTo>
                    <a:pt x="413" y="227"/>
                  </a:lnTo>
                  <a:lnTo>
                    <a:pt x="479" y="233"/>
                  </a:lnTo>
                  <a:lnTo>
                    <a:pt x="556" y="239"/>
                  </a:lnTo>
                  <a:lnTo>
                    <a:pt x="634" y="245"/>
                  </a:lnTo>
                  <a:lnTo>
                    <a:pt x="724" y="245"/>
                  </a:lnTo>
                  <a:lnTo>
                    <a:pt x="855" y="245"/>
                  </a:lnTo>
                  <a:lnTo>
                    <a:pt x="969" y="239"/>
                  </a:lnTo>
                  <a:lnTo>
                    <a:pt x="969" y="60"/>
                  </a:lnTo>
                  <a:lnTo>
                    <a:pt x="700" y="60"/>
                  </a:lnTo>
                  <a:lnTo>
                    <a:pt x="503" y="54"/>
                  </a:lnTo>
                  <a:lnTo>
                    <a:pt x="317" y="42"/>
                  </a:lnTo>
                  <a:lnTo>
                    <a:pt x="150" y="24"/>
                  </a:lnTo>
                  <a:lnTo>
                    <a:pt x="72" y="12"/>
                  </a:lnTo>
                  <a:lnTo>
                    <a:pt x="0" y="0"/>
                  </a:lnTo>
                  <a:close/>
                </a:path>
              </a:pathLst>
            </a:custGeom>
            <a:gradFill rotWithShape="0">
              <a:gsLst>
                <a:gs pos="0">
                  <a:schemeClr val="bg2"/>
                </a:gs>
                <a:gs pos="100000">
                  <a:schemeClr val="bg2">
                    <a:gamma/>
                    <a:tint val="81961"/>
                    <a:invGamma/>
                  </a:schemeClr>
                </a:gs>
              </a:gsLst>
              <a:lin ang="18900000" scaled="1"/>
            </a:gradFill>
            <a:ln w="9525">
              <a:noFill/>
              <a:round/>
              <a:headEnd/>
              <a:tailEnd/>
            </a:ln>
          </p:spPr>
          <p:txBody>
            <a:bodyPr/>
            <a:lstStyle/>
            <a:p>
              <a:pPr>
                <a:defRPr/>
              </a:pPr>
              <a:endParaRPr lang="en-US">
                <a:latin typeface="Tahoma" pitchFamily="-107" charset="-52"/>
                <a:ea typeface="+mn-ea"/>
              </a:endParaRPr>
            </a:p>
          </p:txBody>
        </p:sp>
        <p:sp>
          <p:nvSpPr>
            <p:cNvPr id="17" name="Freeform 15"/>
            <p:cNvSpPr>
              <a:spLocks/>
            </p:cNvSpPr>
            <p:nvPr/>
          </p:nvSpPr>
          <p:spPr bwMode="ltGray">
            <a:xfrm>
              <a:off x="4804" y="3591"/>
              <a:ext cx="954" cy="90"/>
            </a:xfrm>
            <a:custGeom>
              <a:avLst/>
              <a:gdLst/>
              <a:ahLst/>
              <a:cxnLst>
                <a:cxn ang="0">
                  <a:pos x="700" y="0"/>
                </a:cxn>
                <a:cxn ang="0">
                  <a:pos x="598" y="0"/>
                </a:cxn>
                <a:cxn ang="0">
                  <a:pos x="515" y="0"/>
                </a:cxn>
                <a:cxn ang="0">
                  <a:pos x="431" y="0"/>
                </a:cxn>
                <a:cxn ang="0">
                  <a:pos x="365" y="0"/>
                </a:cxn>
                <a:cxn ang="0">
                  <a:pos x="299" y="0"/>
                </a:cxn>
                <a:cxn ang="0">
                  <a:pos x="245" y="0"/>
                </a:cxn>
                <a:cxn ang="0">
                  <a:pos x="198" y="0"/>
                </a:cxn>
                <a:cxn ang="0">
                  <a:pos x="162" y="0"/>
                </a:cxn>
                <a:cxn ang="0">
                  <a:pos x="126" y="6"/>
                </a:cxn>
                <a:cxn ang="0">
                  <a:pos x="96" y="6"/>
                </a:cxn>
                <a:cxn ang="0">
                  <a:pos x="54" y="12"/>
                </a:cxn>
                <a:cxn ang="0">
                  <a:pos x="30" y="12"/>
                </a:cxn>
                <a:cxn ang="0">
                  <a:pos x="12" y="18"/>
                </a:cxn>
                <a:cxn ang="0">
                  <a:pos x="6" y="18"/>
                </a:cxn>
                <a:cxn ang="0">
                  <a:pos x="0" y="24"/>
                </a:cxn>
                <a:cxn ang="0">
                  <a:pos x="6" y="30"/>
                </a:cxn>
                <a:cxn ang="0">
                  <a:pos x="24" y="36"/>
                </a:cxn>
                <a:cxn ang="0">
                  <a:pos x="54" y="42"/>
                </a:cxn>
                <a:cxn ang="0">
                  <a:pos x="102" y="54"/>
                </a:cxn>
                <a:cxn ang="0">
                  <a:pos x="168" y="60"/>
                </a:cxn>
                <a:cxn ang="0">
                  <a:pos x="251" y="66"/>
                </a:cxn>
                <a:cxn ang="0">
                  <a:pos x="341" y="78"/>
                </a:cxn>
                <a:cxn ang="0">
                  <a:pos x="449" y="84"/>
                </a:cxn>
                <a:cxn ang="0">
                  <a:pos x="568" y="84"/>
                </a:cxn>
                <a:cxn ang="0">
                  <a:pos x="694" y="90"/>
                </a:cxn>
                <a:cxn ang="0">
                  <a:pos x="825" y="90"/>
                </a:cxn>
                <a:cxn ang="0">
                  <a:pos x="951" y="90"/>
                </a:cxn>
                <a:cxn ang="0">
                  <a:pos x="951" y="6"/>
                </a:cxn>
                <a:cxn ang="0">
                  <a:pos x="831" y="6"/>
                </a:cxn>
                <a:cxn ang="0">
                  <a:pos x="772" y="6"/>
                </a:cxn>
                <a:cxn ang="0">
                  <a:pos x="700" y="0"/>
                </a:cxn>
                <a:cxn ang="0">
                  <a:pos x="700" y="0"/>
                </a:cxn>
              </a:cxnLst>
              <a:rect l="0" t="0" r="r" b="b"/>
              <a:pathLst>
                <a:path w="951" h="90">
                  <a:moveTo>
                    <a:pt x="700" y="0"/>
                  </a:moveTo>
                  <a:lnTo>
                    <a:pt x="598" y="0"/>
                  </a:lnTo>
                  <a:lnTo>
                    <a:pt x="515" y="0"/>
                  </a:lnTo>
                  <a:lnTo>
                    <a:pt x="431" y="0"/>
                  </a:lnTo>
                  <a:lnTo>
                    <a:pt x="365" y="0"/>
                  </a:lnTo>
                  <a:lnTo>
                    <a:pt x="299" y="0"/>
                  </a:lnTo>
                  <a:lnTo>
                    <a:pt x="245" y="0"/>
                  </a:lnTo>
                  <a:lnTo>
                    <a:pt x="198" y="0"/>
                  </a:lnTo>
                  <a:lnTo>
                    <a:pt x="162" y="0"/>
                  </a:lnTo>
                  <a:lnTo>
                    <a:pt x="126" y="6"/>
                  </a:lnTo>
                  <a:lnTo>
                    <a:pt x="96" y="6"/>
                  </a:lnTo>
                  <a:lnTo>
                    <a:pt x="54" y="12"/>
                  </a:lnTo>
                  <a:lnTo>
                    <a:pt x="30" y="12"/>
                  </a:lnTo>
                  <a:lnTo>
                    <a:pt x="12" y="18"/>
                  </a:lnTo>
                  <a:lnTo>
                    <a:pt x="6" y="18"/>
                  </a:lnTo>
                  <a:lnTo>
                    <a:pt x="0" y="24"/>
                  </a:lnTo>
                  <a:lnTo>
                    <a:pt x="6" y="30"/>
                  </a:lnTo>
                  <a:lnTo>
                    <a:pt x="24" y="36"/>
                  </a:lnTo>
                  <a:lnTo>
                    <a:pt x="54" y="42"/>
                  </a:lnTo>
                  <a:lnTo>
                    <a:pt x="102" y="54"/>
                  </a:lnTo>
                  <a:lnTo>
                    <a:pt x="168" y="60"/>
                  </a:lnTo>
                  <a:lnTo>
                    <a:pt x="251" y="66"/>
                  </a:lnTo>
                  <a:lnTo>
                    <a:pt x="341" y="78"/>
                  </a:lnTo>
                  <a:lnTo>
                    <a:pt x="449" y="84"/>
                  </a:lnTo>
                  <a:lnTo>
                    <a:pt x="568" y="84"/>
                  </a:lnTo>
                  <a:lnTo>
                    <a:pt x="694" y="90"/>
                  </a:lnTo>
                  <a:lnTo>
                    <a:pt x="825" y="90"/>
                  </a:lnTo>
                  <a:lnTo>
                    <a:pt x="951" y="90"/>
                  </a:lnTo>
                  <a:lnTo>
                    <a:pt x="951" y="6"/>
                  </a:lnTo>
                  <a:lnTo>
                    <a:pt x="831" y="6"/>
                  </a:lnTo>
                  <a:lnTo>
                    <a:pt x="772" y="6"/>
                  </a:lnTo>
                  <a:lnTo>
                    <a:pt x="700"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a:latin typeface="Tahoma" pitchFamily="-107" charset="-52"/>
                <a:ea typeface="+mn-ea"/>
              </a:endParaRPr>
            </a:p>
          </p:txBody>
        </p:sp>
        <p:sp>
          <p:nvSpPr>
            <p:cNvPr id="18" name="Freeform 16"/>
            <p:cNvSpPr>
              <a:spLocks/>
            </p:cNvSpPr>
            <p:nvPr/>
          </p:nvSpPr>
          <p:spPr bwMode="ltGray">
            <a:xfrm>
              <a:off x="3059" y="1541"/>
              <a:ext cx="102" cy="155"/>
            </a:xfrm>
            <a:custGeom>
              <a:avLst/>
              <a:gdLst/>
              <a:ahLst/>
              <a:cxnLst>
                <a:cxn ang="0">
                  <a:pos x="102" y="0"/>
                </a:cxn>
                <a:cxn ang="0">
                  <a:pos x="0" y="12"/>
                </a:cxn>
                <a:cxn ang="0">
                  <a:pos x="30" y="72"/>
                </a:cxn>
                <a:cxn ang="0">
                  <a:pos x="30" y="155"/>
                </a:cxn>
                <a:cxn ang="0">
                  <a:pos x="72" y="155"/>
                </a:cxn>
                <a:cxn ang="0">
                  <a:pos x="72" y="66"/>
                </a:cxn>
                <a:cxn ang="0">
                  <a:pos x="102" y="0"/>
                </a:cxn>
                <a:cxn ang="0">
                  <a:pos x="102" y="0"/>
                </a:cxn>
              </a:cxnLst>
              <a:rect l="0" t="0" r="r" b="b"/>
              <a:pathLst>
                <a:path w="102" h="155">
                  <a:moveTo>
                    <a:pt x="102" y="0"/>
                  </a:moveTo>
                  <a:lnTo>
                    <a:pt x="0" y="12"/>
                  </a:lnTo>
                  <a:lnTo>
                    <a:pt x="30" y="72"/>
                  </a:lnTo>
                  <a:lnTo>
                    <a:pt x="30" y="155"/>
                  </a:lnTo>
                  <a:lnTo>
                    <a:pt x="72" y="155"/>
                  </a:lnTo>
                  <a:lnTo>
                    <a:pt x="72" y="66"/>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19" name="Freeform 17"/>
            <p:cNvSpPr>
              <a:spLocks noEditPoints="1"/>
            </p:cNvSpPr>
            <p:nvPr/>
          </p:nvSpPr>
          <p:spPr bwMode="ltGray">
            <a:xfrm>
              <a:off x="3059" y="1690"/>
              <a:ext cx="90" cy="96"/>
            </a:xfrm>
            <a:custGeom>
              <a:avLst/>
              <a:gdLst/>
              <a:ahLst/>
              <a:cxnLst>
                <a:cxn ang="0">
                  <a:pos x="48" y="96"/>
                </a:cxn>
                <a:cxn ang="0">
                  <a:pos x="72" y="72"/>
                </a:cxn>
                <a:cxn ang="0">
                  <a:pos x="84" y="48"/>
                </a:cxn>
                <a:cxn ang="0">
                  <a:pos x="90" y="36"/>
                </a:cxn>
                <a:cxn ang="0">
                  <a:pos x="84" y="24"/>
                </a:cxn>
                <a:cxn ang="0">
                  <a:pos x="66" y="6"/>
                </a:cxn>
                <a:cxn ang="0">
                  <a:pos x="42" y="0"/>
                </a:cxn>
                <a:cxn ang="0">
                  <a:pos x="24" y="0"/>
                </a:cxn>
                <a:cxn ang="0">
                  <a:pos x="12" y="12"/>
                </a:cxn>
                <a:cxn ang="0">
                  <a:pos x="6" y="24"/>
                </a:cxn>
                <a:cxn ang="0">
                  <a:pos x="0" y="36"/>
                </a:cxn>
                <a:cxn ang="0">
                  <a:pos x="12" y="66"/>
                </a:cxn>
                <a:cxn ang="0">
                  <a:pos x="30" y="84"/>
                </a:cxn>
                <a:cxn ang="0">
                  <a:pos x="48" y="96"/>
                </a:cxn>
                <a:cxn ang="0">
                  <a:pos x="48" y="96"/>
                </a:cxn>
                <a:cxn ang="0">
                  <a:pos x="48" y="12"/>
                </a:cxn>
                <a:cxn ang="0">
                  <a:pos x="66" y="18"/>
                </a:cxn>
                <a:cxn ang="0">
                  <a:pos x="72" y="24"/>
                </a:cxn>
                <a:cxn ang="0">
                  <a:pos x="72" y="36"/>
                </a:cxn>
                <a:cxn ang="0">
                  <a:pos x="72" y="48"/>
                </a:cxn>
                <a:cxn ang="0">
                  <a:pos x="54" y="66"/>
                </a:cxn>
                <a:cxn ang="0">
                  <a:pos x="48" y="78"/>
                </a:cxn>
                <a:cxn ang="0">
                  <a:pos x="30" y="66"/>
                </a:cxn>
                <a:cxn ang="0">
                  <a:pos x="24" y="48"/>
                </a:cxn>
                <a:cxn ang="0">
                  <a:pos x="18" y="30"/>
                </a:cxn>
                <a:cxn ang="0">
                  <a:pos x="30" y="12"/>
                </a:cxn>
                <a:cxn ang="0">
                  <a:pos x="48" y="12"/>
                </a:cxn>
                <a:cxn ang="0">
                  <a:pos x="48" y="12"/>
                </a:cxn>
              </a:cxnLst>
              <a:rect l="0" t="0" r="r" b="b"/>
              <a:pathLst>
                <a:path w="90" h="96">
                  <a:moveTo>
                    <a:pt x="48" y="96"/>
                  </a:moveTo>
                  <a:lnTo>
                    <a:pt x="72" y="72"/>
                  </a:lnTo>
                  <a:lnTo>
                    <a:pt x="84" y="48"/>
                  </a:lnTo>
                  <a:lnTo>
                    <a:pt x="90" y="36"/>
                  </a:lnTo>
                  <a:lnTo>
                    <a:pt x="84" y="24"/>
                  </a:lnTo>
                  <a:lnTo>
                    <a:pt x="66" y="6"/>
                  </a:lnTo>
                  <a:lnTo>
                    <a:pt x="42" y="0"/>
                  </a:lnTo>
                  <a:lnTo>
                    <a:pt x="24" y="0"/>
                  </a:lnTo>
                  <a:lnTo>
                    <a:pt x="12" y="12"/>
                  </a:lnTo>
                  <a:lnTo>
                    <a:pt x="6" y="24"/>
                  </a:lnTo>
                  <a:lnTo>
                    <a:pt x="0" y="36"/>
                  </a:lnTo>
                  <a:lnTo>
                    <a:pt x="12" y="66"/>
                  </a:lnTo>
                  <a:lnTo>
                    <a:pt x="30" y="84"/>
                  </a:lnTo>
                  <a:lnTo>
                    <a:pt x="48" y="96"/>
                  </a:lnTo>
                  <a:close/>
                  <a:moveTo>
                    <a:pt x="48" y="12"/>
                  </a:moveTo>
                  <a:lnTo>
                    <a:pt x="66" y="18"/>
                  </a:lnTo>
                  <a:lnTo>
                    <a:pt x="72" y="24"/>
                  </a:lnTo>
                  <a:lnTo>
                    <a:pt x="72" y="36"/>
                  </a:lnTo>
                  <a:lnTo>
                    <a:pt x="72" y="48"/>
                  </a:lnTo>
                  <a:lnTo>
                    <a:pt x="54" y="66"/>
                  </a:lnTo>
                  <a:lnTo>
                    <a:pt x="48" y="78"/>
                  </a:lnTo>
                  <a:lnTo>
                    <a:pt x="30" y="66"/>
                  </a:lnTo>
                  <a:lnTo>
                    <a:pt x="24" y="48"/>
                  </a:lnTo>
                  <a:lnTo>
                    <a:pt x="18" y="30"/>
                  </a:lnTo>
                  <a:lnTo>
                    <a:pt x="30"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20" name="Freeform 18"/>
            <p:cNvSpPr>
              <a:spLocks noEditPoints="1"/>
            </p:cNvSpPr>
            <p:nvPr/>
          </p:nvSpPr>
          <p:spPr bwMode="ltGray">
            <a:xfrm>
              <a:off x="3059" y="1768"/>
              <a:ext cx="90" cy="108"/>
            </a:xfrm>
            <a:custGeom>
              <a:avLst/>
              <a:gdLst/>
              <a:ahLst/>
              <a:cxnLst>
                <a:cxn ang="0">
                  <a:pos x="0" y="90"/>
                </a:cxn>
                <a:cxn ang="0">
                  <a:pos x="12" y="102"/>
                </a:cxn>
                <a:cxn ang="0">
                  <a:pos x="24" y="108"/>
                </a:cxn>
                <a:cxn ang="0">
                  <a:pos x="54" y="108"/>
                </a:cxn>
                <a:cxn ang="0">
                  <a:pos x="78" y="96"/>
                </a:cxn>
                <a:cxn ang="0">
                  <a:pos x="90" y="72"/>
                </a:cxn>
                <a:cxn ang="0">
                  <a:pos x="84" y="42"/>
                </a:cxn>
                <a:cxn ang="0">
                  <a:pos x="66" y="24"/>
                </a:cxn>
                <a:cxn ang="0">
                  <a:pos x="54" y="12"/>
                </a:cxn>
                <a:cxn ang="0">
                  <a:pos x="48" y="6"/>
                </a:cxn>
                <a:cxn ang="0">
                  <a:pos x="48" y="6"/>
                </a:cxn>
                <a:cxn ang="0">
                  <a:pos x="48" y="0"/>
                </a:cxn>
                <a:cxn ang="0">
                  <a:pos x="24" y="24"/>
                </a:cxn>
                <a:cxn ang="0">
                  <a:pos x="6" y="48"/>
                </a:cxn>
                <a:cxn ang="0">
                  <a:pos x="0" y="66"/>
                </a:cxn>
                <a:cxn ang="0">
                  <a:pos x="0" y="90"/>
                </a:cxn>
                <a:cxn ang="0">
                  <a:pos x="0" y="90"/>
                </a:cxn>
                <a:cxn ang="0">
                  <a:pos x="12" y="66"/>
                </a:cxn>
                <a:cxn ang="0">
                  <a:pos x="18" y="48"/>
                </a:cxn>
                <a:cxn ang="0">
                  <a:pos x="30" y="36"/>
                </a:cxn>
                <a:cxn ang="0">
                  <a:pos x="42" y="24"/>
                </a:cxn>
                <a:cxn ang="0">
                  <a:pos x="48" y="18"/>
                </a:cxn>
                <a:cxn ang="0">
                  <a:pos x="66" y="30"/>
                </a:cxn>
                <a:cxn ang="0">
                  <a:pos x="72" y="48"/>
                </a:cxn>
                <a:cxn ang="0">
                  <a:pos x="78" y="72"/>
                </a:cxn>
                <a:cxn ang="0">
                  <a:pos x="78" y="84"/>
                </a:cxn>
                <a:cxn ang="0">
                  <a:pos x="66" y="96"/>
                </a:cxn>
                <a:cxn ang="0">
                  <a:pos x="42" y="102"/>
                </a:cxn>
                <a:cxn ang="0">
                  <a:pos x="30" y="96"/>
                </a:cxn>
                <a:cxn ang="0">
                  <a:pos x="18" y="90"/>
                </a:cxn>
                <a:cxn ang="0">
                  <a:pos x="12" y="78"/>
                </a:cxn>
                <a:cxn ang="0">
                  <a:pos x="12" y="66"/>
                </a:cxn>
                <a:cxn ang="0">
                  <a:pos x="12" y="66"/>
                </a:cxn>
              </a:cxnLst>
              <a:rect l="0" t="0" r="r" b="b"/>
              <a:pathLst>
                <a:path w="90" h="108">
                  <a:moveTo>
                    <a:pt x="0" y="90"/>
                  </a:moveTo>
                  <a:lnTo>
                    <a:pt x="12" y="102"/>
                  </a:lnTo>
                  <a:lnTo>
                    <a:pt x="24" y="108"/>
                  </a:lnTo>
                  <a:lnTo>
                    <a:pt x="54" y="108"/>
                  </a:lnTo>
                  <a:lnTo>
                    <a:pt x="78" y="96"/>
                  </a:lnTo>
                  <a:lnTo>
                    <a:pt x="90" y="72"/>
                  </a:lnTo>
                  <a:lnTo>
                    <a:pt x="84" y="42"/>
                  </a:lnTo>
                  <a:lnTo>
                    <a:pt x="66" y="24"/>
                  </a:lnTo>
                  <a:lnTo>
                    <a:pt x="54" y="12"/>
                  </a:lnTo>
                  <a:lnTo>
                    <a:pt x="48" y="6"/>
                  </a:lnTo>
                  <a:lnTo>
                    <a:pt x="48" y="0"/>
                  </a:lnTo>
                  <a:lnTo>
                    <a:pt x="24" y="24"/>
                  </a:lnTo>
                  <a:lnTo>
                    <a:pt x="6" y="48"/>
                  </a:lnTo>
                  <a:lnTo>
                    <a:pt x="0" y="66"/>
                  </a:lnTo>
                  <a:lnTo>
                    <a:pt x="0" y="90"/>
                  </a:lnTo>
                  <a:close/>
                  <a:moveTo>
                    <a:pt x="12" y="66"/>
                  </a:moveTo>
                  <a:lnTo>
                    <a:pt x="18" y="48"/>
                  </a:lnTo>
                  <a:lnTo>
                    <a:pt x="30" y="36"/>
                  </a:lnTo>
                  <a:lnTo>
                    <a:pt x="42" y="24"/>
                  </a:lnTo>
                  <a:lnTo>
                    <a:pt x="48" y="18"/>
                  </a:lnTo>
                  <a:lnTo>
                    <a:pt x="66" y="30"/>
                  </a:lnTo>
                  <a:lnTo>
                    <a:pt x="72" y="48"/>
                  </a:lnTo>
                  <a:lnTo>
                    <a:pt x="78" y="72"/>
                  </a:lnTo>
                  <a:lnTo>
                    <a:pt x="78" y="84"/>
                  </a:lnTo>
                  <a:lnTo>
                    <a:pt x="66" y="96"/>
                  </a:lnTo>
                  <a:lnTo>
                    <a:pt x="42" y="102"/>
                  </a:lnTo>
                  <a:lnTo>
                    <a:pt x="30" y="96"/>
                  </a:lnTo>
                  <a:lnTo>
                    <a:pt x="18" y="90"/>
                  </a:lnTo>
                  <a:lnTo>
                    <a:pt x="12" y="78"/>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21" name="Freeform 19"/>
            <p:cNvSpPr>
              <a:spLocks/>
            </p:cNvSpPr>
            <p:nvPr/>
          </p:nvSpPr>
          <p:spPr bwMode="ltGray">
            <a:xfrm>
              <a:off x="5470" y="1205"/>
              <a:ext cx="102" cy="156"/>
            </a:xfrm>
            <a:custGeom>
              <a:avLst/>
              <a:gdLst/>
              <a:ahLst/>
              <a:cxnLst>
                <a:cxn ang="0">
                  <a:pos x="102" y="0"/>
                </a:cxn>
                <a:cxn ang="0">
                  <a:pos x="0" y="6"/>
                </a:cxn>
                <a:cxn ang="0">
                  <a:pos x="30" y="72"/>
                </a:cxn>
                <a:cxn ang="0">
                  <a:pos x="30" y="156"/>
                </a:cxn>
                <a:cxn ang="0">
                  <a:pos x="72" y="156"/>
                </a:cxn>
                <a:cxn ang="0">
                  <a:pos x="72" y="66"/>
                </a:cxn>
                <a:cxn ang="0">
                  <a:pos x="102" y="0"/>
                </a:cxn>
                <a:cxn ang="0">
                  <a:pos x="102" y="0"/>
                </a:cxn>
              </a:cxnLst>
              <a:rect l="0" t="0" r="r" b="b"/>
              <a:pathLst>
                <a:path w="102" h="156">
                  <a:moveTo>
                    <a:pt x="102" y="0"/>
                  </a:moveTo>
                  <a:lnTo>
                    <a:pt x="0" y="6"/>
                  </a:lnTo>
                  <a:lnTo>
                    <a:pt x="30" y="72"/>
                  </a:lnTo>
                  <a:lnTo>
                    <a:pt x="30" y="156"/>
                  </a:lnTo>
                  <a:lnTo>
                    <a:pt x="72" y="156"/>
                  </a:lnTo>
                  <a:lnTo>
                    <a:pt x="72" y="66"/>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22" name="Freeform 20"/>
            <p:cNvSpPr>
              <a:spLocks noEditPoints="1"/>
            </p:cNvSpPr>
            <p:nvPr/>
          </p:nvSpPr>
          <p:spPr bwMode="ltGray">
            <a:xfrm>
              <a:off x="5476" y="1349"/>
              <a:ext cx="84" cy="96"/>
            </a:xfrm>
            <a:custGeom>
              <a:avLst/>
              <a:gdLst/>
              <a:ahLst/>
              <a:cxnLst>
                <a:cxn ang="0">
                  <a:pos x="42" y="96"/>
                </a:cxn>
                <a:cxn ang="0">
                  <a:pos x="66" y="78"/>
                </a:cxn>
                <a:cxn ang="0">
                  <a:pos x="84" y="54"/>
                </a:cxn>
                <a:cxn ang="0">
                  <a:pos x="84" y="30"/>
                </a:cxn>
                <a:cxn ang="0">
                  <a:pos x="66" y="6"/>
                </a:cxn>
                <a:cxn ang="0">
                  <a:pos x="42" y="0"/>
                </a:cxn>
                <a:cxn ang="0">
                  <a:pos x="24" y="6"/>
                </a:cxn>
                <a:cxn ang="0">
                  <a:pos x="12" y="18"/>
                </a:cxn>
                <a:cxn ang="0">
                  <a:pos x="6" y="30"/>
                </a:cxn>
                <a:cxn ang="0">
                  <a:pos x="0" y="42"/>
                </a:cxn>
                <a:cxn ang="0">
                  <a:pos x="12" y="66"/>
                </a:cxn>
                <a:cxn ang="0">
                  <a:pos x="30" y="84"/>
                </a:cxn>
                <a:cxn ang="0">
                  <a:pos x="42" y="96"/>
                </a:cxn>
                <a:cxn ang="0">
                  <a:pos x="42" y="96"/>
                </a:cxn>
                <a:cxn ang="0">
                  <a:pos x="48" y="12"/>
                </a:cxn>
                <a:cxn ang="0">
                  <a:pos x="66" y="18"/>
                </a:cxn>
                <a:cxn ang="0">
                  <a:pos x="72" y="30"/>
                </a:cxn>
                <a:cxn ang="0">
                  <a:pos x="72" y="42"/>
                </a:cxn>
                <a:cxn ang="0">
                  <a:pos x="66" y="54"/>
                </a:cxn>
                <a:cxn ang="0">
                  <a:pos x="54" y="72"/>
                </a:cxn>
                <a:cxn ang="0">
                  <a:pos x="42" y="84"/>
                </a:cxn>
                <a:cxn ang="0">
                  <a:pos x="42" y="84"/>
                </a:cxn>
                <a:cxn ang="0">
                  <a:pos x="30" y="72"/>
                </a:cxn>
                <a:cxn ang="0">
                  <a:pos x="18" y="54"/>
                </a:cxn>
                <a:cxn ang="0">
                  <a:pos x="18" y="30"/>
                </a:cxn>
                <a:cxn ang="0">
                  <a:pos x="30" y="18"/>
                </a:cxn>
                <a:cxn ang="0">
                  <a:pos x="48" y="12"/>
                </a:cxn>
                <a:cxn ang="0">
                  <a:pos x="48" y="12"/>
                </a:cxn>
              </a:cxnLst>
              <a:rect l="0" t="0" r="r" b="b"/>
              <a:pathLst>
                <a:path w="84" h="96">
                  <a:moveTo>
                    <a:pt x="42" y="96"/>
                  </a:moveTo>
                  <a:lnTo>
                    <a:pt x="66" y="78"/>
                  </a:lnTo>
                  <a:lnTo>
                    <a:pt x="84" y="54"/>
                  </a:lnTo>
                  <a:lnTo>
                    <a:pt x="84" y="30"/>
                  </a:lnTo>
                  <a:lnTo>
                    <a:pt x="66" y="6"/>
                  </a:lnTo>
                  <a:lnTo>
                    <a:pt x="42" y="0"/>
                  </a:lnTo>
                  <a:lnTo>
                    <a:pt x="24" y="6"/>
                  </a:lnTo>
                  <a:lnTo>
                    <a:pt x="12" y="18"/>
                  </a:lnTo>
                  <a:lnTo>
                    <a:pt x="6" y="30"/>
                  </a:lnTo>
                  <a:lnTo>
                    <a:pt x="0" y="42"/>
                  </a:lnTo>
                  <a:lnTo>
                    <a:pt x="12" y="66"/>
                  </a:lnTo>
                  <a:lnTo>
                    <a:pt x="30" y="84"/>
                  </a:lnTo>
                  <a:lnTo>
                    <a:pt x="42" y="96"/>
                  </a:lnTo>
                  <a:close/>
                  <a:moveTo>
                    <a:pt x="48" y="12"/>
                  </a:moveTo>
                  <a:lnTo>
                    <a:pt x="66" y="18"/>
                  </a:lnTo>
                  <a:lnTo>
                    <a:pt x="72" y="30"/>
                  </a:lnTo>
                  <a:lnTo>
                    <a:pt x="72" y="42"/>
                  </a:lnTo>
                  <a:lnTo>
                    <a:pt x="66" y="54"/>
                  </a:lnTo>
                  <a:lnTo>
                    <a:pt x="54" y="72"/>
                  </a:lnTo>
                  <a:lnTo>
                    <a:pt x="42" y="84"/>
                  </a:lnTo>
                  <a:lnTo>
                    <a:pt x="30" y="72"/>
                  </a:lnTo>
                  <a:lnTo>
                    <a:pt x="18" y="54"/>
                  </a:lnTo>
                  <a:lnTo>
                    <a:pt x="18" y="30"/>
                  </a:lnTo>
                  <a:lnTo>
                    <a:pt x="30" y="18"/>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23" name="Freeform 21"/>
            <p:cNvSpPr>
              <a:spLocks noEditPoints="1"/>
            </p:cNvSpPr>
            <p:nvPr/>
          </p:nvSpPr>
          <p:spPr bwMode="ltGray">
            <a:xfrm>
              <a:off x="5470" y="1433"/>
              <a:ext cx="90" cy="108"/>
            </a:xfrm>
            <a:custGeom>
              <a:avLst/>
              <a:gdLst/>
              <a:ahLst/>
              <a:cxnLst>
                <a:cxn ang="0">
                  <a:pos x="6" y="90"/>
                </a:cxn>
                <a:cxn ang="0">
                  <a:pos x="18" y="102"/>
                </a:cxn>
                <a:cxn ang="0">
                  <a:pos x="30" y="108"/>
                </a:cxn>
                <a:cxn ang="0">
                  <a:pos x="60" y="108"/>
                </a:cxn>
                <a:cxn ang="0">
                  <a:pos x="84" y="96"/>
                </a:cxn>
                <a:cxn ang="0">
                  <a:pos x="90" y="84"/>
                </a:cxn>
                <a:cxn ang="0">
                  <a:pos x="90" y="66"/>
                </a:cxn>
                <a:cxn ang="0">
                  <a:pos x="84" y="36"/>
                </a:cxn>
                <a:cxn ang="0">
                  <a:pos x="72" y="18"/>
                </a:cxn>
                <a:cxn ang="0">
                  <a:pos x="60" y="6"/>
                </a:cxn>
                <a:cxn ang="0">
                  <a:pos x="54" y="0"/>
                </a:cxn>
                <a:cxn ang="0">
                  <a:pos x="54" y="0"/>
                </a:cxn>
                <a:cxn ang="0">
                  <a:pos x="48" y="0"/>
                </a:cxn>
                <a:cxn ang="0">
                  <a:pos x="24" y="24"/>
                </a:cxn>
                <a:cxn ang="0">
                  <a:pos x="12" y="48"/>
                </a:cxn>
                <a:cxn ang="0">
                  <a:pos x="0" y="66"/>
                </a:cxn>
                <a:cxn ang="0">
                  <a:pos x="6" y="90"/>
                </a:cxn>
                <a:cxn ang="0">
                  <a:pos x="6" y="90"/>
                </a:cxn>
                <a:cxn ang="0">
                  <a:pos x="18" y="66"/>
                </a:cxn>
                <a:cxn ang="0">
                  <a:pos x="24" y="48"/>
                </a:cxn>
                <a:cxn ang="0">
                  <a:pos x="36" y="30"/>
                </a:cxn>
                <a:cxn ang="0">
                  <a:pos x="42" y="18"/>
                </a:cxn>
                <a:cxn ang="0">
                  <a:pos x="48" y="12"/>
                </a:cxn>
                <a:cxn ang="0">
                  <a:pos x="78" y="42"/>
                </a:cxn>
                <a:cxn ang="0">
                  <a:pos x="84" y="66"/>
                </a:cxn>
                <a:cxn ang="0">
                  <a:pos x="66" y="90"/>
                </a:cxn>
                <a:cxn ang="0">
                  <a:pos x="54" y="96"/>
                </a:cxn>
                <a:cxn ang="0">
                  <a:pos x="42" y="96"/>
                </a:cxn>
                <a:cxn ang="0">
                  <a:pos x="30" y="96"/>
                </a:cxn>
                <a:cxn ang="0">
                  <a:pos x="24" y="84"/>
                </a:cxn>
                <a:cxn ang="0">
                  <a:pos x="18" y="78"/>
                </a:cxn>
                <a:cxn ang="0">
                  <a:pos x="18" y="66"/>
                </a:cxn>
                <a:cxn ang="0">
                  <a:pos x="18" y="66"/>
                </a:cxn>
              </a:cxnLst>
              <a:rect l="0" t="0" r="r" b="b"/>
              <a:pathLst>
                <a:path w="90" h="108">
                  <a:moveTo>
                    <a:pt x="6" y="90"/>
                  </a:moveTo>
                  <a:lnTo>
                    <a:pt x="18" y="102"/>
                  </a:lnTo>
                  <a:lnTo>
                    <a:pt x="30" y="108"/>
                  </a:lnTo>
                  <a:lnTo>
                    <a:pt x="60" y="108"/>
                  </a:lnTo>
                  <a:lnTo>
                    <a:pt x="84" y="96"/>
                  </a:lnTo>
                  <a:lnTo>
                    <a:pt x="90" y="84"/>
                  </a:lnTo>
                  <a:lnTo>
                    <a:pt x="90" y="66"/>
                  </a:lnTo>
                  <a:lnTo>
                    <a:pt x="84" y="36"/>
                  </a:lnTo>
                  <a:lnTo>
                    <a:pt x="72" y="18"/>
                  </a:lnTo>
                  <a:lnTo>
                    <a:pt x="60" y="6"/>
                  </a:lnTo>
                  <a:lnTo>
                    <a:pt x="54" y="0"/>
                  </a:lnTo>
                  <a:lnTo>
                    <a:pt x="48" y="0"/>
                  </a:lnTo>
                  <a:lnTo>
                    <a:pt x="24" y="24"/>
                  </a:lnTo>
                  <a:lnTo>
                    <a:pt x="12" y="48"/>
                  </a:lnTo>
                  <a:lnTo>
                    <a:pt x="0" y="66"/>
                  </a:lnTo>
                  <a:lnTo>
                    <a:pt x="6" y="90"/>
                  </a:lnTo>
                  <a:close/>
                  <a:moveTo>
                    <a:pt x="18" y="66"/>
                  </a:moveTo>
                  <a:lnTo>
                    <a:pt x="24" y="48"/>
                  </a:lnTo>
                  <a:lnTo>
                    <a:pt x="36" y="30"/>
                  </a:lnTo>
                  <a:lnTo>
                    <a:pt x="42" y="18"/>
                  </a:lnTo>
                  <a:lnTo>
                    <a:pt x="48" y="12"/>
                  </a:lnTo>
                  <a:lnTo>
                    <a:pt x="78" y="42"/>
                  </a:lnTo>
                  <a:lnTo>
                    <a:pt x="84" y="66"/>
                  </a:lnTo>
                  <a:lnTo>
                    <a:pt x="66" y="90"/>
                  </a:lnTo>
                  <a:lnTo>
                    <a:pt x="54" y="96"/>
                  </a:lnTo>
                  <a:lnTo>
                    <a:pt x="42" y="96"/>
                  </a:lnTo>
                  <a:lnTo>
                    <a:pt x="30" y="96"/>
                  </a:lnTo>
                  <a:lnTo>
                    <a:pt x="24" y="84"/>
                  </a:lnTo>
                  <a:lnTo>
                    <a:pt x="18" y="78"/>
                  </a:lnTo>
                  <a:lnTo>
                    <a:pt x="18"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24" name="Freeform 22"/>
            <p:cNvSpPr>
              <a:spLocks noEditPoints="1"/>
            </p:cNvSpPr>
            <p:nvPr/>
          </p:nvSpPr>
          <p:spPr bwMode="ltGray">
            <a:xfrm>
              <a:off x="5428" y="3525"/>
              <a:ext cx="66" cy="96"/>
            </a:xfrm>
            <a:custGeom>
              <a:avLst/>
              <a:gdLst/>
              <a:ahLst/>
              <a:cxnLst>
                <a:cxn ang="0">
                  <a:pos x="30" y="96"/>
                </a:cxn>
                <a:cxn ang="0">
                  <a:pos x="54" y="72"/>
                </a:cxn>
                <a:cxn ang="0">
                  <a:pos x="66" y="48"/>
                </a:cxn>
                <a:cxn ang="0">
                  <a:pos x="66" y="24"/>
                </a:cxn>
                <a:cxn ang="0">
                  <a:pos x="54" y="6"/>
                </a:cxn>
                <a:cxn ang="0">
                  <a:pos x="30" y="0"/>
                </a:cxn>
                <a:cxn ang="0">
                  <a:pos x="18" y="0"/>
                </a:cxn>
                <a:cxn ang="0">
                  <a:pos x="6" y="12"/>
                </a:cxn>
                <a:cxn ang="0">
                  <a:pos x="0" y="36"/>
                </a:cxn>
                <a:cxn ang="0">
                  <a:pos x="6" y="60"/>
                </a:cxn>
                <a:cxn ang="0">
                  <a:pos x="18" y="84"/>
                </a:cxn>
                <a:cxn ang="0">
                  <a:pos x="30" y="96"/>
                </a:cxn>
                <a:cxn ang="0">
                  <a:pos x="30" y="96"/>
                </a:cxn>
                <a:cxn ang="0">
                  <a:pos x="30" y="12"/>
                </a:cxn>
                <a:cxn ang="0">
                  <a:pos x="48" y="18"/>
                </a:cxn>
                <a:cxn ang="0">
                  <a:pos x="54" y="24"/>
                </a:cxn>
                <a:cxn ang="0">
                  <a:pos x="54" y="36"/>
                </a:cxn>
                <a:cxn ang="0">
                  <a:pos x="48" y="48"/>
                </a:cxn>
                <a:cxn ang="0">
                  <a:pos x="36" y="66"/>
                </a:cxn>
                <a:cxn ang="0">
                  <a:pos x="30" y="78"/>
                </a:cxn>
                <a:cxn ang="0">
                  <a:pos x="18" y="66"/>
                </a:cxn>
                <a:cxn ang="0">
                  <a:pos x="12" y="48"/>
                </a:cxn>
                <a:cxn ang="0">
                  <a:pos x="6" y="30"/>
                </a:cxn>
                <a:cxn ang="0">
                  <a:pos x="18" y="12"/>
                </a:cxn>
                <a:cxn ang="0">
                  <a:pos x="30" y="12"/>
                </a:cxn>
                <a:cxn ang="0">
                  <a:pos x="30" y="12"/>
                </a:cxn>
              </a:cxnLst>
              <a:rect l="0" t="0" r="r" b="b"/>
              <a:pathLst>
                <a:path w="66" h="96">
                  <a:moveTo>
                    <a:pt x="30" y="96"/>
                  </a:moveTo>
                  <a:lnTo>
                    <a:pt x="54" y="72"/>
                  </a:lnTo>
                  <a:lnTo>
                    <a:pt x="66" y="48"/>
                  </a:lnTo>
                  <a:lnTo>
                    <a:pt x="66" y="24"/>
                  </a:lnTo>
                  <a:lnTo>
                    <a:pt x="54" y="6"/>
                  </a:lnTo>
                  <a:lnTo>
                    <a:pt x="30" y="0"/>
                  </a:lnTo>
                  <a:lnTo>
                    <a:pt x="18" y="0"/>
                  </a:lnTo>
                  <a:lnTo>
                    <a:pt x="6" y="12"/>
                  </a:lnTo>
                  <a:lnTo>
                    <a:pt x="0" y="36"/>
                  </a:lnTo>
                  <a:lnTo>
                    <a:pt x="6" y="60"/>
                  </a:lnTo>
                  <a:lnTo>
                    <a:pt x="18" y="84"/>
                  </a:lnTo>
                  <a:lnTo>
                    <a:pt x="30" y="96"/>
                  </a:lnTo>
                  <a:close/>
                  <a:moveTo>
                    <a:pt x="30" y="12"/>
                  </a:moveTo>
                  <a:lnTo>
                    <a:pt x="48" y="18"/>
                  </a:lnTo>
                  <a:lnTo>
                    <a:pt x="54" y="24"/>
                  </a:lnTo>
                  <a:lnTo>
                    <a:pt x="54" y="36"/>
                  </a:lnTo>
                  <a:lnTo>
                    <a:pt x="48" y="48"/>
                  </a:lnTo>
                  <a:lnTo>
                    <a:pt x="36" y="66"/>
                  </a:lnTo>
                  <a:lnTo>
                    <a:pt x="30" y="78"/>
                  </a:lnTo>
                  <a:lnTo>
                    <a:pt x="18" y="66"/>
                  </a:lnTo>
                  <a:lnTo>
                    <a:pt x="12" y="48"/>
                  </a:lnTo>
                  <a:lnTo>
                    <a:pt x="6" y="30"/>
                  </a:lnTo>
                  <a:lnTo>
                    <a:pt x="18" y="12"/>
                  </a:lnTo>
                  <a:lnTo>
                    <a:pt x="30"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25" name="Freeform 23"/>
            <p:cNvSpPr>
              <a:spLocks/>
            </p:cNvSpPr>
            <p:nvPr/>
          </p:nvSpPr>
          <p:spPr bwMode="ltGray">
            <a:xfrm>
              <a:off x="3017" y="1127"/>
              <a:ext cx="2603" cy="444"/>
            </a:xfrm>
            <a:custGeom>
              <a:avLst/>
              <a:gdLst/>
              <a:ahLst/>
              <a:cxnLst>
                <a:cxn ang="0">
                  <a:pos x="2577" y="0"/>
                </a:cxn>
                <a:cxn ang="0">
                  <a:pos x="2594" y="72"/>
                </a:cxn>
                <a:cxn ang="0">
                  <a:pos x="6" y="444"/>
                </a:cxn>
                <a:cxn ang="0">
                  <a:pos x="0" y="396"/>
                </a:cxn>
                <a:cxn ang="0">
                  <a:pos x="1225" y="96"/>
                </a:cxn>
                <a:cxn ang="0">
                  <a:pos x="1351" y="78"/>
                </a:cxn>
                <a:cxn ang="0">
                  <a:pos x="2577" y="0"/>
                </a:cxn>
                <a:cxn ang="0">
                  <a:pos x="2577" y="0"/>
                </a:cxn>
              </a:cxnLst>
              <a:rect l="0" t="0" r="r" b="b"/>
              <a:pathLst>
                <a:path w="2594" h="444">
                  <a:moveTo>
                    <a:pt x="2577" y="0"/>
                  </a:moveTo>
                  <a:lnTo>
                    <a:pt x="2594" y="72"/>
                  </a:lnTo>
                  <a:lnTo>
                    <a:pt x="6" y="444"/>
                  </a:lnTo>
                  <a:lnTo>
                    <a:pt x="0" y="396"/>
                  </a:lnTo>
                  <a:lnTo>
                    <a:pt x="1225" y="96"/>
                  </a:lnTo>
                  <a:lnTo>
                    <a:pt x="1351" y="78"/>
                  </a:lnTo>
                  <a:lnTo>
                    <a:pt x="2577"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a:latin typeface="Tahoma" pitchFamily="-107" charset="-52"/>
                <a:ea typeface="+mn-ea"/>
              </a:endParaRPr>
            </a:p>
          </p:txBody>
        </p:sp>
        <p:sp>
          <p:nvSpPr>
            <p:cNvPr id="26" name="Freeform 24"/>
            <p:cNvSpPr>
              <a:spLocks noEditPoints="1"/>
            </p:cNvSpPr>
            <p:nvPr/>
          </p:nvSpPr>
          <p:spPr bwMode="ltGray">
            <a:xfrm>
              <a:off x="2934" y="3773"/>
              <a:ext cx="84" cy="95"/>
            </a:xfrm>
            <a:custGeom>
              <a:avLst/>
              <a:gdLst/>
              <a:ahLst/>
              <a:cxnLst>
                <a:cxn ang="0">
                  <a:pos x="36" y="95"/>
                </a:cxn>
                <a:cxn ang="0">
                  <a:pos x="60" y="77"/>
                </a:cxn>
                <a:cxn ang="0">
                  <a:pos x="78" y="53"/>
                </a:cxn>
                <a:cxn ang="0">
                  <a:pos x="84" y="42"/>
                </a:cxn>
                <a:cxn ang="0">
                  <a:pos x="84" y="30"/>
                </a:cxn>
                <a:cxn ang="0">
                  <a:pos x="72" y="6"/>
                </a:cxn>
                <a:cxn ang="0">
                  <a:pos x="42" y="0"/>
                </a:cxn>
                <a:cxn ang="0">
                  <a:pos x="30" y="0"/>
                </a:cxn>
                <a:cxn ang="0">
                  <a:pos x="12" y="12"/>
                </a:cxn>
                <a:cxn ang="0">
                  <a:pos x="0" y="24"/>
                </a:cxn>
                <a:cxn ang="0">
                  <a:pos x="0" y="36"/>
                </a:cxn>
                <a:cxn ang="0">
                  <a:pos x="6" y="59"/>
                </a:cxn>
                <a:cxn ang="0">
                  <a:pos x="24" y="83"/>
                </a:cxn>
                <a:cxn ang="0">
                  <a:pos x="36" y="95"/>
                </a:cxn>
                <a:cxn ang="0">
                  <a:pos x="36" y="95"/>
                </a:cxn>
                <a:cxn ang="0">
                  <a:pos x="48" y="12"/>
                </a:cxn>
                <a:cxn ang="0">
                  <a:pos x="66" y="18"/>
                </a:cxn>
                <a:cxn ang="0">
                  <a:pos x="72" y="30"/>
                </a:cxn>
                <a:cxn ang="0">
                  <a:pos x="72" y="42"/>
                </a:cxn>
                <a:cxn ang="0">
                  <a:pos x="66" y="53"/>
                </a:cxn>
                <a:cxn ang="0">
                  <a:pos x="48" y="71"/>
                </a:cxn>
                <a:cxn ang="0">
                  <a:pos x="42" y="77"/>
                </a:cxn>
                <a:cxn ang="0">
                  <a:pos x="36" y="77"/>
                </a:cxn>
                <a:cxn ang="0">
                  <a:pos x="24" y="65"/>
                </a:cxn>
                <a:cxn ang="0">
                  <a:pos x="18" y="48"/>
                </a:cxn>
                <a:cxn ang="0">
                  <a:pos x="18" y="30"/>
                </a:cxn>
                <a:cxn ang="0">
                  <a:pos x="30" y="12"/>
                </a:cxn>
                <a:cxn ang="0">
                  <a:pos x="48" y="12"/>
                </a:cxn>
                <a:cxn ang="0">
                  <a:pos x="48" y="12"/>
                </a:cxn>
              </a:cxnLst>
              <a:rect l="0" t="0" r="r" b="b"/>
              <a:pathLst>
                <a:path w="84" h="95">
                  <a:moveTo>
                    <a:pt x="36" y="95"/>
                  </a:moveTo>
                  <a:lnTo>
                    <a:pt x="60" y="77"/>
                  </a:lnTo>
                  <a:lnTo>
                    <a:pt x="78" y="53"/>
                  </a:lnTo>
                  <a:lnTo>
                    <a:pt x="84" y="42"/>
                  </a:lnTo>
                  <a:lnTo>
                    <a:pt x="84" y="30"/>
                  </a:lnTo>
                  <a:lnTo>
                    <a:pt x="72" y="6"/>
                  </a:lnTo>
                  <a:lnTo>
                    <a:pt x="42" y="0"/>
                  </a:lnTo>
                  <a:lnTo>
                    <a:pt x="30" y="0"/>
                  </a:lnTo>
                  <a:lnTo>
                    <a:pt x="12" y="12"/>
                  </a:lnTo>
                  <a:lnTo>
                    <a:pt x="0" y="24"/>
                  </a:lnTo>
                  <a:lnTo>
                    <a:pt x="0" y="36"/>
                  </a:lnTo>
                  <a:lnTo>
                    <a:pt x="6" y="59"/>
                  </a:lnTo>
                  <a:lnTo>
                    <a:pt x="24" y="83"/>
                  </a:lnTo>
                  <a:lnTo>
                    <a:pt x="36" y="95"/>
                  </a:lnTo>
                  <a:close/>
                  <a:moveTo>
                    <a:pt x="48" y="12"/>
                  </a:moveTo>
                  <a:lnTo>
                    <a:pt x="66" y="18"/>
                  </a:lnTo>
                  <a:lnTo>
                    <a:pt x="72" y="30"/>
                  </a:lnTo>
                  <a:lnTo>
                    <a:pt x="72" y="42"/>
                  </a:lnTo>
                  <a:lnTo>
                    <a:pt x="66" y="53"/>
                  </a:lnTo>
                  <a:lnTo>
                    <a:pt x="48" y="71"/>
                  </a:lnTo>
                  <a:lnTo>
                    <a:pt x="42" y="77"/>
                  </a:lnTo>
                  <a:lnTo>
                    <a:pt x="36" y="77"/>
                  </a:lnTo>
                  <a:lnTo>
                    <a:pt x="24" y="65"/>
                  </a:lnTo>
                  <a:lnTo>
                    <a:pt x="18" y="48"/>
                  </a:lnTo>
                  <a:lnTo>
                    <a:pt x="18" y="30"/>
                  </a:lnTo>
                  <a:lnTo>
                    <a:pt x="30"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27" name="Freeform 25"/>
            <p:cNvSpPr>
              <a:spLocks noEditPoints="1"/>
            </p:cNvSpPr>
            <p:nvPr/>
          </p:nvSpPr>
          <p:spPr bwMode="ltGray">
            <a:xfrm>
              <a:off x="3779" y="3872"/>
              <a:ext cx="90" cy="108"/>
            </a:xfrm>
            <a:custGeom>
              <a:avLst/>
              <a:gdLst/>
              <a:ahLst/>
              <a:cxnLst>
                <a:cxn ang="0">
                  <a:pos x="12" y="96"/>
                </a:cxn>
                <a:cxn ang="0">
                  <a:pos x="24" y="108"/>
                </a:cxn>
                <a:cxn ang="0">
                  <a:pos x="42" y="108"/>
                </a:cxn>
                <a:cxn ang="0">
                  <a:pos x="66" y="102"/>
                </a:cxn>
                <a:cxn ang="0">
                  <a:pos x="84" y="78"/>
                </a:cxn>
                <a:cxn ang="0">
                  <a:pos x="90" y="66"/>
                </a:cxn>
                <a:cxn ang="0">
                  <a:pos x="84" y="48"/>
                </a:cxn>
                <a:cxn ang="0">
                  <a:pos x="66" y="24"/>
                </a:cxn>
                <a:cxn ang="0">
                  <a:pos x="48" y="12"/>
                </a:cxn>
                <a:cxn ang="0">
                  <a:pos x="36" y="0"/>
                </a:cxn>
                <a:cxn ang="0">
                  <a:pos x="30" y="0"/>
                </a:cxn>
                <a:cxn ang="0">
                  <a:pos x="30" y="0"/>
                </a:cxn>
                <a:cxn ang="0">
                  <a:pos x="24" y="0"/>
                </a:cxn>
                <a:cxn ang="0">
                  <a:pos x="12" y="30"/>
                </a:cxn>
                <a:cxn ang="0">
                  <a:pos x="0" y="54"/>
                </a:cxn>
                <a:cxn ang="0">
                  <a:pos x="0" y="78"/>
                </a:cxn>
                <a:cxn ang="0">
                  <a:pos x="12" y="96"/>
                </a:cxn>
                <a:cxn ang="0">
                  <a:pos x="12" y="96"/>
                </a:cxn>
                <a:cxn ang="0">
                  <a:pos x="12" y="72"/>
                </a:cxn>
                <a:cxn ang="0">
                  <a:pos x="18" y="54"/>
                </a:cxn>
                <a:cxn ang="0">
                  <a:pos x="24" y="36"/>
                </a:cxn>
                <a:cxn ang="0">
                  <a:pos x="30" y="18"/>
                </a:cxn>
                <a:cxn ang="0">
                  <a:pos x="30" y="12"/>
                </a:cxn>
                <a:cxn ang="0">
                  <a:pos x="48" y="24"/>
                </a:cxn>
                <a:cxn ang="0">
                  <a:pos x="66" y="36"/>
                </a:cxn>
                <a:cxn ang="0">
                  <a:pos x="78" y="54"/>
                </a:cxn>
                <a:cxn ang="0">
                  <a:pos x="78" y="72"/>
                </a:cxn>
                <a:cxn ang="0">
                  <a:pos x="72" y="84"/>
                </a:cxn>
                <a:cxn ang="0">
                  <a:pos x="48" y="96"/>
                </a:cxn>
                <a:cxn ang="0">
                  <a:pos x="36" y="96"/>
                </a:cxn>
                <a:cxn ang="0">
                  <a:pos x="24" y="90"/>
                </a:cxn>
                <a:cxn ang="0">
                  <a:pos x="18" y="84"/>
                </a:cxn>
                <a:cxn ang="0">
                  <a:pos x="12" y="72"/>
                </a:cxn>
                <a:cxn ang="0">
                  <a:pos x="12" y="72"/>
                </a:cxn>
              </a:cxnLst>
              <a:rect l="0" t="0" r="r" b="b"/>
              <a:pathLst>
                <a:path w="90" h="108">
                  <a:moveTo>
                    <a:pt x="12" y="96"/>
                  </a:moveTo>
                  <a:lnTo>
                    <a:pt x="24" y="108"/>
                  </a:lnTo>
                  <a:lnTo>
                    <a:pt x="42" y="108"/>
                  </a:lnTo>
                  <a:lnTo>
                    <a:pt x="66" y="102"/>
                  </a:lnTo>
                  <a:lnTo>
                    <a:pt x="84" y="78"/>
                  </a:lnTo>
                  <a:lnTo>
                    <a:pt x="90" y="66"/>
                  </a:lnTo>
                  <a:lnTo>
                    <a:pt x="84" y="48"/>
                  </a:lnTo>
                  <a:lnTo>
                    <a:pt x="66" y="24"/>
                  </a:lnTo>
                  <a:lnTo>
                    <a:pt x="48" y="12"/>
                  </a:lnTo>
                  <a:lnTo>
                    <a:pt x="36" y="0"/>
                  </a:lnTo>
                  <a:lnTo>
                    <a:pt x="30" y="0"/>
                  </a:lnTo>
                  <a:lnTo>
                    <a:pt x="24" y="0"/>
                  </a:lnTo>
                  <a:lnTo>
                    <a:pt x="12" y="30"/>
                  </a:lnTo>
                  <a:lnTo>
                    <a:pt x="0" y="54"/>
                  </a:lnTo>
                  <a:lnTo>
                    <a:pt x="0" y="78"/>
                  </a:lnTo>
                  <a:lnTo>
                    <a:pt x="12" y="96"/>
                  </a:lnTo>
                  <a:close/>
                  <a:moveTo>
                    <a:pt x="12" y="72"/>
                  </a:moveTo>
                  <a:lnTo>
                    <a:pt x="18" y="54"/>
                  </a:lnTo>
                  <a:lnTo>
                    <a:pt x="24" y="36"/>
                  </a:lnTo>
                  <a:lnTo>
                    <a:pt x="30" y="18"/>
                  </a:lnTo>
                  <a:lnTo>
                    <a:pt x="30" y="12"/>
                  </a:lnTo>
                  <a:lnTo>
                    <a:pt x="48" y="24"/>
                  </a:lnTo>
                  <a:lnTo>
                    <a:pt x="66" y="36"/>
                  </a:lnTo>
                  <a:lnTo>
                    <a:pt x="78" y="54"/>
                  </a:lnTo>
                  <a:lnTo>
                    <a:pt x="78" y="72"/>
                  </a:lnTo>
                  <a:lnTo>
                    <a:pt x="72" y="84"/>
                  </a:lnTo>
                  <a:lnTo>
                    <a:pt x="48" y="96"/>
                  </a:lnTo>
                  <a:lnTo>
                    <a:pt x="36" y="96"/>
                  </a:lnTo>
                  <a:lnTo>
                    <a:pt x="24" y="90"/>
                  </a:lnTo>
                  <a:lnTo>
                    <a:pt x="18" y="84"/>
                  </a:lnTo>
                  <a:lnTo>
                    <a:pt x="12" y="7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28" name="Freeform 26"/>
            <p:cNvSpPr>
              <a:spLocks noEditPoints="1"/>
            </p:cNvSpPr>
            <p:nvPr/>
          </p:nvSpPr>
          <p:spPr bwMode="ltGray">
            <a:xfrm>
              <a:off x="2400" y="3872"/>
              <a:ext cx="72" cy="90"/>
            </a:xfrm>
            <a:custGeom>
              <a:avLst/>
              <a:gdLst/>
              <a:ahLst/>
              <a:cxnLst>
                <a:cxn ang="0">
                  <a:pos x="71" y="90"/>
                </a:cxn>
                <a:cxn ang="0">
                  <a:pos x="71" y="60"/>
                </a:cxn>
                <a:cxn ang="0">
                  <a:pos x="71" y="36"/>
                </a:cxn>
                <a:cxn ang="0">
                  <a:pos x="60" y="12"/>
                </a:cxn>
                <a:cxn ang="0">
                  <a:pos x="36" y="0"/>
                </a:cxn>
                <a:cxn ang="0">
                  <a:pos x="12" y="12"/>
                </a:cxn>
                <a:cxn ang="0">
                  <a:pos x="0" y="36"/>
                </a:cxn>
                <a:cxn ang="0">
                  <a:pos x="6" y="60"/>
                </a:cxn>
                <a:cxn ang="0">
                  <a:pos x="30" y="78"/>
                </a:cxn>
                <a:cxn ang="0">
                  <a:pos x="54" y="90"/>
                </a:cxn>
                <a:cxn ang="0">
                  <a:pos x="71" y="90"/>
                </a:cxn>
                <a:cxn ang="0">
                  <a:pos x="71" y="90"/>
                </a:cxn>
                <a:cxn ang="0">
                  <a:pos x="24" y="18"/>
                </a:cxn>
                <a:cxn ang="0">
                  <a:pos x="42" y="18"/>
                </a:cxn>
                <a:cxn ang="0">
                  <a:pos x="54" y="18"/>
                </a:cxn>
                <a:cxn ang="0">
                  <a:pos x="60" y="42"/>
                </a:cxn>
                <a:cxn ang="0">
                  <a:pos x="60" y="66"/>
                </a:cxn>
                <a:cxn ang="0">
                  <a:pos x="60" y="72"/>
                </a:cxn>
                <a:cxn ang="0">
                  <a:pos x="60" y="78"/>
                </a:cxn>
                <a:cxn ang="0">
                  <a:pos x="42" y="72"/>
                </a:cxn>
                <a:cxn ang="0">
                  <a:pos x="24" y="66"/>
                </a:cxn>
                <a:cxn ang="0">
                  <a:pos x="12" y="48"/>
                </a:cxn>
                <a:cxn ang="0">
                  <a:pos x="12" y="30"/>
                </a:cxn>
                <a:cxn ang="0">
                  <a:pos x="24" y="18"/>
                </a:cxn>
                <a:cxn ang="0">
                  <a:pos x="24" y="18"/>
                </a:cxn>
              </a:cxnLst>
              <a:rect l="0" t="0" r="r" b="b"/>
              <a:pathLst>
                <a:path w="71" h="90">
                  <a:moveTo>
                    <a:pt x="71" y="90"/>
                  </a:moveTo>
                  <a:lnTo>
                    <a:pt x="71" y="60"/>
                  </a:lnTo>
                  <a:lnTo>
                    <a:pt x="71" y="36"/>
                  </a:lnTo>
                  <a:lnTo>
                    <a:pt x="60" y="12"/>
                  </a:lnTo>
                  <a:lnTo>
                    <a:pt x="36" y="0"/>
                  </a:lnTo>
                  <a:lnTo>
                    <a:pt x="12" y="12"/>
                  </a:lnTo>
                  <a:lnTo>
                    <a:pt x="0" y="36"/>
                  </a:lnTo>
                  <a:lnTo>
                    <a:pt x="6" y="60"/>
                  </a:lnTo>
                  <a:lnTo>
                    <a:pt x="30" y="78"/>
                  </a:lnTo>
                  <a:lnTo>
                    <a:pt x="54" y="90"/>
                  </a:lnTo>
                  <a:lnTo>
                    <a:pt x="71" y="90"/>
                  </a:lnTo>
                  <a:close/>
                  <a:moveTo>
                    <a:pt x="24" y="18"/>
                  </a:moveTo>
                  <a:lnTo>
                    <a:pt x="42" y="18"/>
                  </a:lnTo>
                  <a:lnTo>
                    <a:pt x="54" y="18"/>
                  </a:lnTo>
                  <a:lnTo>
                    <a:pt x="60" y="42"/>
                  </a:lnTo>
                  <a:lnTo>
                    <a:pt x="60" y="66"/>
                  </a:lnTo>
                  <a:lnTo>
                    <a:pt x="60" y="72"/>
                  </a:lnTo>
                  <a:lnTo>
                    <a:pt x="60" y="78"/>
                  </a:lnTo>
                  <a:lnTo>
                    <a:pt x="42" y="72"/>
                  </a:lnTo>
                  <a:lnTo>
                    <a:pt x="24" y="66"/>
                  </a:lnTo>
                  <a:lnTo>
                    <a:pt x="12" y="48"/>
                  </a:lnTo>
                  <a:lnTo>
                    <a:pt x="12" y="30"/>
                  </a:lnTo>
                  <a:lnTo>
                    <a:pt x="24"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29" name="Oval 27"/>
            <p:cNvSpPr>
              <a:spLocks noChangeArrowheads="1"/>
            </p:cNvSpPr>
            <p:nvPr/>
          </p:nvSpPr>
          <p:spPr bwMode="ltGray">
            <a:xfrm>
              <a:off x="2444" y="3838"/>
              <a:ext cx="1380" cy="389"/>
            </a:xfrm>
            <a:prstGeom prst="ellipse">
              <a:avLst/>
            </a:prstGeom>
            <a:gradFill rotWithShape="0">
              <a:gsLst>
                <a:gs pos="0">
                  <a:schemeClr val="bg2">
                    <a:gamma/>
                    <a:tint val="81961"/>
                    <a:invGamma/>
                  </a:schemeClr>
                </a:gs>
                <a:gs pos="100000">
                  <a:schemeClr val="bg2"/>
                </a:gs>
              </a:gsLst>
              <a:lin ang="270000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30" name="Oval 28"/>
            <p:cNvSpPr>
              <a:spLocks noChangeArrowheads="1"/>
            </p:cNvSpPr>
            <p:nvPr/>
          </p:nvSpPr>
          <p:spPr bwMode="ltGray">
            <a:xfrm>
              <a:off x="2394" y="3834"/>
              <a:ext cx="1502" cy="288"/>
            </a:xfrm>
            <a:prstGeom prst="ellipse">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31" name="Oval 29"/>
            <p:cNvSpPr>
              <a:spLocks noChangeArrowheads="1"/>
            </p:cNvSpPr>
            <p:nvPr/>
          </p:nvSpPr>
          <p:spPr bwMode="ltGray">
            <a:xfrm>
              <a:off x="2441" y="3860"/>
              <a:ext cx="1425" cy="220"/>
            </a:xfrm>
            <a:prstGeom prst="ellipse">
              <a:avLst/>
            </a:prstGeom>
            <a:gradFill rotWithShape="0">
              <a:gsLst>
                <a:gs pos="0">
                  <a:schemeClr val="bg2"/>
                </a:gs>
                <a:gs pos="100000">
                  <a:schemeClr val="bg2">
                    <a:gamma/>
                    <a:tint val="81961"/>
                    <a:invGamma/>
                  </a:schemeClr>
                </a:gs>
              </a:gsLst>
              <a:lin ang="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32" name="Freeform 30"/>
            <p:cNvSpPr>
              <a:spLocks noEditPoints="1"/>
            </p:cNvSpPr>
            <p:nvPr/>
          </p:nvSpPr>
          <p:spPr bwMode="ltGray">
            <a:xfrm>
              <a:off x="3743" y="3788"/>
              <a:ext cx="90" cy="96"/>
            </a:xfrm>
            <a:custGeom>
              <a:avLst/>
              <a:gdLst/>
              <a:ahLst/>
              <a:cxnLst>
                <a:cxn ang="0">
                  <a:pos x="66" y="96"/>
                </a:cxn>
                <a:cxn ang="0">
                  <a:pos x="78" y="66"/>
                </a:cxn>
                <a:cxn ang="0">
                  <a:pos x="90" y="42"/>
                </a:cxn>
                <a:cxn ang="0">
                  <a:pos x="78" y="18"/>
                </a:cxn>
                <a:cxn ang="0">
                  <a:pos x="60" y="0"/>
                </a:cxn>
                <a:cxn ang="0">
                  <a:pos x="30" y="6"/>
                </a:cxn>
                <a:cxn ang="0">
                  <a:pos x="18" y="18"/>
                </a:cxn>
                <a:cxn ang="0">
                  <a:pos x="6" y="30"/>
                </a:cxn>
                <a:cxn ang="0">
                  <a:pos x="0" y="42"/>
                </a:cxn>
                <a:cxn ang="0">
                  <a:pos x="6" y="60"/>
                </a:cxn>
                <a:cxn ang="0">
                  <a:pos x="24" y="78"/>
                </a:cxn>
                <a:cxn ang="0">
                  <a:pos x="48" y="90"/>
                </a:cxn>
                <a:cxn ang="0">
                  <a:pos x="66" y="96"/>
                </a:cxn>
                <a:cxn ang="0">
                  <a:pos x="66" y="96"/>
                </a:cxn>
                <a:cxn ang="0">
                  <a:pos x="42" y="18"/>
                </a:cxn>
                <a:cxn ang="0">
                  <a:pos x="60" y="18"/>
                </a:cxn>
                <a:cxn ang="0">
                  <a:pos x="72" y="24"/>
                </a:cxn>
                <a:cxn ang="0">
                  <a:pos x="72" y="36"/>
                </a:cxn>
                <a:cxn ang="0">
                  <a:pos x="72" y="48"/>
                </a:cxn>
                <a:cxn ang="0">
                  <a:pos x="66" y="72"/>
                </a:cxn>
                <a:cxn ang="0">
                  <a:pos x="60" y="78"/>
                </a:cxn>
                <a:cxn ang="0">
                  <a:pos x="60" y="84"/>
                </a:cxn>
                <a:cxn ang="0">
                  <a:pos x="42" y="72"/>
                </a:cxn>
                <a:cxn ang="0">
                  <a:pos x="30" y="66"/>
                </a:cxn>
                <a:cxn ang="0">
                  <a:pos x="18" y="42"/>
                </a:cxn>
                <a:cxn ang="0">
                  <a:pos x="24" y="30"/>
                </a:cxn>
                <a:cxn ang="0">
                  <a:pos x="42" y="18"/>
                </a:cxn>
                <a:cxn ang="0">
                  <a:pos x="42" y="18"/>
                </a:cxn>
              </a:cxnLst>
              <a:rect l="0" t="0" r="r" b="b"/>
              <a:pathLst>
                <a:path w="90" h="96">
                  <a:moveTo>
                    <a:pt x="66" y="96"/>
                  </a:moveTo>
                  <a:lnTo>
                    <a:pt x="78" y="66"/>
                  </a:lnTo>
                  <a:lnTo>
                    <a:pt x="90" y="42"/>
                  </a:lnTo>
                  <a:lnTo>
                    <a:pt x="78" y="18"/>
                  </a:lnTo>
                  <a:lnTo>
                    <a:pt x="60" y="0"/>
                  </a:lnTo>
                  <a:lnTo>
                    <a:pt x="30" y="6"/>
                  </a:lnTo>
                  <a:lnTo>
                    <a:pt x="18" y="18"/>
                  </a:lnTo>
                  <a:lnTo>
                    <a:pt x="6" y="30"/>
                  </a:lnTo>
                  <a:lnTo>
                    <a:pt x="0" y="42"/>
                  </a:lnTo>
                  <a:lnTo>
                    <a:pt x="6" y="60"/>
                  </a:lnTo>
                  <a:lnTo>
                    <a:pt x="24" y="78"/>
                  </a:lnTo>
                  <a:lnTo>
                    <a:pt x="48" y="90"/>
                  </a:lnTo>
                  <a:lnTo>
                    <a:pt x="66" y="96"/>
                  </a:lnTo>
                  <a:close/>
                  <a:moveTo>
                    <a:pt x="42" y="18"/>
                  </a:moveTo>
                  <a:lnTo>
                    <a:pt x="60" y="18"/>
                  </a:lnTo>
                  <a:lnTo>
                    <a:pt x="72" y="24"/>
                  </a:lnTo>
                  <a:lnTo>
                    <a:pt x="72" y="36"/>
                  </a:lnTo>
                  <a:lnTo>
                    <a:pt x="72" y="48"/>
                  </a:lnTo>
                  <a:lnTo>
                    <a:pt x="66" y="72"/>
                  </a:lnTo>
                  <a:lnTo>
                    <a:pt x="60" y="78"/>
                  </a:lnTo>
                  <a:lnTo>
                    <a:pt x="60" y="84"/>
                  </a:lnTo>
                  <a:lnTo>
                    <a:pt x="42" y="72"/>
                  </a:lnTo>
                  <a:lnTo>
                    <a:pt x="30" y="66"/>
                  </a:lnTo>
                  <a:lnTo>
                    <a:pt x="18" y="42"/>
                  </a:lnTo>
                  <a:lnTo>
                    <a:pt x="24" y="30"/>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33" name="Freeform 31"/>
            <p:cNvSpPr>
              <a:spLocks noEditPoints="1"/>
            </p:cNvSpPr>
            <p:nvPr/>
          </p:nvSpPr>
          <p:spPr bwMode="ltGray">
            <a:xfrm>
              <a:off x="5422" y="3603"/>
              <a:ext cx="72" cy="108"/>
            </a:xfrm>
            <a:custGeom>
              <a:avLst/>
              <a:gdLst/>
              <a:ahLst/>
              <a:cxnLst>
                <a:cxn ang="0">
                  <a:pos x="0" y="90"/>
                </a:cxn>
                <a:cxn ang="0">
                  <a:pos x="12" y="102"/>
                </a:cxn>
                <a:cxn ang="0">
                  <a:pos x="24" y="108"/>
                </a:cxn>
                <a:cxn ang="0">
                  <a:pos x="48" y="108"/>
                </a:cxn>
                <a:cxn ang="0">
                  <a:pos x="66" y="96"/>
                </a:cxn>
                <a:cxn ang="0">
                  <a:pos x="72" y="66"/>
                </a:cxn>
                <a:cxn ang="0">
                  <a:pos x="66" y="42"/>
                </a:cxn>
                <a:cxn ang="0">
                  <a:pos x="60" y="18"/>
                </a:cxn>
                <a:cxn ang="0">
                  <a:pos x="48" y="6"/>
                </a:cxn>
                <a:cxn ang="0">
                  <a:pos x="42" y="0"/>
                </a:cxn>
                <a:cxn ang="0">
                  <a:pos x="42" y="0"/>
                </a:cxn>
                <a:cxn ang="0">
                  <a:pos x="36" y="0"/>
                </a:cxn>
                <a:cxn ang="0">
                  <a:pos x="18" y="24"/>
                </a:cxn>
                <a:cxn ang="0">
                  <a:pos x="6" y="48"/>
                </a:cxn>
                <a:cxn ang="0">
                  <a:pos x="0" y="66"/>
                </a:cxn>
                <a:cxn ang="0">
                  <a:pos x="0" y="90"/>
                </a:cxn>
                <a:cxn ang="0">
                  <a:pos x="0" y="90"/>
                </a:cxn>
                <a:cxn ang="0">
                  <a:pos x="12" y="66"/>
                </a:cxn>
                <a:cxn ang="0">
                  <a:pos x="18" y="48"/>
                </a:cxn>
                <a:cxn ang="0">
                  <a:pos x="24" y="36"/>
                </a:cxn>
                <a:cxn ang="0">
                  <a:pos x="30" y="24"/>
                </a:cxn>
                <a:cxn ang="0">
                  <a:pos x="36" y="18"/>
                </a:cxn>
                <a:cxn ang="0">
                  <a:pos x="54" y="30"/>
                </a:cxn>
                <a:cxn ang="0">
                  <a:pos x="60" y="48"/>
                </a:cxn>
                <a:cxn ang="0">
                  <a:pos x="66" y="72"/>
                </a:cxn>
                <a:cxn ang="0">
                  <a:pos x="66" y="84"/>
                </a:cxn>
                <a:cxn ang="0">
                  <a:pos x="54" y="96"/>
                </a:cxn>
                <a:cxn ang="0">
                  <a:pos x="30" y="102"/>
                </a:cxn>
                <a:cxn ang="0">
                  <a:pos x="24" y="96"/>
                </a:cxn>
                <a:cxn ang="0">
                  <a:pos x="12" y="90"/>
                </a:cxn>
                <a:cxn ang="0">
                  <a:pos x="12" y="78"/>
                </a:cxn>
                <a:cxn ang="0">
                  <a:pos x="12" y="66"/>
                </a:cxn>
                <a:cxn ang="0">
                  <a:pos x="12" y="66"/>
                </a:cxn>
              </a:cxnLst>
              <a:rect l="0" t="0" r="r" b="b"/>
              <a:pathLst>
                <a:path w="72" h="108">
                  <a:moveTo>
                    <a:pt x="0" y="90"/>
                  </a:moveTo>
                  <a:lnTo>
                    <a:pt x="12" y="102"/>
                  </a:lnTo>
                  <a:lnTo>
                    <a:pt x="24" y="108"/>
                  </a:lnTo>
                  <a:lnTo>
                    <a:pt x="48" y="108"/>
                  </a:lnTo>
                  <a:lnTo>
                    <a:pt x="66" y="96"/>
                  </a:lnTo>
                  <a:lnTo>
                    <a:pt x="72" y="66"/>
                  </a:lnTo>
                  <a:lnTo>
                    <a:pt x="66" y="42"/>
                  </a:lnTo>
                  <a:lnTo>
                    <a:pt x="60" y="18"/>
                  </a:lnTo>
                  <a:lnTo>
                    <a:pt x="48" y="6"/>
                  </a:lnTo>
                  <a:lnTo>
                    <a:pt x="42" y="0"/>
                  </a:lnTo>
                  <a:lnTo>
                    <a:pt x="36" y="0"/>
                  </a:lnTo>
                  <a:lnTo>
                    <a:pt x="18" y="24"/>
                  </a:lnTo>
                  <a:lnTo>
                    <a:pt x="6" y="48"/>
                  </a:lnTo>
                  <a:lnTo>
                    <a:pt x="0" y="66"/>
                  </a:lnTo>
                  <a:lnTo>
                    <a:pt x="0" y="90"/>
                  </a:lnTo>
                  <a:close/>
                  <a:moveTo>
                    <a:pt x="12" y="66"/>
                  </a:moveTo>
                  <a:lnTo>
                    <a:pt x="18" y="48"/>
                  </a:lnTo>
                  <a:lnTo>
                    <a:pt x="24" y="36"/>
                  </a:lnTo>
                  <a:lnTo>
                    <a:pt x="30" y="24"/>
                  </a:lnTo>
                  <a:lnTo>
                    <a:pt x="36" y="18"/>
                  </a:lnTo>
                  <a:lnTo>
                    <a:pt x="54" y="30"/>
                  </a:lnTo>
                  <a:lnTo>
                    <a:pt x="60" y="48"/>
                  </a:lnTo>
                  <a:lnTo>
                    <a:pt x="66" y="72"/>
                  </a:lnTo>
                  <a:lnTo>
                    <a:pt x="66" y="84"/>
                  </a:lnTo>
                  <a:lnTo>
                    <a:pt x="54" y="96"/>
                  </a:lnTo>
                  <a:lnTo>
                    <a:pt x="30" y="102"/>
                  </a:lnTo>
                  <a:lnTo>
                    <a:pt x="24" y="96"/>
                  </a:lnTo>
                  <a:lnTo>
                    <a:pt x="12" y="90"/>
                  </a:lnTo>
                  <a:lnTo>
                    <a:pt x="12" y="78"/>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34" name="Rectangle 32"/>
            <p:cNvSpPr>
              <a:spLocks noChangeArrowheads="1"/>
            </p:cNvSpPr>
            <p:nvPr/>
          </p:nvSpPr>
          <p:spPr bwMode="ltGray">
            <a:xfrm>
              <a:off x="4238" y="1773"/>
              <a:ext cx="173" cy="2539"/>
            </a:xfrm>
            <a:prstGeom prst="rect">
              <a:avLst/>
            </a:prstGeom>
            <a:gradFill rotWithShape="0">
              <a:gsLst>
                <a:gs pos="0">
                  <a:schemeClr val="bg2">
                    <a:gamma/>
                    <a:tint val="81961"/>
                    <a:invGamma/>
                  </a:schemeClr>
                </a:gs>
                <a:gs pos="100000">
                  <a:schemeClr val="bg2"/>
                </a:gs>
              </a:gsLst>
              <a:lin ang="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35" name="Rectangle 33"/>
            <p:cNvSpPr>
              <a:spLocks noChangeArrowheads="1"/>
            </p:cNvSpPr>
            <p:nvPr/>
          </p:nvSpPr>
          <p:spPr bwMode="ltGray">
            <a:xfrm>
              <a:off x="4288" y="1545"/>
              <a:ext cx="76" cy="240"/>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36" name="AutoShape 34"/>
            <p:cNvSpPr>
              <a:spLocks noChangeArrowheads="1"/>
            </p:cNvSpPr>
            <p:nvPr/>
          </p:nvSpPr>
          <p:spPr bwMode="ltGray">
            <a:xfrm>
              <a:off x="4220" y="1743"/>
              <a:ext cx="205" cy="52"/>
            </a:xfrm>
            <a:prstGeom prst="roundRect">
              <a:avLst>
                <a:gd name="adj" fmla="val 16667"/>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37" name="Freeform 35"/>
            <p:cNvSpPr>
              <a:spLocks/>
            </p:cNvSpPr>
            <p:nvPr/>
          </p:nvSpPr>
          <p:spPr bwMode="ltGray">
            <a:xfrm>
              <a:off x="4306" y="1529"/>
              <a:ext cx="252" cy="1576"/>
            </a:xfrm>
            <a:custGeom>
              <a:avLst/>
              <a:gdLst/>
              <a:ahLst/>
              <a:cxnLst>
                <a:cxn ang="0">
                  <a:pos x="252" y="1576"/>
                </a:cxn>
                <a:cxn ang="0">
                  <a:pos x="12" y="84"/>
                </a:cxn>
                <a:cxn ang="0">
                  <a:pos x="12" y="60"/>
                </a:cxn>
                <a:cxn ang="0">
                  <a:pos x="0" y="12"/>
                </a:cxn>
                <a:cxn ang="0">
                  <a:pos x="72" y="0"/>
                </a:cxn>
                <a:cxn ang="0">
                  <a:pos x="72" y="0"/>
                </a:cxn>
                <a:cxn ang="0">
                  <a:pos x="78" y="48"/>
                </a:cxn>
                <a:cxn ang="0">
                  <a:pos x="88" y="66"/>
                </a:cxn>
              </a:cxnLst>
              <a:rect l="0" t="0" r="r" b="b"/>
              <a:pathLst>
                <a:path w="252" h="1576">
                  <a:moveTo>
                    <a:pt x="252" y="1576"/>
                  </a:moveTo>
                  <a:lnTo>
                    <a:pt x="12" y="84"/>
                  </a:lnTo>
                  <a:lnTo>
                    <a:pt x="12" y="60"/>
                  </a:lnTo>
                  <a:lnTo>
                    <a:pt x="0" y="12"/>
                  </a:lnTo>
                  <a:lnTo>
                    <a:pt x="72" y="0"/>
                  </a:lnTo>
                  <a:lnTo>
                    <a:pt x="78" y="48"/>
                  </a:lnTo>
                  <a:lnTo>
                    <a:pt x="88" y="66"/>
                  </a:lnTo>
                </a:path>
              </a:pathLst>
            </a:custGeom>
            <a:gradFill rotWithShape="0">
              <a:gsLst>
                <a:gs pos="0">
                  <a:schemeClr val="bg2">
                    <a:gamma/>
                    <a:tint val="81961"/>
                    <a:invGamma/>
                  </a:schemeClr>
                </a:gs>
                <a:gs pos="100000">
                  <a:schemeClr val="bg2"/>
                </a:gs>
              </a:gsLst>
              <a:lin ang="2700000" scaled="1"/>
            </a:gradFill>
            <a:ln w="9525">
              <a:noFill/>
              <a:round/>
              <a:headEnd/>
              <a:tailEnd/>
            </a:ln>
          </p:spPr>
          <p:txBody>
            <a:bodyPr/>
            <a:lstStyle/>
            <a:p>
              <a:pPr>
                <a:defRPr/>
              </a:pPr>
              <a:endParaRPr lang="en-US">
                <a:latin typeface="Tahoma" pitchFamily="-107" charset="-52"/>
                <a:ea typeface="+mn-ea"/>
              </a:endParaRPr>
            </a:p>
          </p:txBody>
        </p:sp>
        <p:sp>
          <p:nvSpPr>
            <p:cNvPr id="38" name="Freeform 36"/>
            <p:cNvSpPr>
              <a:spLocks/>
            </p:cNvSpPr>
            <p:nvPr/>
          </p:nvSpPr>
          <p:spPr bwMode="ltGray">
            <a:xfrm>
              <a:off x="4169" y="1421"/>
              <a:ext cx="317" cy="138"/>
            </a:xfrm>
            <a:custGeom>
              <a:avLst/>
              <a:gdLst/>
              <a:ahLst/>
              <a:cxnLst>
                <a:cxn ang="0">
                  <a:pos x="161" y="0"/>
                </a:cxn>
                <a:cxn ang="0">
                  <a:pos x="227" y="6"/>
                </a:cxn>
                <a:cxn ang="0">
                  <a:pos x="275" y="36"/>
                </a:cxn>
                <a:cxn ang="0">
                  <a:pos x="304" y="78"/>
                </a:cxn>
                <a:cxn ang="0">
                  <a:pos x="316" y="138"/>
                </a:cxn>
                <a:cxn ang="0">
                  <a:pos x="0" y="138"/>
                </a:cxn>
                <a:cxn ang="0">
                  <a:pos x="11" y="78"/>
                </a:cxn>
                <a:cxn ang="0">
                  <a:pos x="47" y="36"/>
                </a:cxn>
                <a:cxn ang="0">
                  <a:pos x="95" y="6"/>
                </a:cxn>
                <a:cxn ang="0">
                  <a:pos x="161" y="0"/>
                </a:cxn>
                <a:cxn ang="0">
                  <a:pos x="161" y="0"/>
                </a:cxn>
              </a:cxnLst>
              <a:rect l="0" t="0" r="r" b="b"/>
              <a:pathLst>
                <a:path w="316" h="138">
                  <a:moveTo>
                    <a:pt x="161" y="0"/>
                  </a:moveTo>
                  <a:lnTo>
                    <a:pt x="227" y="6"/>
                  </a:lnTo>
                  <a:lnTo>
                    <a:pt x="275" y="36"/>
                  </a:lnTo>
                  <a:lnTo>
                    <a:pt x="304" y="78"/>
                  </a:lnTo>
                  <a:lnTo>
                    <a:pt x="316" y="138"/>
                  </a:lnTo>
                  <a:lnTo>
                    <a:pt x="0" y="138"/>
                  </a:lnTo>
                  <a:lnTo>
                    <a:pt x="11" y="78"/>
                  </a:lnTo>
                  <a:lnTo>
                    <a:pt x="47" y="36"/>
                  </a:lnTo>
                  <a:lnTo>
                    <a:pt x="95" y="6"/>
                  </a:lnTo>
                  <a:lnTo>
                    <a:pt x="161"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a:latin typeface="Tahoma" pitchFamily="-107" charset="-52"/>
                <a:ea typeface="+mn-ea"/>
              </a:endParaRPr>
            </a:p>
          </p:txBody>
        </p:sp>
      </p:grpSp>
      <p:sp>
        <p:nvSpPr>
          <p:cNvPr id="5159" name="Rectangle 39"/>
          <p:cNvSpPr>
            <a:spLocks noGrp="1" noChangeArrowheads="1"/>
          </p:cNvSpPr>
          <p:nvPr>
            <p:ph type="subTitle" idx="1"/>
          </p:nvPr>
        </p:nvSpPr>
        <p:spPr>
          <a:xfrm>
            <a:off x="1371600" y="3886200"/>
            <a:ext cx="6400800" cy="1752600"/>
          </a:xfrm>
        </p:spPr>
        <p:txBody>
          <a:bodyPr/>
          <a:lstStyle>
            <a:lvl1pPr marL="0" indent="0" algn="ctr">
              <a:buFont typeface="Wingdings" pitchFamily="-107" charset="2"/>
              <a:buNone/>
              <a:defRPr/>
            </a:lvl1pPr>
          </a:lstStyle>
          <a:p>
            <a:r>
              <a:rPr lang="en-US"/>
              <a:t>Click to edit Master subtitle style</a:t>
            </a:r>
          </a:p>
        </p:txBody>
      </p:sp>
      <p:sp>
        <p:nvSpPr>
          <p:cNvPr id="5160" name="Rectangle 40"/>
          <p:cNvSpPr>
            <a:spLocks noGrp="1" noChangeArrowheads="1"/>
          </p:cNvSpPr>
          <p:nvPr>
            <p:ph type="ctrTitle"/>
          </p:nvPr>
        </p:nvSpPr>
        <p:spPr>
          <a:xfrm>
            <a:off x="685800" y="1768475"/>
            <a:ext cx="7772400" cy="1736725"/>
          </a:xfrm>
        </p:spPr>
        <p:txBody>
          <a:bodyPr anchor="b" anchorCtr="1"/>
          <a:lstStyle>
            <a:lvl1pPr>
              <a:defRPr sz="5400"/>
            </a:lvl1pPr>
          </a:lstStyle>
          <a:p>
            <a:r>
              <a:rPr lang="en-US"/>
              <a:t>Click to edit Master title style</a:t>
            </a:r>
          </a:p>
        </p:txBody>
      </p:sp>
      <p:sp>
        <p:nvSpPr>
          <p:cNvPr id="39" name="Rectangle 37"/>
          <p:cNvSpPr>
            <a:spLocks noGrp="1" noChangeArrowheads="1"/>
          </p:cNvSpPr>
          <p:nvPr>
            <p:ph type="dt" sz="half" idx="10"/>
          </p:nvPr>
        </p:nvSpPr>
        <p:spPr/>
        <p:txBody>
          <a:bodyPr/>
          <a:lstStyle>
            <a:lvl1pPr>
              <a:defRPr/>
            </a:lvl1pPr>
          </a:lstStyle>
          <a:p>
            <a:endParaRPr lang="en-US" altLang="en-US"/>
          </a:p>
        </p:txBody>
      </p:sp>
      <p:sp>
        <p:nvSpPr>
          <p:cNvPr id="40" name="Rectangle 38"/>
          <p:cNvSpPr>
            <a:spLocks noGrp="1" noChangeArrowheads="1"/>
          </p:cNvSpPr>
          <p:nvPr>
            <p:ph type="ftr" sz="quarter" idx="11"/>
          </p:nvPr>
        </p:nvSpPr>
        <p:spPr/>
        <p:txBody>
          <a:bodyPr/>
          <a:lstStyle>
            <a:lvl1pPr>
              <a:defRPr/>
            </a:lvl1pPr>
          </a:lstStyle>
          <a:p>
            <a:endParaRPr lang="en-US" altLang="en-US"/>
          </a:p>
        </p:txBody>
      </p:sp>
      <p:sp>
        <p:nvSpPr>
          <p:cNvPr id="41" name="Rectangle 41"/>
          <p:cNvSpPr>
            <a:spLocks noGrp="1" noChangeArrowheads="1"/>
          </p:cNvSpPr>
          <p:nvPr>
            <p:ph type="sldNum" sz="quarter" idx="12"/>
          </p:nvPr>
        </p:nvSpPr>
        <p:spPr/>
        <p:txBody>
          <a:bodyPr/>
          <a:lstStyle>
            <a:lvl1pPr>
              <a:defRPr/>
            </a:lvl1pPr>
          </a:lstStyle>
          <a:p>
            <a:fld id="{960C7A9E-E7AF-4980-946C-485E1FD519F6}" type="slidenum">
              <a:rPr lang="en-US" altLang="en-US"/>
              <a:pPr/>
              <a:t>‹#›</a:t>
            </a:fld>
            <a:endParaRPr lang="en-US" altLang="en-US"/>
          </a:p>
        </p:txBody>
      </p:sp>
    </p:spTree>
    <p:extLst>
      <p:ext uri="{BB962C8B-B14F-4D97-AF65-F5344CB8AC3E}">
        <p14:creationId xmlns:p14="http://schemas.microsoft.com/office/powerpoint/2010/main" val="1534218420"/>
      </p:ext>
    </p:extLst>
  </p:cSld>
  <p:clrMapOvr>
    <a:masterClrMapping/>
  </p:clrMapOvr>
</p:sldLayout>
</file>

<file path=ppt/slideLayouts/slideLayout11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a:ln/>
        </p:spPr>
        <p:txBody>
          <a:bodyPr/>
          <a:lstStyle>
            <a:lvl1pPr>
              <a:defRPr/>
            </a:lvl1pPr>
          </a:lstStyle>
          <a:p>
            <a:endParaRPr lang="en-US" altLang="en-US"/>
          </a:p>
        </p:txBody>
      </p:sp>
      <p:sp>
        <p:nvSpPr>
          <p:cNvPr id="5" name="Rectangle 40"/>
          <p:cNvSpPr>
            <a:spLocks noGrp="1" noChangeArrowheads="1"/>
          </p:cNvSpPr>
          <p:nvPr>
            <p:ph type="ftr" sz="quarter" idx="11"/>
          </p:nvPr>
        </p:nvSpPr>
        <p:spPr>
          <a:ln/>
        </p:spPr>
        <p:txBody>
          <a:bodyPr/>
          <a:lstStyle>
            <a:lvl1pPr>
              <a:defRPr/>
            </a:lvl1pPr>
          </a:lstStyle>
          <a:p>
            <a:endParaRPr lang="en-US" altLang="en-US"/>
          </a:p>
        </p:txBody>
      </p:sp>
      <p:sp>
        <p:nvSpPr>
          <p:cNvPr id="6" name="Rectangle 41"/>
          <p:cNvSpPr>
            <a:spLocks noGrp="1" noChangeArrowheads="1"/>
          </p:cNvSpPr>
          <p:nvPr>
            <p:ph type="sldNum" sz="quarter" idx="12"/>
          </p:nvPr>
        </p:nvSpPr>
        <p:spPr>
          <a:ln/>
        </p:spPr>
        <p:txBody>
          <a:bodyPr/>
          <a:lstStyle>
            <a:lvl1pPr>
              <a:defRPr/>
            </a:lvl1pPr>
          </a:lstStyle>
          <a:p>
            <a:fld id="{751C818F-60A0-4E31-8882-3BEA53A6D0AB}" type="slidenum">
              <a:rPr lang="en-US" altLang="en-US"/>
              <a:pPr/>
              <a:t>‹#›</a:t>
            </a:fld>
            <a:endParaRPr lang="en-US" altLang="en-US"/>
          </a:p>
        </p:txBody>
      </p:sp>
    </p:spTree>
    <p:extLst>
      <p:ext uri="{BB962C8B-B14F-4D97-AF65-F5344CB8AC3E}">
        <p14:creationId xmlns:p14="http://schemas.microsoft.com/office/powerpoint/2010/main" val="1867518775"/>
      </p:ext>
    </p:extLst>
  </p:cSld>
  <p:clrMapOvr>
    <a:masterClrMapping/>
  </p:clrMapOvr>
</p:sldLayout>
</file>

<file path=ppt/slideLayouts/slideLayout11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39"/>
          <p:cNvSpPr>
            <a:spLocks noGrp="1" noChangeArrowheads="1"/>
          </p:cNvSpPr>
          <p:nvPr>
            <p:ph type="dt" sz="half" idx="10"/>
          </p:nvPr>
        </p:nvSpPr>
        <p:spPr>
          <a:ln/>
        </p:spPr>
        <p:txBody>
          <a:bodyPr/>
          <a:lstStyle>
            <a:lvl1pPr>
              <a:defRPr/>
            </a:lvl1pPr>
          </a:lstStyle>
          <a:p>
            <a:endParaRPr lang="en-US" altLang="en-US"/>
          </a:p>
        </p:txBody>
      </p:sp>
      <p:sp>
        <p:nvSpPr>
          <p:cNvPr id="5" name="Rectangle 40"/>
          <p:cNvSpPr>
            <a:spLocks noGrp="1" noChangeArrowheads="1"/>
          </p:cNvSpPr>
          <p:nvPr>
            <p:ph type="ftr" sz="quarter" idx="11"/>
          </p:nvPr>
        </p:nvSpPr>
        <p:spPr>
          <a:ln/>
        </p:spPr>
        <p:txBody>
          <a:bodyPr/>
          <a:lstStyle>
            <a:lvl1pPr>
              <a:defRPr/>
            </a:lvl1pPr>
          </a:lstStyle>
          <a:p>
            <a:endParaRPr lang="en-US" altLang="en-US"/>
          </a:p>
        </p:txBody>
      </p:sp>
      <p:sp>
        <p:nvSpPr>
          <p:cNvPr id="6" name="Rectangle 41"/>
          <p:cNvSpPr>
            <a:spLocks noGrp="1" noChangeArrowheads="1"/>
          </p:cNvSpPr>
          <p:nvPr>
            <p:ph type="sldNum" sz="quarter" idx="12"/>
          </p:nvPr>
        </p:nvSpPr>
        <p:spPr>
          <a:ln/>
        </p:spPr>
        <p:txBody>
          <a:bodyPr/>
          <a:lstStyle>
            <a:lvl1pPr>
              <a:defRPr/>
            </a:lvl1pPr>
          </a:lstStyle>
          <a:p>
            <a:fld id="{DC4919FD-A8ED-49CC-881A-DE63BCF51626}" type="slidenum">
              <a:rPr lang="en-US" altLang="en-US"/>
              <a:pPr/>
              <a:t>‹#›</a:t>
            </a:fld>
            <a:endParaRPr lang="en-US" altLang="en-US"/>
          </a:p>
        </p:txBody>
      </p:sp>
    </p:spTree>
    <p:extLst>
      <p:ext uri="{BB962C8B-B14F-4D97-AF65-F5344CB8AC3E}">
        <p14:creationId xmlns:p14="http://schemas.microsoft.com/office/powerpoint/2010/main" val="2136597185"/>
      </p:ext>
    </p:extLst>
  </p:cSld>
  <p:clrMapOvr>
    <a:masterClrMapping/>
  </p:clrMapOvr>
</p:sldLayout>
</file>

<file path=ppt/slideLayouts/slideLayout11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39"/>
          <p:cNvSpPr>
            <a:spLocks noGrp="1" noChangeArrowheads="1"/>
          </p:cNvSpPr>
          <p:nvPr>
            <p:ph type="dt" sz="half" idx="10"/>
          </p:nvPr>
        </p:nvSpPr>
        <p:spPr>
          <a:ln/>
        </p:spPr>
        <p:txBody>
          <a:bodyPr/>
          <a:lstStyle>
            <a:lvl1pPr>
              <a:defRPr/>
            </a:lvl1pPr>
          </a:lstStyle>
          <a:p>
            <a:endParaRPr lang="en-US" altLang="en-US"/>
          </a:p>
        </p:txBody>
      </p:sp>
      <p:sp>
        <p:nvSpPr>
          <p:cNvPr id="6" name="Rectangle 40"/>
          <p:cNvSpPr>
            <a:spLocks noGrp="1" noChangeArrowheads="1"/>
          </p:cNvSpPr>
          <p:nvPr>
            <p:ph type="ftr" sz="quarter" idx="11"/>
          </p:nvPr>
        </p:nvSpPr>
        <p:spPr>
          <a:ln/>
        </p:spPr>
        <p:txBody>
          <a:bodyPr/>
          <a:lstStyle>
            <a:lvl1pPr>
              <a:defRPr/>
            </a:lvl1pPr>
          </a:lstStyle>
          <a:p>
            <a:endParaRPr lang="en-US" altLang="en-US"/>
          </a:p>
        </p:txBody>
      </p:sp>
      <p:sp>
        <p:nvSpPr>
          <p:cNvPr id="7" name="Rectangle 41"/>
          <p:cNvSpPr>
            <a:spLocks noGrp="1" noChangeArrowheads="1"/>
          </p:cNvSpPr>
          <p:nvPr>
            <p:ph type="sldNum" sz="quarter" idx="12"/>
          </p:nvPr>
        </p:nvSpPr>
        <p:spPr>
          <a:ln/>
        </p:spPr>
        <p:txBody>
          <a:bodyPr/>
          <a:lstStyle>
            <a:lvl1pPr>
              <a:defRPr/>
            </a:lvl1pPr>
          </a:lstStyle>
          <a:p>
            <a:fld id="{108ADD68-463E-4317-A0C5-3544E38805F0}" type="slidenum">
              <a:rPr lang="en-US" altLang="en-US"/>
              <a:pPr/>
              <a:t>‹#›</a:t>
            </a:fld>
            <a:endParaRPr lang="en-US" altLang="en-US"/>
          </a:p>
        </p:txBody>
      </p:sp>
    </p:spTree>
    <p:extLst>
      <p:ext uri="{BB962C8B-B14F-4D97-AF65-F5344CB8AC3E}">
        <p14:creationId xmlns:p14="http://schemas.microsoft.com/office/powerpoint/2010/main" val="489100970"/>
      </p:ext>
    </p:extLst>
  </p:cSld>
  <p:clrMapOvr>
    <a:masterClrMapping/>
  </p:clrMapOvr>
</p:sldLayout>
</file>

<file path=ppt/slideLayouts/slideLayout11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39"/>
          <p:cNvSpPr>
            <a:spLocks noGrp="1" noChangeArrowheads="1"/>
          </p:cNvSpPr>
          <p:nvPr>
            <p:ph type="dt" sz="half" idx="10"/>
          </p:nvPr>
        </p:nvSpPr>
        <p:spPr>
          <a:ln/>
        </p:spPr>
        <p:txBody>
          <a:bodyPr/>
          <a:lstStyle>
            <a:lvl1pPr>
              <a:defRPr/>
            </a:lvl1pPr>
          </a:lstStyle>
          <a:p>
            <a:endParaRPr lang="en-US" altLang="en-US"/>
          </a:p>
        </p:txBody>
      </p:sp>
      <p:sp>
        <p:nvSpPr>
          <p:cNvPr id="8" name="Rectangle 40"/>
          <p:cNvSpPr>
            <a:spLocks noGrp="1" noChangeArrowheads="1"/>
          </p:cNvSpPr>
          <p:nvPr>
            <p:ph type="ftr" sz="quarter" idx="11"/>
          </p:nvPr>
        </p:nvSpPr>
        <p:spPr>
          <a:ln/>
        </p:spPr>
        <p:txBody>
          <a:bodyPr/>
          <a:lstStyle>
            <a:lvl1pPr>
              <a:defRPr/>
            </a:lvl1pPr>
          </a:lstStyle>
          <a:p>
            <a:endParaRPr lang="en-US" altLang="en-US"/>
          </a:p>
        </p:txBody>
      </p:sp>
      <p:sp>
        <p:nvSpPr>
          <p:cNvPr id="9" name="Rectangle 41"/>
          <p:cNvSpPr>
            <a:spLocks noGrp="1" noChangeArrowheads="1"/>
          </p:cNvSpPr>
          <p:nvPr>
            <p:ph type="sldNum" sz="quarter" idx="12"/>
          </p:nvPr>
        </p:nvSpPr>
        <p:spPr>
          <a:ln/>
        </p:spPr>
        <p:txBody>
          <a:bodyPr/>
          <a:lstStyle>
            <a:lvl1pPr>
              <a:defRPr/>
            </a:lvl1pPr>
          </a:lstStyle>
          <a:p>
            <a:fld id="{401676C2-CAEA-4A57-BCCA-B604B66D5B1B}" type="slidenum">
              <a:rPr lang="en-US" altLang="en-US"/>
              <a:pPr/>
              <a:t>‹#›</a:t>
            </a:fld>
            <a:endParaRPr lang="en-US" altLang="en-US"/>
          </a:p>
        </p:txBody>
      </p:sp>
    </p:spTree>
    <p:extLst>
      <p:ext uri="{BB962C8B-B14F-4D97-AF65-F5344CB8AC3E}">
        <p14:creationId xmlns:p14="http://schemas.microsoft.com/office/powerpoint/2010/main" val="2825000996"/>
      </p:ext>
    </p:extLst>
  </p:cSld>
  <p:clrMapOvr>
    <a:masterClrMapping/>
  </p:clrMapOvr>
</p:sldLayout>
</file>

<file path=ppt/slideLayouts/slideLayout11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39"/>
          <p:cNvSpPr>
            <a:spLocks noGrp="1" noChangeArrowheads="1"/>
          </p:cNvSpPr>
          <p:nvPr>
            <p:ph type="dt" sz="half" idx="10"/>
          </p:nvPr>
        </p:nvSpPr>
        <p:spPr>
          <a:ln/>
        </p:spPr>
        <p:txBody>
          <a:bodyPr/>
          <a:lstStyle>
            <a:lvl1pPr>
              <a:defRPr/>
            </a:lvl1pPr>
          </a:lstStyle>
          <a:p>
            <a:endParaRPr lang="en-US" altLang="en-US"/>
          </a:p>
        </p:txBody>
      </p:sp>
      <p:sp>
        <p:nvSpPr>
          <p:cNvPr id="4" name="Rectangle 40"/>
          <p:cNvSpPr>
            <a:spLocks noGrp="1" noChangeArrowheads="1"/>
          </p:cNvSpPr>
          <p:nvPr>
            <p:ph type="ftr" sz="quarter" idx="11"/>
          </p:nvPr>
        </p:nvSpPr>
        <p:spPr>
          <a:ln/>
        </p:spPr>
        <p:txBody>
          <a:bodyPr/>
          <a:lstStyle>
            <a:lvl1pPr>
              <a:defRPr/>
            </a:lvl1pPr>
          </a:lstStyle>
          <a:p>
            <a:endParaRPr lang="en-US" altLang="en-US"/>
          </a:p>
        </p:txBody>
      </p:sp>
      <p:sp>
        <p:nvSpPr>
          <p:cNvPr id="5" name="Rectangle 41"/>
          <p:cNvSpPr>
            <a:spLocks noGrp="1" noChangeArrowheads="1"/>
          </p:cNvSpPr>
          <p:nvPr>
            <p:ph type="sldNum" sz="quarter" idx="12"/>
          </p:nvPr>
        </p:nvSpPr>
        <p:spPr>
          <a:ln/>
        </p:spPr>
        <p:txBody>
          <a:bodyPr/>
          <a:lstStyle>
            <a:lvl1pPr>
              <a:defRPr/>
            </a:lvl1pPr>
          </a:lstStyle>
          <a:p>
            <a:fld id="{50839E44-BB31-4DDE-98D4-4729FBAA7F6A}" type="slidenum">
              <a:rPr lang="en-US" altLang="en-US"/>
              <a:pPr/>
              <a:t>‹#›</a:t>
            </a:fld>
            <a:endParaRPr lang="en-US" altLang="en-US"/>
          </a:p>
        </p:txBody>
      </p:sp>
    </p:spTree>
    <p:extLst>
      <p:ext uri="{BB962C8B-B14F-4D97-AF65-F5344CB8AC3E}">
        <p14:creationId xmlns:p14="http://schemas.microsoft.com/office/powerpoint/2010/main" val="1099706246"/>
      </p:ext>
    </p:extLst>
  </p:cSld>
  <p:clrMapOvr>
    <a:masterClrMapping/>
  </p:clrMapOvr>
</p:sldLayout>
</file>

<file path=ppt/slideLayouts/slideLayout11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9"/>
          <p:cNvSpPr>
            <a:spLocks noGrp="1" noChangeArrowheads="1"/>
          </p:cNvSpPr>
          <p:nvPr>
            <p:ph type="dt" sz="half" idx="10"/>
          </p:nvPr>
        </p:nvSpPr>
        <p:spPr>
          <a:ln/>
        </p:spPr>
        <p:txBody>
          <a:bodyPr/>
          <a:lstStyle>
            <a:lvl1pPr>
              <a:defRPr/>
            </a:lvl1pPr>
          </a:lstStyle>
          <a:p>
            <a:endParaRPr lang="en-US" altLang="en-US"/>
          </a:p>
        </p:txBody>
      </p:sp>
      <p:sp>
        <p:nvSpPr>
          <p:cNvPr id="3" name="Rectangle 40"/>
          <p:cNvSpPr>
            <a:spLocks noGrp="1" noChangeArrowheads="1"/>
          </p:cNvSpPr>
          <p:nvPr>
            <p:ph type="ftr" sz="quarter" idx="11"/>
          </p:nvPr>
        </p:nvSpPr>
        <p:spPr>
          <a:ln/>
        </p:spPr>
        <p:txBody>
          <a:bodyPr/>
          <a:lstStyle>
            <a:lvl1pPr>
              <a:defRPr/>
            </a:lvl1pPr>
          </a:lstStyle>
          <a:p>
            <a:endParaRPr lang="en-US" altLang="en-US"/>
          </a:p>
        </p:txBody>
      </p:sp>
      <p:sp>
        <p:nvSpPr>
          <p:cNvPr id="4" name="Rectangle 41"/>
          <p:cNvSpPr>
            <a:spLocks noGrp="1" noChangeArrowheads="1"/>
          </p:cNvSpPr>
          <p:nvPr>
            <p:ph type="sldNum" sz="quarter" idx="12"/>
          </p:nvPr>
        </p:nvSpPr>
        <p:spPr>
          <a:ln/>
        </p:spPr>
        <p:txBody>
          <a:bodyPr/>
          <a:lstStyle>
            <a:lvl1pPr>
              <a:defRPr/>
            </a:lvl1pPr>
          </a:lstStyle>
          <a:p>
            <a:fld id="{BC5706ED-0EAB-4FEE-80C3-28D87A9C18F9}" type="slidenum">
              <a:rPr lang="en-US" altLang="en-US"/>
              <a:pPr/>
              <a:t>‹#›</a:t>
            </a:fld>
            <a:endParaRPr lang="en-US" altLang="en-US"/>
          </a:p>
        </p:txBody>
      </p:sp>
    </p:spTree>
    <p:extLst>
      <p:ext uri="{BB962C8B-B14F-4D97-AF65-F5344CB8AC3E}">
        <p14:creationId xmlns:p14="http://schemas.microsoft.com/office/powerpoint/2010/main" val="1615941130"/>
      </p:ext>
    </p:extLst>
  </p:cSld>
  <p:clrMapOvr>
    <a:masterClrMapping/>
  </p:clrMapOvr>
</p:sldLayout>
</file>

<file path=ppt/slideLayouts/slideLayout11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39"/>
          <p:cNvSpPr>
            <a:spLocks noGrp="1" noChangeArrowheads="1"/>
          </p:cNvSpPr>
          <p:nvPr>
            <p:ph type="dt" sz="half" idx="10"/>
          </p:nvPr>
        </p:nvSpPr>
        <p:spPr>
          <a:ln/>
        </p:spPr>
        <p:txBody>
          <a:bodyPr/>
          <a:lstStyle>
            <a:lvl1pPr>
              <a:defRPr/>
            </a:lvl1pPr>
          </a:lstStyle>
          <a:p>
            <a:endParaRPr lang="en-US" altLang="en-US"/>
          </a:p>
        </p:txBody>
      </p:sp>
      <p:sp>
        <p:nvSpPr>
          <p:cNvPr id="6" name="Rectangle 40"/>
          <p:cNvSpPr>
            <a:spLocks noGrp="1" noChangeArrowheads="1"/>
          </p:cNvSpPr>
          <p:nvPr>
            <p:ph type="ftr" sz="quarter" idx="11"/>
          </p:nvPr>
        </p:nvSpPr>
        <p:spPr>
          <a:ln/>
        </p:spPr>
        <p:txBody>
          <a:bodyPr/>
          <a:lstStyle>
            <a:lvl1pPr>
              <a:defRPr/>
            </a:lvl1pPr>
          </a:lstStyle>
          <a:p>
            <a:endParaRPr lang="en-US" altLang="en-US"/>
          </a:p>
        </p:txBody>
      </p:sp>
      <p:sp>
        <p:nvSpPr>
          <p:cNvPr id="7" name="Rectangle 41"/>
          <p:cNvSpPr>
            <a:spLocks noGrp="1" noChangeArrowheads="1"/>
          </p:cNvSpPr>
          <p:nvPr>
            <p:ph type="sldNum" sz="quarter" idx="12"/>
          </p:nvPr>
        </p:nvSpPr>
        <p:spPr>
          <a:ln/>
        </p:spPr>
        <p:txBody>
          <a:bodyPr/>
          <a:lstStyle>
            <a:lvl1pPr>
              <a:defRPr/>
            </a:lvl1pPr>
          </a:lstStyle>
          <a:p>
            <a:fld id="{674774A0-1CDB-4D0A-A58B-0B1729A52915}" type="slidenum">
              <a:rPr lang="en-US" altLang="en-US"/>
              <a:pPr/>
              <a:t>‹#›</a:t>
            </a:fld>
            <a:endParaRPr lang="en-US" altLang="en-US"/>
          </a:p>
        </p:txBody>
      </p:sp>
    </p:spTree>
    <p:extLst>
      <p:ext uri="{BB962C8B-B14F-4D97-AF65-F5344CB8AC3E}">
        <p14:creationId xmlns:p14="http://schemas.microsoft.com/office/powerpoint/2010/main" val="4259564367"/>
      </p:ext>
    </p:extLst>
  </p:cSld>
  <p:clrMapOvr>
    <a:masterClrMapping/>
  </p:clrMapOvr>
</p:sldLayout>
</file>

<file path=ppt/slideLayouts/slideLayout11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39"/>
          <p:cNvSpPr>
            <a:spLocks noGrp="1" noChangeArrowheads="1"/>
          </p:cNvSpPr>
          <p:nvPr>
            <p:ph type="dt" sz="half" idx="10"/>
          </p:nvPr>
        </p:nvSpPr>
        <p:spPr>
          <a:ln/>
        </p:spPr>
        <p:txBody>
          <a:bodyPr/>
          <a:lstStyle>
            <a:lvl1pPr>
              <a:defRPr/>
            </a:lvl1pPr>
          </a:lstStyle>
          <a:p>
            <a:endParaRPr lang="en-US" altLang="en-US"/>
          </a:p>
        </p:txBody>
      </p:sp>
      <p:sp>
        <p:nvSpPr>
          <p:cNvPr id="6" name="Rectangle 40"/>
          <p:cNvSpPr>
            <a:spLocks noGrp="1" noChangeArrowheads="1"/>
          </p:cNvSpPr>
          <p:nvPr>
            <p:ph type="ftr" sz="quarter" idx="11"/>
          </p:nvPr>
        </p:nvSpPr>
        <p:spPr>
          <a:ln/>
        </p:spPr>
        <p:txBody>
          <a:bodyPr/>
          <a:lstStyle>
            <a:lvl1pPr>
              <a:defRPr/>
            </a:lvl1pPr>
          </a:lstStyle>
          <a:p>
            <a:endParaRPr lang="en-US" altLang="en-US"/>
          </a:p>
        </p:txBody>
      </p:sp>
      <p:sp>
        <p:nvSpPr>
          <p:cNvPr id="7" name="Rectangle 41"/>
          <p:cNvSpPr>
            <a:spLocks noGrp="1" noChangeArrowheads="1"/>
          </p:cNvSpPr>
          <p:nvPr>
            <p:ph type="sldNum" sz="quarter" idx="12"/>
          </p:nvPr>
        </p:nvSpPr>
        <p:spPr>
          <a:ln/>
        </p:spPr>
        <p:txBody>
          <a:bodyPr/>
          <a:lstStyle>
            <a:lvl1pPr>
              <a:defRPr/>
            </a:lvl1pPr>
          </a:lstStyle>
          <a:p>
            <a:fld id="{D7243052-2B66-4EA2-A59E-1165D7523ED9}" type="slidenum">
              <a:rPr lang="en-US" altLang="en-US"/>
              <a:pPr/>
              <a:t>‹#›</a:t>
            </a:fld>
            <a:endParaRPr lang="en-US" altLang="en-US"/>
          </a:p>
        </p:txBody>
      </p:sp>
    </p:spTree>
    <p:extLst>
      <p:ext uri="{BB962C8B-B14F-4D97-AF65-F5344CB8AC3E}">
        <p14:creationId xmlns:p14="http://schemas.microsoft.com/office/powerpoint/2010/main" val="4095713189"/>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Date Placeholder 3">
            <a:extLst>
              <a:ext uri="{FF2B5EF4-FFF2-40B4-BE49-F238E27FC236}">
                <a16:creationId xmlns:a16="http://schemas.microsoft.com/office/drawing/2014/main" id="{F667A629-E3E7-5541-AC87-C4A3841E3D1A}"/>
              </a:ext>
            </a:extLst>
          </p:cNvPr>
          <p:cNvSpPr>
            <a:spLocks noGrp="1"/>
          </p:cNvSpPr>
          <p:nvPr>
            <p:ph type="dt" sz="half" idx="10"/>
          </p:nvPr>
        </p:nvSpPr>
        <p:spPr/>
        <p:txBody>
          <a:bodyPr/>
          <a:lstStyle>
            <a:lvl1pPr>
              <a:defRPr/>
            </a:lvl1pPr>
          </a:lstStyle>
          <a:p>
            <a:pPr>
              <a:defRPr/>
            </a:pPr>
            <a:endParaRPr lang="en-US"/>
          </a:p>
        </p:txBody>
      </p:sp>
      <p:sp>
        <p:nvSpPr>
          <p:cNvPr id="5" name="Footer Placeholder 4">
            <a:extLst>
              <a:ext uri="{FF2B5EF4-FFF2-40B4-BE49-F238E27FC236}">
                <a16:creationId xmlns:a16="http://schemas.microsoft.com/office/drawing/2014/main" id="{B0D29C86-7E2C-C146-8316-DD4C63F9EB0B}"/>
              </a:ext>
            </a:extLst>
          </p:cNvPr>
          <p:cNvSpPr>
            <a:spLocks noGrp="1"/>
          </p:cNvSpPr>
          <p:nvPr>
            <p:ph type="ftr" sz="quarter" idx="11"/>
          </p:nvPr>
        </p:nvSpPr>
        <p:spPr/>
        <p:txBody>
          <a:bodyPr/>
          <a:lstStyle>
            <a:lvl1pPr>
              <a:defRPr/>
            </a:lvl1pPr>
          </a:lstStyle>
          <a:p>
            <a:pPr>
              <a:defRPr/>
            </a:pPr>
            <a:endParaRPr lang="en-US"/>
          </a:p>
        </p:txBody>
      </p:sp>
      <p:sp>
        <p:nvSpPr>
          <p:cNvPr id="6" name="Slide Number Placeholder 5">
            <a:extLst>
              <a:ext uri="{FF2B5EF4-FFF2-40B4-BE49-F238E27FC236}">
                <a16:creationId xmlns:a16="http://schemas.microsoft.com/office/drawing/2014/main" id="{C80B07E5-6410-914D-82FD-8D0ABBA93E56}"/>
              </a:ext>
            </a:extLst>
          </p:cNvPr>
          <p:cNvSpPr>
            <a:spLocks noGrp="1"/>
          </p:cNvSpPr>
          <p:nvPr>
            <p:ph type="sldNum" sz="quarter" idx="12"/>
          </p:nvPr>
        </p:nvSpPr>
        <p:spPr/>
        <p:txBody>
          <a:bodyPr/>
          <a:lstStyle>
            <a:lvl1pPr>
              <a:defRPr/>
            </a:lvl1pPr>
          </a:lstStyle>
          <a:p>
            <a:fld id="{19B6F234-B021-D246-BEA5-087EBD8D1151}" type="slidenum">
              <a:rPr lang="en-US" altLang="en-US"/>
              <a:pPr/>
              <a:t>‹#›</a:t>
            </a:fld>
            <a:endParaRPr lang="en-US" altLang="en-US"/>
          </a:p>
        </p:txBody>
      </p:sp>
    </p:spTree>
    <p:extLst>
      <p:ext uri="{BB962C8B-B14F-4D97-AF65-F5344CB8AC3E}">
        <p14:creationId xmlns:p14="http://schemas.microsoft.com/office/powerpoint/2010/main" val="2069046981"/>
      </p:ext>
    </p:extLst>
  </p:cSld>
  <p:clrMapOvr>
    <a:masterClrMapping/>
  </p:clrMapOvr>
</p:sldLayout>
</file>

<file path=ppt/slideLayouts/slideLayout12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a:ln/>
        </p:spPr>
        <p:txBody>
          <a:bodyPr/>
          <a:lstStyle>
            <a:lvl1pPr>
              <a:defRPr/>
            </a:lvl1pPr>
          </a:lstStyle>
          <a:p>
            <a:endParaRPr lang="en-US" altLang="en-US"/>
          </a:p>
        </p:txBody>
      </p:sp>
      <p:sp>
        <p:nvSpPr>
          <p:cNvPr id="5" name="Rectangle 40"/>
          <p:cNvSpPr>
            <a:spLocks noGrp="1" noChangeArrowheads="1"/>
          </p:cNvSpPr>
          <p:nvPr>
            <p:ph type="ftr" sz="quarter" idx="11"/>
          </p:nvPr>
        </p:nvSpPr>
        <p:spPr>
          <a:ln/>
        </p:spPr>
        <p:txBody>
          <a:bodyPr/>
          <a:lstStyle>
            <a:lvl1pPr>
              <a:defRPr/>
            </a:lvl1pPr>
          </a:lstStyle>
          <a:p>
            <a:endParaRPr lang="en-US" altLang="en-US"/>
          </a:p>
        </p:txBody>
      </p:sp>
      <p:sp>
        <p:nvSpPr>
          <p:cNvPr id="6" name="Rectangle 41"/>
          <p:cNvSpPr>
            <a:spLocks noGrp="1" noChangeArrowheads="1"/>
          </p:cNvSpPr>
          <p:nvPr>
            <p:ph type="sldNum" sz="quarter" idx="12"/>
          </p:nvPr>
        </p:nvSpPr>
        <p:spPr>
          <a:ln/>
        </p:spPr>
        <p:txBody>
          <a:bodyPr/>
          <a:lstStyle>
            <a:lvl1pPr>
              <a:defRPr/>
            </a:lvl1pPr>
          </a:lstStyle>
          <a:p>
            <a:fld id="{988C72C9-3DD7-4409-8006-4C84A467ADEF}" type="slidenum">
              <a:rPr lang="en-US" altLang="en-US"/>
              <a:pPr/>
              <a:t>‹#›</a:t>
            </a:fld>
            <a:endParaRPr lang="en-US" altLang="en-US"/>
          </a:p>
        </p:txBody>
      </p:sp>
    </p:spTree>
    <p:extLst>
      <p:ext uri="{BB962C8B-B14F-4D97-AF65-F5344CB8AC3E}">
        <p14:creationId xmlns:p14="http://schemas.microsoft.com/office/powerpoint/2010/main" val="3583961587"/>
      </p:ext>
    </p:extLst>
  </p:cSld>
  <p:clrMapOvr>
    <a:masterClrMapping/>
  </p:clrMapOvr>
</p:sldLayout>
</file>

<file path=ppt/slideLayouts/slideLayout12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a:ln/>
        </p:spPr>
        <p:txBody>
          <a:bodyPr/>
          <a:lstStyle>
            <a:lvl1pPr>
              <a:defRPr/>
            </a:lvl1pPr>
          </a:lstStyle>
          <a:p>
            <a:endParaRPr lang="en-US" altLang="en-US"/>
          </a:p>
        </p:txBody>
      </p:sp>
      <p:sp>
        <p:nvSpPr>
          <p:cNvPr id="5" name="Rectangle 40"/>
          <p:cNvSpPr>
            <a:spLocks noGrp="1" noChangeArrowheads="1"/>
          </p:cNvSpPr>
          <p:nvPr>
            <p:ph type="ftr" sz="quarter" idx="11"/>
          </p:nvPr>
        </p:nvSpPr>
        <p:spPr>
          <a:ln/>
        </p:spPr>
        <p:txBody>
          <a:bodyPr/>
          <a:lstStyle>
            <a:lvl1pPr>
              <a:defRPr/>
            </a:lvl1pPr>
          </a:lstStyle>
          <a:p>
            <a:endParaRPr lang="en-US" altLang="en-US"/>
          </a:p>
        </p:txBody>
      </p:sp>
      <p:sp>
        <p:nvSpPr>
          <p:cNvPr id="6" name="Rectangle 41"/>
          <p:cNvSpPr>
            <a:spLocks noGrp="1" noChangeArrowheads="1"/>
          </p:cNvSpPr>
          <p:nvPr>
            <p:ph type="sldNum" sz="quarter" idx="12"/>
          </p:nvPr>
        </p:nvSpPr>
        <p:spPr>
          <a:ln/>
        </p:spPr>
        <p:txBody>
          <a:bodyPr/>
          <a:lstStyle>
            <a:lvl1pPr>
              <a:defRPr/>
            </a:lvl1pPr>
          </a:lstStyle>
          <a:p>
            <a:fld id="{BD68DEAB-D789-4A55-9B4D-A35C5B616C44}" type="slidenum">
              <a:rPr lang="en-US" altLang="en-US"/>
              <a:pPr/>
              <a:t>‹#›</a:t>
            </a:fld>
            <a:endParaRPr lang="en-US" altLang="en-US"/>
          </a:p>
        </p:txBody>
      </p:sp>
    </p:spTree>
    <p:extLst>
      <p:ext uri="{BB962C8B-B14F-4D97-AF65-F5344CB8AC3E}">
        <p14:creationId xmlns:p14="http://schemas.microsoft.com/office/powerpoint/2010/main" val="2657881937"/>
      </p:ext>
    </p:extLst>
  </p:cSld>
  <p:clrMapOvr>
    <a:masterClrMapping/>
  </p:clrMapOvr>
</p:sldLayout>
</file>

<file path=ppt/slideLayouts/slideLayout122.xml><?xml version="1.0" encoding="utf-8"?>
<p:sldLayout xmlns:a="http://schemas.openxmlformats.org/drawingml/2006/main" xmlns:r="http://schemas.openxmlformats.org/officeDocument/2006/relationships" xmlns:p="http://schemas.openxmlformats.org/presentationml/2006/main" type="txAndTwoObj" preserve="1">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91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41763"/>
            <a:ext cx="4038600" cy="218916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39"/>
          <p:cNvSpPr>
            <a:spLocks noGrp="1" noChangeArrowheads="1"/>
          </p:cNvSpPr>
          <p:nvPr>
            <p:ph type="dt" sz="half" idx="10"/>
          </p:nvPr>
        </p:nvSpPr>
        <p:spPr>
          <a:ln/>
        </p:spPr>
        <p:txBody>
          <a:bodyPr/>
          <a:lstStyle>
            <a:lvl1pPr>
              <a:defRPr/>
            </a:lvl1pPr>
          </a:lstStyle>
          <a:p>
            <a:endParaRPr lang="en-US" altLang="en-US"/>
          </a:p>
        </p:txBody>
      </p:sp>
      <p:sp>
        <p:nvSpPr>
          <p:cNvPr id="7" name="Rectangle 40"/>
          <p:cNvSpPr>
            <a:spLocks noGrp="1" noChangeArrowheads="1"/>
          </p:cNvSpPr>
          <p:nvPr>
            <p:ph type="ftr" sz="quarter" idx="11"/>
          </p:nvPr>
        </p:nvSpPr>
        <p:spPr>
          <a:ln/>
        </p:spPr>
        <p:txBody>
          <a:bodyPr/>
          <a:lstStyle>
            <a:lvl1pPr>
              <a:defRPr/>
            </a:lvl1pPr>
          </a:lstStyle>
          <a:p>
            <a:endParaRPr lang="en-US" altLang="en-US"/>
          </a:p>
        </p:txBody>
      </p:sp>
      <p:sp>
        <p:nvSpPr>
          <p:cNvPr id="8" name="Rectangle 41"/>
          <p:cNvSpPr>
            <a:spLocks noGrp="1" noChangeArrowheads="1"/>
          </p:cNvSpPr>
          <p:nvPr>
            <p:ph type="sldNum" sz="quarter" idx="12"/>
          </p:nvPr>
        </p:nvSpPr>
        <p:spPr>
          <a:ln/>
        </p:spPr>
        <p:txBody>
          <a:bodyPr/>
          <a:lstStyle>
            <a:lvl1pPr>
              <a:defRPr/>
            </a:lvl1pPr>
          </a:lstStyle>
          <a:p>
            <a:fld id="{E107FB3A-15EE-43D0-BE11-C435442678C5}" type="slidenum">
              <a:rPr lang="en-US" altLang="en-US"/>
              <a:pPr/>
              <a:t>‹#›</a:t>
            </a:fld>
            <a:endParaRPr lang="en-US" altLang="en-US"/>
          </a:p>
        </p:txBody>
      </p:sp>
    </p:spTree>
    <p:extLst>
      <p:ext uri="{BB962C8B-B14F-4D97-AF65-F5344CB8AC3E}">
        <p14:creationId xmlns:p14="http://schemas.microsoft.com/office/powerpoint/2010/main" val="2387708516"/>
      </p:ext>
    </p:extLst>
  </p:cSld>
  <p:clrMapOvr>
    <a:masterClrMapping/>
  </p:clrMapOvr>
</p:sldLayout>
</file>

<file path=ppt/slideLayouts/slideLayout123.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39"/>
          <p:cNvSpPr>
            <a:spLocks noGrp="1" noChangeArrowheads="1"/>
          </p:cNvSpPr>
          <p:nvPr>
            <p:ph type="dt" sz="half" idx="10"/>
          </p:nvPr>
        </p:nvSpPr>
        <p:spPr>
          <a:ln/>
        </p:spPr>
        <p:txBody>
          <a:bodyPr/>
          <a:lstStyle>
            <a:lvl1pPr>
              <a:defRPr/>
            </a:lvl1pPr>
          </a:lstStyle>
          <a:p>
            <a:endParaRPr lang="en-US" altLang="en-US"/>
          </a:p>
        </p:txBody>
      </p:sp>
      <p:sp>
        <p:nvSpPr>
          <p:cNvPr id="6" name="Rectangle 40"/>
          <p:cNvSpPr>
            <a:spLocks noGrp="1" noChangeArrowheads="1"/>
          </p:cNvSpPr>
          <p:nvPr>
            <p:ph type="ftr" sz="quarter" idx="11"/>
          </p:nvPr>
        </p:nvSpPr>
        <p:spPr>
          <a:ln/>
        </p:spPr>
        <p:txBody>
          <a:bodyPr/>
          <a:lstStyle>
            <a:lvl1pPr>
              <a:defRPr/>
            </a:lvl1pPr>
          </a:lstStyle>
          <a:p>
            <a:endParaRPr lang="en-US" altLang="en-US"/>
          </a:p>
        </p:txBody>
      </p:sp>
      <p:sp>
        <p:nvSpPr>
          <p:cNvPr id="7" name="Rectangle 41"/>
          <p:cNvSpPr>
            <a:spLocks noGrp="1" noChangeArrowheads="1"/>
          </p:cNvSpPr>
          <p:nvPr>
            <p:ph type="sldNum" sz="quarter" idx="12"/>
          </p:nvPr>
        </p:nvSpPr>
        <p:spPr>
          <a:ln/>
        </p:spPr>
        <p:txBody>
          <a:bodyPr/>
          <a:lstStyle>
            <a:lvl1pPr>
              <a:defRPr/>
            </a:lvl1pPr>
          </a:lstStyle>
          <a:p>
            <a:fld id="{2D27ED0C-D8BB-4BD8-A939-AF2C8EADFEE8}" type="slidenum">
              <a:rPr lang="en-US" altLang="en-US"/>
              <a:pPr/>
              <a:t>‹#›</a:t>
            </a:fld>
            <a:endParaRPr lang="en-US" altLang="en-US"/>
          </a:p>
        </p:txBody>
      </p:sp>
    </p:spTree>
    <p:extLst>
      <p:ext uri="{BB962C8B-B14F-4D97-AF65-F5344CB8AC3E}">
        <p14:creationId xmlns:p14="http://schemas.microsoft.com/office/powerpoint/2010/main" val="11819645"/>
      </p:ext>
    </p:extLst>
  </p:cSld>
  <p:clrMapOvr>
    <a:masterClrMapping/>
  </p:clrMapOvr>
</p:sldLayout>
</file>

<file path=ppt/slideLayouts/slideLayout12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8458200" cy="5943600"/>
            <a:chOff x="0" y="0"/>
            <a:chExt cx="5328" cy="3744"/>
          </a:xfrm>
        </p:grpSpPr>
        <p:sp>
          <p:nvSpPr>
            <p:cNvPr id="5" name="Freeform 3"/>
            <p:cNvSpPr>
              <a:spLocks/>
            </p:cNvSpPr>
            <p:nvPr/>
          </p:nvSpPr>
          <p:spPr bwMode="hidden">
            <a:xfrm>
              <a:off x="0" y="1440"/>
              <a:ext cx="5155" cy="2304"/>
            </a:xfrm>
            <a:custGeom>
              <a:avLst/>
              <a:gdLst/>
              <a:ahLst/>
              <a:cxnLst>
                <a:cxn ang="0">
                  <a:pos x="5154" y="1769"/>
                </a:cxn>
                <a:cxn ang="0">
                  <a:pos x="0" y="2304"/>
                </a:cxn>
                <a:cxn ang="0">
                  <a:pos x="0" y="1252"/>
                </a:cxn>
                <a:cxn ang="0">
                  <a:pos x="5155" y="0"/>
                </a:cxn>
                <a:cxn ang="0">
                  <a:pos x="5155" y="1416"/>
                </a:cxn>
                <a:cxn ang="0">
                  <a:pos x="5154" y="1769"/>
                </a:cxn>
              </a:cxnLst>
              <a:rect l="0" t="0" r="r" b="b"/>
              <a:pathLst>
                <a:path w="5155" h="2304">
                  <a:moveTo>
                    <a:pt x="5154" y="1769"/>
                  </a:moveTo>
                  <a:lnTo>
                    <a:pt x="0" y="2304"/>
                  </a:lnTo>
                  <a:lnTo>
                    <a:pt x="0" y="1252"/>
                  </a:lnTo>
                  <a:lnTo>
                    <a:pt x="5155" y="0"/>
                  </a:lnTo>
                  <a:lnTo>
                    <a:pt x="5155" y="1416"/>
                  </a:lnTo>
                  <a:lnTo>
                    <a:pt x="5154" y="1769"/>
                  </a:lnTo>
                  <a:close/>
                </a:path>
              </a:pathLst>
            </a:custGeom>
            <a:gradFill rotWithShape="1">
              <a:gsLst>
                <a:gs pos="0">
                  <a:schemeClr val="bg1">
                    <a:gamma/>
                    <a:shade val="84706"/>
                    <a:invGamma/>
                  </a:schemeClr>
                </a:gs>
                <a:gs pos="100000">
                  <a:schemeClr val="bg1"/>
                </a:gs>
              </a:gsLst>
              <a:lin ang="0" scaled="1"/>
            </a:gradFill>
            <a:ln w="9525">
              <a:noFill/>
              <a:round/>
              <a:headEnd/>
              <a:tailEnd/>
            </a:ln>
          </p:spPr>
          <p:txBody>
            <a:bodyPr/>
            <a:lstStyle/>
            <a:p>
              <a:pPr>
                <a:defRPr/>
              </a:pPr>
              <a:endParaRPr lang="en-US">
                <a:latin typeface="Tahoma" pitchFamily="-107" charset="-52"/>
                <a:ea typeface="+mn-ea"/>
              </a:endParaRPr>
            </a:p>
          </p:txBody>
        </p:sp>
        <p:sp>
          <p:nvSpPr>
            <p:cNvPr id="6" name="Freeform 4"/>
            <p:cNvSpPr>
              <a:spLocks/>
            </p:cNvSpPr>
            <p:nvPr/>
          </p:nvSpPr>
          <p:spPr bwMode="hidden">
            <a:xfrm>
              <a:off x="0" y="0"/>
              <a:ext cx="5328" cy="3689"/>
            </a:xfrm>
            <a:custGeom>
              <a:avLst/>
              <a:gdLst>
                <a:gd name="T0" fmla="*/ 5311 w 5328"/>
                <a:gd name="T1" fmla="*/ 3209 h 3689"/>
                <a:gd name="T2" fmla="*/ 0 w 5328"/>
                <a:gd name="T3" fmla="*/ 3689 h 3689"/>
                <a:gd name="T4" fmla="*/ 0 w 5328"/>
                <a:gd name="T5" fmla="*/ 9 h 3689"/>
                <a:gd name="T6" fmla="*/ 5328 w 5328"/>
                <a:gd name="T7" fmla="*/ 0 h 3689"/>
                <a:gd name="T8" fmla="*/ 5311 w 5328"/>
                <a:gd name="T9" fmla="*/ 3209 h 36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328" h="3689">
                  <a:moveTo>
                    <a:pt x="5311" y="3209"/>
                  </a:moveTo>
                  <a:lnTo>
                    <a:pt x="0" y="3689"/>
                  </a:lnTo>
                  <a:lnTo>
                    <a:pt x="0" y="9"/>
                  </a:lnTo>
                  <a:lnTo>
                    <a:pt x="5328" y="0"/>
                  </a:lnTo>
                  <a:lnTo>
                    <a:pt x="5311" y="3209"/>
                  </a:lnTo>
                  <a:close/>
                </a:path>
              </a:pathLst>
            </a:custGeom>
            <a:gradFill rotWithShape="1">
              <a:gsLst>
                <a:gs pos="0">
                  <a:schemeClr val="bg2"/>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grpSp>
      <p:sp>
        <p:nvSpPr>
          <p:cNvPr id="101381" name="Rectangle 5"/>
          <p:cNvSpPr>
            <a:spLocks noGrp="1" noChangeArrowheads="1"/>
          </p:cNvSpPr>
          <p:nvPr>
            <p:ph type="subTitle" sz="quarter" idx="1"/>
          </p:nvPr>
        </p:nvSpPr>
        <p:spPr>
          <a:xfrm>
            <a:off x="1371600" y="3886200"/>
            <a:ext cx="6400800" cy="1752600"/>
          </a:xfrm>
        </p:spPr>
        <p:txBody>
          <a:bodyPr/>
          <a:lstStyle>
            <a:lvl1pPr marL="0" indent="0" algn="ctr">
              <a:buFont typeface="Wingdings" pitchFamily="-107" charset="2"/>
              <a:buNone/>
              <a:defRPr/>
            </a:lvl1pPr>
          </a:lstStyle>
          <a:p>
            <a:r>
              <a:rPr lang="en-US"/>
              <a:t>Click to edit Master subtitle style</a:t>
            </a:r>
          </a:p>
        </p:txBody>
      </p:sp>
      <p:sp>
        <p:nvSpPr>
          <p:cNvPr id="101385" name="Rectangle 9"/>
          <p:cNvSpPr>
            <a:spLocks noGrp="1" noChangeArrowheads="1"/>
          </p:cNvSpPr>
          <p:nvPr>
            <p:ph type="ctrTitle" sz="quarter"/>
          </p:nvPr>
        </p:nvSpPr>
        <p:spPr>
          <a:xfrm>
            <a:off x="685800" y="1768475"/>
            <a:ext cx="7772400" cy="1736725"/>
          </a:xfrm>
        </p:spPr>
        <p:txBody>
          <a:bodyPr anchor="b" anchorCtr="1"/>
          <a:lstStyle>
            <a:lvl1pPr>
              <a:defRPr sz="5400"/>
            </a:lvl1pPr>
          </a:lstStyle>
          <a:p>
            <a:r>
              <a:rPr lang="en-US"/>
              <a:t>Click to edit Master title style</a:t>
            </a:r>
          </a:p>
        </p:txBody>
      </p:sp>
      <p:sp>
        <p:nvSpPr>
          <p:cNvPr id="7" name="Rectangle 6"/>
          <p:cNvSpPr>
            <a:spLocks noGrp="1" noChangeArrowheads="1"/>
          </p:cNvSpPr>
          <p:nvPr>
            <p:ph type="dt" sz="quarter" idx="10"/>
          </p:nvPr>
        </p:nvSpPr>
        <p:spPr/>
        <p:txBody>
          <a:bodyPr/>
          <a:lstStyle>
            <a:lvl1pPr>
              <a:defRPr/>
            </a:lvl1pPr>
          </a:lstStyle>
          <a:p>
            <a:endParaRPr lang="en-US" altLang="en-US"/>
          </a:p>
        </p:txBody>
      </p:sp>
      <p:sp>
        <p:nvSpPr>
          <p:cNvPr id="8" name="Rectangle 7"/>
          <p:cNvSpPr>
            <a:spLocks noGrp="1" noChangeArrowheads="1"/>
          </p:cNvSpPr>
          <p:nvPr>
            <p:ph type="ftr" sz="quarter" idx="11"/>
          </p:nvPr>
        </p:nvSpPr>
        <p:spPr/>
        <p:txBody>
          <a:bodyPr/>
          <a:lstStyle>
            <a:lvl1pPr>
              <a:defRPr/>
            </a:lvl1pPr>
          </a:lstStyle>
          <a:p>
            <a:endParaRPr lang="en-US" altLang="en-US"/>
          </a:p>
        </p:txBody>
      </p:sp>
      <p:sp>
        <p:nvSpPr>
          <p:cNvPr id="9" name="Rectangle 8"/>
          <p:cNvSpPr>
            <a:spLocks noGrp="1" noChangeArrowheads="1"/>
          </p:cNvSpPr>
          <p:nvPr>
            <p:ph type="sldNum" sz="quarter" idx="12"/>
          </p:nvPr>
        </p:nvSpPr>
        <p:spPr/>
        <p:txBody>
          <a:bodyPr/>
          <a:lstStyle>
            <a:lvl1pPr>
              <a:defRPr/>
            </a:lvl1pPr>
          </a:lstStyle>
          <a:p>
            <a:fld id="{00564142-A793-4287-AF0F-5A44B46CF06D}" type="slidenum">
              <a:rPr lang="en-US" altLang="en-US"/>
              <a:pPr/>
              <a:t>‹#›</a:t>
            </a:fld>
            <a:endParaRPr lang="en-US" altLang="en-US"/>
          </a:p>
        </p:txBody>
      </p:sp>
    </p:spTree>
    <p:extLst>
      <p:ext uri="{BB962C8B-B14F-4D97-AF65-F5344CB8AC3E}">
        <p14:creationId xmlns:p14="http://schemas.microsoft.com/office/powerpoint/2010/main" val="2666352069"/>
      </p:ext>
    </p:extLst>
  </p:cSld>
  <p:clrMapOvr>
    <a:masterClrMapping/>
  </p:clrMapOvr>
</p:sldLayout>
</file>

<file path=ppt/slideLayouts/slideLayout12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7"/>
          <p:cNvSpPr>
            <a:spLocks noGrp="1" noChangeArrowheads="1"/>
          </p:cNvSpPr>
          <p:nvPr>
            <p:ph type="dt" sz="half" idx="10"/>
          </p:nvPr>
        </p:nvSpPr>
        <p:spPr>
          <a:ln/>
        </p:spPr>
        <p:txBody>
          <a:bodyPr/>
          <a:lstStyle>
            <a:lvl1pPr>
              <a:defRPr/>
            </a:lvl1pPr>
          </a:lstStyle>
          <a:p>
            <a:endParaRPr lang="en-US" altLang="en-US"/>
          </a:p>
        </p:txBody>
      </p:sp>
      <p:sp>
        <p:nvSpPr>
          <p:cNvPr id="5" name="Rectangle 8"/>
          <p:cNvSpPr>
            <a:spLocks noGrp="1" noChangeArrowheads="1"/>
          </p:cNvSpPr>
          <p:nvPr>
            <p:ph type="ftr" sz="quarter" idx="11"/>
          </p:nvPr>
        </p:nvSpPr>
        <p:spPr>
          <a:ln/>
        </p:spPr>
        <p:txBody>
          <a:bodyPr/>
          <a:lstStyle>
            <a:lvl1pPr>
              <a:defRPr/>
            </a:lvl1pPr>
          </a:lstStyle>
          <a:p>
            <a:endParaRPr lang="en-US" altLang="en-US"/>
          </a:p>
        </p:txBody>
      </p:sp>
      <p:sp>
        <p:nvSpPr>
          <p:cNvPr id="6" name="Rectangle 9"/>
          <p:cNvSpPr>
            <a:spLocks noGrp="1" noChangeArrowheads="1"/>
          </p:cNvSpPr>
          <p:nvPr>
            <p:ph type="sldNum" sz="quarter" idx="12"/>
          </p:nvPr>
        </p:nvSpPr>
        <p:spPr>
          <a:ln/>
        </p:spPr>
        <p:txBody>
          <a:bodyPr/>
          <a:lstStyle>
            <a:lvl1pPr>
              <a:defRPr/>
            </a:lvl1pPr>
          </a:lstStyle>
          <a:p>
            <a:fld id="{245A482E-8792-4983-A3A9-48A1273BADD6}" type="slidenum">
              <a:rPr lang="en-US" altLang="en-US"/>
              <a:pPr/>
              <a:t>‹#›</a:t>
            </a:fld>
            <a:endParaRPr lang="en-US" altLang="en-US"/>
          </a:p>
        </p:txBody>
      </p:sp>
    </p:spTree>
    <p:extLst>
      <p:ext uri="{BB962C8B-B14F-4D97-AF65-F5344CB8AC3E}">
        <p14:creationId xmlns:p14="http://schemas.microsoft.com/office/powerpoint/2010/main" val="2618837128"/>
      </p:ext>
    </p:extLst>
  </p:cSld>
  <p:clrMapOvr>
    <a:masterClrMapping/>
  </p:clrMapOvr>
</p:sldLayout>
</file>

<file path=ppt/slideLayouts/slideLayout12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7"/>
          <p:cNvSpPr>
            <a:spLocks noGrp="1" noChangeArrowheads="1"/>
          </p:cNvSpPr>
          <p:nvPr>
            <p:ph type="dt" sz="half" idx="10"/>
          </p:nvPr>
        </p:nvSpPr>
        <p:spPr>
          <a:ln/>
        </p:spPr>
        <p:txBody>
          <a:bodyPr/>
          <a:lstStyle>
            <a:lvl1pPr>
              <a:defRPr/>
            </a:lvl1pPr>
          </a:lstStyle>
          <a:p>
            <a:endParaRPr lang="en-US" altLang="en-US"/>
          </a:p>
        </p:txBody>
      </p:sp>
      <p:sp>
        <p:nvSpPr>
          <p:cNvPr id="5" name="Rectangle 8"/>
          <p:cNvSpPr>
            <a:spLocks noGrp="1" noChangeArrowheads="1"/>
          </p:cNvSpPr>
          <p:nvPr>
            <p:ph type="ftr" sz="quarter" idx="11"/>
          </p:nvPr>
        </p:nvSpPr>
        <p:spPr>
          <a:ln/>
        </p:spPr>
        <p:txBody>
          <a:bodyPr/>
          <a:lstStyle>
            <a:lvl1pPr>
              <a:defRPr/>
            </a:lvl1pPr>
          </a:lstStyle>
          <a:p>
            <a:endParaRPr lang="en-US" altLang="en-US"/>
          </a:p>
        </p:txBody>
      </p:sp>
      <p:sp>
        <p:nvSpPr>
          <p:cNvPr id="6" name="Rectangle 9"/>
          <p:cNvSpPr>
            <a:spLocks noGrp="1" noChangeArrowheads="1"/>
          </p:cNvSpPr>
          <p:nvPr>
            <p:ph type="sldNum" sz="quarter" idx="12"/>
          </p:nvPr>
        </p:nvSpPr>
        <p:spPr>
          <a:ln/>
        </p:spPr>
        <p:txBody>
          <a:bodyPr/>
          <a:lstStyle>
            <a:lvl1pPr>
              <a:defRPr/>
            </a:lvl1pPr>
          </a:lstStyle>
          <a:p>
            <a:fld id="{52990AB3-FA3F-4799-B69E-8E8D48561FF0}" type="slidenum">
              <a:rPr lang="en-US" altLang="en-US"/>
              <a:pPr/>
              <a:t>‹#›</a:t>
            </a:fld>
            <a:endParaRPr lang="en-US" altLang="en-US"/>
          </a:p>
        </p:txBody>
      </p:sp>
    </p:spTree>
    <p:extLst>
      <p:ext uri="{BB962C8B-B14F-4D97-AF65-F5344CB8AC3E}">
        <p14:creationId xmlns:p14="http://schemas.microsoft.com/office/powerpoint/2010/main" val="1257853540"/>
      </p:ext>
    </p:extLst>
  </p:cSld>
  <p:clrMapOvr>
    <a:masterClrMapping/>
  </p:clrMapOvr>
</p:sldLayout>
</file>

<file path=ppt/slideLayouts/slideLayout12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495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495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7"/>
          <p:cNvSpPr>
            <a:spLocks noGrp="1" noChangeArrowheads="1"/>
          </p:cNvSpPr>
          <p:nvPr>
            <p:ph type="dt" sz="half" idx="10"/>
          </p:nvPr>
        </p:nvSpPr>
        <p:spPr>
          <a:ln/>
        </p:spPr>
        <p:txBody>
          <a:bodyPr/>
          <a:lstStyle>
            <a:lvl1pPr>
              <a:defRPr/>
            </a:lvl1pPr>
          </a:lstStyle>
          <a:p>
            <a:endParaRPr lang="en-US" altLang="en-US"/>
          </a:p>
        </p:txBody>
      </p:sp>
      <p:sp>
        <p:nvSpPr>
          <p:cNvPr id="6" name="Rectangle 8"/>
          <p:cNvSpPr>
            <a:spLocks noGrp="1" noChangeArrowheads="1"/>
          </p:cNvSpPr>
          <p:nvPr>
            <p:ph type="ftr" sz="quarter" idx="11"/>
          </p:nvPr>
        </p:nvSpPr>
        <p:spPr>
          <a:ln/>
        </p:spPr>
        <p:txBody>
          <a:bodyPr/>
          <a:lstStyle>
            <a:lvl1pPr>
              <a:defRPr/>
            </a:lvl1pPr>
          </a:lstStyle>
          <a:p>
            <a:endParaRPr lang="en-US" altLang="en-US"/>
          </a:p>
        </p:txBody>
      </p:sp>
      <p:sp>
        <p:nvSpPr>
          <p:cNvPr id="7" name="Rectangle 9"/>
          <p:cNvSpPr>
            <a:spLocks noGrp="1" noChangeArrowheads="1"/>
          </p:cNvSpPr>
          <p:nvPr>
            <p:ph type="sldNum" sz="quarter" idx="12"/>
          </p:nvPr>
        </p:nvSpPr>
        <p:spPr>
          <a:ln/>
        </p:spPr>
        <p:txBody>
          <a:bodyPr/>
          <a:lstStyle>
            <a:lvl1pPr>
              <a:defRPr/>
            </a:lvl1pPr>
          </a:lstStyle>
          <a:p>
            <a:fld id="{7ACD6CDB-0113-4B74-AB57-5AD45F9F8F28}" type="slidenum">
              <a:rPr lang="en-US" altLang="en-US"/>
              <a:pPr/>
              <a:t>‹#›</a:t>
            </a:fld>
            <a:endParaRPr lang="en-US" altLang="en-US"/>
          </a:p>
        </p:txBody>
      </p:sp>
    </p:spTree>
    <p:extLst>
      <p:ext uri="{BB962C8B-B14F-4D97-AF65-F5344CB8AC3E}">
        <p14:creationId xmlns:p14="http://schemas.microsoft.com/office/powerpoint/2010/main" val="734578062"/>
      </p:ext>
    </p:extLst>
  </p:cSld>
  <p:clrMapOvr>
    <a:masterClrMapping/>
  </p:clrMapOvr>
</p:sldLayout>
</file>

<file path=ppt/slideLayouts/slideLayout12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7"/>
          <p:cNvSpPr>
            <a:spLocks noGrp="1" noChangeArrowheads="1"/>
          </p:cNvSpPr>
          <p:nvPr>
            <p:ph type="dt" sz="half" idx="10"/>
          </p:nvPr>
        </p:nvSpPr>
        <p:spPr>
          <a:ln/>
        </p:spPr>
        <p:txBody>
          <a:bodyPr/>
          <a:lstStyle>
            <a:lvl1pPr>
              <a:defRPr/>
            </a:lvl1pPr>
          </a:lstStyle>
          <a:p>
            <a:endParaRPr lang="en-US" altLang="en-US"/>
          </a:p>
        </p:txBody>
      </p:sp>
      <p:sp>
        <p:nvSpPr>
          <p:cNvPr id="8" name="Rectangle 8"/>
          <p:cNvSpPr>
            <a:spLocks noGrp="1" noChangeArrowheads="1"/>
          </p:cNvSpPr>
          <p:nvPr>
            <p:ph type="ftr" sz="quarter" idx="11"/>
          </p:nvPr>
        </p:nvSpPr>
        <p:spPr>
          <a:ln/>
        </p:spPr>
        <p:txBody>
          <a:bodyPr/>
          <a:lstStyle>
            <a:lvl1pPr>
              <a:defRPr/>
            </a:lvl1pPr>
          </a:lstStyle>
          <a:p>
            <a:endParaRPr lang="en-US" altLang="en-US"/>
          </a:p>
        </p:txBody>
      </p:sp>
      <p:sp>
        <p:nvSpPr>
          <p:cNvPr id="9" name="Rectangle 9"/>
          <p:cNvSpPr>
            <a:spLocks noGrp="1" noChangeArrowheads="1"/>
          </p:cNvSpPr>
          <p:nvPr>
            <p:ph type="sldNum" sz="quarter" idx="12"/>
          </p:nvPr>
        </p:nvSpPr>
        <p:spPr>
          <a:ln/>
        </p:spPr>
        <p:txBody>
          <a:bodyPr/>
          <a:lstStyle>
            <a:lvl1pPr>
              <a:defRPr/>
            </a:lvl1pPr>
          </a:lstStyle>
          <a:p>
            <a:fld id="{4E6C47EE-D404-478C-AF0C-D3590389547C}" type="slidenum">
              <a:rPr lang="en-US" altLang="en-US"/>
              <a:pPr/>
              <a:t>‹#›</a:t>
            </a:fld>
            <a:endParaRPr lang="en-US" altLang="en-US"/>
          </a:p>
        </p:txBody>
      </p:sp>
    </p:spTree>
    <p:extLst>
      <p:ext uri="{BB962C8B-B14F-4D97-AF65-F5344CB8AC3E}">
        <p14:creationId xmlns:p14="http://schemas.microsoft.com/office/powerpoint/2010/main" val="3897465950"/>
      </p:ext>
    </p:extLst>
  </p:cSld>
  <p:clrMapOvr>
    <a:masterClrMapping/>
  </p:clrMapOvr>
</p:sldLayout>
</file>

<file path=ppt/slideLayouts/slideLayout12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7"/>
          <p:cNvSpPr>
            <a:spLocks noGrp="1" noChangeArrowheads="1"/>
          </p:cNvSpPr>
          <p:nvPr>
            <p:ph type="dt" sz="half" idx="10"/>
          </p:nvPr>
        </p:nvSpPr>
        <p:spPr>
          <a:ln/>
        </p:spPr>
        <p:txBody>
          <a:bodyPr/>
          <a:lstStyle>
            <a:lvl1pPr>
              <a:defRPr/>
            </a:lvl1pPr>
          </a:lstStyle>
          <a:p>
            <a:endParaRPr lang="en-US" altLang="en-US"/>
          </a:p>
        </p:txBody>
      </p:sp>
      <p:sp>
        <p:nvSpPr>
          <p:cNvPr id="4" name="Rectangle 8"/>
          <p:cNvSpPr>
            <a:spLocks noGrp="1" noChangeArrowheads="1"/>
          </p:cNvSpPr>
          <p:nvPr>
            <p:ph type="ftr" sz="quarter" idx="11"/>
          </p:nvPr>
        </p:nvSpPr>
        <p:spPr>
          <a:ln/>
        </p:spPr>
        <p:txBody>
          <a:bodyPr/>
          <a:lstStyle>
            <a:lvl1pPr>
              <a:defRPr/>
            </a:lvl1pPr>
          </a:lstStyle>
          <a:p>
            <a:endParaRPr lang="en-US" altLang="en-US"/>
          </a:p>
        </p:txBody>
      </p:sp>
      <p:sp>
        <p:nvSpPr>
          <p:cNvPr id="5" name="Rectangle 9"/>
          <p:cNvSpPr>
            <a:spLocks noGrp="1" noChangeArrowheads="1"/>
          </p:cNvSpPr>
          <p:nvPr>
            <p:ph type="sldNum" sz="quarter" idx="12"/>
          </p:nvPr>
        </p:nvSpPr>
        <p:spPr>
          <a:ln/>
        </p:spPr>
        <p:txBody>
          <a:bodyPr/>
          <a:lstStyle>
            <a:lvl1pPr>
              <a:defRPr/>
            </a:lvl1pPr>
          </a:lstStyle>
          <a:p>
            <a:fld id="{D01D15B4-91BD-482B-90D4-3FA802D4A246}" type="slidenum">
              <a:rPr lang="en-US" altLang="en-US"/>
              <a:pPr/>
              <a:t>‹#›</a:t>
            </a:fld>
            <a:endParaRPr lang="en-US" altLang="en-US"/>
          </a:p>
        </p:txBody>
      </p:sp>
    </p:spTree>
    <p:extLst>
      <p:ext uri="{BB962C8B-B14F-4D97-AF65-F5344CB8AC3E}">
        <p14:creationId xmlns:p14="http://schemas.microsoft.com/office/powerpoint/2010/main" val="932110249"/>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205C0CD8-F6E3-584F-9AA4-646B93602A36}"/>
              </a:ext>
            </a:extLst>
          </p:cNvPr>
          <p:cNvSpPr>
            <a:spLocks noGrp="1"/>
          </p:cNvSpPr>
          <p:nvPr>
            <p:ph type="dt" sz="half" idx="10"/>
          </p:nvPr>
        </p:nvSpPr>
        <p:spPr/>
        <p:txBody>
          <a:bodyPr/>
          <a:lstStyle>
            <a:lvl1pPr>
              <a:defRPr/>
            </a:lvl1pPr>
          </a:lstStyle>
          <a:p>
            <a:pPr>
              <a:defRPr/>
            </a:pPr>
            <a:endParaRPr lang="en-US"/>
          </a:p>
        </p:txBody>
      </p:sp>
      <p:sp>
        <p:nvSpPr>
          <p:cNvPr id="5" name="Footer Placeholder 4">
            <a:extLst>
              <a:ext uri="{FF2B5EF4-FFF2-40B4-BE49-F238E27FC236}">
                <a16:creationId xmlns:a16="http://schemas.microsoft.com/office/drawing/2014/main" id="{6AC39DD9-A1E4-BA42-B513-7395A4F6BED3}"/>
              </a:ext>
            </a:extLst>
          </p:cNvPr>
          <p:cNvSpPr>
            <a:spLocks noGrp="1"/>
          </p:cNvSpPr>
          <p:nvPr>
            <p:ph type="ftr" sz="quarter" idx="11"/>
          </p:nvPr>
        </p:nvSpPr>
        <p:spPr/>
        <p:txBody>
          <a:bodyPr/>
          <a:lstStyle>
            <a:lvl1pPr>
              <a:defRPr/>
            </a:lvl1pPr>
          </a:lstStyle>
          <a:p>
            <a:pPr>
              <a:defRPr/>
            </a:pPr>
            <a:endParaRPr lang="en-US"/>
          </a:p>
        </p:txBody>
      </p:sp>
      <p:sp>
        <p:nvSpPr>
          <p:cNvPr id="6" name="Slide Number Placeholder 5">
            <a:extLst>
              <a:ext uri="{FF2B5EF4-FFF2-40B4-BE49-F238E27FC236}">
                <a16:creationId xmlns:a16="http://schemas.microsoft.com/office/drawing/2014/main" id="{54C3CB64-E79B-8949-B4C1-4BDC71DB5AA9}"/>
              </a:ext>
            </a:extLst>
          </p:cNvPr>
          <p:cNvSpPr>
            <a:spLocks noGrp="1"/>
          </p:cNvSpPr>
          <p:nvPr>
            <p:ph type="sldNum" sz="quarter" idx="12"/>
          </p:nvPr>
        </p:nvSpPr>
        <p:spPr/>
        <p:txBody>
          <a:bodyPr/>
          <a:lstStyle>
            <a:lvl1pPr>
              <a:defRPr/>
            </a:lvl1pPr>
          </a:lstStyle>
          <a:p>
            <a:fld id="{36A47C2A-7E79-5D46-9D46-91E7681BC87F}" type="slidenum">
              <a:rPr lang="en-US" altLang="en-US"/>
              <a:pPr/>
              <a:t>‹#›</a:t>
            </a:fld>
            <a:endParaRPr lang="en-US" altLang="en-US"/>
          </a:p>
        </p:txBody>
      </p:sp>
    </p:spTree>
    <p:extLst>
      <p:ext uri="{BB962C8B-B14F-4D97-AF65-F5344CB8AC3E}">
        <p14:creationId xmlns:p14="http://schemas.microsoft.com/office/powerpoint/2010/main" val="2534692217"/>
      </p:ext>
    </p:extLst>
  </p:cSld>
  <p:clrMapOvr>
    <a:masterClrMapping/>
  </p:clrMapOvr>
</p:sldLayout>
</file>

<file path=ppt/slideLayouts/slideLayout13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7"/>
          <p:cNvSpPr>
            <a:spLocks noGrp="1" noChangeArrowheads="1"/>
          </p:cNvSpPr>
          <p:nvPr>
            <p:ph type="dt" sz="half" idx="10"/>
          </p:nvPr>
        </p:nvSpPr>
        <p:spPr>
          <a:ln/>
        </p:spPr>
        <p:txBody>
          <a:bodyPr/>
          <a:lstStyle>
            <a:lvl1pPr>
              <a:defRPr/>
            </a:lvl1pPr>
          </a:lstStyle>
          <a:p>
            <a:endParaRPr lang="en-US" altLang="en-US"/>
          </a:p>
        </p:txBody>
      </p:sp>
      <p:sp>
        <p:nvSpPr>
          <p:cNvPr id="3" name="Rectangle 8"/>
          <p:cNvSpPr>
            <a:spLocks noGrp="1" noChangeArrowheads="1"/>
          </p:cNvSpPr>
          <p:nvPr>
            <p:ph type="ftr" sz="quarter" idx="11"/>
          </p:nvPr>
        </p:nvSpPr>
        <p:spPr>
          <a:ln/>
        </p:spPr>
        <p:txBody>
          <a:bodyPr/>
          <a:lstStyle>
            <a:lvl1pPr>
              <a:defRPr/>
            </a:lvl1pPr>
          </a:lstStyle>
          <a:p>
            <a:endParaRPr lang="en-US" altLang="en-US"/>
          </a:p>
        </p:txBody>
      </p:sp>
      <p:sp>
        <p:nvSpPr>
          <p:cNvPr id="4" name="Rectangle 9"/>
          <p:cNvSpPr>
            <a:spLocks noGrp="1" noChangeArrowheads="1"/>
          </p:cNvSpPr>
          <p:nvPr>
            <p:ph type="sldNum" sz="quarter" idx="12"/>
          </p:nvPr>
        </p:nvSpPr>
        <p:spPr>
          <a:ln/>
        </p:spPr>
        <p:txBody>
          <a:bodyPr/>
          <a:lstStyle>
            <a:lvl1pPr>
              <a:defRPr/>
            </a:lvl1pPr>
          </a:lstStyle>
          <a:p>
            <a:fld id="{BB4D1889-D2EF-446F-AFFE-E906801C402E}" type="slidenum">
              <a:rPr lang="en-US" altLang="en-US"/>
              <a:pPr/>
              <a:t>‹#›</a:t>
            </a:fld>
            <a:endParaRPr lang="en-US" altLang="en-US"/>
          </a:p>
        </p:txBody>
      </p:sp>
    </p:spTree>
    <p:extLst>
      <p:ext uri="{BB962C8B-B14F-4D97-AF65-F5344CB8AC3E}">
        <p14:creationId xmlns:p14="http://schemas.microsoft.com/office/powerpoint/2010/main" val="3962788032"/>
      </p:ext>
    </p:extLst>
  </p:cSld>
  <p:clrMapOvr>
    <a:masterClrMapping/>
  </p:clrMapOvr>
</p:sldLayout>
</file>

<file path=ppt/slideLayouts/slideLayout13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7"/>
          <p:cNvSpPr>
            <a:spLocks noGrp="1" noChangeArrowheads="1"/>
          </p:cNvSpPr>
          <p:nvPr>
            <p:ph type="dt" sz="half" idx="10"/>
          </p:nvPr>
        </p:nvSpPr>
        <p:spPr>
          <a:ln/>
        </p:spPr>
        <p:txBody>
          <a:bodyPr/>
          <a:lstStyle>
            <a:lvl1pPr>
              <a:defRPr/>
            </a:lvl1pPr>
          </a:lstStyle>
          <a:p>
            <a:endParaRPr lang="en-US" altLang="en-US"/>
          </a:p>
        </p:txBody>
      </p:sp>
      <p:sp>
        <p:nvSpPr>
          <p:cNvPr id="6" name="Rectangle 8"/>
          <p:cNvSpPr>
            <a:spLocks noGrp="1" noChangeArrowheads="1"/>
          </p:cNvSpPr>
          <p:nvPr>
            <p:ph type="ftr" sz="quarter" idx="11"/>
          </p:nvPr>
        </p:nvSpPr>
        <p:spPr>
          <a:ln/>
        </p:spPr>
        <p:txBody>
          <a:bodyPr/>
          <a:lstStyle>
            <a:lvl1pPr>
              <a:defRPr/>
            </a:lvl1pPr>
          </a:lstStyle>
          <a:p>
            <a:endParaRPr lang="en-US" altLang="en-US"/>
          </a:p>
        </p:txBody>
      </p:sp>
      <p:sp>
        <p:nvSpPr>
          <p:cNvPr id="7" name="Rectangle 9"/>
          <p:cNvSpPr>
            <a:spLocks noGrp="1" noChangeArrowheads="1"/>
          </p:cNvSpPr>
          <p:nvPr>
            <p:ph type="sldNum" sz="quarter" idx="12"/>
          </p:nvPr>
        </p:nvSpPr>
        <p:spPr>
          <a:ln/>
        </p:spPr>
        <p:txBody>
          <a:bodyPr/>
          <a:lstStyle>
            <a:lvl1pPr>
              <a:defRPr/>
            </a:lvl1pPr>
          </a:lstStyle>
          <a:p>
            <a:fld id="{6BAC3B3F-AE77-4D03-8646-77A7A57CA765}" type="slidenum">
              <a:rPr lang="en-US" altLang="en-US"/>
              <a:pPr/>
              <a:t>‹#›</a:t>
            </a:fld>
            <a:endParaRPr lang="en-US" altLang="en-US"/>
          </a:p>
        </p:txBody>
      </p:sp>
    </p:spTree>
    <p:extLst>
      <p:ext uri="{BB962C8B-B14F-4D97-AF65-F5344CB8AC3E}">
        <p14:creationId xmlns:p14="http://schemas.microsoft.com/office/powerpoint/2010/main" val="1518817282"/>
      </p:ext>
    </p:extLst>
  </p:cSld>
  <p:clrMapOvr>
    <a:masterClrMapping/>
  </p:clrMapOvr>
</p:sldLayout>
</file>

<file path=ppt/slideLayouts/slideLayout13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7"/>
          <p:cNvSpPr>
            <a:spLocks noGrp="1" noChangeArrowheads="1"/>
          </p:cNvSpPr>
          <p:nvPr>
            <p:ph type="dt" sz="half" idx="10"/>
          </p:nvPr>
        </p:nvSpPr>
        <p:spPr>
          <a:ln/>
        </p:spPr>
        <p:txBody>
          <a:bodyPr/>
          <a:lstStyle>
            <a:lvl1pPr>
              <a:defRPr/>
            </a:lvl1pPr>
          </a:lstStyle>
          <a:p>
            <a:endParaRPr lang="en-US" altLang="en-US"/>
          </a:p>
        </p:txBody>
      </p:sp>
      <p:sp>
        <p:nvSpPr>
          <p:cNvPr id="6" name="Rectangle 8"/>
          <p:cNvSpPr>
            <a:spLocks noGrp="1" noChangeArrowheads="1"/>
          </p:cNvSpPr>
          <p:nvPr>
            <p:ph type="ftr" sz="quarter" idx="11"/>
          </p:nvPr>
        </p:nvSpPr>
        <p:spPr>
          <a:ln/>
        </p:spPr>
        <p:txBody>
          <a:bodyPr/>
          <a:lstStyle>
            <a:lvl1pPr>
              <a:defRPr/>
            </a:lvl1pPr>
          </a:lstStyle>
          <a:p>
            <a:endParaRPr lang="en-US" altLang="en-US"/>
          </a:p>
        </p:txBody>
      </p:sp>
      <p:sp>
        <p:nvSpPr>
          <p:cNvPr id="7" name="Rectangle 9"/>
          <p:cNvSpPr>
            <a:spLocks noGrp="1" noChangeArrowheads="1"/>
          </p:cNvSpPr>
          <p:nvPr>
            <p:ph type="sldNum" sz="quarter" idx="12"/>
          </p:nvPr>
        </p:nvSpPr>
        <p:spPr>
          <a:ln/>
        </p:spPr>
        <p:txBody>
          <a:bodyPr/>
          <a:lstStyle>
            <a:lvl1pPr>
              <a:defRPr/>
            </a:lvl1pPr>
          </a:lstStyle>
          <a:p>
            <a:fld id="{CF927D48-D1A3-4996-9C54-4475B4782CFA}" type="slidenum">
              <a:rPr lang="en-US" altLang="en-US"/>
              <a:pPr/>
              <a:t>‹#›</a:t>
            </a:fld>
            <a:endParaRPr lang="en-US" altLang="en-US"/>
          </a:p>
        </p:txBody>
      </p:sp>
    </p:spTree>
    <p:extLst>
      <p:ext uri="{BB962C8B-B14F-4D97-AF65-F5344CB8AC3E}">
        <p14:creationId xmlns:p14="http://schemas.microsoft.com/office/powerpoint/2010/main" val="2745771586"/>
      </p:ext>
    </p:extLst>
  </p:cSld>
  <p:clrMapOvr>
    <a:masterClrMapping/>
  </p:clrMapOvr>
</p:sldLayout>
</file>

<file path=ppt/slideLayouts/slideLayout13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7"/>
          <p:cNvSpPr>
            <a:spLocks noGrp="1" noChangeArrowheads="1"/>
          </p:cNvSpPr>
          <p:nvPr>
            <p:ph type="dt" sz="half" idx="10"/>
          </p:nvPr>
        </p:nvSpPr>
        <p:spPr>
          <a:ln/>
        </p:spPr>
        <p:txBody>
          <a:bodyPr/>
          <a:lstStyle>
            <a:lvl1pPr>
              <a:defRPr/>
            </a:lvl1pPr>
          </a:lstStyle>
          <a:p>
            <a:endParaRPr lang="en-US" altLang="en-US"/>
          </a:p>
        </p:txBody>
      </p:sp>
      <p:sp>
        <p:nvSpPr>
          <p:cNvPr id="5" name="Rectangle 8"/>
          <p:cNvSpPr>
            <a:spLocks noGrp="1" noChangeArrowheads="1"/>
          </p:cNvSpPr>
          <p:nvPr>
            <p:ph type="ftr" sz="quarter" idx="11"/>
          </p:nvPr>
        </p:nvSpPr>
        <p:spPr>
          <a:ln/>
        </p:spPr>
        <p:txBody>
          <a:bodyPr/>
          <a:lstStyle>
            <a:lvl1pPr>
              <a:defRPr/>
            </a:lvl1pPr>
          </a:lstStyle>
          <a:p>
            <a:endParaRPr lang="en-US" altLang="en-US"/>
          </a:p>
        </p:txBody>
      </p:sp>
      <p:sp>
        <p:nvSpPr>
          <p:cNvPr id="6" name="Rectangle 9"/>
          <p:cNvSpPr>
            <a:spLocks noGrp="1" noChangeArrowheads="1"/>
          </p:cNvSpPr>
          <p:nvPr>
            <p:ph type="sldNum" sz="quarter" idx="12"/>
          </p:nvPr>
        </p:nvSpPr>
        <p:spPr>
          <a:ln/>
        </p:spPr>
        <p:txBody>
          <a:bodyPr/>
          <a:lstStyle>
            <a:lvl1pPr>
              <a:defRPr/>
            </a:lvl1pPr>
          </a:lstStyle>
          <a:p>
            <a:fld id="{072B7582-E660-487B-985C-95D8FEA9DDC4}" type="slidenum">
              <a:rPr lang="en-US" altLang="en-US"/>
              <a:pPr/>
              <a:t>‹#›</a:t>
            </a:fld>
            <a:endParaRPr lang="en-US" altLang="en-US"/>
          </a:p>
        </p:txBody>
      </p:sp>
    </p:spTree>
    <p:extLst>
      <p:ext uri="{BB962C8B-B14F-4D97-AF65-F5344CB8AC3E}">
        <p14:creationId xmlns:p14="http://schemas.microsoft.com/office/powerpoint/2010/main" val="1687945159"/>
      </p:ext>
    </p:extLst>
  </p:cSld>
  <p:clrMapOvr>
    <a:masterClrMapping/>
  </p:clrMapOvr>
</p:sldLayout>
</file>

<file path=ppt/slideLayouts/slideLayout13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2136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2136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7"/>
          <p:cNvSpPr>
            <a:spLocks noGrp="1" noChangeArrowheads="1"/>
          </p:cNvSpPr>
          <p:nvPr>
            <p:ph type="dt" sz="half" idx="10"/>
          </p:nvPr>
        </p:nvSpPr>
        <p:spPr>
          <a:ln/>
        </p:spPr>
        <p:txBody>
          <a:bodyPr/>
          <a:lstStyle>
            <a:lvl1pPr>
              <a:defRPr/>
            </a:lvl1pPr>
          </a:lstStyle>
          <a:p>
            <a:endParaRPr lang="en-US" altLang="en-US"/>
          </a:p>
        </p:txBody>
      </p:sp>
      <p:sp>
        <p:nvSpPr>
          <p:cNvPr id="5" name="Rectangle 8"/>
          <p:cNvSpPr>
            <a:spLocks noGrp="1" noChangeArrowheads="1"/>
          </p:cNvSpPr>
          <p:nvPr>
            <p:ph type="ftr" sz="quarter" idx="11"/>
          </p:nvPr>
        </p:nvSpPr>
        <p:spPr>
          <a:ln/>
        </p:spPr>
        <p:txBody>
          <a:bodyPr/>
          <a:lstStyle>
            <a:lvl1pPr>
              <a:defRPr/>
            </a:lvl1pPr>
          </a:lstStyle>
          <a:p>
            <a:endParaRPr lang="en-US" altLang="en-US"/>
          </a:p>
        </p:txBody>
      </p:sp>
      <p:sp>
        <p:nvSpPr>
          <p:cNvPr id="6" name="Rectangle 9"/>
          <p:cNvSpPr>
            <a:spLocks noGrp="1" noChangeArrowheads="1"/>
          </p:cNvSpPr>
          <p:nvPr>
            <p:ph type="sldNum" sz="quarter" idx="12"/>
          </p:nvPr>
        </p:nvSpPr>
        <p:spPr>
          <a:ln/>
        </p:spPr>
        <p:txBody>
          <a:bodyPr/>
          <a:lstStyle>
            <a:lvl1pPr>
              <a:defRPr/>
            </a:lvl1pPr>
          </a:lstStyle>
          <a:p>
            <a:fld id="{1A1AF23B-C41B-4B33-B4F8-DC2BA4598938}" type="slidenum">
              <a:rPr lang="en-US" altLang="en-US"/>
              <a:pPr/>
              <a:t>‹#›</a:t>
            </a:fld>
            <a:endParaRPr lang="en-US" altLang="en-US"/>
          </a:p>
        </p:txBody>
      </p:sp>
    </p:spTree>
    <p:extLst>
      <p:ext uri="{BB962C8B-B14F-4D97-AF65-F5344CB8AC3E}">
        <p14:creationId xmlns:p14="http://schemas.microsoft.com/office/powerpoint/2010/main" val="4142723208"/>
      </p:ext>
    </p:extLst>
  </p:cSld>
  <p:clrMapOvr>
    <a:masterClrMapping/>
  </p:clrMapOvr>
</p:sldLayout>
</file>

<file path=ppt/slideLayouts/slideLayout13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59"/>
          <p:cNvSpPr>
            <a:spLocks noGrp="1" noChangeArrowheads="1"/>
          </p:cNvSpPr>
          <p:nvPr>
            <p:ph type="dt" sz="half" idx="10"/>
          </p:nvPr>
        </p:nvSpPr>
        <p:spPr>
          <a:ln/>
        </p:spPr>
        <p:txBody>
          <a:bodyPr/>
          <a:lstStyle>
            <a:lvl1pPr>
              <a:defRPr/>
            </a:lvl1pPr>
          </a:lstStyle>
          <a:p>
            <a:pPr>
              <a:defRPr/>
            </a:pPr>
            <a:endParaRPr lang="en-US">
              <a:solidFill>
                <a:srgbClr val="2F1311"/>
              </a:solidFill>
            </a:endParaRPr>
          </a:p>
        </p:txBody>
      </p:sp>
      <p:sp>
        <p:nvSpPr>
          <p:cNvPr id="5" name="Rectangle 60"/>
          <p:cNvSpPr>
            <a:spLocks noGrp="1" noChangeArrowheads="1"/>
          </p:cNvSpPr>
          <p:nvPr>
            <p:ph type="ftr" sz="quarter" idx="11"/>
          </p:nvPr>
        </p:nvSpPr>
        <p:spPr>
          <a:ln/>
        </p:spPr>
        <p:txBody>
          <a:bodyPr/>
          <a:lstStyle>
            <a:lvl1pPr>
              <a:defRPr/>
            </a:lvl1pPr>
          </a:lstStyle>
          <a:p>
            <a:pPr>
              <a:defRPr/>
            </a:pPr>
            <a:endParaRPr lang="en-US">
              <a:solidFill>
                <a:srgbClr val="2F1311"/>
              </a:solidFill>
            </a:endParaRPr>
          </a:p>
        </p:txBody>
      </p:sp>
      <p:sp>
        <p:nvSpPr>
          <p:cNvPr id="6" name="Rectangle 61"/>
          <p:cNvSpPr>
            <a:spLocks noGrp="1" noChangeArrowheads="1"/>
          </p:cNvSpPr>
          <p:nvPr>
            <p:ph type="sldNum" sz="quarter" idx="12"/>
          </p:nvPr>
        </p:nvSpPr>
        <p:spPr>
          <a:ln/>
        </p:spPr>
        <p:txBody>
          <a:bodyPr/>
          <a:lstStyle>
            <a:lvl1pPr>
              <a:defRPr/>
            </a:lvl1pPr>
          </a:lstStyle>
          <a:p>
            <a:pPr>
              <a:defRPr/>
            </a:pPr>
            <a:fld id="{4FEE96BA-E3F5-5E42-8213-66DB6BB31845}" type="slidenum">
              <a:rPr lang="en-US">
                <a:solidFill>
                  <a:srgbClr val="2F1311"/>
                </a:solidFill>
              </a:rPr>
              <a:pPr>
                <a:defRPr/>
              </a:pPr>
              <a:t>‹#›</a:t>
            </a:fld>
            <a:endParaRPr lang="en-US">
              <a:solidFill>
                <a:srgbClr val="2F1311"/>
              </a:solidFill>
            </a:endParaRPr>
          </a:p>
        </p:txBody>
      </p:sp>
    </p:spTree>
    <p:extLst>
      <p:ext uri="{BB962C8B-B14F-4D97-AF65-F5344CB8AC3E}">
        <p14:creationId xmlns:p14="http://schemas.microsoft.com/office/powerpoint/2010/main" val="2531531818"/>
      </p:ext>
    </p:extLst>
  </p:cSld>
  <p:clrMapOvr>
    <a:masterClrMapping/>
  </p:clrMapOvr>
</p:sldLayout>
</file>

<file path=ppt/slideLayouts/slideLayout13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59"/>
          <p:cNvSpPr>
            <a:spLocks noGrp="1" noChangeArrowheads="1"/>
          </p:cNvSpPr>
          <p:nvPr>
            <p:ph type="dt" sz="half" idx="10"/>
          </p:nvPr>
        </p:nvSpPr>
        <p:spPr>
          <a:ln/>
        </p:spPr>
        <p:txBody>
          <a:bodyPr/>
          <a:lstStyle>
            <a:lvl1pPr>
              <a:defRPr/>
            </a:lvl1pPr>
          </a:lstStyle>
          <a:p>
            <a:pPr>
              <a:defRPr/>
            </a:pPr>
            <a:endParaRPr lang="en-US">
              <a:solidFill>
                <a:srgbClr val="2F1311"/>
              </a:solidFill>
            </a:endParaRPr>
          </a:p>
        </p:txBody>
      </p:sp>
      <p:sp>
        <p:nvSpPr>
          <p:cNvPr id="5" name="Rectangle 60"/>
          <p:cNvSpPr>
            <a:spLocks noGrp="1" noChangeArrowheads="1"/>
          </p:cNvSpPr>
          <p:nvPr>
            <p:ph type="ftr" sz="quarter" idx="11"/>
          </p:nvPr>
        </p:nvSpPr>
        <p:spPr>
          <a:ln/>
        </p:spPr>
        <p:txBody>
          <a:bodyPr/>
          <a:lstStyle>
            <a:lvl1pPr>
              <a:defRPr/>
            </a:lvl1pPr>
          </a:lstStyle>
          <a:p>
            <a:pPr>
              <a:defRPr/>
            </a:pPr>
            <a:endParaRPr lang="en-US">
              <a:solidFill>
                <a:srgbClr val="2F1311"/>
              </a:solidFill>
            </a:endParaRPr>
          </a:p>
        </p:txBody>
      </p:sp>
      <p:sp>
        <p:nvSpPr>
          <p:cNvPr id="6" name="Rectangle 61"/>
          <p:cNvSpPr>
            <a:spLocks noGrp="1" noChangeArrowheads="1"/>
          </p:cNvSpPr>
          <p:nvPr>
            <p:ph type="sldNum" sz="quarter" idx="12"/>
          </p:nvPr>
        </p:nvSpPr>
        <p:spPr>
          <a:ln/>
        </p:spPr>
        <p:txBody>
          <a:bodyPr/>
          <a:lstStyle>
            <a:lvl1pPr>
              <a:defRPr/>
            </a:lvl1pPr>
          </a:lstStyle>
          <a:p>
            <a:pPr>
              <a:defRPr/>
            </a:pPr>
            <a:fld id="{261B3698-C23A-8D4F-999C-9D4481159AA2}" type="slidenum">
              <a:rPr lang="en-US">
                <a:solidFill>
                  <a:srgbClr val="2F1311"/>
                </a:solidFill>
              </a:rPr>
              <a:pPr>
                <a:defRPr/>
              </a:pPr>
              <a:t>‹#›</a:t>
            </a:fld>
            <a:endParaRPr lang="en-US">
              <a:solidFill>
                <a:srgbClr val="2F1311"/>
              </a:solidFill>
            </a:endParaRPr>
          </a:p>
        </p:txBody>
      </p:sp>
    </p:spTree>
    <p:extLst>
      <p:ext uri="{BB962C8B-B14F-4D97-AF65-F5344CB8AC3E}">
        <p14:creationId xmlns:p14="http://schemas.microsoft.com/office/powerpoint/2010/main" val="1794962109"/>
      </p:ext>
    </p:extLst>
  </p:cSld>
  <p:clrMapOvr>
    <a:masterClrMapping/>
  </p:clrMapOvr>
</p:sldLayout>
</file>

<file path=ppt/slideLayouts/slideLayout13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63525" y="1598613"/>
            <a:ext cx="3616325" cy="4497387"/>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032250" y="1598613"/>
            <a:ext cx="3617913" cy="4497387"/>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59"/>
          <p:cNvSpPr>
            <a:spLocks noGrp="1" noChangeArrowheads="1"/>
          </p:cNvSpPr>
          <p:nvPr>
            <p:ph type="dt" sz="half" idx="10"/>
          </p:nvPr>
        </p:nvSpPr>
        <p:spPr>
          <a:ln/>
        </p:spPr>
        <p:txBody>
          <a:bodyPr/>
          <a:lstStyle>
            <a:lvl1pPr>
              <a:defRPr/>
            </a:lvl1pPr>
          </a:lstStyle>
          <a:p>
            <a:pPr>
              <a:defRPr/>
            </a:pPr>
            <a:endParaRPr lang="en-US">
              <a:solidFill>
                <a:srgbClr val="2F1311"/>
              </a:solidFill>
            </a:endParaRPr>
          </a:p>
        </p:txBody>
      </p:sp>
      <p:sp>
        <p:nvSpPr>
          <p:cNvPr id="6" name="Rectangle 60"/>
          <p:cNvSpPr>
            <a:spLocks noGrp="1" noChangeArrowheads="1"/>
          </p:cNvSpPr>
          <p:nvPr>
            <p:ph type="ftr" sz="quarter" idx="11"/>
          </p:nvPr>
        </p:nvSpPr>
        <p:spPr>
          <a:ln/>
        </p:spPr>
        <p:txBody>
          <a:bodyPr/>
          <a:lstStyle>
            <a:lvl1pPr>
              <a:defRPr/>
            </a:lvl1pPr>
          </a:lstStyle>
          <a:p>
            <a:pPr>
              <a:defRPr/>
            </a:pPr>
            <a:endParaRPr lang="en-US">
              <a:solidFill>
                <a:srgbClr val="2F1311"/>
              </a:solidFill>
            </a:endParaRPr>
          </a:p>
        </p:txBody>
      </p:sp>
      <p:sp>
        <p:nvSpPr>
          <p:cNvPr id="7" name="Rectangle 61"/>
          <p:cNvSpPr>
            <a:spLocks noGrp="1" noChangeArrowheads="1"/>
          </p:cNvSpPr>
          <p:nvPr>
            <p:ph type="sldNum" sz="quarter" idx="12"/>
          </p:nvPr>
        </p:nvSpPr>
        <p:spPr>
          <a:ln/>
        </p:spPr>
        <p:txBody>
          <a:bodyPr/>
          <a:lstStyle>
            <a:lvl1pPr>
              <a:defRPr/>
            </a:lvl1pPr>
          </a:lstStyle>
          <a:p>
            <a:pPr>
              <a:defRPr/>
            </a:pPr>
            <a:fld id="{33D46425-42DD-AF4D-B5C8-C370D0C7978C}" type="slidenum">
              <a:rPr lang="en-US">
                <a:solidFill>
                  <a:srgbClr val="2F1311"/>
                </a:solidFill>
              </a:rPr>
              <a:pPr>
                <a:defRPr/>
              </a:pPr>
              <a:t>‹#›</a:t>
            </a:fld>
            <a:endParaRPr lang="en-US">
              <a:solidFill>
                <a:srgbClr val="2F1311"/>
              </a:solidFill>
            </a:endParaRPr>
          </a:p>
        </p:txBody>
      </p:sp>
    </p:spTree>
    <p:extLst>
      <p:ext uri="{BB962C8B-B14F-4D97-AF65-F5344CB8AC3E}">
        <p14:creationId xmlns:p14="http://schemas.microsoft.com/office/powerpoint/2010/main" val="3990301828"/>
      </p:ext>
    </p:extLst>
  </p:cSld>
  <p:clrMapOvr>
    <a:masterClrMapping/>
  </p:clrMapOvr>
</p:sldLayout>
</file>

<file path=ppt/slideLayouts/slideLayout13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59"/>
          <p:cNvSpPr>
            <a:spLocks noGrp="1" noChangeArrowheads="1"/>
          </p:cNvSpPr>
          <p:nvPr>
            <p:ph type="dt" sz="half" idx="10"/>
          </p:nvPr>
        </p:nvSpPr>
        <p:spPr>
          <a:ln/>
        </p:spPr>
        <p:txBody>
          <a:bodyPr/>
          <a:lstStyle>
            <a:lvl1pPr>
              <a:defRPr/>
            </a:lvl1pPr>
          </a:lstStyle>
          <a:p>
            <a:pPr>
              <a:defRPr/>
            </a:pPr>
            <a:endParaRPr lang="en-US">
              <a:solidFill>
                <a:srgbClr val="2F1311"/>
              </a:solidFill>
            </a:endParaRPr>
          </a:p>
        </p:txBody>
      </p:sp>
      <p:sp>
        <p:nvSpPr>
          <p:cNvPr id="8" name="Rectangle 60"/>
          <p:cNvSpPr>
            <a:spLocks noGrp="1" noChangeArrowheads="1"/>
          </p:cNvSpPr>
          <p:nvPr>
            <p:ph type="ftr" sz="quarter" idx="11"/>
          </p:nvPr>
        </p:nvSpPr>
        <p:spPr>
          <a:ln/>
        </p:spPr>
        <p:txBody>
          <a:bodyPr/>
          <a:lstStyle>
            <a:lvl1pPr>
              <a:defRPr/>
            </a:lvl1pPr>
          </a:lstStyle>
          <a:p>
            <a:pPr>
              <a:defRPr/>
            </a:pPr>
            <a:endParaRPr lang="en-US">
              <a:solidFill>
                <a:srgbClr val="2F1311"/>
              </a:solidFill>
            </a:endParaRPr>
          </a:p>
        </p:txBody>
      </p:sp>
      <p:sp>
        <p:nvSpPr>
          <p:cNvPr id="9" name="Rectangle 61"/>
          <p:cNvSpPr>
            <a:spLocks noGrp="1" noChangeArrowheads="1"/>
          </p:cNvSpPr>
          <p:nvPr>
            <p:ph type="sldNum" sz="quarter" idx="12"/>
          </p:nvPr>
        </p:nvSpPr>
        <p:spPr>
          <a:ln/>
        </p:spPr>
        <p:txBody>
          <a:bodyPr/>
          <a:lstStyle>
            <a:lvl1pPr>
              <a:defRPr/>
            </a:lvl1pPr>
          </a:lstStyle>
          <a:p>
            <a:pPr>
              <a:defRPr/>
            </a:pPr>
            <a:fld id="{D403E43A-9CF5-BE41-82D3-C55EF6BB4467}" type="slidenum">
              <a:rPr lang="en-US">
                <a:solidFill>
                  <a:srgbClr val="2F1311"/>
                </a:solidFill>
              </a:rPr>
              <a:pPr>
                <a:defRPr/>
              </a:pPr>
              <a:t>‹#›</a:t>
            </a:fld>
            <a:endParaRPr lang="en-US">
              <a:solidFill>
                <a:srgbClr val="2F1311"/>
              </a:solidFill>
            </a:endParaRPr>
          </a:p>
        </p:txBody>
      </p:sp>
    </p:spTree>
    <p:extLst>
      <p:ext uri="{BB962C8B-B14F-4D97-AF65-F5344CB8AC3E}">
        <p14:creationId xmlns:p14="http://schemas.microsoft.com/office/powerpoint/2010/main" val="503152872"/>
      </p:ext>
    </p:extLst>
  </p:cSld>
  <p:clrMapOvr>
    <a:masterClrMapping/>
  </p:clrMapOvr>
</p:sldLayout>
</file>

<file path=ppt/slideLayouts/slideLayout13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59"/>
          <p:cNvSpPr>
            <a:spLocks noGrp="1" noChangeArrowheads="1"/>
          </p:cNvSpPr>
          <p:nvPr>
            <p:ph type="dt" sz="half" idx="10"/>
          </p:nvPr>
        </p:nvSpPr>
        <p:spPr>
          <a:ln/>
        </p:spPr>
        <p:txBody>
          <a:bodyPr/>
          <a:lstStyle>
            <a:lvl1pPr>
              <a:defRPr/>
            </a:lvl1pPr>
          </a:lstStyle>
          <a:p>
            <a:pPr>
              <a:defRPr/>
            </a:pPr>
            <a:endParaRPr lang="en-US">
              <a:solidFill>
                <a:srgbClr val="2F1311"/>
              </a:solidFill>
            </a:endParaRPr>
          </a:p>
        </p:txBody>
      </p:sp>
      <p:sp>
        <p:nvSpPr>
          <p:cNvPr id="4" name="Rectangle 60"/>
          <p:cNvSpPr>
            <a:spLocks noGrp="1" noChangeArrowheads="1"/>
          </p:cNvSpPr>
          <p:nvPr>
            <p:ph type="ftr" sz="quarter" idx="11"/>
          </p:nvPr>
        </p:nvSpPr>
        <p:spPr>
          <a:ln/>
        </p:spPr>
        <p:txBody>
          <a:bodyPr/>
          <a:lstStyle>
            <a:lvl1pPr>
              <a:defRPr/>
            </a:lvl1pPr>
          </a:lstStyle>
          <a:p>
            <a:pPr>
              <a:defRPr/>
            </a:pPr>
            <a:endParaRPr lang="en-US">
              <a:solidFill>
                <a:srgbClr val="2F1311"/>
              </a:solidFill>
            </a:endParaRPr>
          </a:p>
        </p:txBody>
      </p:sp>
      <p:sp>
        <p:nvSpPr>
          <p:cNvPr id="5" name="Rectangle 61"/>
          <p:cNvSpPr>
            <a:spLocks noGrp="1" noChangeArrowheads="1"/>
          </p:cNvSpPr>
          <p:nvPr>
            <p:ph type="sldNum" sz="quarter" idx="12"/>
          </p:nvPr>
        </p:nvSpPr>
        <p:spPr>
          <a:ln/>
        </p:spPr>
        <p:txBody>
          <a:bodyPr/>
          <a:lstStyle>
            <a:lvl1pPr>
              <a:defRPr/>
            </a:lvl1pPr>
          </a:lstStyle>
          <a:p>
            <a:pPr>
              <a:defRPr/>
            </a:pPr>
            <a:fld id="{15DFA549-F874-F342-9E3B-88D7F68C156E}" type="slidenum">
              <a:rPr lang="en-US">
                <a:solidFill>
                  <a:srgbClr val="2F1311"/>
                </a:solidFill>
              </a:rPr>
              <a:pPr>
                <a:defRPr/>
              </a:pPr>
              <a:t>‹#›</a:t>
            </a:fld>
            <a:endParaRPr lang="en-US">
              <a:solidFill>
                <a:srgbClr val="2F1311"/>
              </a:solidFill>
            </a:endParaRPr>
          </a:p>
        </p:txBody>
      </p:sp>
    </p:spTree>
    <p:extLst>
      <p:ext uri="{BB962C8B-B14F-4D97-AF65-F5344CB8AC3E}">
        <p14:creationId xmlns:p14="http://schemas.microsoft.com/office/powerpoint/2010/main" val="806483369"/>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Date Placeholder 3">
            <a:extLst>
              <a:ext uri="{FF2B5EF4-FFF2-40B4-BE49-F238E27FC236}">
                <a16:creationId xmlns:a16="http://schemas.microsoft.com/office/drawing/2014/main" id="{7E0F12BB-F602-DE43-A29F-A6504593D23A}"/>
              </a:ext>
            </a:extLst>
          </p:cNvPr>
          <p:cNvSpPr>
            <a:spLocks noGrp="1"/>
          </p:cNvSpPr>
          <p:nvPr>
            <p:ph type="dt" sz="half" idx="10"/>
          </p:nvPr>
        </p:nvSpPr>
        <p:spPr/>
        <p:txBody>
          <a:bodyPr/>
          <a:lstStyle>
            <a:lvl1pPr>
              <a:defRPr/>
            </a:lvl1pPr>
          </a:lstStyle>
          <a:p>
            <a:pPr>
              <a:defRPr/>
            </a:pPr>
            <a:endParaRPr lang="en-US"/>
          </a:p>
        </p:txBody>
      </p:sp>
      <p:sp>
        <p:nvSpPr>
          <p:cNvPr id="5" name="Footer Placeholder 4">
            <a:extLst>
              <a:ext uri="{FF2B5EF4-FFF2-40B4-BE49-F238E27FC236}">
                <a16:creationId xmlns:a16="http://schemas.microsoft.com/office/drawing/2014/main" id="{6FAB70C0-59DC-6D45-B4BA-8B404A2C4B44}"/>
              </a:ext>
            </a:extLst>
          </p:cNvPr>
          <p:cNvSpPr>
            <a:spLocks noGrp="1"/>
          </p:cNvSpPr>
          <p:nvPr>
            <p:ph type="ftr" sz="quarter" idx="11"/>
          </p:nvPr>
        </p:nvSpPr>
        <p:spPr/>
        <p:txBody>
          <a:bodyPr/>
          <a:lstStyle>
            <a:lvl1pPr>
              <a:defRPr/>
            </a:lvl1pPr>
          </a:lstStyle>
          <a:p>
            <a:pPr>
              <a:defRPr/>
            </a:pPr>
            <a:endParaRPr lang="en-US"/>
          </a:p>
        </p:txBody>
      </p:sp>
      <p:sp>
        <p:nvSpPr>
          <p:cNvPr id="6" name="Slide Number Placeholder 5">
            <a:extLst>
              <a:ext uri="{FF2B5EF4-FFF2-40B4-BE49-F238E27FC236}">
                <a16:creationId xmlns:a16="http://schemas.microsoft.com/office/drawing/2014/main" id="{092FCED5-6B54-5C4A-9F0C-8E46A2A02A95}"/>
              </a:ext>
            </a:extLst>
          </p:cNvPr>
          <p:cNvSpPr>
            <a:spLocks noGrp="1"/>
          </p:cNvSpPr>
          <p:nvPr>
            <p:ph type="sldNum" sz="quarter" idx="12"/>
          </p:nvPr>
        </p:nvSpPr>
        <p:spPr/>
        <p:txBody>
          <a:bodyPr/>
          <a:lstStyle>
            <a:lvl1pPr>
              <a:defRPr/>
            </a:lvl1pPr>
          </a:lstStyle>
          <a:p>
            <a:fld id="{81EF8786-E9DF-424E-A716-59FA8D7A3423}" type="slidenum">
              <a:rPr lang="en-US" altLang="en-US"/>
              <a:pPr/>
              <a:t>‹#›</a:t>
            </a:fld>
            <a:endParaRPr lang="en-US" altLang="en-US"/>
          </a:p>
        </p:txBody>
      </p:sp>
    </p:spTree>
    <p:extLst>
      <p:ext uri="{BB962C8B-B14F-4D97-AF65-F5344CB8AC3E}">
        <p14:creationId xmlns:p14="http://schemas.microsoft.com/office/powerpoint/2010/main" val="1242239734"/>
      </p:ext>
    </p:extLst>
  </p:cSld>
  <p:clrMapOvr>
    <a:masterClrMapping/>
  </p:clrMapOvr>
</p:sldLayout>
</file>

<file path=ppt/slideLayouts/slideLayout14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59"/>
          <p:cNvSpPr>
            <a:spLocks noGrp="1" noChangeArrowheads="1"/>
          </p:cNvSpPr>
          <p:nvPr>
            <p:ph type="dt" sz="half" idx="10"/>
          </p:nvPr>
        </p:nvSpPr>
        <p:spPr>
          <a:ln/>
        </p:spPr>
        <p:txBody>
          <a:bodyPr/>
          <a:lstStyle>
            <a:lvl1pPr>
              <a:defRPr/>
            </a:lvl1pPr>
          </a:lstStyle>
          <a:p>
            <a:pPr>
              <a:defRPr/>
            </a:pPr>
            <a:endParaRPr lang="en-US">
              <a:solidFill>
                <a:srgbClr val="2F1311"/>
              </a:solidFill>
            </a:endParaRPr>
          </a:p>
        </p:txBody>
      </p:sp>
      <p:sp>
        <p:nvSpPr>
          <p:cNvPr id="3" name="Rectangle 60"/>
          <p:cNvSpPr>
            <a:spLocks noGrp="1" noChangeArrowheads="1"/>
          </p:cNvSpPr>
          <p:nvPr>
            <p:ph type="ftr" sz="quarter" idx="11"/>
          </p:nvPr>
        </p:nvSpPr>
        <p:spPr>
          <a:ln/>
        </p:spPr>
        <p:txBody>
          <a:bodyPr/>
          <a:lstStyle>
            <a:lvl1pPr>
              <a:defRPr/>
            </a:lvl1pPr>
          </a:lstStyle>
          <a:p>
            <a:pPr>
              <a:defRPr/>
            </a:pPr>
            <a:endParaRPr lang="en-US">
              <a:solidFill>
                <a:srgbClr val="2F1311"/>
              </a:solidFill>
            </a:endParaRPr>
          </a:p>
        </p:txBody>
      </p:sp>
      <p:sp>
        <p:nvSpPr>
          <p:cNvPr id="4" name="Rectangle 61"/>
          <p:cNvSpPr>
            <a:spLocks noGrp="1" noChangeArrowheads="1"/>
          </p:cNvSpPr>
          <p:nvPr>
            <p:ph type="sldNum" sz="quarter" idx="12"/>
          </p:nvPr>
        </p:nvSpPr>
        <p:spPr>
          <a:ln/>
        </p:spPr>
        <p:txBody>
          <a:bodyPr/>
          <a:lstStyle>
            <a:lvl1pPr>
              <a:defRPr/>
            </a:lvl1pPr>
          </a:lstStyle>
          <a:p>
            <a:pPr>
              <a:defRPr/>
            </a:pPr>
            <a:fld id="{90B7E371-F1B7-5B44-AFCE-B81E779CB439}" type="slidenum">
              <a:rPr lang="en-US">
                <a:solidFill>
                  <a:srgbClr val="2F1311"/>
                </a:solidFill>
              </a:rPr>
              <a:pPr>
                <a:defRPr/>
              </a:pPr>
              <a:t>‹#›</a:t>
            </a:fld>
            <a:endParaRPr lang="en-US">
              <a:solidFill>
                <a:srgbClr val="2F1311"/>
              </a:solidFill>
            </a:endParaRPr>
          </a:p>
        </p:txBody>
      </p:sp>
    </p:spTree>
    <p:extLst>
      <p:ext uri="{BB962C8B-B14F-4D97-AF65-F5344CB8AC3E}">
        <p14:creationId xmlns:p14="http://schemas.microsoft.com/office/powerpoint/2010/main" val="553210584"/>
      </p:ext>
    </p:extLst>
  </p:cSld>
  <p:clrMapOvr>
    <a:masterClrMapping/>
  </p:clrMapOvr>
</p:sldLayout>
</file>

<file path=ppt/slideLayouts/slideLayout14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59"/>
          <p:cNvSpPr>
            <a:spLocks noGrp="1" noChangeArrowheads="1"/>
          </p:cNvSpPr>
          <p:nvPr>
            <p:ph type="dt" sz="half" idx="10"/>
          </p:nvPr>
        </p:nvSpPr>
        <p:spPr>
          <a:ln/>
        </p:spPr>
        <p:txBody>
          <a:bodyPr/>
          <a:lstStyle>
            <a:lvl1pPr>
              <a:defRPr/>
            </a:lvl1pPr>
          </a:lstStyle>
          <a:p>
            <a:pPr>
              <a:defRPr/>
            </a:pPr>
            <a:endParaRPr lang="en-US">
              <a:solidFill>
                <a:srgbClr val="2F1311"/>
              </a:solidFill>
            </a:endParaRPr>
          </a:p>
        </p:txBody>
      </p:sp>
      <p:sp>
        <p:nvSpPr>
          <p:cNvPr id="6" name="Rectangle 60"/>
          <p:cNvSpPr>
            <a:spLocks noGrp="1" noChangeArrowheads="1"/>
          </p:cNvSpPr>
          <p:nvPr>
            <p:ph type="ftr" sz="quarter" idx="11"/>
          </p:nvPr>
        </p:nvSpPr>
        <p:spPr>
          <a:ln/>
        </p:spPr>
        <p:txBody>
          <a:bodyPr/>
          <a:lstStyle>
            <a:lvl1pPr>
              <a:defRPr/>
            </a:lvl1pPr>
          </a:lstStyle>
          <a:p>
            <a:pPr>
              <a:defRPr/>
            </a:pPr>
            <a:endParaRPr lang="en-US">
              <a:solidFill>
                <a:srgbClr val="2F1311"/>
              </a:solidFill>
            </a:endParaRPr>
          </a:p>
        </p:txBody>
      </p:sp>
      <p:sp>
        <p:nvSpPr>
          <p:cNvPr id="7" name="Rectangle 61"/>
          <p:cNvSpPr>
            <a:spLocks noGrp="1" noChangeArrowheads="1"/>
          </p:cNvSpPr>
          <p:nvPr>
            <p:ph type="sldNum" sz="quarter" idx="12"/>
          </p:nvPr>
        </p:nvSpPr>
        <p:spPr>
          <a:ln/>
        </p:spPr>
        <p:txBody>
          <a:bodyPr/>
          <a:lstStyle>
            <a:lvl1pPr>
              <a:defRPr/>
            </a:lvl1pPr>
          </a:lstStyle>
          <a:p>
            <a:pPr>
              <a:defRPr/>
            </a:pPr>
            <a:fld id="{73881C6A-4F55-8C41-AC67-9EEC545316C8}" type="slidenum">
              <a:rPr lang="en-US">
                <a:solidFill>
                  <a:srgbClr val="2F1311"/>
                </a:solidFill>
              </a:rPr>
              <a:pPr>
                <a:defRPr/>
              </a:pPr>
              <a:t>‹#›</a:t>
            </a:fld>
            <a:endParaRPr lang="en-US">
              <a:solidFill>
                <a:srgbClr val="2F1311"/>
              </a:solidFill>
            </a:endParaRPr>
          </a:p>
        </p:txBody>
      </p:sp>
    </p:spTree>
    <p:extLst>
      <p:ext uri="{BB962C8B-B14F-4D97-AF65-F5344CB8AC3E}">
        <p14:creationId xmlns:p14="http://schemas.microsoft.com/office/powerpoint/2010/main" val="3271850235"/>
      </p:ext>
    </p:extLst>
  </p:cSld>
  <p:clrMapOvr>
    <a:masterClrMapping/>
  </p:clrMapOvr>
</p:sldLayout>
</file>

<file path=ppt/slideLayouts/slideLayout14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59"/>
          <p:cNvSpPr>
            <a:spLocks noGrp="1" noChangeArrowheads="1"/>
          </p:cNvSpPr>
          <p:nvPr>
            <p:ph type="dt" sz="half" idx="10"/>
          </p:nvPr>
        </p:nvSpPr>
        <p:spPr>
          <a:ln/>
        </p:spPr>
        <p:txBody>
          <a:bodyPr/>
          <a:lstStyle>
            <a:lvl1pPr>
              <a:defRPr/>
            </a:lvl1pPr>
          </a:lstStyle>
          <a:p>
            <a:pPr>
              <a:defRPr/>
            </a:pPr>
            <a:endParaRPr lang="en-US">
              <a:solidFill>
                <a:srgbClr val="2F1311"/>
              </a:solidFill>
            </a:endParaRPr>
          </a:p>
        </p:txBody>
      </p:sp>
      <p:sp>
        <p:nvSpPr>
          <p:cNvPr id="6" name="Rectangle 60"/>
          <p:cNvSpPr>
            <a:spLocks noGrp="1" noChangeArrowheads="1"/>
          </p:cNvSpPr>
          <p:nvPr>
            <p:ph type="ftr" sz="quarter" idx="11"/>
          </p:nvPr>
        </p:nvSpPr>
        <p:spPr>
          <a:ln/>
        </p:spPr>
        <p:txBody>
          <a:bodyPr/>
          <a:lstStyle>
            <a:lvl1pPr>
              <a:defRPr/>
            </a:lvl1pPr>
          </a:lstStyle>
          <a:p>
            <a:pPr>
              <a:defRPr/>
            </a:pPr>
            <a:endParaRPr lang="en-US">
              <a:solidFill>
                <a:srgbClr val="2F1311"/>
              </a:solidFill>
            </a:endParaRPr>
          </a:p>
        </p:txBody>
      </p:sp>
      <p:sp>
        <p:nvSpPr>
          <p:cNvPr id="7" name="Rectangle 61"/>
          <p:cNvSpPr>
            <a:spLocks noGrp="1" noChangeArrowheads="1"/>
          </p:cNvSpPr>
          <p:nvPr>
            <p:ph type="sldNum" sz="quarter" idx="12"/>
          </p:nvPr>
        </p:nvSpPr>
        <p:spPr>
          <a:ln/>
        </p:spPr>
        <p:txBody>
          <a:bodyPr/>
          <a:lstStyle>
            <a:lvl1pPr>
              <a:defRPr/>
            </a:lvl1pPr>
          </a:lstStyle>
          <a:p>
            <a:pPr>
              <a:defRPr/>
            </a:pPr>
            <a:fld id="{9D27B3E4-3D3F-EB42-B154-6E5E5489B90E}" type="slidenum">
              <a:rPr lang="en-US">
                <a:solidFill>
                  <a:srgbClr val="2F1311"/>
                </a:solidFill>
              </a:rPr>
              <a:pPr>
                <a:defRPr/>
              </a:pPr>
              <a:t>‹#›</a:t>
            </a:fld>
            <a:endParaRPr lang="en-US">
              <a:solidFill>
                <a:srgbClr val="2F1311"/>
              </a:solidFill>
            </a:endParaRPr>
          </a:p>
        </p:txBody>
      </p:sp>
    </p:spTree>
    <p:extLst>
      <p:ext uri="{BB962C8B-B14F-4D97-AF65-F5344CB8AC3E}">
        <p14:creationId xmlns:p14="http://schemas.microsoft.com/office/powerpoint/2010/main" val="2454162103"/>
      </p:ext>
    </p:extLst>
  </p:cSld>
  <p:clrMapOvr>
    <a:masterClrMapping/>
  </p:clrMapOvr>
</p:sldLayout>
</file>

<file path=ppt/slideLayouts/slideLayout14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59"/>
          <p:cNvSpPr>
            <a:spLocks noGrp="1" noChangeArrowheads="1"/>
          </p:cNvSpPr>
          <p:nvPr>
            <p:ph type="dt" sz="half" idx="10"/>
          </p:nvPr>
        </p:nvSpPr>
        <p:spPr>
          <a:ln/>
        </p:spPr>
        <p:txBody>
          <a:bodyPr/>
          <a:lstStyle>
            <a:lvl1pPr>
              <a:defRPr/>
            </a:lvl1pPr>
          </a:lstStyle>
          <a:p>
            <a:pPr>
              <a:defRPr/>
            </a:pPr>
            <a:endParaRPr lang="en-US">
              <a:solidFill>
                <a:srgbClr val="2F1311"/>
              </a:solidFill>
            </a:endParaRPr>
          </a:p>
        </p:txBody>
      </p:sp>
      <p:sp>
        <p:nvSpPr>
          <p:cNvPr id="5" name="Rectangle 60"/>
          <p:cNvSpPr>
            <a:spLocks noGrp="1" noChangeArrowheads="1"/>
          </p:cNvSpPr>
          <p:nvPr>
            <p:ph type="ftr" sz="quarter" idx="11"/>
          </p:nvPr>
        </p:nvSpPr>
        <p:spPr>
          <a:ln/>
        </p:spPr>
        <p:txBody>
          <a:bodyPr/>
          <a:lstStyle>
            <a:lvl1pPr>
              <a:defRPr/>
            </a:lvl1pPr>
          </a:lstStyle>
          <a:p>
            <a:pPr>
              <a:defRPr/>
            </a:pPr>
            <a:endParaRPr lang="en-US">
              <a:solidFill>
                <a:srgbClr val="2F1311"/>
              </a:solidFill>
            </a:endParaRPr>
          </a:p>
        </p:txBody>
      </p:sp>
      <p:sp>
        <p:nvSpPr>
          <p:cNvPr id="6" name="Rectangle 61"/>
          <p:cNvSpPr>
            <a:spLocks noGrp="1" noChangeArrowheads="1"/>
          </p:cNvSpPr>
          <p:nvPr>
            <p:ph type="sldNum" sz="quarter" idx="12"/>
          </p:nvPr>
        </p:nvSpPr>
        <p:spPr>
          <a:ln/>
        </p:spPr>
        <p:txBody>
          <a:bodyPr/>
          <a:lstStyle>
            <a:lvl1pPr>
              <a:defRPr/>
            </a:lvl1pPr>
          </a:lstStyle>
          <a:p>
            <a:pPr>
              <a:defRPr/>
            </a:pPr>
            <a:fld id="{B19BBBD7-2207-9348-B662-AD61F5301184}" type="slidenum">
              <a:rPr lang="en-US">
                <a:solidFill>
                  <a:srgbClr val="2F1311"/>
                </a:solidFill>
              </a:rPr>
              <a:pPr>
                <a:defRPr/>
              </a:pPr>
              <a:t>‹#›</a:t>
            </a:fld>
            <a:endParaRPr lang="en-US">
              <a:solidFill>
                <a:srgbClr val="2F1311"/>
              </a:solidFill>
            </a:endParaRPr>
          </a:p>
        </p:txBody>
      </p:sp>
    </p:spTree>
    <p:extLst>
      <p:ext uri="{BB962C8B-B14F-4D97-AF65-F5344CB8AC3E}">
        <p14:creationId xmlns:p14="http://schemas.microsoft.com/office/powerpoint/2010/main" val="3000921102"/>
      </p:ext>
    </p:extLst>
  </p:cSld>
  <p:clrMapOvr>
    <a:masterClrMapping/>
  </p:clrMapOvr>
</p:sldLayout>
</file>

<file path=ppt/slideLayouts/slideLayout14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5827713" y="227013"/>
            <a:ext cx="1868487" cy="5868987"/>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19075" y="227013"/>
            <a:ext cx="5456238" cy="5868987"/>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59"/>
          <p:cNvSpPr>
            <a:spLocks noGrp="1" noChangeArrowheads="1"/>
          </p:cNvSpPr>
          <p:nvPr>
            <p:ph type="dt" sz="half" idx="10"/>
          </p:nvPr>
        </p:nvSpPr>
        <p:spPr>
          <a:ln/>
        </p:spPr>
        <p:txBody>
          <a:bodyPr/>
          <a:lstStyle>
            <a:lvl1pPr>
              <a:defRPr/>
            </a:lvl1pPr>
          </a:lstStyle>
          <a:p>
            <a:pPr>
              <a:defRPr/>
            </a:pPr>
            <a:endParaRPr lang="en-US">
              <a:solidFill>
                <a:srgbClr val="2F1311"/>
              </a:solidFill>
            </a:endParaRPr>
          </a:p>
        </p:txBody>
      </p:sp>
      <p:sp>
        <p:nvSpPr>
          <p:cNvPr id="5" name="Rectangle 60"/>
          <p:cNvSpPr>
            <a:spLocks noGrp="1" noChangeArrowheads="1"/>
          </p:cNvSpPr>
          <p:nvPr>
            <p:ph type="ftr" sz="quarter" idx="11"/>
          </p:nvPr>
        </p:nvSpPr>
        <p:spPr>
          <a:ln/>
        </p:spPr>
        <p:txBody>
          <a:bodyPr/>
          <a:lstStyle>
            <a:lvl1pPr>
              <a:defRPr/>
            </a:lvl1pPr>
          </a:lstStyle>
          <a:p>
            <a:pPr>
              <a:defRPr/>
            </a:pPr>
            <a:endParaRPr lang="en-US">
              <a:solidFill>
                <a:srgbClr val="2F1311"/>
              </a:solidFill>
            </a:endParaRPr>
          </a:p>
        </p:txBody>
      </p:sp>
      <p:sp>
        <p:nvSpPr>
          <p:cNvPr id="6" name="Rectangle 61"/>
          <p:cNvSpPr>
            <a:spLocks noGrp="1" noChangeArrowheads="1"/>
          </p:cNvSpPr>
          <p:nvPr>
            <p:ph type="sldNum" sz="quarter" idx="12"/>
          </p:nvPr>
        </p:nvSpPr>
        <p:spPr>
          <a:ln/>
        </p:spPr>
        <p:txBody>
          <a:bodyPr/>
          <a:lstStyle>
            <a:lvl1pPr>
              <a:defRPr/>
            </a:lvl1pPr>
          </a:lstStyle>
          <a:p>
            <a:pPr>
              <a:defRPr/>
            </a:pPr>
            <a:fld id="{FFCEC104-A653-6847-A784-9AD2425F1BE3}" type="slidenum">
              <a:rPr lang="en-US">
                <a:solidFill>
                  <a:srgbClr val="2F1311"/>
                </a:solidFill>
              </a:rPr>
              <a:pPr>
                <a:defRPr/>
              </a:pPr>
              <a:t>‹#›</a:t>
            </a:fld>
            <a:endParaRPr lang="en-US">
              <a:solidFill>
                <a:srgbClr val="2F1311"/>
              </a:solidFill>
            </a:endParaRPr>
          </a:p>
        </p:txBody>
      </p:sp>
    </p:spTree>
    <p:extLst>
      <p:ext uri="{BB962C8B-B14F-4D97-AF65-F5344CB8AC3E}">
        <p14:creationId xmlns:p14="http://schemas.microsoft.com/office/powerpoint/2010/main" val="737436150"/>
      </p:ext>
    </p:extLst>
  </p:cSld>
  <p:clrMapOvr>
    <a:masterClrMapping/>
  </p:clrMapOvr>
</p:sldLayout>
</file>

<file path=ppt/slideLayouts/slideLayout14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1"/>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592928293"/>
      </p:ext>
    </p:extLst>
  </p:cSld>
  <p:clrMapOvr>
    <a:masterClrMapping/>
  </p:clrMapOvr>
</p:sldLayout>
</file>

<file path=ppt/slideLayouts/slideLayout14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2931100407"/>
      </p:ext>
    </p:extLst>
  </p:cSld>
  <p:clrMapOvr>
    <a:masterClrMapping/>
  </p:clrMapOvr>
</p:sldLayout>
</file>

<file path=ppt/slideLayouts/slideLayout14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27"/>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4998" indent="0">
              <a:buNone/>
              <a:defRPr sz="1800"/>
            </a:lvl2pPr>
            <a:lvl3pPr marL="909996" indent="0">
              <a:buNone/>
              <a:defRPr sz="1600"/>
            </a:lvl3pPr>
            <a:lvl4pPr marL="1364972" indent="0">
              <a:buNone/>
              <a:defRPr sz="1400"/>
            </a:lvl4pPr>
            <a:lvl5pPr marL="1819980" indent="0">
              <a:buNone/>
              <a:defRPr sz="1400"/>
            </a:lvl5pPr>
            <a:lvl6pPr marL="2274953" indent="0">
              <a:buNone/>
              <a:defRPr sz="1400"/>
            </a:lvl6pPr>
            <a:lvl7pPr marL="2729942" indent="0">
              <a:buNone/>
              <a:defRPr sz="1400"/>
            </a:lvl7pPr>
            <a:lvl8pPr marL="3184932" indent="0">
              <a:buNone/>
              <a:defRPr sz="1400"/>
            </a:lvl8pPr>
            <a:lvl9pPr marL="3639924"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2149937138"/>
      </p:ext>
    </p:extLst>
  </p:cSld>
  <p:clrMapOvr>
    <a:masterClrMapping/>
  </p:clrMapOvr>
</p:sldLayout>
</file>

<file path=ppt/slideLayouts/slideLayout14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192434184"/>
      </p:ext>
    </p:extLst>
  </p:cSld>
  <p:clrMapOvr>
    <a:masterClrMapping/>
  </p:clrMapOvr>
</p:sldLayout>
</file>

<file path=ppt/slideLayouts/slideLayout14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1" y="1535113"/>
            <a:ext cx="4040188" cy="639762"/>
          </a:xfrm>
        </p:spPr>
        <p:txBody>
          <a:bodyPr anchor="b"/>
          <a:lstStyle>
            <a:lvl1pPr marL="0" indent="0">
              <a:buNone/>
              <a:defRPr sz="2400" b="1"/>
            </a:lvl1pPr>
            <a:lvl2pPr marL="454998" indent="0">
              <a:buNone/>
              <a:defRPr sz="2000" b="1"/>
            </a:lvl2pPr>
            <a:lvl3pPr marL="909996" indent="0">
              <a:buNone/>
              <a:defRPr sz="1800" b="1"/>
            </a:lvl3pPr>
            <a:lvl4pPr marL="1364972" indent="0">
              <a:buNone/>
              <a:defRPr sz="1600" b="1"/>
            </a:lvl4pPr>
            <a:lvl5pPr marL="1819980" indent="0">
              <a:buNone/>
              <a:defRPr sz="1600" b="1"/>
            </a:lvl5pPr>
            <a:lvl6pPr marL="2274953" indent="0">
              <a:buNone/>
              <a:defRPr sz="1600" b="1"/>
            </a:lvl6pPr>
            <a:lvl7pPr marL="2729942" indent="0">
              <a:buNone/>
              <a:defRPr sz="1600" b="1"/>
            </a:lvl7pPr>
            <a:lvl8pPr marL="3184932" indent="0">
              <a:buNone/>
              <a:defRPr sz="1600" b="1"/>
            </a:lvl8pPr>
            <a:lvl9pPr marL="3639924"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1"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86" y="1535113"/>
            <a:ext cx="4041775" cy="639762"/>
          </a:xfrm>
        </p:spPr>
        <p:txBody>
          <a:bodyPr anchor="b"/>
          <a:lstStyle>
            <a:lvl1pPr marL="0" indent="0">
              <a:buNone/>
              <a:defRPr sz="2400" b="1"/>
            </a:lvl1pPr>
            <a:lvl2pPr marL="454998" indent="0">
              <a:buNone/>
              <a:defRPr sz="2000" b="1"/>
            </a:lvl2pPr>
            <a:lvl3pPr marL="909996" indent="0">
              <a:buNone/>
              <a:defRPr sz="1800" b="1"/>
            </a:lvl3pPr>
            <a:lvl4pPr marL="1364972" indent="0">
              <a:buNone/>
              <a:defRPr sz="1600" b="1"/>
            </a:lvl4pPr>
            <a:lvl5pPr marL="1819980" indent="0">
              <a:buNone/>
              <a:defRPr sz="1600" b="1"/>
            </a:lvl5pPr>
            <a:lvl6pPr marL="2274953" indent="0">
              <a:buNone/>
              <a:defRPr sz="1600" b="1"/>
            </a:lvl6pPr>
            <a:lvl7pPr marL="2729942" indent="0">
              <a:buNone/>
              <a:defRPr sz="1600" b="1"/>
            </a:lvl7pPr>
            <a:lvl8pPr marL="3184932" indent="0">
              <a:buNone/>
              <a:defRPr sz="1600" b="1"/>
            </a:lvl8pPr>
            <a:lvl9pPr marL="3639924"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8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328457989"/>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a:extLst>
              <a:ext uri="{FF2B5EF4-FFF2-40B4-BE49-F238E27FC236}">
                <a16:creationId xmlns:a16="http://schemas.microsoft.com/office/drawing/2014/main" id="{41C05C59-E606-0B42-8062-C75E6BC27D7A}"/>
              </a:ext>
            </a:extLst>
          </p:cNvPr>
          <p:cNvSpPr>
            <a:spLocks noGrp="1"/>
          </p:cNvSpPr>
          <p:nvPr>
            <p:ph type="dt" sz="half" idx="10"/>
          </p:nvPr>
        </p:nvSpPr>
        <p:spPr/>
        <p:txBody>
          <a:bodyPr/>
          <a:lstStyle>
            <a:lvl1pPr>
              <a:defRPr/>
            </a:lvl1pPr>
          </a:lstStyle>
          <a:p>
            <a:pPr>
              <a:defRPr/>
            </a:pPr>
            <a:endParaRPr lang="en-US"/>
          </a:p>
        </p:txBody>
      </p:sp>
      <p:sp>
        <p:nvSpPr>
          <p:cNvPr id="6" name="Footer Placeholder 4">
            <a:extLst>
              <a:ext uri="{FF2B5EF4-FFF2-40B4-BE49-F238E27FC236}">
                <a16:creationId xmlns:a16="http://schemas.microsoft.com/office/drawing/2014/main" id="{6381F2E4-9C00-7A4A-9CF5-5DBCC7F56933}"/>
              </a:ext>
            </a:extLst>
          </p:cNvPr>
          <p:cNvSpPr>
            <a:spLocks noGrp="1"/>
          </p:cNvSpPr>
          <p:nvPr>
            <p:ph type="ftr" sz="quarter" idx="11"/>
          </p:nvPr>
        </p:nvSpPr>
        <p:spPr/>
        <p:txBody>
          <a:bodyPr/>
          <a:lstStyle>
            <a:lvl1pPr>
              <a:defRPr/>
            </a:lvl1pPr>
          </a:lstStyle>
          <a:p>
            <a:pPr>
              <a:defRPr/>
            </a:pPr>
            <a:endParaRPr lang="en-US"/>
          </a:p>
        </p:txBody>
      </p:sp>
      <p:sp>
        <p:nvSpPr>
          <p:cNvPr id="7" name="Slide Number Placeholder 5">
            <a:extLst>
              <a:ext uri="{FF2B5EF4-FFF2-40B4-BE49-F238E27FC236}">
                <a16:creationId xmlns:a16="http://schemas.microsoft.com/office/drawing/2014/main" id="{9030690B-C6A4-6342-A078-E8090F0F802F}"/>
              </a:ext>
            </a:extLst>
          </p:cNvPr>
          <p:cNvSpPr>
            <a:spLocks noGrp="1"/>
          </p:cNvSpPr>
          <p:nvPr>
            <p:ph type="sldNum" sz="quarter" idx="12"/>
          </p:nvPr>
        </p:nvSpPr>
        <p:spPr/>
        <p:txBody>
          <a:bodyPr/>
          <a:lstStyle>
            <a:lvl1pPr>
              <a:defRPr/>
            </a:lvl1pPr>
          </a:lstStyle>
          <a:p>
            <a:fld id="{1C8BA3CE-8938-F745-9292-B6D4F2693772}" type="slidenum">
              <a:rPr lang="en-US" altLang="en-US"/>
              <a:pPr/>
              <a:t>‹#›</a:t>
            </a:fld>
            <a:endParaRPr lang="en-US" altLang="en-US"/>
          </a:p>
        </p:txBody>
      </p:sp>
    </p:spTree>
    <p:extLst>
      <p:ext uri="{BB962C8B-B14F-4D97-AF65-F5344CB8AC3E}">
        <p14:creationId xmlns:p14="http://schemas.microsoft.com/office/powerpoint/2010/main" val="2634203879"/>
      </p:ext>
    </p:extLst>
  </p:cSld>
  <p:clrMapOvr>
    <a:masterClrMapping/>
  </p:clrMapOvr>
</p:sldLayout>
</file>

<file path=ppt/slideLayouts/slideLayout15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4289943367"/>
      </p:ext>
    </p:extLst>
  </p:cSld>
  <p:clrMapOvr>
    <a:masterClrMapping/>
  </p:clrMapOvr>
</p:sldLayout>
</file>

<file path=ppt/slideLayouts/slideLayout15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145430089"/>
      </p:ext>
    </p:extLst>
  </p:cSld>
  <p:clrMapOvr>
    <a:masterClrMapping/>
  </p:clrMapOvr>
</p:sldLayout>
</file>

<file path=ppt/slideLayouts/slideLayout15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34"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86"/>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34" y="1435101"/>
            <a:ext cx="3008313" cy="4691063"/>
          </a:xfrm>
        </p:spPr>
        <p:txBody>
          <a:bodyPr/>
          <a:lstStyle>
            <a:lvl1pPr marL="0" indent="0">
              <a:buNone/>
              <a:defRPr sz="1400"/>
            </a:lvl1pPr>
            <a:lvl2pPr marL="454998" indent="0">
              <a:buNone/>
              <a:defRPr sz="1200"/>
            </a:lvl2pPr>
            <a:lvl3pPr marL="909996" indent="0">
              <a:buNone/>
              <a:defRPr sz="1000"/>
            </a:lvl3pPr>
            <a:lvl4pPr marL="1364972" indent="0">
              <a:buNone/>
              <a:defRPr sz="900"/>
            </a:lvl4pPr>
            <a:lvl5pPr marL="1819980" indent="0">
              <a:buNone/>
              <a:defRPr sz="900"/>
            </a:lvl5pPr>
            <a:lvl6pPr marL="2274953" indent="0">
              <a:buNone/>
              <a:defRPr sz="900"/>
            </a:lvl6pPr>
            <a:lvl7pPr marL="2729942" indent="0">
              <a:buNone/>
              <a:defRPr sz="900"/>
            </a:lvl7pPr>
            <a:lvl8pPr marL="3184932" indent="0">
              <a:buNone/>
              <a:defRPr sz="900"/>
            </a:lvl8pPr>
            <a:lvl9pPr marL="3639924"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731375440"/>
      </p:ext>
    </p:extLst>
  </p:cSld>
  <p:clrMapOvr>
    <a:masterClrMapping/>
  </p:clrMapOvr>
</p:sldLayout>
</file>

<file path=ppt/slideLayouts/slideLayout15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4998" indent="0">
              <a:buNone/>
              <a:defRPr sz="2800"/>
            </a:lvl2pPr>
            <a:lvl3pPr marL="909996" indent="0">
              <a:buNone/>
              <a:defRPr sz="2400"/>
            </a:lvl3pPr>
            <a:lvl4pPr marL="1364972" indent="0">
              <a:buNone/>
              <a:defRPr sz="2000"/>
            </a:lvl4pPr>
            <a:lvl5pPr marL="1819980" indent="0">
              <a:buNone/>
              <a:defRPr sz="2000"/>
            </a:lvl5pPr>
            <a:lvl6pPr marL="2274953" indent="0">
              <a:buNone/>
              <a:defRPr sz="2000"/>
            </a:lvl6pPr>
            <a:lvl7pPr marL="2729942" indent="0">
              <a:buNone/>
              <a:defRPr sz="2000"/>
            </a:lvl7pPr>
            <a:lvl8pPr marL="3184932" indent="0">
              <a:buNone/>
              <a:defRPr sz="2000"/>
            </a:lvl8pPr>
            <a:lvl9pPr marL="3639924"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4998" indent="0">
              <a:buNone/>
              <a:defRPr sz="1200"/>
            </a:lvl2pPr>
            <a:lvl3pPr marL="909996" indent="0">
              <a:buNone/>
              <a:defRPr sz="1000"/>
            </a:lvl3pPr>
            <a:lvl4pPr marL="1364972" indent="0">
              <a:buNone/>
              <a:defRPr sz="900"/>
            </a:lvl4pPr>
            <a:lvl5pPr marL="1819980" indent="0">
              <a:buNone/>
              <a:defRPr sz="900"/>
            </a:lvl5pPr>
            <a:lvl6pPr marL="2274953" indent="0">
              <a:buNone/>
              <a:defRPr sz="900"/>
            </a:lvl6pPr>
            <a:lvl7pPr marL="2729942" indent="0">
              <a:buNone/>
              <a:defRPr sz="900"/>
            </a:lvl7pPr>
            <a:lvl8pPr marL="3184932" indent="0">
              <a:buNone/>
              <a:defRPr sz="900"/>
            </a:lvl8pPr>
            <a:lvl9pPr marL="3639924"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940905139"/>
      </p:ext>
    </p:extLst>
  </p:cSld>
  <p:clrMapOvr>
    <a:masterClrMapping/>
  </p:clrMapOvr>
</p:sldLayout>
</file>

<file path=ppt/slideLayouts/slideLayout15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857295535"/>
      </p:ext>
    </p:extLst>
  </p:cSld>
  <p:clrMapOvr>
    <a:masterClrMapping/>
  </p:clrMapOvr>
</p:sldLayout>
</file>

<file path=ppt/slideLayouts/slideLayout15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582708852"/>
      </p:ext>
    </p:extLst>
  </p:cSld>
  <p:clrMapOvr>
    <a:masterClrMapping/>
  </p:clrMapOvr>
</p:sldLayout>
</file>

<file path=ppt/slideLayouts/slideLayout15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Rectangle 2"/>
          <p:cNvSpPr>
            <a:spLocks noChangeArrowheads="1"/>
          </p:cNvSpPr>
          <p:nvPr/>
        </p:nvSpPr>
        <p:spPr bwMode="invGray">
          <a:xfrm>
            <a:off x="8809038" y="0"/>
            <a:ext cx="334962" cy="6858000"/>
          </a:xfrm>
          <a:prstGeom prst="rect">
            <a:avLst/>
          </a:prstGeom>
          <a:gradFill rotWithShape="0">
            <a:gsLst>
              <a:gs pos="0">
                <a:schemeClr val="accent2"/>
              </a:gs>
              <a:gs pos="50000">
                <a:schemeClr val="hlink"/>
              </a:gs>
              <a:gs pos="100000">
                <a:schemeClr val="accent2"/>
              </a:gs>
            </a:gsLst>
            <a:lin ang="0" scaled="1"/>
          </a:gradFill>
          <a:ln>
            <a:noFill/>
          </a:ln>
        </p:spPr>
        <p:txBody>
          <a:bodyPr wrap="none" anchor="ctr"/>
          <a:lstStyle/>
          <a:p>
            <a:pPr>
              <a:defRPr/>
            </a:pPr>
            <a:endParaRPr lang="en-US">
              <a:solidFill>
                <a:srgbClr val="FFFFFF"/>
              </a:solidFill>
              <a:latin typeface="Arial" charset="0"/>
            </a:endParaRPr>
          </a:p>
        </p:txBody>
      </p:sp>
      <p:sp>
        <p:nvSpPr>
          <p:cNvPr id="5" name="Freeform 3"/>
          <p:cNvSpPr>
            <a:spLocks/>
          </p:cNvSpPr>
          <p:nvPr/>
        </p:nvSpPr>
        <p:spPr bwMode="white">
          <a:xfrm>
            <a:off x="-9525" y="4489450"/>
            <a:ext cx="5754688" cy="2368550"/>
          </a:xfrm>
          <a:custGeom>
            <a:avLst/>
            <a:gdLst>
              <a:gd name="T0" fmla="*/ 0 w 3625"/>
              <a:gd name="T1" fmla="*/ 2147483647 h 1492"/>
              <a:gd name="T2" fmla="*/ 0 w 3625"/>
              <a:gd name="T3" fmla="*/ 0 h 1492"/>
              <a:gd name="T4" fmla="*/ 2147483647 w 3625"/>
              <a:gd name="T5" fmla="*/ 2147483647 h 1492"/>
              <a:gd name="T6" fmla="*/ 2147483647 w 3625"/>
              <a:gd name="T7" fmla="*/ 2147483647 h 1492"/>
              <a:gd name="T8" fmla="*/ 2147483647 w 3625"/>
              <a:gd name="T9" fmla="*/ 2147483647 h 1492"/>
              <a:gd name="T10" fmla="*/ 2147483647 w 3625"/>
              <a:gd name="T11" fmla="*/ 2147483647 h 1492"/>
              <a:gd name="T12" fmla="*/ 2147483647 w 3625"/>
              <a:gd name="T13" fmla="*/ 2147483647 h 1492"/>
              <a:gd name="T14" fmla="*/ 2147483647 w 3625"/>
              <a:gd name="T15" fmla="*/ 2147483647 h 1492"/>
              <a:gd name="T16" fmla="*/ 2147483647 w 3625"/>
              <a:gd name="T17" fmla="*/ 2147483647 h 1492"/>
              <a:gd name="T18" fmla="*/ 2147483647 w 3625"/>
              <a:gd name="T19" fmla="*/ 2147483647 h 1492"/>
              <a:gd name="T20" fmla="*/ 2147483647 w 3625"/>
              <a:gd name="T21" fmla="*/ 2147483647 h 1492"/>
              <a:gd name="T22" fmla="*/ 2147483647 w 3625"/>
              <a:gd name="T23" fmla="*/ 2147483647 h 1492"/>
              <a:gd name="T24" fmla="*/ 2147483647 w 3625"/>
              <a:gd name="T25" fmla="*/ 2147483647 h 1492"/>
              <a:gd name="T26" fmla="*/ 2147483647 w 3625"/>
              <a:gd name="T27" fmla="*/ 2147483647 h 1492"/>
              <a:gd name="T28" fmla="*/ 2147483647 w 3625"/>
              <a:gd name="T29" fmla="*/ 2147483647 h 1492"/>
              <a:gd name="T30" fmla="*/ 2147483647 w 3625"/>
              <a:gd name="T31" fmla="*/ 2147483647 h 1492"/>
              <a:gd name="T32" fmla="*/ 2147483647 w 3625"/>
              <a:gd name="T33" fmla="*/ 2147483647 h 1492"/>
              <a:gd name="T34" fmla="*/ 2147483647 w 3625"/>
              <a:gd name="T35" fmla="*/ 2147483647 h 1492"/>
              <a:gd name="T36" fmla="*/ 2147483647 w 3625"/>
              <a:gd name="T37" fmla="*/ 2147483647 h 1492"/>
              <a:gd name="T38" fmla="*/ 2147483647 w 3625"/>
              <a:gd name="T39" fmla="*/ 2147483647 h 1492"/>
              <a:gd name="T40" fmla="*/ 2147483647 w 3625"/>
              <a:gd name="T41" fmla="*/ 2147483647 h 1492"/>
              <a:gd name="T42" fmla="*/ 2147483647 w 3625"/>
              <a:gd name="T43" fmla="*/ 2147483647 h 1492"/>
              <a:gd name="T44" fmla="*/ 2147483647 w 3625"/>
              <a:gd name="T45" fmla="*/ 2147483647 h 1492"/>
              <a:gd name="T46" fmla="*/ 2147483647 w 3625"/>
              <a:gd name="T47" fmla="*/ 2147483647 h 1492"/>
              <a:gd name="T48" fmla="*/ 2147483647 w 3625"/>
              <a:gd name="T49" fmla="*/ 2147483647 h 1492"/>
              <a:gd name="T50" fmla="*/ 2147483647 w 3625"/>
              <a:gd name="T51" fmla="*/ 2147483647 h 1492"/>
              <a:gd name="T52" fmla="*/ 0 w 3625"/>
              <a:gd name="T53" fmla="*/ 2147483647 h 1492"/>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3625" h="1492">
                <a:moveTo>
                  <a:pt x="0" y="1491"/>
                </a:moveTo>
                <a:lnTo>
                  <a:pt x="0" y="0"/>
                </a:lnTo>
                <a:lnTo>
                  <a:pt x="171" y="3"/>
                </a:lnTo>
                <a:lnTo>
                  <a:pt x="355" y="9"/>
                </a:lnTo>
                <a:lnTo>
                  <a:pt x="499" y="21"/>
                </a:lnTo>
                <a:lnTo>
                  <a:pt x="650" y="36"/>
                </a:lnTo>
                <a:lnTo>
                  <a:pt x="809" y="54"/>
                </a:lnTo>
                <a:lnTo>
                  <a:pt x="957" y="78"/>
                </a:lnTo>
                <a:lnTo>
                  <a:pt x="1119" y="105"/>
                </a:lnTo>
                <a:lnTo>
                  <a:pt x="1261" y="133"/>
                </a:lnTo>
                <a:lnTo>
                  <a:pt x="1441" y="175"/>
                </a:lnTo>
                <a:lnTo>
                  <a:pt x="1598" y="217"/>
                </a:lnTo>
                <a:lnTo>
                  <a:pt x="1763" y="269"/>
                </a:lnTo>
                <a:lnTo>
                  <a:pt x="1887" y="308"/>
                </a:lnTo>
                <a:lnTo>
                  <a:pt x="2085" y="384"/>
                </a:lnTo>
                <a:lnTo>
                  <a:pt x="2230" y="444"/>
                </a:lnTo>
                <a:lnTo>
                  <a:pt x="2456" y="547"/>
                </a:lnTo>
                <a:lnTo>
                  <a:pt x="2666" y="662"/>
                </a:lnTo>
                <a:lnTo>
                  <a:pt x="2859" y="786"/>
                </a:lnTo>
                <a:lnTo>
                  <a:pt x="3046" y="920"/>
                </a:lnTo>
                <a:lnTo>
                  <a:pt x="3193" y="1038"/>
                </a:lnTo>
                <a:lnTo>
                  <a:pt x="3332" y="1168"/>
                </a:lnTo>
                <a:lnTo>
                  <a:pt x="3440" y="1280"/>
                </a:lnTo>
                <a:lnTo>
                  <a:pt x="3524" y="1380"/>
                </a:lnTo>
                <a:lnTo>
                  <a:pt x="3624" y="1491"/>
                </a:lnTo>
                <a:lnTo>
                  <a:pt x="3608" y="1491"/>
                </a:lnTo>
                <a:lnTo>
                  <a:pt x="0" y="1491"/>
                </a:lnTo>
              </a:path>
            </a:pathLst>
          </a:custGeom>
          <a:gradFill rotWithShape="0">
            <a:gsLst>
              <a:gs pos="0">
                <a:schemeClr val="bg2"/>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sp>
        <p:nvSpPr>
          <p:cNvPr id="6" name="Freeform 4"/>
          <p:cNvSpPr>
            <a:spLocks/>
          </p:cNvSpPr>
          <p:nvPr/>
        </p:nvSpPr>
        <p:spPr bwMode="white">
          <a:xfrm>
            <a:off x="0" y="3817938"/>
            <a:ext cx="8164513" cy="3019425"/>
          </a:xfrm>
          <a:custGeom>
            <a:avLst/>
            <a:gdLst>
              <a:gd name="T0" fmla="*/ 2147483647 w 5143"/>
              <a:gd name="T1" fmla="*/ 2147483647 h 1902"/>
              <a:gd name="T2" fmla="*/ 2147483647 w 5143"/>
              <a:gd name="T3" fmla="*/ 2147483647 h 1902"/>
              <a:gd name="T4" fmla="*/ 2147483647 w 5143"/>
              <a:gd name="T5" fmla="*/ 2147483647 h 1902"/>
              <a:gd name="T6" fmla="*/ 2147483647 w 5143"/>
              <a:gd name="T7" fmla="*/ 2147483647 h 1902"/>
              <a:gd name="T8" fmla="*/ 2147483647 w 5143"/>
              <a:gd name="T9" fmla="*/ 2147483647 h 1902"/>
              <a:gd name="T10" fmla="*/ 2147483647 w 5143"/>
              <a:gd name="T11" fmla="*/ 2147483647 h 1902"/>
              <a:gd name="T12" fmla="*/ 2147483647 w 5143"/>
              <a:gd name="T13" fmla="*/ 2147483647 h 1902"/>
              <a:gd name="T14" fmla="*/ 2147483647 w 5143"/>
              <a:gd name="T15" fmla="*/ 2147483647 h 1902"/>
              <a:gd name="T16" fmla="*/ 2147483647 w 5143"/>
              <a:gd name="T17" fmla="*/ 2147483647 h 1902"/>
              <a:gd name="T18" fmla="*/ 2147483647 w 5143"/>
              <a:gd name="T19" fmla="*/ 2147483647 h 1902"/>
              <a:gd name="T20" fmla="*/ 2147483647 w 5143"/>
              <a:gd name="T21" fmla="*/ 2147483647 h 1902"/>
              <a:gd name="T22" fmla="*/ 0 w 5143"/>
              <a:gd name="T23" fmla="*/ 0 h 1902"/>
              <a:gd name="T24" fmla="*/ 0 w 5143"/>
              <a:gd name="T25" fmla="*/ 2147483647 h 1902"/>
              <a:gd name="T26" fmla="*/ 0 w 5143"/>
              <a:gd name="T27" fmla="*/ 2147483647 h 1902"/>
              <a:gd name="T28" fmla="*/ 0 w 5143"/>
              <a:gd name="T29" fmla="*/ 2147483647 h 1902"/>
              <a:gd name="T30" fmla="*/ 0 w 5143"/>
              <a:gd name="T31" fmla="*/ 2147483647 h 1902"/>
              <a:gd name="T32" fmla="*/ 2147483647 w 5143"/>
              <a:gd name="T33" fmla="*/ 2147483647 h 1902"/>
              <a:gd name="T34" fmla="*/ 2147483647 w 5143"/>
              <a:gd name="T35" fmla="*/ 2147483647 h 1902"/>
              <a:gd name="T36" fmla="*/ 2147483647 w 5143"/>
              <a:gd name="T37" fmla="*/ 2147483647 h 1902"/>
              <a:gd name="T38" fmla="*/ 2147483647 w 5143"/>
              <a:gd name="T39" fmla="*/ 2147483647 h 1902"/>
              <a:gd name="T40" fmla="*/ 2147483647 w 5143"/>
              <a:gd name="T41" fmla="*/ 2147483647 h 1902"/>
              <a:gd name="T42" fmla="*/ 2147483647 w 5143"/>
              <a:gd name="T43" fmla="*/ 2147483647 h 1902"/>
              <a:gd name="T44" fmla="*/ 2147483647 w 5143"/>
              <a:gd name="T45" fmla="*/ 2147483647 h 1902"/>
              <a:gd name="T46" fmla="*/ 2147483647 w 5143"/>
              <a:gd name="T47" fmla="*/ 2147483647 h 1902"/>
              <a:gd name="T48" fmla="*/ 2147483647 w 5143"/>
              <a:gd name="T49" fmla="*/ 2147483647 h 1902"/>
              <a:gd name="T50" fmla="*/ 2147483647 w 5143"/>
              <a:gd name="T51" fmla="*/ 2147483647 h 1902"/>
              <a:gd name="T52" fmla="*/ 2147483647 w 5143"/>
              <a:gd name="T53" fmla="*/ 2147483647 h 1902"/>
              <a:gd name="T54" fmla="*/ 2147483647 w 5143"/>
              <a:gd name="T55" fmla="*/ 2147483647 h 1902"/>
              <a:gd name="T56" fmla="*/ 2147483647 w 5143"/>
              <a:gd name="T57" fmla="*/ 2147483647 h 1902"/>
              <a:gd name="T58" fmla="*/ 2147483647 w 5143"/>
              <a:gd name="T59" fmla="*/ 2147483647 h 1902"/>
              <a:gd name="T60" fmla="*/ 2147483647 w 5143"/>
              <a:gd name="T61" fmla="*/ 2147483647 h 1902"/>
              <a:gd name="T62" fmla="*/ 2147483647 w 5143"/>
              <a:gd name="T63" fmla="*/ 2147483647 h 1902"/>
              <a:gd name="T64" fmla="*/ 2147483647 w 5143"/>
              <a:gd name="T65" fmla="*/ 2147483647 h 1902"/>
              <a:gd name="T66" fmla="*/ 2147483647 w 5143"/>
              <a:gd name="T67" fmla="*/ 2147483647 h 1902"/>
              <a:gd name="T68" fmla="*/ 2147483647 w 5143"/>
              <a:gd name="T69" fmla="*/ 2147483647 h 1902"/>
              <a:gd name="T70" fmla="*/ 2147483647 w 5143"/>
              <a:gd name="T71" fmla="*/ 2147483647 h 1902"/>
              <a:gd name="T72" fmla="*/ 2147483647 w 5143"/>
              <a:gd name="T73" fmla="*/ 2147483647 h 1902"/>
              <a:gd name="T74" fmla="*/ 2147483647 w 5143"/>
              <a:gd name="T75" fmla="*/ 2147483647 h 1902"/>
              <a:gd name="T76" fmla="*/ 2147483647 w 5143"/>
              <a:gd name="T77" fmla="*/ 2147483647 h 1902"/>
              <a:gd name="T78" fmla="*/ 2147483647 w 5143"/>
              <a:gd name="T79" fmla="*/ 2147483647 h 1902"/>
              <a:gd name="T80" fmla="*/ 2147483647 w 5143"/>
              <a:gd name="T81" fmla="*/ 2147483647 h 1902"/>
              <a:gd name="T82" fmla="*/ 2147483647 w 5143"/>
              <a:gd name="T83" fmla="*/ 2147483647 h 1902"/>
              <a:gd name="T84" fmla="*/ 2147483647 w 5143"/>
              <a:gd name="T85" fmla="*/ 2147483647 h 1902"/>
              <a:gd name="T86" fmla="*/ 2147483647 w 5143"/>
              <a:gd name="T87" fmla="*/ 2147483647 h 1902"/>
              <a:gd name="T88" fmla="*/ 2147483647 w 5143"/>
              <a:gd name="T89" fmla="*/ 2147483647 h 1902"/>
              <a:gd name="T90" fmla="*/ 2147483647 w 5143"/>
              <a:gd name="T91" fmla="*/ 2147483647 h 1902"/>
              <a:gd name="T92" fmla="*/ 2147483647 w 5143"/>
              <a:gd name="T93" fmla="*/ 2147483647 h 190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5143" h="1902">
                <a:moveTo>
                  <a:pt x="2718" y="405"/>
                </a:moveTo>
                <a:lnTo>
                  <a:pt x="2466" y="333"/>
                </a:lnTo>
                <a:lnTo>
                  <a:pt x="2202" y="261"/>
                </a:lnTo>
                <a:lnTo>
                  <a:pt x="1929" y="198"/>
                </a:lnTo>
                <a:lnTo>
                  <a:pt x="1695" y="153"/>
                </a:lnTo>
                <a:lnTo>
                  <a:pt x="1434" y="111"/>
                </a:lnTo>
                <a:lnTo>
                  <a:pt x="1188" y="75"/>
                </a:lnTo>
                <a:lnTo>
                  <a:pt x="957" y="48"/>
                </a:lnTo>
                <a:lnTo>
                  <a:pt x="747" y="30"/>
                </a:lnTo>
                <a:lnTo>
                  <a:pt x="501" y="15"/>
                </a:lnTo>
                <a:lnTo>
                  <a:pt x="246" y="3"/>
                </a:lnTo>
                <a:lnTo>
                  <a:pt x="0" y="0"/>
                </a:lnTo>
                <a:lnTo>
                  <a:pt x="0" y="275"/>
                </a:lnTo>
                <a:lnTo>
                  <a:pt x="0" y="345"/>
                </a:lnTo>
                <a:lnTo>
                  <a:pt x="0" y="275"/>
                </a:lnTo>
                <a:lnTo>
                  <a:pt x="0" y="342"/>
                </a:lnTo>
                <a:lnTo>
                  <a:pt x="339" y="351"/>
                </a:lnTo>
                <a:lnTo>
                  <a:pt x="606" y="372"/>
                </a:lnTo>
                <a:lnTo>
                  <a:pt x="852" y="399"/>
                </a:lnTo>
                <a:lnTo>
                  <a:pt x="1068" y="435"/>
                </a:lnTo>
                <a:lnTo>
                  <a:pt x="1275" y="474"/>
                </a:lnTo>
                <a:lnTo>
                  <a:pt x="1545" y="540"/>
                </a:lnTo>
                <a:lnTo>
                  <a:pt x="1761" y="603"/>
                </a:lnTo>
                <a:lnTo>
                  <a:pt x="1971" y="678"/>
                </a:lnTo>
                <a:lnTo>
                  <a:pt x="2166" y="747"/>
                </a:lnTo>
                <a:lnTo>
                  <a:pt x="2397" y="852"/>
                </a:lnTo>
                <a:lnTo>
                  <a:pt x="2613" y="960"/>
                </a:lnTo>
                <a:lnTo>
                  <a:pt x="2832" y="1095"/>
                </a:lnTo>
                <a:lnTo>
                  <a:pt x="3012" y="1212"/>
                </a:lnTo>
                <a:lnTo>
                  <a:pt x="3186" y="1347"/>
                </a:lnTo>
                <a:lnTo>
                  <a:pt x="3351" y="1497"/>
                </a:lnTo>
                <a:lnTo>
                  <a:pt x="3480" y="1629"/>
                </a:lnTo>
                <a:lnTo>
                  <a:pt x="3612" y="1785"/>
                </a:lnTo>
                <a:lnTo>
                  <a:pt x="3699" y="1901"/>
                </a:lnTo>
                <a:lnTo>
                  <a:pt x="5142" y="1901"/>
                </a:lnTo>
                <a:lnTo>
                  <a:pt x="5076" y="1827"/>
                </a:lnTo>
                <a:lnTo>
                  <a:pt x="4968" y="1707"/>
                </a:lnTo>
                <a:lnTo>
                  <a:pt x="4797" y="1539"/>
                </a:lnTo>
                <a:lnTo>
                  <a:pt x="4617" y="1383"/>
                </a:lnTo>
                <a:lnTo>
                  <a:pt x="4410" y="1221"/>
                </a:lnTo>
                <a:lnTo>
                  <a:pt x="4185" y="1071"/>
                </a:lnTo>
                <a:lnTo>
                  <a:pt x="3960" y="939"/>
                </a:lnTo>
                <a:lnTo>
                  <a:pt x="3708" y="801"/>
                </a:lnTo>
                <a:lnTo>
                  <a:pt x="3492" y="702"/>
                </a:lnTo>
                <a:lnTo>
                  <a:pt x="3231" y="588"/>
                </a:lnTo>
                <a:lnTo>
                  <a:pt x="2964" y="489"/>
                </a:lnTo>
                <a:lnTo>
                  <a:pt x="2718" y="405"/>
                </a:lnTo>
              </a:path>
            </a:pathLst>
          </a:custGeom>
          <a:gradFill rotWithShape="0">
            <a:gsLst>
              <a:gs pos="0">
                <a:schemeClr val="accent2"/>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7" name="Freeform 5"/>
          <p:cNvSpPr>
            <a:spLocks/>
          </p:cNvSpPr>
          <p:nvPr/>
        </p:nvSpPr>
        <p:spPr bwMode="white">
          <a:xfrm>
            <a:off x="0" y="3146425"/>
            <a:ext cx="9144000" cy="3690938"/>
          </a:xfrm>
          <a:custGeom>
            <a:avLst/>
            <a:gdLst>
              <a:gd name="T0" fmla="*/ 0 w 5760"/>
              <a:gd name="T1" fmla="*/ 0 h 2325"/>
              <a:gd name="T2" fmla="*/ 0 w 5760"/>
              <a:gd name="T3" fmla="*/ 2147483647 h 2325"/>
              <a:gd name="T4" fmla="*/ 2147483647 w 5760"/>
              <a:gd name="T5" fmla="*/ 2147483647 h 2325"/>
              <a:gd name="T6" fmla="*/ 2147483647 w 5760"/>
              <a:gd name="T7" fmla="*/ 2147483647 h 2325"/>
              <a:gd name="T8" fmla="*/ 2147483647 w 5760"/>
              <a:gd name="T9" fmla="*/ 2147483647 h 2325"/>
              <a:gd name="T10" fmla="*/ 2147483647 w 5760"/>
              <a:gd name="T11" fmla="*/ 2147483647 h 2325"/>
              <a:gd name="T12" fmla="*/ 2147483647 w 5760"/>
              <a:gd name="T13" fmla="*/ 2147483647 h 2325"/>
              <a:gd name="T14" fmla="*/ 2147483647 w 5760"/>
              <a:gd name="T15" fmla="*/ 2147483647 h 2325"/>
              <a:gd name="T16" fmla="*/ 2147483647 w 5760"/>
              <a:gd name="T17" fmla="*/ 2147483647 h 2325"/>
              <a:gd name="T18" fmla="*/ 2147483647 w 5760"/>
              <a:gd name="T19" fmla="*/ 2147483647 h 2325"/>
              <a:gd name="T20" fmla="*/ 2147483647 w 5760"/>
              <a:gd name="T21" fmla="*/ 2147483647 h 2325"/>
              <a:gd name="T22" fmla="*/ 2147483647 w 5760"/>
              <a:gd name="T23" fmla="*/ 2147483647 h 2325"/>
              <a:gd name="T24" fmla="*/ 2147483647 w 5760"/>
              <a:gd name="T25" fmla="*/ 2147483647 h 2325"/>
              <a:gd name="T26" fmla="*/ 2147483647 w 5760"/>
              <a:gd name="T27" fmla="*/ 2147483647 h 2325"/>
              <a:gd name="T28" fmla="*/ 2147483647 w 5760"/>
              <a:gd name="T29" fmla="*/ 2147483647 h 2325"/>
              <a:gd name="T30" fmla="*/ 2147483647 w 5760"/>
              <a:gd name="T31" fmla="*/ 2147483647 h 2325"/>
              <a:gd name="T32" fmla="*/ 2147483647 w 5760"/>
              <a:gd name="T33" fmla="*/ 2147483647 h 2325"/>
              <a:gd name="T34" fmla="*/ 2147483647 w 5760"/>
              <a:gd name="T35" fmla="*/ 2147483647 h 2325"/>
              <a:gd name="T36" fmla="*/ 2147483647 w 5760"/>
              <a:gd name="T37" fmla="*/ 2147483647 h 2325"/>
              <a:gd name="T38" fmla="*/ 2147483647 w 5760"/>
              <a:gd name="T39" fmla="*/ 2147483647 h 2325"/>
              <a:gd name="T40" fmla="*/ 2147483647 w 5760"/>
              <a:gd name="T41" fmla="*/ 2147483647 h 2325"/>
              <a:gd name="T42" fmla="*/ 2147483647 w 5760"/>
              <a:gd name="T43" fmla="*/ 2147483647 h 2325"/>
              <a:gd name="T44" fmla="*/ 2147483647 w 5760"/>
              <a:gd name="T45" fmla="*/ 2147483647 h 2325"/>
              <a:gd name="T46" fmla="*/ 2147483647 w 5760"/>
              <a:gd name="T47" fmla="*/ 2147483647 h 2325"/>
              <a:gd name="T48" fmla="*/ 2147483647 w 5760"/>
              <a:gd name="T49" fmla="*/ 2147483647 h 2325"/>
              <a:gd name="T50" fmla="*/ 2147483647 w 5760"/>
              <a:gd name="T51" fmla="*/ 2147483647 h 2325"/>
              <a:gd name="T52" fmla="*/ 2147483647 w 5760"/>
              <a:gd name="T53" fmla="*/ 2147483647 h 2325"/>
              <a:gd name="T54" fmla="*/ 2147483647 w 5760"/>
              <a:gd name="T55" fmla="*/ 2147483647 h 2325"/>
              <a:gd name="T56" fmla="*/ 2147483647 w 5760"/>
              <a:gd name="T57" fmla="*/ 2147483647 h 2325"/>
              <a:gd name="T58" fmla="*/ 2147483647 w 5760"/>
              <a:gd name="T59" fmla="*/ 2147483647 h 2325"/>
              <a:gd name="T60" fmla="*/ 2147483647 w 5760"/>
              <a:gd name="T61" fmla="*/ 2147483647 h 2325"/>
              <a:gd name="T62" fmla="*/ 2147483647 w 5760"/>
              <a:gd name="T63" fmla="*/ 2147483647 h 2325"/>
              <a:gd name="T64" fmla="*/ 2147483647 w 5760"/>
              <a:gd name="T65" fmla="*/ 2147483647 h 2325"/>
              <a:gd name="T66" fmla="*/ 2147483647 w 5760"/>
              <a:gd name="T67" fmla="*/ 2147483647 h 2325"/>
              <a:gd name="T68" fmla="*/ 2147483647 w 5760"/>
              <a:gd name="T69" fmla="*/ 2147483647 h 2325"/>
              <a:gd name="T70" fmla="*/ 2147483647 w 5760"/>
              <a:gd name="T71" fmla="*/ 2147483647 h 2325"/>
              <a:gd name="T72" fmla="*/ 2147483647 w 5760"/>
              <a:gd name="T73" fmla="*/ 2147483647 h 2325"/>
              <a:gd name="T74" fmla="*/ 2147483647 w 5760"/>
              <a:gd name="T75" fmla="*/ 2147483647 h 2325"/>
              <a:gd name="T76" fmla="*/ 2147483647 w 5760"/>
              <a:gd name="T77" fmla="*/ 2147483647 h 2325"/>
              <a:gd name="T78" fmla="*/ 2147483647 w 5760"/>
              <a:gd name="T79" fmla="*/ 2147483647 h 2325"/>
              <a:gd name="T80" fmla="*/ 2147483647 w 5760"/>
              <a:gd name="T81" fmla="*/ 2147483647 h 2325"/>
              <a:gd name="T82" fmla="*/ 2147483647 w 5760"/>
              <a:gd name="T83" fmla="*/ 2147483647 h 2325"/>
              <a:gd name="T84" fmla="*/ 2147483647 w 5760"/>
              <a:gd name="T85" fmla="*/ 2147483647 h 2325"/>
              <a:gd name="T86" fmla="*/ 2147483647 w 5760"/>
              <a:gd name="T87" fmla="*/ 2147483647 h 2325"/>
              <a:gd name="T88" fmla="*/ 2147483647 w 5760"/>
              <a:gd name="T89" fmla="*/ 2147483647 h 2325"/>
              <a:gd name="T90" fmla="*/ 2147483647 w 5760"/>
              <a:gd name="T91" fmla="*/ 2147483647 h 2325"/>
              <a:gd name="T92" fmla="*/ 2147483647 w 5760"/>
              <a:gd name="T93" fmla="*/ 2147483647 h 2325"/>
              <a:gd name="T94" fmla="*/ 2147483647 w 5760"/>
              <a:gd name="T95" fmla="*/ 2147483647 h 2325"/>
              <a:gd name="T96" fmla="*/ 2147483647 w 5760"/>
              <a:gd name="T97" fmla="*/ 2147483647 h 2325"/>
              <a:gd name="T98" fmla="*/ 2147483647 w 5760"/>
              <a:gd name="T99" fmla="*/ 2147483647 h 2325"/>
              <a:gd name="T100" fmla="*/ 2147483647 w 5760"/>
              <a:gd name="T101" fmla="*/ 2147483647 h 2325"/>
              <a:gd name="T102" fmla="*/ 0 w 5760"/>
              <a:gd name="T103" fmla="*/ 0 h 232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5760" h="2325">
                <a:moveTo>
                  <a:pt x="0" y="0"/>
                </a:moveTo>
                <a:lnTo>
                  <a:pt x="0" y="339"/>
                </a:lnTo>
                <a:lnTo>
                  <a:pt x="558" y="357"/>
                </a:lnTo>
                <a:lnTo>
                  <a:pt x="807" y="375"/>
                </a:lnTo>
                <a:lnTo>
                  <a:pt x="1056" y="399"/>
                </a:lnTo>
                <a:lnTo>
                  <a:pt x="1272" y="426"/>
                </a:lnTo>
                <a:lnTo>
                  <a:pt x="1539" y="465"/>
                </a:lnTo>
                <a:lnTo>
                  <a:pt x="1791" y="510"/>
                </a:lnTo>
                <a:lnTo>
                  <a:pt x="2076" y="570"/>
                </a:lnTo>
                <a:lnTo>
                  <a:pt x="2334" y="630"/>
                </a:lnTo>
                <a:lnTo>
                  <a:pt x="2544" y="687"/>
                </a:lnTo>
                <a:lnTo>
                  <a:pt x="2775" y="759"/>
                </a:lnTo>
                <a:lnTo>
                  <a:pt x="3003" y="837"/>
                </a:lnTo>
                <a:lnTo>
                  <a:pt x="3231" y="924"/>
                </a:lnTo>
                <a:lnTo>
                  <a:pt x="3438" y="1005"/>
                </a:lnTo>
                <a:lnTo>
                  <a:pt x="3663" y="1110"/>
                </a:lnTo>
                <a:lnTo>
                  <a:pt x="3903" y="1233"/>
                </a:lnTo>
                <a:lnTo>
                  <a:pt x="4149" y="1374"/>
                </a:lnTo>
                <a:lnTo>
                  <a:pt x="4353" y="1506"/>
                </a:lnTo>
                <a:lnTo>
                  <a:pt x="4491" y="1602"/>
                </a:lnTo>
                <a:lnTo>
                  <a:pt x="4668" y="1740"/>
                </a:lnTo>
                <a:lnTo>
                  <a:pt x="4824" y="1875"/>
                </a:lnTo>
                <a:lnTo>
                  <a:pt x="4968" y="2016"/>
                </a:lnTo>
                <a:lnTo>
                  <a:pt x="5100" y="2154"/>
                </a:lnTo>
                <a:lnTo>
                  <a:pt x="5238" y="2324"/>
                </a:lnTo>
                <a:lnTo>
                  <a:pt x="5759" y="2324"/>
                </a:lnTo>
                <a:lnTo>
                  <a:pt x="5759" y="1245"/>
                </a:lnTo>
                <a:lnTo>
                  <a:pt x="5580" y="1119"/>
                </a:lnTo>
                <a:lnTo>
                  <a:pt x="5400" y="1020"/>
                </a:lnTo>
                <a:lnTo>
                  <a:pt x="5205" y="918"/>
                </a:lnTo>
                <a:lnTo>
                  <a:pt x="5031" y="837"/>
                </a:lnTo>
                <a:lnTo>
                  <a:pt x="4866" y="771"/>
                </a:lnTo>
                <a:lnTo>
                  <a:pt x="4710" y="711"/>
                </a:lnTo>
                <a:lnTo>
                  <a:pt x="4545" y="651"/>
                </a:lnTo>
                <a:lnTo>
                  <a:pt x="4386" y="600"/>
                </a:lnTo>
                <a:lnTo>
                  <a:pt x="4248" y="552"/>
                </a:lnTo>
                <a:lnTo>
                  <a:pt x="3993" y="483"/>
                </a:lnTo>
                <a:lnTo>
                  <a:pt x="3777" y="423"/>
                </a:lnTo>
                <a:lnTo>
                  <a:pt x="3564" y="375"/>
                </a:lnTo>
                <a:lnTo>
                  <a:pt x="3282" y="312"/>
                </a:lnTo>
                <a:lnTo>
                  <a:pt x="3003" y="261"/>
                </a:lnTo>
                <a:lnTo>
                  <a:pt x="2733" y="213"/>
                </a:lnTo>
                <a:lnTo>
                  <a:pt x="2451" y="171"/>
                </a:lnTo>
                <a:lnTo>
                  <a:pt x="2211" y="138"/>
                </a:lnTo>
                <a:lnTo>
                  <a:pt x="1974" y="108"/>
                </a:lnTo>
                <a:lnTo>
                  <a:pt x="1665" y="81"/>
                </a:lnTo>
                <a:lnTo>
                  <a:pt x="1437" y="60"/>
                </a:lnTo>
                <a:lnTo>
                  <a:pt x="1125" y="36"/>
                </a:lnTo>
                <a:lnTo>
                  <a:pt x="828" y="21"/>
                </a:lnTo>
                <a:lnTo>
                  <a:pt x="558" y="12"/>
                </a:lnTo>
                <a:lnTo>
                  <a:pt x="282" y="3"/>
                </a:lnTo>
                <a:lnTo>
                  <a:pt x="0" y="0"/>
                </a:lnTo>
              </a:path>
            </a:pathLst>
          </a:custGeom>
          <a:gradFill rotWithShape="0">
            <a:gsLst>
              <a:gs pos="0">
                <a:schemeClr val="accent2"/>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8" name="Freeform 6"/>
          <p:cNvSpPr>
            <a:spLocks/>
          </p:cNvSpPr>
          <p:nvPr/>
        </p:nvSpPr>
        <p:spPr bwMode="white">
          <a:xfrm>
            <a:off x="0" y="2460625"/>
            <a:ext cx="9144000" cy="2497138"/>
          </a:xfrm>
          <a:custGeom>
            <a:avLst/>
            <a:gdLst>
              <a:gd name="T0" fmla="*/ 0 w 5760"/>
              <a:gd name="T1" fmla="*/ 0 h 1573"/>
              <a:gd name="T2" fmla="*/ 0 w 5760"/>
              <a:gd name="T3" fmla="*/ 2147483647 h 1573"/>
              <a:gd name="T4" fmla="*/ 2147483647 w 5760"/>
              <a:gd name="T5" fmla="*/ 2147483647 h 1573"/>
              <a:gd name="T6" fmla="*/ 2147483647 w 5760"/>
              <a:gd name="T7" fmla="*/ 2147483647 h 1573"/>
              <a:gd name="T8" fmla="*/ 2147483647 w 5760"/>
              <a:gd name="T9" fmla="*/ 2147483647 h 1573"/>
              <a:gd name="T10" fmla="*/ 2147483647 w 5760"/>
              <a:gd name="T11" fmla="*/ 2147483647 h 1573"/>
              <a:gd name="T12" fmla="*/ 2147483647 w 5760"/>
              <a:gd name="T13" fmla="*/ 2147483647 h 1573"/>
              <a:gd name="T14" fmla="*/ 2147483647 w 5760"/>
              <a:gd name="T15" fmla="*/ 2147483647 h 1573"/>
              <a:gd name="T16" fmla="*/ 2147483647 w 5760"/>
              <a:gd name="T17" fmla="*/ 2147483647 h 1573"/>
              <a:gd name="T18" fmla="*/ 2147483647 w 5760"/>
              <a:gd name="T19" fmla="*/ 2147483647 h 1573"/>
              <a:gd name="T20" fmla="*/ 2147483647 w 5760"/>
              <a:gd name="T21" fmla="*/ 2147483647 h 1573"/>
              <a:gd name="T22" fmla="*/ 2147483647 w 5760"/>
              <a:gd name="T23" fmla="*/ 2147483647 h 1573"/>
              <a:gd name="T24" fmla="*/ 2147483647 w 5760"/>
              <a:gd name="T25" fmla="*/ 2147483647 h 1573"/>
              <a:gd name="T26" fmla="*/ 2147483647 w 5760"/>
              <a:gd name="T27" fmla="*/ 2147483647 h 1573"/>
              <a:gd name="T28" fmla="*/ 2147483647 w 5760"/>
              <a:gd name="T29" fmla="*/ 2147483647 h 1573"/>
              <a:gd name="T30" fmla="*/ 2147483647 w 5760"/>
              <a:gd name="T31" fmla="*/ 2147483647 h 1573"/>
              <a:gd name="T32" fmla="*/ 2147483647 w 5760"/>
              <a:gd name="T33" fmla="*/ 2147483647 h 1573"/>
              <a:gd name="T34" fmla="*/ 2147483647 w 5760"/>
              <a:gd name="T35" fmla="*/ 2147483647 h 1573"/>
              <a:gd name="T36" fmla="*/ 2147483647 w 5760"/>
              <a:gd name="T37" fmla="*/ 2147483647 h 1573"/>
              <a:gd name="T38" fmla="*/ 2147483647 w 5760"/>
              <a:gd name="T39" fmla="*/ 2147483647 h 1573"/>
              <a:gd name="T40" fmla="*/ 2147483647 w 5760"/>
              <a:gd name="T41" fmla="*/ 2147483647 h 1573"/>
              <a:gd name="T42" fmla="*/ 2147483647 w 5760"/>
              <a:gd name="T43" fmla="*/ 2147483647 h 1573"/>
              <a:gd name="T44" fmla="*/ 2147483647 w 5760"/>
              <a:gd name="T45" fmla="*/ 2147483647 h 1573"/>
              <a:gd name="T46" fmla="*/ 2147483647 w 5760"/>
              <a:gd name="T47" fmla="*/ 2147483647 h 1573"/>
              <a:gd name="T48" fmla="*/ 2147483647 w 5760"/>
              <a:gd name="T49" fmla="*/ 2147483647 h 1573"/>
              <a:gd name="T50" fmla="*/ 2147483647 w 5760"/>
              <a:gd name="T51" fmla="*/ 2147483647 h 1573"/>
              <a:gd name="T52" fmla="*/ 2147483647 w 5760"/>
              <a:gd name="T53" fmla="*/ 2147483647 h 1573"/>
              <a:gd name="T54" fmla="*/ 2147483647 w 5760"/>
              <a:gd name="T55" fmla="*/ 2147483647 h 1573"/>
              <a:gd name="T56" fmla="*/ 2147483647 w 5760"/>
              <a:gd name="T57" fmla="*/ 2147483647 h 1573"/>
              <a:gd name="T58" fmla="*/ 2147483647 w 5760"/>
              <a:gd name="T59" fmla="*/ 2147483647 h 1573"/>
              <a:gd name="T60" fmla="*/ 2147483647 w 5760"/>
              <a:gd name="T61" fmla="*/ 2147483647 h 1573"/>
              <a:gd name="T62" fmla="*/ 2147483647 w 5760"/>
              <a:gd name="T63" fmla="*/ 2147483647 h 1573"/>
              <a:gd name="T64" fmla="*/ 2147483647 w 5760"/>
              <a:gd name="T65" fmla="*/ 2147483647 h 1573"/>
              <a:gd name="T66" fmla="*/ 2147483647 w 5760"/>
              <a:gd name="T67" fmla="*/ 2147483647 h 1573"/>
              <a:gd name="T68" fmla="*/ 2147483647 w 5760"/>
              <a:gd name="T69" fmla="*/ 2147483647 h 1573"/>
              <a:gd name="T70" fmla="*/ 2147483647 w 5760"/>
              <a:gd name="T71" fmla="*/ 2147483647 h 1573"/>
              <a:gd name="T72" fmla="*/ 2147483647 w 5760"/>
              <a:gd name="T73" fmla="*/ 2147483647 h 1573"/>
              <a:gd name="T74" fmla="*/ 2147483647 w 5760"/>
              <a:gd name="T75" fmla="*/ 2147483647 h 1573"/>
              <a:gd name="T76" fmla="*/ 2147483647 w 5760"/>
              <a:gd name="T77" fmla="*/ 2147483647 h 1573"/>
              <a:gd name="T78" fmla="*/ 2147483647 w 5760"/>
              <a:gd name="T79" fmla="*/ 2147483647 h 1573"/>
              <a:gd name="T80" fmla="*/ 2147483647 w 5760"/>
              <a:gd name="T81" fmla="*/ 2147483647 h 1573"/>
              <a:gd name="T82" fmla="*/ 2147483647 w 5760"/>
              <a:gd name="T83" fmla="*/ 2147483647 h 1573"/>
              <a:gd name="T84" fmla="*/ 2147483647 w 5760"/>
              <a:gd name="T85" fmla="*/ 2147483647 h 1573"/>
              <a:gd name="T86" fmla="*/ 2147483647 w 5760"/>
              <a:gd name="T87" fmla="*/ 2147483647 h 1573"/>
              <a:gd name="T88" fmla="*/ 2147483647 w 5760"/>
              <a:gd name="T89" fmla="*/ 2147483647 h 1573"/>
              <a:gd name="T90" fmla="*/ 2147483647 w 5760"/>
              <a:gd name="T91" fmla="*/ 2147483647 h 1573"/>
              <a:gd name="T92" fmla="*/ 2147483647 w 5760"/>
              <a:gd name="T93" fmla="*/ 2147483647 h 1573"/>
              <a:gd name="T94" fmla="*/ 2147483647 w 5760"/>
              <a:gd name="T95" fmla="*/ 0 h 1573"/>
              <a:gd name="T96" fmla="*/ 0 w 5760"/>
              <a:gd name="T97" fmla="*/ 0 h 157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5760" h="1573">
                <a:moveTo>
                  <a:pt x="0" y="0"/>
                </a:moveTo>
                <a:lnTo>
                  <a:pt x="0" y="351"/>
                </a:lnTo>
                <a:lnTo>
                  <a:pt x="282" y="357"/>
                </a:lnTo>
                <a:lnTo>
                  <a:pt x="627" y="363"/>
                </a:lnTo>
                <a:lnTo>
                  <a:pt x="960" y="375"/>
                </a:lnTo>
                <a:lnTo>
                  <a:pt x="1218" y="393"/>
                </a:lnTo>
                <a:lnTo>
                  <a:pt x="1470" y="411"/>
                </a:lnTo>
                <a:lnTo>
                  <a:pt x="1746" y="435"/>
                </a:lnTo>
                <a:lnTo>
                  <a:pt x="2022" y="462"/>
                </a:lnTo>
                <a:lnTo>
                  <a:pt x="2340" y="504"/>
                </a:lnTo>
                <a:lnTo>
                  <a:pt x="2664" y="549"/>
                </a:lnTo>
                <a:lnTo>
                  <a:pt x="2952" y="597"/>
                </a:lnTo>
                <a:lnTo>
                  <a:pt x="3225" y="648"/>
                </a:lnTo>
                <a:lnTo>
                  <a:pt x="3513" y="708"/>
                </a:lnTo>
                <a:lnTo>
                  <a:pt x="3693" y="750"/>
                </a:lnTo>
                <a:lnTo>
                  <a:pt x="3936" y="810"/>
                </a:lnTo>
                <a:lnTo>
                  <a:pt x="4095" y="855"/>
                </a:lnTo>
                <a:lnTo>
                  <a:pt x="4281" y="909"/>
                </a:lnTo>
                <a:lnTo>
                  <a:pt x="4503" y="981"/>
                </a:lnTo>
                <a:lnTo>
                  <a:pt x="4704" y="1053"/>
                </a:lnTo>
                <a:lnTo>
                  <a:pt x="4911" y="1131"/>
                </a:lnTo>
                <a:lnTo>
                  <a:pt x="5073" y="1197"/>
                </a:lnTo>
                <a:lnTo>
                  <a:pt x="5256" y="1281"/>
                </a:lnTo>
                <a:lnTo>
                  <a:pt x="5475" y="1401"/>
                </a:lnTo>
                <a:lnTo>
                  <a:pt x="5628" y="1482"/>
                </a:lnTo>
                <a:lnTo>
                  <a:pt x="5759" y="1572"/>
                </a:lnTo>
                <a:lnTo>
                  <a:pt x="5759" y="633"/>
                </a:lnTo>
                <a:lnTo>
                  <a:pt x="5493" y="570"/>
                </a:lnTo>
                <a:lnTo>
                  <a:pt x="5214" y="501"/>
                </a:lnTo>
                <a:lnTo>
                  <a:pt x="4950" y="444"/>
                </a:lnTo>
                <a:lnTo>
                  <a:pt x="4701" y="396"/>
                </a:lnTo>
                <a:lnTo>
                  <a:pt x="4425" y="348"/>
                </a:lnTo>
                <a:lnTo>
                  <a:pt x="4110" y="294"/>
                </a:lnTo>
                <a:lnTo>
                  <a:pt x="3813" y="252"/>
                </a:lnTo>
                <a:lnTo>
                  <a:pt x="3549" y="213"/>
                </a:lnTo>
                <a:lnTo>
                  <a:pt x="3261" y="183"/>
                </a:lnTo>
                <a:lnTo>
                  <a:pt x="3015" y="153"/>
                </a:lnTo>
                <a:lnTo>
                  <a:pt x="2757" y="129"/>
                </a:lnTo>
                <a:lnTo>
                  <a:pt x="2520" y="105"/>
                </a:lnTo>
                <a:lnTo>
                  <a:pt x="2301" y="87"/>
                </a:lnTo>
                <a:lnTo>
                  <a:pt x="2013" y="66"/>
                </a:lnTo>
                <a:lnTo>
                  <a:pt x="1731" y="48"/>
                </a:lnTo>
                <a:lnTo>
                  <a:pt x="1524" y="39"/>
                </a:lnTo>
                <a:lnTo>
                  <a:pt x="1260" y="27"/>
                </a:lnTo>
                <a:lnTo>
                  <a:pt x="966" y="15"/>
                </a:lnTo>
                <a:lnTo>
                  <a:pt x="714" y="12"/>
                </a:lnTo>
                <a:lnTo>
                  <a:pt x="510" y="6"/>
                </a:lnTo>
                <a:lnTo>
                  <a:pt x="243" y="0"/>
                </a:lnTo>
                <a:lnTo>
                  <a:pt x="0" y="0"/>
                </a:lnTo>
              </a:path>
            </a:pathLst>
          </a:custGeom>
          <a:gradFill rotWithShape="0">
            <a:gsLst>
              <a:gs pos="0">
                <a:schemeClr val="accent2"/>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 name="Freeform 7"/>
          <p:cNvSpPr>
            <a:spLocks/>
          </p:cNvSpPr>
          <p:nvPr/>
        </p:nvSpPr>
        <p:spPr bwMode="white">
          <a:xfrm>
            <a:off x="0" y="1793875"/>
            <a:ext cx="9144000" cy="1539875"/>
          </a:xfrm>
          <a:custGeom>
            <a:avLst/>
            <a:gdLst>
              <a:gd name="T0" fmla="*/ 0 w 5760"/>
              <a:gd name="T1" fmla="*/ 0 h 970"/>
              <a:gd name="T2" fmla="*/ 0 w 5760"/>
              <a:gd name="T3" fmla="*/ 2147483647 h 970"/>
              <a:gd name="T4" fmla="*/ 2147483647 w 5760"/>
              <a:gd name="T5" fmla="*/ 2147483647 h 970"/>
              <a:gd name="T6" fmla="*/ 2147483647 w 5760"/>
              <a:gd name="T7" fmla="*/ 2147483647 h 970"/>
              <a:gd name="T8" fmla="*/ 2147483647 w 5760"/>
              <a:gd name="T9" fmla="*/ 2147483647 h 970"/>
              <a:gd name="T10" fmla="*/ 2147483647 w 5760"/>
              <a:gd name="T11" fmla="*/ 2147483647 h 970"/>
              <a:gd name="T12" fmla="*/ 2147483647 w 5760"/>
              <a:gd name="T13" fmla="*/ 2147483647 h 970"/>
              <a:gd name="T14" fmla="*/ 2147483647 w 5760"/>
              <a:gd name="T15" fmla="*/ 2147483647 h 970"/>
              <a:gd name="T16" fmla="*/ 2147483647 w 5760"/>
              <a:gd name="T17" fmla="*/ 2147483647 h 970"/>
              <a:gd name="T18" fmla="*/ 2147483647 w 5760"/>
              <a:gd name="T19" fmla="*/ 2147483647 h 970"/>
              <a:gd name="T20" fmla="*/ 2147483647 w 5760"/>
              <a:gd name="T21" fmla="*/ 2147483647 h 970"/>
              <a:gd name="T22" fmla="*/ 2147483647 w 5760"/>
              <a:gd name="T23" fmla="*/ 2147483647 h 970"/>
              <a:gd name="T24" fmla="*/ 2147483647 w 5760"/>
              <a:gd name="T25" fmla="*/ 2147483647 h 970"/>
              <a:gd name="T26" fmla="*/ 2147483647 w 5760"/>
              <a:gd name="T27" fmla="*/ 2147483647 h 970"/>
              <a:gd name="T28" fmla="*/ 2147483647 w 5760"/>
              <a:gd name="T29" fmla="*/ 2147483647 h 970"/>
              <a:gd name="T30" fmla="*/ 2147483647 w 5760"/>
              <a:gd name="T31" fmla="*/ 2147483647 h 970"/>
              <a:gd name="T32" fmla="*/ 2147483647 w 5760"/>
              <a:gd name="T33" fmla="*/ 2147483647 h 970"/>
              <a:gd name="T34" fmla="*/ 2147483647 w 5760"/>
              <a:gd name="T35" fmla="*/ 2147483647 h 970"/>
              <a:gd name="T36" fmla="*/ 2147483647 w 5760"/>
              <a:gd name="T37" fmla="*/ 2147483647 h 970"/>
              <a:gd name="T38" fmla="*/ 2147483647 w 5760"/>
              <a:gd name="T39" fmla="*/ 2147483647 h 970"/>
              <a:gd name="T40" fmla="*/ 2147483647 w 5760"/>
              <a:gd name="T41" fmla="*/ 2147483647 h 970"/>
              <a:gd name="T42" fmla="*/ 2147483647 w 5760"/>
              <a:gd name="T43" fmla="*/ 2147483647 h 970"/>
              <a:gd name="T44" fmla="*/ 2147483647 w 5760"/>
              <a:gd name="T45" fmla="*/ 0 h 970"/>
              <a:gd name="T46" fmla="*/ 0 w 5760"/>
              <a:gd name="T47" fmla="*/ 0 h 97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5760" h="970">
                <a:moveTo>
                  <a:pt x="0" y="0"/>
                </a:moveTo>
                <a:lnTo>
                  <a:pt x="0" y="339"/>
                </a:lnTo>
                <a:lnTo>
                  <a:pt x="318" y="342"/>
                </a:lnTo>
                <a:lnTo>
                  <a:pt x="591" y="348"/>
                </a:lnTo>
                <a:lnTo>
                  <a:pt x="846" y="354"/>
                </a:lnTo>
                <a:lnTo>
                  <a:pt x="1074" y="360"/>
                </a:lnTo>
                <a:lnTo>
                  <a:pt x="1314" y="366"/>
                </a:lnTo>
                <a:lnTo>
                  <a:pt x="1599" y="381"/>
                </a:lnTo>
                <a:lnTo>
                  <a:pt x="1911" y="399"/>
                </a:lnTo>
                <a:lnTo>
                  <a:pt x="2241" y="420"/>
                </a:lnTo>
                <a:lnTo>
                  <a:pt x="2619" y="453"/>
                </a:lnTo>
                <a:lnTo>
                  <a:pt x="2889" y="477"/>
                </a:lnTo>
                <a:lnTo>
                  <a:pt x="3177" y="507"/>
                </a:lnTo>
                <a:lnTo>
                  <a:pt x="3498" y="543"/>
                </a:lnTo>
                <a:lnTo>
                  <a:pt x="3813" y="585"/>
                </a:lnTo>
                <a:lnTo>
                  <a:pt x="4044" y="618"/>
                </a:lnTo>
                <a:lnTo>
                  <a:pt x="4365" y="669"/>
                </a:lnTo>
                <a:lnTo>
                  <a:pt x="4683" y="726"/>
                </a:lnTo>
                <a:lnTo>
                  <a:pt x="4980" y="786"/>
                </a:lnTo>
                <a:lnTo>
                  <a:pt x="5268" y="846"/>
                </a:lnTo>
                <a:lnTo>
                  <a:pt x="5646" y="942"/>
                </a:lnTo>
                <a:lnTo>
                  <a:pt x="5759" y="969"/>
                </a:lnTo>
                <a:lnTo>
                  <a:pt x="5759" y="0"/>
                </a:lnTo>
                <a:lnTo>
                  <a:pt x="0" y="0"/>
                </a:lnTo>
              </a:path>
            </a:pathLst>
          </a:custGeom>
          <a:gradFill rotWithShape="0">
            <a:gsLst>
              <a:gs pos="0">
                <a:schemeClr val="accent2"/>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0" name="Freeform 8"/>
          <p:cNvSpPr>
            <a:spLocks/>
          </p:cNvSpPr>
          <p:nvPr/>
        </p:nvSpPr>
        <p:spPr bwMode="white">
          <a:xfrm>
            <a:off x="0" y="-20638"/>
            <a:ext cx="9144000" cy="1682751"/>
          </a:xfrm>
          <a:custGeom>
            <a:avLst/>
            <a:gdLst>
              <a:gd name="T0" fmla="*/ 0 w 5760"/>
              <a:gd name="T1" fmla="*/ 2147483647 h 1060"/>
              <a:gd name="T2" fmla="*/ 0 w 5760"/>
              <a:gd name="T3" fmla="*/ 2147483647 h 1060"/>
              <a:gd name="T4" fmla="*/ 2147483647 w 5760"/>
              <a:gd name="T5" fmla="*/ 2147483647 h 1060"/>
              <a:gd name="T6" fmla="*/ 2147483647 w 5760"/>
              <a:gd name="T7" fmla="*/ 0 h 1060"/>
              <a:gd name="T8" fmla="*/ 2147483647 w 5760"/>
              <a:gd name="T9" fmla="*/ 0 h 1060"/>
              <a:gd name="T10" fmla="*/ 2147483647 w 5760"/>
              <a:gd name="T11" fmla="*/ 2147483647 h 1060"/>
              <a:gd name="T12" fmla="*/ 2147483647 w 5760"/>
              <a:gd name="T13" fmla="*/ 2147483647 h 1060"/>
              <a:gd name="T14" fmla="*/ 2147483647 w 5760"/>
              <a:gd name="T15" fmla="*/ 2147483647 h 1060"/>
              <a:gd name="T16" fmla="*/ 2147483647 w 5760"/>
              <a:gd name="T17" fmla="*/ 2147483647 h 1060"/>
              <a:gd name="T18" fmla="*/ 2147483647 w 5760"/>
              <a:gd name="T19" fmla="*/ 2147483647 h 1060"/>
              <a:gd name="T20" fmla="*/ 2147483647 w 5760"/>
              <a:gd name="T21" fmla="*/ 2147483647 h 1060"/>
              <a:gd name="T22" fmla="*/ 2147483647 w 5760"/>
              <a:gd name="T23" fmla="*/ 2147483647 h 1060"/>
              <a:gd name="T24" fmla="*/ 2147483647 w 5760"/>
              <a:gd name="T25" fmla="*/ 2147483647 h 1060"/>
              <a:gd name="T26" fmla="*/ 2147483647 w 5760"/>
              <a:gd name="T27" fmla="*/ 2147483647 h 1060"/>
              <a:gd name="T28" fmla="*/ 2147483647 w 5760"/>
              <a:gd name="T29" fmla="*/ 2147483647 h 1060"/>
              <a:gd name="T30" fmla="*/ 2147483647 w 5760"/>
              <a:gd name="T31" fmla="*/ 2147483647 h 1060"/>
              <a:gd name="T32" fmla="*/ 2147483647 w 5760"/>
              <a:gd name="T33" fmla="*/ 2147483647 h 1060"/>
              <a:gd name="T34" fmla="*/ 2147483647 w 5760"/>
              <a:gd name="T35" fmla="*/ 2147483647 h 1060"/>
              <a:gd name="T36" fmla="*/ 2147483647 w 5760"/>
              <a:gd name="T37" fmla="*/ 2147483647 h 1060"/>
              <a:gd name="T38" fmla="*/ 2147483647 w 5760"/>
              <a:gd name="T39" fmla="*/ 2147483647 h 1060"/>
              <a:gd name="T40" fmla="*/ 2147483647 w 5760"/>
              <a:gd name="T41" fmla="*/ 2147483647 h 1060"/>
              <a:gd name="T42" fmla="*/ 2147483647 w 5760"/>
              <a:gd name="T43" fmla="*/ 2147483647 h 1060"/>
              <a:gd name="T44" fmla="*/ 2147483647 w 5760"/>
              <a:gd name="T45" fmla="*/ 2147483647 h 1060"/>
              <a:gd name="T46" fmla="*/ 2147483647 w 5760"/>
              <a:gd name="T47" fmla="*/ 2147483647 h 1060"/>
              <a:gd name="T48" fmla="*/ 2147483647 w 5760"/>
              <a:gd name="T49" fmla="*/ 2147483647 h 1060"/>
              <a:gd name="T50" fmla="*/ 2147483647 w 5760"/>
              <a:gd name="T51" fmla="*/ 2147483647 h 1060"/>
              <a:gd name="T52" fmla="*/ 2147483647 w 5760"/>
              <a:gd name="T53" fmla="*/ 2147483647 h 1060"/>
              <a:gd name="T54" fmla="*/ 0 w 5760"/>
              <a:gd name="T55" fmla="*/ 2147483647 h 106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5760" h="1060">
                <a:moveTo>
                  <a:pt x="0" y="753"/>
                </a:moveTo>
                <a:lnTo>
                  <a:pt x="0" y="1059"/>
                </a:lnTo>
                <a:lnTo>
                  <a:pt x="5759" y="1059"/>
                </a:lnTo>
                <a:lnTo>
                  <a:pt x="5759" y="0"/>
                </a:lnTo>
                <a:lnTo>
                  <a:pt x="5430" y="0"/>
                </a:lnTo>
                <a:lnTo>
                  <a:pt x="5298" y="84"/>
                </a:lnTo>
                <a:lnTo>
                  <a:pt x="5136" y="159"/>
                </a:lnTo>
                <a:lnTo>
                  <a:pt x="4968" y="222"/>
                </a:lnTo>
                <a:lnTo>
                  <a:pt x="4812" y="267"/>
                </a:lnTo>
                <a:lnTo>
                  <a:pt x="4626" y="324"/>
                </a:lnTo>
                <a:lnTo>
                  <a:pt x="4440" y="366"/>
                </a:lnTo>
                <a:lnTo>
                  <a:pt x="4230" y="414"/>
                </a:lnTo>
                <a:lnTo>
                  <a:pt x="3939" y="468"/>
                </a:lnTo>
                <a:lnTo>
                  <a:pt x="3711" y="504"/>
                </a:lnTo>
                <a:lnTo>
                  <a:pt x="3441" y="543"/>
                </a:lnTo>
                <a:lnTo>
                  <a:pt x="3189" y="579"/>
                </a:lnTo>
                <a:lnTo>
                  <a:pt x="2925" y="606"/>
                </a:lnTo>
                <a:lnTo>
                  <a:pt x="2679" y="633"/>
                </a:lnTo>
                <a:lnTo>
                  <a:pt x="2418" y="654"/>
                </a:lnTo>
                <a:lnTo>
                  <a:pt x="2142" y="675"/>
                </a:lnTo>
                <a:lnTo>
                  <a:pt x="1896" y="693"/>
                </a:lnTo>
                <a:lnTo>
                  <a:pt x="1647" y="708"/>
                </a:lnTo>
                <a:lnTo>
                  <a:pt x="1404" y="720"/>
                </a:lnTo>
                <a:lnTo>
                  <a:pt x="1170" y="732"/>
                </a:lnTo>
                <a:lnTo>
                  <a:pt x="906" y="738"/>
                </a:lnTo>
                <a:lnTo>
                  <a:pt x="534" y="747"/>
                </a:lnTo>
                <a:lnTo>
                  <a:pt x="201" y="753"/>
                </a:lnTo>
                <a:lnTo>
                  <a:pt x="0" y="753"/>
                </a:lnTo>
              </a:path>
            </a:pathLst>
          </a:custGeom>
          <a:gradFill rotWithShape="0">
            <a:gsLst>
              <a:gs pos="0">
                <a:schemeClr val="accent2"/>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1" name="Freeform 9"/>
          <p:cNvSpPr>
            <a:spLocks/>
          </p:cNvSpPr>
          <p:nvPr/>
        </p:nvSpPr>
        <p:spPr bwMode="white">
          <a:xfrm>
            <a:off x="0" y="-20638"/>
            <a:ext cx="8388350" cy="1068388"/>
          </a:xfrm>
          <a:custGeom>
            <a:avLst/>
            <a:gdLst>
              <a:gd name="T0" fmla="*/ 0 w 5284"/>
              <a:gd name="T1" fmla="*/ 2147483647 h 673"/>
              <a:gd name="T2" fmla="*/ 0 w 5284"/>
              <a:gd name="T3" fmla="*/ 2147483647 h 673"/>
              <a:gd name="T4" fmla="*/ 2147483647 w 5284"/>
              <a:gd name="T5" fmla="*/ 2147483647 h 673"/>
              <a:gd name="T6" fmla="*/ 2147483647 w 5284"/>
              <a:gd name="T7" fmla="*/ 2147483647 h 673"/>
              <a:gd name="T8" fmla="*/ 2147483647 w 5284"/>
              <a:gd name="T9" fmla="*/ 2147483647 h 673"/>
              <a:gd name="T10" fmla="*/ 2147483647 w 5284"/>
              <a:gd name="T11" fmla="*/ 2147483647 h 673"/>
              <a:gd name="T12" fmla="*/ 2147483647 w 5284"/>
              <a:gd name="T13" fmla="*/ 2147483647 h 673"/>
              <a:gd name="T14" fmla="*/ 2147483647 w 5284"/>
              <a:gd name="T15" fmla="*/ 2147483647 h 673"/>
              <a:gd name="T16" fmla="*/ 2147483647 w 5284"/>
              <a:gd name="T17" fmla="*/ 2147483647 h 673"/>
              <a:gd name="T18" fmla="*/ 2147483647 w 5284"/>
              <a:gd name="T19" fmla="*/ 2147483647 h 673"/>
              <a:gd name="T20" fmla="*/ 2147483647 w 5284"/>
              <a:gd name="T21" fmla="*/ 2147483647 h 673"/>
              <a:gd name="T22" fmla="*/ 2147483647 w 5284"/>
              <a:gd name="T23" fmla="*/ 2147483647 h 673"/>
              <a:gd name="T24" fmla="*/ 2147483647 w 5284"/>
              <a:gd name="T25" fmla="*/ 2147483647 h 673"/>
              <a:gd name="T26" fmla="*/ 2147483647 w 5284"/>
              <a:gd name="T27" fmla="*/ 2147483647 h 673"/>
              <a:gd name="T28" fmla="*/ 2147483647 w 5284"/>
              <a:gd name="T29" fmla="*/ 2147483647 h 673"/>
              <a:gd name="T30" fmla="*/ 2147483647 w 5284"/>
              <a:gd name="T31" fmla="*/ 2147483647 h 673"/>
              <a:gd name="T32" fmla="*/ 2147483647 w 5284"/>
              <a:gd name="T33" fmla="*/ 2147483647 h 673"/>
              <a:gd name="T34" fmla="*/ 2147483647 w 5284"/>
              <a:gd name="T35" fmla="*/ 2147483647 h 673"/>
              <a:gd name="T36" fmla="*/ 2147483647 w 5284"/>
              <a:gd name="T37" fmla="*/ 2147483647 h 673"/>
              <a:gd name="T38" fmla="*/ 2147483647 w 5284"/>
              <a:gd name="T39" fmla="*/ 2147483647 h 673"/>
              <a:gd name="T40" fmla="*/ 2147483647 w 5284"/>
              <a:gd name="T41" fmla="*/ 2147483647 h 673"/>
              <a:gd name="T42" fmla="*/ 2147483647 w 5284"/>
              <a:gd name="T43" fmla="*/ 2147483647 h 673"/>
              <a:gd name="T44" fmla="*/ 2147483647 w 5284"/>
              <a:gd name="T45" fmla="*/ 2147483647 h 673"/>
              <a:gd name="T46" fmla="*/ 2147483647 w 5284"/>
              <a:gd name="T47" fmla="*/ 2147483647 h 673"/>
              <a:gd name="T48" fmla="*/ 2147483647 w 5284"/>
              <a:gd name="T49" fmla="*/ 2147483647 h 673"/>
              <a:gd name="T50" fmla="*/ 2147483647 w 5284"/>
              <a:gd name="T51" fmla="*/ 2147483647 h 673"/>
              <a:gd name="T52" fmla="*/ 2147483647 w 5284"/>
              <a:gd name="T53" fmla="*/ 0 h 673"/>
              <a:gd name="T54" fmla="*/ 2147483647 w 5284"/>
              <a:gd name="T55" fmla="*/ 0 h 673"/>
              <a:gd name="T56" fmla="*/ 2147483647 w 5284"/>
              <a:gd name="T57" fmla="*/ 2147483647 h 673"/>
              <a:gd name="T58" fmla="*/ 2147483647 w 5284"/>
              <a:gd name="T59" fmla="*/ 2147483647 h 673"/>
              <a:gd name="T60" fmla="*/ 2147483647 w 5284"/>
              <a:gd name="T61" fmla="*/ 2147483647 h 673"/>
              <a:gd name="T62" fmla="*/ 2147483647 w 5284"/>
              <a:gd name="T63" fmla="*/ 2147483647 h 673"/>
              <a:gd name="T64" fmla="*/ 2147483647 w 5284"/>
              <a:gd name="T65" fmla="*/ 2147483647 h 673"/>
              <a:gd name="T66" fmla="*/ 2147483647 w 5284"/>
              <a:gd name="T67" fmla="*/ 2147483647 h 673"/>
              <a:gd name="T68" fmla="*/ 2147483647 w 5284"/>
              <a:gd name="T69" fmla="*/ 2147483647 h 673"/>
              <a:gd name="T70" fmla="*/ 2147483647 w 5284"/>
              <a:gd name="T71" fmla="*/ 2147483647 h 673"/>
              <a:gd name="T72" fmla="*/ 2147483647 w 5284"/>
              <a:gd name="T73" fmla="*/ 2147483647 h 673"/>
              <a:gd name="T74" fmla="*/ 2147483647 w 5284"/>
              <a:gd name="T75" fmla="*/ 2147483647 h 673"/>
              <a:gd name="T76" fmla="*/ 2147483647 w 5284"/>
              <a:gd name="T77" fmla="*/ 2147483647 h 673"/>
              <a:gd name="T78" fmla="*/ 2147483647 w 5284"/>
              <a:gd name="T79" fmla="*/ 2147483647 h 673"/>
              <a:gd name="T80" fmla="*/ 2147483647 w 5284"/>
              <a:gd name="T81" fmla="*/ 2147483647 h 673"/>
              <a:gd name="T82" fmla="*/ 2147483647 w 5284"/>
              <a:gd name="T83" fmla="*/ 2147483647 h 673"/>
              <a:gd name="T84" fmla="*/ 2147483647 w 5284"/>
              <a:gd name="T85" fmla="*/ 2147483647 h 673"/>
              <a:gd name="T86" fmla="*/ 0 w 5284"/>
              <a:gd name="T87" fmla="*/ 2147483647 h 67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5284" h="673">
                <a:moveTo>
                  <a:pt x="0" y="366"/>
                </a:moveTo>
                <a:lnTo>
                  <a:pt x="0" y="672"/>
                </a:lnTo>
                <a:lnTo>
                  <a:pt x="303" y="672"/>
                </a:lnTo>
                <a:lnTo>
                  <a:pt x="723" y="663"/>
                </a:lnTo>
                <a:lnTo>
                  <a:pt x="1020" y="654"/>
                </a:lnTo>
                <a:lnTo>
                  <a:pt x="1302" y="642"/>
                </a:lnTo>
                <a:lnTo>
                  <a:pt x="1554" y="630"/>
                </a:lnTo>
                <a:lnTo>
                  <a:pt x="1779" y="615"/>
                </a:lnTo>
                <a:lnTo>
                  <a:pt x="1962" y="606"/>
                </a:lnTo>
                <a:lnTo>
                  <a:pt x="2193" y="588"/>
                </a:lnTo>
                <a:lnTo>
                  <a:pt x="2448" y="570"/>
                </a:lnTo>
                <a:lnTo>
                  <a:pt x="2700" y="546"/>
                </a:lnTo>
                <a:lnTo>
                  <a:pt x="2904" y="528"/>
                </a:lnTo>
                <a:lnTo>
                  <a:pt x="3138" y="498"/>
                </a:lnTo>
                <a:lnTo>
                  <a:pt x="3324" y="474"/>
                </a:lnTo>
                <a:lnTo>
                  <a:pt x="3534" y="447"/>
                </a:lnTo>
                <a:lnTo>
                  <a:pt x="3735" y="420"/>
                </a:lnTo>
                <a:lnTo>
                  <a:pt x="3933" y="384"/>
                </a:lnTo>
                <a:lnTo>
                  <a:pt x="4116" y="351"/>
                </a:lnTo>
                <a:lnTo>
                  <a:pt x="4266" y="318"/>
                </a:lnTo>
                <a:lnTo>
                  <a:pt x="4446" y="279"/>
                </a:lnTo>
                <a:lnTo>
                  <a:pt x="4620" y="237"/>
                </a:lnTo>
                <a:lnTo>
                  <a:pt x="4779" y="192"/>
                </a:lnTo>
                <a:lnTo>
                  <a:pt x="4920" y="147"/>
                </a:lnTo>
                <a:lnTo>
                  <a:pt x="5085" y="90"/>
                </a:lnTo>
                <a:lnTo>
                  <a:pt x="5193" y="42"/>
                </a:lnTo>
                <a:lnTo>
                  <a:pt x="5283" y="0"/>
                </a:lnTo>
                <a:lnTo>
                  <a:pt x="3201" y="0"/>
                </a:lnTo>
                <a:lnTo>
                  <a:pt x="2982" y="57"/>
                </a:lnTo>
                <a:lnTo>
                  <a:pt x="2775" y="108"/>
                </a:lnTo>
                <a:lnTo>
                  <a:pt x="2562" y="150"/>
                </a:lnTo>
                <a:lnTo>
                  <a:pt x="2397" y="183"/>
                </a:lnTo>
                <a:lnTo>
                  <a:pt x="2205" y="213"/>
                </a:lnTo>
                <a:lnTo>
                  <a:pt x="2001" y="243"/>
                </a:lnTo>
                <a:lnTo>
                  <a:pt x="1776" y="273"/>
                </a:lnTo>
                <a:lnTo>
                  <a:pt x="1536" y="297"/>
                </a:lnTo>
                <a:lnTo>
                  <a:pt x="1344" y="312"/>
                </a:lnTo>
                <a:lnTo>
                  <a:pt x="1134" y="330"/>
                </a:lnTo>
                <a:lnTo>
                  <a:pt x="921" y="342"/>
                </a:lnTo>
                <a:lnTo>
                  <a:pt x="696" y="354"/>
                </a:lnTo>
                <a:lnTo>
                  <a:pt x="501" y="360"/>
                </a:lnTo>
                <a:lnTo>
                  <a:pt x="279" y="366"/>
                </a:lnTo>
                <a:lnTo>
                  <a:pt x="99" y="369"/>
                </a:lnTo>
                <a:lnTo>
                  <a:pt x="0" y="366"/>
                </a:lnTo>
              </a:path>
            </a:pathLst>
          </a:custGeom>
          <a:gradFill rotWithShape="0">
            <a:gsLst>
              <a:gs pos="0">
                <a:schemeClr val="accent2"/>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2" name="Freeform 10"/>
          <p:cNvSpPr>
            <a:spLocks/>
          </p:cNvSpPr>
          <p:nvPr/>
        </p:nvSpPr>
        <p:spPr bwMode="white">
          <a:xfrm>
            <a:off x="0" y="-20638"/>
            <a:ext cx="4578350" cy="454026"/>
          </a:xfrm>
          <a:custGeom>
            <a:avLst/>
            <a:gdLst>
              <a:gd name="T0" fmla="*/ 0 w 2884"/>
              <a:gd name="T1" fmla="*/ 0 h 286"/>
              <a:gd name="T2" fmla="*/ 0 w 2884"/>
              <a:gd name="T3" fmla="*/ 2147483647 h 286"/>
              <a:gd name="T4" fmla="*/ 2147483647 w 2884"/>
              <a:gd name="T5" fmla="*/ 2147483647 h 286"/>
              <a:gd name="T6" fmla="*/ 2147483647 w 2884"/>
              <a:gd name="T7" fmla="*/ 2147483647 h 286"/>
              <a:gd name="T8" fmla="*/ 2147483647 w 2884"/>
              <a:gd name="T9" fmla="*/ 2147483647 h 286"/>
              <a:gd name="T10" fmla="*/ 2147483647 w 2884"/>
              <a:gd name="T11" fmla="*/ 2147483647 h 286"/>
              <a:gd name="T12" fmla="*/ 2147483647 w 2884"/>
              <a:gd name="T13" fmla="*/ 2147483647 h 286"/>
              <a:gd name="T14" fmla="*/ 2147483647 w 2884"/>
              <a:gd name="T15" fmla="*/ 2147483647 h 286"/>
              <a:gd name="T16" fmla="*/ 2147483647 w 2884"/>
              <a:gd name="T17" fmla="*/ 2147483647 h 286"/>
              <a:gd name="T18" fmla="*/ 2147483647 w 2884"/>
              <a:gd name="T19" fmla="*/ 2147483647 h 286"/>
              <a:gd name="T20" fmla="*/ 2147483647 w 2884"/>
              <a:gd name="T21" fmla="*/ 2147483647 h 286"/>
              <a:gd name="T22" fmla="*/ 2147483647 w 2884"/>
              <a:gd name="T23" fmla="*/ 2147483647 h 286"/>
              <a:gd name="T24" fmla="*/ 2147483647 w 2884"/>
              <a:gd name="T25" fmla="*/ 2147483647 h 286"/>
              <a:gd name="T26" fmla="*/ 2147483647 w 2884"/>
              <a:gd name="T27" fmla="*/ 2147483647 h 286"/>
              <a:gd name="T28" fmla="*/ 2147483647 w 2884"/>
              <a:gd name="T29" fmla="*/ 0 h 286"/>
              <a:gd name="T30" fmla="*/ 0 w 2884"/>
              <a:gd name="T31" fmla="*/ 0 h 28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884" h="286">
                <a:moveTo>
                  <a:pt x="0" y="0"/>
                </a:moveTo>
                <a:lnTo>
                  <a:pt x="0" y="285"/>
                </a:lnTo>
                <a:lnTo>
                  <a:pt x="192" y="285"/>
                </a:lnTo>
                <a:lnTo>
                  <a:pt x="384" y="282"/>
                </a:lnTo>
                <a:lnTo>
                  <a:pt x="579" y="276"/>
                </a:lnTo>
                <a:lnTo>
                  <a:pt x="789" y="267"/>
                </a:lnTo>
                <a:lnTo>
                  <a:pt x="999" y="258"/>
                </a:lnTo>
                <a:lnTo>
                  <a:pt x="1161" y="246"/>
                </a:lnTo>
                <a:lnTo>
                  <a:pt x="1302" y="234"/>
                </a:lnTo>
                <a:lnTo>
                  <a:pt x="1458" y="222"/>
                </a:lnTo>
                <a:lnTo>
                  <a:pt x="1665" y="201"/>
                </a:lnTo>
                <a:lnTo>
                  <a:pt x="1992" y="159"/>
                </a:lnTo>
                <a:lnTo>
                  <a:pt x="2301" y="117"/>
                </a:lnTo>
                <a:lnTo>
                  <a:pt x="2604" y="60"/>
                </a:lnTo>
                <a:lnTo>
                  <a:pt x="2883" y="0"/>
                </a:lnTo>
                <a:lnTo>
                  <a:pt x="0" y="0"/>
                </a:lnTo>
              </a:path>
            </a:pathLst>
          </a:custGeom>
          <a:gradFill rotWithShape="0">
            <a:gsLst>
              <a:gs pos="0">
                <a:schemeClr val="accent2"/>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887819" name="Rectangle 11"/>
          <p:cNvSpPr>
            <a:spLocks noGrp="1" noChangeArrowheads="1"/>
          </p:cNvSpPr>
          <p:nvPr>
            <p:ph type="ctrTitle"/>
          </p:nvPr>
        </p:nvSpPr>
        <p:spPr>
          <a:xfrm>
            <a:off x="685800" y="2286000"/>
            <a:ext cx="7772400" cy="1143000"/>
          </a:xfrm>
        </p:spPr>
        <p:txBody>
          <a:bodyPr/>
          <a:lstStyle>
            <a:lvl1pPr>
              <a:defRPr/>
            </a:lvl1pPr>
          </a:lstStyle>
          <a:p>
            <a:pPr lvl="0"/>
            <a:r>
              <a:rPr lang="en-US" noProof="0"/>
              <a:t>Click to edit Master title style</a:t>
            </a:r>
          </a:p>
        </p:txBody>
      </p:sp>
      <p:sp>
        <p:nvSpPr>
          <p:cNvPr id="887820" name="Rectangle 12"/>
          <p:cNvSpPr>
            <a:spLocks noGrp="1" noChangeArrowheads="1"/>
          </p:cNvSpPr>
          <p:nvPr>
            <p:ph type="subTitle" idx="1"/>
          </p:nvPr>
        </p:nvSpPr>
        <p:spPr>
          <a:xfrm>
            <a:off x="1371600" y="3886200"/>
            <a:ext cx="6400800" cy="1752600"/>
          </a:xfrm>
        </p:spPr>
        <p:txBody>
          <a:bodyPr/>
          <a:lstStyle>
            <a:lvl1pPr marL="0" indent="0" algn="ctr">
              <a:buFontTx/>
              <a:buNone/>
              <a:defRPr/>
            </a:lvl1pPr>
          </a:lstStyle>
          <a:p>
            <a:pPr lvl="0"/>
            <a:r>
              <a:rPr lang="en-US" noProof="0"/>
              <a:t>Click to edit Master subtitle style</a:t>
            </a:r>
          </a:p>
        </p:txBody>
      </p:sp>
      <p:sp>
        <p:nvSpPr>
          <p:cNvPr id="13" name="Rectangle 13"/>
          <p:cNvSpPr>
            <a:spLocks noGrp="1" noChangeArrowheads="1"/>
          </p:cNvSpPr>
          <p:nvPr>
            <p:ph type="dt" sz="half" idx="10"/>
          </p:nvPr>
        </p:nvSpPr>
        <p:spPr/>
        <p:txBody>
          <a:bodyPr/>
          <a:lstStyle>
            <a:lvl1pPr>
              <a:defRPr/>
            </a:lvl1pPr>
          </a:lstStyle>
          <a:p>
            <a:pPr>
              <a:defRPr/>
            </a:pPr>
            <a:endParaRPr lang="en-US"/>
          </a:p>
        </p:txBody>
      </p:sp>
      <p:sp>
        <p:nvSpPr>
          <p:cNvPr id="14" name="Rectangle 14"/>
          <p:cNvSpPr>
            <a:spLocks noGrp="1" noChangeArrowheads="1"/>
          </p:cNvSpPr>
          <p:nvPr>
            <p:ph type="ftr" sz="quarter" idx="11"/>
          </p:nvPr>
        </p:nvSpPr>
        <p:spPr/>
        <p:txBody>
          <a:bodyPr/>
          <a:lstStyle>
            <a:lvl1pPr>
              <a:defRPr/>
            </a:lvl1pPr>
          </a:lstStyle>
          <a:p>
            <a:pPr>
              <a:defRPr/>
            </a:pPr>
            <a:endParaRPr lang="en-US"/>
          </a:p>
        </p:txBody>
      </p:sp>
      <p:sp>
        <p:nvSpPr>
          <p:cNvPr id="15" name="Rectangle 15"/>
          <p:cNvSpPr>
            <a:spLocks noGrp="1" noChangeArrowheads="1"/>
          </p:cNvSpPr>
          <p:nvPr>
            <p:ph type="sldNum" sz="quarter" idx="12"/>
          </p:nvPr>
        </p:nvSpPr>
        <p:spPr/>
        <p:txBody>
          <a:bodyPr/>
          <a:lstStyle>
            <a:lvl1pPr>
              <a:defRPr/>
            </a:lvl1pPr>
          </a:lstStyle>
          <a:p>
            <a:pPr>
              <a:defRPr/>
            </a:pPr>
            <a:fld id="{2167F88D-98AE-FE47-BB5A-32128F3D2BF1}" type="slidenum">
              <a:rPr lang="en-US"/>
              <a:pPr>
                <a:defRPr/>
              </a:pPr>
              <a:t>‹#›</a:t>
            </a:fld>
            <a:endParaRPr lang="en-US"/>
          </a:p>
        </p:txBody>
      </p:sp>
    </p:spTree>
    <p:extLst>
      <p:ext uri="{BB962C8B-B14F-4D97-AF65-F5344CB8AC3E}">
        <p14:creationId xmlns:p14="http://schemas.microsoft.com/office/powerpoint/2010/main" val="258912313"/>
      </p:ext>
    </p:extLst>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afterEffect">
                                  <p:stCondLst>
                                    <p:cond delay="100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0-#ppt_w/2"/>
                                          </p:val>
                                        </p:tav>
                                        <p:tav tm="100000">
                                          <p:val>
                                            <p:strVal val="#ppt_x"/>
                                          </p:val>
                                        </p:tav>
                                      </p:tavLst>
                                    </p:anim>
                                    <p:anim calcmode="lin" valueType="num">
                                      <p:cBhvr additive="base">
                                        <p:cTn id="8" dur="500" fill="hold"/>
                                        <p:tgtEl>
                                          <p:spTgt spid="4"/>
                                        </p:tgtEl>
                                        <p:attrNameLst>
                                          <p:attrName>ppt_y</p:attrName>
                                        </p:attrNameLst>
                                      </p:cBhvr>
                                      <p:tavLst>
                                        <p:tav tm="0">
                                          <p:val>
                                            <p:strVal val="#ppt_y"/>
                                          </p:val>
                                        </p:tav>
                                        <p:tav tm="100000">
                                          <p:val>
                                            <p:strVal val="#ppt_y"/>
                                          </p:val>
                                        </p:tav>
                                      </p:tavLst>
                                    </p:anim>
                                  </p:childTnLst>
                                  <p:subTnLst>
                                    <p:set>
                                      <p:cBhvr override="childStyle">
                                        <p:cTn dur="1" fill="hold" display="0" masterRel="sameClick" afterEffect="1">
                                          <p:stCondLst>
                                            <p:cond evt="end" delay="0">
                                              <p:tn val="5"/>
                                            </p:cond>
                                          </p:stCondLst>
                                        </p:cTn>
                                        <p:tgtEl>
                                          <p:spTgt spid="4"/>
                                        </p:tgtEl>
                                        <p:attrNameLst>
                                          <p:attrName>style.visibility</p:attrName>
                                        </p:attrNameLst>
                                      </p:cBhvr>
                                      <p:to>
                                        <p:strVal val="hidden"/>
                                      </p:to>
                                    </p:set>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Layout>
</file>

<file path=ppt/slideLayouts/slideLayout15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37"/>
          <p:cNvSpPr>
            <a:spLocks noGrp="1" noChangeArrowheads="1"/>
          </p:cNvSpPr>
          <p:nvPr>
            <p:ph type="dt" sz="half" idx="10"/>
          </p:nvPr>
        </p:nvSpPr>
        <p:spPr>
          <a:ln/>
        </p:spPr>
        <p:txBody>
          <a:bodyPr/>
          <a:lstStyle>
            <a:lvl1pPr>
              <a:defRPr/>
            </a:lvl1pPr>
          </a:lstStyle>
          <a:p>
            <a:pPr>
              <a:defRPr/>
            </a:pPr>
            <a:endParaRPr lang="en-US"/>
          </a:p>
        </p:txBody>
      </p:sp>
      <p:sp>
        <p:nvSpPr>
          <p:cNvPr id="5" name="Rectangle 1038"/>
          <p:cNvSpPr>
            <a:spLocks noGrp="1" noChangeArrowheads="1"/>
          </p:cNvSpPr>
          <p:nvPr>
            <p:ph type="ftr" sz="quarter" idx="11"/>
          </p:nvPr>
        </p:nvSpPr>
        <p:spPr>
          <a:ln/>
        </p:spPr>
        <p:txBody>
          <a:bodyPr/>
          <a:lstStyle>
            <a:lvl1pPr>
              <a:defRPr/>
            </a:lvl1pPr>
          </a:lstStyle>
          <a:p>
            <a:pPr>
              <a:defRPr/>
            </a:pPr>
            <a:endParaRPr lang="en-US"/>
          </a:p>
        </p:txBody>
      </p:sp>
      <p:sp>
        <p:nvSpPr>
          <p:cNvPr id="6" name="Rectangle 1039"/>
          <p:cNvSpPr>
            <a:spLocks noGrp="1" noChangeArrowheads="1"/>
          </p:cNvSpPr>
          <p:nvPr>
            <p:ph type="sldNum" sz="quarter" idx="12"/>
          </p:nvPr>
        </p:nvSpPr>
        <p:spPr>
          <a:ln/>
        </p:spPr>
        <p:txBody>
          <a:bodyPr/>
          <a:lstStyle>
            <a:lvl1pPr>
              <a:defRPr/>
            </a:lvl1pPr>
          </a:lstStyle>
          <a:p>
            <a:pPr>
              <a:defRPr/>
            </a:pPr>
            <a:fld id="{5C756D80-A8F8-6742-8B19-EFCDE24F296A}" type="slidenum">
              <a:rPr lang="en-US"/>
              <a:pPr>
                <a:defRPr/>
              </a:pPr>
              <a:t>‹#›</a:t>
            </a:fld>
            <a:endParaRPr lang="en-US"/>
          </a:p>
        </p:txBody>
      </p:sp>
    </p:spTree>
    <p:extLst>
      <p:ext uri="{BB962C8B-B14F-4D97-AF65-F5344CB8AC3E}">
        <p14:creationId xmlns:p14="http://schemas.microsoft.com/office/powerpoint/2010/main" val="3961113708"/>
      </p:ext>
    </p:extLst>
  </p:cSld>
  <p:clrMapOvr>
    <a:masterClrMapping/>
  </p:clrMapOvr>
  <p:transition>
    <p:random/>
  </p:transition>
</p:sldLayout>
</file>

<file path=ppt/slideLayouts/slideLayout15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37"/>
          <p:cNvSpPr>
            <a:spLocks noGrp="1" noChangeArrowheads="1"/>
          </p:cNvSpPr>
          <p:nvPr>
            <p:ph type="dt" sz="half" idx="10"/>
          </p:nvPr>
        </p:nvSpPr>
        <p:spPr>
          <a:ln/>
        </p:spPr>
        <p:txBody>
          <a:bodyPr/>
          <a:lstStyle>
            <a:lvl1pPr>
              <a:defRPr/>
            </a:lvl1pPr>
          </a:lstStyle>
          <a:p>
            <a:pPr>
              <a:defRPr/>
            </a:pPr>
            <a:endParaRPr lang="en-US"/>
          </a:p>
        </p:txBody>
      </p:sp>
      <p:sp>
        <p:nvSpPr>
          <p:cNvPr id="5" name="Rectangle 1038"/>
          <p:cNvSpPr>
            <a:spLocks noGrp="1" noChangeArrowheads="1"/>
          </p:cNvSpPr>
          <p:nvPr>
            <p:ph type="ftr" sz="quarter" idx="11"/>
          </p:nvPr>
        </p:nvSpPr>
        <p:spPr>
          <a:ln/>
        </p:spPr>
        <p:txBody>
          <a:bodyPr/>
          <a:lstStyle>
            <a:lvl1pPr>
              <a:defRPr/>
            </a:lvl1pPr>
          </a:lstStyle>
          <a:p>
            <a:pPr>
              <a:defRPr/>
            </a:pPr>
            <a:endParaRPr lang="en-US"/>
          </a:p>
        </p:txBody>
      </p:sp>
      <p:sp>
        <p:nvSpPr>
          <p:cNvPr id="6" name="Rectangle 1039"/>
          <p:cNvSpPr>
            <a:spLocks noGrp="1" noChangeArrowheads="1"/>
          </p:cNvSpPr>
          <p:nvPr>
            <p:ph type="sldNum" sz="quarter" idx="12"/>
          </p:nvPr>
        </p:nvSpPr>
        <p:spPr>
          <a:ln/>
        </p:spPr>
        <p:txBody>
          <a:bodyPr/>
          <a:lstStyle>
            <a:lvl1pPr>
              <a:defRPr/>
            </a:lvl1pPr>
          </a:lstStyle>
          <a:p>
            <a:pPr>
              <a:defRPr/>
            </a:pPr>
            <a:fld id="{D9038528-F679-5047-9084-75584BDC77C9}" type="slidenum">
              <a:rPr lang="en-US"/>
              <a:pPr>
                <a:defRPr/>
              </a:pPr>
              <a:t>‹#›</a:t>
            </a:fld>
            <a:endParaRPr lang="en-US"/>
          </a:p>
        </p:txBody>
      </p:sp>
    </p:spTree>
    <p:extLst>
      <p:ext uri="{BB962C8B-B14F-4D97-AF65-F5344CB8AC3E}">
        <p14:creationId xmlns:p14="http://schemas.microsoft.com/office/powerpoint/2010/main" val="2280913921"/>
      </p:ext>
    </p:extLst>
  </p:cSld>
  <p:clrMapOvr>
    <a:masterClrMapping/>
  </p:clrMapOvr>
  <p:transition>
    <p:random/>
  </p:transition>
</p:sldLayout>
</file>

<file path=ppt/slideLayouts/slideLayout15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37"/>
          <p:cNvSpPr>
            <a:spLocks noGrp="1" noChangeArrowheads="1"/>
          </p:cNvSpPr>
          <p:nvPr>
            <p:ph type="dt" sz="half" idx="10"/>
          </p:nvPr>
        </p:nvSpPr>
        <p:spPr>
          <a:ln/>
        </p:spPr>
        <p:txBody>
          <a:bodyPr/>
          <a:lstStyle>
            <a:lvl1pPr>
              <a:defRPr/>
            </a:lvl1pPr>
          </a:lstStyle>
          <a:p>
            <a:pPr>
              <a:defRPr/>
            </a:pPr>
            <a:endParaRPr lang="en-US"/>
          </a:p>
        </p:txBody>
      </p:sp>
      <p:sp>
        <p:nvSpPr>
          <p:cNvPr id="6" name="Rectangle 1038"/>
          <p:cNvSpPr>
            <a:spLocks noGrp="1" noChangeArrowheads="1"/>
          </p:cNvSpPr>
          <p:nvPr>
            <p:ph type="ftr" sz="quarter" idx="11"/>
          </p:nvPr>
        </p:nvSpPr>
        <p:spPr>
          <a:ln/>
        </p:spPr>
        <p:txBody>
          <a:bodyPr/>
          <a:lstStyle>
            <a:lvl1pPr>
              <a:defRPr/>
            </a:lvl1pPr>
          </a:lstStyle>
          <a:p>
            <a:pPr>
              <a:defRPr/>
            </a:pPr>
            <a:endParaRPr lang="en-US"/>
          </a:p>
        </p:txBody>
      </p:sp>
      <p:sp>
        <p:nvSpPr>
          <p:cNvPr id="7" name="Rectangle 1039"/>
          <p:cNvSpPr>
            <a:spLocks noGrp="1" noChangeArrowheads="1"/>
          </p:cNvSpPr>
          <p:nvPr>
            <p:ph type="sldNum" sz="quarter" idx="12"/>
          </p:nvPr>
        </p:nvSpPr>
        <p:spPr>
          <a:ln/>
        </p:spPr>
        <p:txBody>
          <a:bodyPr/>
          <a:lstStyle>
            <a:lvl1pPr>
              <a:defRPr/>
            </a:lvl1pPr>
          </a:lstStyle>
          <a:p>
            <a:pPr>
              <a:defRPr/>
            </a:pPr>
            <a:fld id="{10AB00CA-6149-F444-93D4-14270A02323F}" type="slidenum">
              <a:rPr lang="en-US"/>
              <a:pPr>
                <a:defRPr/>
              </a:pPr>
              <a:t>‹#›</a:t>
            </a:fld>
            <a:endParaRPr lang="en-US"/>
          </a:p>
        </p:txBody>
      </p:sp>
    </p:spTree>
    <p:extLst>
      <p:ext uri="{BB962C8B-B14F-4D97-AF65-F5344CB8AC3E}">
        <p14:creationId xmlns:p14="http://schemas.microsoft.com/office/powerpoint/2010/main" val="3040496884"/>
      </p:ext>
    </p:extLst>
  </p:cSld>
  <p:clrMapOvr>
    <a:masterClrMapping/>
  </p:clrMapOvr>
  <p:transition>
    <p:random/>
  </p:transition>
</p:sldLayout>
</file>

<file path=ppt/slideLayouts/slideLayout1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a:extLst>
              <a:ext uri="{FF2B5EF4-FFF2-40B4-BE49-F238E27FC236}">
                <a16:creationId xmlns:a16="http://schemas.microsoft.com/office/drawing/2014/main" id="{12B07E08-C7F9-FC49-96A6-64D5991BF9D8}"/>
              </a:ext>
            </a:extLst>
          </p:cNvPr>
          <p:cNvSpPr>
            <a:spLocks noGrp="1"/>
          </p:cNvSpPr>
          <p:nvPr>
            <p:ph type="dt" sz="half" idx="10"/>
          </p:nvPr>
        </p:nvSpPr>
        <p:spPr/>
        <p:txBody>
          <a:bodyPr/>
          <a:lstStyle>
            <a:lvl1pPr>
              <a:defRPr/>
            </a:lvl1pPr>
          </a:lstStyle>
          <a:p>
            <a:pPr>
              <a:defRPr/>
            </a:pPr>
            <a:endParaRPr lang="en-US"/>
          </a:p>
        </p:txBody>
      </p:sp>
      <p:sp>
        <p:nvSpPr>
          <p:cNvPr id="8" name="Footer Placeholder 4">
            <a:extLst>
              <a:ext uri="{FF2B5EF4-FFF2-40B4-BE49-F238E27FC236}">
                <a16:creationId xmlns:a16="http://schemas.microsoft.com/office/drawing/2014/main" id="{2D555A8A-3EB9-EB49-A84D-AF913C031784}"/>
              </a:ext>
            </a:extLst>
          </p:cNvPr>
          <p:cNvSpPr>
            <a:spLocks noGrp="1"/>
          </p:cNvSpPr>
          <p:nvPr>
            <p:ph type="ftr" sz="quarter" idx="11"/>
          </p:nvPr>
        </p:nvSpPr>
        <p:spPr/>
        <p:txBody>
          <a:bodyPr/>
          <a:lstStyle>
            <a:lvl1pPr>
              <a:defRPr/>
            </a:lvl1pPr>
          </a:lstStyle>
          <a:p>
            <a:pPr>
              <a:defRPr/>
            </a:pPr>
            <a:endParaRPr lang="en-US"/>
          </a:p>
        </p:txBody>
      </p:sp>
      <p:sp>
        <p:nvSpPr>
          <p:cNvPr id="9" name="Slide Number Placeholder 5">
            <a:extLst>
              <a:ext uri="{FF2B5EF4-FFF2-40B4-BE49-F238E27FC236}">
                <a16:creationId xmlns:a16="http://schemas.microsoft.com/office/drawing/2014/main" id="{E80487A6-8AB2-B546-9362-1E5EB5E35E0F}"/>
              </a:ext>
            </a:extLst>
          </p:cNvPr>
          <p:cNvSpPr>
            <a:spLocks noGrp="1"/>
          </p:cNvSpPr>
          <p:nvPr>
            <p:ph type="sldNum" sz="quarter" idx="12"/>
          </p:nvPr>
        </p:nvSpPr>
        <p:spPr/>
        <p:txBody>
          <a:bodyPr/>
          <a:lstStyle>
            <a:lvl1pPr>
              <a:defRPr/>
            </a:lvl1pPr>
          </a:lstStyle>
          <a:p>
            <a:fld id="{A3EC1162-B1A9-7A4C-A021-FF2D0FA87A16}" type="slidenum">
              <a:rPr lang="en-US" altLang="en-US"/>
              <a:pPr/>
              <a:t>‹#›</a:t>
            </a:fld>
            <a:endParaRPr lang="en-US" altLang="en-US"/>
          </a:p>
        </p:txBody>
      </p:sp>
    </p:spTree>
    <p:extLst>
      <p:ext uri="{BB962C8B-B14F-4D97-AF65-F5344CB8AC3E}">
        <p14:creationId xmlns:p14="http://schemas.microsoft.com/office/powerpoint/2010/main" val="4174332800"/>
      </p:ext>
    </p:extLst>
  </p:cSld>
  <p:clrMapOvr>
    <a:masterClrMapping/>
  </p:clrMapOvr>
</p:sldLayout>
</file>

<file path=ppt/slideLayouts/slideLayout16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37"/>
          <p:cNvSpPr>
            <a:spLocks noGrp="1" noChangeArrowheads="1"/>
          </p:cNvSpPr>
          <p:nvPr>
            <p:ph type="dt" sz="half" idx="10"/>
          </p:nvPr>
        </p:nvSpPr>
        <p:spPr>
          <a:ln/>
        </p:spPr>
        <p:txBody>
          <a:bodyPr/>
          <a:lstStyle>
            <a:lvl1pPr>
              <a:defRPr/>
            </a:lvl1pPr>
          </a:lstStyle>
          <a:p>
            <a:pPr>
              <a:defRPr/>
            </a:pPr>
            <a:endParaRPr lang="en-US"/>
          </a:p>
        </p:txBody>
      </p:sp>
      <p:sp>
        <p:nvSpPr>
          <p:cNvPr id="8" name="Rectangle 1038"/>
          <p:cNvSpPr>
            <a:spLocks noGrp="1" noChangeArrowheads="1"/>
          </p:cNvSpPr>
          <p:nvPr>
            <p:ph type="ftr" sz="quarter" idx="11"/>
          </p:nvPr>
        </p:nvSpPr>
        <p:spPr>
          <a:ln/>
        </p:spPr>
        <p:txBody>
          <a:bodyPr/>
          <a:lstStyle>
            <a:lvl1pPr>
              <a:defRPr/>
            </a:lvl1pPr>
          </a:lstStyle>
          <a:p>
            <a:pPr>
              <a:defRPr/>
            </a:pPr>
            <a:endParaRPr lang="en-US"/>
          </a:p>
        </p:txBody>
      </p:sp>
      <p:sp>
        <p:nvSpPr>
          <p:cNvPr id="9" name="Rectangle 1039"/>
          <p:cNvSpPr>
            <a:spLocks noGrp="1" noChangeArrowheads="1"/>
          </p:cNvSpPr>
          <p:nvPr>
            <p:ph type="sldNum" sz="quarter" idx="12"/>
          </p:nvPr>
        </p:nvSpPr>
        <p:spPr>
          <a:ln/>
        </p:spPr>
        <p:txBody>
          <a:bodyPr/>
          <a:lstStyle>
            <a:lvl1pPr>
              <a:defRPr/>
            </a:lvl1pPr>
          </a:lstStyle>
          <a:p>
            <a:pPr>
              <a:defRPr/>
            </a:pPr>
            <a:fld id="{5BE08A37-012E-B943-AB2D-965380AE6667}" type="slidenum">
              <a:rPr lang="en-US"/>
              <a:pPr>
                <a:defRPr/>
              </a:pPr>
              <a:t>‹#›</a:t>
            </a:fld>
            <a:endParaRPr lang="en-US"/>
          </a:p>
        </p:txBody>
      </p:sp>
    </p:spTree>
    <p:extLst>
      <p:ext uri="{BB962C8B-B14F-4D97-AF65-F5344CB8AC3E}">
        <p14:creationId xmlns:p14="http://schemas.microsoft.com/office/powerpoint/2010/main" val="744389118"/>
      </p:ext>
    </p:extLst>
  </p:cSld>
  <p:clrMapOvr>
    <a:masterClrMapping/>
  </p:clrMapOvr>
  <p:transition>
    <p:random/>
  </p:transition>
</p:sldLayout>
</file>

<file path=ppt/slideLayouts/slideLayout16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37"/>
          <p:cNvSpPr>
            <a:spLocks noGrp="1" noChangeArrowheads="1"/>
          </p:cNvSpPr>
          <p:nvPr>
            <p:ph type="dt" sz="half" idx="10"/>
          </p:nvPr>
        </p:nvSpPr>
        <p:spPr>
          <a:ln/>
        </p:spPr>
        <p:txBody>
          <a:bodyPr/>
          <a:lstStyle>
            <a:lvl1pPr>
              <a:defRPr/>
            </a:lvl1pPr>
          </a:lstStyle>
          <a:p>
            <a:pPr>
              <a:defRPr/>
            </a:pPr>
            <a:endParaRPr lang="en-US"/>
          </a:p>
        </p:txBody>
      </p:sp>
      <p:sp>
        <p:nvSpPr>
          <p:cNvPr id="4" name="Rectangle 1038"/>
          <p:cNvSpPr>
            <a:spLocks noGrp="1" noChangeArrowheads="1"/>
          </p:cNvSpPr>
          <p:nvPr>
            <p:ph type="ftr" sz="quarter" idx="11"/>
          </p:nvPr>
        </p:nvSpPr>
        <p:spPr>
          <a:ln/>
        </p:spPr>
        <p:txBody>
          <a:bodyPr/>
          <a:lstStyle>
            <a:lvl1pPr>
              <a:defRPr/>
            </a:lvl1pPr>
          </a:lstStyle>
          <a:p>
            <a:pPr>
              <a:defRPr/>
            </a:pPr>
            <a:endParaRPr lang="en-US"/>
          </a:p>
        </p:txBody>
      </p:sp>
      <p:sp>
        <p:nvSpPr>
          <p:cNvPr id="5" name="Rectangle 1039"/>
          <p:cNvSpPr>
            <a:spLocks noGrp="1" noChangeArrowheads="1"/>
          </p:cNvSpPr>
          <p:nvPr>
            <p:ph type="sldNum" sz="quarter" idx="12"/>
          </p:nvPr>
        </p:nvSpPr>
        <p:spPr>
          <a:ln/>
        </p:spPr>
        <p:txBody>
          <a:bodyPr/>
          <a:lstStyle>
            <a:lvl1pPr>
              <a:defRPr/>
            </a:lvl1pPr>
          </a:lstStyle>
          <a:p>
            <a:pPr>
              <a:defRPr/>
            </a:pPr>
            <a:fld id="{4F7875AC-2378-984F-89BE-3D687287EB8D}" type="slidenum">
              <a:rPr lang="en-US"/>
              <a:pPr>
                <a:defRPr/>
              </a:pPr>
              <a:t>‹#›</a:t>
            </a:fld>
            <a:endParaRPr lang="en-US"/>
          </a:p>
        </p:txBody>
      </p:sp>
    </p:spTree>
    <p:extLst>
      <p:ext uri="{BB962C8B-B14F-4D97-AF65-F5344CB8AC3E}">
        <p14:creationId xmlns:p14="http://schemas.microsoft.com/office/powerpoint/2010/main" val="3669023346"/>
      </p:ext>
    </p:extLst>
  </p:cSld>
  <p:clrMapOvr>
    <a:masterClrMapping/>
  </p:clrMapOvr>
  <p:transition>
    <p:random/>
  </p:transition>
</p:sldLayout>
</file>

<file path=ppt/slideLayouts/slideLayout16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37"/>
          <p:cNvSpPr>
            <a:spLocks noGrp="1" noChangeArrowheads="1"/>
          </p:cNvSpPr>
          <p:nvPr>
            <p:ph type="dt" sz="half" idx="10"/>
          </p:nvPr>
        </p:nvSpPr>
        <p:spPr>
          <a:ln/>
        </p:spPr>
        <p:txBody>
          <a:bodyPr/>
          <a:lstStyle>
            <a:lvl1pPr>
              <a:defRPr/>
            </a:lvl1pPr>
          </a:lstStyle>
          <a:p>
            <a:pPr>
              <a:defRPr/>
            </a:pPr>
            <a:endParaRPr lang="en-US"/>
          </a:p>
        </p:txBody>
      </p:sp>
      <p:sp>
        <p:nvSpPr>
          <p:cNvPr id="3" name="Rectangle 1038"/>
          <p:cNvSpPr>
            <a:spLocks noGrp="1" noChangeArrowheads="1"/>
          </p:cNvSpPr>
          <p:nvPr>
            <p:ph type="ftr" sz="quarter" idx="11"/>
          </p:nvPr>
        </p:nvSpPr>
        <p:spPr>
          <a:ln/>
        </p:spPr>
        <p:txBody>
          <a:bodyPr/>
          <a:lstStyle>
            <a:lvl1pPr>
              <a:defRPr/>
            </a:lvl1pPr>
          </a:lstStyle>
          <a:p>
            <a:pPr>
              <a:defRPr/>
            </a:pPr>
            <a:endParaRPr lang="en-US"/>
          </a:p>
        </p:txBody>
      </p:sp>
      <p:sp>
        <p:nvSpPr>
          <p:cNvPr id="4" name="Rectangle 1039"/>
          <p:cNvSpPr>
            <a:spLocks noGrp="1" noChangeArrowheads="1"/>
          </p:cNvSpPr>
          <p:nvPr>
            <p:ph type="sldNum" sz="quarter" idx="12"/>
          </p:nvPr>
        </p:nvSpPr>
        <p:spPr>
          <a:ln/>
        </p:spPr>
        <p:txBody>
          <a:bodyPr/>
          <a:lstStyle>
            <a:lvl1pPr>
              <a:defRPr/>
            </a:lvl1pPr>
          </a:lstStyle>
          <a:p>
            <a:pPr>
              <a:defRPr/>
            </a:pPr>
            <a:fld id="{FB1AABBE-0773-B740-BD25-914863B995DA}" type="slidenum">
              <a:rPr lang="en-US"/>
              <a:pPr>
                <a:defRPr/>
              </a:pPr>
              <a:t>‹#›</a:t>
            </a:fld>
            <a:endParaRPr lang="en-US"/>
          </a:p>
        </p:txBody>
      </p:sp>
    </p:spTree>
    <p:extLst>
      <p:ext uri="{BB962C8B-B14F-4D97-AF65-F5344CB8AC3E}">
        <p14:creationId xmlns:p14="http://schemas.microsoft.com/office/powerpoint/2010/main" val="1151183646"/>
      </p:ext>
    </p:extLst>
  </p:cSld>
  <p:clrMapOvr>
    <a:masterClrMapping/>
  </p:clrMapOvr>
  <p:transition>
    <p:random/>
  </p:transition>
</p:sldLayout>
</file>

<file path=ppt/slideLayouts/slideLayout16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37"/>
          <p:cNvSpPr>
            <a:spLocks noGrp="1" noChangeArrowheads="1"/>
          </p:cNvSpPr>
          <p:nvPr>
            <p:ph type="dt" sz="half" idx="10"/>
          </p:nvPr>
        </p:nvSpPr>
        <p:spPr>
          <a:ln/>
        </p:spPr>
        <p:txBody>
          <a:bodyPr/>
          <a:lstStyle>
            <a:lvl1pPr>
              <a:defRPr/>
            </a:lvl1pPr>
          </a:lstStyle>
          <a:p>
            <a:pPr>
              <a:defRPr/>
            </a:pPr>
            <a:endParaRPr lang="en-US"/>
          </a:p>
        </p:txBody>
      </p:sp>
      <p:sp>
        <p:nvSpPr>
          <p:cNvPr id="6" name="Rectangle 1038"/>
          <p:cNvSpPr>
            <a:spLocks noGrp="1" noChangeArrowheads="1"/>
          </p:cNvSpPr>
          <p:nvPr>
            <p:ph type="ftr" sz="quarter" idx="11"/>
          </p:nvPr>
        </p:nvSpPr>
        <p:spPr>
          <a:ln/>
        </p:spPr>
        <p:txBody>
          <a:bodyPr/>
          <a:lstStyle>
            <a:lvl1pPr>
              <a:defRPr/>
            </a:lvl1pPr>
          </a:lstStyle>
          <a:p>
            <a:pPr>
              <a:defRPr/>
            </a:pPr>
            <a:endParaRPr lang="en-US"/>
          </a:p>
        </p:txBody>
      </p:sp>
      <p:sp>
        <p:nvSpPr>
          <p:cNvPr id="7" name="Rectangle 1039"/>
          <p:cNvSpPr>
            <a:spLocks noGrp="1" noChangeArrowheads="1"/>
          </p:cNvSpPr>
          <p:nvPr>
            <p:ph type="sldNum" sz="quarter" idx="12"/>
          </p:nvPr>
        </p:nvSpPr>
        <p:spPr>
          <a:ln/>
        </p:spPr>
        <p:txBody>
          <a:bodyPr/>
          <a:lstStyle>
            <a:lvl1pPr>
              <a:defRPr/>
            </a:lvl1pPr>
          </a:lstStyle>
          <a:p>
            <a:pPr>
              <a:defRPr/>
            </a:pPr>
            <a:fld id="{674A650B-CA29-6941-94B2-042B4B44912F}" type="slidenum">
              <a:rPr lang="en-US"/>
              <a:pPr>
                <a:defRPr/>
              </a:pPr>
              <a:t>‹#›</a:t>
            </a:fld>
            <a:endParaRPr lang="en-US"/>
          </a:p>
        </p:txBody>
      </p:sp>
    </p:spTree>
    <p:extLst>
      <p:ext uri="{BB962C8B-B14F-4D97-AF65-F5344CB8AC3E}">
        <p14:creationId xmlns:p14="http://schemas.microsoft.com/office/powerpoint/2010/main" val="4215473996"/>
      </p:ext>
    </p:extLst>
  </p:cSld>
  <p:clrMapOvr>
    <a:masterClrMapping/>
  </p:clrMapOvr>
  <p:transition>
    <p:random/>
  </p:transition>
</p:sldLayout>
</file>

<file path=ppt/slideLayouts/slideLayout16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37"/>
          <p:cNvSpPr>
            <a:spLocks noGrp="1" noChangeArrowheads="1"/>
          </p:cNvSpPr>
          <p:nvPr>
            <p:ph type="dt" sz="half" idx="10"/>
          </p:nvPr>
        </p:nvSpPr>
        <p:spPr>
          <a:ln/>
        </p:spPr>
        <p:txBody>
          <a:bodyPr/>
          <a:lstStyle>
            <a:lvl1pPr>
              <a:defRPr/>
            </a:lvl1pPr>
          </a:lstStyle>
          <a:p>
            <a:pPr>
              <a:defRPr/>
            </a:pPr>
            <a:endParaRPr lang="en-US"/>
          </a:p>
        </p:txBody>
      </p:sp>
      <p:sp>
        <p:nvSpPr>
          <p:cNvPr id="6" name="Rectangle 1038"/>
          <p:cNvSpPr>
            <a:spLocks noGrp="1" noChangeArrowheads="1"/>
          </p:cNvSpPr>
          <p:nvPr>
            <p:ph type="ftr" sz="quarter" idx="11"/>
          </p:nvPr>
        </p:nvSpPr>
        <p:spPr>
          <a:ln/>
        </p:spPr>
        <p:txBody>
          <a:bodyPr/>
          <a:lstStyle>
            <a:lvl1pPr>
              <a:defRPr/>
            </a:lvl1pPr>
          </a:lstStyle>
          <a:p>
            <a:pPr>
              <a:defRPr/>
            </a:pPr>
            <a:endParaRPr lang="en-US"/>
          </a:p>
        </p:txBody>
      </p:sp>
      <p:sp>
        <p:nvSpPr>
          <p:cNvPr id="7" name="Rectangle 1039"/>
          <p:cNvSpPr>
            <a:spLocks noGrp="1" noChangeArrowheads="1"/>
          </p:cNvSpPr>
          <p:nvPr>
            <p:ph type="sldNum" sz="quarter" idx="12"/>
          </p:nvPr>
        </p:nvSpPr>
        <p:spPr>
          <a:ln/>
        </p:spPr>
        <p:txBody>
          <a:bodyPr/>
          <a:lstStyle>
            <a:lvl1pPr>
              <a:defRPr/>
            </a:lvl1pPr>
          </a:lstStyle>
          <a:p>
            <a:pPr>
              <a:defRPr/>
            </a:pPr>
            <a:fld id="{A8453A10-7890-CC4A-BFC9-B0B6EAD9E2D9}" type="slidenum">
              <a:rPr lang="en-US"/>
              <a:pPr>
                <a:defRPr/>
              </a:pPr>
              <a:t>‹#›</a:t>
            </a:fld>
            <a:endParaRPr lang="en-US"/>
          </a:p>
        </p:txBody>
      </p:sp>
    </p:spTree>
    <p:extLst>
      <p:ext uri="{BB962C8B-B14F-4D97-AF65-F5344CB8AC3E}">
        <p14:creationId xmlns:p14="http://schemas.microsoft.com/office/powerpoint/2010/main" val="310036245"/>
      </p:ext>
    </p:extLst>
  </p:cSld>
  <p:clrMapOvr>
    <a:masterClrMapping/>
  </p:clrMapOvr>
  <p:transition>
    <p:random/>
  </p:transition>
</p:sldLayout>
</file>

<file path=ppt/slideLayouts/slideLayout16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37"/>
          <p:cNvSpPr>
            <a:spLocks noGrp="1" noChangeArrowheads="1"/>
          </p:cNvSpPr>
          <p:nvPr>
            <p:ph type="dt" sz="half" idx="10"/>
          </p:nvPr>
        </p:nvSpPr>
        <p:spPr>
          <a:ln/>
        </p:spPr>
        <p:txBody>
          <a:bodyPr/>
          <a:lstStyle>
            <a:lvl1pPr>
              <a:defRPr/>
            </a:lvl1pPr>
          </a:lstStyle>
          <a:p>
            <a:pPr>
              <a:defRPr/>
            </a:pPr>
            <a:endParaRPr lang="en-US"/>
          </a:p>
        </p:txBody>
      </p:sp>
      <p:sp>
        <p:nvSpPr>
          <p:cNvPr id="5" name="Rectangle 1038"/>
          <p:cNvSpPr>
            <a:spLocks noGrp="1" noChangeArrowheads="1"/>
          </p:cNvSpPr>
          <p:nvPr>
            <p:ph type="ftr" sz="quarter" idx="11"/>
          </p:nvPr>
        </p:nvSpPr>
        <p:spPr>
          <a:ln/>
        </p:spPr>
        <p:txBody>
          <a:bodyPr/>
          <a:lstStyle>
            <a:lvl1pPr>
              <a:defRPr/>
            </a:lvl1pPr>
          </a:lstStyle>
          <a:p>
            <a:pPr>
              <a:defRPr/>
            </a:pPr>
            <a:endParaRPr lang="en-US"/>
          </a:p>
        </p:txBody>
      </p:sp>
      <p:sp>
        <p:nvSpPr>
          <p:cNvPr id="6" name="Rectangle 1039"/>
          <p:cNvSpPr>
            <a:spLocks noGrp="1" noChangeArrowheads="1"/>
          </p:cNvSpPr>
          <p:nvPr>
            <p:ph type="sldNum" sz="quarter" idx="12"/>
          </p:nvPr>
        </p:nvSpPr>
        <p:spPr>
          <a:ln/>
        </p:spPr>
        <p:txBody>
          <a:bodyPr/>
          <a:lstStyle>
            <a:lvl1pPr>
              <a:defRPr/>
            </a:lvl1pPr>
          </a:lstStyle>
          <a:p>
            <a:pPr>
              <a:defRPr/>
            </a:pPr>
            <a:fld id="{52F23751-2F09-E741-864F-678EFF97B012}" type="slidenum">
              <a:rPr lang="en-US"/>
              <a:pPr>
                <a:defRPr/>
              </a:pPr>
              <a:t>‹#›</a:t>
            </a:fld>
            <a:endParaRPr lang="en-US"/>
          </a:p>
        </p:txBody>
      </p:sp>
    </p:spTree>
    <p:extLst>
      <p:ext uri="{BB962C8B-B14F-4D97-AF65-F5344CB8AC3E}">
        <p14:creationId xmlns:p14="http://schemas.microsoft.com/office/powerpoint/2010/main" val="3244483684"/>
      </p:ext>
    </p:extLst>
  </p:cSld>
  <p:clrMapOvr>
    <a:masterClrMapping/>
  </p:clrMapOvr>
  <p:transition>
    <p:random/>
  </p:transition>
</p:sldLayout>
</file>

<file path=ppt/slideLayouts/slideLayout16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37"/>
          <p:cNvSpPr>
            <a:spLocks noGrp="1" noChangeArrowheads="1"/>
          </p:cNvSpPr>
          <p:nvPr>
            <p:ph type="dt" sz="half" idx="10"/>
          </p:nvPr>
        </p:nvSpPr>
        <p:spPr>
          <a:ln/>
        </p:spPr>
        <p:txBody>
          <a:bodyPr/>
          <a:lstStyle>
            <a:lvl1pPr>
              <a:defRPr/>
            </a:lvl1pPr>
          </a:lstStyle>
          <a:p>
            <a:pPr>
              <a:defRPr/>
            </a:pPr>
            <a:endParaRPr lang="en-US"/>
          </a:p>
        </p:txBody>
      </p:sp>
      <p:sp>
        <p:nvSpPr>
          <p:cNvPr id="5" name="Rectangle 1038"/>
          <p:cNvSpPr>
            <a:spLocks noGrp="1" noChangeArrowheads="1"/>
          </p:cNvSpPr>
          <p:nvPr>
            <p:ph type="ftr" sz="quarter" idx="11"/>
          </p:nvPr>
        </p:nvSpPr>
        <p:spPr>
          <a:ln/>
        </p:spPr>
        <p:txBody>
          <a:bodyPr/>
          <a:lstStyle>
            <a:lvl1pPr>
              <a:defRPr/>
            </a:lvl1pPr>
          </a:lstStyle>
          <a:p>
            <a:pPr>
              <a:defRPr/>
            </a:pPr>
            <a:endParaRPr lang="en-US"/>
          </a:p>
        </p:txBody>
      </p:sp>
      <p:sp>
        <p:nvSpPr>
          <p:cNvPr id="6" name="Rectangle 1039"/>
          <p:cNvSpPr>
            <a:spLocks noGrp="1" noChangeArrowheads="1"/>
          </p:cNvSpPr>
          <p:nvPr>
            <p:ph type="sldNum" sz="quarter" idx="12"/>
          </p:nvPr>
        </p:nvSpPr>
        <p:spPr>
          <a:ln/>
        </p:spPr>
        <p:txBody>
          <a:bodyPr/>
          <a:lstStyle>
            <a:lvl1pPr>
              <a:defRPr/>
            </a:lvl1pPr>
          </a:lstStyle>
          <a:p>
            <a:pPr>
              <a:defRPr/>
            </a:pPr>
            <a:fld id="{5946D0BC-A9C7-6444-BA6C-8FC74FE1C966}" type="slidenum">
              <a:rPr lang="en-US"/>
              <a:pPr>
                <a:defRPr/>
              </a:pPr>
              <a:t>‹#›</a:t>
            </a:fld>
            <a:endParaRPr lang="en-US"/>
          </a:p>
        </p:txBody>
      </p:sp>
    </p:spTree>
    <p:extLst>
      <p:ext uri="{BB962C8B-B14F-4D97-AF65-F5344CB8AC3E}">
        <p14:creationId xmlns:p14="http://schemas.microsoft.com/office/powerpoint/2010/main" val="888832562"/>
      </p:ext>
    </p:extLst>
  </p:cSld>
  <p:clrMapOvr>
    <a:masterClrMapping/>
  </p:clrMapOvr>
  <p:transition>
    <p:random/>
  </p:transition>
</p:sldLayout>
</file>

<file path=ppt/slideLayouts/slideLayout167.xml><?xml version="1.0" encoding="utf-8"?>
<p:sldLayout xmlns:a="http://schemas.openxmlformats.org/drawingml/2006/main" xmlns:r="http://schemas.openxmlformats.org/officeDocument/2006/relationships" xmlns:p="http://schemas.openxmlformats.org/presentationml/2006/main" type="title" preserve="1">
  <p:cSld name="Title Slide">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891906" name="Rectangle 2"/>
          <p:cNvSpPr>
            <a:spLocks noGrp="1" noChangeArrowheads="1"/>
          </p:cNvSpPr>
          <p:nvPr>
            <p:ph type="ctrTitle"/>
          </p:nvPr>
        </p:nvSpPr>
        <p:spPr>
          <a:xfrm>
            <a:off x="685800" y="1219200"/>
            <a:ext cx="7772400" cy="1371600"/>
          </a:xfrm>
          <a:effectLst>
            <a:outerShdw blurRad="63500" algn="ctr" rotWithShape="0">
              <a:srgbClr val="FFFFFF">
                <a:alpha val="75000"/>
              </a:srgbClr>
            </a:outerShdw>
          </a:effectLst>
        </p:spPr>
        <p:txBody>
          <a:bodyPr anchor="ctr"/>
          <a:lstStyle>
            <a:lvl1pPr algn="ctr">
              <a:defRPr sz="4800"/>
            </a:lvl1pPr>
          </a:lstStyle>
          <a:p>
            <a:pPr lvl="0"/>
            <a:r>
              <a:rPr lang="en-US" noProof="0"/>
              <a:t>Click to edit Master title style</a:t>
            </a:r>
          </a:p>
        </p:txBody>
      </p:sp>
      <p:sp>
        <p:nvSpPr>
          <p:cNvPr id="891907" name="Rectangle 3"/>
          <p:cNvSpPr>
            <a:spLocks noGrp="1" noChangeArrowheads="1"/>
          </p:cNvSpPr>
          <p:nvPr>
            <p:ph type="subTitle" idx="1"/>
          </p:nvPr>
        </p:nvSpPr>
        <p:spPr>
          <a:xfrm>
            <a:off x="1371600" y="5105400"/>
            <a:ext cx="6400800" cy="1066800"/>
          </a:xfrm>
          <a:effectLst>
            <a:outerShdw blurRad="63500" algn="ctr" rotWithShape="0">
              <a:srgbClr val="000000">
                <a:alpha val="75000"/>
              </a:srgbClr>
            </a:outerShdw>
          </a:effectLst>
        </p:spPr>
        <p:txBody>
          <a:bodyPr anchor="b"/>
          <a:lstStyle>
            <a:lvl1pPr marL="0" indent="0" algn="ctr">
              <a:buFontTx/>
              <a:buNone/>
              <a:defRPr sz="2800" i="1">
                <a:solidFill>
                  <a:srgbClr val="FFFFFF"/>
                </a:solidFill>
              </a:defRPr>
            </a:lvl1pPr>
          </a:lstStyle>
          <a:p>
            <a:pPr lvl="0"/>
            <a:r>
              <a:rPr lang="en-US" noProof="0"/>
              <a:t>Click to edit Master subtitle style</a:t>
            </a:r>
          </a:p>
        </p:txBody>
      </p:sp>
      <p:sp>
        <p:nvSpPr>
          <p:cNvPr id="4" name="Rectangle 4"/>
          <p:cNvSpPr>
            <a:spLocks noGrp="1" noChangeArrowheads="1"/>
          </p:cNvSpPr>
          <p:nvPr>
            <p:ph type="dt" sz="half" idx="10"/>
          </p:nvPr>
        </p:nvSpPr>
        <p:spPr/>
        <p:txBody>
          <a:bodyPr/>
          <a:lstStyle>
            <a:lvl1pPr>
              <a:defRPr/>
            </a:lvl1pPr>
          </a:lstStyle>
          <a:p>
            <a:pPr>
              <a:defRPr/>
            </a:pPr>
            <a:endParaRPr lang="en-US">
              <a:latin typeface="Trebuchet MS"/>
            </a:endParaRPr>
          </a:p>
        </p:txBody>
      </p:sp>
      <p:sp>
        <p:nvSpPr>
          <p:cNvPr id="5" name="Rectangle 5"/>
          <p:cNvSpPr>
            <a:spLocks noGrp="1" noChangeArrowheads="1"/>
          </p:cNvSpPr>
          <p:nvPr>
            <p:ph type="ftr" sz="quarter" idx="11"/>
          </p:nvPr>
        </p:nvSpPr>
        <p:spPr/>
        <p:txBody>
          <a:bodyPr/>
          <a:lstStyle>
            <a:lvl1pPr>
              <a:defRPr>
                <a:solidFill>
                  <a:srgbClr val="FFFFFF"/>
                </a:solidFill>
              </a:defRPr>
            </a:lvl1pPr>
          </a:lstStyle>
          <a:p>
            <a:pPr>
              <a:defRPr/>
            </a:pPr>
            <a:endParaRPr lang="en-US">
              <a:latin typeface="Trebuchet MS"/>
            </a:endParaRPr>
          </a:p>
        </p:txBody>
      </p:sp>
      <p:sp>
        <p:nvSpPr>
          <p:cNvPr id="6" name="Rectangle 6"/>
          <p:cNvSpPr>
            <a:spLocks noGrp="1" noChangeArrowheads="1"/>
          </p:cNvSpPr>
          <p:nvPr>
            <p:ph type="sldNum" sz="quarter" idx="12"/>
          </p:nvPr>
        </p:nvSpPr>
        <p:spPr/>
        <p:txBody>
          <a:bodyPr/>
          <a:lstStyle>
            <a:lvl1pPr>
              <a:defRPr>
                <a:solidFill>
                  <a:srgbClr val="FFFFFF"/>
                </a:solidFill>
              </a:defRPr>
            </a:lvl1pPr>
          </a:lstStyle>
          <a:p>
            <a:pPr>
              <a:defRPr/>
            </a:pPr>
            <a:fld id="{91C4EDB2-426B-CB4F-9268-61019BD5C66E}" type="slidenum">
              <a:rPr lang="en-US"/>
              <a:pPr>
                <a:defRPr/>
              </a:pPr>
              <a:t>‹#›</a:t>
            </a:fld>
            <a:endParaRPr lang="en-US"/>
          </a:p>
        </p:txBody>
      </p:sp>
    </p:spTree>
    <p:extLst>
      <p:ext uri="{BB962C8B-B14F-4D97-AF65-F5344CB8AC3E}">
        <p14:creationId xmlns:p14="http://schemas.microsoft.com/office/powerpoint/2010/main" val="277094337"/>
      </p:ext>
    </p:extLst>
  </p:cSld>
  <p:clrMapOvr>
    <a:masterClrMapping/>
  </p:clrMapOvr>
  <p:transition>
    <p:random/>
  </p:transition>
</p:sldLayout>
</file>

<file path=ppt/slideLayouts/slideLayout16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latin typeface="Trebuchet MS"/>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rebuchet MS"/>
            </a:endParaRPr>
          </a:p>
        </p:txBody>
      </p:sp>
      <p:sp>
        <p:nvSpPr>
          <p:cNvPr id="6" name="Rectangle 6"/>
          <p:cNvSpPr>
            <a:spLocks noGrp="1" noChangeArrowheads="1"/>
          </p:cNvSpPr>
          <p:nvPr>
            <p:ph type="sldNum" sz="quarter" idx="12"/>
          </p:nvPr>
        </p:nvSpPr>
        <p:spPr>
          <a:ln/>
        </p:spPr>
        <p:txBody>
          <a:bodyPr/>
          <a:lstStyle>
            <a:lvl1pPr>
              <a:defRPr/>
            </a:lvl1pPr>
          </a:lstStyle>
          <a:p>
            <a:pPr>
              <a:defRPr/>
            </a:pPr>
            <a:fld id="{9B676032-72C3-E143-ADEC-FFFA3DCEED4F}"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607183029"/>
      </p:ext>
    </p:extLst>
  </p:cSld>
  <p:clrMapOvr>
    <a:masterClrMapping/>
  </p:clrMapOvr>
  <p:transition>
    <p:random/>
  </p:transition>
</p:sldLayout>
</file>

<file path=ppt/slideLayouts/slideLayout16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latin typeface="Trebuchet MS"/>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rebuchet MS"/>
            </a:endParaRPr>
          </a:p>
        </p:txBody>
      </p:sp>
      <p:sp>
        <p:nvSpPr>
          <p:cNvPr id="6" name="Rectangle 6"/>
          <p:cNvSpPr>
            <a:spLocks noGrp="1" noChangeArrowheads="1"/>
          </p:cNvSpPr>
          <p:nvPr>
            <p:ph type="sldNum" sz="quarter" idx="12"/>
          </p:nvPr>
        </p:nvSpPr>
        <p:spPr>
          <a:ln/>
        </p:spPr>
        <p:txBody>
          <a:bodyPr/>
          <a:lstStyle>
            <a:lvl1pPr>
              <a:defRPr/>
            </a:lvl1pPr>
          </a:lstStyle>
          <a:p>
            <a:pPr>
              <a:defRPr/>
            </a:pPr>
            <a:fld id="{8232D6B7-6702-F24C-A63F-20D32DECA50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862577558"/>
      </p:ext>
    </p:extLst>
  </p:cSld>
  <p:clrMapOvr>
    <a:masterClrMapping/>
  </p:clrMapOvr>
  <p:transition>
    <p:random/>
  </p:transition>
</p:sldLayout>
</file>

<file path=ppt/slideLayouts/slideLayout1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a:extLst>
              <a:ext uri="{FF2B5EF4-FFF2-40B4-BE49-F238E27FC236}">
                <a16:creationId xmlns:a16="http://schemas.microsoft.com/office/drawing/2014/main" id="{C177159D-854B-8741-A570-DE3AB217C782}"/>
              </a:ext>
            </a:extLst>
          </p:cNvPr>
          <p:cNvSpPr>
            <a:spLocks noGrp="1"/>
          </p:cNvSpPr>
          <p:nvPr>
            <p:ph type="dt" sz="half" idx="10"/>
          </p:nvPr>
        </p:nvSpPr>
        <p:spPr/>
        <p:txBody>
          <a:bodyPr/>
          <a:lstStyle>
            <a:lvl1pPr>
              <a:defRPr/>
            </a:lvl1pPr>
          </a:lstStyle>
          <a:p>
            <a:pPr>
              <a:defRPr/>
            </a:pPr>
            <a:endParaRPr lang="en-US"/>
          </a:p>
        </p:txBody>
      </p:sp>
      <p:sp>
        <p:nvSpPr>
          <p:cNvPr id="4" name="Footer Placeholder 4">
            <a:extLst>
              <a:ext uri="{FF2B5EF4-FFF2-40B4-BE49-F238E27FC236}">
                <a16:creationId xmlns:a16="http://schemas.microsoft.com/office/drawing/2014/main" id="{E14C2AB1-A084-FB42-A1F2-2C4CAD61D8D1}"/>
              </a:ext>
            </a:extLst>
          </p:cNvPr>
          <p:cNvSpPr>
            <a:spLocks noGrp="1"/>
          </p:cNvSpPr>
          <p:nvPr>
            <p:ph type="ftr" sz="quarter" idx="11"/>
          </p:nvPr>
        </p:nvSpPr>
        <p:spPr/>
        <p:txBody>
          <a:bodyPr/>
          <a:lstStyle>
            <a:lvl1pPr>
              <a:defRPr/>
            </a:lvl1pPr>
          </a:lstStyle>
          <a:p>
            <a:pPr>
              <a:defRPr/>
            </a:pPr>
            <a:endParaRPr lang="en-US"/>
          </a:p>
        </p:txBody>
      </p:sp>
      <p:sp>
        <p:nvSpPr>
          <p:cNvPr id="5" name="Slide Number Placeholder 5">
            <a:extLst>
              <a:ext uri="{FF2B5EF4-FFF2-40B4-BE49-F238E27FC236}">
                <a16:creationId xmlns:a16="http://schemas.microsoft.com/office/drawing/2014/main" id="{D81A526F-591A-F54E-9EAC-FE2D0E8F1DF6}"/>
              </a:ext>
            </a:extLst>
          </p:cNvPr>
          <p:cNvSpPr>
            <a:spLocks noGrp="1"/>
          </p:cNvSpPr>
          <p:nvPr>
            <p:ph type="sldNum" sz="quarter" idx="12"/>
          </p:nvPr>
        </p:nvSpPr>
        <p:spPr/>
        <p:txBody>
          <a:bodyPr/>
          <a:lstStyle>
            <a:lvl1pPr>
              <a:defRPr/>
            </a:lvl1pPr>
          </a:lstStyle>
          <a:p>
            <a:fld id="{CBAE851A-B7A3-C04F-8849-B1757C2EED94}" type="slidenum">
              <a:rPr lang="en-US" altLang="en-US"/>
              <a:pPr/>
              <a:t>‹#›</a:t>
            </a:fld>
            <a:endParaRPr lang="en-US" altLang="en-US"/>
          </a:p>
        </p:txBody>
      </p:sp>
    </p:spTree>
    <p:extLst>
      <p:ext uri="{BB962C8B-B14F-4D97-AF65-F5344CB8AC3E}">
        <p14:creationId xmlns:p14="http://schemas.microsoft.com/office/powerpoint/2010/main" val="2844908285"/>
      </p:ext>
    </p:extLst>
  </p:cSld>
  <p:clrMapOvr>
    <a:masterClrMapping/>
  </p:clrMapOvr>
</p:sldLayout>
</file>

<file path=ppt/slideLayouts/slideLayout17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905000" y="1981200"/>
            <a:ext cx="33528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410200" y="1981200"/>
            <a:ext cx="33528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latin typeface="Trebuchet MS"/>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rebuchet MS"/>
            </a:endParaRPr>
          </a:p>
        </p:txBody>
      </p:sp>
      <p:sp>
        <p:nvSpPr>
          <p:cNvPr id="7" name="Rectangle 6"/>
          <p:cNvSpPr>
            <a:spLocks noGrp="1" noChangeArrowheads="1"/>
          </p:cNvSpPr>
          <p:nvPr>
            <p:ph type="sldNum" sz="quarter" idx="12"/>
          </p:nvPr>
        </p:nvSpPr>
        <p:spPr>
          <a:ln/>
        </p:spPr>
        <p:txBody>
          <a:bodyPr/>
          <a:lstStyle>
            <a:lvl1pPr>
              <a:defRPr/>
            </a:lvl1pPr>
          </a:lstStyle>
          <a:p>
            <a:pPr>
              <a:defRPr/>
            </a:pPr>
            <a:fld id="{7BF49495-BAC6-5549-9759-6631F55F48A4}"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123879993"/>
      </p:ext>
    </p:extLst>
  </p:cSld>
  <p:clrMapOvr>
    <a:masterClrMapping/>
  </p:clrMapOvr>
  <p:transition>
    <p:random/>
  </p:transition>
</p:sldLayout>
</file>

<file path=ppt/slideLayouts/slideLayout17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latin typeface="Trebuchet MS"/>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rebuchet MS"/>
            </a:endParaRPr>
          </a:p>
        </p:txBody>
      </p:sp>
      <p:sp>
        <p:nvSpPr>
          <p:cNvPr id="9" name="Rectangle 6"/>
          <p:cNvSpPr>
            <a:spLocks noGrp="1" noChangeArrowheads="1"/>
          </p:cNvSpPr>
          <p:nvPr>
            <p:ph type="sldNum" sz="quarter" idx="12"/>
          </p:nvPr>
        </p:nvSpPr>
        <p:spPr>
          <a:ln/>
        </p:spPr>
        <p:txBody>
          <a:bodyPr/>
          <a:lstStyle>
            <a:lvl1pPr>
              <a:defRPr/>
            </a:lvl1pPr>
          </a:lstStyle>
          <a:p>
            <a:pPr>
              <a:defRPr/>
            </a:pPr>
            <a:fld id="{988B9C9A-4656-6847-B1C1-11129602537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186083299"/>
      </p:ext>
    </p:extLst>
  </p:cSld>
  <p:clrMapOvr>
    <a:masterClrMapping/>
  </p:clrMapOvr>
  <p:transition>
    <p:random/>
  </p:transition>
</p:sldLayout>
</file>

<file path=ppt/slideLayouts/slideLayout17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latin typeface="Trebuchet MS"/>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rebuchet MS"/>
            </a:endParaRPr>
          </a:p>
        </p:txBody>
      </p:sp>
      <p:sp>
        <p:nvSpPr>
          <p:cNvPr id="5" name="Rectangle 6"/>
          <p:cNvSpPr>
            <a:spLocks noGrp="1" noChangeArrowheads="1"/>
          </p:cNvSpPr>
          <p:nvPr>
            <p:ph type="sldNum" sz="quarter" idx="12"/>
          </p:nvPr>
        </p:nvSpPr>
        <p:spPr>
          <a:ln/>
        </p:spPr>
        <p:txBody>
          <a:bodyPr/>
          <a:lstStyle>
            <a:lvl1pPr>
              <a:defRPr/>
            </a:lvl1pPr>
          </a:lstStyle>
          <a:p>
            <a:pPr>
              <a:defRPr/>
            </a:pPr>
            <a:fld id="{6F404AE5-2622-8343-B4D4-74E79F331E7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038266412"/>
      </p:ext>
    </p:extLst>
  </p:cSld>
  <p:clrMapOvr>
    <a:masterClrMapping/>
  </p:clrMapOvr>
  <p:transition>
    <p:random/>
  </p:transition>
</p:sldLayout>
</file>

<file path=ppt/slideLayouts/slideLayout17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latin typeface="Trebuchet MS"/>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rebuchet MS"/>
            </a:endParaRPr>
          </a:p>
        </p:txBody>
      </p:sp>
      <p:sp>
        <p:nvSpPr>
          <p:cNvPr id="4" name="Rectangle 6"/>
          <p:cNvSpPr>
            <a:spLocks noGrp="1" noChangeArrowheads="1"/>
          </p:cNvSpPr>
          <p:nvPr>
            <p:ph type="sldNum" sz="quarter" idx="12"/>
          </p:nvPr>
        </p:nvSpPr>
        <p:spPr>
          <a:ln/>
        </p:spPr>
        <p:txBody>
          <a:bodyPr/>
          <a:lstStyle>
            <a:lvl1pPr>
              <a:defRPr/>
            </a:lvl1pPr>
          </a:lstStyle>
          <a:p>
            <a:pPr>
              <a:defRPr/>
            </a:pPr>
            <a:fld id="{F2A68658-CD40-364A-91EE-F5004ECFB18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598186389"/>
      </p:ext>
    </p:extLst>
  </p:cSld>
  <p:clrMapOvr>
    <a:masterClrMapping/>
  </p:clrMapOvr>
  <p:transition>
    <p:random/>
  </p:transition>
</p:sldLayout>
</file>

<file path=ppt/slideLayouts/slideLayout17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latin typeface="Trebuchet MS"/>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rebuchet MS"/>
            </a:endParaRPr>
          </a:p>
        </p:txBody>
      </p:sp>
      <p:sp>
        <p:nvSpPr>
          <p:cNvPr id="7" name="Rectangle 6"/>
          <p:cNvSpPr>
            <a:spLocks noGrp="1" noChangeArrowheads="1"/>
          </p:cNvSpPr>
          <p:nvPr>
            <p:ph type="sldNum" sz="quarter" idx="12"/>
          </p:nvPr>
        </p:nvSpPr>
        <p:spPr>
          <a:ln/>
        </p:spPr>
        <p:txBody>
          <a:bodyPr/>
          <a:lstStyle>
            <a:lvl1pPr>
              <a:defRPr/>
            </a:lvl1pPr>
          </a:lstStyle>
          <a:p>
            <a:pPr>
              <a:defRPr/>
            </a:pPr>
            <a:fld id="{9C062428-121A-A940-B35B-7918831B78E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484430121"/>
      </p:ext>
    </p:extLst>
  </p:cSld>
  <p:clrMapOvr>
    <a:masterClrMapping/>
  </p:clrMapOvr>
  <p:transition>
    <p:random/>
  </p:transition>
</p:sldLayout>
</file>

<file path=ppt/slideLayouts/slideLayout17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latin typeface="Trebuchet MS"/>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rebuchet MS"/>
            </a:endParaRPr>
          </a:p>
        </p:txBody>
      </p:sp>
      <p:sp>
        <p:nvSpPr>
          <p:cNvPr id="7" name="Rectangle 6"/>
          <p:cNvSpPr>
            <a:spLocks noGrp="1" noChangeArrowheads="1"/>
          </p:cNvSpPr>
          <p:nvPr>
            <p:ph type="sldNum" sz="quarter" idx="12"/>
          </p:nvPr>
        </p:nvSpPr>
        <p:spPr>
          <a:ln/>
        </p:spPr>
        <p:txBody>
          <a:bodyPr/>
          <a:lstStyle>
            <a:lvl1pPr>
              <a:defRPr/>
            </a:lvl1pPr>
          </a:lstStyle>
          <a:p>
            <a:pPr>
              <a:defRPr/>
            </a:pPr>
            <a:fld id="{D99B0AF7-333D-8643-9426-43AC9C9AF35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867502515"/>
      </p:ext>
    </p:extLst>
  </p:cSld>
  <p:clrMapOvr>
    <a:masterClrMapping/>
  </p:clrMapOvr>
  <p:transition>
    <p:random/>
  </p:transition>
</p:sldLayout>
</file>

<file path=ppt/slideLayouts/slideLayout17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latin typeface="Trebuchet MS"/>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rebuchet MS"/>
            </a:endParaRPr>
          </a:p>
        </p:txBody>
      </p:sp>
      <p:sp>
        <p:nvSpPr>
          <p:cNvPr id="6" name="Rectangle 6"/>
          <p:cNvSpPr>
            <a:spLocks noGrp="1" noChangeArrowheads="1"/>
          </p:cNvSpPr>
          <p:nvPr>
            <p:ph type="sldNum" sz="quarter" idx="12"/>
          </p:nvPr>
        </p:nvSpPr>
        <p:spPr>
          <a:ln/>
        </p:spPr>
        <p:txBody>
          <a:bodyPr/>
          <a:lstStyle>
            <a:lvl1pPr>
              <a:defRPr/>
            </a:lvl1pPr>
          </a:lstStyle>
          <a:p>
            <a:pPr>
              <a:defRPr/>
            </a:pPr>
            <a:fld id="{D5E3D67F-88EA-3741-887C-83575B1FC7E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876924551"/>
      </p:ext>
    </p:extLst>
  </p:cSld>
  <p:clrMapOvr>
    <a:masterClrMapping/>
  </p:clrMapOvr>
  <p:transition>
    <p:random/>
  </p:transition>
</p:sldLayout>
</file>

<file path=ppt/slideLayouts/slideLayout17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743700" y="609600"/>
            <a:ext cx="20193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9055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latin typeface="Trebuchet MS"/>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rebuchet MS"/>
            </a:endParaRPr>
          </a:p>
        </p:txBody>
      </p:sp>
      <p:sp>
        <p:nvSpPr>
          <p:cNvPr id="6" name="Rectangle 6"/>
          <p:cNvSpPr>
            <a:spLocks noGrp="1" noChangeArrowheads="1"/>
          </p:cNvSpPr>
          <p:nvPr>
            <p:ph type="sldNum" sz="quarter" idx="12"/>
          </p:nvPr>
        </p:nvSpPr>
        <p:spPr>
          <a:ln/>
        </p:spPr>
        <p:txBody>
          <a:bodyPr/>
          <a:lstStyle>
            <a:lvl1pPr>
              <a:defRPr/>
            </a:lvl1pPr>
          </a:lstStyle>
          <a:p>
            <a:pPr>
              <a:defRPr/>
            </a:pPr>
            <a:fld id="{4D371143-03EF-744E-A86F-01946C3CCE7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332060780"/>
      </p:ext>
    </p:extLst>
  </p:cSld>
  <p:clrMapOvr>
    <a:masterClrMapping/>
  </p:clrMapOvr>
  <p:transition>
    <p:random/>
  </p:transition>
</p:sldLayout>
</file>

<file path=ppt/slideLayouts/slideLayout178.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defRPr>
                <a:latin typeface="Tahoma"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a:latin typeface="Tahoma"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Tahoma" charset="0"/>
              </a:defRPr>
            </a:lvl1pPr>
          </a:lstStyle>
          <a:p>
            <a:pPr>
              <a:defRPr/>
            </a:pPr>
            <a:fld id="{6EAC9014-BF95-7549-B1F1-948697221C55}" type="slidenum">
              <a:rPr lang="en-US"/>
              <a:pPr>
                <a:defRPr/>
              </a:pPr>
              <a:t>‹#›</a:t>
            </a:fld>
            <a:endParaRPr lang="en-US"/>
          </a:p>
        </p:txBody>
      </p:sp>
    </p:spTree>
    <p:extLst>
      <p:ext uri="{BB962C8B-B14F-4D97-AF65-F5344CB8AC3E}">
        <p14:creationId xmlns:p14="http://schemas.microsoft.com/office/powerpoint/2010/main" val="1852132920"/>
      </p:ext>
    </p:extLst>
  </p:cSld>
  <p:clrMapOvr>
    <a:masterClrMapping/>
  </p:clrMapOvr>
</p:sldLayout>
</file>

<file path=ppt/slideLayouts/slideLayout179.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7"/>
          <p:cNvSpPr>
            <a:spLocks noGrp="1" noChangeArrowheads="1"/>
          </p:cNvSpPr>
          <p:nvPr>
            <p:ph type="dt" sz="half" idx="10"/>
          </p:nvPr>
        </p:nvSpPr>
        <p:spPr>
          <a:ln/>
        </p:spPr>
        <p:txBody>
          <a:bodyPr/>
          <a:lstStyle>
            <a:lvl1pPr>
              <a:defRPr/>
            </a:lvl1pPr>
          </a:lstStyle>
          <a:p>
            <a:pPr>
              <a:defRPr/>
            </a:pPr>
            <a:endParaRPr lang="en-US"/>
          </a:p>
        </p:txBody>
      </p:sp>
      <p:sp>
        <p:nvSpPr>
          <p:cNvPr id="5" name="Rectangle 8"/>
          <p:cNvSpPr>
            <a:spLocks noGrp="1" noChangeArrowheads="1"/>
          </p:cNvSpPr>
          <p:nvPr>
            <p:ph type="ftr" sz="quarter" idx="11"/>
          </p:nvPr>
        </p:nvSpPr>
        <p:spPr>
          <a:ln/>
        </p:spPr>
        <p:txBody>
          <a:bodyPr/>
          <a:lstStyle>
            <a:lvl1pPr>
              <a:defRPr/>
            </a:lvl1pPr>
          </a:lstStyle>
          <a:p>
            <a:pPr>
              <a:defRPr/>
            </a:pPr>
            <a:endParaRPr lang="en-US"/>
          </a:p>
        </p:txBody>
      </p:sp>
      <p:sp>
        <p:nvSpPr>
          <p:cNvPr id="6" name="Rectangle 9"/>
          <p:cNvSpPr>
            <a:spLocks noGrp="1" noChangeArrowheads="1"/>
          </p:cNvSpPr>
          <p:nvPr>
            <p:ph type="sldNum" sz="quarter" idx="12"/>
          </p:nvPr>
        </p:nvSpPr>
        <p:spPr>
          <a:ln/>
        </p:spPr>
        <p:txBody>
          <a:bodyPr/>
          <a:lstStyle>
            <a:lvl1pPr>
              <a:defRPr/>
            </a:lvl1pPr>
          </a:lstStyle>
          <a:p>
            <a:pPr>
              <a:defRPr/>
            </a:pPr>
            <a:fld id="{0A99D491-EA4C-F743-8040-0302D18E0041}" type="slidenum">
              <a:rPr lang="en-US"/>
              <a:pPr>
                <a:defRPr/>
              </a:pPr>
              <a:t>‹#›</a:t>
            </a:fld>
            <a:endParaRPr lang="en-US"/>
          </a:p>
        </p:txBody>
      </p:sp>
    </p:spTree>
    <p:extLst>
      <p:ext uri="{BB962C8B-B14F-4D97-AF65-F5344CB8AC3E}">
        <p14:creationId xmlns:p14="http://schemas.microsoft.com/office/powerpoint/2010/main" val="3040868507"/>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a:extLst>
              <a:ext uri="{FF2B5EF4-FFF2-40B4-BE49-F238E27FC236}">
                <a16:creationId xmlns:a16="http://schemas.microsoft.com/office/drawing/2014/main" id="{D940084B-8EC5-F242-9F45-4A6277D7F273}"/>
              </a:ext>
            </a:extLst>
          </p:cNvPr>
          <p:cNvSpPr>
            <a:spLocks noGrp="1"/>
          </p:cNvSpPr>
          <p:nvPr>
            <p:ph type="dt" sz="half" idx="10"/>
          </p:nvPr>
        </p:nvSpPr>
        <p:spPr/>
        <p:txBody>
          <a:bodyPr/>
          <a:lstStyle>
            <a:lvl1pPr>
              <a:defRPr/>
            </a:lvl1pPr>
          </a:lstStyle>
          <a:p>
            <a:pPr>
              <a:defRPr/>
            </a:pPr>
            <a:endParaRPr lang="en-US"/>
          </a:p>
        </p:txBody>
      </p:sp>
      <p:sp>
        <p:nvSpPr>
          <p:cNvPr id="3" name="Footer Placeholder 4">
            <a:extLst>
              <a:ext uri="{FF2B5EF4-FFF2-40B4-BE49-F238E27FC236}">
                <a16:creationId xmlns:a16="http://schemas.microsoft.com/office/drawing/2014/main" id="{DFC4F6EA-2272-684B-82A2-EAB768C44D7D}"/>
              </a:ext>
            </a:extLst>
          </p:cNvPr>
          <p:cNvSpPr>
            <a:spLocks noGrp="1"/>
          </p:cNvSpPr>
          <p:nvPr>
            <p:ph type="ftr" sz="quarter" idx="11"/>
          </p:nvPr>
        </p:nvSpPr>
        <p:spPr/>
        <p:txBody>
          <a:bodyPr/>
          <a:lstStyle>
            <a:lvl1pPr>
              <a:defRPr/>
            </a:lvl1pPr>
          </a:lstStyle>
          <a:p>
            <a:pPr>
              <a:defRPr/>
            </a:pPr>
            <a:endParaRPr lang="en-US"/>
          </a:p>
        </p:txBody>
      </p:sp>
      <p:sp>
        <p:nvSpPr>
          <p:cNvPr id="4" name="Slide Number Placeholder 5">
            <a:extLst>
              <a:ext uri="{FF2B5EF4-FFF2-40B4-BE49-F238E27FC236}">
                <a16:creationId xmlns:a16="http://schemas.microsoft.com/office/drawing/2014/main" id="{867F17A5-EDA7-5247-A2E4-3CDE5E61DF68}"/>
              </a:ext>
            </a:extLst>
          </p:cNvPr>
          <p:cNvSpPr>
            <a:spLocks noGrp="1"/>
          </p:cNvSpPr>
          <p:nvPr>
            <p:ph type="sldNum" sz="quarter" idx="12"/>
          </p:nvPr>
        </p:nvSpPr>
        <p:spPr/>
        <p:txBody>
          <a:bodyPr/>
          <a:lstStyle>
            <a:lvl1pPr>
              <a:defRPr/>
            </a:lvl1pPr>
          </a:lstStyle>
          <a:p>
            <a:fld id="{C3703D1D-AA96-5041-8F8C-E21935B58365}" type="slidenum">
              <a:rPr lang="en-US" altLang="en-US"/>
              <a:pPr/>
              <a:t>‹#›</a:t>
            </a:fld>
            <a:endParaRPr lang="en-US" altLang="en-US"/>
          </a:p>
        </p:txBody>
      </p:sp>
    </p:spTree>
    <p:extLst>
      <p:ext uri="{BB962C8B-B14F-4D97-AF65-F5344CB8AC3E}">
        <p14:creationId xmlns:p14="http://schemas.microsoft.com/office/powerpoint/2010/main" val="1966158168"/>
      </p:ext>
    </p:extLst>
  </p:cSld>
  <p:clrMapOvr>
    <a:masterClrMapping/>
  </p:clrMapOvr>
</p:sldLayout>
</file>

<file path=ppt/slideLayouts/slideLayout180.xml><?xml version="1.0" encoding="utf-8"?>
<p:sldLayout xmlns:a="http://schemas.openxmlformats.org/drawingml/2006/main" xmlns:r="http://schemas.openxmlformats.org/officeDocument/2006/relationships" xmlns:p="http://schemas.openxmlformats.org/presentationml/2006/main" type="titleOnly">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7"/>
          <p:cNvSpPr>
            <a:spLocks noGrp="1" noChangeArrowheads="1"/>
          </p:cNvSpPr>
          <p:nvPr>
            <p:ph type="dt" sz="half" idx="10"/>
          </p:nvPr>
        </p:nvSpPr>
        <p:spPr>
          <a:ln/>
        </p:spPr>
        <p:txBody>
          <a:bodyPr/>
          <a:lstStyle>
            <a:lvl1pPr>
              <a:defRPr/>
            </a:lvl1pPr>
          </a:lstStyle>
          <a:p>
            <a:pPr>
              <a:defRPr/>
            </a:pPr>
            <a:endParaRPr lang="en-US"/>
          </a:p>
        </p:txBody>
      </p:sp>
      <p:sp>
        <p:nvSpPr>
          <p:cNvPr id="4" name="Rectangle 8"/>
          <p:cNvSpPr>
            <a:spLocks noGrp="1" noChangeArrowheads="1"/>
          </p:cNvSpPr>
          <p:nvPr>
            <p:ph type="ftr" sz="quarter" idx="11"/>
          </p:nvPr>
        </p:nvSpPr>
        <p:spPr>
          <a:ln/>
        </p:spPr>
        <p:txBody>
          <a:bodyPr/>
          <a:lstStyle>
            <a:lvl1pPr>
              <a:defRPr/>
            </a:lvl1pPr>
          </a:lstStyle>
          <a:p>
            <a:pPr>
              <a:defRPr/>
            </a:pPr>
            <a:endParaRPr lang="en-US"/>
          </a:p>
        </p:txBody>
      </p:sp>
      <p:sp>
        <p:nvSpPr>
          <p:cNvPr id="5" name="Rectangle 9"/>
          <p:cNvSpPr>
            <a:spLocks noGrp="1" noChangeArrowheads="1"/>
          </p:cNvSpPr>
          <p:nvPr>
            <p:ph type="sldNum" sz="quarter" idx="12"/>
          </p:nvPr>
        </p:nvSpPr>
        <p:spPr>
          <a:ln/>
        </p:spPr>
        <p:txBody>
          <a:bodyPr/>
          <a:lstStyle>
            <a:lvl1pPr>
              <a:defRPr/>
            </a:lvl1pPr>
          </a:lstStyle>
          <a:p>
            <a:pPr>
              <a:defRPr/>
            </a:pPr>
            <a:fld id="{812FC202-27AC-E34E-89FE-428BD0037ED7}" type="slidenum">
              <a:rPr lang="en-US"/>
              <a:pPr>
                <a:defRPr/>
              </a:pPr>
              <a:t>‹#›</a:t>
            </a:fld>
            <a:endParaRPr lang="en-US"/>
          </a:p>
        </p:txBody>
      </p:sp>
    </p:spTree>
    <p:extLst>
      <p:ext uri="{BB962C8B-B14F-4D97-AF65-F5344CB8AC3E}">
        <p14:creationId xmlns:p14="http://schemas.microsoft.com/office/powerpoint/2010/main" val="1760954043"/>
      </p:ext>
    </p:extLst>
  </p:cSld>
  <p:clrMapOvr>
    <a:masterClrMapping/>
  </p:clrMapOvr>
</p:sldLayout>
</file>

<file path=ppt/slideLayouts/slideLayout181.xml><?xml version="1.0" encoding="utf-8"?>
<p:sldLayout xmlns:a="http://schemas.openxmlformats.org/drawingml/2006/main" xmlns:r="http://schemas.openxmlformats.org/officeDocument/2006/relationships" xmlns:p="http://schemas.openxmlformats.org/presentationml/2006/main" showMasterSp="0" type="title">
  <p:cSld name="Title Slide">
    <p:spTree>
      <p:nvGrpSpPr>
        <p:cNvPr id="1" name=""/>
        <p:cNvGrpSpPr/>
        <p:nvPr/>
      </p:nvGrpSpPr>
      <p:grpSpPr>
        <a:xfrm>
          <a:off x="0" y="0"/>
          <a:ext cx="0" cy="0"/>
          <a:chOff x="0" y="0"/>
          <a:chExt cx="0" cy="0"/>
        </a:xfrm>
      </p:grpSpPr>
      <p:grpSp>
        <p:nvGrpSpPr>
          <p:cNvPr id="4" name="Group 1026"/>
          <p:cNvGrpSpPr>
            <a:grpSpLocks/>
          </p:cNvGrpSpPr>
          <p:nvPr/>
        </p:nvGrpSpPr>
        <p:grpSpPr bwMode="auto">
          <a:xfrm>
            <a:off x="0" y="0"/>
            <a:ext cx="8458200" cy="5943600"/>
            <a:chOff x="0" y="0"/>
            <a:chExt cx="5328" cy="3744"/>
          </a:xfrm>
        </p:grpSpPr>
        <p:sp>
          <p:nvSpPr>
            <p:cNvPr id="5" name="Freeform 1027"/>
            <p:cNvSpPr>
              <a:spLocks/>
            </p:cNvSpPr>
            <p:nvPr/>
          </p:nvSpPr>
          <p:spPr bwMode="hidden">
            <a:xfrm>
              <a:off x="0" y="1440"/>
              <a:ext cx="5155" cy="2304"/>
            </a:xfrm>
            <a:custGeom>
              <a:avLst/>
              <a:gdLst/>
              <a:ahLst/>
              <a:cxnLst>
                <a:cxn ang="0">
                  <a:pos x="5154" y="1769"/>
                </a:cxn>
                <a:cxn ang="0">
                  <a:pos x="0" y="2304"/>
                </a:cxn>
                <a:cxn ang="0">
                  <a:pos x="0" y="1252"/>
                </a:cxn>
                <a:cxn ang="0">
                  <a:pos x="5155" y="0"/>
                </a:cxn>
                <a:cxn ang="0">
                  <a:pos x="5155" y="1416"/>
                </a:cxn>
                <a:cxn ang="0">
                  <a:pos x="5154" y="1769"/>
                </a:cxn>
              </a:cxnLst>
              <a:rect l="0" t="0" r="r" b="b"/>
              <a:pathLst>
                <a:path w="5155" h="2304">
                  <a:moveTo>
                    <a:pt x="5154" y="1769"/>
                  </a:moveTo>
                  <a:lnTo>
                    <a:pt x="0" y="2304"/>
                  </a:lnTo>
                  <a:lnTo>
                    <a:pt x="0" y="1252"/>
                  </a:lnTo>
                  <a:lnTo>
                    <a:pt x="5155" y="0"/>
                  </a:lnTo>
                  <a:lnTo>
                    <a:pt x="5155" y="1416"/>
                  </a:lnTo>
                  <a:lnTo>
                    <a:pt x="5154" y="1769"/>
                  </a:lnTo>
                  <a:close/>
                </a:path>
              </a:pathLst>
            </a:custGeom>
            <a:gradFill rotWithShape="1">
              <a:gsLst>
                <a:gs pos="0">
                  <a:schemeClr val="bg1">
                    <a:gamma/>
                    <a:shade val="84706"/>
                    <a:invGamma/>
                  </a:schemeClr>
                </a:gs>
                <a:gs pos="100000">
                  <a:schemeClr val="bg1"/>
                </a:gs>
              </a:gsLst>
              <a:lin ang="0" scaled="1"/>
            </a:gradFill>
            <a:ln w="9525">
              <a:noFill/>
              <a:round/>
              <a:headEnd/>
              <a:tailEnd/>
            </a:ln>
          </p:spPr>
          <p:txBody>
            <a:bodyPr/>
            <a:lstStyle/>
            <a:p>
              <a:pPr>
                <a:defRPr/>
              </a:pPr>
              <a:endParaRPr lang="en-US" sz="2400">
                <a:solidFill>
                  <a:srgbClr val="FFFFFF"/>
                </a:solidFill>
                <a:latin typeface="Arial" pitchFamily="-112" charset="0"/>
                <a:ea typeface="ＭＳ Ｐゴシック" pitchFamily="-112" charset="-128"/>
                <a:cs typeface="ＭＳ Ｐゴシック" pitchFamily="-112" charset="-128"/>
              </a:endParaRPr>
            </a:p>
          </p:txBody>
        </p:sp>
        <p:sp>
          <p:nvSpPr>
            <p:cNvPr id="6" name="Freeform 1028"/>
            <p:cNvSpPr>
              <a:spLocks/>
            </p:cNvSpPr>
            <p:nvPr/>
          </p:nvSpPr>
          <p:spPr bwMode="hidden">
            <a:xfrm>
              <a:off x="0" y="0"/>
              <a:ext cx="5328" cy="3689"/>
            </a:xfrm>
            <a:custGeom>
              <a:avLst/>
              <a:gdLst>
                <a:gd name="T0" fmla="*/ 5311 w 5328"/>
                <a:gd name="T1" fmla="*/ 3209 h 3689"/>
                <a:gd name="T2" fmla="*/ 0 w 5328"/>
                <a:gd name="T3" fmla="*/ 3689 h 3689"/>
                <a:gd name="T4" fmla="*/ 0 w 5328"/>
                <a:gd name="T5" fmla="*/ 9 h 3689"/>
                <a:gd name="T6" fmla="*/ 5328 w 5328"/>
                <a:gd name="T7" fmla="*/ 0 h 3689"/>
                <a:gd name="T8" fmla="*/ 5311 w 5328"/>
                <a:gd name="T9" fmla="*/ 3209 h 36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328" h="3689">
                  <a:moveTo>
                    <a:pt x="5311" y="3209"/>
                  </a:moveTo>
                  <a:lnTo>
                    <a:pt x="0" y="3689"/>
                  </a:lnTo>
                  <a:lnTo>
                    <a:pt x="0" y="9"/>
                  </a:lnTo>
                  <a:lnTo>
                    <a:pt x="5328" y="0"/>
                  </a:lnTo>
                  <a:lnTo>
                    <a:pt x="5311" y="3209"/>
                  </a:lnTo>
                  <a:close/>
                </a:path>
              </a:pathLst>
            </a:custGeom>
            <a:gradFill rotWithShape="1">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grpSp>
      <p:sp>
        <p:nvSpPr>
          <p:cNvPr id="15365" name="Rectangle 1029"/>
          <p:cNvSpPr>
            <a:spLocks noGrp="1" noChangeArrowheads="1"/>
          </p:cNvSpPr>
          <p:nvPr>
            <p:ph type="subTitle" sz="quarter" idx="1"/>
          </p:nvPr>
        </p:nvSpPr>
        <p:spPr>
          <a:xfrm>
            <a:off x="1371600" y="3886200"/>
            <a:ext cx="6400800" cy="1752600"/>
          </a:xfrm>
        </p:spPr>
        <p:txBody>
          <a:bodyPr/>
          <a:lstStyle>
            <a:lvl1pPr marL="0" indent="0" algn="ctr">
              <a:buFont typeface="Wingdings" pitchFamily="-110" charset="2"/>
              <a:buNone/>
              <a:defRPr/>
            </a:lvl1pPr>
          </a:lstStyle>
          <a:p>
            <a:r>
              <a:rPr lang="en-US"/>
              <a:t>Click to edit Master subtitle style</a:t>
            </a:r>
          </a:p>
        </p:txBody>
      </p:sp>
      <p:sp>
        <p:nvSpPr>
          <p:cNvPr id="15369" name="Rectangle 1033"/>
          <p:cNvSpPr>
            <a:spLocks noGrp="1" noChangeArrowheads="1"/>
          </p:cNvSpPr>
          <p:nvPr>
            <p:ph type="ctrTitle" sz="quarter"/>
          </p:nvPr>
        </p:nvSpPr>
        <p:spPr>
          <a:xfrm>
            <a:off x="685800" y="1768475"/>
            <a:ext cx="7772400" cy="1736725"/>
          </a:xfrm>
        </p:spPr>
        <p:txBody>
          <a:bodyPr anchor="b" anchorCtr="1"/>
          <a:lstStyle>
            <a:lvl1pPr>
              <a:defRPr sz="5400"/>
            </a:lvl1pPr>
          </a:lstStyle>
          <a:p>
            <a:r>
              <a:rPr lang="en-US"/>
              <a:t>Click to edit Master title style</a:t>
            </a:r>
          </a:p>
        </p:txBody>
      </p:sp>
      <p:sp>
        <p:nvSpPr>
          <p:cNvPr id="7" name="Rectangle 1030"/>
          <p:cNvSpPr>
            <a:spLocks noGrp="1" noChangeArrowheads="1"/>
          </p:cNvSpPr>
          <p:nvPr>
            <p:ph type="dt" sz="quarter" idx="10"/>
          </p:nvPr>
        </p:nvSpPr>
        <p:spPr/>
        <p:txBody>
          <a:bodyPr/>
          <a:lstStyle>
            <a:lvl1pPr>
              <a:defRPr/>
            </a:lvl1pPr>
          </a:lstStyle>
          <a:p>
            <a:pPr>
              <a:defRPr/>
            </a:pPr>
            <a:endParaRPr lang="en-US"/>
          </a:p>
        </p:txBody>
      </p:sp>
      <p:sp>
        <p:nvSpPr>
          <p:cNvPr id="8" name="Rectangle 1031"/>
          <p:cNvSpPr>
            <a:spLocks noGrp="1" noChangeArrowheads="1"/>
          </p:cNvSpPr>
          <p:nvPr>
            <p:ph type="ftr" sz="quarter" idx="11"/>
          </p:nvPr>
        </p:nvSpPr>
        <p:spPr/>
        <p:txBody>
          <a:bodyPr/>
          <a:lstStyle>
            <a:lvl1pPr>
              <a:defRPr/>
            </a:lvl1pPr>
          </a:lstStyle>
          <a:p>
            <a:pPr>
              <a:defRPr/>
            </a:pPr>
            <a:endParaRPr lang="en-US"/>
          </a:p>
        </p:txBody>
      </p:sp>
      <p:sp>
        <p:nvSpPr>
          <p:cNvPr id="9" name="Rectangle 1032"/>
          <p:cNvSpPr>
            <a:spLocks noGrp="1" noChangeArrowheads="1"/>
          </p:cNvSpPr>
          <p:nvPr>
            <p:ph type="sldNum" sz="quarter" idx="12"/>
          </p:nvPr>
        </p:nvSpPr>
        <p:spPr/>
        <p:txBody>
          <a:bodyPr/>
          <a:lstStyle>
            <a:lvl1pPr>
              <a:defRPr/>
            </a:lvl1pPr>
          </a:lstStyle>
          <a:p>
            <a:pPr>
              <a:defRPr/>
            </a:pPr>
            <a:fld id="{B9DD8885-9ACC-764E-BBD8-EF21776583BE}" type="slidenum">
              <a:rPr lang="en-US"/>
              <a:pPr>
                <a:defRPr/>
              </a:pPr>
              <a:t>‹#›</a:t>
            </a:fld>
            <a:endParaRPr lang="en-US"/>
          </a:p>
        </p:txBody>
      </p:sp>
    </p:spTree>
    <p:extLst>
      <p:ext uri="{BB962C8B-B14F-4D97-AF65-F5344CB8AC3E}">
        <p14:creationId xmlns:p14="http://schemas.microsoft.com/office/powerpoint/2010/main" val="201330823"/>
      </p:ext>
    </p:extLst>
  </p:cSld>
  <p:clrMapOvr>
    <a:masterClrMapping/>
  </p:clrMapOvr>
</p:sldLayout>
</file>

<file path=ppt/slideLayouts/slideLayout18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1026"/>
          <p:cNvGrpSpPr>
            <a:grpSpLocks/>
          </p:cNvGrpSpPr>
          <p:nvPr/>
        </p:nvGrpSpPr>
        <p:grpSpPr bwMode="auto">
          <a:xfrm>
            <a:off x="0" y="0"/>
            <a:ext cx="9159875" cy="6870700"/>
            <a:chOff x="0" y="0"/>
            <a:chExt cx="5770" cy="4328"/>
          </a:xfrm>
        </p:grpSpPr>
        <p:sp>
          <p:nvSpPr>
            <p:cNvPr id="5" name="Rectangle 1027"/>
            <p:cNvSpPr>
              <a:spLocks noChangeArrowheads="1"/>
            </p:cNvSpPr>
            <p:nvPr/>
          </p:nvSpPr>
          <p:spPr bwMode="hidden">
            <a:xfrm>
              <a:off x="0" y="4186"/>
              <a:ext cx="5089" cy="142"/>
            </a:xfrm>
            <a:prstGeom prst="rect">
              <a:avLst/>
            </a:prstGeom>
            <a:gradFill rotWithShape="0">
              <a:gsLst>
                <a:gs pos="0">
                  <a:schemeClr val="bg1"/>
                </a:gs>
                <a:gs pos="100000">
                  <a:schemeClr val="bg2"/>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kumimoji="1" lang="en-US">
                <a:latin typeface="Arial" charset="0"/>
              </a:endParaRPr>
            </a:p>
          </p:txBody>
        </p:sp>
        <p:sp>
          <p:nvSpPr>
            <p:cNvPr id="6" name="Rectangle 1028"/>
            <p:cNvSpPr>
              <a:spLocks noChangeArrowheads="1"/>
            </p:cNvSpPr>
            <p:nvPr/>
          </p:nvSpPr>
          <p:spPr bwMode="hidden">
            <a:xfrm>
              <a:off x="0" y="0"/>
              <a:ext cx="5089" cy="126"/>
            </a:xfrm>
            <a:prstGeom prst="rect">
              <a:avLst/>
            </a:prstGeom>
            <a:gradFill rotWithShape="0">
              <a:gsLst>
                <a:gs pos="0">
                  <a:schemeClr val="bg2"/>
                </a:gs>
                <a:gs pos="100000">
                  <a:schemeClr val="bg1"/>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kumimoji="1" lang="en-US">
                <a:latin typeface="Arial" charset="0"/>
              </a:endParaRPr>
            </a:p>
          </p:txBody>
        </p:sp>
        <p:sp>
          <p:nvSpPr>
            <p:cNvPr id="7" name="Rectangle 1029"/>
            <p:cNvSpPr>
              <a:spLocks noChangeArrowheads="1"/>
            </p:cNvSpPr>
            <p:nvPr/>
          </p:nvSpPr>
          <p:spPr bwMode="auto">
            <a:xfrm>
              <a:off x="5010" y="0"/>
              <a:ext cx="758" cy="4320"/>
            </a:xfrm>
            <a:prstGeom prst="rect">
              <a:avLst/>
            </a:prstGeom>
            <a:gradFill rotWithShape="0">
              <a:gsLst>
                <a:gs pos="0">
                  <a:schemeClr val="accent1">
                    <a:gamma/>
                    <a:shade val="84706"/>
                    <a:invGamma/>
                  </a:schemeClr>
                </a:gs>
                <a:gs pos="50000">
                  <a:schemeClr val="accent1"/>
                </a:gs>
                <a:gs pos="100000">
                  <a:schemeClr val="accent1">
                    <a:gamma/>
                    <a:shade val="84706"/>
                    <a:invGamma/>
                  </a:schemeClr>
                </a:gs>
              </a:gsLst>
              <a:lin ang="5400000" scaled="1"/>
            </a:gradFill>
            <a:ln w="9525">
              <a:noFill/>
              <a:miter lim="800000"/>
              <a:headEnd/>
              <a:tailEnd/>
            </a:ln>
            <a:effectLst/>
          </p:spPr>
          <p:txBody>
            <a:bodyPr wrap="none" anchor="ctr"/>
            <a:lstStyle/>
            <a:p>
              <a:pPr algn="ctr" eaLnBrk="1" hangingPunct="1">
                <a:defRPr/>
              </a:pPr>
              <a:endParaRPr kumimoji="1" lang="en-US">
                <a:latin typeface="Arial" pitchFamily="22" charset="0"/>
                <a:ea typeface="+mn-ea"/>
                <a:cs typeface="+mn-cs"/>
              </a:endParaRPr>
            </a:p>
          </p:txBody>
        </p:sp>
        <p:grpSp>
          <p:nvGrpSpPr>
            <p:cNvPr id="8" name="Group 1030"/>
            <p:cNvGrpSpPr>
              <a:grpSpLocks/>
            </p:cNvGrpSpPr>
            <p:nvPr/>
          </p:nvGrpSpPr>
          <p:grpSpPr bwMode="auto">
            <a:xfrm>
              <a:off x="4944" y="-17"/>
              <a:ext cx="816" cy="3992"/>
              <a:chOff x="4944" y="-17"/>
              <a:chExt cx="816" cy="3992"/>
            </a:xfrm>
          </p:grpSpPr>
          <p:grpSp>
            <p:nvGrpSpPr>
              <p:cNvPr id="20" name="Group 1031"/>
              <p:cNvGrpSpPr>
                <a:grpSpLocks/>
              </p:cNvGrpSpPr>
              <p:nvPr userDrawn="1"/>
            </p:nvGrpSpPr>
            <p:grpSpPr bwMode="auto">
              <a:xfrm>
                <a:off x="5280" y="-17"/>
                <a:ext cx="480" cy="1448"/>
                <a:chOff x="5280" y="-17"/>
                <a:chExt cx="480" cy="1448"/>
              </a:xfrm>
            </p:grpSpPr>
            <p:grpSp>
              <p:nvGrpSpPr>
                <p:cNvPr id="41" name="Group 1032"/>
                <p:cNvGrpSpPr>
                  <a:grpSpLocks/>
                </p:cNvGrpSpPr>
                <p:nvPr userDrawn="1"/>
              </p:nvGrpSpPr>
              <p:grpSpPr bwMode="auto">
                <a:xfrm rot="-5400000">
                  <a:off x="5479" y="-16"/>
                  <a:ext cx="185" cy="183"/>
                  <a:chOff x="1727" y="232"/>
                  <a:chExt cx="1797" cy="2665"/>
                </a:xfrm>
              </p:grpSpPr>
              <p:grpSp>
                <p:nvGrpSpPr>
                  <p:cNvPr id="50" name="Group 1033"/>
                  <p:cNvGrpSpPr>
                    <a:grpSpLocks/>
                  </p:cNvGrpSpPr>
                  <p:nvPr/>
                </p:nvGrpSpPr>
                <p:grpSpPr bwMode="auto">
                  <a:xfrm>
                    <a:off x="1727" y="232"/>
                    <a:ext cx="1797" cy="2665"/>
                    <a:chOff x="1727" y="232"/>
                    <a:chExt cx="1797" cy="2665"/>
                  </a:xfrm>
                </p:grpSpPr>
                <p:sp>
                  <p:nvSpPr>
                    <p:cNvPr id="57" name="Freeform 1034"/>
                    <p:cNvSpPr>
                      <a:spLocks/>
                    </p:cNvSpPr>
                    <p:nvPr/>
                  </p:nvSpPr>
                  <p:spPr bwMode="auto">
                    <a:xfrm>
                      <a:off x="2300" y="334"/>
                      <a:ext cx="1234" cy="2563"/>
                    </a:xfrm>
                    <a:custGeom>
                      <a:avLst/>
                      <a:gdLst>
                        <a:gd name="T0" fmla="*/ 349 w 1231"/>
                        <a:gd name="T1" fmla="*/ 283 h 2560"/>
                        <a:gd name="T2" fmla="*/ 427 w 1231"/>
                        <a:gd name="T3" fmla="*/ 115 h 2560"/>
                        <a:gd name="T4" fmla="*/ 595 w 1231"/>
                        <a:gd name="T5" fmla="*/ 7 h 2560"/>
                        <a:gd name="T6" fmla="*/ 919 w 1231"/>
                        <a:gd name="T7" fmla="*/ 61 h 2560"/>
                        <a:gd name="T8" fmla="*/ 1087 w 1231"/>
                        <a:gd name="T9" fmla="*/ 349 h 2560"/>
                        <a:gd name="T10" fmla="*/ 1003 w 1231"/>
                        <a:gd name="T11" fmla="*/ 781 h 2560"/>
                        <a:gd name="T12" fmla="*/ 967 w 1231"/>
                        <a:gd name="T13" fmla="*/ 955 h 2560"/>
                        <a:gd name="T14" fmla="*/ 1141 w 1231"/>
                        <a:gd name="T15" fmla="*/ 1087 h 2560"/>
                        <a:gd name="T16" fmla="*/ 1267 w 1231"/>
                        <a:gd name="T17" fmla="*/ 1549 h 2560"/>
                        <a:gd name="T18" fmla="*/ 1159 w 1231"/>
                        <a:gd name="T19" fmla="*/ 1993 h 2560"/>
                        <a:gd name="T20" fmla="*/ 931 w 1231"/>
                        <a:gd name="T21" fmla="*/ 2101 h 2560"/>
                        <a:gd name="T22" fmla="*/ 745 w 1231"/>
                        <a:gd name="T23" fmla="*/ 2083 h 2560"/>
                        <a:gd name="T24" fmla="*/ 679 w 1231"/>
                        <a:gd name="T25" fmla="*/ 2287 h 2560"/>
                        <a:gd name="T26" fmla="*/ 541 w 1231"/>
                        <a:gd name="T27" fmla="*/ 2563 h 2560"/>
                        <a:gd name="T28" fmla="*/ 223 w 1231"/>
                        <a:gd name="T29" fmla="*/ 2545 h 2560"/>
                        <a:gd name="T30" fmla="*/ 31 w 1231"/>
                        <a:gd name="T31" fmla="*/ 2263 h 2560"/>
                        <a:gd name="T32" fmla="*/ 25 w 1231"/>
                        <a:gd name="T33" fmla="*/ 1993 h 2560"/>
                        <a:gd name="T34" fmla="*/ 145 w 1231"/>
                        <a:gd name="T35" fmla="*/ 1675 h 2560"/>
                        <a:gd name="T36" fmla="*/ 271 w 1231"/>
                        <a:gd name="T37" fmla="*/ 1537 h 2560"/>
                        <a:gd name="T38" fmla="*/ 229 w 1231"/>
                        <a:gd name="T39" fmla="*/ 1753 h 2560"/>
                        <a:gd name="T40" fmla="*/ 73 w 1231"/>
                        <a:gd name="T41" fmla="*/ 2047 h 2560"/>
                        <a:gd name="T42" fmla="*/ 169 w 1231"/>
                        <a:gd name="T43" fmla="*/ 2359 h 2560"/>
                        <a:gd name="T44" fmla="*/ 451 w 1231"/>
                        <a:gd name="T45" fmla="*/ 2467 h 2560"/>
                        <a:gd name="T46" fmla="*/ 607 w 1231"/>
                        <a:gd name="T47" fmla="*/ 2263 h 2560"/>
                        <a:gd name="T48" fmla="*/ 589 w 1231"/>
                        <a:gd name="T49" fmla="*/ 1831 h 2560"/>
                        <a:gd name="T50" fmla="*/ 505 w 1231"/>
                        <a:gd name="T51" fmla="*/ 1555 h 2560"/>
                        <a:gd name="T52" fmla="*/ 547 w 1231"/>
                        <a:gd name="T53" fmla="*/ 1483 h 2560"/>
                        <a:gd name="T54" fmla="*/ 649 w 1231"/>
                        <a:gd name="T55" fmla="*/ 1657 h 2560"/>
                        <a:gd name="T56" fmla="*/ 745 w 1231"/>
                        <a:gd name="T57" fmla="*/ 1957 h 2560"/>
                        <a:gd name="T58" fmla="*/ 991 w 1231"/>
                        <a:gd name="T59" fmla="*/ 1987 h 2560"/>
                        <a:gd name="T60" fmla="*/ 1171 w 1231"/>
                        <a:gd name="T61" fmla="*/ 1711 h 2560"/>
                        <a:gd name="T62" fmla="*/ 1153 w 1231"/>
                        <a:gd name="T63" fmla="*/ 1290 h 2560"/>
                        <a:gd name="T64" fmla="*/ 907 w 1231"/>
                        <a:gd name="T65" fmla="*/ 1069 h 2560"/>
                        <a:gd name="T66" fmla="*/ 703 w 1231"/>
                        <a:gd name="T67" fmla="*/ 1141 h 2560"/>
                        <a:gd name="T68" fmla="*/ 589 w 1231"/>
                        <a:gd name="T69" fmla="*/ 1129 h 2560"/>
                        <a:gd name="T70" fmla="*/ 643 w 1231"/>
                        <a:gd name="T71" fmla="*/ 1045 h 2560"/>
                        <a:gd name="T72" fmla="*/ 835 w 1231"/>
                        <a:gd name="T73" fmla="*/ 949 h 2560"/>
                        <a:gd name="T74" fmla="*/ 973 w 1231"/>
                        <a:gd name="T75" fmla="*/ 625 h 2560"/>
                        <a:gd name="T76" fmla="*/ 907 w 1231"/>
                        <a:gd name="T77" fmla="*/ 175 h 2560"/>
                        <a:gd name="T78" fmla="*/ 643 w 1231"/>
                        <a:gd name="T79" fmla="*/ 103 h 2560"/>
                        <a:gd name="T80" fmla="*/ 403 w 1231"/>
                        <a:gd name="T81" fmla="*/ 355 h 2560"/>
                        <a:gd name="T82" fmla="*/ 415 w 1231"/>
                        <a:gd name="T83" fmla="*/ 775 h 2560"/>
                        <a:gd name="T84" fmla="*/ 355 w 1231"/>
                        <a:gd name="T85" fmla="*/ 961 h 2560"/>
                        <a:gd name="T86" fmla="*/ 301 w 1231"/>
                        <a:gd name="T87" fmla="*/ 697 h 2560"/>
                        <a:gd name="T88" fmla="*/ 319 w 1231"/>
                        <a:gd name="T89" fmla="*/ 367 h 256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231" h="2560">
                          <a:moveTo>
                            <a:pt x="307" y="367"/>
                          </a:moveTo>
                          <a:cubicBezTo>
                            <a:pt x="317" y="336"/>
                            <a:pt x="326" y="303"/>
                            <a:pt x="337" y="283"/>
                          </a:cubicBezTo>
                          <a:cubicBezTo>
                            <a:pt x="348" y="263"/>
                            <a:pt x="360" y="275"/>
                            <a:pt x="373" y="247"/>
                          </a:cubicBezTo>
                          <a:cubicBezTo>
                            <a:pt x="386" y="219"/>
                            <a:pt x="400" y="147"/>
                            <a:pt x="415" y="115"/>
                          </a:cubicBezTo>
                          <a:cubicBezTo>
                            <a:pt x="430" y="83"/>
                            <a:pt x="435" y="73"/>
                            <a:pt x="463" y="55"/>
                          </a:cubicBezTo>
                          <a:cubicBezTo>
                            <a:pt x="491" y="37"/>
                            <a:pt x="536" y="14"/>
                            <a:pt x="583" y="7"/>
                          </a:cubicBezTo>
                          <a:cubicBezTo>
                            <a:pt x="630" y="0"/>
                            <a:pt x="693" y="4"/>
                            <a:pt x="745" y="13"/>
                          </a:cubicBezTo>
                          <a:cubicBezTo>
                            <a:pt x="797" y="22"/>
                            <a:pt x="852" y="34"/>
                            <a:pt x="895" y="61"/>
                          </a:cubicBezTo>
                          <a:cubicBezTo>
                            <a:pt x="938" y="88"/>
                            <a:pt x="977" y="127"/>
                            <a:pt x="1003" y="175"/>
                          </a:cubicBezTo>
                          <a:cubicBezTo>
                            <a:pt x="1029" y="223"/>
                            <a:pt x="1044" y="287"/>
                            <a:pt x="1051" y="349"/>
                          </a:cubicBezTo>
                          <a:cubicBezTo>
                            <a:pt x="1058" y="411"/>
                            <a:pt x="1057" y="477"/>
                            <a:pt x="1045" y="547"/>
                          </a:cubicBezTo>
                          <a:cubicBezTo>
                            <a:pt x="1033" y="617"/>
                            <a:pt x="995" y="712"/>
                            <a:pt x="979" y="769"/>
                          </a:cubicBezTo>
                          <a:cubicBezTo>
                            <a:pt x="963" y="826"/>
                            <a:pt x="955" y="860"/>
                            <a:pt x="949" y="889"/>
                          </a:cubicBezTo>
                          <a:cubicBezTo>
                            <a:pt x="943" y="918"/>
                            <a:pt x="936" y="925"/>
                            <a:pt x="943" y="943"/>
                          </a:cubicBezTo>
                          <a:cubicBezTo>
                            <a:pt x="950" y="961"/>
                            <a:pt x="964" y="975"/>
                            <a:pt x="991" y="997"/>
                          </a:cubicBezTo>
                          <a:cubicBezTo>
                            <a:pt x="1018" y="1019"/>
                            <a:pt x="1069" y="1033"/>
                            <a:pt x="1105" y="1075"/>
                          </a:cubicBezTo>
                          <a:cubicBezTo>
                            <a:pt x="1141" y="1117"/>
                            <a:pt x="1186" y="1174"/>
                            <a:pt x="1207" y="1249"/>
                          </a:cubicBezTo>
                          <a:cubicBezTo>
                            <a:pt x="1228" y="1324"/>
                            <a:pt x="1231" y="1441"/>
                            <a:pt x="1231" y="1525"/>
                          </a:cubicBezTo>
                          <a:cubicBezTo>
                            <a:pt x="1231" y="1609"/>
                            <a:pt x="1225" y="1679"/>
                            <a:pt x="1207" y="1753"/>
                          </a:cubicBezTo>
                          <a:cubicBezTo>
                            <a:pt x="1189" y="1827"/>
                            <a:pt x="1153" y="1917"/>
                            <a:pt x="1123" y="1969"/>
                          </a:cubicBezTo>
                          <a:cubicBezTo>
                            <a:pt x="1093" y="2021"/>
                            <a:pt x="1063" y="2047"/>
                            <a:pt x="1027" y="2065"/>
                          </a:cubicBezTo>
                          <a:cubicBezTo>
                            <a:pt x="991" y="2083"/>
                            <a:pt x="951" y="2079"/>
                            <a:pt x="907" y="2077"/>
                          </a:cubicBezTo>
                          <a:cubicBezTo>
                            <a:pt x="863" y="2075"/>
                            <a:pt x="794" y="2056"/>
                            <a:pt x="763" y="2053"/>
                          </a:cubicBezTo>
                          <a:cubicBezTo>
                            <a:pt x="732" y="2050"/>
                            <a:pt x="733" y="2050"/>
                            <a:pt x="721" y="2059"/>
                          </a:cubicBezTo>
                          <a:cubicBezTo>
                            <a:pt x="709" y="2068"/>
                            <a:pt x="702" y="2075"/>
                            <a:pt x="691" y="2107"/>
                          </a:cubicBezTo>
                          <a:cubicBezTo>
                            <a:pt x="680" y="2139"/>
                            <a:pt x="665" y="2205"/>
                            <a:pt x="655" y="2251"/>
                          </a:cubicBezTo>
                          <a:cubicBezTo>
                            <a:pt x="645" y="2297"/>
                            <a:pt x="652" y="2337"/>
                            <a:pt x="631" y="2383"/>
                          </a:cubicBezTo>
                          <a:cubicBezTo>
                            <a:pt x="610" y="2429"/>
                            <a:pt x="574" y="2498"/>
                            <a:pt x="529" y="2527"/>
                          </a:cubicBezTo>
                          <a:cubicBezTo>
                            <a:pt x="484" y="2556"/>
                            <a:pt x="414" y="2560"/>
                            <a:pt x="361" y="2557"/>
                          </a:cubicBezTo>
                          <a:cubicBezTo>
                            <a:pt x="308" y="2554"/>
                            <a:pt x="256" y="2537"/>
                            <a:pt x="211" y="2509"/>
                          </a:cubicBezTo>
                          <a:cubicBezTo>
                            <a:pt x="166" y="2481"/>
                            <a:pt x="121" y="2436"/>
                            <a:pt x="91" y="2389"/>
                          </a:cubicBezTo>
                          <a:cubicBezTo>
                            <a:pt x="61" y="2342"/>
                            <a:pt x="46" y="2275"/>
                            <a:pt x="31" y="2227"/>
                          </a:cubicBezTo>
                          <a:cubicBezTo>
                            <a:pt x="16" y="2179"/>
                            <a:pt x="2" y="2144"/>
                            <a:pt x="1" y="2101"/>
                          </a:cubicBezTo>
                          <a:cubicBezTo>
                            <a:pt x="0" y="2058"/>
                            <a:pt x="13" y="2018"/>
                            <a:pt x="25" y="1969"/>
                          </a:cubicBezTo>
                          <a:cubicBezTo>
                            <a:pt x="37" y="1920"/>
                            <a:pt x="53" y="1860"/>
                            <a:pt x="73" y="1807"/>
                          </a:cubicBezTo>
                          <a:cubicBezTo>
                            <a:pt x="93" y="1754"/>
                            <a:pt x="122" y="1698"/>
                            <a:pt x="145" y="1651"/>
                          </a:cubicBezTo>
                          <a:cubicBezTo>
                            <a:pt x="168" y="1604"/>
                            <a:pt x="192" y="1548"/>
                            <a:pt x="211" y="1525"/>
                          </a:cubicBezTo>
                          <a:cubicBezTo>
                            <a:pt x="230" y="1502"/>
                            <a:pt x="249" y="1502"/>
                            <a:pt x="259" y="1513"/>
                          </a:cubicBezTo>
                          <a:cubicBezTo>
                            <a:pt x="269" y="1524"/>
                            <a:pt x="278" y="1555"/>
                            <a:pt x="271" y="1591"/>
                          </a:cubicBezTo>
                          <a:cubicBezTo>
                            <a:pt x="264" y="1627"/>
                            <a:pt x="242" y="1682"/>
                            <a:pt x="217" y="1729"/>
                          </a:cubicBezTo>
                          <a:cubicBezTo>
                            <a:pt x="192" y="1776"/>
                            <a:pt x="145" y="1824"/>
                            <a:pt x="121" y="1873"/>
                          </a:cubicBezTo>
                          <a:cubicBezTo>
                            <a:pt x="97" y="1922"/>
                            <a:pt x="76" y="1970"/>
                            <a:pt x="73" y="2023"/>
                          </a:cubicBezTo>
                          <a:cubicBezTo>
                            <a:pt x="70" y="2076"/>
                            <a:pt x="87" y="2141"/>
                            <a:pt x="103" y="2191"/>
                          </a:cubicBezTo>
                          <a:cubicBezTo>
                            <a:pt x="119" y="2241"/>
                            <a:pt x="140" y="2285"/>
                            <a:pt x="169" y="2323"/>
                          </a:cubicBezTo>
                          <a:cubicBezTo>
                            <a:pt x="198" y="2361"/>
                            <a:pt x="232" y="2401"/>
                            <a:pt x="277" y="2419"/>
                          </a:cubicBezTo>
                          <a:cubicBezTo>
                            <a:pt x="322" y="2437"/>
                            <a:pt x="395" y="2440"/>
                            <a:pt x="439" y="2431"/>
                          </a:cubicBezTo>
                          <a:cubicBezTo>
                            <a:pt x="483" y="2422"/>
                            <a:pt x="515" y="2399"/>
                            <a:pt x="541" y="2365"/>
                          </a:cubicBezTo>
                          <a:cubicBezTo>
                            <a:pt x="567" y="2331"/>
                            <a:pt x="583" y="2280"/>
                            <a:pt x="595" y="2227"/>
                          </a:cubicBezTo>
                          <a:cubicBezTo>
                            <a:pt x="607" y="2174"/>
                            <a:pt x="616" y="2117"/>
                            <a:pt x="613" y="2047"/>
                          </a:cubicBezTo>
                          <a:cubicBezTo>
                            <a:pt x="610" y="1977"/>
                            <a:pt x="589" y="1871"/>
                            <a:pt x="577" y="1807"/>
                          </a:cubicBezTo>
                          <a:cubicBezTo>
                            <a:pt x="565" y="1743"/>
                            <a:pt x="555" y="1709"/>
                            <a:pt x="541" y="1663"/>
                          </a:cubicBezTo>
                          <a:cubicBezTo>
                            <a:pt x="527" y="1617"/>
                            <a:pt x="502" y="1561"/>
                            <a:pt x="493" y="1531"/>
                          </a:cubicBezTo>
                          <a:cubicBezTo>
                            <a:pt x="484" y="1501"/>
                            <a:pt x="480" y="1495"/>
                            <a:pt x="487" y="1483"/>
                          </a:cubicBezTo>
                          <a:cubicBezTo>
                            <a:pt x="494" y="1471"/>
                            <a:pt x="519" y="1455"/>
                            <a:pt x="535" y="1459"/>
                          </a:cubicBezTo>
                          <a:cubicBezTo>
                            <a:pt x="551" y="1463"/>
                            <a:pt x="568" y="1478"/>
                            <a:pt x="583" y="1507"/>
                          </a:cubicBezTo>
                          <a:cubicBezTo>
                            <a:pt x="598" y="1536"/>
                            <a:pt x="610" y="1583"/>
                            <a:pt x="625" y="1633"/>
                          </a:cubicBezTo>
                          <a:cubicBezTo>
                            <a:pt x="640" y="1683"/>
                            <a:pt x="657" y="1757"/>
                            <a:pt x="673" y="1807"/>
                          </a:cubicBezTo>
                          <a:cubicBezTo>
                            <a:pt x="689" y="1857"/>
                            <a:pt x="697" y="1905"/>
                            <a:pt x="721" y="1933"/>
                          </a:cubicBezTo>
                          <a:cubicBezTo>
                            <a:pt x="745" y="1961"/>
                            <a:pt x="776" y="1970"/>
                            <a:pt x="817" y="1975"/>
                          </a:cubicBezTo>
                          <a:cubicBezTo>
                            <a:pt x="858" y="1980"/>
                            <a:pt x="926" y="1980"/>
                            <a:pt x="967" y="1963"/>
                          </a:cubicBezTo>
                          <a:cubicBezTo>
                            <a:pt x="1008" y="1946"/>
                            <a:pt x="1035" y="1919"/>
                            <a:pt x="1063" y="1873"/>
                          </a:cubicBezTo>
                          <a:cubicBezTo>
                            <a:pt x="1091" y="1827"/>
                            <a:pt x="1122" y="1761"/>
                            <a:pt x="1135" y="1687"/>
                          </a:cubicBezTo>
                          <a:cubicBezTo>
                            <a:pt x="1148" y="1613"/>
                            <a:pt x="1144" y="1498"/>
                            <a:pt x="1141" y="1429"/>
                          </a:cubicBezTo>
                          <a:cubicBezTo>
                            <a:pt x="1138" y="1360"/>
                            <a:pt x="1140" y="1325"/>
                            <a:pt x="1117" y="1273"/>
                          </a:cubicBezTo>
                          <a:cubicBezTo>
                            <a:pt x="1094" y="1221"/>
                            <a:pt x="1042" y="1153"/>
                            <a:pt x="1003" y="1117"/>
                          </a:cubicBezTo>
                          <a:cubicBezTo>
                            <a:pt x="964" y="1081"/>
                            <a:pt x="919" y="1064"/>
                            <a:pt x="883" y="1057"/>
                          </a:cubicBezTo>
                          <a:cubicBezTo>
                            <a:pt x="847" y="1050"/>
                            <a:pt x="821" y="1063"/>
                            <a:pt x="787" y="1075"/>
                          </a:cubicBezTo>
                          <a:cubicBezTo>
                            <a:pt x="753" y="1087"/>
                            <a:pt x="706" y="1117"/>
                            <a:pt x="679" y="1129"/>
                          </a:cubicBezTo>
                          <a:cubicBezTo>
                            <a:pt x="652" y="1141"/>
                            <a:pt x="642" y="1149"/>
                            <a:pt x="625" y="1147"/>
                          </a:cubicBezTo>
                          <a:cubicBezTo>
                            <a:pt x="608" y="1145"/>
                            <a:pt x="584" y="1130"/>
                            <a:pt x="577" y="1117"/>
                          </a:cubicBezTo>
                          <a:cubicBezTo>
                            <a:pt x="570" y="1104"/>
                            <a:pt x="576" y="1083"/>
                            <a:pt x="583" y="1069"/>
                          </a:cubicBezTo>
                          <a:cubicBezTo>
                            <a:pt x="590" y="1055"/>
                            <a:pt x="599" y="1043"/>
                            <a:pt x="619" y="1033"/>
                          </a:cubicBezTo>
                          <a:cubicBezTo>
                            <a:pt x="639" y="1023"/>
                            <a:pt x="671" y="1025"/>
                            <a:pt x="703" y="1009"/>
                          </a:cubicBezTo>
                          <a:cubicBezTo>
                            <a:pt x="735" y="993"/>
                            <a:pt x="780" y="965"/>
                            <a:pt x="811" y="937"/>
                          </a:cubicBezTo>
                          <a:cubicBezTo>
                            <a:pt x="842" y="909"/>
                            <a:pt x="866" y="895"/>
                            <a:pt x="889" y="841"/>
                          </a:cubicBezTo>
                          <a:cubicBezTo>
                            <a:pt x="912" y="787"/>
                            <a:pt x="939" y="696"/>
                            <a:pt x="949" y="613"/>
                          </a:cubicBezTo>
                          <a:cubicBezTo>
                            <a:pt x="959" y="530"/>
                            <a:pt x="960" y="416"/>
                            <a:pt x="949" y="343"/>
                          </a:cubicBezTo>
                          <a:cubicBezTo>
                            <a:pt x="938" y="270"/>
                            <a:pt x="914" y="215"/>
                            <a:pt x="883" y="175"/>
                          </a:cubicBezTo>
                          <a:cubicBezTo>
                            <a:pt x="852" y="135"/>
                            <a:pt x="807" y="115"/>
                            <a:pt x="763" y="103"/>
                          </a:cubicBezTo>
                          <a:cubicBezTo>
                            <a:pt x="719" y="91"/>
                            <a:pt x="665" y="90"/>
                            <a:pt x="619" y="103"/>
                          </a:cubicBezTo>
                          <a:cubicBezTo>
                            <a:pt x="573" y="116"/>
                            <a:pt x="525" y="139"/>
                            <a:pt x="487" y="181"/>
                          </a:cubicBezTo>
                          <a:cubicBezTo>
                            <a:pt x="449" y="223"/>
                            <a:pt x="412" y="301"/>
                            <a:pt x="391" y="355"/>
                          </a:cubicBezTo>
                          <a:cubicBezTo>
                            <a:pt x="370" y="409"/>
                            <a:pt x="359" y="437"/>
                            <a:pt x="361" y="505"/>
                          </a:cubicBezTo>
                          <a:cubicBezTo>
                            <a:pt x="363" y="573"/>
                            <a:pt x="399" y="691"/>
                            <a:pt x="403" y="763"/>
                          </a:cubicBezTo>
                          <a:cubicBezTo>
                            <a:pt x="407" y="835"/>
                            <a:pt x="395" y="906"/>
                            <a:pt x="385" y="937"/>
                          </a:cubicBezTo>
                          <a:cubicBezTo>
                            <a:pt x="375" y="968"/>
                            <a:pt x="356" y="957"/>
                            <a:pt x="343" y="949"/>
                          </a:cubicBezTo>
                          <a:cubicBezTo>
                            <a:pt x="330" y="941"/>
                            <a:pt x="316" y="933"/>
                            <a:pt x="307" y="889"/>
                          </a:cubicBezTo>
                          <a:cubicBezTo>
                            <a:pt x="298" y="845"/>
                            <a:pt x="294" y="755"/>
                            <a:pt x="289" y="685"/>
                          </a:cubicBezTo>
                          <a:cubicBezTo>
                            <a:pt x="284" y="615"/>
                            <a:pt x="273" y="523"/>
                            <a:pt x="277" y="469"/>
                          </a:cubicBezTo>
                          <a:cubicBezTo>
                            <a:pt x="281" y="415"/>
                            <a:pt x="297" y="398"/>
                            <a:pt x="307" y="367"/>
                          </a:cubicBezTo>
                          <a:close/>
                        </a:path>
                      </a:pathLst>
                    </a:custGeom>
                    <a:solidFill>
                      <a:srgbClr val="E7D6B7"/>
                    </a:soli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58" name="Freeform 1035"/>
                    <p:cNvSpPr>
                      <a:spLocks/>
                    </p:cNvSpPr>
                    <p:nvPr/>
                  </p:nvSpPr>
                  <p:spPr bwMode="auto">
                    <a:xfrm>
                      <a:off x="1727" y="217"/>
                      <a:ext cx="864" cy="2068"/>
                    </a:xfrm>
                    <a:custGeom>
                      <a:avLst/>
                      <a:gdLst>
                        <a:gd name="T0" fmla="*/ 773 w 865"/>
                        <a:gd name="T1" fmla="*/ 518 h 2071"/>
                        <a:gd name="T2" fmla="*/ 785 w 865"/>
                        <a:gd name="T3" fmla="*/ 345 h 2071"/>
                        <a:gd name="T4" fmla="*/ 851 w 865"/>
                        <a:gd name="T5" fmla="*/ 206 h 2071"/>
                        <a:gd name="T6" fmla="*/ 797 w 865"/>
                        <a:gd name="T7" fmla="*/ 218 h 2071"/>
                        <a:gd name="T8" fmla="*/ 737 w 865"/>
                        <a:gd name="T9" fmla="*/ 218 h 2071"/>
                        <a:gd name="T10" fmla="*/ 671 w 865"/>
                        <a:gd name="T11" fmla="*/ 116 h 2071"/>
                        <a:gd name="T12" fmla="*/ 599 w 865"/>
                        <a:gd name="T13" fmla="*/ 32 h 2071"/>
                        <a:gd name="T14" fmla="*/ 497 w 865"/>
                        <a:gd name="T15" fmla="*/ 2 h 2071"/>
                        <a:gd name="T16" fmla="*/ 407 w 865"/>
                        <a:gd name="T17" fmla="*/ 20 h 2071"/>
                        <a:gd name="T18" fmla="*/ 281 w 865"/>
                        <a:gd name="T19" fmla="*/ 74 h 2071"/>
                        <a:gd name="T20" fmla="*/ 173 w 865"/>
                        <a:gd name="T21" fmla="*/ 206 h 2071"/>
                        <a:gd name="T22" fmla="*/ 119 w 865"/>
                        <a:gd name="T23" fmla="*/ 392 h 2071"/>
                        <a:gd name="T24" fmla="*/ 131 w 865"/>
                        <a:gd name="T25" fmla="*/ 578 h 2071"/>
                        <a:gd name="T26" fmla="*/ 173 w 865"/>
                        <a:gd name="T27" fmla="*/ 770 h 2071"/>
                        <a:gd name="T28" fmla="*/ 197 w 865"/>
                        <a:gd name="T29" fmla="*/ 872 h 2071"/>
                        <a:gd name="T30" fmla="*/ 167 w 865"/>
                        <a:gd name="T31" fmla="*/ 974 h 2071"/>
                        <a:gd name="T32" fmla="*/ 65 w 865"/>
                        <a:gd name="T33" fmla="*/ 1100 h 2071"/>
                        <a:gd name="T34" fmla="*/ 17 w 865"/>
                        <a:gd name="T35" fmla="*/ 1274 h 2071"/>
                        <a:gd name="T36" fmla="*/ 5 w 865"/>
                        <a:gd name="T37" fmla="*/ 1526 h 2071"/>
                        <a:gd name="T38" fmla="*/ 47 w 865"/>
                        <a:gd name="T39" fmla="*/ 1716 h 2071"/>
                        <a:gd name="T40" fmla="*/ 131 w 865"/>
                        <a:gd name="T41" fmla="*/ 1862 h 2071"/>
                        <a:gd name="T42" fmla="*/ 299 w 865"/>
                        <a:gd name="T43" fmla="*/ 1952 h 2071"/>
                        <a:gd name="T44" fmla="*/ 425 w 865"/>
                        <a:gd name="T45" fmla="*/ 1946 h 2071"/>
                        <a:gd name="T46" fmla="*/ 455 w 865"/>
                        <a:gd name="T47" fmla="*/ 1958 h 2071"/>
                        <a:gd name="T48" fmla="*/ 485 w 865"/>
                        <a:gd name="T49" fmla="*/ 2030 h 2071"/>
                        <a:gd name="T50" fmla="*/ 485 w 865"/>
                        <a:gd name="T51" fmla="*/ 1928 h 2071"/>
                        <a:gd name="T52" fmla="*/ 545 w 865"/>
                        <a:gd name="T53" fmla="*/ 1742 h 2071"/>
                        <a:gd name="T54" fmla="*/ 605 w 865"/>
                        <a:gd name="T55" fmla="*/ 1634 h 2071"/>
                        <a:gd name="T56" fmla="*/ 569 w 865"/>
                        <a:gd name="T57" fmla="*/ 1676 h 2071"/>
                        <a:gd name="T58" fmla="*/ 503 w 865"/>
                        <a:gd name="T59" fmla="*/ 1784 h 2071"/>
                        <a:gd name="T60" fmla="*/ 407 w 865"/>
                        <a:gd name="T61" fmla="*/ 1868 h 2071"/>
                        <a:gd name="T62" fmla="*/ 269 w 865"/>
                        <a:gd name="T63" fmla="*/ 1862 h 2071"/>
                        <a:gd name="T64" fmla="*/ 179 w 865"/>
                        <a:gd name="T65" fmla="*/ 1778 h 2071"/>
                        <a:gd name="T66" fmla="*/ 113 w 865"/>
                        <a:gd name="T67" fmla="*/ 1616 h 2071"/>
                        <a:gd name="T68" fmla="*/ 107 w 865"/>
                        <a:gd name="T69" fmla="*/ 1370 h 2071"/>
                        <a:gd name="T70" fmla="*/ 137 w 865"/>
                        <a:gd name="T71" fmla="*/ 1166 h 2071"/>
                        <a:gd name="T72" fmla="*/ 203 w 865"/>
                        <a:gd name="T73" fmla="*/ 1046 h 2071"/>
                        <a:gd name="T74" fmla="*/ 323 w 865"/>
                        <a:gd name="T75" fmla="*/ 1010 h 2071"/>
                        <a:gd name="T76" fmla="*/ 497 w 865"/>
                        <a:gd name="T77" fmla="*/ 1052 h 2071"/>
                        <a:gd name="T78" fmla="*/ 599 w 865"/>
                        <a:gd name="T79" fmla="*/ 1100 h 2071"/>
                        <a:gd name="T80" fmla="*/ 653 w 865"/>
                        <a:gd name="T81" fmla="*/ 1076 h 2071"/>
                        <a:gd name="T82" fmla="*/ 647 w 865"/>
                        <a:gd name="T83" fmla="*/ 1028 h 2071"/>
                        <a:gd name="T84" fmla="*/ 599 w 865"/>
                        <a:gd name="T85" fmla="*/ 992 h 2071"/>
                        <a:gd name="T86" fmla="*/ 485 w 865"/>
                        <a:gd name="T87" fmla="*/ 968 h 2071"/>
                        <a:gd name="T88" fmla="*/ 323 w 865"/>
                        <a:gd name="T89" fmla="*/ 884 h 2071"/>
                        <a:gd name="T90" fmla="*/ 233 w 865"/>
                        <a:gd name="T91" fmla="*/ 668 h 2071"/>
                        <a:gd name="T92" fmla="*/ 209 w 865"/>
                        <a:gd name="T93" fmla="*/ 404 h 2071"/>
                        <a:gd name="T94" fmla="*/ 317 w 865"/>
                        <a:gd name="T95" fmla="*/ 170 h 2071"/>
                        <a:gd name="T96" fmla="*/ 473 w 865"/>
                        <a:gd name="T97" fmla="*/ 110 h 2071"/>
                        <a:gd name="T98" fmla="*/ 605 w 865"/>
                        <a:gd name="T99" fmla="*/ 164 h 2071"/>
                        <a:gd name="T100" fmla="*/ 695 w 865"/>
                        <a:gd name="T101" fmla="*/ 290 h 2071"/>
                        <a:gd name="T102" fmla="*/ 725 w 865"/>
                        <a:gd name="T103" fmla="*/ 416 h 2071"/>
                        <a:gd name="T104" fmla="*/ 761 w 865"/>
                        <a:gd name="T105" fmla="*/ 590 h 2071"/>
                        <a:gd name="T106" fmla="*/ 797 w 865"/>
                        <a:gd name="T107" fmla="*/ 572 h 2071"/>
                        <a:gd name="T108" fmla="*/ 773 w 865"/>
                        <a:gd name="T109" fmla="*/ 518 h 2071"/>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865" h="2071">
                          <a:moveTo>
                            <a:pt x="785" y="530"/>
                          </a:moveTo>
                          <a:cubicBezTo>
                            <a:pt x="783" y="491"/>
                            <a:pt x="784" y="404"/>
                            <a:pt x="797" y="350"/>
                          </a:cubicBezTo>
                          <a:cubicBezTo>
                            <a:pt x="810" y="296"/>
                            <a:pt x="861" y="228"/>
                            <a:pt x="863" y="206"/>
                          </a:cubicBezTo>
                          <a:cubicBezTo>
                            <a:pt x="865" y="184"/>
                            <a:pt x="828" y="216"/>
                            <a:pt x="809" y="218"/>
                          </a:cubicBezTo>
                          <a:cubicBezTo>
                            <a:pt x="790" y="220"/>
                            <a:pt x="770" y="235"/>
                            <a:pt x="749" y="218"/>
                          </a:cubicBezTo>
                          <a:cubicBezTo>
                            <a:pt x="728" y="201"/>
                            <a:pt x="706" y="147"/>
                            <a:pt x="683" y="116"/>
                          </a:cubicBezTo>
                          <a:cubicBezTo>
                            <a:pt x="660" y="85"/>
                            <a:pt x="640" y="51"/>
                            <a:pt x="611" y="32"/>
                          </a:cubicBezTo>
                          <a:cubicBezTo>
                            <a:pt x="582" y="13"/>
                            <a:pt x="543" y="4"/>
                            <a:pt x="509" y="2"/>
                          </a:cubicBezTo>
                          <a:cubicBezTo>
                            <a:pt x="475" y="0"/>
                            <a:pt x="445" y="8"/>
                            <a:pt x="407" y="20"/>
                          </a:cubicBezTo>
                          <a:cubicBezTo>
                            <a:pt x="369" y="32"/>
                            <a:pt x="320" y="43"/>
                            <a:pt x="281" y="74"/>
                          </a:cubicBezTo>
                          <a:cubicBezTo>
                            <a:pt x="242" y="105"/>
                            <a:pt x="200" y="151"/>
                            <a:pt x="173" y="206"/>
                          </a:cubicBezTo>
                          <a:cubicBezTo>
                            <a:pt x="146" y="261"/>
                            <a:pt x="126" y="340"/>
                            <a:pt x="119" y="404"/>
                          </a:cubicBezTo>
                          <a:cubicBezTo>
                            <a:pt x="112" y="468"/>
                            <a:pt x="122" y="527"/>
                            <a:pt x="131" y="590"/>
                          </a:cubicBezTo>
                          <a:cubicBezTo>
                            <a:pt x="140" y="653"/>
                            <a:pt x="162" y="733"/>
                            <a:pt x="173" y="782"/>
                          </a:cubicBezTo>
                          <a:cubicBezTo>
                            <a:pt x="184" y="831"/>
                            <a:pt x="198" y="850"/>
                            <a:pt x="197" y="884"/>
                          </a:cubicBezTo>
                          <a:cubicBezTo>
                            <a:pt x="196" y="918"/>
                            <a:pt x="189" y="946"/>
                            <a:pt x="167" y="986"/>
                          </a:cubicBezTo>
                          <a:cubicBezTo>
                            <a:pt x="145" y="1026"/>
                            <a:pt x="90" y="1072"/>
                            <a:pt x="65" y="1124"/>
                          </a:cubicBezTo>
                          <a:cubicBezTo>
                            <a:pt x="40" y="1176"/>
                            <a:pt x="27" y="1227"/>
                            <a:pt x="17" y="1298"/>
                          </a:cubicBezTo>
                          <a:cubicBezTo>
                            <a:pt x="7" y="1369"/>
                            <a:pt x="0" y="1475"/>
                            <a:pt x="5" y="1550"/>
                          </a:cubicBezTo>
                          <a:cubicBezTo>
                            <a:pt x="10" y="1625"/>
                            <a:pt x="26" y="1690"/>
                            <a:pt x="47" y="1748"/>
                          </a:cubicBezTo>
                          <a:cubicBezTo>
                            <a:pt x="68" y="1806"/>
                            <a:pt x="89" y="1858"/>
                            <a:pt x="131" y="1898"/>
                          </a:cubicBezTo>
                          <a:cubicBezTo>
                            <a:pt x="173" y="1938"/>
                            <a:pt x="250" y="1974"/>
                            <a:pt x="299" y="1988"/>
                          </a:cubicBezTo>
                          <a:cubicBezTo>
                            <a:pt x="348" y="2002"/>
                            <a:pt x="397" y="1981"/>
                            <a:pt x="425" y="1982"/>
                          </a:cubicBezTo>
                          <a:cubicBezTo>
                            <a:pt x="453" y="1983"/>
                            <a:pt x="455" y="1980"/>
                            <a:pt x="467" y="1994"/>
                          </a:cubicBezTo>
                          <a:cubicBezTo>
                            <a:pt x="479" y="2008"/>
                            <a:pt x="492" y="2071"/>
                            <a:pt x="497" y="2066"/>
                          </a:cubicBezTo>
                          <a:cubicBezTo>
                            <a:pt x="502" y="2061"/>
                            <a:pt x="487" y="2012"/>
                            <a:pt x="497" y="1964"/>
                          </a:cubicBezTo>
                          <a:cubicBezTo>
                            <a:pt x="507" y="1916"/>
                            <a:pt x="537" y="1829"/>
                            <a:pt x="557" y="1778"/>
                          </a:cubicBezTo>
                          <a:cubicBezTo>
                            <a:pt x="577" y="1727"/>
                            <a:pt x="613" y="1671"/>
                            <a:pt x="617" y="1658"/>
                          </a:cubicBezTo>
                          <a:cubicBezTo>
                            <a:pt x="621" y="1645"/>
                            <a:pt x="598" y="1673"/>
                            <a:pt x="581" y="1700"/>
                          </a:cubicBezTo>
                          <a:cubicBezTo>
                            <a:pt x="564" y="1727"/>
                            <a:pt x="544" y="1786"/>
                            <a:pt x="515" y="1820"/>
                          </a:cubicBezTo>
                          <a:cubicBezTo>
                            <a:pt x="486" y="1854"/>
                            <a:pt x="448" y="1891"/>
                            <a:pt x="407" y="1904"/>
                          </a:cubicBezTo>
                          <a:cubicBezTo>
                            <a:pt x="366" y="1917"/>
                            <a:pt x="307" y="1913"/>
                            <a:pt x="269" y="1898"/>
                          </a:cubicBezTo>
                          <a:cubicBezTo>
                            <a:pt x="231" y="1883"/>
                            <a:pt x="205" y="1857"/>
                            <a:pt x="179" y="1814"/>
                          </a:cubicBezTo>
                          <a:cubicBezTo>
                            <a:pt x="153" y="1771"/>
                            <a:pt x="125" y="1710"/>
                            <a:pt x="113" y="1640"/>
                          </a:cubicBezTo>
                          <a:cubicBezTo>
                            <a:pt x="101" y="1570"/>
                            <a:pt x="103" y="1469"/>
                            <a:pt x="107" y="1394"/>
                          </a:cubicBezTo>
                          <a:cubicBezTo>
                            <a:pt x="111" y="1319"/>
                            <a:pt x="121" y="1244"/>
                            <a:pt x="137" y="1190"/>
                          </a:cubicBezTo>
                          <a:cubicBezTo>
                            <a:pt x="153" y="1136"/>
                            <a:pt x="172" y="1098"/>
                            <a:pt x="203" y="1070"/>
                          </a:cubicBezTo>
                          <a:cubicBezTo>
                            <a:pt x="234" y="1042"/>
                            <a:pt x="272" y="1021"/>
                            <a:pt x="323" y="1022"/>
                          </a:cubicBezTo>
                          <a:cubicBezTo>
                            <a:pt x="374" y="1023"/>
                            <a:pt x="461" y="1059"/>
                            <a:pt x="509" y="1076"/>
                          </a:cubicBezTo>
                          <a:cubicBezTo>
                            <a:pt x="557" y="1093"/>
                            <a:pt x="585" y="1120"/>
                            <a:pt x="611" y="1124"/>
                          </a:cubicBezTo>
                          <a:cubicBezTo>
                            <a:pt x="637" y="1128"/>
                            <a:pt x="657" y="1113"/>
                            <a:pt x="665" y="1100"/>
                          </a:cubicBezTo>
                          <a:cubicBezTo>
                            <a:pt x="673" y="1087"/>
                            <a:pt x="668" y="1062"/>
                            <a:pt x="659" y="1046"/>
                          </a:cubicBezTo>
                          <a:cubicBezTo>
                            <a:pt x="650" y="1030"/>
                            <a:pt x="638" y="1015"/>
                            <a:pt x="611" y="1004"/>
                          </a:cubicBezTo>
                          <a:cubicBezTo>
                            <a:pt x="584" y="993"/>
                            <a:pt x="545" y="998"/>
                            <a:pt x="497" y="980"/>
                          </a:cubicBezTo>
                          <a:cubicBezTo>
                            <a:pt x="449" y="962"/>
                            <a:pt x="367" y="946"/>
                            <a:pt x="323" y="896"/>
                          </a:cubicBezTo>
                          <a:cubicBezTo>
                            <a:pt x="279" y="846"/>
                            <a:pt x="252" y="760"/>
                            <a:pt x="233" y="680"/>
                          </a:cubicBezTo>
                          <a:cubicBezTo>
                            <a:pt x="214" y="600"/>
                            <a:pt x="195" y="501"/>
                            <a:pt x="209" y="416"/>
                          </a:cubicBezTo>
                          <a:cubicBezTo>
                            <a:pt x="223" y="331"/>
                            <a:pt x="271" y="221"/>
                            <a:pt x="317" y="170"/>
                          </a:cubicBezTo>
                          <a:cubicBezTo>
                            <a:pt x="363" y="119"/>
                            <a:pt x="435" y="111"/>
                            <a:pt x="485" y="110"/>
                          </a:cubicBezTo>
                          <a:cubicBezTo>
                            <a:pt x="535" y="109"/>
                            <a:pt x="580" y="134"/>
                            <a:pt x="617" y="164"/>
                          </a:cubicBezTo>
                          <a:cubicBezTo>
                            <a:pt x="654" y="194"/>
                            <a:pt x="687" y="246"/>
                            <a:pt x="707" y="290"/>
                          </a:cubicBezTo>
                          <a:cubicBezTo>
                            <a:pt x="727" y="334"/>
                            <a:pt x="726" y="376"/>
                            <a:pt x="737" y="428"/>
                          </a:cubicBezTo>
                          <a:cubicBezTo>
                            <a:pt x="748" y="480"/>
                            <a:pt x="761" y="576"/>
                            <a:pt x="773" y="602"/>
                          </a:cubicBezTo>
                          <a:cubicBezTo>
                            <a:pt x="785" y="628"/>
                            <a:pt x="807" y="597"/>
                            <a:pt x="809" y="584"/>
                          </a:cubicBezTo>
                          <a:cubicBezTo>
                            <a:pt x="811" y="571"/>
                            <a:pt x="787" y="569"/>
                            <a:pt x="785" y="530"/>
                          </a:cubicBezTo>
                          <a:close/>
                        </a:path>
                      </a:pathLst>
                    </a:custGeom>
                    <a:solidFill>
                      <a:srgbClr val="E7D6B7"/>
                    </a:soli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p>
                  </p:txBody>
                </p:sp>
              </p:grpSp>
              <p:sp>
                <p:nvSpPr>
                  <p:cNvPr id="51" name="Oval 1036"/>
                  <p:cNvSpPr>
                    <a:spLocks noChangeArrowheads="1"/>
                  </p:cNvSpPr>
                  <p:nvPr/>
                </p:nvSpPr>
                <p:spPr bwMode="auto">
                  <a:xfrm>
                    <a:off x="2349" y="1266"/>
                    <a:ext cx="175" cy="248"/>
                  </a:xfrm>
                  <a:prstGeom prst="ellipse">
                    <a:avLst/>
                  </a:prstGeom>
                  <a:solidFill>
                    <a:srgbClr val="E7D6B7"/>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52" name="Freeform 1037"/>
                  <p:cNvSpPr>
                    <a:spLocks/>
                  </p:cNvSpPr>
                  <p:nvPr/>
                </p:nvSpPr>
                <p:spPr bwMode="auto">
                  <a:xfrm>
                    <a:off x="2786" y="581"/>
                    <a:ext cx="262" cy="524"/>
                  </a:xfrm>
                  <a:custGeom>
                    <a:avLst/>
                    <a:gdLst>
                      <a:gd name="T0" fmla="*/ 3 w 266"/>
                      <a:gd name="T1" fmla="*/ 519 h 521"/>
                      <a:gd name="T2" fmla="*/ 27 w 266"/>
                      <a:gd name="T3" fmla="*/ 297 h 521"/>
                      <a:gd name="T4" fmla="*/ 93 w 266"/>
                      <a:gd name="T5" fmla="*/ 45 h 521"/>
                      <a:gd name="T6" fmla="*/ 153 w 266"/>
                      <a:gd name="T7" fmla="*/ 3 h 521"/>
                      <a:gd name="T8" fmla="*/ 199 w 266"/>
                      <a:gd name="T9" fmla="*/ 39 h 521"/>
                      <a:gd name="T10" fmla="*/ 217 w 266"/>
                      <a:gd name="T11" fmla="*/ 141 h 521"/>
                      <a:gd name="T12" fmla="*/ 171 w 266"/>
                      <a:gd name="T13" fmla="*/ 297 h 521"/>
                      <a:gd name="T14" fmla="*/ 90 w 266"/>
                      <a:gd name="T15" fmla="*/ 513 h 521"/>
                      <a:gd name="T16" fmla="*/ 33 w 266"/>
                      <a:gd name="T17" fmla="*/ 537 h 521"/>
                      <a:gd name="T18" fmla="*/ 3 w 266"/>
                      <a:gd name="T19" fmla="*/ 519 h 52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66" h="521">
                        <a:moveTo>
                          <a:pt x="3" y="483"/>
                        </a:moveTo>
                        <a:cubicBezTo>
                          <a:pt x="0" y="445"/>
                          <a:pt x="9" y="346"/>
                          <a:pt x="27" y="273"/>
                        </a:cubicBezTo>
                        <a:cubicBezTo>
                          <a:pt x="45" y="200"/>
                          <a:pt x="85" y="90"/>
                          <a:pt x="111" y="45"/>
                        </a:cubicBezTo>
                        <a:cubicBezTo>
                          <a:pt x="137" y="0"/>
                          <a:pt x="162" y="4"/>
                          <a:pt x="183" y="3"/>
                        </a:cubicBezTo>
                        <a:cubicBezTo>
                          <a:pt x="204" y="2"/>
                          <a:pt x="224" y="18"/>
                          <a:pt x="237" y="39"/>
                        </a:cubicBezTo>
                        <a:cubicBezTo>
                          <a:pt x="250" y="60"/>
                          <a:pt x="266" y="90"/>
                          <a:pt x="261" y="129"/>
                        </a:cubicBezTo>
                        <a:cubicBezTo>
                          <a:pt x="256" y="168"/>
                          <a:pt x="233" y="215"/>
                          <a:pt x="207" y="273"/>
                        </a:cubicBezTo>
                        <a:cubicBezTo>
                          <a:pt x="181" y="331"/>
                          <a:pt x="132" y="439"/>
                          <a:pt x="105" y="477"/>
                        </a:cubicBezTo>
                        <a:cubicBezTo>
                          <a:pt x="78" y="515"/>
                          <a:pt x="61" y="501"/>
                          <a:pt x="45" y="501"/>
                        </a:cubicBezTo>
                        <a:cubicBezTo>
                          <a:pt x="29" y="501"/>
                          <a:pt x="6" y="521"/>
                          <a:pt x="3" y="483"/>
                        </a:cubicBezTo>
                        <a:close/>
                      </a:path>
                    </a:pathLst>
                  </a:custGeom>
                  <a:solidFill>
                    <a:srgbClr val="E7D6B7"/>
                  </a:soli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53" name="Freeform 1038"/>
                  <p:cNvSpPr>
                    <a:spLocks/>
                  </p:cNvSpPr>
                  <p:nvPr/>
                </p:nvSpPr>
                <p:spPr bwMode="auto">
                  <a:xfrm>
                    <a:off x="2854" y="1601"/>
                    <a:ext cx="398" cy="350"/>
                  </a:xfrm>
                  <a:custGeom>
                    <a:avLst/>
                    <a:gdLst>
                      <a:gd name="T0" fmla="*/ 124 w 392"/>
                      <a:gd name="T1" fmla="*/ 284 h 340"/>
                      <a:gd name="T2" fmla="*/ 16 w 392"/>
                      <a:gd name="T3" fmla="*/ 124 h 340"/>
                      <a:gd name="T4" fmla="*/ 4 w 392"/>
                      <a:gd name="T5" fmla="*/ 62 h 340"/>
                      <a:gd name="T6" fmla="*/ 28 w 392"/>
                      <a:gd name="T7" fmla="*/ 3 h 340"/>
                      <a:gd name="T8" fmla="*/ 154 w 392"/>
                      <a:gd name="T9" fmla="*/ 39 h 340"/>
                      <a:gd name="T10" fmla="*/ 299 w 392"/>
                      <a:gd name="T11" fmla="*/ 105 h 340"/>
                      <a:gd name="T12" fmla="*/ 437 w 392"/>
                      <a:gd name="T13" fmla="*/ 225 h 340"/>
                      <a:gd name="T14" fmla="*/ 465 w 392"/>
                      <a:gd name="T15" fmla="*/ 386 h 340"/>
                      <a:gd name="T16" fmla="*/ 408 w 392"/>
                      <a:gd name="T17" fmla="*/ 471 h 340"/>
                      <a:gd name="T18" fmla="*/ 292 w 392"/>
                      <a:gd name="T19" fmla="*/ 446 h 340"/>
                      <a:gd name="T20" fmla="*/ 124 w 392"/>
                      <a:gd name="T21" fmla="*/ 284 h 34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92" h="340">
                        <a:moveTo>
                          <a:pt x="100" y="201"/>
                        </a:moveTo>
                        <a:cubicBezTo>
                          <a:pt x="62" y="163"/>
                          <a:pt x="32" y="113"/>
                          <a:pt x="16" y="87"/>
                        </a:cubicBezTo>
                        <a:cubicBezTo>
                          <a:pt x="0" y="61"/>
                          <a:pt x="2" y="59"/>
                          <a:pt x="4" y="45"/>
                        </a:cubicBezTo>
                        <a:cubicBezTo>
                          <a:pt x="6" y="31"/>
                          <a:pt x="7" y="6"/>
                          <a:pt x="28" y="3"/>
                        </a:cubicBezTo>
                        <a:cubicBezTo>
                          <a:pt x="49" y="0"/>
                          <a:pt x="93" y="15"/>
                          <a:pt x="130" y="27"/>
                        </a:cubicBezTo>
                        <a:cubicBezTo>
                          <a:pt x="167" y="39"/>
                          <a:pt x="211" y="53"/>
                          <a:pt x="250" y="75"/>
                        </a:cubicBezTo>
                        <a:cubicBezTo>
                          <a:pt x="289" y="97"/>
                          <a:pt x="341" y="126"/>
                          <a:pt x="364" y="159"/>
                        </a:cubicBezTo>
                        <a:cubicBezTo>
                          <a:pt x="387" y="192"/>
                          <a:pt x="392" y="244"/>
                          <a:pt x="388" y="273"/>
                        </a:cubicBezTo>
                        <a:cubicBezTo>
                          <a:pt x="384" y="302"/>
                          <a:pt x="364" y="326"/>
                          <a:pt x="340" y="333"/>
                        </a:cubicBezTo>
                        <a:cubicBezTo>
                          <a:pt x="316" y="340"/>
                          <a:pt x="282" y="336"/>
                          <a:pt x="244" y="315"/>
                        </a:cubicBezTo>
                        <a:cubicBezTo>
                          <a:pt x="206" y="294"/>
                          <a:pt x="138" y="239"/>
                          <a:pt x="100" y="201"/>
                        </a:cubicBezTo>
                        <a:close/>
                      </a:path>
                    </a:pathLst>
                  </a:custGeom>
                  <a:solidFill>
                    <a:srgbClr val="E7D6B7"/>
                  </a:soli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54" name="Freeform 1039"/>
                  <p:cNvSpPr>
                    <a:spLocks/>
                  </p:cNvSpPr>
                  <p:nvPr/>
                </p:nvSpPr>
                <p:spPr bwMode="auto">
                  <a:xfrm>
                    <a:off x="2485" y="1936"/>
                    <a:ext cx="146" cy="568"/>
                  </a:xfrm>
                  <a:custGeom>
                    <a:avLst/>
                    <a:gdLst>
                      <a:gd name="T0" fmla="*/ 15 w 151"/>
                      <a:gd name="T1" fmla="*/ 202 h 558"/>
                      <a:gd name="T2" fmla="*/ 30 w 151"/>
                      <a:gd name="T3" fmla="*/ 51 h 558"/>
                      <a:gd name="T4" fmla="*/ 43 w 151"/>
                      <a:gd name="T5" fmla="*/ 3 h 558"/>
                      <a:gd name="T6" fmla="*/ 72 w 151"/>
                      <a:gd name="T7" fmla="*/ 27 h 558"/>
                      <a:gd name="T8" fmla="*/ 93 w 151"/>
                      <a:gd name="T9" fmla="*/ 202 h 558"/>
                      <a:gd name="T10" fmla="*/ 96 w 151"/>
                      <a:gd name="T11" fmla="*/ 524 h 558"/>
                      <a:gd name="T12" fmla="*/ 65 w 151"/>
                      <a:gd name="T13" fmla="*/ 672 h 558"/>
                      <a:gd name="T14" fmla="*/ 15 w 151"/>
                      <a:gd name="T15" fmla="*/ 635 h 558"/>
                      <a:gd name="T16" fmla="*/ 0 w 151"/>
                      <a:gd name="T17" fmla="*/ 391 h 558"/>
                      <a:gd name="T18" fmla="*/ 15 w 151"/>
                      <a:gd name="T19" fmla="*/ 202 h 55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51" h="558">
                        <a:moveTo>
                          <a:pt x="18" y="165"/>
                        </a:moveTo>
                        <a:cubicBezTo>
                          <a:pt x="25" y="119"/>
                          <a:pt x="34" y="66"/>
                          <a:pt x="42" y="39"/>
                        </a:cubicBezTo>
                        <a:cubicBezTo>
                          <a:pt x="50" y="12"/>
                          <a:pt x="55" y="5"/>
                          <a:pt x="66" y="3"/>
                        </a:cubicBezTo>
                        <a:cubicBezTo>
                          <a:pt x="77" y="1"/>
                          <a:pt x="96" y="0"/>
                          <a:pt x="108" y="27"/>
                        </a:cubicBezTo>
                        <a:cubicBezTo>
                          <a:pt x="120" y="54"/>
                          <a:pt x="132" y="99"/>
                          <a:pt x="138" y="165"/>
                        </a:cubicBezTo>
                        <a:cubicBezTo>
                          <a:pt x="144" y="231"/>
                          <a:pt x="151" y="360"/>
                          <a:pt x="144" y="423"/>
                        </a:cubicBezTo>
                        <a:cubicBezTo>
                          <a:pt x="137" y="486"/>
                          <a:pt x="116" y="528"/>
                          <a:pt x="96" y="543"/>
                        </a:cubicBezTo>
                        <a:cubicBezTo>
                          <a:pt x="76" y="558"/>
                          <a:pt x="40" y="551"/>
                          <a:pt x="24" y="513"/>
                        </a:cubicBezTo>
                        <a:cubicBezTo>
                          <a:pt x="8" y="475"/>
                          <a:pt x="0" y="372"/>
                          <a:pt x="0" y="315"/>
                        </a:cubicBezTo>
                        <a:cubicBezTo>
                          <a:pt x="0" y="258"/>
                          <a:pt x="11" y="211"/>
                          <a:pt x="18" y="165"/>
                        </a:cubicBezTo>
                        <a:close/>
                      </a:path>
                    </a:pathLst>
                  </a:custGeom>
                  <a:solidFill>
                    <a:srgbClr val="E7D6B7"/>
                  </a:soli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55" name="Freeform 1040"/>
                  <p:cNvSpPr>
                    <a:spLocks/>
                  </p:cNvSpPr>
                  <p:nvPr/>
                </p:nvSpPr>
                <p:spPr bwMode="auto">
                  <a:xfrm>
                    <a:off x="1863" y="1601"/>
                    <a:ext cx="389" cy="248"/>
                  </a:xfrm>
                  <a:custGeom>
                    <a:avLst/>
                    <a:gdLst>
                      <a:gd name="T0" fmla="*/ 163 w 392"/>
                      <a:gd name="T1" fmla="*/ 49 h 253"/>
                      <a:gd name="T2" fmla="*/ 283 w 392"/>
                      <a:gd name="T3" fmla="*/ 19 h 253"/>
                      <a:gd name="T4" fmla="*/ 331 w 392"/>
                      <a:gd name="T5" fmla="*/ 7 h 253"/>
                      <a:gd name="T6" fmla="*/ 349 w 392"/>
                      <a:gd name="T7" fmla="*/ 49 h 253"/>
                      <a:gd name="T8" fmla="*/ 301 w 392"/>
                      <a:gd name="T9" fmla="*/ 106 h 253"/>
                      <a:gd name="T10" fmla="*/ 181 w 392"/>
                      <a:gd name="T11" fmla="*/ 175 h 253"/>
                      <a:gd name="T12" fmla="*/ 37 w 392"/>
                      <a:gd name="T13" fmla="*/ 195 h 253"/>
                      <a:gd name="T14" fmla="*/ 1 w 392"/>
                      <a:gd name="T15" fmla="*/ 148 h 253"/>
                      <a:gd name="T16" fmla="*/ 43 w 392"/>
                      <a:gd name="T17" fmla="*/ 91 h 253"/>
                      <a:gd name="T18" fmla="*/ 163 w 392"/>
                      <a:gd name="T19" fmla="*/ 49 h 25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92" h="253">
                        <a:moveTo>
                          <a:pt x="175" y="61"/>
                        </a:moveTo>
                        <a:cubicBezTo>
                          <a:pt x="219" y="45"/>
                          <a:pt x="275" y="28"/>
                          <a:pt x="307" y="19"/>
                        </a:cubicBezTo>
                        <a:cubicBezTo>
                          <a:pt x="339" y="10"/>
                          <a:pt x="354" y="0"/>
                          <a:pt x="367" y="7"/>
                        </a:cubicBezTo>
                        <a:cubicBezTo>
                          <a:pt x="380" y="14"/>
                          <a:pt x="392" y="40"/>
                          <a:pt x="385" y="61"/>
                        </a:cubicBezTo>
                        <a:cubicBezTo>
                          <a:pt x="378" y="82"/>
                          <a:pt x="357" y="106"/>
                          <a:pt x="325" y="133"/>
                        </a:cubicBezTo>
                        <a:cubicBezTo>
                          <a:pt x="293" y="160"/>
                          <a:pt x="241" y="204"/>
                          <a:pt x="193" y="223"/>
                        </a:cubicBezTo>
                        <a:cubicBezTo>
                          <a:pt x="145" y="242"/>
                          <a:pt x="69" y="253"/>
                          <a:pt x="37" y="247"/>
                        </a:cubicBezTo>
                        <a:cubicBezTo>
                          <a:pt x="5" y="241"/>
                          <a:pt x="0" y="209"/>
                          <a:pt x="1" y="187"/>
                        </a:cubicBezTo>
                        <a:cubicBezTo>
                          <a:pt x="2" y="165"/>
                          <a:pt x="15" y="136"/>
                          <a:pt x="43" y="115"/>
                        </a:cubicBezTo>
                        <a:cubicBezTo>
                          <a:pt x="71" y="94"/>
                          <a:pt x="131" y="77"/>
                          <a:pt x="175" y="61"/>
                        </a:cubicBezTo>
                        <a:close/>
                      </a:path>
                    </a:pathLst>
                  </a:custGeom>
                  <a:solidFill>
                    <a:srgbClr val="E7D6B7"/>
                  </a:soli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56" name="Freeform 1041"/>
                  <p:cNvSpPr>
                    <a:spLocks/>
                  </p:cNvSpPr>
                  <p:nvPr/>
                </p:nvSpPr>
                <p:spPr bwMode="auto">
                  <a:xfrm>
                    <a:off x="2048" y="771"/>
                    <a:ext cx="233" cy="379"/>
                  </a:xfrm>
                  <a:custGeom>
                    <a:avLst/>
                    <a:gdLst>
                      <a:gd name="T0" fmla="*/ 62 w 238"/>
                      <a:gd name="T1" fmla="*/ 217 h 386"/>
                      <a:gd name="T2" fmla="*/ 23 w 238"/>
                      <a:gd name="T3" fmla="*/ 156 h 386"/>
                      <a:gd name="T4" fmla="*/ 0 w 238"/>
                      <a:gd name="T5" fmla="*/ 77 h 386"/>
                      <a:gd name="T6" fmla="*/ 23 w 238"/>
                      <a:gd name="T7" fmla="*/ 12 h 386"/>
                      <a:gd name="T8" fmla="*/ 95 w 238"/>
                      <a:gd name="T9" fmla="*/ 24 h 386"/>
                      <a:gd name="T10" fmla="*/ 140 w 238"/>
                      <a:gd name="T11" fmla="*/ 108 h 386"/>
                      <a:gd name="T12" fmla="*/ 182 w 238"/>
                      <a:gd name="T13" fmla="*/ 245 h 386"/>
                      <a:gd name="T14" fmla="*/ 158 w 238"/>
                      <a:gd name="T15" fmla="*/ 303 h 386"/>
                      <a:gd name="T16" fmla="*/ 131 w 238"/>
                      <a:gd name="T17" fmla="*/ 285 h 386"/>
                      <a:gd name="T18" fmla="*/ 62 w 238"/>
                      <a:gd name="T19" fmla="*/ 217 h 38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38" h="386">
                        <a:moveTo>
                          <a:pt x="78" y="270"/>
                        </a:moveTo>
                        <a:cubicBezTo>
                          <a:pt x="54" y="243"/>
                          <a:pt x="37" y="221"/>
                          <a:pt x="24" y="192"/>
                        </a:cubicBezTo>
                        <a:cubicBezTo>
                          <a:pt x="11" y="163"/>
                          <a:pt x="0" y="126"/>
                          <a:pt x="0" y="96"/>
                        </a:cubicBezTo>
                        <a:cubicBezTo>
                          <a:pt x="0" y="66"/>
                          <a:pt x="4" y="24"/>
                          <a:pt x="24" y="12"/>
                        </a:cubicBezTo>
                        <a:cubicBezTo>
                          <a:pt x="44" y="0"/>
                          <a:pt x="94" y="4"/>
                          <a:pt x="120" y="24"/>
                        </a:cubicBezTo>
                        <a:cubicBezTo>
                          <a:pt x="146" y="44"/>
                          <a:pt x="161" y="85"/>
                          <a:pt x="180" y="132"/>
                        </a:cubicBezTo>
                        <a:cubicBezTo>
                          <a:pt x="199" y="179"/>
                          <a:pt x="230" y="265"/>
                          <a:pt x="234" y="306"/>
                        </a:cubicBezTo>
                        <a:cubicBezTo>
                          <a:pt x="238" y="347"/>
                          <a:pt x="215" y="370"/>
                          <a:pt x="204" y="378"/>
                        </a:cubicBezTo>
                        <a:cubicBezTo>
                          <a:pt x="193" y="386"/>
                          <a:pt x="190" y="372"/>
                          <a:pt x="168" y="354"/>
                        </a:cubicBezTo>
                        <a:cubicBezTo>
                          <a:pt x="146" y="336"/>
                          <a:pt x="102" y="297"/>
                          <a:pt x="78" y="270"/>
                        </a:cubicBezTo>
                        <a:close/>
                      </a:path>
                    </a:pathLst>
                  </a:custGeom>
                  <a:solidFill>
                    <a:srgbClr val="E7D6B7"/>
                  </a:soli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p>
                </p:txBody>
              </p:sp>
            </p:grpSp>
            <p:pic>
              <p:nvPicPr>
                <p:cNvPr id="42" name="Picture 1042"/>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280" y="144"/>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43" name="Picture 1043"/>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574" y="144"/>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44" name="Picture 1044"/>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424" y="336"/>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45" name="Picture 1045"/>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376" y="576"/>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46" name="Picture 1046"/>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574" y="528"/>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47" name="Picture 1047"/>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472" y="768"/>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48" name="Picture 1048"/>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574" y="1008"/>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49" name="Picture 1049"/>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574" y="1248"/>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grpSp>
            <p:nvGrpSpPr>
              <p:cNvPr id="21" name="Group 1050"/>
              <p:cNvGrpSpPr>
                <a:grpSpLocks/>
              </p:cNvGrpSpPr>
              <p:nvPr userDrawn="1"/>
            </p:nvGrpSpPr>
            <p:grpSpPr bwMode="auto">
              <a:xfrm>
                <a:off x="4944" y="1008"/>
                <a:ext cx="522" cy="2967"/>
                <a:chOff x="4944" y="1008"/>
                <a:chExt cx="522" cy="2967"/>
              </a:xfrm>
            </p:grpSpPr>
            <p:pic>
              <p:nvPicPr>
                <p:cNvPr id="22" name="Picture 1051"/>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136" y="1008"/>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23" name="Picture 1052"/>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184" y="1200"/>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24" name="Picture 1053"/>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136" y="1584"/>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25" name="Picture 1054"/>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280" y="1728"/>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26" name="Picture 1055"/>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040" y="1824"/>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27" name="Picture 1056"/>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088" y="2016"/>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28" name="Picture 1057"/>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280" y="2064"/>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29" name="Picture 1058"/>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232" y="2352"/>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30" name="Picture 1059"/>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4992" y="2208"/>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31" name="Picture 1060"/>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4992" y="2448"/>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32" name="Picture 1061"/>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136" y="2592"/>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33" name="Picture 1062"/>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232" y="1392"/>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34" name="Picture 1063"/>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4944" y="2736"/>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35" name="Picture 1064"/>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4992" y="3072"/>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36" name="Picture 1065"/>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232" y="3312"/>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37" name="Picture 1066"/>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4992" y="3408"/>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38" name="Picture 1067"/>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088" y="3552"/>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39" name="Picture 1068"/>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4992" y="3792"/>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40" name="Picture 1069"/>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184" y="3696"/>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grpSp>
        <p:sp>
          <p:nvSpPr>
            <p:cNvPr id="9" name="Freeform 1070"/>
            <p:cNvSpPr>
              <a:spLocks/>
            </p:cNvSpPr>
            <p:nvPr/>
          </p:nvSpPr>
          <p:spPr bwMode="auto">
            <a:xfrm>
              <a:off x="5010" y="3092"/>
              <a:ext cx="750" cy="1222"/>
            </a:xfrm>
            <a:custGeom>
              <a:avLst/>
              <a:gdLst>
                <a:gd name="T0" fmla="*/ 372 w 750"/>
                <a:gd name="T1" fmla="*/ 154 h 1222"/>
                <a:gd name="T2" fmla="*/ 378 w 750"/>
                <a:gd name="T3" fmla="*/ 412 h 1222"/>
                <a:gd name="T4" fmla="*/ 312 w 750"/>
                <a:gd name="T5" fmla="*/ 724 h 1222"/>
                <a:gd name="T6" fmla="*/ 138 w 750"/>
                <a:gd name="T7" fmla="*/ 928 h 1222"/>
                <a:gd name="T8" fmla="*/ 0 w 750"/>
                <a:gd name="T9" fmla="*/ 976 h 1222"/>
                <a:gd name="T10" fmla="*/ 0 w 750"/>
                <a:gd name="T11" fmla="*/ 1222 h 1222"/>
                <a:gd name="T12" fmla="*/ 750 w 750"/>
                <a:gd name="T13" fmla="*/ 1222 h 1222"/>
                <a:gd name="T14" fmla="*/ 750 w 750"/>
                <a:gd name="T15" fmla="*/ 178 h 1222"/>
                <a:gd name="T16" fmla="*/ 372 w 750"/>
                <a:gd name="T17" fmla="*/ 154 h 122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750" h="1222">
                  <a:moveTo>
                    <a:pt x="372" y="154"/>
                  </a:moveTo>
                  <a:cubicBezTo>
                    <a:pt x="309" y="193"/>
                    <a:pt x="388" y="317"/>
                    <a:pt x="378" y="412"/>
                  </a:cubicBezTo>
                  <a:cubicBezTo>
                    <a:pt x="368" y="507"/>
                    <a:pt x="352" y="638"/>
                    <a:pt x="312" y="724"/>
                  </a:cubicBezTo>
                  <a:cubicBezTo>
                    <a:pt x="272" y="810"/>
                    <a:pt x="190" y="886"/>
                    <a:pt x="138" y="928"/>
                  </a:cubicBezTo>
                  <a:cubicBezTo>
                    <a:pt x="86" y="970"/>
                    <a:pt x="23" y="927"/>
                    <a:pt x="0" y="976"/>
                  </a:cubicBezTo>
                  <a:lnTo>
                    <a:pt x="0" y="1222"/>
                  </a:lnTo>
                  <a:lnTo>
                    <a:pt x="750" y="1222"/>
                  </a:lnTo>
                  <a:lnTo>
                    <a:pt x="750" y="178"/>
                  </a:lnTo>
                  <a:cubicBezTo>
                    <a:pt x="687" y="0"/>
                    <a:pt x="451" y="159"/>
                    <a:pt x="372" y="154"/>
                  </a:cubicBezTo>
                  <a:close/>
                </a:path>
              </a:pathLst>
            </a:custGeom>
            <a:gradFill rotWithShape="0">
              <a:gsLst>
                <a:gs pos="0">
                  <a:srgbClr val="FAE3B7"/>
                </a:gs>
                <a:gs pos="17999">
                  <a:srgbClr val="A28949"/>
                </a:gs>
                <a:gs pos="31000">
                  <a:srgbClr val="835E17"/>
                </a:gs>
                <a:gs pos="33000">
                  <a:srgbClr val="BD922A"/>
                </a:gs>
                <a:gs pos="37000">
                  <a:srgbClr val="FBE4AE"/>
                </a:gs>
                <a:gs pos="78999">
                  <a:srgbClr val="BD922A"/>
                </a:gs>
                <a:gs pos="87000">
                  <a:srgbClr val="BD922A"/>
                </a:gs>
                <a:gs pos="100000">
                  <a:srgbClr val="FBE4AE"/>
                </a:gs>
              </a:gsLst>
              <a:lin ang="540000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10" name="Freeform 1071"/>
            <p:cNvSpPr>
              <a:spLocks/>
            </p:cNvSpPr>
            <p:nvPr/>
          </p:nvSpPr>
          <p:spPr bwMode="auto">
            <a:xfrm>
              <a:off x="5001" y="3060"/>
              <a:ext cx="768" cy="1260"/>
            </a:xfrm>
            <a:custGeom>
              <a:avLst/>
              <a:gdLst/>
              <a:ahLst/>
              <a:cxnLst>
                <a:cxn ang="0">
                  <a:pos x="0" y="1260"/>
                </a:cxn>
                <a:cxn ang="0">
                  <a:pos x="0" y="1134"/>
                </a:cxn>
                <a:cxn ang="0">
                  <a:pos x="210" y="1032"/>
                </a:cxn>
                <a:cxn ang="0">
                  <a:pos x="324" y="918"/>
                </a:cxn>
                <a:cxn ang="0">
                  <a:pos x="414" y="714"/>
                </a:cxn>
                <a:cxn ang="0">
                  <a:pos x="450" y="456"/>
                </a:cxn>
                <a:cxn ang="0">
                  <a:pos x="438" y="258"/>
                </a:cxn>
                <a:cxn ang="0">
                  <a:pos x="684" y="0"/>
                </a:cxn>
                <a:cxn ang="0">
                  <a:pos x="768" y="18"/>
                </a:cxn>
                <a:cxn ang="0">
                  <a:pos x="768" y="1254"/>
                </a:cxn>
                <a:cxn ang="0">
                  <a:pos x="0" y="1260"/>
                </a:cxn>
              </a:cxnLst>
              <a:rect l="0" t="0" r="r" b="b"/>
              <a:pathLst>
                <a:path w="768" h="1260">
                  <a:moveTo>
                    <a:pt x="0" y="1260"/>
                  </a:moveTo>
                  <a:lnTo>
                    <a:pt x="0" y="1134"/>
                  </a:lnTo>
                  <a:lnTo>
                    <a:pt x="210" y="1032"/>
                  </a:lnTo>
                  <a:lnTo>
                    <a:pt x="324" y="918"/>
                  </a:lnTo>
                  <a:lnTo>
                    <a:pt x="414" y="714"/>
                  </a:lnTo>
                  <a:lnTo>
                    <a:pt x="450" y="456"/>
                  </a:lnTo>
                  <a:lnTo>
                    <a:pt x="438" y="258"/>
                  </a:lnTo>
                  <a:lnTo>
                    <a:pt x="684" y="0"/>
                  </a:lnTo>
                  <a:lnTo>
                    <a:pt x="768" y="18"/>
                  </a:lnTo>
                  <a:lnTo>
                    <a:pt x="768" y="1254"/>
                  </a:lnTo>
                  <a:lnTo>
                    <a:pt x="0" y="1260"/>
                  </a:lnTo>
                  <a:close/>
                </a:path>
              </a:pathLst>
            </a:custGeom>
            <a:gradFill rotWithShape="0">
              <a:gsLst>
                <a:gs pos="0">
                  <a:schemeClr val="folHlink"/>
                </a:gs>
                <a:gs pos="50000">
                  <a:schemeClr val="hlink"/>
                </a:gs>
                <a:gs pos="100000">
                  <a:schemeClr val="folHlink"/>
                </a:gs>
              </a:gsLst>
              <a:lin ang="0" scaled="1"/>
            </a:gradFill>
            <a:ln w="9525" cap="flat" cmpd="sng">
              <a:noFill/>
              <a:prstDash val="solid"/>
              <a:round/>
              <a:headEnd type="none" w="med" len="med"/>
              <a:tailEnd type="none" w="med" len="med"/>
            </a:ln>
            <a:effectLst/>
          </p:spPr>
          <p:txBody>
            <a:bodyPr wrap="none" anchor="ctr"/>
            <a:lstStyle/>
            <a:p>
              <a:pPr>
                <a:defRPr/>
              </a:pPr>
              <a:endParaRPr lang="en-US">
                <a:latin typeface="Tahoma" pitchFamily="22" charset="-52"/>
                <a:ea typeface="+mn-ea"/>
                <a:cs typeface="+mn-cs"/>
              </a:endParaRPr>
            </a:p>
          </p:txBody>
        </p:sp>
        <p:sp>
          <p:nvSpPr>
            <p:cNvPr id="11" name="Freeform 1072"/>
            <p:cNvSpPr>
              <a:spLocks/>
            </p:cNvSpPr>
            <p:nvPr/>
          </p:nvSpPr>
          <p:spPr bwMode="auto">
            <a:xfrm>
              <a:off x="4994" y="1775"/>
              <a:ext cx="776" cy="2543"/>
            </a:xfrm>
            <a:custGeom>
              <a:avLst/>
              <a:gdLst/>
              <a:ahLst/>
              <a:cxnLst>
                <a:cxn ang="0">
                  <a:pos x="550" y="115"/>
                </a:cxn>
                <a:cxn ang="0">
                  <a:pos x="460" y="529"/>
                </a:cxn>
                <a:cxn ang="0">
                  <a:pos x="298" y="925"/>
                </a:cxn>
                <a:cxn ang="0">
                  <a:pos x="76" y="1267"/>
                </a:cxn>
                <a:cxn ang="0">
                  <a:pos x="4" y="1339"/>
                </a:cxn>
                <a:cxn ang="0">
                  <a:pos x="100" y="1351"/>
                </a:cxn>
                <a:cxn ang="0">
                  <a:pos x="286" y="1399"/>
                </a:cxn>
                <a:cxn ang="0">
                  <a:pos x="394" y="1525"/>
                </a:cxn>
                <a:cxn ang="0">
                  <a:pos x="478" y="1705"/>
                </a:cxn>
                <a:cxn ang="0">
                  <a:pos x="478" y="1969"/>
                </a:cxn>
                <a:cxn ang="0">
                  <a:pos x="370" y="2263"/>
                </a:cxn>
                <a:cxn ang="0">
                  <a:pos x="124" y="2479"/>
                </a:cxn>
                <a:cxn ang="0">
                  <a:pos x="22" y="2515"/>
                </a:cxn>
                <a:cxn ang="0">
                  <a:pos x="196" y="2533"/>
                </a:cxn>
                <a:cxn ang="0">
                  <a:pos x="388" y="2455"/>
                </a:cxn>
                <a:cxn ang="0">
                  <a:pos x="502" y="2299"/>
                </a:cxn>
                <a:cxn ang="0">
                  <a:pos x="598" y="2197"/>
                </a:cxn>
                <a:cxn ang="0">
                  <a:pos x="694" y="2197"/>
                </a:cxn>
                <a:cxn ang="0">
                  <a:pos x="742" y="2230"/>
                </a:cxn>
                <a:cxn ang="0">
                  <a:pos x="712" y="2137"/>
                </a:cxn>
                <a:cxn ang="0">
                  <a:pos x="664" y="1807"/>
                </a:cxn>
                <a:cxn ang="0">
                  <a:pos x="670" y="1561"/>
                </a:cxn>
                <a:cxn ang="0">
                  <a:pos x="718" y="1393"/>
                </a:cxn>
                <a:cxn ang="0">
                  <a:pos x="748" y="1219"/>
                </a:cxn>
                <a:cxn ang="0">
                  <a:pos x="550" y="115"/>
                </a:cxn>
              </a:cxnLst>
              <a:rect l="0" t="0" r="r" b="b"/>
              <a:pathLst>
                <a:path w="776" h="2543">
                  <a:moveTo>
                    <a:pt x="550" y="115"/>
                  </a:moveTo>
                  <a:cubicBezTo>
                    <a:pt x="502" y="0"/>
                    <a:pt x="502" y="394"/>
                    <a:pt x="460" y="529"/>
                  </a:cubicBezTo>
                  <a:cubicBezTo>
                    <a:pt x="418" y="664"/>
                    <a:pt x="362" y="802"/>
                    <a:pt x="298" y="925"/>
                  </a:cubicBezTo>
                  <a:cubicBezTo>
                    <a:pt x="234" y="1048"/>
                    <a:pt x="125" y="1198"/>
                    <a:pt x="76" y="1267"/>
                  </a:cubicBezTo>
                  <a:cubicBezTo>
                    <a:pt x="27" y="1336"/>
                    <a:pt x="0" y="1325"/>
                    <a:pt x="4" y="1339"/>
                  </a:cubicBezTo>
                  <a:cubicBezTo>
                    <a:pt x="8" y="1353"/>
                    <a:pt x="53" y="1341"/>
                    <a:pt x="100" y="1351"/>
                  </a:cubicBezTo>
                  <a:cubicBezTo>
                    <a:pt x="147" y="1361"/>
                    <a:pt x="237" y="1370"/>
                    <a:pt x="286" y="1399"/>
                  </a:cubicBezTo>
                  <a:cubicBezTo>
                    <a:pt x="335" y="1428"/>
                    <a:pt x="362" y="1474"/>
                    <a:pt x="394" y="1525"/>
                  </a:cubicBezTo>
                  <a:cubicBezTo>
                    <a:pt x="426" y="1576"/>
                    <a:pt x="464" y="1631"/>
                    <a:pt x="478" y="1705"/>
                  </a:cubicBezTo>
                  <a:cubicBezTo>
                    <a:pt x="492" y="1779"/>
                    <a:pt x="496" y="1876"/>
                    <a:pt x="478" y="1969"/>
                  </a:cubicBezTo>
                  <a:cubicBezTo>
                    <a:pt x="460" y="2062"/>
                    <a:pt x="429" y="2178"/>
                    <a:pt x="370" y="2263"/>
                  </a:cubicBezTo>
                  <a:cubicBezTo>
                    <a:pt x="311" y="2348"/>
                    <a:pt x="238" y="2428"/>
                    <a:pt x="124" y="2479"/>
                  </a:cubicBezTo>
                  <a:cubicBezTo>
                    <a:pt x="66" y="2521"/>
                    <a:pt x="10" y="2506"/>
                    <a:pt x="22" y="2515"/>
                  </a:cubicBezTo>
                  <a:cubicBezTo>
                    <a:pt x="34" y="2524"/>
                    <a:pt x="135" y="2543"/>
                    <a:pt x="196" y="2533"/>
                  </a:cubicBezTo>
                  <a:cubicBezTo>
                    <a:pt x="257" y="2523"/>
                    <a:pt x="337" y="2494"/>
                    <a:pt x="388" y="2455"/>
                  </a:cubicBezTo>
                  <a:cubicBezTo>
                    <a:pt x="439" y="2416"/>
                    <a:pt x="467" y="2342"/>
                    <a:pt x="502" y="2299"/>
                  </a:cubicBezTo>
                  <a:cubicBezTo>
                    <a:pt x="537" y="2256"/>
                    <a:pt x="566" y="2214"/>
                    <a:pt x="598" y="2197"/>
                  </a:cubicBezTo>
                  <a:cubicBezTo>
                    <a:pt x="630" y="2180"/>
                    <a:pt x="670" y="2191"/>
                    <a:pt x="694" y="2197"/>
                  </a:cubicBezTo>
                  <a:cubicBezTo>
                    <a:pt x="718" y="2203"/>
                    <a:pt x="739" y="2240"/>
                    <a:pt x="742" y="2230"/>
                  </a:cubicBezTo>
                  <a:cubicBezTo>
                    <a:pt x="745" y="2220"/>
                    <a:pt x="725" y="2207"/>
                    <a:pt x="712" y="2137"/>
                  </a:cubicBezTo>
                  <a:cubicBezTo>
                    <a:pt x="699" y="2067"/>
                    <a:pt x="671" y="1903"/>
                    <a:pt x="664" y="1807"/>
                  </a:cubicBezTo>
                  <a:cubicBezTo>
                    <a:pt x="657" y="1711"/>
                    <a:pt x="661" y="1630"/>
                    <a:pt x="670" y="1561"/>
                  </a:cubicBezTo>
                  <a:cubicBezTo>
                    <a:pt x="679" y="1492"/>
                    <a:pt x="705" y="1450"/>
                    <a:pt x="718" y="1393"/>
                  </a:cubicBezTo>
                  <a:cubicBezTo>
                    <a:pt x="731" y="1336"/>
                    <a:pt x="776" y="1427"/>
                    <a:pt x="748" y="1219"/>
                  </a:cubicBezTo>
                  <a:cubicBezTo>
                    <a:pt x="720" y="1011"/>
                    <a:pt x="598" y="230"/>
                    <a:pt x="550" y="115"/>
                  </a:cubicBezTo>
                  <a:close/>
                </a:path>
              </a:pathLst>
            </a:custGeom>
            <a:gradFill rotWithShape="0">
              <a:gsLst>
                <a:gs pos="0">
                  <a:schemeClr val="accent2">
                    <a:gamma/>
                    <a:shade val="46275"/>
                    <a:invGamma/>
                  </a:schemeClr>
                </a:gs>
                <a:gs pos="50000">
                  <a:schemeClr val="accent2"/>
                </a:gs>
                <a:gs pos="100000">
                  <a:schemeClr val="accent2">
                    <a:gamma/>
                    <a:shade val="46275"/>
                    <a:invGamma/>
                  </a:schemeClr>
                </a:gs>
              </a:gsLst>
              <a:lin ang="0" scaled="1"/>
            </a:gradFill>
            <a:ln w="9525">
              <a:noFill/>
              <a:round/>
              <a:headEnd/>
              <a:tailEnd/>
            </a:ln>
            <a:effectLst/>
          </p:spPr>
          <p:txBody>
            <a:bodyPr wrap="none" anchor="ctr"/>
            <a:lstStyle/>
            <a:p>
              <a:pPr>
                <a:defRPr/>
              </a:pPr>
              <a:endParaRPr lang="en-US">
                <a:latin typeface="Tahoma" pitchFamily="22" charset="-52"/>
                <a:ea typeface="+mn-ea"/>
                <a:cs typeface="+mn-cs"/>
              </a:endParaRPr>
            </a:p>
          </p:txBody>
        </p:sp>
        <p:sp>
          <p:nvSpPr>
            <p:cNvPr id="12" name="Freeform 1073" descr="kimonopat1"/>
            <p:cNvSpPr>
              <a:spLocks/>
            </p:cNvSpPr>
            <p:nvPr/>
          </p:nvSpPr>
          <p:spPr bwMode="auto">
            <a:xfrm>
              <a:off x="5046" y="2229"/>
              <a:ext cx="617" cy="1376"/>
            </a:xfrm>
            <a:custGeom>
              <a:avLst/>
              <a:gdLst>
                <a:gd name="T0" fmla="*/ 486 w 617"/>
                <a:gd name="T1" fmla="*/ 3 h 1376"/>
                <a:gd name="T2" fmla="*/ 402 w 617"/>
                <a:gd name="T3" fmla="*/ 381 h 1376"/>
                <a:gd name="T4" fmla="*/ 216 w 617"/>
                <a:gd name="T5" fmla="*/ 777 h 1376"/>
                <a:gd name="T6" fmla="*/ 0 w 617"/>
                <a:gd name="T7" fmla="*/ 1119 h 1376"/>
                <a:gd name="T8" fmla="*/ 102 w 617"/>
                <a:gd name="T9" fmla="*/ 1101 h 1376"/>
                <a:gd name="T10" fmla="*/ 282 w 617"/>
                <a:gd name="T11" fmla="*/ 1119 h 1376"/>
                <a:gd name="T12" fmla="*/ 378 w 617"/>
                <a:gd name="T13" fmla="*/ 1185 h 1376"/>
                <a:gd name="T14" fmla="*/ 432 w 617"/>
                <a:gd name="T15" fmla="*/ 1269 h 1376"/>
                <a:gd name="T16" fmla="*/ 444 w 617"/>
                <a:gd name="T17" fmla="*/ 1365 h 1376"/>
                <a:gd name="T18" fmla="*/ 498 w 617"/>
                <a:gd name="T19" fmla="*/ 1203 h 1376"/>
                <a:gd name="T20" fmla="*/ 564 w 617"/>
                <a:gd name="T21" fmla="*/ 825 h 1376"/>
                <a:gd name="T22" fmla="*/ 606 w 617"/>
                <a:gd name="T23" fmla="*/ 363 h 1376"/>
                <a:gd name="T24" fmla="*/ 486 w 617"/>
                <a:gd name="T25" fmla="*/ 3 h 137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17" h="1376">
                  <a:moveTo>
                    <a:pt x="486" y="3"/>
                  </a:moveTo>
                  <a:cubicBezTo>
                    <a:pt x="452" y="6"/>
                    <a:pt x="447" y="252"/>
                    <a:pt x="402" y="381"/>
                  </a:cubicBezTo>
                  <a:cubicBezTo>
                    <a:pt x="357" y="510"/>
                    <a:pt x="283" y="654"/>
                    <a:pt x="216" y="777"/>
                  </a:cubicBezTo>
                  <a:cubicBezTo>
                    <a:pt x="149" y="900"/>
                    <a:pt x="19" y="1065"/>
                    <a:pt x="0" y="1119"/>
                  </a:cubicBezTo>
                  <a:cubicBezTo>
                    <a:pt x="48" y="1119"/>
                    <a:pt x="55" y="1101"/>
                    <a:pt x="102" y="1101"/>
                  </a:cubicBezTo>
                  <a:cubicBezTo>
                    <a:pt x="149" y="1101"/>
                    <a:pt x="236" y="1105"/>
                    <a:pt x="282" y="1119"/>
                  </a:cubicBezTo>
                  <a:cubicBezTo>
                    <a:pt x="328" y="1133"/>
                    <a:pt x="353" y="1160"/>
                    <a:pt x="378" y="1185"/>
                  </a:cubicBezTo>
                  <a:cubicBezTo>
                    <a:pt x="403" y="1210"/>
                    <a:pt x="421" y="1239"/>
                    <a:pt x="432" y="1269"/>
                  </a:cubicBezTo>
                  <a:cubicBezTo>
                    <a:pt x="443" y="1299"/>
                    <a:pt x="433" y="1376"/>
                    <a:pt x="444" y="1365"/>
                  </a:cubicBezTo>
                  <a:cubicBezTo>
                    <a:pt x="455" y="1354"/>
                    <a:pt x="478" y="1293"/>
                    <a:pt x="498" y="1203"/>
                  </a:cubicBezTo>
                  <a:cubicBezTo>
                    <a:pt x="518" y="1113"/>
                    <a:pt x="546" y="965"/>
                    <a:pt x="564" y="825"/>
                  </a:cubicBezTo>
                  <a:cubicBezTo>
                    <a:pt x="582" y="685"/>
                    <a:pt x="617" y="496"/>
                    <a:pt x="606" y="363"/>
                  </a:cubicBezTo>
                  <a:cubicBezTo>
                    <a:pt x="595" y="230"/>
                    <a:pt x="520" y="0"/>
                    <a:pt x="486" y="3"/>
                  </a:cubicBezTo>
                  <a:close/>
                </a:path>
              </a:pathLst>
            </a:custGeom>
            <a:blipFill dpi="0" rotWithShape="0">
              <a:blip r:embed="rId3"/>
              <a:srcRect/>
              <a:tile tx="0" ty="0" sx="100000" sy="100000" flip="none" algn="tl"/>
            </a:blipFill>
            <a:ln>
              <a:noFill/>
            </a:ln>
            <a:extLst>
              <a:ext uri="{91240B29-F687-4f45-9708-019B960494DF}">
                <a14:hiddenLine xmlns="" xmlns:a14="http://schemas.microsoft.com/office/drawing/2010/main" w="9525" cap="flat" cmpd="sng">
                  <a:solidFill>
                    <a:srgbClr val="000000"/>
                  </a:solidFill>
                  <a:prstDash val="solid"/>
                  <a:round/>
                  <a:headEnd/>
                  <a:tailEnd/>
                </a14:hiddenLine>
              </a:ext>
            </a:extLst>
          </p:spPr>
          <p:txBody>
            <a:bodyPr wrap="none" anchor="ctr"/>
            <a:lstStyle/>
            <a:p>
              <a:endParaRPr lang="en-US"/>
            </a:p>
          </p:txBody>
        </p:sp>
        <p:sp>
          <p:nvSpPr>
            <p:cNvPr id="13" name="Freeform 1074" descr="kimonopat1"/>
            <p:cNvSpPr>
              <a:spLocks/>
            </p:cNvSpPr>
            <p:nvPr/>
          </p:nvSpPr>
          <p:spPr bwMode="auto">
            <a:xfrm>
              <a:off x="5193" y="269"/>
              <a:ext cx="576" cy="3180"/>
            </a:xfrm>
            <a:custGeom>
              <a:avLst/>
              <a:gdLst>
                <a:gd name="T0" fmla="*/ 42 w 576"/>
                <a:gd name="T1" fmla="*/ 61 h 3180"/>
                <a:gd name="T2" fmla="*/ 156 w 576"/>
                <a:gd name="T3" fmla="*/ 517 h 3180"/>
                <a:gd name="T4" fmla="*/ 288 w 576"/>
                <a:gd name="T5" fmla="*/ 991 h 3180"/>
                <a:gd name="T6" fmla="*/ 414 w 576"/>
                <a:gd name="T7" fmla="*/ 1435 h 3180"/>
                <a:gd name="T8" fmla="*/ 576 w 576"/>
                <a:gd name="T9" fmla="*/ 1807 h 3180"/>
                <a:gd name="T10" fmla="*/ 576 w 576"/>
                <a:gd name="T11" fmla="*/ 3055 h 3180"/>
                <a:gd name="T12" fmla="*/ 414 w 576"/>
                <a:gd name="T13" fmla="*/ 2557 h 3180"/>
                <a:gd name="T14" fmla="*/ 252 w 576"/>
                <a:gd name="T15" fmla="*/ 1765 h 3180"/>
                <a:gd name="T16" fmla="*/ 126 w 576"/>
                <a:gd name="T17" fmla="*/ 961 h 3180"/>
                <a:gd name="T18" fmla="*/ 12 w 576"/>
                <a:gd name="T19" fmla="*/ 151 h 3180"/>
                <a:gd name="T20" fmla="*/ 42 w 576"/>
                <a:gd name="T21" fmla="*/ 61 h 318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576" h="3180">
                  <a:moveTo>
                    <a:pt x="42" y="61"/>
                  </a:moveTo>
                  <a:cubicBezTo>
                    <a:pt x="66" y="122"/>
                    <a:pt x="115" y="362"/>
                    <a:pt x="156" y="517"/>
                  </a:cubicBezTo>
                  <a:cubicBezTo>
                    <a:pt x="197" y="672"/>
                    <a:pt x="245" y="838"/>
                    <a:pt x="288" y="991"/>
                  </a:cubicBezTo>
                  <a:cubicBezTo>
                    <a:pt x="331" y="1144"/>
                    <a:pt x="366" y="1299"/>
                    <a:pt x="414" y="1435"/>
                  </a:cubicBezTo>
                  <a:cubicBezTo>
                    <a:pt x="462" y="1571"/>
                    <a:pt x="549" y="1537"/>
                    <a:pt x="576" y="1807"/>
                  </a:cubicBezTo>
                  <a:lnTo>
                    <a:pt x="576" y="3055"/>
                  </a:lnTo>
                  <a:cubicBezTo>
                    <a:pt x="549" y="3180"/>
                    <a:pt x="468" y="2772"/>
                    <a:pt x="414" y="2557"/>
                  </a:cubicBezTo>
                  <a:cubicBezTo>
                    <a:pt x="360" y="2342"/>
                    <a:pt x="300" y="2031"/>
                    <a:pt x="252" y="1765"/>
                  </a:cubicBezTo>
                  <a:cubicBezTo>
                    <a:pt x="204" y="1499"/>
                    <a:pt x="166" y="1230"/>
                    <a:pt x="126" y="961"/>
                  </a:cubicBezTo>
                  <a:cubicBezTo>
                    <a:pt x="86" y="692"/>
                    <a:pt x="24" y="299"/>
                    <a:pt x="12" y="151"/>
                  </a:cubicBezTo>
                  <a:cubicBezTo>
                    <a:pt x="0" y="3"/>
                    <a:pt x="18" y="0"/>
                    <a:pt x="42" y="61"/>
                  </a:cubicBezTo>
                  <a:close/>
                </a:path>
              </a:pathLst>
            </a:custGeom>
            <a:blipFill dpi="0" rotWithShape="0">
              <a:blip r:embed="rId3"/>
              <a:srcRect/>
              <a:tile tx="0" ty="0" sx="100000" sy="100000" flip="none" algn="tl"/>
            </a:blipFill>
            <a:ln>
              <a:noFill/>
            </a:ln>
            <a:extLst>
              <a:ext uri="{91240B29-F687-4f45-9708-019B960494DF}">
                <a14:hiddenLine xmlns="" xmlns:a14="http://schemas.microsoft.com/office/drawing/2010/main" w="9525" cap="flat" cmpd="sng">
                  <a:solidFill>
                    <a:srgbClr val="000000"/>
                  </a:solidFill>
                  <a:prstDash val="solid"/>
                  <a:round/>
                  <a:headEnd/>
                  <a:tailEnd/>
                </a14:hiddenLine>
              </a:ext>
            </a:extLst>
          </p:spPr>
          <p:txBody>
            <a:bodyPr wrap="none" anchor="ctr"/>
            <a:lstStyle/>
            <a:p>
              <a:endParaRPr lang="en-US"/>
            </a:p>
          </p:txBody>
        </p:sp>
        <p:sp>
          <p:nvSpPr>
            <p:cNvPr id="14" name="Freeform 1075"/>
            <p:cNvSpPr>
              <a:spLocks/>
            </p:cNvSpPr>
            <p:nvPr/>
          </p:nvSpPr>
          <p:spPr bwMode="auto">
            <a:xfrm>
              <a:off x="5197" y="165"/>
              <a:ext cx="573" cy="1935"/>
            </a:xfrm>
            <a:custGeom>
              <a:avLst/>
              <a:gdLst>
                <a:gd name="T0" fmla="*/ 69 w 573"/>
                <a:gd name="T1" fmla="*/ 63 h 1935"/>
                <a:gd name="T2" fmla="*/ 207 w 573"/>
                <a:gd name="T3" fmla="*/ 549 h 1935"/>
                <a:gd name="T4" fmla="*/ 381 w 573"/>
                <a:gd name="T5" fmla="*/ 1101 h 1935"/>
                <a:gd name="T6" fmla="*/ 573 w 573"/>
                <a:gd name="T7" fmla="*/ 1575 h 1935"/>
                <a:gd name="T8" fmla="*/ 573 w 573"/>
                <a:gd name="T9" fmla="*/ 1935 h 1935"/>
                <a:gd name="T10" fmla="*/ 321 w 573"/>
                <a:gd name="T11" fmla="*/ 1449 h 1935"/>
                <a:gd name="T12" fmla="*/ 147 w 573"/>
                <a:gd name="T13" fmla="*/ 699 h 1935"/>
                <a:gd name="T14" fmla="*/ 15 w 573"/>
                <a:gd name="T15" fmla="*/ 171 h 1935"/>
                <a:gd name="T16" fmla="*/ 69 w 573"/>
                <a:gd name="T17" fmla="*/ 63 h 193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73" h="1935">
                  <a:moveTo>
                    <a:pt x="69" y="63"/>
                  </a:moveTo>
                  <a:cubicBezTo>
                    <a:pt x="101" y="126"/>
                    <a:pt x="155" y="376"/>
                    <a:pt x="207" y="549"/>
                  </a:cubicBezTo>
                  <a:cubicBezTo>
                    <a:pt x="259" y="722"/>
                    <a:pt x="320" y="930"/>
                    <a:pt x="381" y="1101"/>
                  </a:cubicBezTo>
                  <a:cubicBezTo>
                    <a:pt x="442" y="1272"/>
                    <a:pt x="541" y="1436"/>
                    <a:pt x="573" y="1575"/>
                  </a:cubicBezTo>
                  <a:lnTo>
                    <a:pt x="573" y="1935"/>
                  </a:lnTo>
                  <a:cubicBezTo>
                    <a:pt x="531" y="1914"/>
                    <a:pt x="392" y="1655"/>
                    <a:pt x="321" y="1449"/>
                  </a:cubicBezTo>
                  <a:cubicBezTo>
                    <a:pt x="250" y="1243"/>
                    <a:pt x="198" y="912"/>
                    <a:pt x="147" y="699"/>
                  </a:cubicBezTo>
                  <a:cubicBezTo>
                    <a:pt x="96" y="486"/>
                    <a:pt x="30" y="274"/>
                    <a:pt x="15" y="171"/>
                  </a:cubicBezTo>
                  <a:cubicBezTo>
                    <a:pt x="0" y="68"/>
                    <a:pt x="37" y="0"/>
                    <a:pt x="69" y="63"/>
                  </a:cubicBezTo>
                  <a:close/>
                </a:path>
              </a:pathLst>
            </a:custGeom>
            <a:gradFill rotWithShape="0">
              <a:gsLst>
                <a:gs pos="0">
                  <a:schemeClr val="bg1"/>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15" name="Freeform 1076"/>
            <p:cNvSpPr>
              <a:spLocks/>
            </p:cNvSpPr>
            <p:nvPr/>
          </p:nvSpPr>
          <p:spPr bwMode="auto">
            <a:xfrm>
              <a:off x="5004" y="0"/>
              <a:ext cx="363" cy="2112"/>
            </a:xfrm>
            <a:custGeom>
              <a:avLst/>
              <a:gdLst>
                <a:gd name="T0" fmla="*/ 0 w 363"/>
                <a:gd name="T1" fmla="*/ 2094 h 2112"/>
                <a:gd name="T2" fmla="*/ 66 w 363"/>
                <a:gd name="T3" fmla="*/ 1992 h 2112"/>
                <a:gd name="T4" fmla="*/ 150 w 363"/>
                <a:gd name="T5" fmla="*/ 1464 h 2112"/>
                <a:gd name="T6" fmla="*/ 234 w 363"/>
                <a:gd name="T7" fmla="*/ 678 h 2112"/>
                <a:gd name="T8" fmla="*/ 324 w 363"/>
                <a:gd name="T9" fmla="*/ 0 h 2112"/>
                <a:gd name="T10" fmla="*/ 0 w 363"/>
                <a:gd name="T11" fmla="*/ 0 h 2112"/>
                <a:gd name="T12" fmla="*/ 0 w 363"/>
                <a:gd name="T13" fmla="*/ 2094 h 211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63" h="2112">
                  <a:moveTo>
                    <a:pt x="0" y="2094"/>
                  </a:moveTo>
                  <a:cubicBezTo>
                    <a:pt x="54" y="2112"/>
                    <a:pt x="41" y="2097"/>
                    <a:pt x="66" y="1992"/>
                  </a:cubicBezTo>
                  <a:cubicBezTo>
                    <a:pt x="91" y="1887"/>
                    <a:pt x="122" y="1683"/>
                    <a:pt x="150" y="1464"/>
                  </a:cubicBezTo>
                  <a:cubicBezTo>
                    <a:pt x="178" y="1245"/>
                    <a:pt x="205" y="922"/>
                    <a:pt x="234" y="678"/>
                  </a:cubicBezTo>
                  <a:cubicBezTo>
                    <a:pt x="263" y="434"/>
                    <a:pt x="363" y="113"/>
                    <a:pt x="324" y="0"/>
                  </a:cubicBezTo>
                  <a:lnTo>
                    <a:pt x="0" y="0"/>
                  </a:lnTo>
                  <a:cubicBezTo>
                    <a:pt x="0" y="0"/>
                    <a:pt x="0" y="2094"/>
                    <a:pt x="0" y="2094"/>
                  </a:cubicBezTo>
                  <a:close/>
                </a:path>
              </a:pathLst>
            </a:custGeom>
            <a:gradFill rotWithShape="0">
              <a:gsLst>
                <a:gs pos="0">
                  <a:srgbClr val="FAE3B7"/>
                </a:gs>
                <a:gs pos="17999">
                  <a:srgbClr val="A28949"/>
                </a:gs>
                <a:gs pos="31000">
                  <a:srgbClr val="835E17"/>
                </a:gs>
                <a:gs pos="33000">
                  <a:srgbClr val="BD922A"/>
                </a:gs>
                <a:gs pos="37000">
                  <a:srgbClr val="FBE4AE"/>
                </a:gs>
                <a:gs pos="78999">
                  <a:srgbClr val="BD922A"/>
                </a:gs>
                <a:gs pos="87000">
                  <a:srgbClr val="BD922A"/>
                </a:gs>
                <a:gs pos="100000">
                  <a:srgbClr val="FBE4AE"/>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16" name="Freeform 1077"/>
            <p:cNvSpPr>
              <a:spLocks/>
            </p:cNvSpPr>
            <p:nvPr/>
          </p:nvSpPr>
          <p:spPr bwMode="auto">
            <a:xfrm>
              <a:off x="5004" y="1"/>
              <a:ext cx="189" cy="2112"/>
            </a:xfrm>
            <a:custGeom>
              <a:avLst/>
              <a:gdLst/>
              <a:ahLst/>
              <a:cxnLst>
                <a:cxn ang="0">
                  <a:pos x="0" y="2094"/>
                </a:cxn>
                <a:cxn ang="0">
                  <a:pos x="66" y="1992"/>
                </a:cxn>
                <a:cxn ang="0">
                  <a:pos x="150" y="1464"/>
                </a:cxn>
                <a:cxn ang="0">
                  <a:pos x="234" y="678"/>
                </a:cxn>
                <a:cxn ang="0">
                  <a:pos x="324" y="0"/>
                </a:cxn>
                <a:cxn ang="0">
                  <a:pos x="0" y="0"/>
                </a:cxn>
                <a:cxn ang="0">
                  <a:pos x="0" y="2094"/>
                </a:cxn>
              </a:cxnLst>
              <a:rect l="0" t="0" r="r" b="b"/>
              <a:pathLst>
                <a:path w="363" h="2112">
                  <a:moveTo>
                    <a:pt x="0" y="2094"/>
                  </a:moveTo>
                  <a:cubicBezTo>
                    <a:pt x="54" y="2112"/>
                    <a:pt x="41" y="2097"/>
                    <a:pt x="66" y="1992"/>
                  </a:cubicBezTo>
                  <a:cubicBezTo>
                    <a:pt x="91" y="1887"/>
                    <a:pt x="122" y="1683"/>
                    <a:pt x="150" y="1464"/>
                  </a:cubicBezTo>
                  <a:cubicBezTo>
                    <a:pt x="178" y="1245"/>
                    <a:pt x="205" y="922"/>
                    <a:pt x="234" y="678"/>
                  </a:cubicBezTo>
                  <a:cubicBezTo>
                    <a:pt x="263" y="434"/>
                    <a:pt x="363" y="113"/>
                    <a:pt x="324" y="0"/>
                  </a:cubicBezTo>
                  <a:lnTo>
                    <a:pt x="0" y="0"/>
                  </a:lnTo>
                  <a:cubicBezTo>
                    <a:pt x="0" y="0"/>
                    <a:pt x="0" y="2094"/>
                    <a:pt x="0" y="2094"/>
                  </a:cubicBezTo>
                  <a:close/>
                </a:path>
              </a:pathLst>
            </a:custGeom>
            <a:gradFill rotWithShape="0">
              <a:gsLst>
                <a:gs pos="0">
                  <a:schemeClr val="folHlink"/>
                </a:gs>
                <a:gs pos="50000">
                  <a:schemeClr val="hlink"/>
                </a:gs>
                <a:gs pos="100000">
                  <a:schemeClr val="folHlink"/>
                </a:gs>
              </a:gsLst>
              <a:lin ang="0" scaled="1"/>
            </a:gradFill>
            <a:ln w="9525">
              <a:noFill/>
              <a:round/>
              <a:headEnd/>
              <a:tailEnd/>
            </a:ln>
            <a:effectLst/>
          </p:spPr>
          <p:txBody>
            <a:bodyPr wrap="none" anchor="ctr"/>
            <a:lstStyle/>
            <a:p>
              <a:pPr>
                <a:defRPr/>
              </a:pPr>
              <a:endParaRPr lang="en-US">
                <a:latin typeface="Tahoma" pitchFamily="22" charset="-52"/>
                <a:ea typeface="+mn-ea"/>
                <a:cs typeface="+mn-cs"/>
              </a:endParaRPr>
            </a:p>
          </p:txBody>
        </p:sp>
        <p:sp>
          <p:nvSpPr>
            <p:cNvPr id="17" name="Rectangle 1078"/>
            <p:cNvSpPr>
              <a:spLocks noChangeArrowheads="1"/>
            </p:cNvSpPr>
            <p:nvPr/>
          </p:nvSpPr>
          <p:spPr bwMode="auto">
            <a:xfrm>
              <a:off x="4955" y="1"/>
              <a:ext cx="56" cy="4320"/>
            </a:xfrm>
            <a:prstGeom prst="rect">
              <a:avLst/>
            </a:prstGeom>
            <a:gradFill rotWithShape="0">
              <a:gsLst>
                <a:gs pos="0">
                  <a:srgbClr val="FAE3B7"/>
                </a:gs>
                <a:gs pos="17999">
                  <a:srgbClr val="A28949"/>
                </a:gs>
                <a:gs pos="31000">
                  <a:srgbClr val="835E17"/>
                </a:gs>
                <a:gs pos="33000">
                  <a:srgbClr val="BD922A"/>
                </a:gs>
                <a:gs pos="37000">
                  <a:srgbClr val="FBE4AE"/>
                </a:gs>
                <a:gs pos="78999">
                  <a:srgbClr val="BD922A"/>
                </a:gs>
                <a:gs pos="87000">
                  <a:srgbClr val="BD922A"/>
                </a:gs>
                <a:gs pos="100000">
                  <a:srgbClr val="FBE4AE"/>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kumimoji="1" lang="en-US">
                <a:latin typeface="Arial" charset="0"/>
              </a:endParaRPr>
            </a:p>
          </p:txBody>
        </p:sp>
        <p:sp>
          <p:nvSpPr>
            <p:cNvPr id="18" name="Freeform 1079"/>
            <p:cNvSpPr>
              <a:spLocks/>
            </p:cNvSpPr>
            <p:nvPr/>
          </p:nvSpPr>
          <p:spPr bwMode="auto">
            <a:xfrm>
              <a:off x="5013" y="3924"/>
              <a:ext cx="734" cy="390"/>
            </a:xfrm>
            <a:custGeom>
              <a:avLst/>
              <a:gdLst/>
              <a:ahLst/>
              <a:cxnLst>
                <a:cxn ang="0">
                  <a:pos x="1" y="357"/>
                </a:cxn>
                <a:cxn ang="0">
                  <a:pos x="109" y="341"/>
                </a:cxn>
                <a:cxn ang="0">
                  <a:pos x="241" y="305"/>
                </a:cxn>
                <a:cxn ang="0">
                  <a:pos x="353" y="209"/>
                </a:cxn>
                <a:cxn ang="0">
                  <a:pos x="429" y="89"/>
                </a:cxn>
                <a:cxn ang="0">
                  <a:pos x="493" y="17"/>
                </a:cxn>
                <a:cxn ang="0">
                  <a:pos x="577" y="1"/>
                </a:cxn>
                <a:cxn ang="0">
                  <a:pos x="629" y="21"/>
                </a:cxn>
                <a:cxn ang="0">
                  <a:pos x="673" y="65"/>
                </a:cxn>
                <a:cxn ang="0">
                  <a:pos x="673" y="137"/>
                </a:cxn>
                <a:cxn ang="0">
                  <a:pos x="561" y="225"/>
                </a:cxn>
                <a:cxn ang="0">
                  <a:pos x="425" y="297"/>
                </a:cxn>
                <a:cxn ang="0">
                  <a:pos x="245" y="357"/>
                </a:cxn>
                <a:cxn ang="0">
                  <a:pos x="113" y="377"/>
                </a:cxn>
                <a:cxn ang="0">
                  <a:pos x="1" y="357"/>
                </a:cxn>
              </a:cxnLst>
              <a:rect l="0" t="0" r="r" b="b"/>
              <a:pathLst>
                <a:path w="692" h="378">
                  <a:moveTo>
                    <a:pt x="1" y="357"/>
                  </a:moveTo>
                  <a:cubicBezTo>
                    <a:pt x="0" y="351"/>
                    <a:pt x="69" y="350"/>
                    <a:pt x="109" y="341"/>
                  </a:cubicBezTo>
                  <a:cubicBezTo>
                    <a:pt x="149" y="332"/>
                    <a:pt x="200" y="327"/>
                    <a:pt x="241" y="305"/>
                  </a:cubicBezTo>
                  <a:cubicBezTo>
                    <a:pt x="282" y="283"/>
                    <a:pt x="322" y="245"/>
                    <a:pt x="353" y="209"/>
                  </a:cubicBezTo>
                  <a:cubicBezTo>
                    <a:pt x="384" y="173"/>
                    <a:pt x="406" y="121"/>
                    <a:pt x="429" y="89"/>
                  </a:cubicBezTo>
                  <a:cubicBezTo>
                    <a:pt x="452" y="57"/>
                    <a:pt x="468" y="32"/>
                    <a:pt x="493" y="17"/>
                  </a:cubicBezTo>
                  <a:cubicBezTo>
                    <a:pt x="518" y="2"/>
                    <a:pt x="554" y="0"/>
                    <a:pt x="577" y="1"/>
                  </a:cubicBezTo>
                  <a:cubicBezTo>
                    <a:pt x="600" y="2"/>
                    <a:pt x="613" y="10"/>
                    <a:pt x="629" y="21"/>
                  </a:cubicBezTo>
                  <a:cubicBezTo>
                    <a:pt x="645" y="32"/>
                    <a:pt x="666" y="46"/>
                    <a:pt x="673" y="65"/>
                  </a:cubicBezTo>
                  <a:cubicBezTo>
                    <a:pt x="680" y="84"/>
                    <a:pt x="692" y="110"/>
                    <a:pt x="673" y="137"/>
                  </a:cubicBezTo>
                  <a:cubicBezTo>
                    <a:pt x="654" y="164"/>
                    <a:pt x="602" y="198"/>
                    <a:pt x="561" y="225"/>
                  </a:cubicBezTo>
                  <a:cubicBezTo>
                    <a:pt x="520" y="252"/>
                    <a:pt x="478" y="275"/>
                    <a:pt x="425" y="297"/>
                  </a:cubicBezTo>
                  <a:cubicBezTo>
                    <a:pt x="372" y="319"/>
                    <a:pt x="297" y="344"/>
                    <a:pt x="245" y="357"/>
                  </a:cubicBezTo>
                  <a:cubicBezTo>
                    <a:pt x="193" y="370"/>
                    <a:pt x="156" y="376"/>
                    <a:pt x="113" y="377"/>
                  </a:cubicBezTo>
                  <a:cubicBezTo>
                    <a:pt x="70" y="378"/>
                    <a:pt x="2" y="363"/>
                    <a:pt x="1" y="357"/>
                  </a:cubicBezTo>
                  <a:close/>
                </a:path>
              </a:pathLst>
            </a:custGeom>
            <a:gradFill rotWithShape="0">
              <a:gsLst>
                <a:gs pos="0">
                  <a:schemeClr val="bg1"/>
                </a:gs>
                <a:gs pos="50000">
                  <a:schemeClr val="folHlink"/>
                </a:gs>
                <a:gs pos="100000">
                  <a:schemeClr val="bg1"/>
                </a:gs>
              </a:gsLst>
              <a:lin ang="0" scaled="1"/>
            </a:gradFill>
            <a:ln w="9525" cap="flat" cmpd="sng">
              <a:noFill/>
              <a:prstDash val="solid"/>
              <a:round/>
              <a:headEnd type="none" w="med" len="med"/>
              <a:tailEnd type="none" w="med" len="med"/>
            </a:ln>
            <a:effectLst/>
          </p:spPr>
          <p:txBody>
            <a:bodyPr wrap="none" anchor="ctr"/>
            <a:lstStyle/>
            <a:p>
              <a:pPr>
                <a:defRPr/>
              </a:pPr>
              <a:endParaRPr lang="en-US">
                <a:latin typeface="Tahoma" pitchFamily="22" charset="-52"/>
                <a:ea typeface="+mn-ea"/>
                <a:cs typeface="+mn-cs"/>
              </a:endParaRPr>
            </a:p>
          </p:txBody>
        </p:sp>
        <p:sp>
          <p:nvSpPr>
            <p:cNvPr id="19" name="AutoShape 1080"/>
            <p:cNvSpPr>
              <a:spLocks noChangeArrowheads="1"/>
            </p:cNvSpPr>
            <p:nvPr/>
          </p:nvSpPr>
          <p:spPr bwMode="hidden">
            <a:xfrm rot="5400000">
              <a:off x="2724" y="2089"/>
              <a:ext cx="4320" cy="14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2105 w 21600"/>
                <a:gd name="T13" fmla="*/ 2130 h 21600"/>
                <a:gd name="T14" fmla="*/ 19495 w 21600"/>
                <a:gd name="T15" fmla="*/ 19470 h 21600"/>
              </a:gdLst>
              <a:ahLst/>
              <a:cxnLst>
                <a:cxn ang="T8">
                  <a:pos x="T0" y="T1"/>
                </a:cxn>
                <a:cxn ang="T9">
                  <a:pos x="T2" y="T3"/>
                </a:cxn>
                <a:cxn ang="T10">
                  <a:pos x="T4" y="T5"/>
                </a:cxn>
                <a:cxn ang="T11">
                  <a:pos x="T6" y="T7"/>
                </a:cxn>
              </a:cxnLst>
              <a:rect l="T12" t="T13" r="T14" b="T15"/>
              <a:pathLst>
                <a:path w="21600" h="21600">
                  <a:moveTo>
                    <a:pt x="0" y="0"/>
                  </a:moveTo>
                  <a:lnTo>
                    <a:pt x="607" y="21600"/>
                  </a:lnTo>
                  <a:lnTo>
                    <a:pt x="20993" y="21600"/>
                  </a:lnTo>
                  <a:lnTo>
                    <a:pt x="21600" y="0"/>
                  </a:lnTo>
                  <a:lnTo>
                    <a:pt x="0" y="0"/>
                  </a:lnTo>
                  <a:close/>
                </a:path>
              </a:pathLst>
            </a:custGeom>
            <a:gradFill rotWithShape="0">
              <a:gsLst>
                <a:gs pos="0">
                  <a:schemeClr val="bg1"/>
                </a:gs>
                <a:gs pos="100000">
                  <a:schemeClr val="bg2"/>
                </a:gs>
              </a:gsLst>
              <a:lin ang="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rot="10800000" vert="eaVert" wrap="none" anchor="ctr"/>
            <a:lstStyle/>
            <a:p>
              <a:endParaRPr lang="en-US"/>
            </a:p>
          </p:txBody>
        </p:sp>
      </p:grpSp>
      <p:sp>
        <p:nvSpPr>
          <p:cNvPr id="149561" name="Rectangle 1081"/>
          <p:cNvSpPr>
            <a:spLocks noGrp="1" noChangeArrowheads="1"/>
          </p:cNvSpPr>
          <p:nvPr>
            <p:ph type="ctrTitle" sz="quarter"/>
          </p:nvPr>
        </p:nvSpPr>
        <p:spPr>
          <a:xfrm>
            <a:off x="685800" y="1370013"/>
            <a:ext cx="6965950" cy="2057400"/>
          </a:xfrm>
        </p:spPr>
        <p:txBody>
          <a:bodyPr/>
          <a:lstStyle>
            <a:lvl1pPr>
              <a:defRPr/>
            </a:lvl1pPr>
          </a:lstStyle>
          <a:p>
            <a:r>
              <a:rPr lang="en-US"/>
              <a:t>Click to edit Master title style</a:t>
            </a:r>
          </a:p>
        </p:txBody>
      </p:sp>
      <p:sp>
        <p:nvSpPr>
          <p:cNvPr id="149562" name="Rectangle 1082"/>
          <p:cNvSpPr>
            <a:spLocks noGrp="1" noChangeArrowheads="1"/>
          </p:cNvSpPr>
          <p:nvPr>
            <p:ph type="subTitle" sz="quarter" idx="1"/>
          </p:nvPr>
        </p:nvSpPr>
        <p:spPr>
          <a:xfrm>
            <a:off x="1727200" y="3886200"/>
            <a:ext cx="5640388" cy="1752600"/>
          </a:xfrm>
        </p:spPr>
        <p:txBody>
          <a:bodyPr/>
          <a:lstStyle>
            <a:lvl1pPr marL="0" indent="0" algn="ctr">
              <a:buFontTx/>
              <a:buNone/>
              <a:defRPr/>
            </a:lvl1pPr>
          </a:lstStyle>
          <a:p>
            <a:r>
              <a:rPr lang="en-US"/>
              <a:t>Click to edit Master subtitle style</a:t>
            </a:r>
          </a:p>
        </p:txBody>
      </p:sp>
      <p:sp>
        <p:nvSpPr>
          <p:cNvPr id="59" name="Rectangle 1083"/>
          <p:cNvSpPr>
            <a:spLocks noGrp="1" noChangeArrowheads="1"/>
          </p:cNvSpPr>
          <p:nvPr>
            <p:ph type="dt" sz="quarter" idx="10"/>
          </p:nvPr>
        </p:nvSpPr>
        <p:spPr/>
        <p:txBody>
          <a:bodyPr/>
          <a:lstStyle>
            <a:lvl1pPr>
              <a:defRPr/>
            </a:lvl1pPr>
          </a:lstStyle>
          <a:p>
            <a:pPr>
              <a:defRPr/>
            </a:pPr>
            <a:endParaRPr lang="en-US"/>
          </a:p>
        </p:txBody>
      </p:sp>
      <p:sp>
        <p:nvSpPr>
          <p:cNvPr id="60" name="Rectangle 1084"/>
          <p:cNvSpPr>
            <a:spLocks noGrp="1" noChangeArrowheads="1"/>
          </p:cNvSpPr>
          <p:nvPr>
            <p:ph type="ftr" sz="quarter" idx="11"/>
          </p:nvPr>
        </p:nvSpPr>
        <p:spPr/>
        <p:txBody>
          <a:bodyPr/>
          <a:lstStyle>
            <a:lvl1pPr>
              <a:defRPr/>
            </a:lvl1pPr>
          </a:lstStyle>
          <a:p>
            <a:pPr>
              <a:defRPr/>
            </a:pPr>
            <a:endParaRPr lang="en-US"/>
          </a:p>
        </p:txBody>
      </p:sp>
      <p:sp>
        <p:nvSpPr>
          <p:cNvPr id="61" name="Rectangle 1085"/>
          <p:cNvSpPr>
            <a:spLocks noGrp="1" noChangeArrowheads="1"/>
          </p:cNvSpPr>
          <p:nvPr>
            <p:ph type="sldNum" sz="quarter" idx="12"/>
          </p:nvPr>
        </p:nvSpPr>
        <p:spPr/>
        <p:txBody>
          <a:bodyPr/>
          <a:lstStyle>
            <a:lvl1pPr>
              <a:defRPr/>
            </a:lvl1pPr>
          </a:lstStyle>
          <a:p>
            <a:pPr>
              <a:defRPr/>
            </a:pPr>
            <a:fld id="{DECB616F-6C51-7549-9206-92B51FFF0EC9}" type="slidenum">
              <a:rPr lang="en-US"/>
              <a:pPr>
                <a:defRPr/>
              </a:pPr>
              <a:t>‹#›</a:t>
            </a:fld>
            <a:endParaRPr lang="en-US"/>
          </a:p>
        </p:txBody>
      </p:sp>
    </p:spTree>
    <p:extLst>
      <p:ext uri="{BB962C8B-B14F-4D97-AF65-F5344CB8AC3E}">
        <p14:creationId xmlns:p14="http://schemas.microsoft.com/office/powerpoint/2010/main" val="689593228"/>
      </p:ext>
    </p:extLst>
  </p:cSld>
  <p:clrMapOvr>
    <a:masterClrMapping/>
  </p:clrMapOvr>
</p:sldLayout>
</file>

<file path=ppt/slideLayouts/slideLayout18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83"/>
          <p:cNvSpPr>
            <a:spLocks noGrp="1" noChangeArrowheads="1"/>
          </p:cNvSpPr>
          <p:nvPr>
            <p:ph type="dt" sz="half" idx="10"/>
          </p:nvPr>
        </p:nvSpPr>
        <p:spPr>
          <a:ln/>
        </p:spPr>
        <p:txBody>
          <a:bodyPr/>
          <a:lstStyle>
            <a:lvl1pPr>
              <a:defRPr/>
            </a:lvl1pPr>
          </a:lstStyle>
          <a:p>
            <a:pPr>
              <a:defRPr/>
            </a:pPr>
            <a:endParaRPr lang="en-US"/>
          </a:p>
        </p:txBody>
      </p:sp>
      <p:sp>
        <p:nvSpPr>
          <p:cNvPr id="5" name="Rectangle 1084"/>
          <p:cNvSpPr>
            <a:spLocks noGrp="1" noChangeArrowheads="1"/>
          </p:cNvSpPr>
          <p:nvPr>
            <p:ph type="ftr" sz="quarter" idx="11"/>
          </p:nvPr>
        </p:nvSpPr>
        <p:spPr>
          <a:ln/>
        </p:spPr>
        <p:txBody>
          <a:bodyPr/>
          <a:lstStyle>
            <a:lvl1pPr>
              <a:defRPr/>
            </a:lvl1pPr>
          </a:lstStyle>
          <a:p>
            <a:pPr>
              <a:defRPr/>
            </a:pPr>
            <a:endParaRPr lang="en-US"/>
          </a:p>
        </p:txBody>
      </p:sp>
      <p:sp>
        <p:nvSpPr>
          <p:cNvPr id="6" name="Rectangle 1085"/>
          <p:cNvSpPr>
            <a:spLocks noGrp="1" noChangeArrowheads="1"/>
          </p:cNvSpPr>
          <p:nvPr>
            <p:ph type="sldNum" sz="quarter" idx="12"/>
          </p:nvPr>
        </p:nvSpPr>
        <p:spPr>
          <a:ln/>
        </p:spPr>
        <p:txBody>
          <a:bodyPr/>
          <a:lstStyle>
            <a:lvl1pPr>
              <a:defRPr/>
            </a:lvl1pPr>
          </a:lstStyle>
          <a:p>
            <a:pPr>
              <a:defRPr/>
            </a:pPr>
            <a:fld id="{9E1B3531-0B1D-C34D-B96C-6AFCF667D1A7}" type="slidenum">
              <a:rPr lang="en-US"/>
              <a:pPr>
                <a:defRPr/>
              </a:pPr>
              <a:t>‹#›</a:t>
            </a:fld>
            <a:endParaRPr lang="en-US"/>
          </a:p>
        </p:txBody>
      </p:sp>
    </p:spTree>
    <p:extLst>
      <p:ext uri="{BB962C8B-B14F-4D97-AF65-F5344CB8AC3E}">
        <p14:creationId xmlns:p14="http://schemas.microsoft.com/office/powerpoint/2010/main" val="963195839"/>
      </p:ext>
    </p:extLst>
  </p:cSld>
  <p:clrMapOvr>
    <a:masterClrMapping/>
  </p:clrMapOvr>
</p:sldLayout>
</file>

<file path=ppt/slideLayouts/slideLayout18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83"/>
          <p:cNvSpPr>
            <a:spLocks noGrp="1" noChangeArrowheads="1"/>
          </p:cNvSpPr>
          <p:nvPr>
            <p:ph type="dt" sz="half" idx="10"/>
          </p:nvPr>
        </p:nvSpPr>
        <p:spPr>
          <a:ln/>
        </p:spPr>
        <p:txBody>
          <a:bodyPr/>
          <a:lstStyle>
            <a:lvl1pPr>
              <a:defRPr/>
            </a:lvl1pPr>
          </a:lstStyle>
          <a:p>
            <a:pPr>
              <a:defRPr/>
            </a:pPr>
            <a:endParaRPr lang="en-US"/>
          </a:p>
        </p:txBody>
      </p:sp>
      <p:sp>
        <p:nvSpPr>
          <p:cNvPr id="5" name="Rectangle 1084"/>
          <p:cNvSpPr>
            <a:spLocks noGrp="1" noChangeArrowheads="1"/>
          </p:cNvSpPr>
          <p:nvPr>
            <p:ph type="ftr" sz="quarter" idx="11"/>
          </p:nvPr>
        </p:nvSpPr>
        <p:spPr>
          <a:ln/>
        </p:spPr>
        <p:txBody>
          <a:bodyPr/>
          <a:lstStyle>
            <a:lvl1pPr>
              <a:defRPr/>
            </a:lvl1pPr>
          </a:lstStyle>
          <a:p>
            <a:pPr>
              <a:defRPr/>
            </a:pPr>
            <a:endParaRPr lang="en-US"/>
          </a:p>
        </p:txBody>
      </p:sp>
      <p:sp>
        <p:nvSpPr>
          <p:cNvPr id="6" name="Rectangle 1085"/>
          <p:cNvSpPr>
            <a:spLocks noGrp="1" noChangeArrowheads="1"/>
          </p:cNvSpPr>
          <p:nvPr>
            <p:ph type="sldNum" sz="quarter" idx="12"/>
          </p:nvPr>
        </p:nvSpPr>
        <p:spPr>
          <a:ln/>
        </p:spPr>
        <p:txBody>
          <a:bodyPr/>
          <a:lstStyle>
            <a:lvl1pPr>
              <a:defRPr/>
            </a:lvl1pPr>
          </a:lstStyle>
          <a:p>
            <a:pPr>
              <a:defRPr/>
            </a:pPr>
            <a:fld id="{89484D3E-E526-B04F-8ADE-D1F472BDA645}" type="slidenum">
              <a:rPr lang="en-US"/>
              <a:pPr>
                <a:defRPr/>
              </a:pPr>
              <a:t>‹#›</a:t>
            </a:fld>
            <a:endParaRPr lang="en-US"/>
          </a:p>
        </p:txBody>
      </p:sp>
    </p:spTree>
    <p:extLst>
      <p:ext uri="{BB962C8B-B14F-4D97-AF65-F5344CB8AC3E}">
        <p14:creationId xmlns:p14="http://schemas.microsoft.com/office/powerpoint/2010/main" val="1691932788"/>
      </p:ext>
    </p:extLst>
  </p:cSld>
  <p:clrMapOvr>
    <a:masterClrMapping/>
  </p:clrMapOvr>
</p:sldLayout>
</file>

<file path=ppt/slideLayouts/slideLayout18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63525" y="1598613"/>
            <a:ext cx="3616325" cy="4497387"/>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032250" y="1598613"/>
            <a:ext cx="3617913" cy="4497387"/>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83"/>
          <p:cNvSpPr>
            <a:spLocks noGrp="1" noChangeArrowheads="1"/>
          </p:cNvSpPr>
          <p:nvPr>
            <p:ph type="dt" sz="half" idx="10"/>
          </p:nvPr>
        </p:nvSpPr>
        <p:spPr>
          <a:ln/>
        </p:spPr>
        <p:txBody>
          <a:bodyPr/>
          <a:lstStyle>
            <a:lvl1pPr>
              <a:defRPr/>
            </a:lvl1pPr>
          </a:lstStyle>
          <a:p>
            <a:pPr>
              <a:defRPr/>
            </a:pPr>
            <a:endParaRPr lang="en-US"/>
          </a:p>
        </p:txBody>
      </p:sp>
      <p:sp>
        <p:nvSpPr>
          <p:cNvPr id="6" name="Rectangle 1084"/>
          <p:cNvSpPr>
            <a:spLocks noGrp="1" noChangeArrowheads="1"/>
          </p:cNvSpPr>
          <p:nvPr>
            <p:ph type="ftr" sz="quarter" idx="11"/>
          </p:nvPr>
        </p:nvSpPr>
        <p:spPr>
          <a:ln/>
        </p:spPr>
        <p:txBody>
          <a:bodyPr/>
          <a:lstStyle>
            <a:lvl1pPr>
              <a:defRPr/>
            </a:lvl1pPr>
          </a:lstStyle>
          <a:p>
            <a:pPr>
              <a:defRPr/>
            </a:pPr>
            <a:endParaRPr lang="en-US"/>
          </a:p>
        </p:txBody>
      </p:sp>
      <p:sp>
        <p:nvSpPr>
          <p:cNvPr id="7" name="Rectangle 1085"/>
          <p:cNvSpPr>
            <a:spLocks noGrp="1" noChangeArrowheads="1"/>
          </p:cNvSpPr>
          <p:nvPr>
            <p:ph type="sldNum" sz="quarter" idx="12"/>
          </p:nvPr>
        </p:nvSpPr>
        <p:spPr>
          <a:ln/>
        </p:spPr>
        <p:txBody>
          <a:bodyPr/>
          <a:lstStyle>
            <a:lvl1pPr>
              <a:defRPr/>
            </a:lvl1pPr>
          </a:lstStyle>
          <a:p>
            <a:pPr>
              <a:defRPr/>
            </a:pPr>
            <a:fld id="{B324DA47-D9B7-9F4F-83B8-A25A064CC90C}" type="slidenum">
              <a:rPr lang="en-US"/>
              <a:pPr>
                <a:defRPr/>
              </a:pPr>
              <a:t>‹#›</a:t>
            </a:fld>
            <a:endParaRPr lang="en-US"/>
          </a:p>
        </p:txBody>
      </p:sp>
    </p:spTree>
    <p:extLst>
      <p:ext uri="{BB962C8B-B14F-4D97-AF65-F5344CB8AC3E}">
        <p14:creationId xmlns:p14="http://schemas.microsoft.com/office/powerpoint/2010/main" val="355972220"/>
      </p:ext>
    </p:extLst>
  </p:cSld>
  <p:clrMapOvr>
    <a:masterClrMapping/>
  </p:clrMapOvr>
</p:sldLayout>
</file>

<file path=ppt/slideLayouts/slideLayout18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83"/>
          <p:cNvSpPr>
            <a:spLocks noGrp="1" noChangeArrowheads="1"/>
          </p:cNvSpPr>
          <p:nvPr>
            <p:ph type="dt" sz="half" idx="10"/>
          </p:nvPr>
        </p:nvSpPr>
        <p:spPr>
          <a:ln/>
        </p:spPr>
        <p:txBody>
          <a:bodyPr/>
          <a:lstStyle>
            <a:lvl1pPr>
              <a:defRPr/>
            </a:lvl1pPr>
          </a:lstStyle>
          <a:p>
            <a:pPr>
              <a:defRPr/>
            </a:pPr>
            <a:endParaRPr lang="en-US"/>
          </a:p>
        </p:txBody>
      </p:sp>
      <p:sp>
        <p:nvSpPr>
          <p:cNvPr id="8" name="Rectangle 1084"/>
          <p:cNvSpPr>
            <a:spLocks noGrp="1" noChangeArrowheads="1"/>
          </p:cNvSpPr>
          <p:nvPr>
            <p:ph type="ftr" sz="quarter" idx="11"/>
          </p:nvPr>
        </p:nvSpPr>
        <p:spPr>
          <a:ln/>
        </p:spPr>
        <p:txBody>
          <a:bodyPr/>
          <a:lstStyle>
            <a:lvl1pPr>
              <a:defRPr/>
            </a:lvl1pPr>
          </a:lstStyle>
          <a:p>
            <a:pPr>
              <a:defRPr/>
            </a:pPr>
            <a:endParaRPr lang="en-US"/>
          </a:p>
        </p:txBody>
      </p:sp>
      <p:sp>
        <p:nvSpPr>
          <p:cNvPr id="9" name="Rectangle 1085"/>
          <p:cNvSpPr>
            <a:spLocks noGrp="1" noChangeArrowheads="1"/>
          </p:cNvSpPr>
          <p:nvPr>
            <p:ph type="sldNum" sz="quarter" idx="12"/>
          </p:nvPr>
        </p:nvSpPr>
        <p:spPr>
          <a:ln/>
        </p:spPr>
        <p:txBody>
          <a:bodyPr/>
          <a:lstStyle>
            <a:lvl1pPr>
              <a:defRPr/>
            </a:lvl1pPr>
          </a:lstStyle>
          <a:p>
            <a:pPr>
              <a:defRPr/>
            </a:pPr>
            <a:fld id="{322A5EAF-C5A7-824A-856E-99D986BE02CD}" type="slidenum">
              <a:rPr lang="en-US"/>
              <a:pPr>
                <a:defRPr/>
              </a:pPr>
              <a:t>‹#›</a:t>
            </a:fld>
            <a:endParaRPr lang="en-US"/>
          </a:p>
        </p:txBody>
      </p:sp>
    </p:spTree>
    <p:extLst>
      <p:ext uri="{BB962C8B-B14F-4D97-AF65-F5344CB8AC3E}">
        <p14:creationId xmlns:p14="http://schemas.microsoft.com/office/powerpoint/2010/main" val="3284593840"/>
      </p:ext>
    </p:extLst>
  </p:cSld>
  <p:clrMapOvr>
    <a:masterClrMapping/>
  </p:clrMapOvr>
</p:sldLayout>
</file>

<file path=ppt/slideLayouts/slideLayout18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83"/>
          <p:cNvSpPr>
            <a:spLocks noGrp="1" noChangeArrowheads="1"/>
          </p:cNvSpPr>
          <p:nvPr>
            <p:ph type="dt" sz="half" idx="10"/>
          </p:nvPr>
        </p:nvSpPr>
        <p:spPr>
          <a:ln/>
        </p:spPr>
        <p:txBody>
          <a:bodyPr/>
          <a:lstStyle>
            <a:lvl1pPr>
              <a:defRPr/>
            </a:lvl1pPr>
          </a:lstStyle>
          <a:p>
            <a:pPr>
              <a:defRPr/>
            </a:pPr>
            <a:endParaRPr lang="en-US"/>
          </a:p>
        </p:txBody>
      </p:sp>
      <p:sp>
        <p:nvSpPr>
          <p:cNvPr id="4" name="Rectangle 1084"/>
          <p:cNvSpPr>
            <a:spLocks noGrp="1" noChangeArrowheads="1"/>
          </p:cNvSpPr>
          <p:nvPr>
            <p:ph type="ftr" sz="quarter" idx="11"/>
          </p:nvPr>
        </p:nvSpPr>
        <p:spPr>
          <a:ln/>
        </p:spPr>
        <p:txBody>
          <a:bodyPr/>
          <a:lstStyle>
            <a:lvl1pPr>
              <a:defRPr/>
            </a:lvl1pPr>
          </a:lstStyle>
          <a:p>
            <a:pPr>
              <a:defRPr/>
            </a:pPr>
            <a:endParaRPr lang="en-US"/>
          </a:p>
        </p:txBody>
      </p:sp>
      <p:sp>
        <p:nvSpPr>
          <p:cNvPr id="5" name="Rectangle 1085"/>
          <p:cNvSpPr>
            <a:spLocks noGrp="1" noChangeArrowheads="1"/>
          </p:cNvSpPr>
          <p:nvPr>
            <p:ph type="sldNum" sz="quarter" idx="12"/>
          </p:nvPr>
        </p:nvSpPr>
        <p:spPr>
          <a:ln/>
        </p:spPr>
        <p:txBody>
          <a:bodyPr/>
          <a:lstStyle>
            <a:lvl1pPr>
              <a:defRPr/>
            </a:lvl1pPr>
          </a:lstStyle>
          <a:p>
            <a:pPr>
              <a:defRPr/>
            </a:pPr>
            <a:fld id="{8930B606-0062-3F4A-9EC2-F5019B096992}" type="slidenum">
              <a:rPr lang="en-US"/>
              <a:pPr>
                <a:defRPr/>
              </a:pPr>
              <a:t>‹#›</a:t>
            </a:fld>
            <a:endParaRPr lang="en-US"/>
          </a:p>
        </p:txBody>
      </p:sp>
    </p:spTree>
    <p:extLst>
      <p:ext uri="{BB962C8B-B14F-4D97-AF65-F5344CB8AC3E}">
        <p14:creationId xmlns:p14="http://schemas.microsoft.com/office/powerpoint/2010/main" val="3955648083"/>
      </p:ext>
    </p:extLst>
  </p:cSld>
  <p:clrMapOvr>
    <a:masterClrMapping/>
  </p:clrMapOvr>
</p:sldLayout>
</file>

<file path=ppt/slideLayouts/slideLayout18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83"/>
          <p:cNvSpPr>
            <a:spLocks noGrp="1" noChangeArrowheads="1"/>
          </p:cNvSpPr>
          <p:nvPr>
            <p:ph type="dt" sz="half" idx="10"/>
          </p:nvPr>
        </p:nvSpPr>
        <p:spPr>
          <a:ln/>
        </p:spPr>
        <p:txBody>
          <a:bodyPr/>
          <a:lstStyle>
            <a:lvl1pPr>
              <a:defRPr/>
            </a:lvl1pPr>
          </a:lstStyle>
          <a:p>
            <a:pPr>
              <a:defRPr/>
            </a:pPr>
            <a:endParaRPr lang="en-US"/>
          </a:p>
        </p:txBody>
      </p:sp>
      <p:sp>
        <p:nvSpPr>
          <p:cNvPr id="3" name="Rectangle 1084"/>
          <p:cNvSpPr>
            <a:spLocks noGrp="1" noChangeArrowheads="1"/>
          </p:cNvSpPr>
          <p:nvPr>
            <p:ph type="ftr" sz="quarter" idx="11"/>
          </p:nvPr>
        </p:nvSpPr>
        <p:spPr>
          <a:ln/>
        </p:spPr>
        <p:txBody>
          <a:bodyPr/>
          <a:lstStyle>
            <a:lvl1pPr>
              <a:defRPr/>
            </a:lvl1pPr>
          </a:lstStyle>
          <a:p>
            <a:pPr>
              <a:defRPr/>
            </a:pPr>
            <a:endParaRPr lang="en-US"/>
          </a:p>
        </p:txBody>
      </p:sp>
      <p:sp>
        <p:nvSpPr>
          <p:cNvPr id="4" name="Rectangle 1085"/>
          <p:cNvSpPr>
            <a:spLocks noGrp="1" noChangeArrowheads="1"/>
          </p:cNvSpPr>
          <p:nvPr>
            <p:ph type="sldNum" sz="quarter" idx="12"/>
          </p:nvPr>
        </p:nvSpPr>
        <p:spPr>
          <a:ln/>
        </p:spPr>
        <p:txBody>
          <a:bodyPr/>
          <a:lstStyle>
            <a:lvl1pPr>
              <a:defRPr/>
            </a:lvl1pPr>
          </a:lstStyle>
          <a:p>
            <a:pPr>
              <a:defRPr/>
            </a:pPr>
            <a:fld id="{A8949F7D-2571-FA4A-9073-3B2820451B8F}" type="slidenum">
              <a:rPr lang="en-US"/>
              <a:pPr>
                <a:defRPr/>
              </a:pPr>
              <a:t>‹#›</a:t>
            </a:fld>
            <a:endParaRPr lang="en-US"/>
          </a:p>
        </p:txBody>
      </p:sp>
    </p:spTree>
    <p:extLst>
      <p:ext uri="{BB962C8B-B14F-4D97-AF65-F5344CB8AC3E}">
        <p14:creationId xmlns:p14="http://schemas.microsoft.com/office/powerpoint/2010/main" val="1003243167"/>
      </p:ext>
    </p:extLst>
  </p:cSld>
  <p:clrMapOvr>
    <a:masterClrMapping/>
  </p:clrMapOvr>
</p:sldLayout>
</file>

<file path=ppt/slideLayouts/slideLayout18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83"/>
          <p:cNvSpPr>
            <a:spLocks noGrp="1" noChangeArrowheads="1"/>
          </p:cNvSpPr>
          <p:nvPr>
            <p:ph type="dt" sz="half" idx="10"/>
          </p:nvPr>
        </p:nvSpPr>
        <p:spPr>
          <a:ln/>
        </p:spPr>
        <p:txBody>
          <a:bodyPr/>
          <a:lstStyle>
            <a:lvl1pPr>
              <a:defRPr/>
            </a:lvl1pPr>
          </a:lstStyle>
          <a:p>
            <a:pPr>
              <a:defRPr/>
            </a:pPr>
            <a:endParaRPr lang="en-US"/>
          </a:p>
        </p:txBody>
      </p:sp>
      <p:sp>
        <p:nvSpPr>
          <p:cNvPr id="6" name="Rectangle 1084"/>
          <p:cNvSpPr>
            <a:spLocks noGrp="1" noChangeArrowheads="1"/>
          </p:cNvSpPr>
          <p:nvPr>
            <p:ph type="ftr" sz="quarter" idx="11"/>
          </p:nvPr>
        </p:nvSpPr>
        <p:spPr>
          <a:ln/>
        </p:spPr>
        <p:txBody>
          <a:bodyPr/>
          <a:lstStyle>
            <a:lvl1pPr>
              <a:defRPr/>
            </a:lvl1pPr>
          </a:lstStyle>
          <a:p>
            <a:pPr>
              <a:defRPr/>
            </a:pPr>
            <a:endParaRPr lang="en-US"/>
          </a:p>
        </p:txBody>
      </p:sp>
      <p:sp>
        <p:nvSpPr>
          <p:cNvPr id="7" name="Rectangle 1085"/>
          <p:cNvSpPr>
            <a:spLocks noGrp="1" noChangeArrowheads="1"/>
          </p:cNvSpPr>
          <p:nvPr>
            <p:ph type="sldNum" sz="quarter" idx="12"/>
          </p:nvPr>
        </p:nvSpPr>
        <p:spPr>
          <a:ln/>
        </p:spPr>
        <p:txBody>
          <a:bodyPr/>
          <a:lstStyle>
            <a:lvl1pPr>
              <a:defRPr/>
            </a:lvl1pPr>
          </a:lstStyle>
          <a:p>
            <a:pPr>
              <a:defRPr/>
            </a:pPr>
            <a:fld id="{9F45F17F-03F9-C04F-9037-6FA65A810C52}" type="slidenum">
              <a:rPr lang="en-US"/>
              <a:pPr>
                <a:defRPr/>
              </a:pPr>
              <a:t>‹#›</a:t>
            </a:fld>
            <a:endParaRPr lang="en-US"/>
          </a:p>
        </p:txBody>
      </p:sp>
    </p:spTree>
    <p:extLst>
      <p:ext uri="{BB962C8B-B14F-4D97-AF65-F5344CB8AC3E}">
        <p14:creationId xmlns:p14="http://schemas.microsoft.com/office/powerpoint/2010/main" val="4042024866"/>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a:extLst>
              <a:ext uri="{FF2B5EF4-FFF2-40B4-BE49-F238E27FC236}">
                <a16:creationId xmlns:a16="http://schemas.microsoft.com/office/drawing/2014/main" id="{F1233533-E50E-CF4E-AD79-8B8353E307BF}"/>
              </a:ext>
            </a:extLst>
          </p:cNvPr>
          <p:cNvSpPr>
            <a:spLocks noGrp="1"/>
          </p:cNvSpPr>
          <p:nvPr>
            <p:ph type="dt" sz="half" idx="10"/>
          </p:nvPr>
        </p:nvSpPr>
        <p:spPr/>
        <p:txBody>
          <a:bodyPr/>
          <a:lstStyle>
            <a:lvl1pPr>
              <a:defRPr/>
            </a:lvl1pPr>
          </a:lstStyle>
          <a:p>
            <a:pPr>
              <a:defRPr/>
            </a:pPr>
            <a:endParaRPr lang="en-US"/>
          </a:p>
        </p:txBody>
      </p:sp>
      <p:sp>
        <p:nvSpPr>
          <p:cNvPr id="6" name="Footer Placeholder 4">
            <a:extLst>
              <a:ext uri="{FF2B5EF4-FFF2-40B4-BE49-F238E27FC236}">
                <a16:creationId xmlns:a16="http://schemas.microsoft.com/office/drawing/2014/main" id="{DADE90A5-E145-724C-8A2B-C95599D0B1CC}"/>
              </a:ext>
            </a:extLst>
          </p:cNvPr>
          <p:cNvSpPr>
            <a:spLocks noGrp="1"/>
          </p:cNvSpPr>
          <p:nvPr>
            <p:ph type="ftr" sz="quarter" idx="11"/>
          </p:nvPr>
        </p:nvSpPr>
        <p:spPr/>
        <p:txBody>
          <a:bodyPr/>
          <a:lstStyle>
            <a:lvl1pPr>
              <a:defRPr/>
            </a:lvl1pPr>
          </a:lstStyle>
          <a:p>
            <a:pPr>
              <a:defRPr/>
            </a:pPr>
            <a:endParaRPr lang="en-US"/>
          </a:p>
        </p:txBody>
      </p:sp>
      <p:sp>
        <p:nvSpPr>
          <p:cNvPr id="7" name="Slide Number Placeholder 5">
            <a:extLst>
              <a:ext uri="{FF2B5EF4-FFF2-40B4-BE49-F238E27FC236}">
                <a16:creationId xmlns:a16="http://schemas.microsoft.com/office/drawing/2014/main" id="{D43D31C5-7FD0-1C46-9848-AD7DFE65B2E5}"/>
              </a:ext>
            </a:extLst>
          </p:cNvPr>
          <p:cNvSpPr>
            <a:spLocks noGrp="1"/>
          </p:cNvSpPr>
          <p:nvPr>
            <p:ph type="sldNum" sz="quarter" idx="12"/>
          </p:nvPr>
        </p:nvSpPr>
        <p:spPr/>
        <p:txBody>
          <a:bodyPr/>
          <a:lstStyle>
            <a:lvl1pPr>
              <a:defRPr/>
            </a:lvl1pPr>
          </a:lstStyle>
          <a:p>
            <a:fld id="{845A212E-184F-3648-94C9-DEB00AD671A5}" type="slidenum">
              <a:rPr lang="en-US" altLang="en-US"/>
              <a:pPr/>
              <a:t>‹#›</a:t>
            </a:fld>
            <a:endParaRPr lang="en-US" altLang="en-US"/>
          </a:p>
        </p:txBody>
      </p:sp>
    </p:spTree>
    <p:extLst>
      <p:ext uri="{BB962C8B-B14F-4D97-AF65-F5344CB8AC3E}">
        <p14:creationId xmlns:p14="http://schemas.microsoft.com/office/powerpoint/2010/main" val="841374639"/>
      </p:ext>
    </p:extLst>
  </p:cSld>
  <p:clrMapOvr>
    <a:masterClrMapping/>
  </p:clrMapOvr>
</p:sldLayout>
</file>

<file path=ppt/slideLayouts/slideLayout19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83"/>
          <p:cNvSpPr>
            <a:spLocks noGrp="1" noChangeArrowheads="1"/>
          </p:cNvSpPr>
          <p:nvPr>
            <p:ph type="dt" sz="half" idx="10"/>
          </p:nvPr>
        </p:nvSpPr>
        <p:spPr>
          <a:ln/>
        </p:spPr>
        <p:txBody>
          <a:bodyPr/>
          <a:lstStyle>
            <a:lvl1pPr>
              <a:defRPr/>
            </a:lvl1pPr>
          </a:lstStyle>
          <a:p>
            <a:pPr>
              <a:defRPr/>
            </a:pPr>
            <a:endParaRPr lang="en-US"/>
          </a:p>
        </p:txBody>
      </p:sp>
      <p:sp>
        <p:nvSpPr>
          <p:cNvPr id="6" name="Rectangle 1084"/>
          <p:cNvSpPr>
            <a:spLocks noGrp="1" noChangeArrowheads="1"/>
          </p:cNvSpPr>
          <p:nvPr>
            <p:ph type="ftr" sz="quarter" idx="11"/>
          </p:nvPr>
        </p:nvSpPr>
        <p:spPr>
          <a:ln/>
        </p:spPr>
        <p:txBody>
          <a:bodyPr/>
          <a:lstStyle>
            <a:lvl1pPr>
              <a:defRPr/>
            </a:lvl1pPr>
          </a:lstStyle>
          <a:p>
            <a:pPr>
              <a:defRPr/>
            </a:pPr>
            <a:endParaRPr lang="en-US"/>
          </a:p>
        </p:txBody>
      </p:sp>
      <p:sp>
        <p:nvSpPr>
          <p:cNvPr id="7" name="Rectangle 1085"/>
          <p:cNvSpPr>
            <a:spLocks noGrp="1" noChangeArrowheads="1"/>
          </p:cNvSpPr>
          <p:nvPr>
            <p:ph type="sldNum" sz="quarter" idx="12"/>
          </p:nvPr>
        </p:nvSpPr>
        <p:spPr>
          <a:ln/>
        </p:spPr>
        <p:txBody>
          <a:bodyPr/>
          <a:lstStyle>
            <a:lvl1pPr>
              <a:defRPr/>
            </a:lvl1pPr>
          </a:lstStyle>
          <a:p>
            <a:pPr>
              <a:defRPr/>
            </a:pPr>
            <a:fld id="{CCDA5C26-20FA-7B45-85C8-A5005ED7A67A}" type="slidenum">
              <a:rPr lang="en-US"/>
              <a:pPr>
                <a:defRPr/>
              </a:pPr>
              <a:t>‹#›</a:t>
            </a:fld>
            <a:endParaRPr lang="en-US"/>
          </a:p>
        </p:txBody>
      </p:sp>
    </p:spTree>
    <p:extLst>
      <p:ext uri="{BB962C8B-B14F-4D97-AF65-F5344CB8AC3E}">
        <p14:creationId xmlns:p14="http://schemas.microsoft.com/office/powerpoint/2010/main" val="3461951656"/>
      </p:ext>
    </p:extLst>
  </p:cSld>
  <p:clrMapOvr>
    <a:masterClrMapping/>
  </p:clrMapOvr>
</p:sldLayout>
</file>

<file path=ppt/slideLayouts/slideLayout19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83"/>
          <p:cNvSpPr>
            <a:spLocks noGrp="1" noChangeArrowheads="1"/>
          </p:cNvSpPr>
          <p:nvPr>
            <p:ph type="dt" sz="half" idx="10"/>
          </p:nvPr>
        </p:nvSpPr>
        <p:spPr>
          <a:ln/>
        </p:spPr>
        <p:txBody>
          <a:bodyPr/>
          <a:lstStyle>
            <a:lvl1pPr>
              <a:defRPr/>
            </a:lvl1pPr>
          </a:lstStyle>
          <a:p>
            <a:pPr>
              <a:defRPr/>
            </a:pPr>
            <a:endParaRPr lang="en-US"/>
          </a:p>
        </p:txBody>
      </p:sp>
      <p:sp>
        <p:nvSpPr>
          <p:cNvPr id="5" name="Rectangle 1084"/>
          <p:cNvSpPr>
            <a:spLocks noGrp="1" noChangeArrowheads="1"/>
          </p:cNvSpPr>
          <p:nvPr>
            <p:ph type="ftr" sz="quarter" idx="11"/>
          </p:nvPr>
        </p:nvSpPr>
        <p:spPr>
          <a:ln/>
        </p:spPr>
        <p:txBody>
          <a:bodyPr/>
          <a:lstStyle>
            <a:lvl1pPr>
              <a:defRPr/>
            </a:lvl1pPr>
          </a:lstStyle>
          <a:p>
            <a:pPr>
              <a:defRPr/>
            </a:pPr>
            <a:endParaRPr lang="en-US"/>
          </a:p>
        </p:txBody>
      </p:sp>
      <p:sp>
        <p:nvSpPr>
          <p:cNvPr id="6" name="Rectangle 1085"/>
          <p:cNvSpPr>
            <a:spLocks noGrp="1" noChangeArrowheads="1"/>
          </p:cNvSpPr>
          <p:nvPr>
            <p:ph type="sldNum" sz="quarter" idx="12"/>
          </p:nvPr>
        </p:nvSpPr>
        <p:spPr>
          <a:ln/>
        </p:spPr>
        <p:txBody>
          <a:bodyPr/>
          <a:lstStyle>
            <a:lvl1pPr>
              <a:defRPr/>
            </a:lvl1pPr>
          </a:lstStyle>
          <a:p>
            <a:pPr>
              <a:defRPr/>
            </a:pPr>
            <a:fld id="{64235275-7435-5C46-90EE-4238CB48D8FA}" type="slidenum">
              <a:rPr lang="en-US"/>
              <a:pPr>
                <a:defRPr/>
              </a:pPr>
              <a:t>‹#›</a:t>
            </a:fld>
            <a:endParaRPr lang="en-US"/>
          </a:p>
        </p:txBody>
      </p:sp>
    </p:spTree>
    <p:extLst>
      <p:ext uri="{BB962C8B-B14F-4D97-AF65-F5344CB8AC3E}">
        <p14:creationId xmlns:p14="http://schemas.microsoft.com/office/powerpoint/2010/main" val="1131220734"/>
      </p:ext>
    </p:extLst>
  </p:cSld>
  <p:clrMapOvr>
    <a:masterClrMapping/>
  </p:clrMapOvr>
</p:sldLayout>
</file>

<file path=ppt/slideLayouts/slideLayout19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5827713" y="227013"/>
            <a:ext cx="1868487" cy="5868987"/>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19075" y="227013"/>
            <a:ext cx="5456238" cy="5868987"/>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83"/>
          <p:cNvSpPr>
            <a:spLocks noGrp="1" noChangeArrowheads="1"/>
          </p:cNvSpPr>
          <p:nvPr>
            <p:ph type="dt" sz="half" idx="10"/>
          </p:nvPr>
        </p:nvSpPr>
        <p:spPr>
          <a:ln/>
        </p:spPr>
        <p:txBody>
          <a:bodyPr/>
          <a:lstStyle>
            <a:lvl1pPr>
              <a:defRPr/>
            </a:lvl1pPr>
          </a:lstStyle>
          <a:p>
            <a:pPr>
              <a:defRPr/>
            </a:pPr>
            <a:endParaRPr lang="en-US"/>
          </a:p>
        </p:txBody>
      </p:sp>
      <p:sp>
        <p:nvSpPr>
          <p:cNvPr id="5" name="Rectangle 1084"/>
          <p:cNvSpPr>
            <a:spLocks noGrp="1" noChangeArrowheads="1"/>
          </p:cNvSpPr>
          <p:nvPr>
            <p:ph type="ftr" sz="quarter" idx="11"/>
          </p:nvPr>
        </p:nvSpPr>
        <p:spPr>
          <a:ln/>
        </p:spPr>
        <p:txBody>
          <a:bodyPr/>
          <a:lstStyle>
            <a:lvl1pPr>
              <a:defRPr/>
            </a:lvl1pPr>
          </a:lstStyle>
          <a:p>
            <a:pPr>
              <a:defRPr/>
            </a:pPr>
            <a:endParaRPr lang="en-US"/>
          </a:p>
        </p:txBody>
      </p:sp>
      <p:sp>
        <p:nvSpPr>
          <p:cNvPr id="6" name="Rectangle 1085"/>
          <p:cNvSpPr>
            <a:spLocks noGrp="1" noChangeArrowheads="1"/>
          </p:cNvSpPr>
          <p:nvPr>
            <p:ph type="sldNum" sz="quarter" idx="12"/>
          </p:nvPr>
        </p:nvSpPr>
        <p:spPr>
          <a:ln/>
        </p:spPr>
        <p:txBody>
          <a:bodyPr/>
          <a:lstStyle>
            <a:lvl1pPr>
              <a:defRPr/>
            </a:lvl1pPr>
          </a:lstStyle>
          <a:p>
            <a:pPr>
              <a:defRPr/>
            </a:pPr>
            <a:fld id="{E4B936E1-46C5-D549-8845-4F980070A519}" type="slidenum">
              <a:rPr lang="en-US"/>
              <a:pPr>
                <a:defRPr/>
              </a:pPr>
              <a:t>‹#›</a:t>
            </a:fld>
            <a:endParaRPr lang="en-US"/>
          </a:p>
        </p:txBody>
      </p:sp>
    </p:spTree>
    <p:extLst>
      <p:ext uri="{BB962C8B-B14F-4D97-AF65-F5344CB8AC3E}">
        <p14:creationId xmlns:p14="http://schemas.microsoft.com/office/powerpoint/2010/main" val="851601537"/>
      </p:ext>
    </p:extLst>
  </p:cSld>
  <p:clrMapOvr>
    <a:masterClrMapping/>
  </p:clrMapOvr>
</p:sldLayout>
</file>

<file path=ppt/slideLayouts/slideLayout193.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defRPr>
                <a:latin typeface="Tahoma"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a:latin typeface="Tahoma"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Tahoma" charset="0"/>
              </a:defRPr>
            </a:lvl1pPr>
          </a:lstStyle>
          <a:p>
            <a:pPr>
              <a:defRPr/>
            </a:pPr>
            <a:fld id="{931B9F55-5EAB-9D40-95FE-139CBF46F8CA}" type="slidenum">
              <a:rPr lang="en-US"/>
              <a:pPr>
                <a:defRPr/>
              </a:pPr>
              <a:t>‹#›</a:t>
            </a:fld>
            <a:endParaRPr lang="en-US"/>
          </a:p>
        </p:txBody>
      </p:sp>
    </p:spTree>
    <p:extLst>
      <p:ext uri="{BB962C8B-B14F-4D97-AF65-F5344CB8AC3E}">
        <p14:creationId xmlns:p14="http://schemas.microsoft.com/office/powerpoint/2010/main" val="3143168789"/>
      </p:ext>
    </p:extLst>
  </p:cSld>
  <p:clrMapOvr>
    <a:masterClrMapping/>
  </p:clrMapOvr>
</p:sldLayout>
</file>

<file path=ppt/slideLayouts/slideLayout194.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83"/>
          <p:cNvSpPr>
            <a:spLocks noGrp="1" noChangeArrowheads="1"/>
          </p:cNvSpPr>
          <p:nvPr>
            <p:ph type="dt" sz="half" idx="10"/>
          </p:nvPr>
        </p:nvSpPr>
        <p:spPr>
          <a:ln/>
        </p:spPr>
        <p:txBody>
          <a:bodyPr/>
          <a:lstStyle>
            <a:lvl1pPr>
              <a:defRPr/>
            </a:lvl1pPr>
          </a:lstStyle>
          <a:p>
            <a:pPr>
              <a:defRPr/>
            </a:pPr>
            <a:endParaRPr lang="en-US"/>
          </a:p>
        </p:txBody>
      </p:sp>
      <p:sp>
        <p:nvSpPr>
          <p:cNvPr id="5" name="Rectangle 1084"/>
          <p:cNvSpPr>
            <a:spLocks noGrp="1" noChangeArrowheads="1"/>
          </p:cNvSpPr>
          <p:nvPr>
            <p:ph type="ftr" sz="quarter" idx="11"/>
          </p:nvPr>
        </p:nvSpPr>
        <p:spPr>
          <a:ln/>
        </p:spPr>
        <p:txBody>
          <a:bodyPr/>
          <a:lstStyle>
            <a:lvl1pPr>
              <a:defRPr/>
            </a:lvl1pPr>
          </a:lstStyle>
          <a:p>
            <a:pPr>
              <a:defRPr/>
            </a:pPr>
            <a:endParaRPr lang="en-US"/>
          </a:p>
        </p:txBody>
      </p:sp>
      <p:sp>
        <p:nvSpPr>
          <p:cNvPr id="6" name="Rectangle 1085"/>
          <p:cNvSpPr>
            <a:spLocks noGrp="1" noChangeArrowheads="1"/>
          </p:cNvSpPr>
          <p:nvPr>
            <p:ph type="sldNum" sz="quarter" idx="12"/>
          </p:nvPr>
        </p:nvSpPr>
        <p:spPr>
          <a:ln/>
        </p:spPr>
        <p:txBody>
          <a:bodyPr/>
          <a:lstStyle>
            <a:lvl1pPr>
              <a:defRPr/>
            </a:lvl1pPr>
          </a:lstStyle>
          <a:p>
            <a:pPr>
              <a:defRPr/>
            </a:pPr>
            <a:fld id="{E84251B0-5F82-FB44-8371-382F3F8563A7}" type="slidenum">
              <a:rPr lang="en-US"/>
              <a:pPr>
                <a:defRPr/>
              </a:pPr>
              <a:t>‹#›</a:t>
            </a:fld>
            <a:endParaRPr lang="en-US"/>
          </a:p>
        </p:txBody>
      </p:sp>
    </p:spTree>
    <p:extLst>
      <p:ext uri="{BB962C8B-B14F-4D97-AF65-F5344CB8AC3E}">
        <p14:creationId xmlns:p14="http://schemas.microsoft.com/office/powerpoint/2010/main" val="2029074816"/>
      </p:ext>
    </p:extLst>
  </p:cSld>
  <p:clrMapOvr>
    <a:masterClrMapping/>
  </p:clrMapOvr>
</p:sldLayout>
</file>

<file path=ppt/slideLayouts/slideLayout195.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119810" name="Rectangle 2"/>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119811" name="Rectangle 3"/>
          <p:cNvSpPr>
            <a:spLocks noGrp="1" noChangeArrowheads="1"/>
          </p:cNvSpPr>
          <p:nvPr>
            <p:ph type="subTitle" idx="1"/>
          </p:nvPr>
        </p:nvSpPr>
        <p:spPr>
          <a:xfrm>
            <a:off x="1371600" y="3886200"/>
            <a:ext cx="6400800" cy="1752600"/>
          </a:xfrm>
        </p:spPr>
        <p:txBody>
          <a:bodyPr/>
          <a:lstStyle>
            <a:lvl1pPr marL="0" indent="0" algn="ctr">
              <a:buFont typeface="Times" pitchFamily="-108" charset="0"/>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D21666CC-D185-B34B-B996-DE5989422666}" type="slidenum">
              <a:rPr lang="en-US"/>
              <a:pPr>
                <a:defRPr/>
              </a:pPr>
              <a:t>‹#›</a:t>
            </a:fld>
            <a:endParaRPr lang="en-US"/>
          </a:p>
        </p:txBody>
      </p:sp>
    </p:spTree>
    <p:extLst>
      <p:ext uri="{BB962C8B-B14F-4D97-AF65-F5344CB8AC3E}">
        <p14:creationId xmlns:p14="http://schemas.microsoft.com/office/powerpoint/2010/main" val="2677995404"/>
      </p:ext>
    </p:extLst>
  </p:cSld>
  <p:clrMapOvr>
    <a:masterClrMapping/>
  </p:clrMapOvr>
</p:sldLayout>
</file>

<file path=ppt/slideLayouts/slideLayout19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4000" cy="6858000"/>
            <a:chOff x="0" y="0"/>
            <a:chExt cx="5760" cy="4320"/>
          </a:xfrm>
        </p:grpSpPr>
        <p:sp>
          <p:nvSpPr>
            <p:cNvPr id="5" name="Rectangle 3"/>
            <p:cNvSpPr>
              <a:spLocks noChangeArrowheads="1"/>
            </p:cNvSpPr>
            <p:nvPr/>
          </p:nvSpPr>
          <p:spPr bwMode="ltGray">
            <a:xfrm>
              <a:off x="0" y="4032"/>
              <a:ext cx="5760" cy="96"/>
            </a:xfrm>
            <a:prstGeom prst="rect">
              <a:avLst/>
            </a:prstGeom>
            <a:gradFill rotWithShape="0">
              <a:gsLst>
                <a:gs pos="0">
                  <a:schemeClr val="bg1"/>
                </a:gs>
                <a:gs pos="100000">
                  <a:schemeClr val="folHlink"/>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6" name="Rectangle 4" descr="mutegras"/>
            <p:cNvSpPr>
              <a:spLocks noChangeArrowheads="1"/>
            </p:cNvSpPr>
            <p:nvPr/>
          </p:nvSpPr>
          <p:spPr bwMode="ltGray">
            <a:xfrm>
              <a:off x="0" y="0"/>
              <a:ext cx="5760" cy="2304"/>
            </a:xfrm>
            <a:prstGeom prst="rect">
              <a:avLst/>
            </a:prstGeom>
            <a:blipFill dpi="0" rotWithShape="0">
              <a:blip/>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7" name="Line 5"/>
            <p:cNvSpPr>
              <a:spLocks noChangeShapeType="1"/>
            </p:cNvSpPr>
            <p:nvPr/>
          </p:nvSpPr>
          <p:spPr bwMode="ltGray">
            <a:xfrm>
              <a:off x="0" y="2304"/>
              <a:ext cx="5760" cy="1"/>
            </a:xfrm>
            <a:prstGeom prst="line">
              <a:avLst/>
            </a:prstGeom>
            <a:noFill/>
            <a:ln w="1905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pPr defTabSz="914400" eaLnBrk="0" fontAlgn="base" hangingPunct="0">
                <a:spcBef>
                  <a:spcPct val="0"/>
                </a:spcBef>
                <a:spcAft>
                  <a:spcPct val="0"/>
                </a:spcAft>
              </a:pPr>
              <a:endParaRPr lang="en-US" sz="2400">
                <a:solidFill>
                  <a:srgbClr val="003300"/>
                </a:solidFill>
                <a:latin typeface="Times New Roman" charset="0"/>
                <a:ea typeface="ＭＳ Ｐゴシック" charset="0"/>
                <a:cs typeface="ＭＳ Ｐゴシック" charset="0"/>
              </a:endParaRPr>
            </a:p>
          </p:txBody>
        </p:sp>
        <p:sp>
          <p:nvSpPr>
            <p:cNvPr id="8" name="Rectangle 6" descr="mutegras"/>
            <p:cNvSpPr>
              <a:spLocks noChangeArrowheads="1"/>
            </p:cNvSpPr>
            <p:nvPr/>
          </p:nvSpPr>
          <p:spPr bwMode="ltGray">
            <a:xfrm>
              <a:off x="0" y="4128"/>
              <a:ext cx="5760" cy="192"/>
            </a:xfrm>
            <a:prstGeom prst="rect">
              <a:avLst/>
            </a:prstGeom>
            <a:blipFill dpi="0" rotWithShape="0">
              <a:blip/>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9" name="Line 7"/>
            <p:cNvSpPr>
              <a:spLocks noChangeShapeType="1"/>
            </p:cNvSpPr>
            <p:nvPr/>
          </p:nvSpPr>
          <p:spPr bwMode="ltGray">
            <a:xfrm>
              <a:off x="0" y="4128"/>
              <a:ext cx="5760" cy="1"/>
            </a:xfrm>
            <a:prstGeom prst="line">
              <a:avLst/>
            </a:prstGeom>
            <a:noFill/>
            <a:ln w="1905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pPr defTabSz="914400" eaLnBrk="0" fontAlgn="base" hangingPunct="0">
                <a:spcBef>
                  <a:spcPct val="0"/>
                </a:spcBef>
                <a:spcAft>
                  <a:spcPct val="0"/>
                </a:spcAft>
              </a:pPr>
              <a:endParaRPr lang="en-US" sz="2400">
                <a:solidFill>
                  <a:srgbClr val="003300"/>
                </a:solidFill>
                <a:latin typeface="Times New Roman" charset="0"/>
                <a:ea typeface="ＭＳ Ｐゴシック" charset="0"/>
                <a:cs typeface="ＭＳ Ｐゴシック" charset="0"/>
              </a:endParaRPr>
            </a:p>
          </p:txBody>
        </p:sp>
        <p:sp>
          <p:nvSpPr>
            <p:cNvPr id="10" name="Rectangle 8"/>
            <p:cNvSpPr>
              <a:spLocks noChangeArrowheads="1"/>
            </p:cNvSpPr>
            <p:nvPr/>
          </p:nvSpPr>
          <p:spPr bwMode="ltGray">
            <a:xfrm>
              <a:off x="384" y="1584"/>
              <a:ext cx="5376" cy="432"/>
            </a:xfrm>
            <a:prstGeom prst="rect">
              <a:avLst/>
            </a:prstGeom>
            <a:solidFill>
              <a:schemeClr val="hlink">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sp>
        <p:nvSpPr>
          <p:cNvPr id="8201" name="Rectangle 9"/>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8202" name="Rectangle 10"/>
          <p:cNvSpPr>
            <a:spLocks noGrp="1" noChangeArrowheads="1"/>
          </p:cNvSpPr>
          <p:nvPr>
            <p:ph type="subTitle" idx="1"/>
          </p:nvPr>
        </p:nvSpPr>
        <p:spPr>
          <a:xfrm>
            <a:off x="1371600" y="4191000"/>
            <a:ext cx="6400800" cy="1752600"/>
          </a:xfrm>
        </p:spPr>
        <p:txBody>
          <a:bodyPr/>
          <a:lstStyle>
            <a:lvl1pPr marL="0" indent="0" algn="ctr">
              <a:buFontTx/>
              <a:buNone/>
              <a:defRPr/>
            </a:lvl1pPr>
          </a:lstStyle>
          <a:p>
            <a:r>
              <a:rPr lang="en-US"/>
              <a:t>Click to edit Master subtitle style</a:t>
            </a:r>
          </a:p>
        </p:txBody>
      </p:sp>
      <p:sp>
        <p:nvSpPr>
          <p:cNvPr id="11" name="Rectangle 11"/>
          <p:cNvSpPr>
            <a:spLocks noGrp="1" noChangeArrowheads="1"/>
          </p:cNvSpPr>
          <p:nvPr>
            <p:ph type="dt" sz="half" idx="10"/>
          </p:nvPr>
        </p:nvSpPr>
        <p:spPr>
          <a:xfrm>
            <a:off x="685800" y="6248400"/>
            <a:ext cx="1905000" cy="457200"/>
          </a:xfrm>
        </p:spPr>
        <p:txBody>
          <a:bodyPr/>
          <a:lstStyle>
            <a:lvl1pPr>
              <a:defRPr>
                <a:solidFill>
                  <a:srgbClr val="003300"/>
                </a:solidFill>
              </a:defRPr>
            </a:lvl1pPr>
          </a:lstStyle>
          <a:p>
            <a:pPr>
              <a:defRPr/>
            </a:pPr>
            <a:endParaRPr lang="en-US"/>
          </a:p>
        </p:txBody>
      </p:sp>
      <p:sp>
        <p:nvSpPr>
          <p:cNvPr id="12" name="Rectangle 12"/>
          <p:cNvSpPr>
            <a:spLocks noGrp="1" noChangeArrowheads="1"/>
          </p:cNvSpPr>
          <p:nvPr>
            <p:ph type="ftr" sz="quarter" idx="11"/>
          </p:nvPr>
        </p:nvSpPr>
        <p:spPr>
          <a:xfrm>
            <a:off x="3124200" y="6248400"/>
            <a:ext cx="2895600" cy="457200"/>
          </a:xfrm>
        </p:spPr>
        <p:txBody>
          <a:bodyPr/>
          <a:lstStyle>
            <a:lvl1pPr>
              <a:defRPr>
                <a:solidFill>
                  <a:srgbClr val="003300"/>
                </a:solidFill>
              </a:defRPr>
            </a:lvl1pPr>
          </a:lstStyle>
          <a:p>
            <a:pPr>
              <a:defRPr/>
            </a:pPr>
            <a:endParaRPr lang="en-US"/>
          </a:p>
        </p:txBody>
      </p:sp>
      <p:sp>
        <p:nvSpPr>
          <p:cNvPr id="13" name="Rectangle 13"/>
          <p:cNvSpPr>
            <a:spLocks noGrp="1" noChangeArrowheads="1"/>
          </p:cNvSpPr>
          <p:nvPr>
            <p:ph type="sldNum" sz="quarter" idx="12"/>
          </p:nvPr>
        </p:nvSpPr>
        <p:spPr>
          <a:xfrm>
            <a:off x="6553200" y="6248400"/>
            <a:ext cx="1905000" cy="457200"/>
          </a:xfrm>
        </p:spPr>
        <p:txBody>
          <a:bodyPr/>
          <a:lstStyle>
            <a:lvl1pPr>
              <a:defRPr>
                <a:solidFill>
                  <a:srgbClr val="003300"/>
                </a:solidFill>
              </a:defRPr>
            </a:lvl1pPr>
          </a:lstStyle>
          <a:p>
            <a:pPr>
              <a:defRPr/>
            </a:pPr>
            <a:fld id="{18A73D4C-C658-734D-A126-48BC284B8ADA}" type="slidenum">
              <a:rPr lang="zh-CN" altLang="en-US"/>
              <a:pPr>
                <a:defRPr/>
              </a:pPr>
              <a:t>‹#›</a:t>
            </a:fld>
            <a:endParaRPr lang="en-US" altLang="zh-CN"/>
          </a:p>
        </p:txBody>
      </p:sp>
    </p:spTree>
    <p:extLst>
      <p:ext uri="{BB962C8B-B14F-4D97-AF65-F5344CB8AC3E}">
        <p14:creationId xmlns:p14="http://schemas.microsoft.com/office/powerpoint/2010/main" val="3879803704"/>
      </p:ext>
    </p:extLst>
  </p:cSld>
  <p:clrMapOvr>
    <a:masterClrMapping/>
  </p:clrMapOvr>
</p:sldLayout>
</file>

<file path=ppt/slideLayouts/slideLayout19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5"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6" name="Rectangle 12"/>
          <p:cNvSpPr>
            <a:spLocks noGrp="1" noChangeArrowheads="1"/>
          </p:cNvSpPr>
          <p:nvPr>
            <p:ph type="sldNum" sz="quarter" idx="12"/>
          </p:nvPr>
        </p:nvSpPr>
        <p:spPr>
          <a:ln/>
        </p:spPr>
        <p:txBody>
          <a:bodyPr/>
          <a:lstStyle>
            <a:lvl1pPr>
              <a:defRPr/>
            </a:lvl1pPr>
          </a:lstStyle>
          <a:p>
            <a:pPr>
              <a:defRPr/>
            </a:pPr>
            <a:fld id="{D9227E8E-1EFC-EA40-99A6-B2C843B3CFDD}"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1375482007"/>
      </p:ext>
    </p:extLst>
  </p:cSld>
  <p:clrMapOvr>
    <a:masterClrMapping/>
  </p:clrMapOvr>
</p:sldLayout>
</file>

<file path=ppt/slideLayouts/slideLayout19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5"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6" name="Rectangle 12"/>
          <p:cNvSpPr>
            <a:spLocks noGrp="1" noChangeArrowheads="1"/>
          </p:cNvSpPr>
          <p:nvPr>
            <p:ph type="sldNum" sz="quarter" idx="12"/>
          </p:nvPr>
        </p:nvSpPr>
        <p:spPr>
          <a:ln/>
        </p:spPr>
        <p:txBody>
          <a:bodyPr/>
          <a:lstStyle>
            <a:lvl1pPr>
              <a:defRPr/>
            </a:lvl1pPr>
          </a:lstStyle>
          <a:p>
            <a:pPr>
              <a:defRPr/>
            </a:pPr>
            <a:fld id="{2156D418-9F10-4546-B28D-C94C5E274FDC}"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1938259049"/>
      </p:ext>
    </p:extLst>
  </p:cSld>
  <p:clrMapOvr>
    <a:masterClrMapping/>
  </p:clrMapOvr>
</p:sldLayout>
</file>

<file path=ppt/slideLayouts/slideLayout19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849438"/>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849438"/>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6"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7" name="Rectangle 12"/>
          <p:cNvSpPr>
            <a:spLocks noGrp="1" noChangeArrowheads="1"/>
          </p:cNvSpPr>
          <p:nvPr>
            <p:ph type="sldNum" sz="quarter" idx="12"/>
          </p:nvPr>
        </p:nvSpPr>
        <p:spPr>
          <a:ln/>
        </p:spPr>
        <p:txBody>
          <a:bodyPr/>
          <a:lstStyle>
            <a:lvl1pPr>
              <a:defRPr/>
            </a:lvl1pPr>
          </a:lstStyle>
          <a:p>
            <a:pPr>
              <a:defRPr/>
            </a:pPr>
            <a:fld id="{6327AA9B-DF07-5548-93EC-7A1451F9C871}"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2380145762"/>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4">
            <a:extLst>
              <a:ext uri="{FF2B5EF4-FFF2-40B4-BE49-F238E27FC236}">
                <a16:creationId xmlns:a16="http://schemas.microsoft.com/office/drawing/2014/main" id="{79D5C549-D845-5549-B17C-3B3076B4871D}"/>
              </a:ext>
            </a:extLst>
          </p:cNvPr>
          <p:cNvSpPr>
            <a:spLocks noGrp="1" noChangeArrowheads="1"/>
          </p:cNvSpPr>
          <p:nvPr>
            <p:ph type="dt" sz="half" idx="10"/>
          </p:nvPr>
        </p:nvSpPr>
        <p:spPr>
          <a:ln/>
        </p:spPr>
        <p:txBody>
          <a:bodyPr/>
          <a:lstStyle>
            <a:lvl1pPr>
              <a:defRPr/>
            </a:lvl1pPr>
          </a:lstStyle>
          <a:p>
            <a:pPr>
              <a:defRPr/>
            </a:pPr>
            <a:endParaRPr lang="en-US"/>
          </a:p>
        </p:txBody>
      </p:sp>
      <p:sp>
        <p:nvSpPr>
          <p:cNvPr id="5" name="Rectangle 45">
            <a:extLst>
              <a:ext uri="{FF2B5EF4-FFF2-40B4-BE49-F238E27FC236}">
                <a16:creationId xmlns:a16="http://schemas.microsoft.com/office/drawing/2014/main" id="{71AB1C8C-E4F2-1D47-8EB7-92A3D429F28A}"/>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46">
            <a:extLst>
              <a:ext uri="{FF2B5EF4-FFF2-40B4-BE49-F238E27FC236}">
                <a16:creationId xmlns:a16="http://schemas.microsoft.com/office/drawing/2014/main" id="{8F1377CC-CA0A-F84E-AC13-F76D0105C681}"/>
              </a:ext>
            </a:extLst>
          </p:cNvPr>
          <p:cNvSpPr>
            <a:spLocks noGrp="1" noChangeArrowheads="1"/>
          </p:cNvSpPr>
          <p:nvPr>
            <p:ph type="sldNum" sz="quarter" idx="12"/>
          </p:nvPr>
        </p:nvSpPr>
        <p:spPr>
          <a:ln/>
        </p:spPr>
        <p:txBody>
          <a:bodyPr/>
          <a:lstStyle>
            <a:lvl1pPr>
              <a:defRPr/>
            </a:lvl1pPr>
          </a:lstStyle>
          <a:p>
            <a:fld id="{A7E3A5E0-C15C-9947-8347-F4340CE48CBE}" type="slidenum">
              <a:rPr lang="en-US" altLang="en-US"/>
              <a:pPr/>
              <a:t>‹#›</a:t>
            </a:fld>
            <a:endParaRPr lang="en-US" altLang="en-US"/>
          </a:p>
        </p:txBody>
      </p:sp>
    </p:spTree>
    <p:extLst>
      <p:ext uri="{BB962C8B-B14F-4D97-AF65-F5344CB8AC3E}">
        <p14:creationId xmlns:p14="http://schemas.microsoft.com/office/powerpoint/2010/main" val="2848066577"/>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a:extLst>
              <a:ext uri="{FF2B5EF4-FFF2-40B4-BE49-F238E27FC236}">
                <a16:creationId xmlns:a16="http://schemas.microsoft.com/office/drawing/2014/main" id="{7EAF185C-0E16-F74D-92CB-9DB7FCBC2964}"/>
              </a:ext>
            </a:extLst>
          </p:cNvPr>
          <p:cNvSpPr>
            <a:spLocks noGrp="1"/>
          </p:cNvSpPr>
          <p:nvPr>
            <p:ph type="dt" sz="half" idx="10"/>
          </p:nvPr>
        </p:nvSpPr>
        <p:spPr/>
        <p:txBody>
          <a:bodyPr/>
          <a:lstStyle>
            <a:lvl1pPr>
              <a:defRPr/>
            </a:lvl1pPr>
          </a:lstStyle>
          <a:p>
            <a:pPr>
              <a:defRPr/>
            </a:pPr>
            <a:endParaRPr lang="en-US"/>
          </a:p>
        </p:txBody>
      </p:sp>
      <p:sp>
        <p:nvSpPr>
          <p:cNvPr id="6" name="Footer Placeholder 4">
            <a:extLst>
              <a:ext uri="{FF2B5EF4-FFF2-40B4-BE49-F238E27FC236}">
                <a16:creationId xmlns:a16="http://schemas.microsoft.com/office/drawing/2014/main" id="{6E7CDC3C-FA38-EF47-B328-A7BD4F960E94}"/>
              </a:ext>
            </a:extLst>
          </p:cNvPr>
          <p:cNvSpPr>
            <a:spLocks noGrp="1"/>
          </p:cNvSpPr>
          <p:nvPr>
            <p:ph type="ftr" sz="quarter" idx="11"/>
          </p:nvPr>
        </p:nvSpPr>
        <p:spPr/>
        <p:txBody>
          <a:bodyPr/>
          <a:lstStyle>
            <a:lvl1pPr>
              <a:defRPr/>
            </a:lvl1pPr>
          </a:lstStyle>
          <a:p>
            <a:pPr>
              <a:defRPr/>
            </a:pPr>
            <a:endParaRPr lang="en-US"/>
          </a:p>
        </p:txBody>
      </p:sp>
      <p:sp>
        <p:nvSpPr>
          <p:cNvPr id="7" name="Slide Number Placeholder 5">
            <a:extLst>
              <a:ext uri="{FF2B5EF4-FFF2-40B4-BE49-F238E27FC236}">
                <a16:creationId xmlns:a16="http://schemas.microsoft.com/office/drawing/2014/main" id="{DE26B222-50B1-F441-93A0-2E0EF3591103}"/>
              </a:ext>
            </a:extLst>
          </p:cNvPr>
          <p:cNvSpPr>
            <a:spLocks noGrp="1"/>
          </p:cNvSpPr>
          <p:nvPr>
            <p:ph type="sldNum" sz="quarter" idx="12"/>
          </p:nvPr>
        </p:nvSpPr>
        <p:spPr/>
        <p:txBody>
          <a:bodyPr/>
          <a:lstStyle>
            <a:lvl1pPr>
              <a:defRPr/>
            </a:lvl1pPr>
          </a:lstStyle>
          <a:p>
            <a:fld id="{92F5E9B5-958D-E143-BD79-90DF05B78E43}" type="slidenum">
              <a:rPr lang="en-US" altLang="en-US"/>
              <a:pPr/>
              <a:t>‹#›</a:t>
            </a:fld>
            <a:endParaRPr lang="en-US" altLang="en-US"/>
          </a:p>
        </p:txBody>
      </p:sp>
    </p:spTree>
    <p:extLst>
      <p:ext uri="{BB962C8B-B14F-4D97-AF65-F5344CB8AC3E}">
        <p14:creationId xmlns:p14="http://schemas.microsoft.com/office/powerpoint/2010/main" val="945370680"/>
      </p:ext>
    </p:extLst>
  </p:cSld>
  <p:clrMapOvr>
    <a:masterClrMapping/>
  </p:clrMapOvr>
</p:sldLayout>
</file>

<file path=ppt/slideLayouts/slideLayout20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8"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9" name="Rectangle 12"/>
          <p:cNvSpPr>
            <a:spLocks noGrp="1" noChangeArrowheads="1"/>
          </p:cNvSpPr>
          <p:nvPr>
            <p:ph type="sldNum" sz="quarter" idx="12"/>
          </p:nvPr>
        </p:nvSpPr>
        <p:spPr>
          <a:ln/>
        </p:spPr>
        <p:txBody>
          <a:bodyPr/>
          <a:lstStyle>
            <a:lvl1pPr>
              <a:defRPr/>
            </a:lvl1pPr>
          </a:lstStyle>
          <a:p>
            <a:pPr>
              <a:defRPr/>
            </a:pPr>
            <a:fld id="{BB281399-CDFD-B44A-A72C-25D0EB0B7630}"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3637833846"/>
      </p:ext>
    </p:extLst>
  </p:cSld>
  <p:clrMapOvr>
    <a:masterClrMapping/>
  </p:clrMapOvr>
</p:sldLayout>
</file>

<file path=ppt/slideLayouts/slideLayout20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4"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5" name="Rectangle 12"/>
          <p:cNvSpPr>
            <a:spLocks noGrp="1" noChangeArrowheads="1"/>
          </p:cNvSpPr>
          <p:nvPr>
            <p:ph type="sldNum" sz="quarter" idx="12"/>
          </p:nvPr>
        </p:nvSpPr>
        <p:spPr>
          <a:ln/>
        </p:spPr>
        <p:txBody>
          <a:bodyPr/>
          <a:lstStyle>
            <a:lvl1pPr>
              <a:defRPr/>
            </a:lvl1pPr>
          </a:lstStyle>
          <a:p>
            <a:pPr>
              <a:defRPr/>
            </a:pPr>
            <a:fld id="{9B56DBAC-B937-A149-91B4-3B639E538EC3}"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1662063706"/>
      </p:ext>
    </p:extLst>
  </p:cSld>
  <p:clrMapOvr>
    <a:masterClrMapping/>
  </p:clrMapOvr>
</p:sldLayout>
</file>

<file path=ppt/slideLayouts/slideLayout20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3"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4" name="Rectangle 12"/>
          <p:cNvSpPr>
            <a:spLocks noGrp="1" noChangeArrowheads="1"/>
          </p:cNvSpPr>
          <p:nvPr>
            <p:ph type="sldNum" sz="quarter" idx="12"/>
          </p:nvPr>
        </p:nvSpPr>
        <p:spPr>
          <a:ln/>
        </p:spPr>
        <p:txBody>
          <a:bodyPr/>
          <a:lstStyle>
            <a:lvl1pPr>
              <a:defRPr/>
            </a:lvl1pPr>
          </a:lstStyle>
          <a:p>
            <a:pPr>
              <a:defRPr/>
            </a:pPr>
            <a:fld id="{07EA2FFE-AC00-1D43-8311-189C4A427875}"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1716042707"/>
      </p:ext>
    </p:extLst>
  </p:cSld>
  <p:clrMapOvr>
    <a:masterClrMapping/>
  </p:clrMapOvr>
</p:sldLayout>
</file>

<file path=ppt/slideLayouts/slideLayout20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6"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7" name="Rectangle 12"/>
          <p:cNvSpPr>
            <a:spLocks noGrp="1" noChangeArrowheads="1"/>
          </p:cNvSpPr>
          <p:nvPr>
            <p:ph type="sldNum" sz="quarter" idx="12"/>
          </p:nvPr>
        </p:nvSpPr>
        <p:spPr>
          <a:ln/>
        </p:spPr>
        <p:txBody>
          <a:bodyPr/>
          <a:lstStyle>
            <a:lvl1pPr>
              <a:defRPr/>
            </a:lvl1pPr>
          </a:lstStyle>
          <a:p>
            <a:pPr>
              <a:defRPr/>
            </a:pPr>
            <a:fld id="{3088119B-B87E-244E-84BD-04E9E6784CC2}"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3878409596"/>
      </p:ext>
    </p:extLst>
  </p:cSld>
  <p:clrMapOvr>
    <a:masterClrMapping/>
  </p:clrMapOvr>
</p:sldLayout>
</file>

<file path=ppt/slideLayouts/slideLayout20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6"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7" name="Rectangle 12"/>
          <p:cNvSpPr>
            <a:spLocks noGrp="1" noChangeArrowheads="1"/>
          </p:cNvSpPr>
          <p:nvPr>
            <p:ph type="sldNum" sz="quarter" idx="12"/>
          </p:nvPr>
        </p:nvSpPr>
        <p:spPr>
          <a:ln/>
        </p:spPr>
        <p:txBody>
          <a:bodyPr/>
          <a:lstStyle>
            <a:lvl1pPr>
              <a:defRPr/>
            </a:lvl1pPr>
          </a:lstStyle>
          <a:p>
            <a:pPr>
              <a:defRPr/>
            </a:pPr>
            <a:fld id="{6B39901E-F07F-6248-B934-A34DC804D501}"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936311464"/>
      </p:ext>
    </p:extLst>
  </p:cSld>
  <p:clrMapOvr>
    <a:masterClrMapping/>
  </p:clrMapOvr>
</p:sldLayout>
</file>

<file path=ppt/slideLayouts/slideLayout20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5"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6" name="Rectangle 12"/>
          <p:cNvSpPr>
            <a:spLocks noGrp="1" noChangeArrowheads="1"/>
          </p:cNvSpPr>
          <p:nvPr>
            <p:ph type="sldNum" sz="quarter" idx="12"/>
          </p:nvPr>
        </p:nvSpPr>
        <p:spPr>
          <a:ln/>
        </p:spPr>
        <p:txBody>
          <a:bodyPr/>
          <a:lstStyle>
            <a:lvl1pPr>
              <a:defRPr/>
            </a:lvl1pPr>
          </a:lstStyle>
          <a:p>
            <a:pPr>
              <a:defRPr/>
            </a:pPr>
            <a:fld id="{01E18E5F-4194-4D42-BED0-8D5E618D19A0}"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969984438"/>
      </p:ext>
    </p:extLst>
  </p:cSld>
  <p:clrMapOvr>
    <a:masterClrMapping/>
  </p:clrMapOvr>
</p:sldLayout>
</file>

<file path=ppt/slideLayouts/slideLayout20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304800"/>
            <a:ext cx="1943100" cy="5659438"/>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304800"/>
            <a:ext cx="5676900" cy="56594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5"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6" name="Rectangle 12"/>
          <p:cNvSpPr>
            <a:spLocks noGrp="1" noChangeArrowheads="1"/>
          </p:cNvSpPr>
          <p:nvPr>
            <p:ph type="sldNum" sz="quarter" idx="12"/>
          </p:nvPr>
        </p:nvSpPr>
        <p:spPr>
          <a:ln/>
        </p:spPr>
        <p:txBody>
          <a:bodyPr/>
          <a:lstStyle>
            <a:lvl1pPr>
              <a:defRPr/>
            </a:lvl1pPr>
          </a:lstStyle>
          <a:p>
            <a:pPr>
              <a:defRPr/>
            </a:pPr>
            <a:fld id="{13B793F8-AB32-EC45-9DD0-6E97A0E1F681}"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1568836940"/>
      </p:ext>
    </p:extLst>
  </p:cSld>
  <p:clrMapOvr>
    <a:masterClrMapping/>
  </p:clrMapOvr>
</p:sldLayout>
</file>

<file path=ppt/slideLayouts/slideLayout20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6E176247-79CA-5041-9C9E-9421B21244C8}"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445045403"/>
      </p:ext>
    </p:extLst>
  </p:cSld>
  <p:clrMapOvr>
    <a:masterClrMapping/>
  </p:clrMapOvr>
  <p:transition spd="med">
    <p:randomBar dir="vert"/>
  </p:transition>
</p:sldLayout>
</file>

<file path=ppt/slideLayouts/slideLayout20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E7483F56-AA6F-F94E-99C9-C5BA7C2544AD}"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1388165536"/>
      </p:ext>
    </p:extLst>
  </p:cSld>
  <p:clrMapOvr>
    <a:masterClrMapping/>
  </p:clrMapOvr>
  <p:transition spd="med">
    <p:randomBar dir="vert"/>
  </p:transition>
</p:sldLayout>
</file>

<file path=ppt/slideLayouts/slideLayout20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979FB9E8-3E7B-FC46-BB33-5F38A81ECB86}"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3371695489"/>
      </p:ext>
    </p:extLst>
  </p:cSld>
  <p:clrMapOvr>
    <a:masterClrMapping/>
  </p:clrMapOvr>
  <p:transition spd="med">
    <p:randomBar dir="vert"/>
  </p:transition>
</p:sldLayout>
</file>

<file path=ppt/slideLayouts/slideLayout2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EFDB99D4-E91A-CF4E-A82D-A5CA3A06960D}"/>
              </a:ext>
            </a:extLst>
          </p:cNvPr>
          <p:cNvSpPr>
            <a:spLocks noGrp="1"/>
          </p:cNvSpPr>
          <p:nvPr>
            <p:ph type="dt" sz="half" idx="10"/>
          </p:nvPr>
        </p:nvSpPr>
        <p:spPr/>
        <p:txBody>
          <a:bodyPr/>
          <a:lstStyle>
            <a:lvl1pPr>
              <a:defRPr/>
            </a:lvl1pPr>
          </a:lstStyle>
          <a:p>
            <a:pPr>
              <a:defRPr/>
            </a:pPr>
            <a:endParaRPr lang="en-US"/>
          </a:p>
        </p:txBody>
      </p:sp>
      <p:sp>
        <p:nvSpPr>
          <p:cNvPr id="5" name="Footer Placeholder 4">
            <a:extLst>
              <a:ext uri="{FF2B5EF4-FFF2-40B4-BE49-F238E27FC236}">
                <a16:creationId xmlns:a16="http://schemas.microsoft.com/office/drawing/2014/main" id="{47952B86-0861-A340-8FD2-1DB18EFD0F7C}"/>
              </a:ext>
            </a:extLst>
          </p:cNvPr>
          <p:cNvSpPr>
            <a:spLocks noGrp="1"/>
          </p:cNvSpPr>
          <p:nvPr>
            <p:ph type="ftr" sz="quarter" idx="11"/>
          </p:nvPr>
        </p:nvSpPr>
        <p:spPr/>
        <p:txBody>
          <a:bodyPr/>
          <a:lstStyle>
            <a:lvl1pPr>
              <a:defRPr/>
            </a:lvl1pPr>
          </a:lstStyle>
          <a:p>
            <a:pPr>
              <a:defRPr/>
            </a:pPr>
            <a:endParaRPr lang="en-US"/>
          </a:p>
        </p:txBody>
      </p:sp>
      <p:sp>
        <p:nvSpPr>
          <p:cNvPr id="6" name="Slide Number Placeholder 5">
            <a:extLst>
              <a:ext uri="{FF2B5EF4-FFF2-40B4-BE49-F238E27FC236}">
                <a16:creationId xmlns:a16="http://schemas.microsoft.com/office/drawing/2014/main" id="{E15FDB77-1783-7141-9A3B-163AAAA9B316}"/>
              </a:ext>
            </a:extLst>
          </p:cNvPr>
          <p:cNvSpPr>
            <a:spLocks noGrp="1"/>
          </p:cNvSpPr>
          <p:nvPr>
            <p:ph type="sldNum" sz="quarter" idx="12"/>
          </p:nvPr>
        </p:nvSpPr>
        <p:spPr/>
        <p:txBody>
          <a:bodyPr/>
          <a:lstStyle>
            <a:lvl1pPr>
              <a:defRPr/>
            </a:lvl1pPr>
          </a:lstStyle>
          <a:p>
            <a:fld id="{239CB2C2-03BD-3D4F-BE28-B31166038445}" type="slidenum">
              <a:rPr lang="en-US" altLang="en-US"/>
              <a:pPr/>
              <a:t>‹#›</a:t>
            </a:fld>
            <a:endParaRPr lang="en-US" altLang="en-US"/>
          </a:p>
        </p:txBody>
      </p:sp>
    </p:spTree>
    <p:extLst>
      <p:ext uri="{BB962C8B-B14F-4D97-AF65-F5344CB8AC3E}">
        <p14:creationId xmlns:p14="http://schemas.microsoft.com/office/powerpoint/2010/main" val="998374908"/>
      </p:ext>
    </p:extLst>
  </p:cSld>
  <p:clrMapOvr>
    <a:masterClrMapping/>
  </p:clrMapOvr>
</p:sldLayout>
</file>

<file path=ppt/slideLayouts/slideLayout21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AE4F2D88-0358-564A-A6CD-92C4818A1B1F}"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2247356871"/>
      </p:ext>
    </p:extLst>
  </p:cSld>
  <p:clrMapOvr>
    <a:masterClrMapping/>
  </p:clrMapOvr>
  <p:transition spd="med">
    <p:randomBar dir="vert"/>
  </p:transition>
</p:sldLayout>
</file>

<file path=ppt/slideLayouts/slideLayout21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E6F20DA2-7EC5-604F-88F0-985897E86130}"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1987740562"/>
      </p:ext>
    </p:extLst>
  </p:cSld>
  <p:clrMapOvr>
    <a:masterClrMapping/>
  </p:clrMapOvr>
  <p:transition spd="med">
    <p:randomBar dir="vert"/>
  </p:transition>
</p:sldLayout>
</file>

<file path=ppt/slideLayouts/slideLayout21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30C1CFB4-ED2C-D04D-9DA8-396A57ECBE0A}"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1052222572"/>
      </p:ext>
    </p:extLst>
  </p:cSld>
  <p:clrMapOvr>
    <a:masterClrMapping/>
  </p:clrMapOvr>
  <p:transition spd="med">
    <p:randomBar dir="vert"/>
  </p:transition>
</p:sldLayout>
</file>

<file path=ppt/slideLayouts/slideLayout21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F2ADC5ED-C53E-164A-9ACC-65224F717807}"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2262556059"/>
      </p:ext>
    </p:extLst>
  </p:cSld>
  <p:clrMapOvr>
    <a:masterClrMapping/>
  </p:clrMapOvr>
  <p:transition spd="med">
    <p:randomBar dir="vert"/>
  </p:transition>
</p:sldLayout>
</file>

<file path=ppt/slideLayouts/slideLayout21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96E56EA0-8522-CE4F-AACE-F92606BD9B17}"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3714446035"/>
      </p:ext>
    </p:extLst>
  </p:cSld>
  <p:clrMapOvr>
    <a:masterClrMapping/>
  </p:clrMapOvr>
  <p:transition spd="med">
    <p:randomBar dir="vert"/>
  </p:transition>
</p:sldLayout>
</file>

<file path=ppt/slideLayouts/slideLayout21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515EBF5E-A005-F64D-A2D0-27E5B7E0EFBE}"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970445383"/>
      </p:ext>
    </p:extLst>
  </p:cSld>
  <p:clrMapOvr>
    <a:masterClrMapping/>
  </p:clrMapOvr>
  <p:transition spd="med">
    <p:randomBar dir="vert"/>
  </p:transition>
</p:sldLayout>
</file>

<file path=ppt/slideLayouts/slideLayout21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FFBAE59B-BAB5-2049-BC18-EC4F0067015E}"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762292086"/>
      </p:ext>
    </p:extLst>
  </p:cSld>
  <p:clrMapOvr>
    <a:masterClrMapping/>
  </p:clrMapOvr>
  <p:transition spd="med">
    <p:randomBar dir="vert"/>
  </p:transition>
</p:sldLayout>
</file>

<file path=ppt/slideLayouts/slideLayout21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55CAC1F7-B0C1-AB45-99E6-4EA2FA61B429}"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3501825733"/>
      </p:ext>
    </p:extLst>
  </p:cSld>
  <p:clrMapOvr>
    <a:masterClrMapping/>
  </p:clrMapOvr>
  <p:transition spd="med">
    <p:randomBar dir="vert"/>
  </p:transition>
</p:sldLayout>
</file>

<file path=ppt/slideLayouts/slideLayout218.xml><?xml version="1.0" encoding="utf-8"?>
<p:sldLayout xmlns:a="http://schemas.openxmlformats.org/drawingml/2006/main" xmlns:r="http://schemas.openxmlformats.org/officeDocument/2006/relationships" xmlns:p="http://schemas.openxmlformats.org/presentationml/2006/main" type="objOnly" preserve="1">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685800" y="609600"/>
            <a:ext cx="7772400" cy="54864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F7BD4F13-7942-444B-B4B4-922B45760382}"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546473527"/>
      </p:ext>
    </p:extLst>
  </p:cSld>
  <p:clrMapOvr>
    <a:masterClrMapping/>
  </p:clrMapOvr>
  <p:transition spd="med">
    <p:randomBar dir="vert"/>
  </p:transition>
</p:sldLayout>
</file>

<file path=ppt/slideLayouts/slideLayout219.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5A2F5618-358D-CD4B-8489-4068D0F5D382}" type="slidenum">
              <a:rPr lang="en-US"/>
              <a:pPr>
                <a:defRPr/>
              </a:pPr>
              <a:t>‹#›</a:t>
            </a:fld>
            <a:endParaRPr lang="en-US"/>
          </a:p>
        </p:txBody>
      </p:sp>
    </p:spTree>
    <p:extLst>
      <p:ext uri="{BB962C8B-B14F-4D97-AF65-F5344CB8AC3E}">
        <p14:creationId xmlns:p14="http://schemas.microsoft.com/office/powerpoint/2010/main" val="354298454"/>
      </p:ext>
    </p:extLst>
  </p:cSld>
  <p:clrMapOvr>
    <a:masterClrMapping/>
  </p:clrMapOvr>
  <p:transition spd="med">
    <p:randomBar dir="vert"/>
  </p:transition>
</p:sldLayout>
</file>

<file path=ppt/slideLayouts/slideLayout2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E1706B17-4546-6540-82BC-F37CB038521C}"/>
              </a:ext>
            </a:extLst>
          </p:cNvPr>
          <p:cNvSpPr>
            <a:spLocks noGrp="1"/>
          </p:cNvSpPr>
          <p:nvPr>
            <p:ph type="dt" sz="half" idx="10"/>
          </p:nvPr>
        </p:nvSpPr>
        <p:spPr/>
        <p:txBody>
          <a:bodyPr/>
          <a:lstStyle>
            <a:lvl1pPr>
              <a:defRPr/>
            </a:lvl1pPr>
          </a:lstStyle>
          <a:p>
            <a:pPr>
              <a:defRPr/>
            </a:pPr>
            <a:endParaRPr lang="en-US"/>
          </a:p>
        </p:txBody>
      </p:sp>
      <p:sp>
        <p:nvSpPr>
          <p:cNvPr id="5" name="Footer Placeholder 4">
            <a:extLst>
              <a:ext uri="{FF2B5EF4-FFF2-40B4-BE49-F238E27FC236}">
                <a16:creationId xmlns:a16="http://schemas.microsoft.com/office/drawing/2014/main" id="{6E03C143-DE89-214D-953F-FDF6E8671C04}"/>
              </a:ext>
            </a:extLst>
          </p:cNvPr>
          <p:cNvSpPr>
            <a:spLocks noGrp="1"/>
          </p:cNvSpPr>
          <p:nvPr>
            <p:ph type="ftr" sz="quarter" idx="11"/>
          </p:nvPr>
        </p:nvSpPr>
        <p:spPr/>
        <p:txBody>
          <a:bodyPr/>
          <a:lstStyle>
            <a:lvl1pPr>
              <a:defRPr/>
            </a:lvl1pPr>
          </a:lstStyle>
          <a:p>
            <a:pPr>
              <a:defRPr/>
            </a:pPr>
            <a:endParaRPr lang="en-US"/>
          </a:p>
        </p:txBody>
      </p:sp>
      <p:sp>
        <p:nvSpPr>
          <p:cNvPr id="6" name="Slide Number Placeholder 5">
            <a:extLst>
              <a:ext uri="{FF2B5EF4-FFF2-40B4-BE49-F238E27FC236}">
                <a16:creationId xmlns:a16="http://schemas.microsoft.com/office/drawing/2014/main" id="{28195A6D-D46B-3249-BD54-D2D7B6ADC986}"/>
              </a:ext>
            </a:extLst>
          </p:cNvPr>
          <p:cNvSpPr>
            <a:spLocks noGrp="1"/>
          </p:cNvSpPr>
          <p:nvPr>
            <p:ph type="sldNum" sz="quarter" idx="12"/>
          </p:nvPr>
        </p:nvSpPr>
        <p:spPr/>
        <p:txBody>
          <a:bodyPr/>
          <a:lstStyle>
            <a:lvl1pPr>
              <a:defRPr/>
            </a:lvl1pPr>
          </a:lstStyle>
          <a:p>
            <a:fld id="{018A82B7-E5DF-DE40-91FC-E652F0660C95}" type="slidenum">
              <a:rPr lang="en-US" altLang="en-US"/>
              <a:pPr/>
              <a:t>‹#›</a:t>
            </a:fld>
            <a:endParaRPr lang="en-US" altLang="en-US"/>
          </a:p>
        </p:txBody>
      </p:sp>
    </p:spTree>
    <p:extLst>
      <p:ext uri="{BB962C8B-B14F-4D97-AF65-F5344CB8AC3E}">
        <p14:creationId xmlns:p14="http://schemas.microsoft.com/office/powerpoint/2010/main" val="3521084223"/>
      </p:ext>
    </p:extLst>
  </p:cSld>
  <p:clrMapOvr>
    <a:masterClrMapping/>
  </p:clrMapOvr>
</p:sldLayout>
</file>

<file path=ppt/slideLayouts/slideLayout220.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3800475" y="1789113"/>
            <a:ext cx="5340350" cy="5056187"/>
            <a:chOff x="2394" y="1127"/>
            <a:chExt cx="3364" cy="3185"/>
          </a:xfrm>
        </p:grpSpPr>
        <p:sp>
          <p:nvSpPr>
            <p:cNvPr id="5" name="Rectangle 3"/>
            <p:cNvSpPr>
              <a:spLocks noChangeArrowheads="1"/>
            </p:cNvSpPr>
            <p:nvPr/>
          </p:nvSpPr>
          <p:spPr bwMode="ltGray">
            <a:xfrm>
              <a:off x="4230" y="1365"/>
              <a:ext cx="197" cy="102"/>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6" name="Oval 4"/>
            <p:cNvSpPr>
              <a:spLocks noChangeArrowheads="1"/>
            </p:cNvSpPr>
            <p:nvPr/>
          </p:nvSpPr>
          <p:spPr bwMode="ltGray">
            <a:xfrm>
              <a:off x="4299" y="1185"/>
              <a:ext cx="47" cy="47"/>
            </a:xfrm>
            <a:prstGeom prst="ellipse">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7" name="Rectangle 5"/>
            <p:cNvSpPr>
              <a:spLocks noChangeArrowheads="1"/>
            </p:cNvSpPr>
            <p:nvPr/>
          </p:nvSpPr>
          <p:spPr bwMode="ltGray">
            <a:xfrm rot="995337">
              <a:off x="5205" y="1495"/>
              <a:ext cx="6" cy="207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8" name="Freeform 6"/>
            <p:cNvSpPr>
              <a:spLocks noEditPoints="1"/>
            </p:cNvSpPr>
            <p:nvPr/>
          </p:nvSpPr>
          <p:spPr bwMode="ltGray">
            <a:xfrm>
              <a:off x="4871" y="3508"/>
              <a:ext cx="66" cy="96"/>
            </a:xfrm>
            <a:custGeom>
              <a:avLst/>
              <a:gdLst/>
              <a:ahLst/>
              <a:cxnLst>
                <a:cxn ang="0">
                  <a:pos x="18" y="96"/>
                </a:cxn>
                <a:cxn ang="0">
                  <a:pos x="42" y="78"/>
                </a:cxn>
                <a:cxn ang="0">
                  <a:pos x="60" y="60"/>
                </a:cxn>
                <a:cxn ang="0">
                  <a:pos x="66" y="36"/>
                </a:cxn>
                <a:cxn ang="0">
                  <a:pos x="60" y="12"/>
                </a:cxn>
                <a:cxn ang="0">
                  <a:pos x="36" y="0"/>
                </a:cxn>
                <a:cxn ang="0">
                  <a:pos x="24" y="6"/>
                </a:cxn>
                <a:cxn ang="0">
                  <a:pos x="12" y="12"/>
                </a:cxn>
                <a:cxn ang="0">
                  <a:pos x="0" y="36"/>
                </a:cxn>
                <a:cxn ang="0">
                  <a:pos x="0" y="60"/>
                </a:cxn>
                <a:cxn ang="0">
                  <a:pos x="12" y="84"/>
                </a:cxn>
                <a:cxn ang="0">
                  <a:pos x="18" y="96"/>
                </a:cxn>
                <a:cxn ang="0">
                  <a:pos x="18" y="96"/>
                </a:cxn>
                <a:cxn ang="0">
                  <a:pos x="42" y="18"/>
                </a:cxn>
                <a:cxn ang="0">
                  <a:pos x="54" y="24"/>
                </a:cxn>
                <a:cxn ang="0">
                  <a:pos x="60" y="36"/>
                </a:cxn>
                <a:cxn ang="0">
                  <a:pos x="60" y="48"/>
                </a:cxn>
                <a:cxn ang="0">
                  <a:pos x="54" y="54"/>
                </a:cxn>
                <a:cxn ang="0">
                  <a:pos x="36" y="72"/>
                </a:cxn>
                <a:cxn ang="0">
                  <a:pos x="24" y="78"/>
                </a:cxn>
                <a:cxn ang="0">
                  <a:pos x="24" y="78"/>
                </a:cxn>
                <a:cxn ang="0">
                  <a:pos x="12" y="48"/>
                </a:cxn>
                <a:cxn ang="0">
                  <a:pos x="18" y="24"/>
                </a:cxn>
                <a:cxn ang="0">
                  <a:pos x="30" y="18"/>
                </a:cxn>
                <a:cxn ang="0">
                  <a:pos x="42" y="18"/>
                </a:cxn>
                <a:cxn ang="0">
                  <a:pos x="42" y="18"/>
                </a:cxn>
              </a:cxnLst>
              <a:rect l="0" t="0" r="r" b="b"/>
              <a:pathLst>
                <a:path w="66" h="96">
                  <a:moveTo>
                    <a:pt x="18" y="96"/>
                  </a:moveTo>
                  <a:lnTo>
                    <a:pt x="42" y="78"/>
                  </a:lnTo>
                  <a:lnTo>
                    <a:pt x="60" y="60"/>
                  </a:lnTo>
                  <a:lnTo>
                    <a:pt x="66" y="36"/>
                  </a:lnTo>
                  <a:lnTo>
                    <a:pt x="60" y="12"/>
                  </a:lnTo>
                  <a:lnTo>
                    <a:pt x="36" y="0"/>
                  </a:lnTo>
                  <a:lnTo>
                    <a:pt x="24" y="6"/>
                  </a:lnTo>
                  <a:lnTo>
                    <a:pt x="12" y="12"/>
                  </a:lnTo>
                  <a:lnTo>
                    <a:pt x="0" y="36"/>
                  </a:lnTo>
                  <a:lnTo>
                    <a:pt x="0" y="60"/>
                  </a:lnTo>
                  <a:lnTo>
                    <a:pt x="12" y="84"/>
                  </a:lnTo>
                  <a:lnTo>
                    <a:pt x="18" y="96"/>
                  </a:lnTo>
                  <a:close/>
                  <a:moveTo>
                    <a:pt x="42" y="18"/>
                  </a:moveTo>
                  <a:lnTo>
                    <a:pt x="54" y="24"/>
                  </a:lnTo>
                  <a:lnTo>
                    <a:pt x="60" y="36"/>
                  </a:lnTo>
                  <a:lnTo>
                    <a:pt x="60" y="48"/>
                  </a:lnTo>
                  <a:lnTo>
                    <a:pt x="54" y="54"/>
                  </a:lnTo>
                  <a:lnTo>
                    <a:pt x="36" y="72"/>
                  </a:lnTo>
                  <a:lnTo>
                    <a:pt x="24" y="78"/>
                  </a:lnTo>
                  <a:lnTo>
                    <a:pt x="12" y="48"/>
                  </a:lnTo>
                  <a:lnTo>
                    <a:pt x="18" y="24"/>
                  </a:lnTo>
                  <a:lnTo>
                    <a:pt x="30"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9" name="Rectangle 7"/>
            <p:cNvSpPr>
              <a:spLocks noChangeArrowheads="1"/>
            </p:cNvSpPr>
            <p:nvPr/>
          </p:nvSpPr>
          <p:spPr bwMode="ltGray">
            <a:xfrm rot="91736">
              <a:off x="5487" y="1535"/>
              <a:ext cx="6" cy="1998"/>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10" name="Rectangle 8"/>
            <p:cNvSpPr>
              <a:spLocks noChangeArrowheads="1"/>
            </p:cNvSpPr>
            <p:nvPr/>
          </p:nvSpPr>
          <p:spPr bwMode="ltGray">
            <a:xfrm rot="-926223">
              <a:off x="5640" y="1521"/>
              <a:ext cx="6" cy="881"/>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11" name="Rectangle 9"/>
            <p:cNvSpPr>
              <a:spLocks noChangeArrowheads="1"/>
            </p:cNvSpPr>
            <p:nvPr/>
          </p:nvSpPr>
          <p:spPr bwMode="ltGray">
            <a:xfrm rot="-1140313">
              <a:off x="3444" y="1816"/>
              <a:ext cx="6" cy="203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12" name="Rectangle 10"/>
            <p:cNvSpPr>
              <a:spLocks noChangeArrowheads="1"/>
            </p:cNvSpPr>
            <p:nvPr/>
          </p:nvSpPr>
          <p:spPr bwMode="ltGray">
            <a:xfrm rot="1114412">
              <a:off x="2757" y="1821"/>
              <a:ext cx="6" cy="2119"/>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13" name="Rectangle 11"/>
            <p:cNvSpPr>
              <a:spLocks noChangeArrowheads="1"/>
            </p:cNvSpPr>
            <p:nvPr/>
          </p:nvSpPr>
          <p:spPr bwMode="ltGray">
            <a:xfrm rot="254676">
              <a:off x="3035" y="1870"/>
              <a:ext cx="6" cy="1906"/>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14" name="Freeform 12"/>
            <p:cNvSpPr>
              <a:spLocks/>
            </p:cNvSpPr>
            <p:nvPr/>
          </p:nvSpPr>
          <p:spPr bwMode="ltGray">
            <a:xfrm>
              <a:off x="4007" y="3021"/>
              <a:ext cx="623" cy="156"/>
            </a:xfrm>
            <a:custGeom>
              <a:avLst/>
              <a:gdLst/>
              <a:ahLst/>
              <a:cxnLst>
                <a:cxn ang="0">
                  <a:pos x="6" y="18"/>
                </a:cxn>
                <a:cxn ang="0">
                  <a:pos x="162" y="36"/>
                </a:cxn>
                <a:cxn ang="0">
                  <a:pos x="251" y="36"/>
                </a:cxn>
                <a:cxn ang="0">
                  <a:pos x="354" y="30"/>
                </a:cxn>
                <a:cxn ang="0">
                  <a:pos x="473" y="18"/>
                </a:cxn>
                <a:cxn ang="0">
                  <a:pos x="611" y="0"/>
                </a:cxn>
                <a:cxn ang="0">
                  <a:pos x="623" y="114"/>
                </a:cxn>
                <a:cxn ang="0">
                  <a:pos x="497" y="138"/>
                </a:cxn>
                <a:cxn ang="0">
                  <a:pos x="414" y="150"/>
                </a:cxn>
                <a:cxn ang="0">
                  <a:pos x="318" y="156"/>
                </a:cxn>
                <a:cxn ang="0">
                  <a:pos x="215" y="156"/>
                </a:cxn>
                <a:cxn ang="0">
                  <a:pos x="108" y="150"/>
                </a:cxn>
                <a:cxn ang="0">
                  <a:pos x="0" y="132"/>
                </a:cxn>
                <a:cxn ang="0">
                  <a:pos x="6" y="18"/>
                </a:cxn>
                <a:cxn ang="0">
                  <a:pos x="6" y="18"/>
                </a:cxn>
              </a:cxnLst>
              <a:rect l="0" t="0" r="r" b="b"/>
              <a:pathLst>
                <a:path w="623" h="156">
                  <a:moveTo>
                    <a:pt x="6" y="18"/>
                  </a:moveTo>
                  <a:lnTo>
                    <a:pt x="162" y="36"/>
                  </a:lnTo>
                  <a:lnTo>
                    <a:pt x="251" y="36"/>
                  </a:lnTo>
                  <a:lnTo>
                    <a:pt x="354" y="30"/>
                  </a:lnTo>
                  <a:lnTo>
                    <a:pt x="473" y="18"/>
                  </a:lnTo>
                  <a:lnTo>
                    <a:pt x="611" y="0"/>
                  </a:lnTo>
                  <a:lnTo>
                    <a:pt x="623" y="114"/>
                  </a:lnTo>
                  <a:lnTo>
                    <a:pt x="497" y="138"/>
                  </a:lnTo>
                  <a:lnTo>
                    <a:pt x="414" y="150"/>
                  </a:lnTo>
                  <a:lnTo>
                    <a:pt x="318" y="156"/>
                  </a:lnTo>
                  <a:lnTo>
                    <a:pt x="215" y="156"/>
                  </a:lnTo>
                  <a:lnTo>
                    <a:pt x="108" y="150"/>
                  </a:lnTo>
                  <a:lnTo>
                    <a:pt x="0" y="132"/>
                  </a:lnTo>
                  <a:lnTo>
                    <a:pt x="6"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15" name="Freeform 13"/>
            <p:cNvSpPr>
              <a:spLocks/>
            </p:cNvSpPr>
            <p:nvPr/>
          </p:nvSpPr>
          <p:spPr bwMode="ltGray">
            <a:xfrm>
              <a:off x="4762" y="3591"/>
              <a:ext cx="996" cy="126"/>
            </a:xfrm>
            <a:custGeom>
              <a:avLst/>
              <a:gdLst/>
              <a:ahLst/>
              <a:cxnLst>
                <a:cxn ang="0">
                  <a:pos x="754" y="6"/>
                </a:cxn>
                <a:cxn ang="0">
                  <a:pos x="652" y="6"/>
                </a:cxn>
                <a:cxn ang="0">
                  <a:pos x="563" y="6"/>
                </a:cxn>
                <a:cxn ang="0">
                  <a:pos x="479" y="6"/>
                </a:cxn>
                <a:cxn ang="0">
                  <a:pos x="401" y="6"/>
                </a:cxn>
                <a:cxn ang="0">
                  <a:pos x="335" y="0"/>
                </a:cxn>
                <a:cxn ang="0">
                  <a:pos x="276" y="0"/>
                </a:cxn>
                <a:cxn ang="0">
                  <a:pos x="222" y="0"/>
                </a:cxn>
                <a:cxn ang="0">
                  <a:pos x="180" y="6"/>
                </a:cxn>
                <a:cxn ang="0">
                  <a:pos x="138" y="6"/>
                </a:cxn>
                <a:cxn ang="0">
                  <a:pos x="108" y="6"/>
                </a:cxn>
                <a:cxn ang="0">
                  <a:pos x="54" y="6"/>
                </a:cxn>
                <a:cxn ang="0">
                  <a:pos x="24" y="12"/>
                </a:cxn>
                <a:cxn ang="0">
                  <a:pos x="6" y="18"/>
                </a:cxn>
                <a:cxn ang="0">
                  <a:pos x="0" y="24"/>
                </a:cxn>
                <a:cxn ang="0">
                  <a:pos x="12" y="42"/>
                </a:cxn>
                <a:cxn ang="0">
                  <a:pos x="18" y="48"/>
                </a:cxn>
                <a:cxn ang="0">
                  <a:pos x="30" y="54"/>
                </a:cxn>
                <a:cxn ang="0">
                  <a:pos x="60" y="60"/>
                </a:cxn>
                <a:cxn ang="0">
                  <a:pos x="90" y="72"/>
                </a:cxn>
                <a:cxn ang="0">
                  <a:pos x="144" y="84"/>
                </a:cxn>
                <a:cxn ang="0">
                  <a:pos x="210" y="90"/>
                </a:cxn>
                <a:cxn ang="0">
                  <a:pos x="293" y="102"/>
                </a:cxn>
                <a:cxn ang="0">
                  <a:pos x="389" y="108"/>
                </a:cxn>
                <a:cxn ang="0">
                  <a:pos x="503" y="120"/>
                </a:cxn>
                <a:cxn ang="0">
                  <a:pos x="622" y="120"/>
                </a:cxn>
                <a:cxn ang="0">
                  <a:pos x="754" y="126"/>
                </a:cxn>
                <a:cxn ang="0">
                  <a:pos x="873" y="126"/>
                </a:cxn>
                <a:cxn ang="0">
                  <a:pos x="993" y="126"/>
                </a:cxn>
                <a:cxn ang="0">
                  <a:pos x="993" y="12"/>
                </a:cxn>
                <a:cxn ang="0">
                  <a:pos x="879" y="12"/>
                </a:cxn>
                <a:cxn ang="0">
                  <a:pos x="754" y="6"/>
                </a:cxn>
                <a:cxn ang="0">
                  <a:pos x="754" y="6"/>
                </a:cxn>
              </a:cxnLst>
              <a:rect l="0" t="0" r="r" b="b"/>
              <a:pathLst>
                <a:path w="993" h="126">
                  <a:moveTo>
                    <a:pt x="754" y="6"/>
                  </a:moveTo>
                  <a:lnTo>
                    <a:pt x="652" y="6"/>
                  </a:lnTo>
                  <a:lnTo>
                    <a:pt x="563" y="6"/>
                  </a:lnTo>
                  <a:lnTo>
                    <a:pt x="479" y="6"/>
                  </a:lnTo>
                  <a:lnTo>
                    <a:pt x="401" y="6"/>
                  </a:lnTo>
                  <a:lnTo>
                    <a:pt x="335" y="0"/>
                  </a:lnTo>
                  <a:lnTo>
                    <a:pt x="276" y="0"/>
                  </a:lnTo>
                  <a:lnTo>
                    <a:pt x="222" y="0"/>
                  </a:lnTo>
                  <a:lnTo>
                    <a:pt x="180" y="6"/>
                  </a:lnTo>
                  <a:lnTo>
                    <a:pt x="138" y="6"/>
                  </a:lnTo>
                  <a:lnTo>
                    <a:pt x="108" y="6"/>
                  </a:lnTo>
                  <a:lnTo>
                    <a:pt x="54" y="6"/>
                  </a:lnTo>
                  <a:lnTo>
                    <a:pt x="24" y="12"/>
                  </a:lnTo>
                  <a:lnTo>
                    <a:pt x="6" y="18"/>
                  </a:lnTo>
                  <a:lnTo>
                    <a:pt x="0" y="24"/>
                  </a:lnTo>
                  <a:lnTo>
                    <a:pt x="12" y="42"/>
                  </a:lnTo>
                  <a:lnTo>
                    <a:pt x="18" y="48"/>
                  </a:lnTo>
                  <a:lnTo>
                    <a:pt x="30" y="54"/>
                  </a:lnTo>
                  <a:lnTo>
                    <a:pt x="60" y="60"/>
                  </a:lnTo>
                  <a:lnTo>
                    <a:pt x="90" y="72"/>
                  </a:lnTo>
                  <a:lnTo>
                    <a:pt x="144" y="84"/>
                  </a:lnTo>
                  <a:lnTo>
                    <a:pt x="210" y="90"/>
                  </a:lnTo>
                  <a:lnTo>
                    <a:pt x="293" y="102"/>
                  </a:lnTo>
                  <a:lnTo>
                    <a:pt x="389" y="108"/>
                  </a:lnTo>
                  <a:lnTo>
                    <a:pt x="503" y="120"/>
                  </a:lnTo>
                  <a:lnTo>
                    <a:pt x="622" y="120"/>
                  </a:lnTo>
                  <a:lnTo>
                    <a:pt x="754" y="126"/>
                  </a:lnTo>
                  <a:lnTo>
                    <a:pt x="873" y="126"/>
                  </a:lnTo>
                  <a:lnTo>
                    <a:pt x="993" y="126"/>
                  </a:lnTo>
                  <a:lnTo>
                    <a:pt x="993" y="12"/>
                  </a:lnTo>
                  <a:lnTo>
                    <a:pt x="879" y="12"/>
                  </a:lnTo>
                  <a:lnTo>
                    <a:pt x="754" y="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16" name="Freeform 14"/>
            <p:cNvSpPr>
              <a:spLocks/>
            </p:cNvSpPr>
            <p:nvPr/>
          </p:nvSpPr>
          <p:spPr bwMode="ltGray">
            <a:xfrm>
              <a:off x="4786" y="3645"/>
              <a:ext cx="972" cy="245"/>
            </a:xfrm>
            <a:custGeom>
              <a:avLst/>
              <a:gdLst/>
              <a:ahLst/>
              <a:cxnLst>
                <a:cxn ang="0">
                  <a:pos x="0" y="0"/>
                </a:cxn>
                <a:cxn ang="0">
                  <a:pos x="24" y="54"/>
                </a:cxn>
                <a:cxn ang="0">
                  <a:pos x="66" y="96"/>
                </a:cxn>
                <a:cxn ang="0">
                  <a:pos x="120" y="137"/>
                </a:cxn>
                <a:cxn ang="0">
                  <a:pos x="198" y="173"/>
                </a:cxn>
                <a:cxn ang="0">
                  <a:pos x="293" y="203"/>
                </a:cxn>
                <a:cxn ang="0">
                  <a:pos x="353" y="215"/>
                </a:cxn>
                <a:cxn ang="0">
                  <a:pos x="413" y="227"/>
                </a:cxn>
                <a:cxn ang="0">
                  <a:pos x="479" y="233"/>
                </a:cxn>
                <a:cxn ang="0">
                  <a:pos x="556" y="239"/>
                </a:cxn>
                <a:cxn ang="0">
                  <a:pos x="634" y="245"/>
                </a:cxn>
                <a:cxn ang="0">
                  <a:pos x="724" y="245"/>
                </a:cxn>
                <a:cxn ang="0">
                  <a:pos x="855" y="245"/>
                </a:cxn>
                <a:cxn ang="0">
                  <a:pos x="969" y="239"/>
                </a:cxn>
                <a:cxn ang="0">
                  <a:pos x="969" y="60"/>
                </a:cxn>
                <a:cxn ang="0">
                  <a:pos x="700" y="60"/>
                </a:cxn>
                <a:cxn ang="0">
                  <a:pos x="503" y="54"/>
                </a:cxn>
                <a:cxn ang="0">
                  <a:pos x="317" y="42"/>
                </a:cxn>
                <a:cxn ang="0">
                  <a:pos x="150" y="24"/>
                </a:cxn>
                <a:cxn ang="0">
                  <a:pos x="72" y="12"/>
                </a:cxn>
                <a:cxn ang="0">
                  <a:pos x="0" y="0"/>
                </a:cxn>
                <a:cxn ang="0">
                  <a:pos x="0" y="0"/>
                </a:cxn>
              </a:cxnLst>
              <a:rect l="0" t="0" r="r" b="b"/>
              <a:pathLst>
                <a:path w="969" h="245">
                  <a:moveTo>
                    <a:pt x="0" y="0"/>
                  </a:moveTo>
                  <a:lnTo>
                    <a:pt x="24" y="54"/>
                  </a:lnTo>
                  <a:lnTo>
                    <a:pt x="66" y="96"/>
                  </a:lnTo>
                  <a:lnTo>
                    <a:pt x="120" y="137"/>
                  </a:lnTo>
                  <a:lnTo>
                    <a:pt x="198" y="173"/>
                  </a:lnTo>
                  <a:lnTo>
                    <a:pt x="293" y="203"/>
                  </a:lnTo>
                  <a:lnTo>
                    <a:pt x="353" y="215"/>
                  </a:lnTo>
                  <a:lnTo>
                    <a:pt x="413" y="227"/>
                  </a:lnTo>
                  <a:lnTo>
                    <a:pt x="479" y="233"/>
                  </a:lnTo>
                  <a:lnTo>
                    <a:pt x="556" y="239"/>
                  </a:lnTo>
                  <a:lnTo>
                    <a:pt x="634" y="245"/>
                  </a:lnTo>
                  <a:lnTo>
                    <a:pt x="724" y="245"/>
                  </a:lnTo>
                  <a:lnTo>
                    <a:pt x="855" y="245"/>
                  </a:lnTo>
                  <a:lnTo>
                    <a:pt x="969" y="239"/>
                  </a:lnTo>
                  <a:lnTo>
                    <a:pt x="969" y="60"/>
                  </a:lnTo>
                  <a:lnTo>
                    <a:pt x="700" y="60"/>
                  </a:lnTo>
                  <a:lnTo>
                    <a:pt x="503" y="54"/>
                  </a:lnTo>
                  <a:lnTo>
                    <a:pt x="317" y="42"/>
                  </a:lnTo>
                  <a:lnTo>
                    <a:pt x="150" y="24"/>
                  </a:lnTo>
                  <a:lnTo>
                    <a:pt x="72" y="12"/>
                  </a:lnTo>
                  <a:lnTo>
                    <a:pt x="0" y="0"/>
                  </a:lnTo>
                  <a:close/>
                </a:path>
              </a:pathLst>
            </a:custGeom>
            <a:gradFill rotWithShape="0">
              <a:gsLst>
                <a:gs pos="0">
                  <a:schemeClr val="bg2"/>
                </a:gs>
                <a:gs pos="100000">
                  <a:schemeClr val="bg2">
                    <a:gamma/>
                    <a:tint val="81961"/>
                    <a:invGamma/>
                  </a:schemeClr>
                </a:gs>
              </a:gsLst>
              <a:lin ang="189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17" name="Freeform 15"/>
            <p:cNvSpPr>
              <a:spLocks/>
            </p:cNvSpPr>
            <p:nvPr/>
          </p:nvSpPr>
          <p:spPr bwMode="ltGray">
            <a:xfrm>
              <a:off x="4804" y="3591"/>
              <a:ext cx="954" cy="90"/>
            </a:xfrm>
            <a:custGeom>
              <a:avLst/>
              <a:gdLst/>
              <a:ahLst/>
              <a:cxnLst>
                <a:cxn ang="0">
                  <a:pos x="700" y="0"/>
                </a:cxn>
                <a:cxn ang="0">
                  <a:pos x="598" y="0"/>
                </a:cxn>
                <a:cxn ang="0">
                  <a:pos x="515" y="0"/>
                </a:cxn>
                <a:cxn ang="0">
                  <a:pos x="431" y="0"/>
                </a:cxn>
                <a:cxn ang="0">
                  <a:pos x="365" y="0"/>
                </a:cxn>
                <a:cxn ang="0">
                  <a:pos x="299" y="0"/>
                </a:cxn>
                <a:cxn ang="0">
                  <a:pos x="245" y="0"/>
                </a:cxn>
                <a:cxn ang="0">
                  <a:pos x="198" y="0"/>
                </a:cxn>
                <a:cxn ang="0">
                  <a:pos x="162" y="0"/>
                </a:cxn>
                <a:cxn ang="0">
                  <a:pos x="126" y="6"/>
                </a:cxn>
                <a:cxn ang="0">
                  <a:pos x="96" y="6"/>
                </a:cxn>
                <a:cxn ang="0">
                  <a:pos x="54" y="12"/>
                </a:cxn>
                <a:cxn ang="0">
                  <a:pos x="30" y="12"/>
                </a:cxn>
                <a:cxn ang="0">
                  <a:pos x="12" y="18"/>
                </a:cxn>
                <a:cxn ang="0">
                  <a:pos x="6" y="18"/>
                </a:cxn>
                <a:cxn ang="0">
                  <a:pos x="0" y="24"/>
                </a:cxn>
                <a:cxn ang="0">
                  <a:pos x="6" y="30"/>
                </a:cxn>
                <a:cxn ang="0">
                  <a:pos x="24" y="36"/>
                </a:cxn>
                <a:cxn ang="0">
                  <a:pos x="54" y="42"/>
                </a:cxn>
                <a:cxn ang="0">
                  <a:pos x="102" y="54"/>
                </a:cxn>
                <a:cxn ang="0">
                  <a:pos x="168" y="60"/>
                </a:cxn>
                <a:cxn ang="0">
                  <a:pos x="251" y="66"/>
                </a:cxn>
                <a:cxn ang="0">
                  <a:pos x="341" y="78"/>
                </a:cxn>
                <a:cxn ang="0">
                  <a:pos x="449" y="84"/>
                </a:cxn>
                <a:cxn ang="0">
                  <a:pos x="568" y="84"/>
                </a:cxn>
                <a:cxn ang="0">
                  <a:pos x="694" y="90"/>
                </a:cxn>
                <a:cxn ang="0">
                  <a:pos x="825" y="90"/>
                </a:cxn>
                <a:cxn ang="0">
                  <a:pos x="951" y="90"/>
                </a:cxn>
                <a:cxn ang="0">
                  <a:pos x="951" y="6"/>
                </a:cxn>
                <a:cxn ang="0">
                  <a:pos x="831" y="6"/>
                </a:cxn>
                <a:cxn ang="0">
                  <a:pos x="772" y="6"/>
                </a:cxn>
                <a:cxn ang="0">
                  <a:pos x="700" y="0"/>
                </a:cxn>
                <a:cxn ang="0">
                  <a:pos x="700" y="0"/>
                </a:cxn>
              </a:cxnLst>
              <a:rect l="0" t="0" r="r" b="b"/>
              <a:pathLst>
                <a:path w="951" h="90">
                  <a:moveTo>
                    <a:pt x="700" y="0"/>
                  </a:moveTo>
                  <a:lnTo>
                    <a:pt x="598" y="0"/>
                  </a:lnTo>
                  <a:lnTo>
                    <a:pt x="515" y="0"/>
                  </a:lnTo>
                  <a:lnTo>
                    <a:pt x="431" y="0"/>
                  </a:lnTo>
                  <a:lnTo>
                    <a:pt x="365" y="0"/>
                  </a:lnTo>
                  <a:lnTo>
                    <a:pt x="299" y="0"/>
                  </a:lnTo>
                  <a:lnTo>
                    <a:pt x="245" y="0"/>
                  </a:lnTo>
                  <a:lnTo>
                    <a:pt x="198" y="0"/>
                  </a:lnTo>
                  <a:lnTo>
                    <a:pt x="162" y="0"/>
                  </a:lnTo>
                  <a:lnTo>
                    <a:pt x="126" y="6"/>
                  </a:lnTo>
                  <a:lnTo>
                    <a:pt x="96" y="6"/>
                  </a:lnTo>
                  <a:lnTo>
                    <a:pt x="54" y="12"/>
                  </a:lnTo>
                  <a:lnTo>
                    <a:pt x="30" y="12"/>
                  </a:lnTo>
                  <a:lnTo>
                    <a:pt x="12" y="18"/>
                  </a:lnTo>
                  <a:lnTo>
                    <a:pt x="6" y="18"/>
                  </a:lnTo>
                  <a:lnTo>
                    <a:pt x="0" y="24"/>
                  </a:lnTo>
                  <a:lnTo>
                    <a:pt x="6" y="30"/>
                  </a:lnTo>
                  <a:lnTo>
                    <a:pt x="24" y="36"/>
                  </a:lnTo>
                  <a:lnTo>
                    <a:pt x="54" y="42"/>
                  </a:lnTo>
                  <a:lnTo>
                    <a:pt x="102" y="54"/>
                  </a:lnTo>
                  <a:lnTo>
                    <a:pt x="168" y="60"/>
                  </a:lnTo>
                  <a:lnTo>
                    <a:pt x="251" y="66"/>
                  </a:lnTo>
                  <a:lnTo>
                    <a:pt x="341" y="78"/>
                  </a:lnTo>
                  <a:lnTo>
                    <a:pt x="449" y="84"/>
                  </a:lnTo>
                  <a:lnTo>
                    <a:pt x="568" y="84"/>
                  </a:lnTo>
                  <a:lnTo>
                    <a:pt x="694" y="90"/>
                  </a:lnTo>
                  <a:lnTo>
                    <a:pt x="825" y="90"/>
                  </a:lnTo>
                  <a:lnTo>
                    <a:pt x="951" y="90"/>
                  </a:lnTo>
                  <a:lnTo>
                    <a:pt x="951" y="6"/>
                  </a:lnTo>
                  <a:lnTo>
                    <a:pt x="831" y="6"/>
                  </a:lnTo>
                  <a:lnTo>
                    <a:pt x="772" y="6"/>
                  </a:lnTo>
                  <a:lnTo>
                    <a:pt x="700"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18" name="Freeform 16"/>
            <p:cNvSpPr>
              <a:spLocks/>
            </p:cNvSpPr>
            <p:nvPr/>
          </p:nvSpPr>
          <p:spPr bwMode="ltGray">
            <a:xfrm>
              <a:off x="3059" y="1541"/>
              <a:ext cx="102" cy="155"/>
            </a:xfrm>
            <a:custGeom>
              <a:avLst/>
              <a:gdLst/>
              <a:ahLst/>
              <a:cxnLst>
                <a:cxn ang="0">
                  <a:pos x="102" y="0"/>
                </a:cxn>
                <a:cxn ang="0">
                  <a:pos x="0" y="12"/>
                </a:cxn>
                <a:cxn ang="0">
                  <a:pos x="30" y="72"/>
                </a:cxn>
                <a:cxn ang="0">
                  <a:pos x="30" y="155"/>
                </a:cxn>
                <a:cxn ang="0">
                  <a:pos x="72" y="155"/>
                </a:cxn>
                <a:cxn ang="0">
                  <a:pos x="72" y="66"/>
                </a:cxn>
                <a:cxn ang="0">
                  <a:pos x="102" y="0"/>
                </a:cxn>
                <a:cxn ang="0">
                  <a:pos x="102" y="0"/>
                </a:cxn>
              </a:cxnLst>
              <a:rect l="0" t="0" r="r" b="b"/>
              <a:pathLst>
                <a:path w="102" h="155">
                  <a:moveTo>
                    <a:pt x="102" y="0"/>
                  </a:moveTo>
                  <a:lnTo>
                    <a:pt x="0" y="12"/>
                  </a:lnTo>
                  <a:lnTo>
                    <a:pt x="30" y="72"/>
                  </a:lnTo>
                  <a:lnTo>
                    <a:pt x="30" y="155"/>
                  </a:lnTo>
                  <a:lnTo>
                    <a:pt x="72" y="155"/>
                  </a:lnTo>
                  <a:lnTo>
                    <a:pt x="72" y="66"/>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19" name="Freeform 17"/>
            <p:cNvSpPr>
              <a:spLocks noEditPoints="1"/>
            </p:cNvSpPr>
            <p:nvPr/>
          </p:nvSpPr>
          <p:spPr bwMode="ltGray">
            <a:xfrm>
              <a:off x="3059" y="1690"/>
              <a:ext cx="90" cy="96"/>
            </a:xfrm>
            <a:custGeom>
              <a:avLst/>
              <a:gdLst/>
              <a:ahLst/>
              <a:cxnLst>
                <a:cxn ang="0">
                  <a:pos x="48" y="96"/>
                </a:cxn>
                <a:cxn ang="0">
                  <a:pos x="72" y="72"/>
                </a:cxn>
                <a:cxn ang="0">
                  <a:pos x="84" y="48"/>
                </a:cxn>
                <a:cxn ang="0">
                  <a:pos x="90" y="36"/>
                </a:cxn>
                <a:cxn ang="0">
                  <a:pos x="84" y="24"/>
                </a:cxn>
                <a:cxn ang="0">
                  <a:pos x="66" y="6"/>
                </a:cxn>
                <a:cxn ang="0">
                  <a:pos x="42" y="0"/>
                </a:cxn>
                <a:cxn ang="0">
                  <a:pos x="24" y="0"/>
                </a:cxn>
                <a:cxn ang="0">
                  <a:pos x="12" y="12"/>
                </a:cxn>
                <a:cxn ang="0">
                  <a:pos x="6" y="24"/>
                </a:cxn>
                <a:cxn ang="0">
                  <a:pos x="0" y="36"/>
                </a:cxn>
                <a:cxn ang="0">
                  <a:pos x="12" y="66"/>
                </a:cxn>
                <a:cxn ang="0">
                  <a:pos x="30" y="84"/>
                </a:cxn>
                <a:cxn ang="0">
                  <a:pos x="48" y="96"/>
                </a:cxn>
                <a:cxn ang="0">
                  <a:pos x="48" y="96"/>
                </a:cxn>
                <a:cxn ang="0">
                  <a:pos x="48" y="12"/>
                </a:cxn>
                <a:cxn ang="0">
                  <a:pos x="66" y="18"/>
                </a:cxn>
                <a:cxn ang="0">
                  <a:pos x="72" y="24"/>
                </a:cxn>
                <a:cxn ang="0">
                  <a:pos x="72" y="36"/>
                </a:cxn>
                <a:cxn ang="0">
                  <a:pos x="72" y="48"/>
                </a:cxn>
                <a:cxn ang="0">
                  <a:pos x="54" y="66"/>
                </a:cxn>
                <a:cxn ang="0">
                  <a:pos x="48" y="78"/>
                </a:cxn>
                <a:cxn ang="0">
                  <a:pos x="30" y="66"/>
                </a:cxn>
                <a:cxn ang="0">
                  <a:pos x="24" y="48"/>
                </a:cxn>
                <a:cxn ang="0">
                  <a:pos x="18" y="30"/>
                </a:cxn>
                <a:cxn ang="0">
                  <a:pos x="30" y="12"/>
                </a:cxn>
                <a:cxn ang="0">
                  <a:pos x="48" y="12"/>
                </a:cxn>
                <a:cxn ang="0">
                  <a:pos x="48" y="12"/>
                </a:cxn>
              </a:cxnLst>
              <a:rect l="0" t="0" r="r" b="b"/>
              <a:pathLst>
                <a:path w="90" h="96">
                  <a:moveTo>
                    <a:pt x="48" y="96"/>
                  </a:moveTo>
                  <a:lnTo>
                    <a:pt x="72" y="72"/>
                  </a:lnTo>
                  <a:lnTo>
                    <a:pt x="84" y="48"/>
                  </a:lnTo>
                  <a:lnTo>
                    <a:pt x="90" y="36"/>
                  </a:lnTo>
                  <a:lnTo>
                    <a:pt x="84" y="24"/>
                  </a:lnTo>
                  <a:lnTo>
                    <a:pt x="66" y="6"/>
                  </a:lnTo>
                  <a:lnTo>
                    <a:pt x="42" y="0"/>
                  </a:lnTo>
                  <a:lnTo>
                    <a:pt x="24" y="0"/>
                  </a:lnTo>
                  <a:lnTo>
                    <a:pt x="12" y="12"/>
                  </a:lnTo>
                  <a:lnTo>
                    <a:pt x="6" y="24"/>
                  </a:lnTo>
                  <a:lnTo>
                    <a:pt x="0" y="36"/>
                  </a:lnTo>
                  <a:lnTo>
                    <a:pt x="12" y="66"/>
                  </a:lnTo>
                  <a:lnTo>
                    <a:pt x="30" y="84"/>
                  </a:lnTo>
                  <a:lnTo>
                    <a:pt x="48" y="96"/>
                  </a:lnTo>
                  <a:close/>
                  <a:moveTo>
                    <a:pt x="48" y="12"/>
                  </a:moveTo>
                  <a:lnTo>
                    <a:pt x="66" y="18"/>
                  </a:lnTo>
                  <a:lnTo>
                    <a:pt x="72" y="24"/>
                  </a:lnTo>
                  <a:lnTo>
                    <a:pt x="72" y="36"/>
                  </a:lnTo>
                  <a:lnTo>
                    <a:pt x="72" y="48"/>
                  </a:lnTo>
                  <a:lnTo>
                    <a:pt x="54" y="66"/>
                  </a:lnTo>
                  <a:lnTo>
                    <a:pt x="48" y="78"/>
                  </a:lnTo>
                  <a:lnTo>
                    <a:pt x="30" y="66"/>
                  </a:lnTo>
                  <a:lnTo>
                    <a:pt x="24" y="48"/>
                  </a:lnTo>
                  <a:lnTo>
                    <a:pt x="18" y="30"/>
                  </a:lnTo>
                  <a:lnTo>
                    <a:pt x="30"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20" name="Freeform 18"/>
            <p:cNvSpPr>
              <a:spLocks noEditPoints="1"/>
            </p:cNvSpPr>
            <p:nvPr/>
          </p:nvSpPr>
          <p:spPr bwMode="ltGray">
            <a:xfrm>
              <a:off x="3059" y="1768"/>
              <a:ext cx="90" cy="108"/>
            </a:xfrm>
            <a:custGeom>
              <a:avLst/>
              <a:gdLst/>
              <a:ahLst/>
              <a:cxnLst>
                <a:cxn ang="0">
                  <a:pos x="0" y="90"/>
                </a:cxn>
                <a:cxn ang="0">
                  <a:pos x="12" y="102"/>
                </a:cxn>
                <a:cxn ang="0">
                  <a:pos x="24" y="108"/>
                </a:cxn>
                <a:cxn ang="0">
                  <a:pos x="54" y="108"/>
                </a:cxn>
                <a:cxn ang="0">
                  <a:pos x="78" y="96"/>
                </a:cxn>
                <a:cxn ang="0">
                  <a:pos x="90" y="72"/>
                </a:cxn>
                <a:cxn ang="0">
                  <a:pos x="84" y="42"/>
                </a:cxn>
                <a:cxn ang="0">
                  <a:pos x="66" y="24"/>
                </a:cxn>
                <a:cxn ang="0">
                  <a:pos x="54" y="12"/>
                </a:cxn>
                <a:cxn ang="0">
                  <a:pos x="48" y="6"/>
                </a:cxn>
                <a:cxn ang="0">
                  <a:pos x="48" y="6"/>
                </a:cxn>
                <a:cxn ang="0">
                  <a:pos x="48" y="0"/>
                </a:cxn>
                <a:cxn ang="0">
                  <a:pos x="24" y="24"/>
                </a:cxn>
                <a:cxn ang="0">
                  <a:pos x="6" y="48"/>
                </a:cxn>
                <a:cxn ang="0">
                  <a:pos x="0" y="66"/>
                </a:cxn>
                <a:cxn ang="0">
                  <a:pos x="0" y="90"/>
                </a:cxn>
                <a:cxn ang="0">
                  <a:pos x="0" y="90"/>
                </a:cxn>
                <a:cxn ang="0">
                  <a:pos x="12" y="66"/>
                </a:cxn>
                <a:cxn ang="0">
                  <a:pos x="18" y="48"/>
                </a:cxn>
                <a:cxn ang="0">
                  <a:pos x="30" y="36"/>
                </a:cxn>
                <a:cxn ang="0">
                  <a:pos x="42" y="24"/>
                </a:cxn>
                <a:cxn ang="0">
                  <a:pos x="48" y="18"/>
                </a:cxn>
                <a:cxn ang="0">
                  <a:pos x="66" y="30"/>
                </a:cxn>
                <a:cxn ang="0">
                  <a:pos x="72" y="48"/>
                </a:cxn>
                <a:cxn ang="0">
                  <a:pos x="78" y="72"/>
                </a:cxn>
                <a:cxn ang="0">
                  <a:pos x="78" y="84"/>
                </a:cxn>
                <a:cxn ang="0">
                  <a:pos x="66" y="96"/>
                </a:cxn>
                <a:cxn ang="0">
                  <a:pos x="42" y="102"/>
                </a:cxn>
                <a:cxn ang="0">
                  <a:pos x="30" y="96"/>
                </a:cxn>
                <a:cxn ang="0">
                  <a:pos x="18" y="90"/>
                </a:cxn>
                <a:cxn ang="0">
                  <a:pos x="12" y="78"/>
                </a:cxn>
                <a:cxn ang="0">
                  <a:pos x="12" y="66"/>
                </a:cxn>
                <a:cxn ang="0">
                  <a:pos x="12" y="66"/>
                </a:cxn>
              </a:cxnLst>
              <a:rect l="0" t="0" r="r" b="b"/>
              <a:pathLst>
                <a:path w="90" h="108">
                  <a:moveTo>
                    <a:pt x="0" y="90"/>
                  </a:moveTo>
                  <a:lnTo>
                    <a:pt x="12" y="102"/>
                  </a:lnTo>
                  <a:lnTo>
                    <a:pt x="24" y="108"/>
                  </a:lnTo>
                  <a:lnTo>
                    <a:pt x="54" y="108"/>
                  </a:lnTo>
                  <a:lnTo>
                    <a:pt x="78" y="96"/>
                  </a:lnTo>
                  <a:lnTo>
                    <a:pt x="90" y="72"/>
                  </a:lnTo>
                  <a:lnTo>
                    <a:pt x="84" y="42"/>
                  </a:lnTo>
                  <a:lnTo>
                    <a:pt x="66" y="24"/>
                  </a:lnTo>
                  <a:lnTo>
                    <a:pt x="54" y="12"/>
                  </a:lnTo>
                  <a:lnTo>
                    <a:pt x="48" y="6"/>
                  </a:lnTo>
                  <a:lnTo>
                    <a:pt x="48" y="0"/>
                  </a:lnTo>
                  <a:lnTo>
                    <a:pt x="24" y="24"/>
                  </a:lnTo>
                  <a:lnTo>
                    <a:pt x="6" y="48"/>
                  </a:lnTo>
                  <a:lnTo>
                    <a:pt x="0" y="66"/>
                  </a:lnTo>
                  <a:lnTo>
                    <a:pt x="0" y="90"/>
                  </a:lnTo>
                  <a:close/>
                  <a:moveTo>
                    <a:pt x="12" y="66"/>
                  </a:moveTo>
                  <a:lnTo>
                    <a:pt x="18" y="48"/>
                  </a:lnTo>
                  <a:lnTo>
                    <a:pt x="30" y="36"/>
                  </a:lnTo>
                  <a:lnTo>
                    <a:pt x="42" y="24"/>
                  </a:lnTo>
                  <a:lnTo>
                    <a:pt x="48" y="18"/>
                  </a:lnTo>
                  <a:lnTo>
                    <a:pt x="66" y="30"/>
                  </a:lnTo>
                  <a:lnTo>
                    <a:pt x="72" y="48"/>
                  </a:lnTo>
                  <a:lnTo>
                    <a:pt x="78" y="72"/>
                  </a:lnTo>
                  <a:lnTo>
                    <a:pt x="78" y="84"/>
                  </a:lnTo>
                  <a:lnTo>
                    <a:pt x="66" y="96"/>
                  </a:lnTo>
                  <a:lnTo>
                    <a:pt x="42" y="102"/>
                  </a:lnTo>
                  <a:lnTo>
                    <a:pt x="30" y="96"/>
                  </a:lnTo>
                  <a:lnTo>
                    <a:pt x="18" y="90"/>
                  </a:lnTo>
                  <a:lnTo>
                    <a:pt x="12" y="78"/>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21" name="Freeform 19"/>
            <p:cNvSpPr>
              <a:spLocks/>
            </p:cNvSpPr>
            <p:nvPr/>
          </p:nvSpPr>
          <p:spPr bwMode="ltGray">
            <a:xfrm>
              <a:off x="5470" y="1205"/>
              <a:ext cx="102" cy="156"/>
            </a:xfrm>
            <a:custGeom>
              <a:avLst/>
              <a:gdLst/>
              <a:ahLst/>
              <a:cxnLst>
                <a:cxn ang="0">
                  <a:pos x="102" y="0"/>
                </a:cxn>
                <a:cxn ang="0">
                  <a:pos x="0" y="6"/>
                </a:cxn>
                <a:cxn ang="0">
                  <a:pos x="30" y="72"/>
                </a:cxn>
                <a:cxn ang="0">
                  <a:pos x="30" y="156"/>
                </a:cxn>
                <a:cxn ang="0">
                  <a:pos x="72" y="156"/>
                </a:cxn>
                <a:cxn ang="0">
                  <a:pos x="72" y="66"/>
                </a:cxn>
                <a:cxn ang="0">
                  <a:pos x="102" y="0"/>
                </a:cxn>
                <a:cxn ang="0">
                  <a:pos x="102" y="0"/>
                </a:cxn>
              </a:cxnLst>
              <a:rect l="0" t="0" r="r" b="b"/>
              <a:pathLst>
                <a:path w="102" h="156">
                  <a:moveTo>
                    <a:pt x="102" y="0"/>
                  </a:moveTo>
                  <a:lnTo>
                    <a:pt x="0" y="6"/>
                  </a:lnTo>
                  <a:lnTo>
                    <a:pt x="30" y="72"/>
                  </a:lnTo>
                  <a:lnTo>
                    <a:pt x="30" y="156"/>
                  </a:lnTo>
                  <a:lnTo>
                    <a:pt x="72" y="156"/>
                  </a:lnTo>
                  <a:lnTo>
                    <a:pt x="72" y="66"/>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22" name="Freeform 20"/>
            <p:cNvSpPr>
              <a:spLocks noEditPoints="1"/>
            </p:cNvSpPr>
            <p:nvPr/>
          </p:nvSpPr>
          <p:spPr bwMode="ltGray">
            <a:xfrm>
              <a:off x="5476" y="1349"/>
              <a:ext cx="84" cy="96"/>
            </a:xfrm>
            <a:custGeom>
              <a:avLst/>
              <a:gdLst/>
              <a:ahLst/>
              <a:cxnLst>
                <a:cxn ang="0">
                  <a:pos x="42" y="96"/>
                </a:cxn>
                <a:cxn ang="0">
                  <a:pos x="66" y="78"/>
                </a:cxn>
                <a:cxn ang="0">
                  <a:pos x="84" y="54"/>
                </a:cxn>
                <a:cxn ang="0">
                  <a:pos x="84" y="30"/>
                </a:cxn>
                <a:cxn ang="0">
                  <a:pos x="66" y="6"/>
                </a:cxn>
                <a:cxn ang="0">
                  <a:pos x="42" y="0"/>
                </a:cxn>
                <a:cxn ang="0">
                  <a:pos x="24" y="6"/>
                </a:cxn>
                <a:cxn ang="0">
                  <a:pos x="12" y="18"/>
                </a:cxn>
                <a:cxn ang="0">
                  <a:pos x="6" y="30"/>
                </a:cxn>
                <a:cxn ang="0">
                  <a:pos x="0" y="42"/>
                </a:cxn>
                <a:cxn ang="0">
                  <a:pos x="12" y="66"/>
                </a:cxn>
                <a:cxn ang="0">
                  <a:pos x="30" y="84"/>
                </a:cxn>
                <a:cxn ang="0">
                  <a:pos x="42" y="96"/>
                </a:cxn>
                <a:cxn ang="0">
                  <a:pos x="42" y="96"/>
                </a:cxn>
                <a:cxn ang="0">
                  <a:pos x="48" y="12"/>
                </a:cxn>
                <a:cxn ang="0">
                  <a:pos x="66" y="18"/>
                </a:cxn>
                <a:cxn ang="0">
                  <a:pos x="72" y="30"/>
                </a:cxn>
                <a:cxn ang="0">
                  <a:pos x="72" y="42"/>
                </a:cxn>
                <a:cxn ang="0">
                  <a:pos x="66" y="54"/>
                </a:cxn>
                <a:cxn ang="0">
                  <a:pos x="54" y="72"/>
                </a:cxn>
                <a:cxn ang="0">
                  <a:pos x="42" y="84"/>
                </a:cxn>
                <a:cxn ang="0">
                  <a:pos x="42" y="84"/>
                </a:cxn>
                <a:cxn ang="0">
                  <a:pos x="30" y="72"/>
                </a:cxn>
                <a:cxn ang="0">
                  <a:pos x="18" y="54"/>
                </a:cxn>
                <a:cxn ang="0">
                  <a:pos x="18" y="30"/>
                </a:cxn>
                <a:cxn ang="0">
                  <a:pos x="30" y="18"/>
                </a:cxn>
                <a:cxn ang="0">
                  <a:pos x="48" y="12"/>
                </a:cxn>
                <a:cxn ang="0">
                  <a:pos x="48" y="12"/>
                </a:cxn>
              </a:cxnLst>
              <a:rect l="0" t="0" r="r" b="b"/>
              <a:pathLst>
                <a:path w="84" h="96">
                  <a:moveTo>
                    <a:pt x="42" y="96"/>
                  </a:moveTo>
                  <a:lnTo>
                    <a:pt x="66" y="78"/>
                  </a:lnTo>
                  <a:lnTo>
                    <a:pt x="84" y="54"/>
                  </a:lnTo>
                  <a:lnTo>
                    <a:pt x="84" y="30"/>
                  </a:lnTo>
                  <a:lnTo>
                    <a:pt x="66" y="6"/>
                  </a:lnTo>
                  <a:lnTo>
                    <a:pt x="42" y="0"/>
                  </a:lnTo>
                  <a:lnTo>
                    <a:pt x="24" y="6"/>
                  </a:lnTo>
                  <a:lnTo>
                    <a:pt x="12" y="18"/>
                  </a:lnTo>
                  <a:lnTo>
                    <a:pt x="6" y="30"/>
                  </a:lnTo>
                  <a:lnTo>
                    <a:pt x="0" y="42"/>
                  </a:lnTo>
                  <a:lnTo>
                    <a:pt x="12" y="66"/>
                  </a:lnTo>
                  <a:lnTo>
                    <a:pt x="30" y="84"/>
                  </a:lnTo>
                  <a:lnTo>
                    <a:pt x="42" y="96"/>
                  </a:lnTo>
                  <a:close/>
                  <a:moveTo>
                    <a:pt x="48" y="12"/>
                  </a:moveTo>
                  <a:lnTo>
                    <a:pt x="66" y="18"/>
                  </a:lnTo>
                  <a:lnTo>
                    <a:pt x="72" y="30"/>
                  </a:lnTo>
                  <a:lnTo>
                    <a:pt x="72" y="42"/>
                  </a:lnTo>
                  <a:lnTo>
                    <a:pt x="66" y="54"/>
                  </a:lnTo>
                  <a:lnTo>
                    <a:pt x="54" y="72"/>
                  </a:lnTo>
                  <a:lnTo>
                    <a:pt x="42" y="84"/>
                  </a:lnTo>
                  <a:lnTo>
                    <a:pt x="30" y="72"/>
                  </a:lnTo>
                  <a:lnTo>
                    <a:pt x="18" y="54"/>
                  </a:lnTo>
                  <a:lnTo>
                    <a:pt x="18" y="30"/>
                  </a:lnTo>
                  <a:lnTo>
                    <a:pt x="30" y="18"/>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23" name="Freeform 21"/>
            <p:cNvSpPr>
              <a:spLocks noEditPoints="1"/>
            </p:cNvSpPr>
            <p:nvPr/>
          </p:nvSpPr>
          <p:spPr bwMode="ltGray">
            <a:xfrm>
              <a:off x="5470" y="1433"/>
              <a:ext cx="90" cy="108"/>
            </a:xfrm>
            <a:custGeom>
              <a:avLst/>
              <a:gdLst/>
              <a:ahLst/>
              <a:cxnLst>
                <a:cxn ang="0">
                  <a:pos x="6" y="90"/>
                </a:cxn>
                <a:cxn ang="0">
                  <a:pos x="18" y="102"/>
                </a:cxn>
                <a:cxn ang="0">
                  <a:pos x="30" y="108"/>
                </a:cxn>
                <a:cxn ang="0">
                  <a:pos x="60" y="108"/>
                </a:cxn>
                <a:cxn ang="0">
                  <a:pos x="84" y="96"/>
                </a:cxn>
                <a:cxn ang="0">
                  <a:pos x="90" y="84"/>
                </a:cxn>
                <a:cxn ang="0">
                  <a:pos x="90" y="66"/>
                </a:cxn>
                <a:cxn ang="0">
                  <a:pos x="84" y="36"/>
                </a:cxn>
                <a:cxn ang="0">
                  <a:pos x="72" y="18"/>
                </a:cxn>
                <a:cxn ang="0">
                  <a:pos x="60" y="6"/>
                </a:cxn>
                <a:cxn ang="0">
                  <a:pos x="54" y="0"/>
                </a:cxn>
                <a:cxn ang="0">
                  <a:pos x="54" y="0"/>
                </a:cxn>
                <a:cxn ang="0">
                  <a:pos x="48" y="0"/>
                </a:cxn>
                <a:cxn ang="0">
                  <a:pos x="24" y="24"/>
                </a:cxn>
                <a:cxn ang="0">
                  <a:pos x="12" y="48"/>
                </a:cxn>
                <a:cxn ang="0">
                  <a:pos x="0" y="66"/>
                </a:cxn>
                <a:cxn ang="0">
                  <a:pos x="6" y="90"/>
                </a:cxn>
                <a:cxn ang="0">
                  <a:pos x="6" y="90"/>
                </a:cxn>
                <a:cxn ang="0">
                  <a:pos x="18" y="66"/>
                </a:cxn>
                <a:cxn ang="0">
                  <a:pos x="24" y="48"/>
                </a:cxn>
                <a:cxn ang="0">
                  <a:pos x="36" y="30"/>
                </a:cxn>
                <a:cxn ang="0">
                  <a:pos x="42" y="18"/>
                </a:cxn>
                <a:cxn ang="0">
                  <a:pos x="48" y="12"/>
                </a:cxn>
                <a:cxn ang="0">
                  <a:pos x="78" y="42"/>
                </a:cxn>
                <a:cxn ang="0">
                  <a:pos x="84" y="66"/>
                </a:cxn>
                <a:cxn ang="0">
                  <a:pos x="66" y="90"/>
                </a:cxn>
                <a:cxn ang="0">
                  <a:pos x="54" y="96"/>
                </a:cxn>
                <a:cxn ang="0">
                  <a:pos x="42" y="96"/>
                </a:cxn>
                <a:cxn ang="0">
                  <a:pos x="30" y="96"/>
                </a:cxn>
                <a:cxn ang="0">
                  <a:pos x="24" y="84"/>
                </a:cxn>
                <a:cxn ang="0">
                  <a:pos x="18" y="78"/>
                </a:cxn>
                <a:cxn ang="0">
                  <a:pos x="18" y="66"/>
                </a:cxn>
                <a:cxn ang="0">
                  <a:pos x="18" y="66"/>
                </a:cxn>
              </a:cxnLst>
              <a:rect l="0" t="0" r="r" b="b"/>
              <a:pathLst>
                <a:path w="90" h="108">
                  <a:moveTo>
                    <a:pt x="6" y="90"/>
                  </a:moveTo>
                  <a:lnTo>
                    <a:pt x="18" y="102"/>
                  </a:lnTo>
                  <a:lnTo>
                    <a:pt x="30" y="108"/>
                  </a:lnTo>
                  <a:lnTo>
                    <a:pt x="60" y="108"/>
                  </a:lnTo>
                  <a:lnTo>
                    <a:pt x="84" y="96"/>
                  </a:lnTo>
                  <a:lnTo>
                    <a:pt x="90" y="84"/>
                  </a:lnTo>
                  <a:lnTo>
                    <a:pt x="90" y="66"/>
                  </a:lnTo>
                  <a:lnTo>
                    <a:pt x="84" y="36"/>
                  </a:lnTo>
                  <a:lnTo>
                    <a:pt x="72" y="18"/>
                  </a:lnTo>
                  <a:lnTo>
                    <a:pt x="60" y="6"/>
                  </a:lnTo>
                  <a:lnTo>
                    <a:pt x="54" y="0"/>
                  </a:lnTo>
                  <a:lnTo>
                    <a:pt x="48" y="0"/>
                  </a:lnTo>
                  <a:lnTo>
                    <a:pt x="24" y="24"/>
                  </a:lnTo>
                  <a:lnTo>
                    <a:pt x="12" y="48"/>
                  </a:lnTo>
                  <a:lnTo>
                    <a:pt x="0" y="66"/>
                  </a:lnTo>
                  <a:lnTo>
                    <a:pt x="6" y="90"/>
                  </a:lnTo>
                  <a:close/>
                  <a:moveTo>
                    <a:pt x="18" y="66"/>
                  </a:moveTo>
                  <a:lnTo>
                    <a:pt x="24" y="48"/>
                  </a:lnTo>
                  <a:lnTo>
                    <a:pt x="36" y="30"/>
                  </a:lnTo>
                  <a:lnTo>
                    <a:pt x="42" y="18"/>
                  </a:lnTo>
                  <a:lnTo>
                    <a:pt x="48" y="12"/>
                  </a:lnTo>
                  <a:lnTo>
                    <a:pt x="78" y="42"/>
                  </a:lnTo>
                  <a:lnTo>
                    <a:pt x="84" y="66"/>
                  </a:lnTo>
                  <a:lnTo>
                    <a:pt x="66" y="90"/>
                  </a:lnTo>
                  <a:lnTo>
                    <a:pt x="54" y="96"/>
                  </a:lnTo>
                  <a:lnTo>
                    <a:pt x="42" y="96"/>
                  </a:lnTo>
                  <a:lnTo>
                    <a:pt x="30" y="96"/>
                  </a:lnTo>
                  <a:lnTo>
                    <a:pt x="24" y="84"/>
                  </a:lnTo>
                  <a:lnTo>
                    <a:pt x="18" y="78"/>
                  </a:lnTo>
                  <a:lnTo>
                    <a:pt x="18"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24" name="Freeform 22"/>
            <p:cNvSpPr>
              <a:spLocks noEditPoints="1"/>
            </p:cNvSpPr>
            <p:nvPr/>
          </p:nvSpPr>
          <p:spPr bwMode="ltGray">
            <a:xfrm>
              <a:off x="5428" y="3525"/>
              <a:ext cx="66" cy="96"/>
            </a:xfrm>
            <a:custGeom>
              <a:avLst/>
              <a:gdLst/>
              <a:ahLst/>
              <a:cxnLst>
                <a:cxn ang="0">
                  <a:pos x="30" y="96"/>
                </a:cxn>
                <a:cxn ang="0">
                  <a:pos x="54" y="72"/>
                </a:cxn>
                <a:cxn ang="0">
                  <a:pos x="66" y="48"/>
                </a:cxn>
                <a:cxn ang="0">
                  <a:pos x="66" y="24"/>
                </a:cxn>
                <a:cxn ang="0">
                  <a:pos x="54" y="6"/>
                </a:cxn>
                <a:cxn ang="0">
                  <a:pos x="30" y="0"/>
                </a:cxn>
                <a:cxn ang="0">
                  <a:pos x="18" y="0"/>
                </a:cxn>
                <a:cxn ang="0">
                  <a:pos x="6" y="12"/>
                </a:cxn>
                <a:cxn ang="0">
                  <a:pos x="0" y="36"/>
                </a:cxn>
                <a:cxn ang="0">
                  <a:pos x="6" y="60"/>
                </a:cxn>
                <a:cxn ang="0">
                  <a:pos x="18" y="84"/>
                </a:cxn>
                <a:cxn ang="0">
                  <a:pos x="30" y="96"/>
                </a:cxn>
                <a:cxn ang="0">
                  <a:pos x="30" y="96"/>
                </a:cxn>
                <a:cxn ang="0">
                  <a:pos x="30" y="12"/>
                </a:cxn>
                <a:cxn ang="0">
                  <a:pos x="48" y="18"/>
                </a:cxn>
                <a:cxn ang="0">
                  <a:pos x="54" y="24"/>
                </a:cxn>
                <a:cxn ang="0">
                  <a:pos x="54" y="36"/>
                </a:cxn>
                <a:cxn ang="0">
                  <a:pos x="48" y="48"/>
                </a:cxn>
                <a:cxn ang="0">
                  <a:pos x="36" y="66"/>
                </a:cxn>
                <a:cxn ang="0">
                  <a:pos x="30" y="78"/>
                </a:cxn>
                <a:cxn ang="0">
                  <a:pos x="18" y="66"/>
                </a:cxn>
                <a:cxn ang="0">
                  <a:pos x="12" y="48"/>
                </a:cxn>
                <a:cxn ang="0">
                  <a:pos x="6" y="30"/>
                </a:cxn>
                <a:cxn ang="0">
                  <a:pos x="18" y="12"/>
                </a:cxn>
                <a:cxn ang="0">
                  <a:pos x="30" y="12"/>
                </a:cxn>
                <a:cxn ang="0">
                  <a:pos x="30" y="12"/>
                </a:cxn>
              </a:cxnLst>
              <a:rect l="0" t="0" r="r" b="b"/>
              <a:pathLst>
                <a:path w="66" h="96">
                  <a:moveTo>
                    <a:pt x="30" y="96"/>
                  </a:moveTo>
                  <a:lnTo>
                    <a:pt x="54" y="72"/>
                  </a:lnTo>
                  <a:lnTo>
                    <a:pt x="66" y="48"/>
                  </a:lnTo>
                  <a:lnTo>
                    <a:pt x="66" y="24"/>
                  </a:lnTo>
                  <a:lnTo>
                    <a:pt x="54" y="6"/>
                  </a:lnTo>
                  <a:lnTo>
                    <a:pt x="30" y="0"/>
                  </a:lnTo>
                  <a:lnTo>
                    <a:pt x="18" y="0"/>
                  </a:lnTo>
                  <a:lnTo>
                    <a:pt x="6" y="12"/>
                  </a:lnTo>
                  <a:lnTo>
                    <a:pt x="0" y="36"/>
                  </a:lnTo>
                  <a:lnTo>
                    <a:pt x="6" y="60"/>
                  </a:lnTo>
                  <a:lnTo>
                    <a:pt x="18" y="84"/>
                  </a:lnTo>
                  <a:lnTo>
                    <a:pt x="30" y="96"/>
                  </a:lnTo>
                  <a:close/>
                  <a:moveTo>
                    <a:pt x="30" y="12"/>
                  </a:moveTo>
                  <a:lnTo>
                    <a:pt x="48" y="18"/>
                  </a:lnTo>
                  <a:lnTo>
                    <a:pt x="54" y="24"/>
                  </a:lnTo>
                  <a:lnTo>
                    <a:pt x="54" y="36"/>
                  </a:lnTo>
                  <a:lnTo>
                    <a:pt x="48" y="48"/>
                  </a:lnTo>
                  <a:lnTo>
                    <a:pt x="36" y="66"/>
                  </a:lnTo>
                  <a:lnTo>
                    <a:pt x="30" y="78"/>
                  </a:lnTo>
                  <a:lnTo>
                    <a:pt x="18" y="66"/>
                  </a:lnTo>
                  <a:lnTo>
                    <a:pt x="12" y="48"/>
                  </a:lnTo>
                  <a:lnTo>
                    <a:pt x="6" y="30"/>
                  </a:lnTo>
                  <a:lnTo>
                    <a:pt x="18" y="12"/>
                  </a:lnTo>
                  <a:lnTo>
                    <a:pt x="30"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25" name="Freeform 23"/>
            <p:cNvSpPr>
              <a:spLocks/>
            </p:cNvSpPr>
            <p:nvPr/>
          </p:nvSpPr>
          <p:spPr bwMode="ltGray">
            <a:xfrm>
              <a:off x="3017" y="1127"/>
              <a:ext cx="2603" cy="444"/>
            </a:xfrm>
            <a:custGeom>
              <a:avLst/>
              <a:gdLst/>
              <a:ahLst/>
              <a:cxnLst>
                <a:cxn ang="0">
                  <a:pos x="2577" y="0"/>
                </a:cxn>
                <a:cxn ang="0">
                  <a:pos x="2594" y="72"/>
                </a:cxn>
                <a:cxn ang="0">
                  <a:pos x="6" y="444"/>
                </a:cxn>
                <a:cxn ang="0">
                  <a:pos x="0" y="396"/>
                </a:cxn>
                <a:cxn ang="0">
                  <a:pos x="1225" y="96"/>
                </a:cxn>
                <a:cxn ang="0">
                  <a:pos x="1351" y="78"/>
                </a:cxn>
                <a:cxn ang="0">
                  <a:pos x="2577" y="0"/>
                </a:cxn>
                <a:cxn ang="0">
                  <a:pos x="2577" y="0"/>
                </a:cxn>
              </a:cxnLst>
              <a:rect l="0" t="0" r="r" b="b"/>
              <a:pathLst>
                <a:path w="2594" h="444">
                  <a:moveTo>
                    <a:pt x="2577" y="0"/>
                  </a:moveTo>
                  <a:lnTo>
                    <a:pt x="2594" y="72"/>
                  </a:lnTo>
                  <a:lnTo>
                    <a:pt x="6" y="444"/>
                  </a:lnTo>
                  <a:lnTo>
                    <a:pt x="0" y="396"/>
                  </a:lnTo>
                  <a:lnTo>
                    <a:pt x="1225" y="96"/>
                  </a:lnTo>
                  <a:lnTo>
                    <a:pt x="1351" y="78"/>
                  </a:lnTo>
                  <a:lnTo>
                    <a:pt x="2577"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26" name="Freeform 24"/>
            <p:cNvSpPr>
              <a:spLocks noEditPoints="1"/>
            </p:cNvSpPr>
            <p:nvPr/>
          </p:nvSpPr>
          <p:spPr bwMode="ltGray">
            <a:xfrm>
              <a:off x="2934" y="3773"/>
              <a:ext cx="84" cy="95"/>
            </a:xfrm>
            <a:custGeom>
              <a:avLst/>
              <a:gdLst/>
              <a:ahLst/>
              <a:cxnLst>
                <a:cxn ang="0">
                  <a:pos x="36" y="95"/>
                </a:cxn>
                <a:cxn ang="0">
                  <a:pos x="60" y="77"/>
                </a:cxn>
                <a:cxn ang="0">
                  <a:pos x="78" y="53"/>
                </a:cxn>
                <a:cxn ang="0">
                  <a:pos x="84" y="42"/>
                </a:cxn>
                <a:cxn ang="0">
                  <a:pos x="84" y="30"/>
                </a:cxn>
                <a:cxn ang="0">
                  <a:pos x="72" y="6"/>
                </a:cxn>
                <a:cxn ang="0">
                  <a:pos x="42" y="0"/>
                </a:cxn>
                <a:cxn ang="0">
                  <a:pos x="30" y="0"/>
                </a:cxn>
                <a:cxn ang="0">
                  <a:pos x="12" y="12"/>
                </a:cxn>
                <a:cxn ang="0">
                  <a:pos x="0" y="24"/>
                </a:cxn>
                <a:cxn ang="0">
                  <a:pos x="0" y="36"/>
                </a:cxn>
                <a:cxn ang="0">
                  <a:pos x="6" y="59"/>
                </a:cxn>
                <a:cxn ang="0">
                  <a:pos x="24" y="83"/>
                </a:cxn>
                <a:cxn ang="0">
                  <a:pos x="36" y="95"/>
                </a:cxn>
                <a:cxn ang="0">
                  <a:pos x="36" y="95"/>
                </a:cxn>
                <a:cxn ang="0">
                  <a:pos x="48" y="12"/>
                </a:cxn>
                <a:cxn ang="0">
                  <a:pos x="66" y="18"/>
                </a:cxn>
                <a:cxn ang="0">
                  <a:pos x="72" y="30"/>
                </a:cxn>
                <a:cxn ang="0">
                  <a:pos x="72" y="42"/>
                </a:cxn>
                <a:cxn ang="0">
                  <a:pos x="66" y="53"/>
                </a:cxn>
                <a:cxn ang="0">
                  <a:pos x="48" y="71"/>
                </a:cxn>
                <a:cxn ang="0">
                  <a:pos x="42" y="77"/>
                </a:cxn>
                <a:cxn ang="0">
                  <a:pos x="36" y="77"/>
                </a:cxn>
                <a:cxn ang="0">
                  <a:pos x="24" y="65"/>
                </a:cxn>
                <a:cxn ang="0">
                  <a:pos x="18" y="48"/>
                </a:cxn>
                <a:cxn ang="0">
                  <a:pos x="18" y="30"/>
                </a:cxn>
                <a:cxn ang="0">
                  <a:pos x="30" y="12"/>
                </a:cxn>
                <a:cxn ang="0">
                  <a:pos x="48" y="12"/>
                </a:cxn>
                <a:cxn ang="0">
                  <a:pos x="48" y="12"/>
                </a:cxn>
              </a:cxnLst>
              <a:rect l="0" t="0" r="r" b="b"/>
              <a:pathLst>
                <a:path w="84" h="95">
                  <a:moveTo>
                    <a:pt x="36" y="95"/>
                  </a:moveTo>
                  <a:lnTo>
                    <a:pt x="60" y="77"/>
                  </a:lnTo>
                  <a:lnTo>
                    <a:pt x="78" y="53"/>
                  </a:lnTo>
                  <a:lnTo>
                    <a:pt x="84" y="42"/>
                  </a:lnTo>
                  <a:lnTo>
                    <a:pt x="84" y="30"/>
                  </a:lnTo>
                  <a:lnTo>
                    <a:pt x="72" y="6"/>
                  </a:lnTo>
                  <a:lnTo>
                    <a:pt x="42" y="0"/>
                  </a:lnTo>
                  <a:lnTo>
                    <a:pt x="30" y="0"/>
                  </a:lnTo>
                  <a:lnTo>
                    <a:pt x="12" y="12"/>
                  </a:lnTo>
                  <a:lnTo>
                    <a:pt x="0" y="24"/>
                  </a:lnTo>
                  <a:lnTo>
                    <a:pt x="0" y="36"/>
                  </a:lnTo>
                  <a:lnTo>
                    <a:pt x="6" y="59"/>
                  </a:lnTo>
                  <a:lnTo>
                    <a:pt x="24" y="83"/>
                  </a:lnTo>
                  <a:lnTo>
                    <a:pt x="36" y="95"/>
                  </a:lnTo>
                  <a:close/>
                  <a:moveTo>
                    <a:pt x="48" y="12"/>
                  </a:moveTo>
                  <a:lnTo>
                    <a:pt x="66" y="18"/>
                  </a:lnTo>
                  <a:lnTo>
                    <a:pt x="72" y="30"/>
                  </a:lnTo>
                  <a:lnTo>
                    <a:pt x="72" y="42"/>
                  </a:lnTo>
                  <a:lnTo>
                    <a:pt x="66" y="53"/>
                  </a:lnTo>
                  <a:lnTo>
                    <a:pt x="48" y="71"/>
                  </a:lnTo>
                  <a:lnTo>
                    <a:pt x="42" y="77"/>
                  </a:lnTo>
                  <a:lnTo>
                    <a:pt x="36" y="77"/>
                  </a:lnTo>
                  <a:lnTo>
                    <a:pt x="24" y="65"/>
                  </a:lnTo>
                  <a:lnTo>
                    <a:pt x="18" y="48"/>
                  </a:lnTo>
                  <a:lnTo>
                    <a:pt x="18" y="30"/>
                  </a:lnTo>
                  <a:lnTo>
                    <a:pt x="30"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27" name="Freeform 25"/>
            <p:cNvSpPr>
              <a:spLocks noEditPoints="1"/>
            </p:cNvSpPr>
            <p:nvPr/>
          </p:nvSpPr>
          <p:spPr bwMode="ltGray">
            <a:xfrm>
              <a:off x="3779" y="3872"/>
              <a:ext cx="90" cy="108"/>
            </a:xfrm>
            <a:custGeom>
              <a:avLst/>
              <a:gdLst/>
              <a:ahLst/>
              <a:cxnLst>
                <a:cxn ang="0">
                  <a:pos x="12" y="96"/>
                </a:cxn>
                <a:cxn ang="0">
                  <a:pos x="24" y="108"/>
                </a:cxn>
                <a:cxn ang="0">
                  <a:pos x="42" y="108"/>
                </a:cxn>
                <a:cxn ang="0">
                  <a:pos x="66" y="102"/>
                </a:cxn>
                <a:cxn ang="0">
                  <a:pos x="84" y="78"/>
                </a:cxn>
                <a:cxn ang="0">
                  <a:pos x="90" y="66"/>
                </a:cxn>
                <a:cxn ang="0">
                  <a:pos x="84" y="48"/>
                </a:cxn>
                <a:cxn ang="0">
                  <a:pos x="66" y="24"/>
                </a:cxn>
                <a:cxn ang="0">
                  <a:pos x="48" y="12"/>
                </a:cxn>
                <a:cxn ang="0">
                  <a:pos x="36" y="0"/>
                </a:cxn>
                <a:cxn ang="0">
                  <a:pos x="30" y="0"/>
                </a:cxn>
                <a:cxn ang="0">
                  <a:pos x="30" y="0"/>
                </a:cxn>
                <a:cxn ang="0">
                  <a:pos x="24" y="0"/>
                </a:cxn>
                <a:cxn ang="0">
                  <a:pos x="12" y="30"/>
                </a:cxn>
                <a:cxn ang="0">
                  <a:pos x="0" y="54"/>
                </a:cxn>
                <a:cxn ang="0">
                  <a:pos x="0" y="78"/>
                </a:cxn>
                <a:cxn ang="0">
                  <a:pos x="12" y="96"/>
                </a:cxn>
                <a:cxn ang="0">
                  <a:pos x="12" y="96"/>
                </a:cxn>
                <a:cxn ang="0">
                  <a:pos x="12" y="72"/>
                </a:cxn>
                <a:cxn ang="0">
                  <a:pos x="18" y="54"/>
                </a:cxn>
                <a:cxn ang="0">
                  <a:pos x="24" y="36"/>
                </a:cxn>
                <a:cxn ang="0">
                  <a:pos x="30" y="18"/>
                </a:cxn>
                <a:cxn ang="0">
                  <a:pos x="30" y="12"/>
                </a:cxn>
                <a:cxn ang="0">
                  <a:pos x="48" y="24"/>
                </a:cxn>
                <a:cxn ang="0">
                  <a:pos x="66" y="36"/>
                </a:cxn>
                <a:cxn ang="0">
                  <a:pos x="78" y="54"/>
                </a:cxn>
                <a:cxn ang="0">
                  <a:pos x="78" y="72"/>
                </a:cxn>
                <a:cxn ang="0">
                  <a:pos x="72" y="84"/>
                </a:cxn>
                <a:cxn ang="0">
                  <a:pos x="48" y="96"/>
                </a:cxn>
                <a:cxn ang="0">
                  <a:pos x="36" y="96"/>
                </a:cxn>
                <a:cxn ang="0">
                  <a:pos x="24" y="90"/>
                </a:cxn>
                <a:cxn ang="0">
                  <a:pos x="18" y="84"/>
                </a:cxn>
                <a:cxn ang="0">
                  <a:pos x="12" y="72"/>
                </a:cxn>
                <a:cxn ang="0">
                  <a:pos x="12" y="72"/>
                </a:cxn>
              </a:cxnLst>
              <a:rect l="0" t="0" r="r" b="b"/>
              <a:pathLst>
                <a:path w="90" h="108">
                  <a:moveTo>
                    <a:pt x="12" y="96"/>
                  </a:moveTo>
                  <a:lnTo>
                    <a:pt x="24" y="108"/>
                  </a:lnTo>
                  <a:lnTo>
                    <a:pt x="42" y="108"/>
                  </a:lnTo>
                  <a:lnTo>
                    <a:pt x="66" y="102"/>
                  </a:lnTo>
                  <a:lnTo>
                    <a:pt x="84" y="78"/>
                  </a:lnTo>
                  <a:lnTo>
                    <a:pt x="90" y="66"/>
                  </a:lnTo>
                  <a:lnTo>
                    <a:pt x="84" y="48"/>
                  </a:lnTo>
                  <a:lnTo>
                    <a:pt x="66" y="24"/>
                  </a:lnTo>
                  <a:lnTo>
                    <a:pt x="48" y="12"/>
                  </a:lnTo>
                  <a:lnTo>
                    <a:pt x="36" y="0"/>
                  </a:lnTo>
                  <a:lnTo>
                    <a:pt x="30" y="0"/>
                  </a:lnTo>
                  <a:lnTo>
                    <a:pt x="24" y="0"/>
                  </a:lnTo>
                  <a:lnTo>
                    <a:pt x="12" y="30"/>
                  </a:lnTo>
                  <a:lnTo>
                    <a:pt x="0" y="54"/>
                  </a:lnTo>
                  <a:lnTo>
                    <a:pt x="0" y="78"/>
                  </a:lnTo>
                  <a:lnTo>
                    <a:pt x="12" y="96"/>
                  </a:lnTo>
                  <a:close/>
                  <a:moveTo>
                    <a:pt x="12" y="72"/>
                  </a:moveTo>
                  <a:lnTo>
                    <a:pt x="18" y="54"/>
                  </a:lnTo>
                  <a:lnTo>
                    <a:pt x="24" y="36"/>
                  </a:lnTo>
                  <a:lnTo>
                    <a:pt x="30" y="18"/>
                  </a:lnTo>
                  <a:lnTo>
                    <a:pt x="30" y="12"/>
                  </a:lnTo>
                  <a:lnTo>
                    <a:pt x="48" y="24"/>
                  </a:lnTo>
                  <a:lnTo>
                    <a:pt x="66" y="36"/>
                  </a:lnTo>
                  <a:lnTo>
                    <a:pt x="78" y="54"/>
                  </a:lnTo>
                  <a:lnTo>
                    <a:pt x="78" y="72"/>
                  </a:lnTo>
                  <a:lnTo>
                    <a:pt x="72" y="84"/>
                  </a:lnTo>
                  <a:lnTo>
                    <a:pt x="48" y="96"/>
                  </a:lnTo>
                  <a:lnTo>
                    <a:pt x="36" y="96"/>
                  </a:lnTo>
                  <a:lnTo>
                    <a:pt x="24" y="90"/>
                  </a:lnTo>
                  <a:lnTo>
                    <a:pt x="18" y="84"/>
                  </a:lnTo>
                  <a:lnTo>
                    <a:pt x="12" y="7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28" name="Freeform 26"/>
            <p:cNvSpPr>
              <a:spLocks noEditPoints="1"/>
            </p:cNvSpPr>
            <p:nvPr/>
          </p:nvSpPr>
          <p:spPr bwMode="ltGray">
            <a:xfrm>
              <a:off x="2400" y="3872"/>
              <a:ext cx="72" cy="90"/>
            </a:xfrm>
            <a:custGeom>
              <a:avLst/>
              <a:gdLst/>
              <a:ahLst/>
              <a:cxnLst>
                <a:cxn ang="0">
                  <a:pos x="71" y="90"/>
                </a:cxn>
                <a:cxn ang="0">
                  <a:pos x="71" y="60"/>
                </a:cxn>
                <a:cxn ang="0">
                  <a:pos x="71" y="36"/>
                </a:cxn>
                <a:cxn ang="0">
                  <a:pos x="60" y="12"/>
                </a:cxn>
                <a:cxn ang="0">
                  <a:pos x="36" y="0"/>
                </a:cxn>
                <a:cxn ang="0">
                  <a:pos x="12" y="12"/>
                </a:cxn>
                <a:cxn ang="0">
                  <a:pos x="0" y="36"/>
                </a:cxn>
                <a:cxn ang="0">
                  <a:pos x="6" y="60"/>
                </a:cxn>
                <a:cxn ang="0">
                  <a:pos x="30" y="78"/>
                </a:cxn>
                <a:cxn ang="0">
                  <a:pos x="54" y="90"/>
                </a:cxn>
                <a:cxn ang="0">
                  <a:pos x="71" y="90"/>
                </a:cxn>
                <a:cxn ang="0">
                  <a:pos x="71" y="90"/>
                </a:cxn>
                <a:cxn ang="0">
                  <a:pos x="24" y="18"/>
                </a:cxn>
                <a:cxn ang="0">
                  <a:pos x="42" y="18"/>
                </a:cxn>
                <a:cxn ang="0">
                  <a:pos x="54" y="18"/>
                </a:cxn>
                <a:cxn ang="0">
                  <a:pos x="60" y="42"/>
                </a:cxn>
                <a:cxn ang="0">
                  <a:pos x="60" y="66"/>
                </a:cxn>
                <a:cxn ang="0">
                  <a:pos x="60" y="72"/>
                </a:cxn>
                <a:cxn ang="0">
                  <a:pos x="60" y="78"/>
                </a:cxn>
                <a:cxn ang="0">
                  <a:pos x="42" y="72"/>
                </a:cxn>
                <a:cxn ang="0">
                  <a:pos x="24" y="66"/>
                </a:cxn>
                <a:cxn ang="0">
                  <a:pos x="12" y="48"/>
                </a:cxn>
                <a:cxn ang="0">
                  <a:pos x="12" y="30"/>
                </a:cxn>
                <a:cxn ang="0">
                  <a:pos x="24" y="18"/>
                </a:cxn>
                <a:cxn ang="0">
                  <a:pos x="24" y="18"/>
                </a:cxn>
              </a:cxnLst>
              <a:rect l="0" t="0" r="r" b="b"/>
              <a:pathLst>
                <a:path w="71" h="90">
                  <a:moveTo>
                    <a:pt x="71" y="90"/>
                  </a:moveTo>
                  <a:lnTo>
                    <a:pt x="71" y="60"/>
                  </a:lnTo>
                  <a:lnTo>
                    <a:pt x="71" y="36"/>
                  </a:lnTo>
                  <a:lnTo>
                    <a:pt x="60" y="12"/>
                  </a:lnTo>
                  <a:lnTo>
                    <a:pt x="36" y="0"/>
                  </a:lnTo>
                  <a:lnTo>
                    <a:pt x="12" y="12"/>
                  </a:lnTo>
                  <a:lnTo>
                    <a:pt x="0" y="36"/>
                  </a:lnTo>
                  <a:lnTo>
                    <a:pt x="6" y="60"/>
                  </a:lnTo>
                  <a:lnTo>
                    <a:pt x="30" y="78"/>
                  </a:lnTo>
                  <a:lnTo>
                    <a:pt x="54" y="90"/>
                  </a:lnTo>
                  <a:lnTo>
                    <a:pt x="71" y="90"/>
                  </a:lnTo>
                  <a:close/>
                  <a:moveTo>
                    <a:pt x="24" y="18"/>
                  </a:moveTo>
                  <a:lnTo>
                    <a:pt x="42" y="18"/>
                  </a:lnTo>
                  <a:lnTo>
                    <a:pt x="54" y="18"/>
                  </a:lnTo>
                  <a:lnTo>
                    <a:pt x="60" y="42"/>
                  </a:lnTo>
                  <a:lnTo>
                    <a:pt x="60" y="66"/>
                  </a:lnTo>
                  <a:lnTo>
                    <a:pt x="60" y="72"/>
                  </a:lnTo>
                  <a:lnTo>
                    <a:pt x="60" y="78"/>
                  </a:lnTo>
                  <a:lnTo>
                    <a:pt x="42" y="72"/>
                  </a:lnTo>
                  <a:lnTo>
                    <a:pt x="24" y="66"/>
                  </a:lnTo>
                  <a:lnTo>
                    <a:pt x="12" y="48"/>
                  </a:lnTo>
                  <a:lnTo>
                    <a:pt x="12" y="30"/>
                  </a:lnTo>
                  <a:lnTo>
                    <a:pt x="24"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29" name="Oval 27"/>
            <p:cNvSpPr>
              <a:spLocks noChangeArrowheads="1"/>
            </p:cNvSpPr>
            <p:nvPr/>
          </p:nvSpPr>
          <p:spPr bwMode="ltGray">
            <a:xfrm>
              <a:off x="2444" y="3838"/>
              <a:ext cx="1380" cy="389"/>
            </a:xfrm>
            <a:prstGeom prst="ellipse">
              <a:avLst/>
            </a:prstGeom>
            <a:gradFill rotWithShape="0">
              <a:gsLst>
                <a:gs pos="0">
                  <a:schemeClr val="bg2">
                    <a:gamma/>
                    <a:tint val="81961"/>
                    <a:invGamma/>
                  </a:schemeClr>
                </a:gs>
                <a:gs pos="100000">
                  <a:schemeClr val="bg2"/>
                </a:gs>
              </a:gsLst>
              <a:lin ang="27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30" name="Oval 28"/>
            <p:cNvSpPr>
              <a:spLocks noChangeArrowheads="1"/>
            </p:cNvSpPr>
            <p:nvPr/>
          </p:nvSpPr>
          <p:spPr bwMode="ltGray">
            <a:xfrm>
              <a:off x="2394" y="3834"/>
              <a:ext cx="1502" cy="288"/>
            </a:xfrm>
            <a:prstGeom prst="ellipse">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31" name="Oval 29"/>
            <p:cNvSpPr>
              <a:spLocks noChangeArrowheads="1"/>
            </p:cNvSpPr>
            <p:nvPr/>
          </p:nvSpPr>
          <p:spPr bwMode="ltGray">
            <a:xfrm>
              <a:off x="2441" y="3860"/>
              <a:ext cx="1425" cy="220"/>
            </a:xfrm>
            <a:prstGeom prst="ellipse">
              <a:avLst/>
            </a:prstGeom>
            <a:gradFill rotWithShape="0">
              <a:gsLst>
                <a:gs pos="0">
                  <a:schemeClr val="bg2"/>
                </a:gs>
                <a:gs pos="100000">
                  <a:schemeClr val="bg2">
                    <a:gamma/>
                    <a:tint val="81961"/>
                    <a:invGamma/>
                  </a:schemeClr>
                </a:gs>
              </a:gsLst>
              <a:lin ang="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32" name="Freeform 30"/>
            <p:cNvSpPr>
              <a:spLocks noEditPoints="1"/>
            </p:cNvSpPr>
            <p:nvPr/>
          </p:nvSpPr>
          <p:spPr bwMode="ltGray">
            <a:xfrm>
              <a:off x="3743" y="3788"/>
              <a:ext cx="90" cy="96"/>
            </a:xfrm>
            <a:custGeom>
              <a:avLst/>
              <a:gdLst/>
              <a:ahLst/>
              <a:cxnLst>
                <a:cxn ang="0">
                  <a:pos x="66" y="96"/>
                </a:cxn>
                <a:cxn ang="0">
                  <a:pos x="78" y="66"/>
                </a:cxn>
                <a:cxn ang="0">
                  <a:pos x="90" y="42"/>
                </a:cxn>
                <a:cxn ang="0">
                  <a:pos x="78" y="18"/>
                </a:cxn>
                <a:cxn ang="0">
                  <a:pos x="60" y="0"/>
                </a:cxn>
                <a:cxn ang="0">
                  <a:pos x="30" y="6"/>
                </a:cxn>
                <a:cxn ang="0">
                  <a:pos x="18" y="18"/>
                </a:cxn>
                <a:cxn ang="0">
                  <a:pos x="6" y="30"/>
                </a:cxn>
                <a:cxn ang="0">
                  <a:pos x="0" y="42"/>
                </a:cxn>
                <a:cxn ang="0">
                  <a:pos x="6" y="60"/>
                </a:cxn>
                <a:cxn ang="0">
                  <a:pos x="24" y="78"/>
                </a:cxn>
                <a:cxn ang="0">
                  <a:pos x="48" y="90"/>
                </a:cxn>
                <a:cxn ang="0">
                  <a:pos x="66" y="96"/>
                </a:cxn>
                <a:cxn ang="0">
                  <a:pos x="66" y="96"/>
                </a:cxn>
                <a:cxn ang="0">
                  <a:pos x="42" y="18"/>
                </a:cxn>
                <a:cxn ang="0">
                  <a:pos x="60" y="18"/>
                </a:cxn>
                <a:cxn ang="0">
                  <a:pos x="72" y="24"/>
                </a:cxn>
                <a:cxn ang="0">
                  <a:pos x="72" y="36"/>
                </a:cxn>
                <a:cxn ang="0">
                  <a:pos x="72" y="48"/>
                </a:cxn>
                <a:cxn ang="0">
                  <a:pos x="66" y="72"/>
                </a:cxn>
                <a:cxn ang="0">
                  <a:pos x="60" y="78"/>
                </a:cxn>
                <a:cxn ang="0">
                  <a:pos x="60" y="84"/>
                </a:cxn>
                <a:cxn ang="0">
                  <a:pos x="42" y="72"/>
                </a:cxn>
                <a:cxn ang="0">
                  <a:pos x="30" y="66"/>
                </a:cxn>
                <a:cxn ang="0">
                  <a:pos x="18" y="42"/>
                </a:cxn>
                <a:cxn ang="0">
                  <a:pos x="24" y="30"/>
                </a:cxn>
                <a:cxn ang="0">
                  <a:pos x="42" y="18"/>
                </a:cxn>
                <a:cxn ang="0">
                  <a:pos x="42" y="18"/>
                </a:cxn>
              </a:cxnLst>
              <a:rect l="0" t="0" r="r" b="b"/>
              <a:pathLst>
                <a:path w="90" h="96">
                  <a:moveTo>
                    <a:pt x="66" y="96"/>
                  </a:moveTo>
                  <a:lnTo>
                    <a:pt x="78" y="66"/>
                  </a:lnTo>
                  <a:lnTo>
                    <a:pt x="90" y="42"/>
                  </a:lnTo>
                  <a:lnTo>
                    <a:pt x="78" y="18"/>
                  </a:lnTo>
                  <a:lnTo>
                    <a:pt x="60" y="0"/>
                  </a:lnTo>
                  <a:lnTo>
                    <a:pt x="30" y="6"/>
                  </a:lnTo>
                  <a:lnTo>
                    <a:pt x="18" y="18"/>
                  </a:lnTo>
                  <a:lnTo>
                    <a:pt x="6" y="30"/>
                  </a:lnTo>
                  <a:lnTo>
                    <a:pt x="0" y="42"/>
                  </a:lnTo>
                  <a:lnTo>
                    <a:pt x="6" y="60"/>
                  </a:lnTo>
                  <a:lnTo>
                    <a:pt x="24" y="78"/>
                  </a:lnTo>
                  <a:lnTo>
                    <a:pt x="48" y="90"/>
                  </a:lnTo>
                  <a:lnTo>
                    <a:pt x="66" y="96"/>
                  </a:lnTo>
                  <a:close/>
                  <a:moveTo>
                    <a:pt x="42" y="18"/>
                  </a:moveTo>
                  <a:lnTo>
                    <a:pt x="60" y="18"/>
                  </a:lnTo>
                  <a:lnTo>
                    <a:pt x="72" y="24"/>
                  </a:lnTo>
                  <a:lnTo>
                    <a:pt x="72" y="36"/>
                  </a:lnTo>
                  <a:lnTo>
                    <a:pt x="72" y="48"/>
                  </a:lnTo>
                  <a:lnTo>
                    <a:pt x="66" y="72"/>
                  </a:lnTo>
                  <a:lnTo>
                    <a:pt x="60" y="78"/>
                  </a:lnTo>
                  <a:lnTo>
                    <a:pt x="60" y="84"/>
                  </a:lnTo>
                  <a:lnTo>
                    <a:pt x="42" y="72"/>
                  </a:lnTo>
                  <a:lnTo>
                    <a:pt x="30" y="66"/>
                  </a:lnTo>
                  <a:lnTo>
                    <a:pt x="18" y="42"/>
                  </a:lnTo>
                  <a:lnTo>
                    <a:pt x="24" y="30"/>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33" name="Freeform 31"/>
            <p:cNvSpPr>
              <a:spLocks noEditPoints="1"/>
            </p:cNvSpPr>
            <p:nvPr/>
          </p:nvSpPr>
          <p:spPr bwMode="ltGray">
            <a:xfrm>
              <a:off x="5422" y="3603"/>
              <a:ext cx="72" cy="108"/>
            </a:xfrm>
            <a:custGeom>
              <a:avLst/>
              <a:gdLst/>
              <a:ahLst/>
              <a:cxnLst>
                <a:cxn ang="0">
                  <a:pos x="0" y="90"/>
                </a:cxn>
                <a:cxn ang="0">
                  <a:pos x="12" y="102"/>
                </a:cxn>
                <a:cxn ang="0">
                  <a:pos x="24" y="108"/>
                </a:cxn>
                <a:cxn ang="0">
                  <a:pos x="48" y="108"/>
                </a:cxn>
                <a:cxn ang="0">
                  <a:pos x="66" y="96"/>
                </a:cxn>
                <a:cxn ang="0">
                  <a:pos x="72" y="66"/>
                </a:cxn>
                <a:cxn ang="0">
                  <a:pos x="66" y="42"/>
                </a:cxn>
                <a:cxn ang="0">
                  <a:pos x="60" y="18"/>
                </a:cxn>
                <a:cxn ang="0">
                  <a:pos x="48" y="6"/>
                </a:cxn>
                <a:cxn ang="0">
                  <a:pos x="42" y="0"/>
                </a:cxn>
                <a:cxn ang="0">
                  <a:pos x="42" y="0"/>
                </a:cxn>
                <a:cxn ang="0">
                  <a:pos x="36" y="0"/>
                </a:cxn>
                <a:cxn ang="0">
                  <a:pos x="18" y="24"/>
                </a:cxn>
                <a:cxn ang="0">
                  <a:pos x="6" y="48"/>
                </a:cxn>
                <a:cxn ang="0">
                  <a:pos x="0" y="66"/>
                </a:cxn>
                <a:cxn ang="0">
                  <a:pos x="0" y="90"/>
                </a:cxn>
                <a:cxn ang="0">
                  <a:pos x="0" y="90"/>
                </a:cxn>
                <a:cxn ang="0">
                  <a:pos x="12" y="66"/>
                </a:cxn>
                <a:cxn ang="0">
                  <a:pos x="18" y="48"/>
                </a:cxn>
                <a:cxn ang="0">
                  <a:pos x="24" y="36"/>
                </a:cxn>
                <a:cxn ang="0">
                  <a:pos x="30" y="24"/>
                </a:cxn>
                <a:cxn ang="0">
                  <a:pos x="36" y="18"/>
                </a:cxn>
                <a:cxn ang="0">
                  <a:pos x="54" y="30"/>
                </a:cxn>
                <a:cxn ang="0">
                  <a:pos x="60" y="48"/>
                </a:cxn>
                <a:cxn ang="0">
                  <a:pos x="66" y="72"/>
                </a:cxn>
                <a:cxn ang="0">
                  <a:pos x="66" y="84"/>
                </a:cxn>
                <a:cxn ang="0">
                  <a:pos x="54" y="96"/>
                </a:cxn>
                <a:cxn ang="0">
                  <a:pos x="30" y="102"/>
                </a:cxn>
                <a:cxn ang="0">
                  <a:pos x="24" y="96"/>
                </a:cxn>
                <a:cxn ang="0">
                  <a:pos x="12" y="90"/>
                </a:cxn>
                <a:cxn ang="0">
                  <a:pos x="12" y="78"/>
                </a:cxn>
                <a:cxn ang="0">
                  <a:pos x="12" y="66"/>
                </a:cxn>
                <a:cxn ang="0">
                  <a:pos x="12" y="66"/>
                </a:cxn>
              </a:cxnLst>
              <a:rect l="0" t="0" r="r" b="b"/>
              <a:pathLst>
                <a:path w="72" h="108">
                  <a:moveTo>
                    <a:pt x="0" y="90"/>
                  </a:moveTo>
                  <a:lnTo>
                    <a:pt x="12" y="102"/>
                  </a:lnTo>
                  <a:lnTo>
                    <a:pt x="24" y="108"/>
                  </a:lnTo>
                  <a:lnTo>
                    <a:pt x="48" y="108"/>
                  </a:lnTo>
                  <a:lnTo>
                    <a:pt x="66" y="96"/>
                  </a:lnTo>
                  <a:lnTo>
                    <a:pt x="72" y="66"/>
                  </a:lnTo>
                  <a:lnTo>
                    <a:pt x="66" y="42"/>
                  </a:lnTo>
                  <a:lnTo>
                    <a:pt x="60" y="18"/>
                  </a:lnTo>
                  <a:lnTo>
                    <a:pt x="48" y="6"/>
                  </a:lnTo>
                  <a:lnTo>
                    <a:pt x="42" y="0"/>
                  </a:lnTo>
                  <a:lnTo>
                    <a:pt x="36" y="0"/>
                  </a:lnTo>
                  <a:lnTo>
                    <a:pt x="18" y="24"/>
                  </a:lnTo>
                  <a:lnTo>
                    <a:pt x="6" y="48"/>
                  </a:lnTo>
                  <a:lnTo>
                    <a:pt x="0" y="66"/>
                  </a:lnTo>
                  <a:lnTo>
                    <a:pt x="0" y="90"/>
                  </a:lnTo>
                  <a:close/>
                  <a:moveTo>
                    <a:pt x="12" y="66"/>
                  </a:moveTo>
                  <a:lnTo>
                    <a:pt x="18" y="48"/>
                  </a:lnTo>
                  <a:lnTo>
                    <a:pt x="24" y="36"/>
                  </a:lnTo>
                  <a:lnTo>
                    <a:pt x="30" y="24"/>
                  </a:lnTo>
                  <a:lnTo>
                    <a:pt x="36" y="18"/>
                  </a:lnTo>
                  <a:lnTo>
                    <a:pt x="54" y="30"/>
                  </a:lnTo>
                  <a:lnTo>
                    <a:pt x="60" y="48"/>
                  </a:lnTo>
                  <a:lnTo>
                    <a:pt x="66" y="72"/>
                  </a:lnTo>
                  <a:lnTo>
                    <a:pt x="66" y="84"/>
                  </a:lnTo>
                  <a:lnTo>
                    <a:pt x="54" y="96"/>
                  </a:lnTo>
                  <a:lnTo>
                    <a:pt x="30" y="102"/>
                  </a:lnTo>
                  <a:lnTo>
                    <a:pt x="24" y="96"/>
                  </a:lnTo>
                  <a:lnTo>
                    <a:pt x="12" y="90"/>
                  </a:lnTo>
                  <a:lnTo>
                    <a:pt x="12" y="78"/>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34" name="Rectangle 32"/>
            <p:cNvSpPr>
              <a:spLocks noChangeArrowheads="1"/>
            </p:cNvSpPr>
            <p:nvPr/>
          </p:nvSpPr>
          <p:spPr bwMode="ltGray">
            <a:xfrm>
              <a:off x="4238" y="1773"/>
              <a:ext cx="173" cy="2539"/>
            </a:xfrm>
            <a:prstGeom prst="rect">
              <a:avLst/>
            </a:prstGeom>
            <a:gradFill rotWithShape="0">
              <a:gsLst>
                <a:gs pos="0">
                  <a:schemeClr val="bg2">
                    <a:gamma/>
                    <a:tint val="81961"/>
                    <a:invGamma/>
                  </a:schemeClr>
                </a:gs>
                <a:gs pos="100000">
                  <a:schemeClr val="bg2"/>
                </a:gs>
              </a:gsLst>
              <a:lin ang="0" scaled="1"/>
            </a:gradFill>
            <a:ln w="9525">
              <a:noFill/>
              <a:miter lim="800000"/>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35" name="Rectangle 33"/>
            <p:cNvSpPr>
              <a:spLocks noChangeArrowheads="1"/>
            </p:cNvSpPr>
            <p:nvPr/>
          </p:nvSpPr>
          <p:spPr bwMode="ltGray">
            <a:xfrm>
              <a:off x="4288" y="1545"/>
              <a:ext cx="76" cy="240"/>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36" name="AutoShape 34"/>
            <p:cNvSpPr>
              <a:spLocks noChangeArrowheads="1"/>
            </p:cNvSpPr>
            <p:nvPr/>
          </p:nvSpPr>
          <p:spPr bwMode="ltGray">
            <a:xfrm>
              <a:off x="4220" y="1743"/>
              <a:ext cx="205" cy="52"/>
            </a:xfrm>
            <a:prstGeom prst="roundRect">
              <a:avLst>
                <a:gd name="adj" fmla="val 16667"/>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37" name="Freeform 35"/>
            <p:cNvSpPr>
              <a:spLocks/>
            </p:cNvSpPr>
            <p:nvPr/>
          </p:nvSpPr>
          <p:spPr bwMode="ltGray">
            <a:xfrm>
              <a:off x="4306" y="1529"/>
              <a:ext cx="252" cy="1576"/>
            </a:xfrm>
            <a:custGeom>
              <a:avLst/>
              <a:gdLst/>
              <a:ahLst/>
              <a:cxnLst>
                <a:cxn ang="0">
                  <a:pos x="252" y="1576"/>
                </a:cxn>
                <a:cxn ang="0">
                  <a:pos x="12" y="84"/>
                </a:cxn>
                <a:cxn ang="0">
                  <a:pos x="12" y="60"/>
                </a:cxn>
                <a:cxn ang="0">
                  <a:pos x="0" y="12"/>
                </a:cxn>
                <a:cxn ang="0">
                  <a:pos x="72" y="0"/>
                </a:cxn>
                <a:cxn ang="0">
                  <a:pos x="72" y="0"/>
                </a:cxn>
                <a:cxn ang="0">
                  <a:pos x="78" y="48"/>
                </a:cxn>
                <a:cxn ang="0">
                  <a:pos x="88" y="66"/>
                </a:cxn>
              </a:cxnLst>
              <a:rect l="0" t="0" r="r" b="b"/>
              <a:pathLst>
                <a:path w="252" h="1576">
                  <a:moveTo>
                    <a:pt x="252" y="1576"/>
                  </a:moveTo>
                  <a:lnTo>
                    <a:pt x="12" y="84"/>
                  </a:lnTo>
                  <a:lnTo>
                    <a:pt x="12" y="60"/>
                  </a:lnTo>
                  <a:lnTo>
                    <a:pt x="0" y="12"/>
                  </a:lnTo>
                  <a:lnTo>
                    <a:pt x="72" y="0"/>
                  </a:lnTo>
                  <a:lnTo>
                    <a:pt x="78" y="48"/>
                  </a:lnTo>
                  <a:lnTo>
                    <a:pt x="88" y="66"/>
                  </a:lnTo>
                </a:path>
              </a:pathLst>
            </a:custGeom>
            <a:gradFill rotWithShape="0">
              <a:gsLst>
                <a:gs pos="0">
                  <a:schemeClr val="bg2">
                    <a:gamma/>
                    <a:tint val="81961"/>
                    <a:invGamma/>
                  </a:schemeClr>
                </a:gs>
                <a:gs pos="100000">
                  <a:schemeClr val="bg2"/>
                </a:gs>
              </a:gsLst>
              <a:lin ang="27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38" name="Freeform 36"/>
            <p:cNvSpPr>
              <a:spLocks/>
            </p:cNvSpPr>
            <p:nvPr/>
          </p:nvSpPr>
          <p:spPr bwMode="ltGray">
            <a:xfrm>
              <a:off x="4169" y="1421"/>
              <a:ext cx="317" cy="138"/>
            </a:xfrm>
            <a:custGeom>
              <a:avLst/>
              <a:gdLst/>
              <a:ahLst/>
              <a:cxnLst>
                <a:cxn ang="0">
                  <a:pos x="161" y="0"/>
                </a:cxn>
                <a:cxn ang="0">
                  <a:pos x="227" y="6"/>
                </a:cxn>
                <a:cxn ang="0">
                  <a:pos x="275" y="36"/>
                </a:cxn>
                <a:cxn ang="0">
                  <a:pos x="304" y="78"/>
                </a:cxn>
                <a:cxn ang="0">
                  <a:pos x="316" y="138"/>
                </a:cxn>
                <a:cxn ang="0">
                  <a:pos x="0" y="138"/>
                </a:cxn>
                <a:cxn ang="0">
                  <a:pos x="11" y="78"/>
                </a:cxn>
                <a:cxn ang="0">
                  <a:pos x="47" y="36"/>
                </a:cxn>
                <a:cxn ang="0">
                  <a:pos x="95" y="6"/>
                </a:cxn>
                <a:cxn ang="0">
                  <a:pos x="161" y="0"/>
                </a:cxn>
                <a:cxn ang="0">
                  <a:pos x="161" y="0"/>
                </a:cxn>
              </a:cxnLst>
              <a:rect l="0" t="0" r="r" b="b"/>
              <a:pathLst>
                <a:path w="316" h="138">
                  <a:moveTo>
                    <a:pt x="161" y="0"/>
                  </a:moveTo>
                  <a:lnTo>
                    <a:pt x="227" y="6"/>
                  </a:lnTo>
                  <a:lnTo>
                    <a:pt x="275" y="36"/>
                  </a:lnTo>
                  <a:lnTo>
                    <a:pt x="304" y="78"/>
                  </a:lnTo>
                  <a:lnTo>
                    <a:pt x="316" y="138"/>
                  </a:lnTo>
                  <a:lnTo>
                    <a:pt x="0" y="138"/>
                  </a:lnTo>
                  <a:lnTo>
                    <a:pt x="11" y="78"/>
                  </a:lnTo>
                  <a:lnTo>
                    <a:pt x="47" y="36"/>
                  </a:lnTo>
                  <a:lnTo>
                    <a:pt x="95" y="6"/>
                  </a:lnTo>
                  <a:lnTo>
                    <a:pt x="161"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grpSp>
      <p:sp>
        <p:nvSpPr>
          <p:cNvPr id="5159" name="Rectangle 39"/>
          <p:cNvSpPr>
            <a:spLocks noGrp="1" noChangeArrowheads="1"/>
          </p:cNvSpPr>
          <p:nvPr>
            <p:ph type="subTitle" idx="1"/>
          </p:nvPr>
        </p:nvSpPr>
        <p:spPr>
          <a:xfrm>
            <a:off x="1371600" y="3886200"/>
            <a:ext cx="6400800" cy="1752600"/>
          </a:xfrm>
        </p:spPr>
        <p:txBody>
          <a:bodyPr/>
          <a:lstStyle>
            <a:lvl1pPr marL="0" indent="0" algn="ctr">
              <a:buFont typeface="Wingdings" pitchFamily="-107" charset="2"/>
              <a:buNone/>
              <a:defRPr/>
            </a:lvl1pPr>
          </a:lstStyle>
          <a:p>
            <a:r>
              <a:rPr lang="en-US"/>
              <a:t>Click to edit Master subtitle style</a:t>
            </a:r>
          </a:p>
        </p:txBody>
      </p:sp>
      <p:sp>
        <p:nvSpPr>
          <p:cNvPr id="5160" name="Rectangle 40"/>
          <p:cNvSpPr>
            <a:spLocks noGrp="1" noChangeArrowheads="1"/>
          </p:cNvSpPr>
          <p:nvPr>
            <p:ph type="ctrTitle"/>
          </p:nvPr>
        </p:nvSpPr>
        <p:spPr>
          <a:xfrm>
            <a:off x="685800" y="1768475"/>
            <a:ext cx="7772400" cy="1736725"/>
          </a:xfrm>
        </p:spPr>
        <p:txBody>
          <a:bodyPr anchor="b" anchorCtr="1"/>
          <a:lstStyle>
            <a:lvl1pPr>
              <a:defRPr sz="5400"/>
            </a:lvl1pPr>
          </a:lstStyle>
          <a:p>
            <a:r>
              <a:rPr lang="en-US"/>
              <a:t>Click to edit Master title style</a:t>
            </a:r>
          </a:p>
        </p:txBody>
      </p:sp>
      <p:sp>
        <p:nvSpPr>
          <p:cNvPr id="39" name="Rectangle 37"/>
          <p:cNvSpPr>
            <a:spLocks noGrp="1" noChangeArrowheads="1"/>
          </p:cNvSpPr>
          <p:nvPr>
            <p:ph type="dt" sz="half" idx="10"/>
          </p:nvPr>
        </p:nvSpPr>
        <p:spPr/>
        <p:txBody>
          <a:bodyPr/>
          <a:lstStyle>
            <a:lvl1pPr>
              <a:defRPr/>
            </a:lvl1pPr>
          </a:lstStyle>
          <a:p>
            <a:pPr>
              <a:defRPr/>
            </a:pPr>
            <a:endParaRPr lang="en-US"/>
          </a:p>
        </p:txBody>
      </p:sp>
      <p:sp>
        <p:nvSpPr>
          <p:cNvPr id="40" name="Rectangle 38"/>
          <p:cNvSpPr>
            <a:spLocks noGrp="1" noChangeArrowheads="1"/>
          </p:cNvSpPr>
          <p:nvPr>
            <p:ph type="ftr" sz="quarter" idx="11"/>
          </p:nvPr>
        </p:nvSpPr>
        <p:spPr/>
        <p:txBody>
          <a:bodyPr/>
          <a:lstStyle>
            <a:lvl1pPr>
              <a:defRPr/>
            </a:lvl1pPr>
          </a:lstStyle>
          <a:p>
            <a:pPr>
              <a:defRPr/>
            </a:pPr>
            <a:endParaRPr lang="en-US"/>
          </a:p>
        </p:txBody>
      </p:sp>
      <p:sp>
        <p:nvSpPr>
          <p:cNvPr id="41" name="Rectangle 41"/>
          <p:cNvSpPr>
            <a:spLocks noGrp="1" noChangeArrowheads="1"/>
          </p:cNvSpPr>
          <p:nvPr>
            <p:ph type="sldNum" sz="quarter" idx="12"/>
          </p:nvPr>
        </p:nvSpPr>
        <p:spPr/>
        <p:txBody>
          <a:bodyPr/>
          <a:lstStyle>
            <a:lvl1pPr>
              <a:defRPr>
                <a:latin typeface="Times New Roman" charset="0"/>
              </a:defRPr>
            </a:lvl1pPr>
          </a:lstStyle>
          <a:p>
            <a:pPr>
              <a:defRPr/>
            </a:pPr>
            <a:fld id="{6F1751F9-87F1-A54B-9789-88A597FDB2AF}" type="slidenum">
              <a:rPr lang="zh-CN" altLang="en-US"/>
              <a:pPr>
                <a:defRPr/>
              </a:pPr>
              <a:t>‹#›</a:t>
            </a:fld>
            <a:endParaRPr lang="en-US" altLang="zh-CN"/>
          </a:p>
        </p:txBody>
      </p:sp>
    </p:spTree>
    <p:extLst>
      <p:ext uri="{BB962C8B-B14F-4D97-AF65-F5344CB8AC3E}">
        <p14:creationId xmlns:p14="http://schemas.microsoft.com/office/powerpoint/2010/main" val="711886690"/>
      </p:ext>
    </p:extLst>
  </p:cSld>
  <p:clrMapOvr>
    <a:masterClrMapping/>
  </p:clrMapOvr>
</p:sldLayout>
</file>

<file path=ppt/slideLayouts/slideLayout22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p:txBody>
          <a:bodyPr/>
          <a:lstStyle>
            <a:lvl1pPr>
              <a:defRPr/>
            </a:lvl1pPr>
          </a:lstStyle>
          <a:p>
            <a:pPr>
              <a:defRPr/>
            </a:pPr>
            <a:endParaRPr lang="en-US"/>
          </a:p>
        </p:txBody>
      </p:sp>
      <p:sp>
        <p:nvSpPr>
          <p:cNvPr id="5" name="Rectangle 40"/>
          <p:cNvSpPr>
            <a:spLocks noGrp="1" noChangeArrowheads="1"/>
          </p:cNvSpPr>
          <p:nvPr>
            <p:ph type="ftr" sz="quarter" idx="11"/>
          </p:nvPr>
        </p:nvSpPr>
        <p:spPr/>
        <p:txBody>
          <a:bodyPr/>
          <a:lstStyle>
            <a:lvl1pPr>
              <a:defRPr/>
            </a:lvl1pPr>
          </a:lstStyle>
          <a:p>
            <a:pPr>
              <a:defRPr/>
            </a:pPr>
            <a:endParaRPr lang="en-US"/>
          </a:p>
        </p:txBody>
      </p:sp>
      <p:sp>
        <p:nvSpPr>
          <p:cNvPr id="6" name="Rectangle 41"/>
          <p:cNvSpPr>
            <a:spLocks noGrp="1" noChangeArrowheads="1"/>
          </p:cNvSpPr>
          <p:nvPr>
            <p:ph type="sldNum" sz="quarter" idx="12"/>
          </p:nvPr>
        </p:nvSpPr>
        <p:spPr/>
        <p:txBody>
          <a:bodyPr/>
          <a:lstStyle>
            <a:lvl1pPr>
              <a:defRPr>
                <a:latin typeface="Times New Roman" charset="0"/>
              </a:defRPr>
            </a:lvl1pPr>
          </a:lstStyle>
          <a:p>
            <a:pPr>
              <a:defRPr/>
            </a:pPr>
            <a:fld id="{64A651FF-8522-1A46-BE6F-0A33CED84E00}" type="slidenum">
              <a:rPr lang="zh-CN" altLang="en-US"/>
              <a:pPr>
                <a:defRPr/>
              </a:pPr>
              <a:t>‹#›</a:t>
            </a:fld>
            <a:endParaRPr lang="en-US" altLang="zh-CN"/>
          </a:p>
        </p:txBody>
      </p:sp>
    </p:spTree>
    <p:extLst>
      <p:ext uri="{BB962C8B-B14F-4D97-AF65-F5344CB8AC3E}">
        <p14:creationId xmlns:p14="http://schemas.microsoft.com/office/powerpoint/2010/main" val="2202064219"/>
      </p:ext>
    </p:extLst>
  </p:cSld>
  <p:clrMapOvr>
    <a:masterClrMapping/>
  </p:clrMapOvr>
</p:sldLayout>
</file>

<file path=ppt/slideLayouts/slideLayout22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39"/>
          <p:cNvSpPr>
            <a:spLocks noGrp="1" noChangeArrowheads="1"/>
          </p:cNvSpPr>
          <p:nvPr>
            <p:ph type="dt" sz="half" idx="10"/>
          </p:nvPr>
        </p:nvSpPr>
        <p:spPr/>
        <p:txBody>
          <a:bodyPr/>
          <a:lstStyle>
            <a:lvl1pPr>
              <a:defRPr/>
            </a:lvl1pPr>
          </a:lstStyle>
          <a:p>
            <a:pPr>
              <a:defRPr/>
            </a:pPr>
            <a:endParaRPr lang="en-US"/>
          </a:p>
        </p:txBody>
      </p:sp>
      <p:sp>
        <p:nvSpPr>
          <p:cNvPr id="5" name="Rectangle 40"/>
          <p:cNvSpPr>
            <a:spLocks noGrp="1" noChangeArrowheads="1"/>
          </p:cNvSpPr>
          <p:nvPr>
            <p:ph type="ftr" sz="quarter" idx="11"/>
          </p:nvPr>
        </p:nvSpPr>
        <p:spPr/>
        <p:txBody>
          <a:bodyPr/>
          <a:lstStyle>
            <a:lvl1pPr>
              <a:defRPr/>
            </a:lvl1pPr>
          </a:lstStyle>
          <a:p>
            <a:pPr>
              <a:defRPr/>
            </a:pPr>
            <a:endParaRPr lang="en-US"/>
          </a:p>
        </p:txBody>
      </p:sp>
      <p:sp>
        <p:nvSpPr>
          <p:cNvPr id="6" name="Rectangle 41"/>
          <p:cNvSpPr>
            <a:spLocks noGrp="1" noChangeArrowheads="1"/>
          </p:cNvSpPr>
          <p:nvPr>
            <p:ph type="sldNum" sz="quarter" idx="12"/>
          </p:nvPr>
        </p:nvSpPr>
        <p:spPr/>
        <p:txBody>
          <a:bodyPr/>
          <a:lstStyle>
            <a:lvl1pPr>
              <a:defRPr>
                <a:latin typeface="Times New Roman" charset="0"/>
              </a:defRPr>
            </a:lvl1pPr>
          </a:lstStyle>
          <a:p>
            <a:pPr>
              <a:defRPr/>
            </a:pPr>
            <a:fld id="{31445DBC-D89A-544F-80F8-37D42A0615D0}" type="slidenum">
              <a:rPr lang="zh-CN" altLang="en-US"/>
              <a:pPr>
                <a:defRPr/>
              </a:pPr>
              <a:t>‹#›</a:t>
            </a:fld>
            <a:endParaRPr lang="en-US" altLang="zh-CN"/>
          </a:p>
        </p:txBody>
      </p:sp>
    </p:spTree>
    <p:extLst>
      <p:ext uri="{BB962C8B-B14F-4D97-AF65-F5344CB8AC3E}">
        <p14:creationId xmlns:p14="http://schemas.microsoft.com/office/powerpoint/2010/main" val="394548197"/>
      </p:ext>
    </p:extLst>
  </p:cSld>
  <p:clrMapOvr>
    <a:masterClrMapping/>
  </p:clrMapOvr>
</p:sldLayout>
</file>

<file path=ppt/slideLayouts/slideLayout22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39"/>
          <p:cNvSpPr>
            <a:spLocks noGrp="1" noChangeArrowheads="1"/>
          </p:cNvSpPr>
          <p:nvPr>
            <p:ph type="dt" sz="half" idx="10"/>
          </p:nvPr>
        </p:nvSpPr>
        <p:spPr/>
        <p:txBody>
          <a:bodyPr/>
          <a:lstStyle>
            <a:lvl1pPr>
              <a:defRPr/>
            </a:lvl1pPr>
          </a:lstStyle>
          <a:p>
            <a:pPr>
              <a:defRPr/>
            </a:pPr>
            <a:endParaRPr lang="en-US"/>
          </a:p>
        </p:txBody>
      </p:sp>
      <p:sp>
        <p:nvSpPr>
          <p:cNvPr id="6" name="Rectangle 40"/>
          <p:cNvSpPr>
            <a:spLocks noGrp="1" noChangeArrowheads="1"/>
          </p:cNvSpPr>
          <p:nvPr>
            <p:ph type="ftr" sz="quarter" idx="11"/>
          </p:nvPr>
        </p:nvSpPr>
        <p:spPr/>
        <p:txBody>
          <a:bodyPr/>
          <a:lstStyle>
            <a:lvl1pPr>
              <a:defRPr/>
            </a:lvl1pPr>
          </a:lstStyle>
          <a:p>
            <a:pPr>
              <a:defRPr/>
            </a:pPr>
            <a:endParaRPr lang="en-US"/>
          </a:p>
        </p:txBody>
      </p:sp>
      <p:sp>
        <p:nvSpPr>
          <p:cNvPr id="7" name="Rectangle 41"/>
          <p:cNvSpPr>
            <a:spLocks noGrp="1" noChangeArrowheads="1"/>
          </p:cNvSpPr>
          <p:nvPr>
            <p:ph type="sldNum" sz="quarter" idx="12"/>
          </p:nvPr>
        </p:nvSpPr>
        <p:spPr/>
        <p:txBody>
          <a:bodyPr/>
          <a:lstStyle>
            <a:lvl1pPr>
              <a:defRPr>
                <a:latin typeface="Times New Roman" charset="0"/>
              </a:defRPr>
            </a:lvl1pPr>
          </a:lstStyle>
          <a:p>
            <a:pPr>
              <a:defRPr/>
            </a:pPr>
            <a:fld id="{DF05BA87-50AB-3A4C-BF13-57B77B4357A6}" type="slidenum">
              <a:rPr lang="zh-CN" altLang="en-US"/>
              <a:pPr>
                <a:defRPr/>
              </a:pPr>
              <a:t>‹#›</a:t>
            </a:fld>
            <a:endParaRPr lang="en-US" altLang="zh-CN"/>
          </a:p>
        </p:txBody>
      </p:sp>
    </p:spTree>
    <p:extLst>
      <p:ext uri="{BB962C8B-B14F-4D97-AF65-F5344CB8AC3E}">
        <p14:creationId xmlns:p14="http://schemas.microsoft.com/office/powerpoint/2010/main" val="2584159706"/>
      </p:ext>
    </p:extLst>
  </p:cSld>
  <p:clrMapOvr>
    <a:masterClrMapping/>
  </p:clrMapOvr>
</p:sldLayout>
</file>

<file path=ppt/slideLayouts/slideLayout22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39"/>
          <p:cNvSpPr>
            <a:spLocks noGrp="1" noChangeArrowheads="1"/>
          </p:cNvSpPr>
          <p:nvPr>
            <p:ph type="dt" sz="half" idx="10"/>
          </p:nvPr>
        </p:nvSpPr>
        <p:spPr/>
        <p:txBody>
          <a:bodyPr/>
          <a:lstStyle>
            <a:lvl1pPr>
              <a:defRPr/>
            </a:lvl1pPr>
          </a:lstStyle>
          <a:p>
            <a:pPr>
              <a:defRPr/>
            </a:pPr>
            <a:endParaRPr lang="en-US"/>
          </a:p>
        </p:txBody>
      </p:sp>
      <p:sp>
        <p:nvSpPr>
          <p:cNvPr id="8" name="Rectangle 40"/>
          <p:cNvSpPr>
            <a:spLocks noGrp="1" noChangeArrowheads="1"/>
          </p:cNvSpPr>
          <p:nvPr>
            <p:ph type="ftr" sz="quarter" idx="11"/>
          </p:nvPr>
        </p:nvSpPr>
        <p:spPr/>
        <p:txBody>
          <a:bodyPr/>
          <a:lstStyle>
            <a:lvl1pPr>
              <a:defRPr/>
            </a:lvl1pPr>
          </a:lstStyle>
          <a:p>
            <a:pPr>
              <a:defRPr/>
            </a:pPr>
            <a:endParaRPr lang="en-US"/>
          </a:p>
        </p:txBody>
      </p:sp>
      <p:sp>
        <p:nvSpPr>
          <p:cNvPr id="9" name="Rectangle 41"/>
          <p:cNvSpPr>
            <a:spLocks noGrp="1" noChangeArrowheads="1"/>
          </p:cNvSpPr>
          <p:nvPr>
            <p:ph type="sldNum" sz="quarter" idx="12"/>
          </p:nvPr>
        </p:nvSpPr>
        <p:spPr/>
        <p:txBody>
          <a:bodyPr/>
          <a:lstStyle>
            <a:lvl1pPr>
              <a:defRPr>
                <a:latin typeface="Times New Roman" charset="0"/>
              </a:defRPr>
            </a:lvl1pPr>
          </a:lstStyle>
          <a:p>
            <a:pPr>
              <a:defRPr/>
            </a:pPr>
            <a:fld id="{097440F4-4205-1746-850F-3F0935F7AEBE}" type="slidenum">
              <a:rPr lang="zh-CN" altLang="en-US"/>
              <a:pPr>
                <a:defRPr/>
              </a:pPr>
              <a:t>‹#›</a:t>
            </a:fld>
            <a:endParaRPr lang="en-US" altLang="zh-CN"/>
          </a:p>
        </p:txBody>
      </p:sp>
    </p:spTree>
    <p:extLst>
      <p:ext uri="{BB962C8B-B14F-4D97-AF65-F5344CB8AC3E}">
        <p14:creationId xmlns:p14="http://schemas.microsoft.com/office/powerpoint/2010/main" val="712686937"/>
      </p:ext>
    </p:extLst>
  </p:cSld>
  <p:clrMapOvr>
    <a:masterClrMapping/>
  </p:clrMapOvr>
</p:sldLayout>
</file>

<file path=ppt/slideLayouts/slideLayout22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39"/>
          <p:cNvSpPr>
            <a:spLocks noGrp="1" noChangeArrowheads="1"/>
          </p:cNvSpPr>
          <p:nvPr>
            <p:ph type="dt" sz="half" idx="10"/>
          </p:nvPr>
        </p:nvSpPr>
        <p:spPr/>
        <p:txBody>
          <a:bodyPr/>
          <a:lstStyle>
            <a:lvl1pPr>
              <a:defRPr/>
            </a:lvl1pPr>
          </a:lstStyle>
          <a:p>
            <a:pPr>
              <a:defRPr/>
            </a:pPr>
            <a:endParaRPr lang="en-US"/>
          </a:p>
        </p:txBody>
      </p:sp>
      <p:sp>
        <p:nvSpPr>
          <p:cNvPr id="4" name="Rectangle 40"/>
          <p:cNvSpPr>
            <a:spLocks noGrp="1" noChangeArrowheads="1"/>
          </p:cNvSpPr>
          <p:nvPr>
            <p:ph type="ftr" sz="quarter" idx="11"/>
          </p:nvPr>
        </p:nvSpPr>
        <p:spPr/>
        <p:txBody>
          <a:bodyPr/>
          <a:lstStyle>
            <a:lvl1pPr>
              <a:defRPr/>
            </a:lvl1pPr>
          </a:lstStyle>
          <a:p>
            <a:pPr>
              <a:defRPr/>
            </a:pPr>
            <a:endParaRPr lang="en-US"/>
          </a:p>
        </p:txBody>
      </p:sp>
      <p:sp>
        <p:nvSpPr>
          <p:cNvPr id="5" name="Rectangle 41"/>
          <p:cNvSpPr>
            <a:spLocks noGrp="1" noChangeArrowheads="1"/>
          </p:cNvSpPr>
          <p:nvPr>
            <p:ph type="sldNum" sz="quarter" idx="12"/>
          </p:nvPr>
        </p:nvSpPr>
        <p:spPr/>
        <p:txBody>
          <a:bodyPr/>
          <a:lstStyle>
            <a:lvl1pPr>
              <a:defRPr>
                <a:latin typeface="Times New Roman" charset="0"/>
              </a:defRPr>
            </a:lvl1pPr>
          </a:lstStyle>
          <a:p>
            <a:pPr>
              <a:defRPr/>
            </a:pPr>
            <a:fld id="{EB572834-F494-5A4A-9D87-F8C801F5DB48}" type="slidenum">
              <a:rPr lang="zh-CN" altLang="en-US"/>
              <a:pPr>
                <a:defRPr/>
              </a:pPr>
              <a:t>‹#›</a:t>
            </a:fld>
            <a:endParaRPr lang="en-US" altLang="zh-CN"/>
          </a:p>
        </p:txBody>
      </p:sp>
    </p:spTree>
    <p:extLst>
      <p:ext uri="{BB962C8B-B14F-4D97-AF65-F5344CB8AC3E}">
        <p14:creationId xmlns:p14="http://schemas.microsoft.com/office/powerpoint/2010/main" val="109152087"/>
      </p:ext>
    </p:extLst>
  </p:cSld>
  <p:clrMapOvr>
    <a:masterClrMapping/>
  </p:clrMapOvr>
</p:sldLayout>
</file>

<file path=ppt/slideLayouts/slideLayout22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9"/>
          <p:cNvSpPr>
            <a:spLocks noGrp="1" noChangeArrowheads="1"/>
          </p:cNvSpPr>
          <p:nvPr>
            <p:ph type="dt" sz="half" idx="10"/>
          </p:nvPr>
        </p:nvSpPr>
        <p:spPr/>
        <p:txBody>
          <a:bodyPr/>
          <a:lstStyle>
            <a:lvl1pPr>
              <a:defRPr/>
            </a:lvl1pPr>
          </a:lstStyle>
          <a:p>
            <a:pPr>
              <a:defRPr/>
            </a:pPr>
            <a:endParaRPr lang="en-US"/>
          </a:p>
        </p:txBody>
      </p:sp>
      <p:sp>
        <p:nvSpPr>
          <p:cNvPr id="3" name="Rectangle 40"/>
          <p:cNvSpPr>
            <a:spLocks noGrp="1" noChangeArrowheads="1"/>
          </p:cNvSpPr>
          <p:nvPr>
            <p:ph type="ftr" sz="quarter" idx="11"/>
          </p:nvPr>
        </p:nvSpPr>
        <p:spPr/>
        <p:txBody>
          <a:bodyPr/>
          <a:lstStyle>
            <a:lvl1pPr>
              <a:defRPr/>
            </a:lvl1pPr>
          </a:lstStyle>
          <a:p>
            <a:pPr>
              <a:defRPr/>
            </a:pPr>
            <a:endParaRPr lang="en-US"/>
          </a:p>
        </p:txBody>
      </p:sp>
      <p:sp>
        <p:nvSpPr>
          <p:cNvPr id="4" name="Rectangle 41"/>
          <p:cNvSpPr>
            <a:spLocks noGrp="1" noChangeArrowheads="1"/>
          </p:cNvSpPr>
          <p:nvPr>
            <p:ph type="sldNum" sz="quarter" idx="12"/>
          </p:nvPr>
        </p:nvSpPr>
        <p:spPr/>
        <p:txBody>
          <a:bodyPr/>
          <a:lstStyle>
            <a:lvl1pPr>
              <a:defRPr>
                <a:latin typeface="Times New Roman" charset="0"/>
              </a:defRPr>
            </a:lvl1pPr>
          </a:lstStyle>
          <a:p>
            <a:pPr>
              <a:defRPr/>
            </a:pPr>
            <a:fld id="{4F0344BF-D17E-2A41-9B40-E13EF86D15E3}" type="slidenum">
              <a:rPr lang="zh-CN" altLang="en-US"/>
              <a:pPr>
                <a:defRPr/>
              </a:pPr>
              <a:t>‹#›</a:t>
            </a:fld>
            <a:endParaRPr lang="en-US" altLang="zh-CN"/>
          </a:p>
        </p:txBody>
      </p:sp>
    </p:spTree>
    <p:extLst>
      <p:ext uri="{BB962C8B-B14F-4D97-AF65-F5344CB8AC3E}">
        <p14:creationId xmlns:p14="http://schemas.microsoft.com/office/powerpoint/2010/main" val="2848963044"/>
      </p:ext>
    </p:extLst>
  </p:cSld>
  <p:clrMapOvr>
    <a:masterClrMapping/>
  </p:clrMapOvr>
</p:sldLayout>
</file>

<file path=ppt/slideLayouts/slideLayout22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39"/>
          <p:cNvSpPr>
            <a:spLocks noGrp="1" noChangeArrowheads="1"/>
          </p:cNvSpPr>
          <p:nvPr>
            <p:ph type="dt" sz="half" idx="10"/>
          </p:nvPr>
        </p:nvSpPr>
        <p:spPr/>
        <p:txBody>
          <a:bodyPr/>
          <a:lstStyle>
            <a:lvl1pPr>
              <a:defRPr/>
            </a:lvl1pPr>
          </a:lstStyle>
          <a:p>
            <a:pPr>
              <a:defRPr/>
            </a:pPr>
            <a:endParaRPr lang="en-US"/>
          </a:p>
        </p:txBody>
      </p:sp>
      <p:sp>
        <p:nvSpPr>
          <p:cNvPr id="6" name="Rectangle 40"/>
          <p:cNvSpPr>
            <a:spLocks noGrp="1" noChangeArrowheads="1"/>
          </p:cNvSpPr>
          <p:nvPr>
            <p:ph type="ftr" sz="quarter" idx="11"/>
          </p:nvPr>
        </p:nvSpPr>
        <p:spPr/>
        <p:txBody>
          <a:bodyPr/>
          <a:lstStyle>
            <a:lvl1pPr>
              <a:defRPr/>
            </a:lvl1pPr>
          </a:lstStyle>
          <a:p>
            <a:pPr>
              <a:defRPr/>
            </a:pPr>
            <a:endParaRPr lang="en-US"/>
          </a:p>
        </p:txBody>
      </p:sp>
      <p:sp>
        <p:nvSpPr>
          <p:cNvPr id="7" name="Rectangle 41"/>
          <p:cNvSpPr>
            <a:spLocks noGrp="1" noChangeArrowheads="1"/>
          </p:cNvSpPr>
          <p:nvPr>
            <p:ph type="sldNum" sz="quarter" idx="12"/>
          </p:nvPr>
        </p:nvSpPr>
        <p:spPr/>
        <p:txBody>
          <a:bodyPr/>
          <a:lstStyle>
            <a:lvl1pPr>
              <a:defRPr>
                <a:latin typeface="Times New Roman" charset="0"/>
              </a:defRPr>
            </a:lvl1pPr>
          </a:lstStyle>
          <a:p>
            <a:pPr>
              <a:defRPr/>
            </a:pPr>
            <a:fld id="{A4048F95-7B1E-194F-8970-5DE776787908}" type="slidenum">
              <a:rPr lang="zh-CN" altLang="en-US"/>
              <a:pPr>
                <a:defRPr/>
              </a:pPr>
              <a:t>‹#›</a:t>
            </a:fld>
            <a:endParaRPr lang="en-US" altLang="zh-CN"/>
          </a:p>
        </p:txBody>
      </p:sp>
    </p:spTree>
    <p:extLst>
      <p:ext uri="{BB962C8B-B14F-4D97-AF65-F5344CB8AC3E}">
        <p14:creationId xmlns:p14="http://schemas.microsoft.com/office/powerpoint/2010/main" val="1251830747"/>
      </p:ext>
    </p:extLst>
  </p:cSld>
  <p:clrMapOvr>
    <a:masterClrMapping/>
  </p:clrMapOvr>
</p:sldLayout>
</file>

<file path=ppt/slideLayouts/slideLayout22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39"/>
          <p:cNvSpPr>
            <a:spLocks noGrp="1" noChangeArrowheads="1"/>
          </p:cNvSpPr>
          <p:nvPr>
            <p:ph type="dt" sz="half" idx="10"/>
          </p:nvPr>
        </p:nvSpPr>
        <p:spPr/>
        <p:txBody>
          <a:bodyPr/>
          <a:lstStyle>
            <a:lvl1pPr>
              <a:defRPr/>
            </a:lvl1pPr>
          </a:lstStyle>
          <a:p>
            <a:pPr>
              <a:defRPr/>
            </a:pPr>
            <a:endParaRPr lang="en-US"/>
          </a:p>
        </p:txBody>
      </p:sp>
      <p:sp>
        <p:nvSpPr>
          <p:cNvPr id="6" name="Rectangle 40"/>
          <p:cNvSpPr>
            <a:spLocks noGrp="1" noChangeArrowheads="1"/>
          </p:cNvSpPr>
          <p:nvPr>
            <p:ph type="ftr" sz="quarter" idx="11"/>
          </p:nvPr>
        </p:nvSpPr>
        <p:spPr/>
        <p:txBody>
          <a:bodyPr/>
          <a:lstStyle>
            <a:lvl1pPr>
              <a:defRPr/>
            </a:lvl1pPr>
          </a:lstStyle>
          <a:p>
            <a:pPr>
              <a:defRPr/>
            </a:pPr>
            <a:endParaRPr lang="en-US"/>
          </a:p>
        </p:txBody>
      </p:sp>
      <p:sp>
        <p:nvSpPr>
          <p:cNvPr id="7" name="Rectangle 41"/>
          <p:cNvSpPr>
            <a:spLocks noGrp="1" noChangeArrowheads="1"/>
          </p:cNvSpPr>
          <p:nvPr>
            <p:ph type="sldNum" sz="quarter" idx="12"/>
          </p:nvPr>
        </p:nvSpPr>
        <p:spPr/>
        <p:txBody>
          <a:bodyPr/>
          <a:lstStyle>
            <a:lvl1pPr>
              <a:defRPr>
                <a:latin typeface="Times New Roman" charset="0"/>
              </a:defRPr>
            </a:lvl1pPr>
          </a:lstStyle>
          <a:p>
            <a:pPr>
              <a:defRPr/>
            </a:pPr>
            <a:fld id="{7F8A8601-1047-6847-A303-9541EAABACEF}" type="slidenum">
              <a:rPr lang="zh-CN" altLang="en-US"/>
              <a:pPr>
                <a:defRPr/>
              </a:pPr>
              <a:t>‹#›</a:t>
            </a:fld>
            <a:endParaRPr lang="en-US" altLang="zh-CN"/>
          </a:p>
        </p:txBody>
      </p:sp>
    </p:spTree>
    <p:extLst>
      <p:ext uri="{BB962C8B-B14F-4D97-AF65-F5344CB8AC3E}">
        <p14:creationId xmlns:p14="http://schemas.microsoft.com/office/powerpoint/2010/main" val="1667806209"/>
      </p:ext>
    </p:extLst>
  </p:cSld>
  <p:clrMapOvr>
    <a:masterClrMapping/>
  </p:clrMapOvr>
</p:sldLayout>
</file>

<file path=ppt/slideLayouts/slideLayout22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p:txBody>
          <a:bodyPr/>
          <a:lstStyle>
            <a:lvl1pPr>
              <a:defRPr/>
            </a:lvl1pPr>
          </a:lstStyle>
          <a:p>
            <a:pPr>
              <a:defRPr/>
            </a:pPr>
            <a:endParaRPr lang="en-US"/>
          </a:p>
        </p:txBody>
      </p:sp>
      <p:sp>
        <p:nvSpPr>
          <p:cNvPr id="5" name="Rectangle 40"/>
          <p:cNvSpPr>
            <a:spLocks noGrp="1" noChangeArrowheads="1"/>
          </p:cNvSpPr>
          <p:nvPr>
            <p:ph type="ftr" sz="quarter" idx="11"/>
          </p:nvPr>
        </p:nvSpPr>
        <p:spPr/>
        <p:txBody>
          <a:bodyPr/>
          <a:lstStyle>
            <a:lvl1pPr>
              <a:defRPr/>
            </a:lvl1pPr>
          </a:lstStyle>
          <a:p>
            <a:pPr>
              <a:defRPr/>
            </a:pPr>
            <a:endParaRPr lang="en-US"/>
          </a:p>
        </p:txBody>
      </p:sp>
      <p:sp>
        <p:nvSpPr>
          <p:cNvPr id="6" name="Rectangle 41"/>
          <p:cNvSpPr>
            <a:spLocks noGrp="1" noChangeArrowheads="1"/>
          </p:cNvSpPr>
          <p:nvPr>
            <p:ph type="sldNum" sz="quarter" idx="12"/>
          </p:nvPr>
        </p:nvSpPr>
        <p:spPr/>
        <p:txBody>
          <a:bodyPr/>
          <a:lstStyle>
            <a:lvl1pPr>
              <a:defRPr>
                <a:latin typeface="Times New Roman" charset="0"/>
              </a:defRPr>
            </a:lvl1pPr>
          </a:lstStyle>
          <a:p>
            <a:pPr>
              <a:defRPr/>
            </a:pPr>
            <a:fld id="{AA99AF2F-9CD3-6C49-8A9E-71499F92949E}" type="slidenum">
              <a:rPr lang="zh-CN" altLang="en-US"/>
              <a:pPr>
                <a:defRPr/>
              </a:pPr>
              <a:t>‹#›</a:t>
            </a:fld>
            <a:endParaRPr lang="en-US" altLang="zh-CN"/>
          </a:p>
        </p:txBody>
      </p:sp>
    </p:spTree>
    <p:extLst>
      <p:ext uri="{BB962C8B-B14F-4D97-AF65-F5344CB8AC3E}">
        <p14:creationId xmlns:p14="http://schemas.microsoft.com/office/powerpoint/2010/main" val="2708595665"/>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a:extLst>
              <a:ext uri="{FF2B5EF4-FFF2-40B4-BE49-F238E27FC236}">
                <a16:creationId xmlns:a16="http://schemas.microsoft.com/office/drawing/2014/main" id="{71792795-6065-E047-AA1D-B811409EB761}"/>
              </a:ext>
            </a:extLst>
          </p:cNvPr>
          <p:cNvSpPr>
            <a:spLocks noGrp="1" noChangeArrowheads="1"/>
          </p:cNvSpPr>
          <p:nvPr>
            <p:ph type="dt" sz="half" idx="10"/>
          </p:nvPr>
        </p:nvSpPr>
        <p:spPr>
          <a:ln/>
        </p:spPr>
        <p:txBody>
          <a:bodyPr/>
          <a:lstStyle>
            <a:lvl1pPr>
              <a:defRPr/>
            </a:lvl1pPr>
          </a:lstStyle>
          <a:p>
            <a:pPr>
              <a:defRPr/>
            </a:pPr>
            <a:endParaRPr lang="en-US"/>
          </a:p>
        </p:txBody>
      </p:sp>
      <p:sp>
        <p:nvSpPr>
          <p:cNvPr id="5" name="Rectangle 5">
            <a:extLst>
              <a:ext uri="{FF2B5EF4-FFF2-40B4-BE49-F238E27FC236}">
                <a16:creationId xmlns:a16="http://schemas.microsoft.com/office/drawing/2014/main" id="{6546AD02-516C-D846-9EDB-C96D4A43B852}"/>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6">
            <a:extLst>
              <a:ext uri="{FF2B5EF4-FFF2-40B4-BE49-F238E27FC236}">
                <a16:creationId xmlns:a16="http://schemas.microsoft.com/office/drawing/2014/main" id="{289D7D91-895A-C446-A1A1-FAE94B35E0D8}"/>
              </a:ext>
            </a:extLst>
          </p:cNvPr>
          <p:cNvSpPr>
            <a:spLocks noGrp="1" noChangeArrowheads="1"/>
          </p:cNvSpPr>
          <p:nvPr>
            <p:ph type="sldNum" sz="quarter" idx="12"/>
          </p:nvPr>
        </p:nvSpPr>
        <p:spPr>
          <a:ln/>
        </p:spPr>
        <p:txBody>
          <a:bodyPr/>
          <a:lstStyle>
            <a:lvl1pPr>
              <a:defRPr/>
            </a:lvl1pPr>
          </a:lstStyle>
          <a:p>
            <a:fld id="{FBA760C5-2D65-E64D-ADE9-9173A6BF93CF}" type="slidenum">
              <a:rPr lang="en-US" altLang="en-US"/>
              <a:pPr/>
              <a:t>‹#›</a:t>
            </a:fld>
            <a:endParaRPr lang="en-US" altLang="en-US"/>
          </a:p>
        </p:txBody>
      </p:sp>
    </p:spTree>
    <p:extLst>
      <p:ext uri="{BB962C8B-B14F-4D97-AF65-F5344CB8AC3E}">
        <p14:creationId xmlns:p14="http://schemas.microsoft.com/office/powerpoint/2010/main" val="858630210"/>
      </p:ext>
    </p:extLst>
  </p:cSld>
  <p:clrMapOvr>
    <a:masterClrMapping/>
  </p:clrMapOvr>
</p:sldLayout>
</file>

<file path=ppt/slideLayouts/slideLayout23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p:txBody>
          <a:bodyPr/>
          <a:lstStyle>
            <a:lvl1pPr>
              <a:defRPr/>
            </a:lvl1pPr>
          </a:lstStyle>
          <a:p>
            <a:pPr>
              <a:defRPr/>
            </a:pPr>
            <a:endParaRPr lang="en-US"/>
          </a:p>
        </p:txBody>
      </p:sp>
      <p:sp>
        <p:nvSpPr>
          <p:cNvPr id="5" name="Rectangle 40"/>
          <p:cNvSpPr>
            <a:spLocks noGrp="1" noChangeArrowheads="1"/>
          </p:cNvSpPr>
          <p:nvPr>
            <p:ph type="ftr" sz="quarter" idx="11"/>
          </p:nvPr>
        </p:nvSpPr>
        <p:spPr/>
        <p:txBody>
          <a:bodyPr/>
          <a:lstStyle>
            <a:lvl1pPr>
              <a:defRPr/>
            </a:lvl1pPr>
          </a:lstStyle>
          <a:p>
            <a:pPr>
              <a:defRPr/>
            </a:pPr>
            <a:endParaRPr lang="en-US"/>
          </a:p>
        </p:txBody>
      </p:sp>
      <p:sp>
        <p:nvSpPr>
          <p:cNvPr id="6" name="Rectangle 41"/>
          <p:cNvSpPr>
            <a:spLocks noGrp="1" noChangeArrowheads="1"/>
          </p:cNvSpPr>
          <p:nvPr>
            <p:ph type="sldNum" sz="quarter" idx="12"/>
          </p:nvPr>
        </p:nvSpPr>
        <p:spPr/>
        <p:txBody>
          <a:bodyPr/>
          <a:lstStyle>
            <a:lvl1pPr>
              <a:defRPr>
                <a:latin typeface="Times New Roman" charset="0"/>
              </a:defRPr>
            </a:lvl1pPr>
          </a:lstStyle>
          <a:p>
            <a:pPr>
              <a:defRPr/>
            </a:pPr>
            <a:fld id="{F57B38F2-97D8-924D-8250-5BDB944BE306}" type="slidenum">
              <a:rPr lang="zh-CN" altLang="en-US"/>
              <a:pPr>
                <a:defRPr/>
              </a:pPr>
              <a:t>‹#›</a:t>
            </a:fld>
            <a:endParaRPr lang="en-US" altLang="zh-CN"/>
          </a:p>
        </p:txBody>
      </p:sp>
    </p:spTree>
    <p:extLst>
      <p:ext uri="{BB962C8B-B14F-4D97-AF65-F5344CB8AC3E}">
        <p14:creationId xmlns:p14="http://schemas.microsoft.com/office/powerpoint/2010/main" val="709566898"/>
      </p:ext>
    </p:extLst>
  </p:cSld>
  <p:clrMapOvr>
    <a:masterClrMapping/>
  </p:clrMapOvr>
</p:sldLayout>
</file>

<file path=ppt/slideLayouts/slideLayout231.xml><?xml version="1.0" encoding="utf-8"?>
<p:sldLayout xmlns:a="http://schemas.openxmlformats.org/drawingml/2006/main" xmlns:r="http://schemas.openxmlformats.org/officeDocument/2006/relationships" xmlns:p="http://schemas.openxmlformats.org/presentationml/2006/main" type="txAndTwoObj" preserve="1">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91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41763"/>
            <a:ext cx="4038600" cy="218916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39"/>
          <p:cNvSpPr>
            <a:spLocks noGrp="1" noChangeArrowheads="1"/>
          </p:cNvSpPr>
          <p:nvPr>
            <p:ph type="dt" sz="half" idx="10"/>
          </p:nvPr>
        </p:nvSpPr>
        <p:spPr/>
        <p:txBody>
          <a:bodyPr/>
          <a:lstStyle>
            <a:lvl1pPr>
              <a:defRPr/>
            </a:lvl1pPr>
          </a:lstStyle>
          <a:p>
            <a:pPr>
              <a:defRPr/>
            </a:pPr>
            <a:endParaRPr lang="en-US"/>
          </a:p>
        </p:txBody>
      </p:sp>
      <p:sp>
        <p:nvSpPr>
          <p:cNvPr id="7" name="Rectangle 40"/>
          <p:cNvSpPr>
            <a:spLocks noGrp="1" noChangeArrowheads="1"/>
          </p:cNvSpPr>
          <p:nvPr>
            <p:ph type="ftr" sz="quarter" idx="11"/>
          </p:nvPr>
        </p:nvSpPr>
        <p:spPr/>
        <p:txBody>
          <a:bodyPr/>
          <a:lstStyle>
            <a:lvl1pPr>
              <a:defRPr/>
            </a:lvl1pPr>
          </a:lstStyle>
          <a:p>
            <a:pPr>
              <a:defRPr/>
            </a:pPr>
            <a:endParaRPr lang="en-US"/>
          </a:p>
        </p:txBody>
      </p:sp>
      <p:sp>
        <p:nvSpPr>
          <p:cNvPr id="8" name="Rectangle 41"/>
          <p:cNvSpPr>
            <a:spLocks noGrp="1" noChangeArrowheads="1"/>
          </p:cNvSpPr>
          <p:nvPr>
            <p:ph type="sldNum" sz="quarter" idx="12"/>
          </p:nvPr>
        </p:nvSpPr>
        <p:spPr/>
        <p:txBody>
          <a:bodyPr/>
          <a:lstStyle>
            <a:lvl1pPr>
              <a:defRPr>
                <a:latin typeface="Times New Roman" charset="0"/>
              </a:defRPr>
            </a:lvl1pPr>
          </a:lstStyle>
          <a:p>
            <a:pPr>
              <a:defRPr/>
            </a:pPr>
            <a:fld id="{75513F9D-839D-4B42-86BE-B83DA27926C8}" type="slidenum">
              <a:rPr lang="zh-CN" altLang="en-US"/>
              <a:pPr>
                <a:defRPr/>
              </a:pPr>
              <a:t>‹#›</a:t>
            </a:fld>
            <a:endParaRPr lang="en-US" altLang="zh-CN"/>
          </a:p>
        </p:txBody>
      </p:sp>
    </p:spTree>
    <p:extLst>
      <p:ext uri="{BB962C8B-B14F-4D97-AF65-F5344CB8AC3E}">
        <p14:creationId xmlns:p14="http://schemas.microsoft.com/office/powerpoint/2010/main" val="3452456426"/>
      </p:ext>
    </p:extLst>
  </p:cSld>
  <p:clrMapOvr>
    <a:masterClrMapping/>
  </p:clrMapOvr>
</p:sldLayout>
</file>

<file path=ppt/slideLayouts/slideLayout232.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39"/>
          <p:cNvSpPr>
            <a:spLocks noGrp="1" noChangeArrowheads="1"/>
          </p:cNvSpPr>
          <p:nvPr>
            <p:ph type="dt" sz="half" idx="10"/>
          </p:nvPr>
        </p:nvSpPr>
        <p:spPr/>
        <p:txBody>
          <a:bodyPr/>
          <a:lstStyle>
            <a:lvl1pPr>
              <a:defRPr/>
            </a:lvl1pPr>
          </a:lstStyle>
          <a:p>
            <a:pPr>
              <a:defRPr/>
            </a:pPr>
            <a:endParaRPr lang="en-US"/>
          </a:p>
        </p:txBody>
      </p:sp>
      <p:sp>
        <p:nvSpPr>
          <p:cNvPr id="6" name="Rectangle 40"/>
          <p:cNvSpPr>
            <a:spLocks noGrp="1" noChangeArrowheads="1"/>
          </p:cNvSpPr>
          <p:nvPr>
            <p:ph type="ftr" sz="quarter" idx="11"/>
          </p:nvPr>
        </p:nvSpPr>
        <p:spPr/>
        <p:txBody>
          <a:bodyPr/>
          <a:lstStyle>
            <a:lvl1pPr>
              <a:defRPr/>
            </a:lvl1pPr>
          </a:lstStyle>
          <a:p>
            <a:pPr>
              <a:defRPr/>
            </a:pPr>
            <a:endParaRPr lang="en-US"/>
          </a:p>
        </p:txBody>
      </p:sp>
      <p:sp>
        <p:nvSpPr>
          <p:cNvPr id="7" name="Rectangle 41"/>
          <p:cNvSpPr>
            <a:spLocks noGrp="1" noChangeArrowheads="1"/>
          </p:cNvSpPr>
          <p:nvPr>
            <p:ph type="sldNum" sz="quarter" idx="12"/>
          </p:nvPr>
        </p:nvSpPr>
        <p:spPr/>
        <p:txBody>
          <a:bodyPr/>
          <a:lstStyle>
            <a:lvl1pPr>
              <a:defRPr>
                <a:latin typeface="Times New Roman" charset="0"/>
              </a:defRPr>
            </a:lvl1pPr>
          </a:lstStyle>
          <a:p>
            <a:pPr>
              <a:defRPr/>
            </a:pPr>
            <a:fld id="{22BBD339-476F-F74E-9521-F3380512DF30}" type="slidenum">
              <a:rPr lang="zh-CN" altLang="en-US"/>
              <a:pPr>
                <a:defRPr/>
              </a:pPr>
              <a:t>‹#›</a:t>
            </a:fld>
            <a:endParaRPr lang="en-US" altLang="zh-CN"/>
          </a:p>
        </p:txBody>
      </p:sp>
    </p:spTree>
    <p:extLst>
      <p:ext uri="{BB962C8B-B14F-4D97-AF65-F5344CB8AC3E}">
        <p14:creationId xmlns:p14="http://schemas.microsoft.com/office/powerpoint/2010/main" val="4263697610"/>
      </p:ext>
    </p:extLst>
  </p:cSld>
  <p:clrMapOvr>
    <a:masterClrMapping/>
  </p:clrMapOvr>
</p:sldLayout>
</file>

<file path=ppt/slideLayouts/slideLayout233.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Tree>
    <p:extLst>
      <p:ext uri="{BB962C8B-B14F-4D97-AF65-F5344CB8AC3E}">
        <p14:creationId xmlns:p14="http://schemas.microsoft.com/office/powerpoint/2010/main" val="405800916"/>
      </p:ext>
    </p:extLst>
  </p:cSld>
  <p:clrMapOvr>
    <a:masterClrMapping/>
  </p:clrMapOvr>
</p:sldLayout>
</file>

<file path=ppt/slideLayouts/slideLayout234.xml><?xml version="1.0" encoding="utf-8"?>
<p:sldLayout xmlns:a="http://schemas.openxmlformats.org/drawingml/2006/main" xmlns:r="http://schemas.openxmlformats.org/officeDocument/2006/relationships" xmlns:p="http://schemas.openxmlformats.org/presentationml/2006/main" type="tx">
  <p:cSld name="Title and Content">
    <p:spTree>
      <p:nvGrpSpPr>
        <p:cNvPr id="1" name=""/>
        <p:cNvGrpSpPr/>
        <p:nvPr/>
      </p:nvGrpSpPr>
      <p:grpSpPr>
        <a:xfrm>
          <a:off x="0" y="0"/>
          <a:ext cx="0" cy="0"/>
          <a:chOff x="0" y="0"/>
          <a:chExt cx="0" cy="0"/>
        </a:xfrm>
      </p:grpSpPr>
      <p:sp>
        <p:nvSpPr>
          <p:cNvPr id="19" name="Title Text"/>
          <p:cNvSpPr txBox="1">
            <a:spLocks noGrp="1"/>
          </p:cNvSpPr>
          <p:nvPr>
            <p:ph type="title"/>
          </p:nvPr>
        </p:nvSpPr>
        <p:spPr>
          <a:prstGeom prst="rect">
            <a:avLst/>
          </a:prstGeom>
        </p:spPr>
        <p:txBody>
          <a:bodyPr/>
          <a:lstStyle/>
          <a:p>
            <a:r>
              <a:t>Title Text</a:t>
            </a:r>
          </a:p>
        </p:txBody>
      </p:sp>
      <p:sp>
        <p:nvSpPr>
          <p:cNvPr id="20" name="Body Level One…"/>
          <p:cNvSpPr txBox="1">
            <a:spLocks noGrp="1"/>
          </p:cNvSpPr>
          <p:nvPr>
            <p:ph type="body" idx="1"/>
          </p:nvPr>
        </p:nvSpPr>
        <p:spPr>
          <a:prstGeom prst="rect">
            <a:avLst/>
          </a:prstGeom>
        </p:spPr>
        <p:txBody>
          <a:bodyPr/>
          <a:lstStyle/>
          <a:p>
            <a:r>
              <a:t>Body Level One</a:t>
            </a:r>
          </a:p>
          <a:p>
            <a:pPr lvl="1"/>
            <a:r>
              <a:t>Body Level Two</a:t>
            </a:r>
          </a:p>
          <a:p>
            <a:pPr lvl="2"/>
            <a:r>
              <a:t>Body Level Three</a:t>
            </a:r>
          </a:p>
          <a:p>
            <a:pPr lvl="3"/>
            <a:r>
              <a:t>Body Level Four</a:t>
            </a:r>
          </a:p>
          <a:p>
            <a:pPr lvl="4"/>
            <a:r>
              <a:t>Body Level Five</a:t>
            </a:r>
          </a:p>
        </p:txBody>
      </p:sp>
      <p:sp>
        <p:nvSpPr>
          <p:cNvPr id="21"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4236336450"/>
      </p:ext>
    </p:extLst>
  </p:cSld>
  <p:clrMapOvr>
    <a:masterClrMapping/>
  </p:clrMapOvr>
  <p:transition spd="med"/>
</p:sldLayout>
</file>

<file path=ppt/slideLayouts/slideLayout235.xml><?xml version="1.0" encoding="utf-8"?>
<p:sldLayout xmlns:a="http://schemas.openxmlformats.org/drawingml/2006/main" xmlns:r="http://schemas.openxmlformats.org/officeDocument/2006/relationships" xmlns:p="http://schemas.openxmlformats.org/presentationml/2006/main" type="tx">
  <p:cSld name="Section Header">
    <p:spTree>
      <p:nvGrpSpPr>
        <p:cNvPr id="1" name=""/>
        <p:cNvGrpSpPr/>
        <p:nvPr/>
      </p:nvGrpSpPr>
      <p:grpSpPr>
        <a:xfrm>
          <a:off x="0" y="0"/>
          <a:ext cx="0" cy="0"/>
          <a:chOff x="0" y="0"/>
          <a:chExt cx="0" cy="0"/>
        </a:xfrm>
      </p:grpSpPr>
      <p:sp>
        <p:nvSpPr>
          <p:cNvPr id="28" name="Title Text"/>
          <p:cNvSpPr txBox="1">
            <a:spLocks noGrp="1"/>
          </p:cNvSpPr>
          <p:nvPr>
            <p:ph type="title"/>
          </p:nvPr>
        </p:nvSpPr>
        <p:spPr>
          <a:xfrm>
            <a:off x="722312" y="4406900"/>
            <a:ext cx="7772401" cy="1362075"/>
          </a:xfrm>
          <a:prstGeom prst="rect">
            <a:avLst/>
          </a:prstGeom>
        </p:spPr>
        <p:txBody>
          <a:bodyPr anchor="t"/>
          <a:lstStyle>
            <a:lvl1pPr>
              <a:defRPr sz="4000" b="1" cap="all"/>
            </a:lvl1pPr>
          </a:lstStyle>
          <a:p>
            <a:r>
              <a:t>Title Text</a:t>
            </a:r>
          </a:p>
        </p:txBody>
      </p:sp>
      <p:sp>
        <p:nvSpPr>
          <p:cNvPr id="29" name="Body Level One…"/>
          <p:cNvSpPr txBox="1">
            <a:spLocks noGrp="1"/>
          </p:cNvSpPr>
          <p:nvPr>
            <p:ph type="body" sz="quarter" idx="1"/>
          </p:nvPr>
        </p:nvSpPr>
        <p:spPr>
          <a:xfrm>
            <a:off x="722312" y="2906713"/>
            <a:ext cx="7772401" cy="1500188"/>
          </a:xfrm>
          <a:prstGeom prst="rect">
            <a:avLst/>
          </a:prstGeom>
        </p:spPr>
        <p:txBody>
          <a:bodyPr anchor="b"/>
          <a:lstStyle>
            <a:lvl1pPr marL="0" indent="0">
              <a:spcBef>
                <a:spcPts val="400"/>
              </a:spcBef>
              <a:buClrTx/>
              <a:buSzTx/>
              <a:buNone/>
              <a:defRPr sz="2000"/>
            </a:lvl1pPr>
            <a:lvl2pPr marL="0" indent="457200">
              <a:spcBef>
                <a:spcPts val="400"/>
              </a:spcBef>
              <a:buClrTx/>
              <a:buSzTx/>
              <a:buNone/>
              <a:defRPr sz="2000"/>
            </a:lvl2pPr>
            <a:lvl3pPr marL="0" indent="914400">
              <a:spcBef>
                <a:spcPts val="400"/>
              </a:spcBef>
              <a:buClrTx/>
              <a:buSzTx/>
              <a:buNone/>
              <a:defRPr sz="2000"/>
            </a:lvl3pPr>
            <a:lvl4pPr marL="0" indent="1371600">
              <a:spcBef>
                <a:spcPts val="400"/>
              </a:spcBef>
              <a:buClrTx/>
              <a:buSzTx/>
              <a:buNone/>
              <a:defRPr sz="2000"/>
            </a:lvl4pPr>
            <a:lvl5pPr marL="0" indent="1828800">
              <a:spcBef>
                <a:spcPts val="400"/>
              </a:spcBef>
              <a:buClrTx/>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30"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946472239"/>
      </p:ext>
    </p:extLst>
  </p:cSld>
  <p:clrMapOvr>
    <a:masterClrMapping/>
  </p:clrMapOvr>
  <p:transition spd="med"/>
</p:sldLayout>
</file>

<file path=ppt/slideLayouts/slideLayout236.xml><?xml version="1.0" encoding="utf-8"?>
<p:sldLayout xmlns:a="http://schemas.openxmlformats.org/drawingml/2006/main" xmlns:r="http://schemas.openxmlformats.org/officeDocument/2006/relationships" xmlns:p="http://schemas.openxmlformats.org/presentationml/2006/main" type="tx">
  <p:cSld name="Two Content">
    <p:spTree>
      <p:nvGrpSpPr>
        <p:cNvPr id="1" name=""/>
        <p:cNvGrpSpPr/>
        <p:nvPr/>
      </p:nvGrpSpPr>
      <p:grpSpPr>
        <a:xfrm>
          <a:off x="0" y="0"/>
          <a:ext cx="0" cy="0"/>
          <a:chOff x="0" y="0"/>
          <a:chExt cx="0" cy="0"/>
        </a:xfrm>
      </p:grpSpPr>
      <p:sp>
        <p:nvSpPr>
          <p:cNvPr id="37" name="Title Text"/>
          <p:cNvSpPr txBox="1">
            <a:spLocks noGrp="1"/>
          </p:cNvSpPr>
          <p:nvPr>
            <p:ph type="title"/>
          </p:nvPr>
        </p:nvSpPr>
        <p:spPr>
          <a:prstGeom prst="rect">
            <a:avLst/>
          </a:prstGeom>
        </p:spPr>
        <p:txBody>
          <a:bodyPr/>
          <a:lstStyle/>
          <a:p>
            <a:r>
              <a:t>Title Text</a:t>
            </a:r>
          </a:p>
        </p:txBody>
      </p:sp>
      <p:sp>
        <p:nvSpPr>
          <p:cNvPr id="38" name="Body Level One…"/>
          <p:cNvSpPr txBox="1">
            <a:spLocks noGrp="1"/>
          </p:cNvSpPr>
          <p:nvPr>
            <p:ph type="body" sz="half" idx="1"/>
          </p:nvPr>
        </p:nvSpPr>
        <p:spPr>
          <a:xfrm>
            <a:off x="457200" y="1600200"/>
            <a:ext cx="4038600" cy="4530725"/>
          </a:xfrm>
          <a:prstGeom prst="rect">
            <a:avLst/>
          </a:prstGeom>
        </p:spPr>
        <p:txBody>
          <a:bodyPr/>
          <a:lstStyle>
            <a:lvl1pPr>
              <a:spcBef>
                <a:spcPts val="600"/>
              </a:spcBef>
              <a:defRPr sz="2800"/>
            </a:lvl1pPr>
            <a:lvl2pPr marL="790575" indent="-333375">
              <a:spcBef>
                <a:spcPts val="600"/>
              </a:spcBef>
              <a:defRPr sz="2800"/>
            </a:lvl2pPr>
            <a:lvl3pPr marL="1234439" indent="-320039">
              <a:spcBef>
                <a:spcPts val="600"/>
              </a:spcBef>
              <a:defRPr sz="2800"/>
            </a:lvl3pPr>
            <a:lvl4pPr marL="1727200" indent="-355600">
              <a:spcBef>
                <a:spcPts val="600"/>
              </a:spcBef>
              <a:defRPr sz="2800"/>
            </a:lvl4pPr>
            <a:lvl5pPr marL="2184400" indent="-355600">
              <a:spcBef>
                <a:spcPts val="600"/>
              </a:spcBef>
              <a:defRPr sz="2800"/>
            </a:lvl5pPr>
          </a:lstStyle>
          <a:p>
            <a:r>
              <a:t>Body Level One</a:t>
            </a:r>
          </a:p>
          <a:p>
            <a:pPr lvl="1"/>
            <a:r>
              <a:t>Body Level Two</a:t>
            </a:r>
          </a:p>
          <a:p>
            <a:pPr lvl="2"/>
            <a:r>
              <a:t>Body Level Three</a:t>
            </a:r>
          </a:p>
          <a:p>
            <a:pPr lvl="3"/>
            <a:r>
              <a:t>Body Level Four</a:t>
            </a:r>
          </a:p>
          <a:p>
            <a:pPr lvl="4"/>
            <a:r>
              <a:t>Body Level Five</a:t>
            </a:r>
          </a:p>
        </p:txBody>
      </p:sp>
      <p:sp>
        <p:nvSpPr>
          <p:cNvPr id="39"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186511335"/>
      </p:ext>
    </p:extLst>
  </p:cSld>
  <p:clrMapOvr>
    <a:masterClrMapping/>
  </p:clrMapOvr>
  <p:transition spd="med"/>
</p:sldLayout>
</file>

<file path=ppt/slideLayouts/slideLayout237.xml><?xml version="1.0" encoding="utf-8"?>
<p:sldLayout xmlns:a="http://schemas.openxmlformats.org/drawingml/2006/main" xmlns:r="http://schemas.openxmlformats.org/officeDocument/2006/relationships" xmlns:p="http://schemas.openxmlformats.org/presentationml/2006/main" type="tx">
  <p:cSld name="Comparison">
    <p:spTree>
      <p:nvGrpSpPr>
        <p:cNvPr id="1" name=""/>
        <p:cNvGrpSpPr/>
        <p:nvPr/>
      </p:nvGrpSpPr>
      <p:grpSpPr>
        <a:xfrm>
          <a:off x="0" y="0"/>
          <a:ext cx="0" cy="0"/>
          <a:chOff x="0" y="0"/>
          <a:chExt cx="0" cy="0"/>
        </a:xfrm>
      </p:grpSpPr>
      <p:sp>
        <p:nvSpPr>
          <p:cNvPr id="46" name="Title Text"/>
          <p:cNvSpPr txBox="1">
            <a:spLocks noGrp="1"/>
          </p:cNvSpPr>
          <p:nvPr>
            <p:ph type="title"/>
          </p:nvPr>
        </p:nvSpPr>
        <p:spPr>
          <a:xfrm>
            <a:off x="457200" y="274638"/>
            <a:ext cx="8229600" cy="1143001"/>
          </a:xfrm>
          <a:prstGeom prst="rect">
            <a:avLst/>
          </a:prstGeom>
        </p:spPr>
        <p:txBody>
          <a:bodyPr/>
          <a:lstStyle/>
          <a:p>
            <a:r>
              <a:t>Title Text</a:t>
            </a:r>
          </a:p>
        </p:txBody>
      </p:sp>
      <p:sp>
        <p:nvSpPr>
          <p:cNvPr id="47" name="Body Level One…"/>
          <p:cNvSpPr txBox="1">
            <a:spLocks noGrp="1"/>
          </p:cNvSpPr>
          <p:nvPr>
            <p:ph type="body" sz="quarter" idx="1"/>
          </p:nvPr>
        </p:nvSpPr>
        <p:spPr>
          <a:xfrm>
            <a:off x="457200" y="1535112"/>
            <a:ext cx="4040188" cy="639763"/>
          </a:xfrm>
          <a:prstGeom prst="rect">
            <a:avLst/>
          </a:prstGeom>
        </p:spPr>
        <p:txBody>
          <a:bodyPr anchor="b"/>
          <a:lstStyle>
            <a:lvl1pPr marL="0" indent="0">
              <a:spcBef>
                <a:spcPts val="500"/>
              </a:spcBef>
              <a:buClrTx/>
              <a:buSzTx/>
              <a:buNone/>
              <a:defRPr sz="2400" b="1"/>
            </a:lvl1pPr>
            <a:lvl2pPr marL="0" indent="457200">
              <a:spcBef>
                <a:spcPts val="500"/>
              </a:spcBef>
              <a:buClrTx/>
              <a:buSzTx/>
              <a:buNone/>
              <a:defRPr sz="2400" b="1"/>
            </a:lvl2pPr>
            <a:lvl3pPr marL="0" indent="914400">
              <a:spcBef>
                <a:spcPts val="500"/>
              </a:spcBef>
              <a:buClrTx/>
              <a:buSzTx/>
              <a:buNone/>
              <a:defRPr sz="2400" b="1"/>
            </a:lvl3pPr>
            <a:lvl4pPr marL="0" indent="1371600">
              <a:spcBef>
                <a:spcPts val="500"/>
              </a:spcBef>
              <a:buClrTx/>
              <a:buSzTx/>
              <a:buNone/>
              <a:defRPr sz="2400" b="1"/>
            </a:lvl4pPr>
            <a:lvl5pPr marL="0" indent="1828800">
              <a:spcBef>
                <a:spcPts val="500"/>
              </a:spcBef>
              <a:buClrTx/>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48" name="Text Placeholder 4"/>
          <p:cNvSpPr>
            <a:spLocks noGrp="1"/>
          </p:cNvSpPr>
          <p:nvPr>
            <p:ph type="body" sz="quarter" idx="21"/>
          </p:nvPr>
        </p:nvSpPr>
        <p:spPr>
          <a:xfrm>
            <a:off x="4645025" y="1535112"/>
            <a:ext cx="4041775" cy="639763"/>
          </a:xfrm>
          <a:prstGeom prst="rect">
            <a:avLst/>
          </a:prstGeom>
        </p:spPr>
        <p:txBody>
          <a:bodyPr anchor="b"/>
          <a:lstStyle/>
          <a:p>
            <a:pPr marL="0" indent="0">
              <a:spcBef>
                <a:spcPts val="500"/>
              </a:spcBef>
              <a:buClrTx/>
              <a:buSzTx/>
              <a:buNone/>
              <a:defRPr sz="2400" b="1"/>
            </a:pPr>
            <a:endParaRPr/>
          </a:p>
        </p:txBody>
      </p:sp>
      <p:sp>
        <p:nvSpPr>
          <p:cNvPr id="49"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022718728"/>
      </p:ext>
    </p:extLst>
  </p:cSld>
  <p:clrMapOvr>
    <a:masterClrMapping/>
  </p:clrMapOvr>
  <p:transition spd="med"/>
</p:sldLayout>
</file>

<file path=ppt/slideLayouts/slideLayout238.xml><?xml version="1.0" encoding="utf-8"?>
<p:sldLayout xmlns:a="http://schemas.openxmlformats.org/drawingml/2006/main" xmlns:r="http://schemas.openxmlformats.org/officeDocument/2006/relationships" xmlns:p="http://schemas.openxmlformats.org/presentationml/2006/main" type="tx">
  <p:cSld name="Title Only">
    <p:spTree>
      <p:nvGrpSpPr>
        <p:cNvPr id="1" name=""/>
        <p:cNvGrpSpPr/>
        <p:nvPr/>
      </p:nvGrpSpPr>
      <p:grpSpPr>
        <a:xfrm>
          <a:off x="0" y="0"/>
          <a:ext cx="0" cy="0"/>
          <a:chOff x="0" y="0"/>
          <a:chExt cx="0" cy="0"/>
        </a:xfrm>
      </p:grpSpPr>
      <p:sp>
        <p:nvSpPr>
          <p:cNvPr id="56" name="Title Text"/>
          <p:cNvSpPr txBox="1">
            <a:spLocks noGrp="1"/>
          </p:cNvSpPr>
          <p:nvPr>
            <p:ph type="title"/>
          </p:nvPr>
        </p:nvSpPr>
        <p:spPr>
          <a:prstGeom prst="rect">
            <a:avLst/>
          </a:prstGeom>
        </p:spPr>
        <p:txBody>
          <a:bodyPr/>
          <a:lstStyle/>
          <a:p>
            <a:r>
              <a:t>Title Text</a:t>
            </a:r>
          </a:p>
        </p:txBody>
      </p:sp>
      <p:sp>
        <p:nvSpPr>
          <p:cNvPr id="57"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879154464"/>
      </p:ext>
    </p:extLst>
  </p:cSld>
  <p:clrMapOvr>
    <a:masterClrMapping/>
  </p:clrMapOvr>
  <p:transition spd="med"/>
</p:sldLayout>
</file>

<file path=ppt/slideLayouts/slideLayout239.xml><?xml version="1.0" encoding="utf-8"?>
<p:sldLayout xmlns:a="http://schemas.openxmlformats.org/drawingml/2006/main" xmlns:r="http://schemas.openxmlformats.org/officeDocument/2006/relationships" xmlns:p="http://schemas.openxmlformats.org/presentationml/2006/main" type="tx">
  <p:cSld name="Blank">
    <p:spTree>
      <p:nvGrpSpPr>
        <p:cNvPr id="1" name=""/>
        <p:cNvGrpSpPr/>
        <p:nvPr/>
      </p:nvGrpSpPr>
      <p:grpSpPr>
        <a:xfrm>
          <a:off x="0" y="0"/>
          <a:ext cx="0" cy="0"/>
          <a:chOff x="0" y="0"/>
          <a:chExt cx="0" cy="0"/>
        </a:xfrm>
      </p:grpSpPr>
      <p:sp>
        <p:nvSpPr>
          <p:cNvPr id="64"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837911552"/>
      </p:ext>
    </p:extLst>
  </p:cSld>
  <p:clrMapOvr>
    <a:masterClrMapping/>
  </p:clrMapOvr>
  <p:transition spd="med"/>
</p:sldLayout>
</file>

<file path=ppt/slideLayouts/slideLayout2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a:extLst>
              <a:ext uri="{FF2B5EF4-FFF2-40B4-BE49-F238E27FC236}">
                <a16:creationId xmlns:a16="http://schemas.microsoft.com/office/drawing/2014/main" id="{C74E64F6-9CCD-BD49-A5BA-C7F390F4567B}"/>
              </a:ext>
            </a:extLst>
          </p:cNvPr>
          <p:cNvSpPr>
            <a:spLocks noGrp="1" noChangeArrowheads="1"/>
          </p:cNvSpPr>
          <p:nvPr>
            <p:ph type="dt" sz="half" idx="10"/>
          </p:nvPr>
        </p:nvSpPr>
        <p:spPr>
          <a:ln/>
        </p:spPr>
        <p:txBody>
          <a:bodyPr/>
          <a:lstStyle>
            <a:lvl1pPr>
              <a:defRPr/>
            </a:lvl1pPr>
          </a:lstStyle>
          <a:p>
            <a:pPr>
              <a:defRPr/>
            </a:pPr>
            <a:endParaRPr lang="en-US"/>
          </a:p>
        </p:txBody>
      </p:sp>
      <p:sp>
        <p:nvSpPr>
          <p:cNvPr id="5" name="Rectangle 5">
            <a:extLst>
              <a:ext uri="{FF2B5EF4-FFF2-40B4-BE49-F238E27FC236}">
                <a16:creationId xmlns:a16="http://schemas.microsoft.com/office/drawing/2014/main" id="{EB1C8BDE-0CD7-2E44-81EF-99FCD1261AB2}"/>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6">
            <a:extLst>
              <a:ext uri="{FF2B5EF4-FFF2-40B4-BE49-F238E27FC236}">
                <a16:creationId xmlns:a16="http://schemas.microsoft.com/office/drawing/2014/main" id="{1F270279-6F58-8C45-A07F-44634D663132}"/>
              </a:ext>
            </a:extLst>
          </p:cNvPr>
          <p:cNvSpPr>
            <a:spLocks noGrp="1" noChangeArrowheads="1"/>
          </p:cNvSpPr>
          <p:nvPr>
            <p:ph type="sldNum" sz="quarter" idx="12"/>
          </p:nvPr>
        </p:nvSpPr>
        <p:spPr>
          <a:ln/>
        </p:spPr>
        <p:txBody>
          <a:bodyPr/>
          <a:lstStyle>
            <a:lvl1pPr>
              <a:defRPr/>
            </a:lvl1pPr>
          </a:lstStyle>
          <a:p>
            <a:fld id="{AC7432FD-79D0-2943-8BC0-E40B9B10D75C}" type="slidenum">
              <a:rPr lang="en-US" altLang="en-US"/>
              <a:pPr/>
              <a:t>‹#›</a:t>
            </a:fld>
            <a:endParaRPr lang="en-US" altLang="en-US"/>
          </a:p>
        </p:txBody>
      </p:sp>
    </p:spTree>
    <p:extLst>
      <p:ext uri="{BB962C8B-B14F-4D97-AF65-F5344CB8AC3E}">
        <p14:creationId xmlns:p14="http://schemas.microsoft.com/office/powerpoint/2010/main" val="2661244130"/>
      </p:ext>
    </p:extLst>
  </p:cSld>
  <p:clrMapOvr>
    <a:masterClrMapping/>
  </p:clrMapOvr>
</p:sldLayout>
</file>

<file path=ppt/slideLayouts/slideLayout240.xml><?xml version="1.0" encoding="utf-8"?>
<p:sldLayout xmlns:a="http://schemas.openxmlformats.org/drawingml/2006/main" xmlns:r="http://schemas.openxmlformats.org/officeDocument/2006/relationships" xmlns:p="http://schemas.openxmlformats.org/presentationml/2006/main" type="tx">
  <p:cSld name="Content with Caption">
    <p:spTree>
      <p:nvGrpSpPr>
        <p:cNvPr id="1" name=""/>
        <p:cNvGrpSpPr/>
        <p:nvPr/>
      </p:nvGrpSpPr>
      <p:grpSpPr>
        <a:xfrm>
          <a:off x="0" y="0"/>
          <a:ext cx="0" cy="0"/>
          <a:chOff x="0" y="0"/>
          <a:chExt cx="0" cy="0"/>
        </a:xfrm>
      </p:grpSpPr>
      <p:sp>
        <p:nvSpPr>
          <p:cNvPr id="71" name="Title Text"/>
          <p:cNvSpPr txBox="1">
            <a:spLocks noGrp="1"/>
          </p:cNvSpPr>
          <p:nvPr>
            <p:ph type="title"/>
          </p:nvPr>
        </p:nvSpPr>
        <p:spPr>
          <a:xfrm>
            <a:off x="457200" y="273050"/>
            <a:ext cx="3008314" cy="1162050"/>
          </a:xfrm>
          <a:prstGeom prst="rect">
            <a:avLst/>
          </a:prstGeom>
        </p:spPr>
        <p:txBody>
          <a:bodyPr anchor="b"/>
          <a:lstStyle>
            <a:lvl1pPr>
              <a:defRPr sz="2000" b="1"/>
            </a:lvl1pPr>
          </a:lstStyle>
          <a:p>
            <a:r>
              <a:t>Title Text</a:t>
            </a:r>
          </a:p>
        </p:txBody>
      </p:sp>
      <p:sp>
        <p:nvSpPr>
          <p:cNvPr id="72" name="Body Level One…"/>
          <p:cNvSpPr txBox="1">
            <a:spLocks noGrp="1"/>
          </p:cNvSpPr>
          <p:nvPr>
            <p:ph type="body" idx="1"/>
          </p:nvPr>
        </p:nvSpPr>
        <p:spPr>
          <a:xfrm>
            <a:off x="3575050" y="273050"/>
            <a:ext cx="5111750" cy="5853113"/>
          </a:xfrm>
          <a:prstGeom prst="rect">
            <a:avLst/>
          </a:prstGeom>
        </p:spPr>
        <p:txBody>
          <a:bodyPr/>
          <a:lstStyle/>
          <a:p>
            <a:r>
              <a:t>Body Level One</a:t>
            </a:r>
          </a:p>
          <a:p>
            <a:pPr lvl="1"/>
            <a:r>
              <a:t>Body Level Two</a:t>
            </a:r>
          </a:p>
          <a:p>
            <a:pPr lvl="2"/>
            <a:r>
              <a:t>Body Level Three</a:t>
            </a:r>
          </a:p>
          <a:p>
            <a:pPr lvl="3"/>
            <a:r>
              <a:t>Body Level Four</a:t>
            </a:r>
          </a:p>
          <a:p>
            <a:pPr lvl="4"/>
            <a:r>
              <a:t>Body Level Five</a:t>
            </a:r>
          </a:p>
        </p:txBody>
      </p:sp>
      <p:sp>
        <p:nvSpPr>
          <p:cNvPr id="73" name="Text Placeholder 3"/>
          <p:cNvSpPr>
            <a:spLocks noGrp="1"/>
          </p:cNvSpPr>
          <p:nvPr>
            <p:ph type="body" sz="half" idx="21"/>
          </p:nvPr>
        </p:nvSpPr>
        <p:spPr>
          <a:xfrm>
            <a:off x="457199" y="1435100"/>
            <a:ext cx="3008315" cy="4691063"/>
          </a:xfrm>
          <a:prstGeom prst="rect">
            <a:avLst/>
          </a:prstGeom>
        </p:spPr>
        <p:txBody>
          <a:bodyPr/>
          <a:lstStyle/>
          <a:p>
            <a:pPr marL="0" indent="0">
              <a:spcBef>
                <a:spcPts val="300"/>
              </a:spcBef>
              <a:buClrTx/>
              <a:buSzTx/>
              <a:buNone/>
              <a:defRPr sz="1400"/>
            </a:pPr>
            <a:endParaRPr/>
          </a:p>
        </p:txBody>
      </p:sp>
      <p:sp>
        <p:nvSpPr>
          <p:cNvPr id="74"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4219239986"/>
      </p:ext>
    </p:extLst>
  </p:cSld>
  <p:clrMapOvr>
    <a:masterClrMapping/>
  </p:clrMapOvr>
  <p:transition spd="med"/>
</p:sldLayout>
</file>

<file path=ppt/slideLayouts/slideLayout241.xml><?xml version="1.0" encoding="utf-8"?>
<p:sldLayout xmlns:a="http://schemas.openxmlformats.org/drawingml/2006/main" xmlns:r="http://schemas.openxmlformats.org/officeDocument/2006/relationships" xmlns:p="http://schemas.openxmlformats.org/presentationml/2006/main" type="tx">
  <p:cSld name="Picture with Caption">
    <p:spTree>
      <p:nvGrpSpPr>
        <p:cNvPr id="1" name=""/>
        <p:cNvGrpSpPr/>
        <p:nvPr/>
      </p:nvGrpSpPr>
      <p:grpSpPr>
        <a:xfrm>
          <a:off x="0" y="0"/>
          <a:ext cx="0" cy="0"/>
          <a:chOff x="0" y="0"/>
          <a:chExt cx="0" cy="0"/>
        </a:xfrm>
      </p:grpSpPr>
      <p:sp>
        <p:nvSpPr>
          <p:cNvPr id="81" name="Title Text"/>
          <p:cNvSpPr txBox="1">
            <a:spLocks noGrp="1"/>
          </p:cNvSpPr>
          <p:nvPr>
            <p:ph type="title"/>
          </p:nvPr>
        </p:nvSpPr>
        <p:spPr>
          <a:xfrm>
            <a:off x="1792288" y="4800600"/>
            <a:ext cx="5486401" cy="566738"/>
          </a:xfrm>
          <a:prstGeom prst="rect">
            <a:avLst/>
          </a:prstGeom>
        </p:spPr>
        <p:txBody>
          <a:bodyPr anchor="b"/>
          <a:lstStyle>
            <a:lvl1pPr>
              <a:defRPr sz="2000" b="1"/>
            </a:lvl1pPr>
          </a:lstStyle>
          <a:p>
            <a:r>
              <a:t>Title Text</a:t>
            </a:r>
          </a:p>
        </p:txBody>
      </p:sp>
      <p:sp>
        <p:nvSpPr>
          <p:cNvPr id="82" name="Picture Placeholder 2"/>
          <p:cNvSpPr>
            <a:spLocks noGrp="1"/>
          </p:cNvSpPr>
          <p:nvPr>
            <p:ph type="pic" sz="half" idx="21"/>
          </p:nvPr>
        </p:nvSpPr>
        <p:spPr>
          <a:xfrm>
            <a:off x="1792288" y="612775"/>
            <a:ext cx="5486401" cy="4114800"/>
          </a:xfrm>
          <a:prstGeom prst="rect">
            <a:avLst/>
          </a:prstGeom>
        </p:spPr>
        <p:txBody>
          <a:bodyPr lIns="91439" rIns="91439">
            <a:noAutofit/>
          </a:bodyPr>
          <a:lstStyle/>
          <a:p>
            <a:endParaRPr/>
          </a:p>
        </p:txBody>
      </p:sp>
      <p:sp>
        <p:nvSpPr>
          <p:cNvPr id="83" name="Body Level One…"/>
          <p:cNvSpPr txBox="1">
            <a:spLocks noGrp="1"/>
          </p:cNvSpPr>
          <p:nvPr>
            <p:ph type="body" sz="quarter" idx="1"/>
          </p:nvPr>
        </p:nvSpPr>
        <p:spPr>
          <a:xfrm>
            <a:off x="1792288" y="5367337"/>
            <a:ext cx="5486401" cy="804863"/>
          </a:xfrm>
          <a:prstGeom prst="rect">
            <a:avLst/>
          </a:prstGeom>
        </p:spPr>
        <p:txBody>
          <a:bodyPr/>
          <a:lstStyle>
            <a:lvl1pPr marL="0" indent="0">
              <a:spcBef>
                <a:spcPts val="300"/>
              </a:spcBef>
              <a:buClrTx/>
              <a:buSzTx/>
              <a:buNone/>
              <a:defRPr sz="1400"/>
            </a:lvl1pPr>
            <a:lvl2pPr marL="0" indent="457200">
              <a:spcBef>
                <a:spcPts val="300"/>
              </a:spcBef>
              <a:buClrTx/>
              <a:buSzTx/>
              <a:buNone/>
              <a:defRPr sz="1400"/>
            </a:lvl2pPr>
            <a:lvl3pPr marL="0" indent="914400">
              <a:spcBef>
                <a:spcPts val="300"/>
              </a:spcBef>
              <a:buClrTx/>
              <a:buSzTx/>
              <a:buNone/>
              <a:defRPr sz="1400"/>
            </a:lvl3pPr>
            <a:lvl4pPr marL="0" indent="1371600">
              <a:spcBef>
                <a:spcPts val="300"/>
              </a:spcBef>
              <a:buClrTx/>
              <a:buSzTx/>
              <a:buNone/>
              <a:defRPr sz="1400"/>
            </a:lvl4pPr>
            <a:lvl5pPr marL="0" indent="1828800">
              <a:spcBef>
                <a:spcPts val="300"/>
              </a:spcBef>
              <a:buClrTx/>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84"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206535455"/>
      </p:ext>
    </p:extLst>
  </p:cSld>
  <p:clrMapOvr>
    <a:masterClrMapping/>
  </p:clrMapOvr>
  <p:transition spd="med"/>
</p:sldLayout>
</file>

<file path=ppt/slideLayouts/slideLayout242.xml><?xml version="1.0" encoding="utf-8"?>
<p:sldLayout xmlns:a="http://schemas.openxmlformats.org/drawingml/2006/main" xmlns:r="http://schemas.openxmlformats.org/officeDocument/2006/relationships" xmlns:p="http://schemas.openxmlformats.org/presentationml/2006/main" type="tx">
  <p:cSld name="Title and Vertical Text">
    <p:spTree>
      <p:nvGrpSpPr>
        <p:cNvPr id="1" name=""/>
        <p:cNvGrpSpPr/>
        <p:nvPr/>
      </p:nvGrpSpPr>
      <p:grpSpPr>
        <a:xfrm>
          <a:off x="0" y="0"/>
          <a:ext cx="0" cy="0"/>
          <a:chOff x="0" y="0"/>
          <a:chExt cx="0" cy="0"/>
        </a:xfrm>
      </p:grpSpPr>
      <p:sp>
        <p:nvSpPr>
          <p:cNvPr id="91" name="Title Text"/>
          <p:cNvSpPr txBox="1">
            <a:spLocks noGrp="1"/>
          </p:cNvSpPr>
          <p:nvPr>
            <p:ph type="title"/>
          </p:nvPr>
        </p:nvSpPr>
        <p:spPr>
          <a:prstGeom prst="rect">
            <a:avLst/>
          </a:prstGeom>
        </p:spPr>
        <p:txBody>
          <a:bodyPr/>
          <a:lstStyle/>
          <a:p>
            <a:r>
              <a:t>Title Text</a:t>
            </a:r>
          </a:p>
        </p:txBody>
      </p:sp>
      <p:sp>
        <p:nvSpPr>
          <p:cNvPr id="92" name="Body Level One…"/>
          <p:cNvSpPr txBox="1">
            <a:spLocks noGrp="1"/>
          </p:cNvSpPr>
          <p:nvPr>
            <p:ph type="body" idx="1"/>
          </p:nvPr>
        </p:nvSpPr>
        <p:spPr>
          <a:prstGeom prst="rect">
            <a:avLst/>
          </a:prstGeom>
        </p:spPr>
        <p:txBody>
          <a:bodyPr vert="eaVert"/>
          <a:lstStyle/>
          <a:p>
            <a:r>
              <a:t>Body Level One</a:t>
            </a:r>
          </a:p>
          <a:p>
            <a:pPr lvl="1"/>
            <a:r>
              <a:t>Body Level Two</a:t>
            </a:r>
          </a:p>
          <a:p>
            <a:pPr lvl="2"/>
            <a:r>
              <a:t>Body Level Three</a:t>
            </a:r>
          </a:p>
          <a:p>
            <a:pPr lvl="3"/>
            <a:r>
              <a:t>Body Level Four</a:t>
            </a:r>
          </a:p>
          <a:p>
            <a:pPr lvl="4"/>
            <a:r>
              <a:t>Body Level Five</a:t>
            </a:r>
          </a:p>
        </p:txBody>
      </p:sp>
      <p:sp>
        <p:nvSpPr>
          <p:cNvPr id="93"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622928547"/>
      </p:ext>
    </p:extLst>
  </p:cSld>
  <p:clrMapOvr>
    <a:masterClrMapping/>
  </p:clrMapOvr>
  <p:transition spd="med"/>
</p:sldLayout>
</file>

<file path=ppt/slideLayouts/slideLayout243.xml><?xml version="1.0" encoding="utf-8"?>
<p:sldLayout xmlns:a="http://schemas.openxmlformats.org/drawingml/2006/main" xmlns:r="http://schemas.openxmlformats.org/officeDocument/2006/relationships" xmlns:p="http://schemas.openxmlformats.org/presentationml/2006/main" type="tx">
  <p:cSld name="Vertical Title and Text">
    <p:spTree>
      <p:nvGrpSpPr>
        <p:cNvPr id="1" name=""/>
        <p:cNvGrpSpPr/>
        <p:nvPr/>
      </p:nvGrpSpPr>
      <p:grpSpPr>
        <a:xfrm>
          <a:off x="0" y="0"/>
          <a:ext cx="0" cy="0"/>
          <a:chOff x="0" y="0"/>
          <a:chExt cx="0" cy="0"/>
        </a:xfrm>
      </p:grpSpPr>
      <p:sp>
        <p:nvSpPr>
          <p:cNvPr id="100" name="Title Text"/>
          <p:cNvSpPr txBox="1">
            <a:spLocks noGrp="1"/>
          </p:cNvSpPr>
          <p:nvPr>
            <p:ph type="title"/>
          </p:nvPr>
        </p:nvSpPr>
        <p:spPr>
          <a:xfrm>
            <a:off x="6629400" y="277813"/>
            <a:ext cx="2057400" cy="5853113"/>
          </a:xfrm>
          <a:prstGeom prst="rect">
            <a:avLst/>
          </a:prstGeom>
        </p:spPr>
        <p:txBody>
          <a:bodyPr vert="eaVert"/>
          <a:lstStyle/>
          <a:p>
            <a:r>
              <a:t>Title Text</a:t>
            </a:r>
          </a:p>
        </p:txBody>
      </p:sp>
      <p:sp>
        <p:nvSpPr>
          <p:cNvPr id="101" name="Body Level One…"/>
          <p:cNvSpPr txBox="1">
            <a:spLocks noGrp="1"/>
          </p:cNvSpPr>
          <p:nvPr>
            <p:ph type="body" idx="1"/>
          </p:nvPr>
        </p:nvSpPr>
        <p:spPr>
          <a:xfrm>
            <a:off x="457200" y="277813"/>
            <a:ext cx="6019800" cy="5853113"/>
          </a:xfrm>
          <a:prstGeom prst="rect">
            <a:avLst/>
          </a:prstGeom>
        </p:spPr>
        <p:txBody>
          <a:bodyPr vert="eaVert"/>
          <a:lstStyle/>
          <a:p>
            <a:r>
              <a:t>Body Level One</a:t>
            </a:r>
          </a:p>
          <a:p>
            <a:pPr lvl="1"/>
            <a:r>
              <a:t>Body Level Two</a:t>
            </a:r>
          </a:p>
          <a:p>
            <a:pPr lvl="2"/>
            <a:r>
              <a:t>Body Level Three</a:t>
            </a:r>
          </a:p>
          <a:p>
            <a:pPr lvl="3"/>
            <a:r>
              <a:t>Body Level Four</a:t>
            </a:r>
          </a:p>
          <a:p>
            <a:pPr lvl="4"/>
            <a:r>
              <a:t>Body Level Five</a:t>
            </a:r>
          </a:p>
        </p:txBody>
      </p:sp>
      <p:sp>
        <p:nvSpPr>
          <p:cNvPr id="102"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85459185"/>
      </p:ext>
    </p:extLst>
  </p:cSld>
  <p:clrMapOvr>
    <a:masterClrMapping/>
  </p:clrMapOvr>
  <p:transition spd="med"/>
</p:sldLayout>
</file>

<file path=ppt/slideLayouts/slideLayout244.xml><?xml version="1.0" encoding="utf-8"?>
<p:sldLayout xmlns:a="http://schemas.openxmlformats.org/drawingml/2006/main" xmlns:r="http://schemas.openxmlformats.org/officeDocument/2006/relationships" xmlns:p="http://schemas.openxmlformats.org/presentationml/2006/main" showMasterSp="0" type="tx">
  <p:cSld name="1_Title and Content">
    <p:bg>
      <p:bgPr>
        <a:blipFill rotWithShape="1">
          <a:blip r:embed="rId2"/>
          <a:srcRect/>
          <a:stretch>
            <a:fillRect/>
          </a:stretch>
        </a:blipFill>
        <a:effectLst/>
      </p:bgPr>
    </p:bg>
    <p:spTree>
      <p:nvGrpSpPr>
        <p:cNvPr id="1" name=""/>
        <p:cNvGrpSpPr/>
        <p:nvPr/>
      </p:nvGrpSpPr>
      <p:grpSpPr>
        <a:xfrm>
          <a:off x="0" y="0"/>
          <a:ext cx="0" cy="0"/>
          <a:chOff x="0" y="0"/>
          <a:chExt cx="0" cy="0"/>
        </a:xfrm>
      </p:grpSpPr>
      <p:sp>
        <p:nvSpPr>
          <p:cNvPr id="109" name="Title Text"/>
          <p:cNvSpPr txBox="1">
            <a:spLocks noGrp="1"/>
          </p:cNvSpPr>
          <p:nvPr>
            <p:ph type="title"/>
          </p:nvPr>
        </p:nvSpPr>
        <p:spPr>
          <a:xfrm>
            <a:off x="1447800" y="609600"/>
            <a:ext cx="7239000" cy="1143000"/>
          </a:xfrm>
          <a:prstGeom prst="rect">
            <a:avLst/>
          </a:prstGeom>
          <a:effectLst>
            <a:outerShdw blurRad="25400" dist="38099" dir="2700000" rotWithShape="0">
              <a:srgbClr val="808080"/>
            </a:outerShdw>
          </a:effectLst>
        </p:spPr>
        <p:txBody>
          <a:bodyPr/>
          <a:lstStyle>
            <a:lvl1pPr algn="r">
              <a:defRPr>
                <a:solidFill>
                  <a:srgbClr val="FFFF00"/>
                </a:solidFill>
                <a:latin typeface="Verdana"/>
                <a:ea typeface="Verdana"/>
                <a:cs typeface="Verdana"/>
                <a:sym typeface="Verdana"/>
              </a:defRPr>
            </a:lvl1pPr>
          </a:lstStyle>
          <a:p>
            <a:pPr>
              <a:defRPr>
                <a:effectLst/>
              </a:defRPr>
            </a:pPr>
            <a:r>
              <a:t>Title Text</a:t>
            </a:r>
          </a:p>
        </p:txBody>
      </p:sp>
      <p:sp>
        <p:nvSpPr>
          <p:cNvPr id="110" name="Body Level One…"/>
          <p:cNvSpPr txBox="1">
            <a:spLocks noGrp="1"/>
          </p:cNvSpPr>
          <p:nvPr>
            <p:ph type="body" idx="1"/>
          </p:nvPr>
        </p:nvSpPr>
        <p:spPr>
          <a:xfrm>
            <a:off x="2286000" y="1981200"/>
            <a:ext cx="6400800" cy="4114800"/>
          </a:xfrm>
          <a:prstGeom prst="rect">
            <a:avLst/>
          </a:prstGeom>
          <a:effectLst>
            <a:outerShdw blurRad="25400" dist="38099" dir="2700000" rotWithShape="0">
              <a:srgbClr val="808080"/>
            </a:outerShdw>
          </a:effectLst>
        </p:spPr>
        <p:txBody>
          <a:bodyPr/>
          <a:lstStyle>
            <a:lvl1pPr>
              <a:buClrTx/>
              <a:buSzPct val="100000"/>
              <a:buChar char=""/>
              <a:defRPr>
                <a:solidFill>
                  <a:srgbClr val="FFFF00"/>
                </a:solidFill>
                <a:latin typeface="Verdana"/>
                <a:ea typeface="Verdana"/>
                <a:cs typeface="Verdana"/>
                <a:sym typeface="Verdana"/>
              </a:defRPr>
            </a:lvl1pPr>
            <a:lvl2pPr>
              <a:buClrTx/>
              <a:buSzPct val="100000"/>
              <a:buChar char=""/>
              <a:defRPr>
                <a:solidFill>
                  <a:srgbClr val="FFFF00"/>
                </a:solidFill>
                <a:latin typeface="Verdana"/>
                <a:ea typeface="Verdana"/>
                <a:cs typeface="Verdana"/>
                <a:sym typeface="Verdana"/>
              </a:defRPr>
            </a:lvl2pPr>
            <a:lvl3pPr>
              <a:buClrTx/>
              <a:buSzPct val="100000"/>
              <a:buChar char=""/>
              <a:defRPr>
                <a:solidFill>
                  <a:srgbClr val="FFFF00"/>
                </a:solidFill>
                <a:latin typeface="Verdana"/>
                <a:ea typeface="Verdana"/>
                <a:cs typeface="Verdana"/>
                <a:sym typeface="Verdana"/>
              </a:defRPr>
            </a:lvl3pPr>
            <a:lvl4pPr>
              <a:buClrTx/>
              <a:buSzPct val="100000"/>
              <a:buChar char=""/>
              <a:defRPr>
                <a:solidFill>
                  <a:srgbClr val="FFFF00"/>
                </a:solidFill>
                <a:latin typeface="Verdana"/>
                <a:ea typeface="Verdana"/>
                <a:cs typeface="Verdana"/>
                <a:sym typeface="Verdana"/>
              </a:defRPr>
            </a:lvl4pPr>
            <a:lvl5pPr>
              <a:buClrTx/>
              <a:buSzPct val="100000"/>
              <a:buChar char=""/>
              <a:defRPr>
                <a:solidFill>
                  <a:srgbClr val="FFFF00"/>
                </a:solidFill>
                <a:latin typeface="Verdana"/>
                <a:ea typeface="Verdana"/>
                <a:cs typeface="Verdana"/>
                <a:sym typeface="Verdana"/>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111" name="Slide Number"/>
          <p:cNvSpPr txBox="1">
            <a:spLocks noGrp="1"/>
          </p:cNvSpPr>
          <p:nvPr>
            <p:ph type="sldNum" sz="quarter" idx="2"/>
          </p:nvPr>
        </p:nvSpPr>
        <p:spPr>
          <a:xfrm>
            <a:off x="8280390" y="6248400"/>
            <a:ext cx="330211" cy="307340"/>
          </a:xfrm>
          <a:prstGeom prst="rect">
            <a:avLst/>
          </a:prstGeom>
          <a:effectLst>
            <a:outerShdw blurRad="25400" dist="38099" dir="2700000" rotWithShape="0">
              <a:srgbClr val="808080"/>
            </a:outerShdw>
          </a:effectLst>
        </p:spPr>
        <p:txBody>
          <a:bodyPr/>
          <a:lstStyle>
            <a:lvl1pPr>
              <a:defRPr sz="1400">
                <a:solidFill>
                  <a:srgbClr val="FFFF00"/>
                </a:solidFill>
                <a:latin typeface="Verdana"/>
                <a:ea typeface="Verdana"/>
                <a:cs typeface="Verdana"/>
                <a:sym typeface="Verdana"/>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4064443258"/>
      </p:ext>
    </p:extLst>
  </p:cSld>
  <p:clrMapOvr>
    <a:masterClrMapping/>
  </p:clrMapOvr>
  <p:transition spd="med"/>
</p:sldLayout>
</file>

<file path=ppt/slideLayouts/slideLayout245.xml><?xml version="1.0" encoding="utf-8"?>
<p:sldLayout xmlns:a="http://schemas.openxmlformats.org/drawingml/2006/main" xmlns:r="http://schemas.openxmlformats.org/officeDocument/2006/relationships" xmlns:p="http://schemas.openxmlformats.org/presentationml/2006/main" showMasterSp="0" type="tx">
  <p:cSld name="1_Section Header">
    <p:bg>
      <p:bgPr>
        <a:blipFill rotWithShape="1">
          <a:blip r:embed="rId2"/>
          <a:srcRect/>
          <a:stretch>
            <a:fillRect/>
          </a:stretch>
        </a:blipFill>
        <a:effectLst/>
      </p:bgPr>
    </p:bg>
    <p:spTree>
      <p:nvGrpSpPr>
        <p:cNvPr id="1" name=""/>
        <p:cNvGrpSpPr/>
        <p:nvPr/>
      </p:nvGrpSpPr>
      <p:grpSpPr>
        <a:xfrm>
          <a:off x="0" y="0"/>
          <a:ext cx="0" cy="0"/>
          <a:chOff x="0" y="0"/>
          <a:chExt cx="0" cy="0"/>
        </a:xfrm>
      </p:grpSpPr>
      <p:sp>
        <p:nvSpPr>
          <p:cNvPr id="118" name="Title Text"/>
          <p:cNvSpPr txBox="1">
            <a:spLocks noGrp="1"/>
          </p:cNvSpPr>
          <p:nvPr>
            <p:ph type="title"/>
          </p:nvPr>
        </p:nvSpPr>
        <p:spPr>
          <a:xfrm>
            <a:off x="722312" y="4406900"/>
            <a:ext cx="7772401" cy="1362075"/>
          </a:xfrm>
          <a:prstGeom prst="rect">
            <a:avLst/>
          </a:prstGeom>
          <a:effectLst>
            <a:outerShdw blurRad="25400" dist="38099" dir="2700000" rotWithShape="0">
              <a:srgbClr val="808080"/>
            </a:outerShdw>
          </a:effectLst>
        </p:spPr>
        <p:txBody>
          <a:bodyPr anchor="t"/>
          <a:lstStyle>
            <a:lvl1pPr algn="l">
              <a:defRPr sz="4000" b="1" cap="all">
                <a:solidFill>
                  <a:srgbClr val="FFFF00"/>
                </a:solidFill>
                <a:latin typeface="Verdana"/>
                <a:ea typeface="Verdana"/>
                <a:cs typeface="Verdana"/>
                <a:sym typeface="Verdana"/>
              </a:defRPr>
            </a:lvl1pPr>
          </a:lstStyle>
          <a:p>
            <a:pPr>
              <a:defRPr>
                <a:effectLst/>
              </a:defRPr>
            </a:pPr>
            <a:r>
              <a:t>Title Text</a:t>
            </a:r>
          </a:p>
        </p:txBody>
      </p:sp>
      <p:sp>
        <p:nvSpPr>
          <p:cNvPr id="119" name="Body Level One…"/>
          <p:cNvSpPr txBox="1">
            <a:spLocks noGrp="1"/>
          </p:cNvSpPr>
          <p:nvPr>
            <p:ph type="body" sz="quarter" idx="1"/>
          </p:nvPr>
        </p:nvSpPr>
        <p:spPr>
          <a:xfrm>
            <a:off x="722312" y="2906713"/>
            <a:ext cx="7772401" cy="1500188"/>
          </a:xfrm>
          <a:prstGeom prst="rect">
            <a:avLst/>
          </a:prstGeom>
          <a:effectLst>
            <a:outerShdw blurRad="25400" dist="38099" dir="2700000" rotWithShape="0">
              <a:srgbClr val="808080"/>
            </a:outerShdw>
          </a:effectLst>
        </p:spPr>
        <p:txBody>
          <a:bodyPr anchor="b"/>
          <a:lstStyle>
            <a:lvl1pPr marL="0" indent="0">
              <a:spcBef>
                <a:spcPts val="400"/>
              </a:spcBef>
              <a:buClrTx/>
              <a:buSzTx/>
              <a:buNone/>
              <a:defRPr sz="2000">
                <a:solidFill>
                  <a:srgbClr val="FFFF00"/>
                </a:solidFill>
                <a:latin typeface="Verdana"/>
                <a:ea typeface="Verdana"/>
                <a:cs typeface="Verdana"/>
                <a:sym typeface="Verdana"/>
              </a:defRPr>
            </a:lvl1pPr>
            <a:lvl2pPr marL="0" indent="457200">
              <a:spcBef>
                <a:spcPts val="400"/>
              </a:spcBef>
              <a:buClrTx/>
              <a:buSzTx/>
              <a:buNone/>
              <a:defRPr sz="2000">
                <a:solidFill>
                  <a:srgbClr val="FFFF00"/>
                </a:solidFill>
                <a:latin typeface="Verdana"/>
                <a:ea typeface="Verdana"/>
                <a:cs typeface="Verdana"/>
                <a:sym typeface="Verdana"/>
              </a:defRPr>
            </a:lvl2pPr>
            <a:lvl3pPr marL="0" indent="914400">
              <a:spcBef>
                <a:spcPts val="400"/>
              </a:spcBef>
              <a:buClrTx/>
              <a:buSzTx/>
              <a:buNone/>
              <a:defRPr sz="2000">
                <a:solidFill>
                  <a:srgbClr val="FFFF00"/>
                </a:solidFill>
                <a:latin typeface="Verdana"/>
                <a:ea typeface="Verdana"/>
                <a:cs typeface="Verdana"/>
                <a:sym typeface="Verdana"/>
              </a:defRPr>
            </a:lvl3pPr>
            <a:lvl4pPr marL="0" indent="1371600">
              <a:spcBef>
                <a:spcPts val="400"/>
              </a:spcBef>
              <a:buClrTx/>
              <a:buSzTx/>
              <a:buNone/>
              <a:defRPr sz="2000">
                <a:solidFill>
                  <a:srgbClr val="FFFF00"/>
                </a:solidFill>
                <a:latin typeface="Verdana"/>
                <a:ea typeface="Verdana"/>
                <a:cs typeface="Verdana"/>
                <a:sym typeface="Verdana"/>
              </a:defRPr>
            </a:lvl4pPr>
            <a:lvl5pPr marL="0" indent="1828800">
              <a:spcBef>
                <a:spcPts val="400"/>
              </a:spcBef>
              <a:buClrTx/>
              <a:buSzTx/>
              <a:buNone/>
              <a:defRPr sz="2000">
                <a:solidFill>
                  <a:srgbClr val="FFFF00"/>
                </a:solidFill>
                <a:latin typeface="Verdana"/>
                <a:ea typeface="Verdana"/>
                <a:cs typeface="Verdana"/>
                <a:sym typeface="Verdana"/>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120" name="Slide Number"/>
          <p:cNvSpPr txBox="1">
            <a:spLocks noGrp="1"/>
          </p:cNvSpPr>
          <p:nvPr>
            <p:ph type="sldNum" sz="quarter" idx="2"/>
          </p:nvPr>
        </p:nvSpPr>
        <p:spPr>
          <a:xfrm>
            <a:off x="8280390" y="6248400"/>
            <a:ext cx="330211" cy="307340"/>
          </a:xfrm>
          <a:prstGeom prst="rect">
            <a:avLst/>
          </a:prstGeom>
          <a:effectLst>
            <a:outerShdw blurRad="25400" dist="38099" dir="2700000" rotWithShape="0">
              <a:srgbClr val="808080"/>
            </a:outerShdw>
          </a:effectLst>
        </p:spPr>
        <p:txBody>
          <a:bodyPr/>
          <a:lstStyle>
            <a:lvl1pPr>
              <a:defRPr sz="1400">
                <a:solidFill>
                  <a:srgbClr val="FFFF00"/>
                </a:solidFill>
                <a:latin typeface="Verdana"/>
                <a:ea typeface="Verdana"/>
                <a:cs typeface="Verdana"/>
                <a:sym typeface="Verdana"/>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1882931045"/>
      </p:ext>
    </p:extLst>
  </p:cSld>
  <p:clrMapOvr>
    <a:masterClrMapping/>
  </p:clrMapOvr>
  <p:transition spd="med"/>
</p:sldLayout>
</file>

<file path=ppt/slideLayouts/slideLayout246.xml><?xml version="1.0" encoding="utf-8"?>
<p:sldLayout xmlns:a="http://schemas.openxmlformats.org/drawingml/2006/main" xmlns:r="http://schemas.openxmlformats.org/officeDocument/2006/relationships" xmlns:p="http://schemas.openxmlformats.org/presentationml/2006/main" showMasterSp="0" type="tx">
  <p:cSld name="1_Two Content">
    <p:bg>
      <p:bgPr>
        <a:blipFill rotWithShape="1">
          <a:blip r:embed="rId2"/>
          <a:srcRect/>
          <a:stretch>
            <a:fillRect/>
          </a:stretch>
        </a:blipFill>
        <a:effectLst/>
      </p:bgPr>
    </p:bg>
    <p:spTree>
      <p:nvGrpSpPr>
        <p:cNvPr id="1" name=""/>
        <p:cNvGrpSpPr/>
        <p:nvPr/>
      </p:nvGrpSpPr>
      <p:grpSpPr>
        <a:xfrm>
          <a:off x="0" y="0"/>
          <a:ext cx="0" cy="0"/>
          <a:chOff x="0" y="0"/>
          <a:chExt cx="0" cy="0"/>
        </a:xfrm>
      </p:grpSpPr>
      <p:sp>
        <p:nvSpPr>
          <p:cNvPr id="127" name="Title Text"/>
          <p:cNvSpPr txBox="1">
            <a:spLocks noGrp="1"/>
          </p:cNvSpPr>
          <p:nvPr>
            <p:ph type="title"/>
          </p:nvPr>
        </p:nvSpPr>
        <p:spPr>
          <a:xfrm>
            <a:off x="1447800" y="609600"/>
            <a:ext cx="7239000" cy="1143000"/>
          </a:xfrm>
          <a:prstGeom prst="rect">
            <a:avLst/>
          </a:prstGeom>
          <a:effectLst>
            <a:outerShdw blurRad="25400" dist="38099" dir="2700000" rotWithShape="0">
              <a:srgbClr val="808080"/>
            </a:outerShdw>
          </a:effectLst>
        </p:spPr>
        <p:txBody>
          <a:bodyPr/>
          <a:lstStyle>
            <a:lvl1pPr algn="r">
              <a:defRPr>
                <a:solidFill>
                  <a:srgbClr val="FFFF00"/>
                </a:solidFill>
                <a:latin typeface="Verdana"/>
                <a:ea typeface="Verdana"/>
                <a:cs typeface="Verdana"/>
                <a:sym typeface="Verdana"/>
              </a:defRPr>
            </a:lvl1pPr>
          </a:lstStyle>
          <a:p>
            <a:pPr>
              <a:defRPr>
                <a:effectLst/>
              </a:defRPr>
            </a:pPr>
            <a:r>
              <a:t>Title Text</a:t>
            </a:r>
          </a:p>
        </p:txBody>
      </p:sp>
      <p:sp>
        <p:nvSpPr>
          <p:cNvPr id="128" name="Body Level One…"/>
          <p:cNvSpPr txBox="1">
            <a:spLocks noGrp="1"/>
          </p:cNvSpPr>
          <p:nvPr>
            <p:ph type="body" sz="half" idx="1"/>
          </p:nvPr>
        </p:nvSpPr>
        <p:spPr>
          <a:xfrm>
            <a:off x="2286000" y="1981200"/>
            <a:ext cx="3124200" cy="4114800"/>
          </a:xfrm>
          <a:prstGeom prst="rect">
            <a:avLst/>
          </a:prstGeom>
          <a:effectLst>
            <a:outerShdw blurRad="25400" dist="38099" dir="2700000" rotWithShape="0">
              <a:srgbClr val="808080"/>
            </a:outerShdw>
          </a:effectLst>
        </p:spPr>
        <p:txBody>
          <a:bodyPr/>
          <a:lstStyle>
            <a:lvl1pPr>
              <a:spcBef>
                <a:spcPts val="600"/>
              </a:spcBef>
              <a:buClrTx/>
              <a:buSzPct val="100000"/>
              <a:buChar char=""/>
              <a:defRPr sz="2800">
                <a:solidFill>
                  <a:srgbClr val="FFFF00"/>
                </a:solidFill>
                <a:latin typeface="Verdana"/>
                <a:ea typeface="Verdana"/>
                <a:cs typeface="Verdana"/>
                <a:sym typeface="Verdana"/>
              </a:defRPr>
            </a:lvl1pPr>
            <a:lvl2pPr marL="790575" indent="-333375">
              <a:spcBef>
                <a:spcPts val="600"/>
              </a:spcBef>
              <a:buClrTx/>
              <a:buSzPct val="100000"/>
              <a:buChar char=""/>
              <a:defRPr sz="2800">
                <a:solidFill>
                  <a:srgbClr val="FFFF00"/>
                </a:solidFill>
                <a:latin typeface="Verdana"/>
                <a:ea typeface="Verdana"/>
                <a:cs typeface="Verdana"/>
                <a:sym typeface="Verdana"/>
              </a:defRPr>
            </a:lvl2pPr>
            <a:lvl3pPr marL="1234439" indent="-320039">
              <a:spcBef>
                <a:spcPts val="600"/>
              </a:spcBef>
              <a:buClrTx/>
              <a:buSzPct val="100000"/>
              <a:buChar char=""/>
              <a:defRPr sz="2800">
                <a:solidFill>
                  <a:srgbClr val="FFFF00"/>
                </a:solidFill>
                <a:latin typeface="Verdana"/>
                <a:ea typeface="Verdana"/>
                <a:cs typeface="Verdana"/>
                <a:sym typeface="Verdana"/>
              </a:defRPr>
            </a:lvl3pPr>
            <a:lvl4pPr marL="1727200" indent="-355600">
              <a:spcBef>
                <a:spcPts val="600"/>
              </a:spcBef>
              <a:buClrTx/>
              <a:buSzPct val="100000"/>
              <a:buChar char=""/>
              <a:defRPr sz="2800">
                <a:solidFill>
                  <a:srgbClr val="FFFF00"/>
                </a:solidFill>
                <a:latin typeface="Verdana"/>
                <a:ea typeface="Verdana"/>
                <a:cs typeface="Verdana"/>
                <a:sym typeface="Verdana"/>
              </a:defRPr>
            </a:lvl4pPr>
            <a:lvl5pPr marL="2184400" indent="-355600">
              <a:spcBef>
                <a:spcPts val="600"/>
              </a:spcBef>
              <a:buClrTx/>
              <a:buSzPct val="100000"/>
              <a:buChar char=""/>
              <a:defRPr sz="2800">
                <a:solidFill>
                  <a:srgbClr val="FFFF00"/>
                </a:solidFill>
                <a:latin typeface="Verdana"/>
                <a:ea typeface="Verdana"/>
                <a:cs typeface="Verdana"/>
                <a:sym typeface="Verdana"/>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129" name="Slide Number"/>
          <p:cNvSpPr txBox="1">
            <a:spLocks noGrp="1"/>
          </p:cNvSpPr>
          <p:nvPr>
            <p:ph type="sldNum" sz="quarter" idx="2"/>
          </p:nvPr>
        </p:nvSpPr>
        <p:spPr>
          <a:xfrm>
            <a:off x="8280390" y="6248400"/>
            <a:ext cx="330211" cy="307340"/>
          </a:xfrm>
          <a:prstGeom prst="rect">
            <a:avLst/>
          </a:prstGeom>
          <a:effectLst>
            <a:outerShdw blurRad="25400" dist="38099" dir="2700000" rotWithShape="0">
              <a:srgbClr val="808080"/>
            </a:outerShdw>
          </a:effectLst>
        </p:spPr>
        <p:txBody>
          <a:bodyPr/>
          <a:lstStyle>
            <a:lvl1pPr>
              <a:defRPr sz="1400">
                <a:solidFill>
                  <a:srgbClr val="FFFF00"/>
                </a:solidFill>
                <a:latin typeface="Verdana"/>
                <a:ea typeface="Verdana"/>
                <a:cs typeface="Verdana"/>
                <a:sym typeface="Verdana"/>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3022748965"/>
      </p:ext>
    </p:extLst>
  </p:cSld>
  <p:clrMapOvr>
    <a:masterClrMapping/>
  </p:clrMapOvr>
  <p:transition spd="med"/>
</p:sldLayout>
</file>

<file path=ppt/slideLayouts/slideLayout247.xml><?xml version="1.0" encoding="utf-8"?>
<p:sldLayout xmlns:a="http://schemas.openxmlformats.org/drawingml/2006/main" xmlns:r="http://schemas.openxmlformats.org/officeDocument/2006/relationships" xmlns:p="http://schemas.openxmlformats.org/presentationml/2006/main" showMasterSp="0" type="tx">
  <p:cSld name="1_Comparison">
    <p:bg>
      <p:bgPr>
        <a:blipFill rotWithShape="1">
          <a:blip r:embed="rId2"/>
          <a:srcRect/>
          <a:stretch>
            <a:fillRect/>
          </a:stretch>
        </a:blipFill>
        <a:effectLst/>
      </p:bgPr>
    </p:bg>
    <p:spTree>
      <p:nvGrpSpPr>
        <p:cNvPr id="1" name=""/>
        <p:cNvGrpSpPr/>
        <p:nvPr/>
      </p:nvGrpSpPr>
      <p:grpSpPr>
        <a:xfrm>
          <a:off x="0" y="0"/>
          <a:ext cx="0" cy="0"/>
          <a:chOff x="0" y="0"/>
          <a:chExt cx="0" cy="0"/>
        </a:xfrm>
      </p:grpSpPr>
      <p:sp>
        <p:nvSpPr>
          <p:cNvPr id="136" name="Title Text"/>
          <p:cNvSpPr txBox="1">
            <a:spLocks noGrp="1"/>
          </p:cNvSpPr>
          <p:nvPr>
            <p:ph type="title"/>
          </p:nvPr>
        </p:nvSpPr>
        <p:spPr>
          <a:xfrm>
            <a:off x="457200" y="274638"/>
            <a:ext cx="8229600" cy="1143001"/>
          </a:xfrm>
          <a:prstGeom prst="rect">
            <a:avLst/>
          </a:prstGeom>
          <a:effectLst>
            <a:outerShdw blurRad="25400" dist="38099" dir="2700000" rotWithShape="0">
              <a:srgbClr val="808080"/>
            </a:outerShdw>
          </a:effectLst>
        </p:spPr>
        <p:txBody>
          <a:bodyPr/>
          <a:lstStyle>
            <a:lvl1pPr algn="r">
              <a:defRPr>
                <a:solidFill>
                  <a:srgbClr val="FFFF00"/>
                </a:solidFill>
                <a:latin typeface="Verdana"/>
                <a:ea typeface="Verdana"/>
                <a:cs typeface="Verdana"/>
                <a:sym typeface="Verdana"/>
              </a:defRPr>
            </a:lvl1pPr>
          </a:lstStyle>
          <a:p>
            <a:pPr>
              <a:defRPr>
                <a:effectLst/>
              </a:defRPr>
            </a:pPr>
            <a:r>
              <a:t>Title Text</a:t>
            </a:r>
          </a:p>
        </p:txBody>
      </p:sp>
      <p:sp>
        <p:nvSpPr>
          <p:cNvPr id="137" name="Body Level One…"/>
          <p:cNvSpPr txBox="1">
            <a:spLocks noGrp="1"/>
          </p:cNvSpPr>
          <p:nvPr>
            <p:ph type="body" sz="quarter" idx="1"/>
          </p:nvPr>
        </p:nvSpPr>
        <p:spPr>
          <a:xfrm>
            <a:off x="457200" y="1535112"/>
            <a:ext cx="4040188" cy="639763"/>
          </a:xfrm>
          <a:prstGeom prst="rect">
            <a:avLst/>
          </a:prstGeom>
          <a:effectLst>
            <a:outerShdw blurRad="25400" dist="38099" dir="2700000" rotWithShape="0">
              <a:srgbClr val="808080"/>
            </a:outerShdw>
          </a:effectLst>
        </p:spPr>
        <p:txBody>
          <a:bodyPr anchor="b"/>
          <a:lstStyle>
            <a:lvl1pPr marL="0" indent="0">
              <a:spcBef>
                <a:spcPts val="500"/>
              </a:spcBef>
              <a:buClrTx/>
              <a:buSzTx/>
              <a:buNone/>
              <a:defRPr sz="2400" b="1">
                <a:solidFill>
                  <a:srgbClr val="FFFF00"/>
                </a:solidFill>
                <a:latin typeface="Verdana"/>
                <a:ea typeface="Verdana"/>
                <a:cs typeface="Verdana"/>
                <a:sym typeface="Verdana"/>
              </a:defRPr>
            </a:lvl1pPr>
            <a:lvl2pPr marL="0" indent="457200">
              <a:spcBef>
                <a:spcPts val="500"/>
              </a:spcBef>
              <a:buClrTx/>
              <a:buSzTx/>
              <a:buNone/>
              <a:defRPr sz="2400" b="1">
                <a:solidFill>
                  <a:srgbClr val="FFFF00"/>
                </a:solidFill>
                <a:latin typeface="Verdana"/>
                <a:ea typeface="Verdana"/>
                <a:cs typeface="Verdana"/>
                <a:sym typeface="Verdana"/>
              </a:defRPr>
            </a:lvl2pPr>
            <a:lvl3pPr marL="0" indent="914400">
              <a:spcBef>
                <a:spcPts val="500"/>
              </a:spcBef>
              <a:buClrTx/>
              <a:buSzTx/>
              <a:buNone/>
              <a:defRPr sz="2400" b="1">
                <a:solidFill>
                  <a:srgbClr val="FFFF00"/>
                </a:solidFill>
                <a:latin typeface="Verdana"/>
                <a:ea typeface="Verdana"/>
                <a:cs typeface="Verdana"/>
                <a:sym typeface="Verdana"/>
              </a:defRPr>
            </a:lvl3pPr>
            <a:lvl4pPr marL="0" indent="1371600">
              <a:spcBef>
                <a:spcPts val="500"/>
              </a:spcBef>
              <a:buClrTx/>
              <a:buSzTx/>
              <a:buNone/>
              <a:defRPr sz="2400" b="1">
                <a:solidFill>
                  <a:srgbClr val="FFFF00"/>
                </a:solidFill>
                <a:latin typeface="Verdana"/>
                <a:ea typeface="Verdana"/>
                <a:cs typeface="Verdana"/>
                <a:sym typeface="Verdana"/>
              </a:defRPr>
            </a:lvl4pPr>
            <a:lvl5pPr marL="0" indent="1828800">
              <a:spcBef>
                <a:spcPts val="500"/>
              </a:spcBef>
              <a:buClrTx/>
              <a:buSzTx/>
              <a:buNone/>
              <a:defRPr sz="2400" b="1">
                <a:solidFill>
                  <a:srgbClr val="FFFF00"/>
                </a:solidFill>
                <a:latin typeface="Verdana"/>
                <a:ea typeface="Verdana"/>
                <a:cs typeface="Verdana"/>
                <a:sym typeface="Verdana"/>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138" name="Text Placeholder 4"/>
          <p:cNvSpPr>
            <a:spLocks noGrp="1"/>
          </p:cNvSpPr>
          <p:nvPr>
            <p:ph type="body" sz="quarter" idx="21"/>
          </p:nvPr>
        </p:nvSpPr>
        <p:spPr>
          <a:xfrm>
            <a:off x="4645025" y="1535112"/>
            <a:ext cx="4041775" cy="639763"/>
          </a:xfrm>
          <a:prstGeom prst="rect">
            <a:avLst/>
          </a:prstGeom>
          <a:effectLst>
            <a:outerShdw blurRad="25400" dist="38099" dir="2700000" rotWithShape="0">
              <a:srgbClr val="808080"/>
            </a:outerShdw>
          </a:effectLst>
        </p:spPr>
        <p:txBody>
          <a:bodyPr anchor="b"/>
          <a:lstStyle/>
          <a:p>
            <a:pPr marL="0" indent="0">
              <a:spcBef>
                <a:spcPts val="500"/>
              </a:spcBef>
              <a:buClrTx/>
              <a:buSzTx/>
              <a:buNone/>
              <a:defRPr sz="2400" b="1">
                <a:solidFill>
                  <a:srgbClr val="FFFF00"/>
                </a:solidFill>
                <a:effectLst/>
                <a:latin typeface="Verdana"/>
                <a:ea typeface="Verdana"/>
                <a:cs typeface="Verdana"/>
                <a:sym typeface="Verdana"/>
              </a:defRPr>
            </a:pPr>
            <a:endParaRPr/>
          </a:p>
        </p:txBody>
      </p:sp>
      <p:sp>
        <p:nvSpPr>
          <p:cNvPr id="139" name="Slide Number"/>
          <p:cNvSpPr txBox="1">
            <a:spLocks noGrp="1"/>
          </p:cNvSpPr>
          <p:nvPr>
            <p:ph type="sldNum" sz="quarter" idx="2"/>
          </p:nvPr>
        </p:nvSpPr>
        <p:spPr>
          <a:xfrm>
            <a:off x="8280390" y="6248400"/>
            <a:ext cx="330211" cy="307340"/>
          </a:xfrm>
          <a:prstGeom prst="rect">
            <a:avLst/>
          </a:prstGeom>
          <a:effectLst>
            <a:outerShdw blurRad="25400" dist="38099" dir="2700000" rotWithShape="0">
              <a:srgbClr val="808080"/>
            </a:outerShdw>
          </a:effectLst>
        </p:spPr>
        <p:txBody>
          <a:bodyPr/>
          <a:lstStyle>
            <a:lvl1pPr>
              <a:defRPr sz="1400">
                <a:solidFill>
                  <a:srgbClr val="FFFF00"/>
                </a:solidFill>
                <a:latin typeface="Verdana"/>
                <a:ea typeface="Verdana"/>
                <a:cs typeface="Verdana"/>
                <a:sym typeface="Verdana"/>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2511740603"/>
      </p:ext>
    </p:extLst>
  </p:cSld>
  <p:clrMapOvr>
    <a:masterClrMapping/>
  </p:clrMapOvr>
  <p:transition spd="med"/>
</p:sldLayout>
</file>

<file path=ppt/slideLayouts/slideLayout248.xml><?xml version="1.0" encoding="utf-8"?>
<p:sldLayout xmlns:a="http://schemas.openxmlformats.org/drawingml/2006/main" xmlns:r="http://schemas.openxmlformats.org/officeDocument/2006/relationships" xmlns:p="http://schemas.openxmlformats.org/presentationml/2006/main" showMasterSp="0" type="tx">
  <p:cSld name="1_Title Only">
    <p:bg>
      <p:bgPr>
        <a:blipFill rotWithShape="1">
          <a:blip r:embed="rId2"/>
          <a:srcRect/>
          <a:stretch>
            <a:fillRect/>
          </a:stretch>
        </a:blipFill>
        <a:effectLst/>
      </p:bgPr>
    </p:bg>
    <p:spTree>
      <p:nvGrpSpPr>
        <p:cNvPr id="1" name=""/>
        <p:cNvGrpSpPr/>
        <p:nvPr/>
      </p:nvGrpSpPr>
      <p:grpSpPr>
        <a:xfrm>
          <a:off x="0" y="0"/>
          <a:ext cx="0" cy="0"/>
          <a:chOff x="0" y="0"/>
          <a:chExt cx="0" cy="0"/>
        </a:xfrm>
      </p:grpSpPr>
      <p:sp>
        <p:nvSpPr>
          <p:cNvPr id="146" name="Title Text"/>
          <p:cNvSpPr txBox="1">
            <a:spLocks noGrp="1"/>
          </p:cNvSpPr>
          <p:nvPr>
            <p:ph type="title"/>
          </p:nvPr>
        </p:nvSpPr>
        <p:spPr>
          <a:xfrm>
            <a:off x="1447800" y="609600"/>
            <a:ext cx="7239000" cy="1143000"/>
          </a:xfrm>
          <a:prstGeom prst="rect">
            <a:avLst/>
          </a:prstGeom>
          <a:effectLst>
            <a:outerShdw blurRad="25400" dist="38099" dir="2700000" rotWithShape="0">
              <a:srgbClr val="808080"/>
            </a:outerShdw>
          </a:effectLst>
        </p:spPr>
        <p:txBody>
          <a:bodyPr/>
          <a:lstStyle>
            <a:lvl1pPr algn="r">
              <a:defRPr>
                <a:solidFill>
                  <a:srgbClr val="FFFF00"/>
                </a:solidFill>
                <a:latin typeface="Verdana"/>
                <a:ea typeface="Verdana"/>
                <a:cs typeface="Verdana"/>
                <a:sym typeface="Verdana"/>
              </a:defRPr>
            </a:lvl1pPr>
          </a:lstStyle>
          <a:p>
            <a:pPr>
              <a:defRPr>
                <a:effectLst/>
              </a:defRPr>
            </a:pPr>
            <a:r>
              <a:t>Title Text</a:t>
            </a:r>
          </a:p>
        </p:txBody>
      </p:sp>
      <p:sp>
        <p:nvSpPr>
          <p:cNvPr id="147" name="Slide Number"/>
          <p:cNvSpPr txBox="1">
            <a:spLocks noGrp="1"/>
          </p:cNvSpPr>
          <p:nvPr>
            <p:ph type="sldNum" sz="quarter" idx="2"/>
          </p:nvPr>
        </p:nvSpPr>
        <p:spPr>
          <a:xfrm>
            <a:off x="8280390" y="6248400"/>
            <a:ext cx="330211" cy="307340"/>
          </a:xfrm>
          <a:prstGeom prst="rect">
            <a:avLst/>
          </a:prstGeom>
          <a:effectLst>
            <a:outerShdw blurRad="25400" dist="38099" dir="2700000" rotWithShape="0">
              <a:srgbClr val="808080"/>
            </a:outerShdw>
          </a:effectLst>
        </p:spPr>
        <p:txBody>
          <a:bodyPr/>
          <a:lstStyle>
            <a:lvl1pPr>
              <a:defRPr sz="1400">
                <a:solidFill>
                  <a:srgbClr val="FFFF00"/>
                </a:solidFill>
                <a:latin typeface="Verdana"/>
                <a:ea typeface="Verdana"/>
                <a:cs typeface="Verdana"/>
                <a:sym typeface="Verdana"/>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1365742596"/>
      </p:ext>
    </p:extLst>
  </p:cSld>
  <p:clrMapOvr>
    <a:masterClrMapping/>
  </p:clrMapOvr>
  <p:transition spd="med"/>
</p:sldLayout>
</file>

<file path=ppt/slideLayouts/slideLayout249.xml><?xml version="1.0" encoding="utf-8"?>
<p:sldLayout xmlns:a="http://schemas.openxmlformats.org/drawingml/2006/main" xmlns:r="http://schemas.openxmlformats.org/officeDocument/2006/relationships" xmlns:p="http://schemas.openxmlformats.org/presentationml/2006/main" showMasterSp="0" type="tx">
  <p:cSld name="1_Blank">
    <p:bg>
      <p:bgPr>
        <a:blipFill rotWithShape="1">
          <a:blip r:embed="rId2"/>
          <a:srcRect/>
          <a:stretch>
            <a:fillRect/>
          </a:stretch>
        </a:blipFill>
        <a:effectLst/>
      </p:bgPr>
    </p:bg>
    <p:spTree>
      <p:nvGrpSpPr>
        <p:cNvPr id="1" name=""/>
        <p:cNvGrpSpPr/>
        <p:nvPr/>
      </p:nvGrpSpPr>
      <p:grpSpPr>
        <a:xfrm>
          <a:off x="0" y="0"/>
          <a:ext cx="0" cy="0"/>
          <a:chOff x="0" y="0"/>
          <a:chExt cx="0" cy="0"/>
        </a:xfrm>
      </p:grpSpPr>
      <p:sp>
        <p:nvSpPr>
          <p:cNvPr id="154" name="Slide Number"/>
          <p:cNvSpPr txBox="1">
            <a:spLocks noGrp="1"/>
          </p:cNvSpPr>
          <p:nvPr>
            <p:ph type="sldNum" sz="quarter" idx="2"/>
          </p:nvPr>
        </p:nvSpPr>
        <p:spPr>
          <a:xfrm>
            <a:off x="8280390" y="6248400"/>
            <a:ext cx="330211" cy="307340"/>
          </a:xfrm>
          <a:prstGeom prst="rect">
            <a:avLst/>
          </a:prstGeom>
          <a:effectLst>
            <a:outerShdw blurRad="25400" dist="38099" dir="2700000" rotWithShape="0">
              <a:srgbClr val="808080"/>
            </a:outerShdw>
          </a:effectLst>
        </p:spPr>
        <p:txBody>
          <a:bodyPr/>
          <a:lstStyle>
            <a:lvl1pPr>
              <a:defRPr sz="1400">
                <a:solidFill>
                  <a:srgbClr val="FFFF00"/>
                </a:solidFill>
                <a:latin typeface="Verdana"/>
                <a:ea typeface="Verdana"/>
                <a:cs typeface="Verdana"/>
                <a:sym typeface="Verdana"/>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2497621487"/>
      </p:ext>
    </p:extLst>
  </p:cSld>
  <p:clrMapOvr>
    <a:masterClrMapping/>
  </p:clrMapOvr>
  <p:transition spd="med"/>
</p:sldLayout>
</file>

<file path=ppt/slideLayouts/slideLayout2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a:extLst>
              <a:ext uri="{FF2B5EF4-FFF2-40B4-BE49-F238E27FC236}">
                <a16:creationId xmlns:a16="http://schemas.microsoft.com/office/drawing/2014/main" id="{9747B69F-8998-2444-959B-1375B13BE9FD}"/>
              </a:ext>
            </a:extLst>
          </p:cNvPr>
          <p:cNvSpPr>
            <a:spLocks noGrp="1" noChangeArrowheads="1"/>
          </p:cNvSpPr>
          <p:nvPr>
            <p:ph type="dt" sz="half" idx="10"/>
          </p:nvPr>
        </p:nvSpPr>
        <p:spPr>
          <a:ln/>
        </p:spPr>
        <p:txBody>
          <a:bodyPr/>
          <a:lstStyle>
            <a:lvl1pPr>
              <a:defRPr/>
            </a:lvl1pPr>
          </a:lstStyle>
          <a:p>
            <a:pPr>
              <a:defRPr/>
            </a:pPr>
            <a:endParaRPr lang="en-US"/>
          </a:p>
        </p:txBody>
      </p:sp>
      <p:sp>
        <p:nvSpPr>
          <p:cNvPr id="5" name="Rectangle 5">
            <a:extLst>
              <a:ext uri="{FF2B5EF4-FFF2-40B4-BE49-F238E27FC236}">
                <a16:creationId xmlns:a16="http://schemas.microsoft.com/office/drawing/2014/main" id="{43CF0A09-119C-DC45-A33C-72D1E0C6BDAC}"/>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6">
            <a:extLst>
              <a:ext uri="{FF2B5EF4-FFF2-40B4-BE49-F238E27FC236}">
                <a16:creationId xmlns:a16="http://schemas.microsoft.com/office/drawing/2014/main" id="{AEC32DD1-958A-B641-B2D2-64BADE935E81}"/>
              </a:ext>
            </a:extLst>
          </p:cNvPr>
          <p:cNvSpPr>
            <a:spLocks noGrp="1" noChangeArrowheads="1"/>
          </p:cNvSpPr>
          <p:nvPr>
            <p:ph type="sldNum" sz="quarter" idx="12"/>
          </p:nvPr>
        </p:nvSpPr>
        <p:spPr>
          <a:ln/>
        </p:spPr>
        <p:txBody>
          <a:bodyPr/>
          <a:lstStyle>
            <a:lvl1pPr>
              <a:defRPr/>
            </a:lvl1pPr>
          </a:lstStyle>
          <a:p>
            <a:fld id="{B129B2AB-343A-C04A-B698-ED8F951FB234}" type="slidenum">
              <a:rPr lang="en-US" altLang="en-US"/>
              <a:pPr/>
              <a:t>‹#›</a:t>
            </a:fld>
            <a:endParaRPr lang="en-US" altLang="en-US"/>
          </a:p>
        </p:txBody>
      </p:sp>
    </p:spTree>
    <p:extLst>
      <p:ext uri="{BB962C8B-B14F-4D97-AF65-F5344CB8AC3E}">
        <p14:creationId xmlns:p14="http://schemas.microsoft.com/office/powerpoint/2010/main" val="2424584482"/>
      </p:ext>
    </p:extLst>
  </p:cSld>
  <p:clrMapOvr>
    <a:masterClrMapping/>
  </p:clrMapOvr>
</p:sldLayout>
</file>

<file path=ppt/slideLayouts/slideLayout250.xml><?xml version="1.0" encoding="utf-8"?>
<p:sldLayout xmlns:a="http://schemas.openxmlformats.org/drawingml/2006/main" xmlns:r="http://schemas.openxmlformats.org/officeDocument/2006/relationships" xmlns:p="http://schemas.openxmlformats.org/presentationml/2006/main" showMasterSp="0" type="tx">
  <p:cSld name="1_Content with Caption">
    <p:bg>
      <p:bgPr>
        <a:blipFill rotWithShape="1">
          <a:blip r:embed="rId2"/>
          <a:srcRect/>
          <a:stretch>
            <a:fillRect/>
          </a:stretch>
        </a:blipFill>
        <a:effectLst/>
      </p:bgPr>
    </p:bg>
    <p:spTree>
      <p:nvGrpSpPr>
        <p:cNvPr id="1" name=""/>
        <p:cNvGrpSpPr/>
        <p:nvPr/>
      </p:nvGrpSpPr>
      <p:grpSpPr>
        <a:xfrm>
          <a:off x="0" y="0"/>
          <a:ext cx="0" cy="0"/>
          <a:chOff x="0" y="0"/>
          <a:chExt cx="0" cy="0"/>
        </a:xfrm>
      </p:grpSpPr>
      <p:sp>
        <p:nvSpPr>
          <p:cNvPr id="161" name="Title Text"/>
          <p:cNvSpPr txBox="1">
            <a:spLocks noGrp="1"/>
          </p:cNvSpPr>
          <p:nvPr>
            <p:ph type="title"/>
          </p:nvPr>
        </p:nvSpPr>
        <p:spPr>
          <a:xfrm>
            <a:off x="457200" y="273050"/>
            <a:ext cx="3008314" cy="1162050"/>
          </a:xfrm>
          <a:prstGeom prst="rect">
            <a:avLst/>
          </a:prstGeom>
          <a:effectLst>
            <a:outerShdw blurRad="25400" dist="38099" dir="2700000" rotWithShape="0">
              <a:srgbClr val="808080"/>
            </a:outerShdw>
          </a:effectLst>
        </p:spPr>
        <p:txBody>
          <a:bodyPr anchor="b"/>
          <a:lstStyle>
            <a:lvl1pPr algn="l">
              <a:defRPr sz="2000" b="1">
                <a:solidFill>
                  <a:srgbClr val="FFFF00"/>
                </a:solidFill>
                <a:latin typeface="Verdana"/>
                <a:ea typeface="Verdana"/>
                <a:cs typeface="Verdana"/>
                <a:sym typeface="Verdana"/>
              </a:defRPr>
            </a:lvl1pPr>
          </a:lstStyle>
          <a:p>
            <a:pPr>
              <a:defRPr>
                <a:effectLst/>
              </a:defRPr>
            </a:pPr>
            <a:r>
              <a:t>Title Text</a:t>
            </a:r>
          </a:p>
        </p:txBody>
      </p:sp>
      <p:sp>
        <p:nvSpPr>
          <p:cNvPr id="162" name="Body Level One…"/>
          <p:cNvSpPr txBox="1">
            <a:spLocks noGrp="1"/>
          </p:cNvSpPr>
          <p:nvPr>
            <p:ph type="body" idx="1"/>
          </p:nvPr>
        </p:nvSpPr>
        <p:spPr>
          <a:xfrm>
            <a:off x="3575050" y="273050"/>
            <a:ext cx="5111750" cy="5853113"/>
          </a:xfrm>
          <a:prstGeom prst="rect">
            <a:avLst/>
          </a:prstGeom>
          <a:effectLst>
            <a:outerShdw blurRad="25400" dist="38099" dir="2700000" rotWithShape="0">
              <a:srgbClr val="808080"/>
            </a:outerShdw>
          </a:effectLst>
        </p:spPr>
        <p:txBody>
          <a:bodyPr/>
          <a:lstStyle>
            <a:lvl1pPr>
              <a:buClrTx/>
              <a:buSzPct val="100000"/>
              <a:buChar char=""/>
              <a:defRPr>
                <a:solidFill>
                  <a:srgbClr val="FFFF00"/>
                </a:solidFill>
                <a:latin typeface="Verdana"/>
                <a:ea typeface="Verdana"/>
                <a:cs typeface="Verdana"/>
                <a:sym typeface="Verdana"/>
              </a:defRPr>
            </a:lvl1pPr>
            <a:lvl2pPr>
              <a:buClrTx/>
              <a:buSzPct val="100000"/>
              <a:buChar char=""/>
              <a:defRPr>
                <a:solidFill>
                  <a:srgbClr val="FFFF00"/>
                </a:solidFill>
                <a:latin typeface="Verdana"/>
                <a:ea typeface="Verdana"/>
                <a:cs typeface="Verdana"/>
                <a:sym typeface="Verdana"/>
              </a:defRPr>
            </a:lvl2pPr>
            <a:lvl3pPr>
              <a:buClrTx/>
              <a:buSzPct val="100000"/>
              <a:buChar char=""/>
              <a:defRPr>
                <a:solidFill>
                  <a:srgbClr val="FFFF00"/>
                </a:solidFill>
                <a:latin typeface="Verdana"/>
                <a:ea typeface="Verdana"/>
                <a:cs typeface="Verdana"/>
                <a:sym typeface="Verdana"/>
              </a:defRPr>
            </a:lvl3pPr>
            <a:lvl4pPr>
              <a:buClrTx/>
              <a:buSzPct val="100000"/>
              <a:buChar char=""/>
              <a:defRPr>
                <a:solidFill>
                  <a:srgbClr val="FFFF00"/>
                </a:solidFill>
                <a:latin typeface="Verdana"/>
                <a:ea typeface="Verdana"/>
                <a:cs typeface="Verdana"/>
                <a:sym typeface="Verdana"/>
              </a:defRPr>
            </a:lvl4pPr>
            <a:lvl5pPr>
              <a:buClrTx/>
              <a:buSzPct val="100000"/>
              <a:buChar char=""/>
              <a:defRPr>
                <a:solidFill>
                  <a:srgbClr val="FFFF00"/>
                </a:solidFill>
                <a:latin typeface="Verdana"/>
                <a:ea typeface="Verdana"/>
                <a:cs typeface="Verdana"/>
                <a:sym typeface="Verdana"/>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163" name="Text Placeholder 3"/>
          <p:cNvSpPr>
            <a:spLocks noGrp="1"/>
          </p:cNvSpPr>
          <p:nvPr>
            <p:ph type="body" sz="half" idx="21"/>
          </p:nvPr>
        </p:nvSpPr>
        <p:spPr>
          <a:xfrm>
            <a:off x="457199" y="1435100"/>
            <a:ext cx="3008315" cy="4691063"/>
          </a:xfrm>
          <a:prstGeom prst="rect">
            <a:avLst/>
          </a:prstGeom>
          <a:effectLst>
            <a:outerShdw blurRad="25400" dist="38099" dir="2700000" rotWithShape="0">
              <a:srgbClr val="808080"/>
            </a:outerShdw>
          </a:effectLst>
        </p:spPr>
        <p:txBody>
          <a:bodyPr/>
          <a:lstStyle/>
          <a:p>
            <a:pPr marL="0" indent="0">
              <a:spcBef>
                <a:spcPts val="300"/>
              </a:spcBef>
              <a:buClrTx/>
              <a:buSzTx/>
              <a:buNone/>
              <a:defRPr sz="1400">
                <a:solidFill>
                  <a:srgbClr val="FFFF00"/>
                </a:solidFill>
                <a:effectLst/>
                <a:latin typeface="Verdana"/>
                <a:ea typeface="Verdana"/>
                <a:cs typeface="Verdana"/>
                <a:sym typeface="Verdana"/>
              </a:defRPr>
            </a:pPr>
            <a:endParaRPr/>
          </a:p>
        </p:txBody>
      </p:sp>
      <p:sp>
        <p:nvSpPr>
          <p:cNvPr id="164" name="Slide Number"/>
          <p:cNvSpPr txBox="1">
            <a:spLocks noGrp="1"/>
          </p:cNvSpPr>
          <p:nvPr>
            <p:ph type="sldNum" sz="quarter" idx="2"/>
          </p:nvPr>
        </p:nvSpPr>
        <p:spPr>
          <a:xfrm>
            <a:off x="8280390" y="6248400"/>
            <a:ext cx="330211" cy="307340"/>
          </a:xfrm>
          <a:prstGeom prst="rect">
            <a:avLst/>
          </a:prstGeom>
          <a:effectLst>
            <a:outerShdw blurRad="25400" dist="38099" dir="2700000" rotWithShape="0">
              <a:srgbClr val="808080"/>
            </a:outerShdw>
          </a:effectLst>
        </p:spPr>
        <p:txBody>
          <a:bodyPr/>
          <a:lstStyle>
            <a:lvl1pPr>
              <a:defRPr sz="1400">
                <a:solidFill>
                  <a:srgbClr val="FFFF00"/>
                </a:solidFill>
                <a:latin typeface="Verdana"/>
                <a:ea typeface="Verdana"/>
                <a:cs typeface="Verdana"/>
                <a:sym typeface="Verdana"/>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3220039480"/>
      </p:ext>
    </p:extLst>
  </p:cSld>
  <p:clrMapOvr>
    <a:masterClrMapping/>
  </p:clrMapOvr>
  <p:transition spd="med"/>
</p:sldLayout>
</file>

<file path=ppt/slideLayouts/slideLayout251.xml><?xml version="1.0" encoding="utf-8"?>
<p:sldLayout xmlns:a="http://schemas.openxmlformats.org/drawingml/2006/main" xmlns:r="http://schemas.openxmlformats.org/officeDocument/2006/relationships" xmlns:p="http://schemas.openxmlformats.org/presentationml/2006/main" showMasterSp="0" type="tx">
  <p:cSld name="1_Picture with Caption">
    <p:bg>
      <p:bgPr>
        <a:blipFill rotWithShape="1">
          <a:blip r:embed="rId2"/>
          <a:srcRect/>
          <a:stretch>
            <a:fillRect/>
          </a:stretch>
        </a:blipFill>
        <a:effectLst/>
      </p:bgPr>
    </p:bg>
    <p:spTree>
      <p:nvGrpSpPr>
        <p:cNvPr id="1" name=""/>
        <p:cNvGrpSpPr/>
        <p:nvPr/>
      </p:nvGrpSpPr>
      <p:grpSpPr>
        <a:xfrm>
          <a:off x="0" y="0"/>
          <a:ext cx="0" cy="0"/>
          <a:chOff x="0" y="0"/>
          <a:chExt cx="0" cy="0"/>
        </a:xfrm>
      </p:grpSpPr>
      <p:sp>
        <p:nvSpPr>
          <p:cNvPr id="171" name="Title Text"/>
          <p:cNvSpPr txBox="1">
            <a:spLocks noGrp="1"/>
          </p:cNvSpPr>
          <p:nvPr>
            <p:ph type="title"/>
          </p:nvPr>
        </p:nvSpPr>
        <p:spPr>
          <a:xfrm>
            <a:off x="1792288" y="4800600"/>
            <a:ext cx="5486401" cy="566738"/>
          </a:xfrm>
          <a:prstGeom prst="rect">
            <a:avLst/>
          </a:prstGeom>
          <a:effectLst>
            <a:outerShdw blurRad="25400" dist="38099" dir="2700000" rotWithShape="0">
              <a:srgbClr val="808080"/>
            </a:outerShdw>
          </a:effectLst>
        </p:spPr>
        <p:txBody>
          <a:bodyPr anchor="b"/>
          <a:lstStyle>
            <a:lvl1pPr algn="l">
              <a:defRPr sz="2000" b="1">
                <a:solidFill>
                  <a:srgbClr val="FFFF00"/>
                </a:solidFill>
                <a:latin typeface="Verdana"/>
                <a:ea typeface="Verdana"/>
                <a:cs typeface="Verdana"/>
                <a:sym typeface="Verdana"/>
              </a:defRPr>
            </a:lvl1pPr>
          </a:lstStyle>
          <a:p>
            <a:pPr>
              <a:defRPr>
                <a:effectLst/>
              </a:defRPr>
            </a:pPr>
            <a:r>
              <a:t>Title Text</a:t>
            </a:r>
          </a:p>
        </p:txBody>
      </p:sp>
      <p:sp>
        <p:nvSpPr>
          <p:cNvPr id="172" name="Picture Placeholder 2"/>
          <p:cNvSpPr>
            <a:spLocks noGrp="1"/>
          </p:cNvSpPr>
          <p:nvPr>
            <p:ph type="pic" sz="half" idx="21"/>
          </p:nvPr>
        </p:nvSpPr>
        <p:spPr>
          <a:xfrm>
            <a:off x="1792288" y="612775"/>
            <a:ext cx="5486401" cy="4114800"/>
          </a:xfrm>
          <a:prstGeom prst="rect">
            <a:avLst/>
          </a:prstGeom>
          <a:effectLst>
            <a:outerShdw blurRad="25400" dist="38099" dir="2700000" rotWithShape="0">
              <a:srgbClr val="808080"/>
            </a:outerShdw>
          </a:effectLst>
        </p:spPr>
        <p:txBody>
          <a:bodyPr lIns="91439" rIns="91439">
            <a:noAutofit/>
          </a:bodyPr>
          <a:lstStyle/>
          <a:p>
            <a:endParaRPr/>
          </a:p>
        </p:txBody>
      </p:sp>
      <p:sp>
        <p:nvSpPr>
          <p:cNvPr id="173" name="Body Level One…"/>
          <p:cNvSpPr txBox="1">
            <a:spLocks noGrp="1"/>
          </p:cNvSpPr>
          <p:nvPr>
            <p:ph type="body" sz="quarter" idx="1"/>
          </p:nvPr>
        </p:nvSpPr>
        <p:spPr>
          <a:xfrm>
            <a:off x="1792288" y="5367337"/>
            <a:ext cx="5486401" cy="804863"/>
          </a:xfrm>
          <a:prstGeom prst="rect">
            <a:avLst/>
          </a:prstGeom>
          <a:effectLst>
            <a:outerShdw blurRad="25400" dist="38099" dir="2700000" rotWithShape="0">
              <a:srgbClr val="808080"/>
            </a:outerShdw>
          </a:effectLst>
        </p:spPr>
        <p:txBody>
          <a:bodyPr/>
          <a:lstStyle>
            <a:lvl1pPr marL="0" indent="0">
              <a:spcBef>
                <a:spcPts val="300"/>
              </a:spcBef>
              <a:buClrTx/>
              <a:buSzTx/>
              <a:buNone/>
              <a:defRPr sz="1400">
                <a:solidFill>
                  <a:srgbClr val="FFFF00"/>
                </a:solidFill>
                <a:latin typeface="Verdana"/>
                <a:ea typeface="Verdana"/>
                <a:cs typeface="Verdana"/>
                <a:sym typeface="Verdana"/>
              </a:defRPr>
            </a:lvl1pPr>
            <a:lvl2pPr marL="0" indent="457200">
              <a:spcBef>
                <a:spcPts val="300"/>
              </a:spcBef>
              <a:buClrTx/>
              <a:buSzTx/>
              <a:buNone/>
              <a:defRPr sz="1400">
                <a:solidFill>
                  <a:srgbClr val="FFFF00"/>
                </a:solidFill>
                <a:latin typeface="Verdana"/>
                <a:ea typeface="Verdana"/>
                <a:cs typeface="Verdana"/>
                <a:sym typeface="Verdana"/>
              </a:defRPr>
            </a:lvl2pPr>
            <a:lvl3pPr marL="0" indent="914400">
              <a:spcBef>
                <a:spcPts val="300"/>
              </a:spcBef>
              <a:buClrTx/>
              <a:buSzTx/>
              <a:buNone/>
              <a:defRPr sz="1400">
                <a:solidFill>
                  <a:srgbClr val="FFFF00"/>
                </a:solidFill>
                <a:latin typeface="Verdana"/>
                <a:ea typeface="Verdana"/>
                <a:cs typeface="Verdana"/>
                <a:sym typeface="Verdana"/>
              </a:defRPr>
            </a:lvl3pPr>
            <a:lvl4pPr marL="0" indent="1371600">
              <a:spcBef>
                <a:spcPts val="300"/>
              </a:spcBef>
              <a:buClrTx/>
              <a:buSzTx/>
              <a:buNone/>
              <a:defRPr sz="1400">
                <a:solidFill>
                  <a:srgbClr val="FFFF00"/>
                </a:solidFill>
                <a:latin typeface="Verdana"/>
                <a:ea typeface="Verdana"/>
                <a:cs typeface="Verdana"/>
                <a:sym typeface="Verdana"/>
              </a:defRPr>
            </a:lvl4pPr>
            <a:lvl5pPr marL="0" indent="1828800">
              <a:spcBef>
                <a:spcPts val="300"/>
              </a:spcBef>
              <a:buClrTx/>
              <a:buSzTx/>
              <a:buNone/>
              <a:defRPr sz="1400">
                <a:solidFill>
                  <a:srgbClr val="FFFF00"/>
                </a:solidFill>
                <a:latin typeface="Verdana"/>
                <a:ea typeface="Verdana"/>
                <a:cs typeface="Verdana"/>
                <a:sym typeface="Verdana"/>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174" name="Slide Number"/>
          <p:cNvSpPr txBox="1">
            <a:spLocks noGrp="1"/>
          </p:cNvSpPr>
          <p:nvPr>
            <p:ph type="sldNum" sz="quarter" idx="2"/>
          </p:nvPr>
        </p:nvSpPr>
        <p:spPr>
          <a:xfrm>
            <a:off x="8280390" y="6248400"/>
            <a:ext cx="330211" cy="307340"/>
          </a:xfrm>
          <a:prstGeom prst="rect">
            <a:avLst/>
          </a:prstGeom>
          <a:effectLst>
            <a:outerShdw blurRad="25400" dist="38099" dir="2700000" rotWithShape="0">
              <a:srgbClr val="808080"/>
            </a:outerShdw>
          </a:effectLst>
        </p:spPr>
        <p:txBody>
          <a:bodyPr/>
          <a:lstStyle>
            <a:lvl1pPr>
              <a:defRPr sz="1400">
                <a:solidFill>
                  <a:srgbClr val="FFFF00"/>
                </a:solidFill>
                <a:latin typeface="Verdana"/>
                <a:ea typeface="Verdana"/>
                <a:cs typeface="Verdana"/>
                <a:sym typeface="Verdana"/>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2452599480"/>
      </p:ext>
    </p:extLst>
  </p:cSld>
  <p:clrMapOvr>
    <a:masterClrMapping/>
  </p:clrMapOvr>
  <p:transition spd="med"/>
</p:sldLayout>
</file>

<file path=ppt/slideLayouts/slideLayout252.xml><?xml version="1.0" encoding="utf-8"?>
<p:sldLayout xmlns:a="http://schemas.openxmlformats.org/drawingml/2006/main" xmlns:r="http://schemas.openxmlformats.org/officeDocument/2006/relationships" xmlns:p="http://schemas.openxmlformats.org/presentationml/2006/main" showMasterSp="0" type="tx">
  <p:cSld name="1_Title and Vertical Text">
    <p:bg>
      <p:bgPr>
        <a:blipFill rotWithShape="1">
          <a:blip r:embed="rId2"/>
          <a:srcRect/>
          <a:stretch>
            <a:fillRect/>
          </a:stretch>
        </a:blipFill>
        <a:effectLst/>
      </p:bgPr>
    </p:bg>
    <p:spTree>
      <p:nvGrpSpPr>
        <p:cNvPr id="1" name=""/>
        <p:cNvGrpSpPr/>
        <p:nvPr/>
      </p:nvGrpSpPr>
      <p:grpSpPr>
        <a:xfrm>
          <a:off x="0" y="0"/>
          <a:ext cx="0" cy="0"/>
          <a:chOff x="0" y="0"/>
          <a:chExt cx="0" cy="0"/>
        </a:xfrm>
      </p:grpSpPr>
      <p:sp>
        <p:nvSpPr>
          <p:cNvPr id="181" name="Title Text"/>
          <p:cNvSpPr txBox="1">
            <a:spLocks noGrp="1"/>
          </p:cNvSpPr>
          <p:nvPr>
            <p:ph type="title"/>
          </p:nvPr>
        </p:nvSpPr>
        <p:spPr>
          <a:xfrm>
            <a:off x="1447800" y="609600"/>
            <a:ext cx="7239000" cy="1143000"/>
          </a:xfrm>
          <a:prstGeom prst="rect">
            <a:avLst/>
          </a:prstGeom>
          <a:effectLst>
            <a:outerShdw blurRad="25400" dist="38099" dir="2700000" rotWithShape="0">
              <a:srgbClr val="808080"/>
            </a:outerShdw>
          </a:effectLst>
        </p:spPr>
        <p:txBody>
          <a:bodyPr/>
          <a:lstStyle>
            <a:lvl1pPr algn="r">
              <a:defRPr>
                <a:solidFill>
                  <a:srgbClr val="FFFF00"/>
                </a:solidFill>
                <a:latin typeface="Verdana"/>
                <a:ea typeface="Verdana"/>
                <a:cs typeface="Verdana"/>
                <a:sym typeface="Verdana"/>
              </a:defRPr>
            </a:lvl1pPr>
          </a:lstStyle>
          <a:p>
            <a:pPr>
              <a:defRPr>
                <a:effectLst/>
              </a:defRPr>
            </a:pPr>
            <a:r>
              <a:t>Title Text</a:t>
            </a:r>
          </a:p>
        </p:txBody>
      </p:sp>
      <p:sp>
        <p:nvSpPr>
          <p:cNvPr id="182" name="Body Level One…"/>
          <p:cNvSpPr txBox="1">
            <a:spLocks noGrp="1"/>
          </p:cNvSpPr>
          <p:nvPr>
            <p:ph type="body" idx="1"/>
          </p:nvPr>
        </p:nvSpPr>
        <p:spPr>
          <a:xfrm>
            <a:off x="2286000" y="1981200"/>
            <a:ext cx="6400800" cy="4114800"/>
          </a:xfrm>
          <a:prstGeom prst="rect">
            <a:avLst/>
          </a:prstGeom>
          <a:effectLst>
            <a:outerShdw blurRad="25400" dist="38099" dir="2700000" rotWithShape="0">
              <a:srgbClr val="808080"/>
            </a:outerShdw>
          </a:effectLst>
        </p:spPr>
        <p:txBody>
          <a:bodyPr vert="eaVert"/>
          <a:lstStyle>
            <a:lvl1pPr>
              <a:buClrTx/>
              <a:buSzPct val="100000"/>
              <a:buChar char=""/>
              <a:defRPr>
                <a:solidFill>
                  <a:srgbClr val="FFFF00"/>
                </a:solidFill>
                <a:latin typeface="Verdana"/>
                <a:ea typeface="Verdana"/>
                <a:cs typeface="Verdana"/>
                <a:sym typeface="Verdana"/>
              </a:defRPr>
            </a:lvl1pPr>
            <a:lvl2pPr>
              <a:buClrTx/>
              <a:buSzPct val="100000"/>
              <a:buChar char=""/>
              <a:defRPr>
                <a:solidFill>
                  <a:srgbClr val="FFFF00"/>
                </a:solidFill>
                <a:latin typeface="Verdana"/>
                <a:ea typeface="Verdana"/>
                <a:cs typeface="Verdana"/>
                <a:sym typeface="Verdana"/>
              </a:defRPr>
            </a:lvl2pPr>
            <a:lvl3pPr>
              <a:buClrTx/>
              <a:buSzPct val="100000"/>
              <a:buChar char=""/>
              <a:defRPr>
                <a:solidFill>
                  <a:srgbClr val="FFFF00"/>
                </a:solidFill>
                <a:latin typeface="Verdana"/>
                <a:ea typeface="Verdana"/>
                <a:cs typeface="Verdana"/>
                <a:sym typeface="Verdana"/>
              </a:defRPr>
            </a:lvl3pPr>
            <a:lvl4pPr>
              <a:buClrTx/>
              <a:buSzPct val="100000"/>
              <a:buChar char=""/>
              <a:defRPr>
                <a:solidFill>
                  <a:srgbClr val="FFFF00"/>
                </a:solidFill>
                <a:latin typeface="Verdana"/>
                <a:ea typeface="Verdana"/>
                <a:cs typeface="Verdana"/>
                <a:sym typeface="Verdana"/>
              </a:defRPr>
            </a:lvl4pPr>
            <a:lvl5pPr>
              <a:buClrTx/>
              <a:buSzPct val="100000"/>
              <a:buChar char=""/>
              <a:defRPr>
                <a:solidFill>
                  <a:srgbClr val="FFFF00"/>
                </a:solidFill>
                <a:latin typeface="Verdana"/>
                <a:ea typeface="Verdana"/>
                <a:cs typeface="Verdana"/>
                <a:sym typeface="Verdana"/>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183" name="Slide Number"/>
          <p:cNvSpPr txBox="1">
            <a:spLocks noGrp="1"/>
          </p:cNvSpPr>
          <p:nvPr>
            <p:ph type="sldNum" sz="quarter" idx="2"/>
          </p:nvPr>
        </p:nvSpPr>
        <p:spPr>
          <a:xfrm>
            <a:off x="8280390" y="6248400"/>
            <a:ext cx="330211" cy="307340"/>
          </a:xfrm>
          <a:prstGeom prst="rect">
            <a:avLst/>
          </a:prstGeom>
          <a:effectLst>
            <a:outerShdw blurRad="25400" dist="38099" dir="2700000" rotWithShape="0">
              <a:srgbClr val="808080"/>
            </a:outerShdw>
          </a:effectLst>
        </p:spPr>
        <p:txBody>
          <a:bodyPr/>
          <a:lstStyle>
            <a:lvl1pPr>
              <a:defRPr sz="1400">
                <a:solidFill>
                  <a:srgbClr val="FFFF00"/>
                </a:solidFill>
                <a:latin typeface="Verdana"/>
                <a:ea typeface="Verdana"/>
                <a:cs typeface="Verdana"/>
                <a:sym typeface="Verdana"/>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963390150"/>
      </p:ext>
    </p:extLst>
  </p:cSld>
  <p:clrMapOvr>
    <a:masterClrMapping/>
  </p:clrMapOvr>
  <p:transition spd="med"/>
</p:sldLayout>
</file>

<file path=ppt/slideLayouts/slideLayout253.xml><?xml version="1.0" encoding="utf-8"?>
<p:sldLayout xmlns:a="http://schemas.openxmlformats.org/drawingml/2006/main" xmlns:r="http://schemas.openxmlformats.org/officeDocument/2006/relationships" xmlns:p="http://schemas.openxmlformats.org/presentationml/2006/main" showMasterSp="0" type="tx">
  <p:cSld name="1_Vertical Title and Text">
    <p:bg>
      <p:bgPr>
        <a:blipFill rotWithShape="1">
          <a:blip r:embed="rId2"/>
          <a:srcRect/>
          <a:stretch>
            <a:fillRect/>
          </a:stretch>
        </a:blipFill>
        <a:effectLst/>
      </p:bgPr>
    </p:bg>
    <p:spTree>
      <p:nvGrpSpPr>
        <p:cNvPr id="1" name=""/>
        <p:cNvGrpSpPr/>
        <p:nvPr/>
      </p:nvGrpSpPr>
      <p:grpSpPr>
        <a:xfrm>
          <a:off x="0" y="0"/>
          <a:ext cx="0" cy="0"/>
          <a:chOff x="0" y="0"/>
          <a:chExt cx="0" cy="0"/>
        </a:xfrm>
      </p:grpSpPr>
      <p:sp>
        <p:nvSpPr>
          <p:cNvPr id="190" name="Title Text"/>
          <p:cNvSpPr txBox="1">
            <a:spLocks noGrp="1"/>
          </p:cNvSpPr>
          <p:nvPr>
            <p:ph type="title"/>
          </p:nvPr>
        </p:nvSpPr>
        <p:spPr>
          <a:xfrm>
            <a:off x="6877050" y="609600"/>
            <a:ext cx="1809750" cy="5486400"/>
          </a:xfrm>
          <a:prstGeom prst="rect">
            <a:avLst/>
          </a:prstGeom>
          <a:effectLst>
            <a:outerShdw blurRad="25400" dist="38099" dir="2700000" rotWithShape="0">
              <a:srgbClr val="808080"/>
            </a:outerShdw>
          </a:effectLst>
        </p:spPr>
        <p:txBody>
          <a:bodyPr vert="eaVert"/>
          <a:lstStyle>
            <a:lvl1pPr algn="r">
              <a:defRPr>
                <a:solidFill>
                  <a:srgbClr val="FFFF00"/>
                </a:solidFill>
                <a:latin typeface="Verdana"/>
                <a:ea typeface="Verdana"/>
                <a:cs typeface="Verdana"/>
                <a:sym typeface="Verdana"/>
              </a:defRPr>
            </a:lvl1pPr>
          </a:lstStyle>
          <a:p>
            <a:pPr>
              <a:defRPr>
                <a:effectLst/>
              </a:defRPr>
            </a:pPr>
            <a:r>
              <a:t>Title Text</a:t>
            </a:r>
          </a:p>
        </p:txBody>
      </p:sp>
      <p:sp>
        <p:nvSpPr>
          <p:cNvPr id="191" name="Body Level One…"/>
          <p:cNvSpPr txBox="1">
            <a:spLocks noGrp="1"/>
          </p:cNvSpPr>
          <p:nvPr>
            <p:ph type="body" idx="1"/>
          </p:nvPr>
        </p:nvSpPr>
        <p:spPr>
          <a:xfrm>
            <a:off x="1447800" y="609600"/>
            <a:ext cx="5276850" cy="5486400"/>
          </a:xfrm>
          <a:prstGeom prst="rect">
            <a:avLst/>
          </a:prstGeom>
          <a:effectLst>
            <a:outerShdw blurRad="25400" dist="38099" dir="2700000" rotWithShape="0">
              <a:srgbClr val="808080"/>
            </a:outerShdw>
          </a:effectLst>
        </p:spPr>
        <p:txBody>
          <a:bodyPr vert="eaVert"/>
          <a:lstStyle>
            <a:lvl1pPr>
              <a:buClrTx/>
              <a:buSzPct val="100000"/>
              <a:buChar char=""/>
              <a:defRPr>
                <a:solidFill>
                  <a:srgbClr val="FFFF00"/>
                </a:solidFill>
                <a:latin typeface="Verdana"/>
                <a:ea typeface="Verdana"/>
                <a:cs typeface="Verdana"/>
                <a:sym typeface="Verdana"/>
              </a:defRPr>
            </a:lvl1pPr>
            <a:lvl2pPr>
              <a:buClrTx/>
              <a:buSzPct val="100000"/>
              <a:buChar char=""/>
              <a:defRPr>
                <a:solidFill>
                  <a:srgbClr val="FFFF00"/>
                </a:solidFill>
                <a:latin typeface="Verdana"/>
                <a:ea typeface="Verdana"/>
                <a:cs typeface="Verdana"/>
                <a:sym typeface="Verdana"/>
              </a:defRPr>
            </a:lvl2pPr>
            <a:lvl3pPr>
              <a:buClrTx/>
              <a:buSzPct val="100000"/>
              <a:buChar char=""/>
              <a:defRPr>
                <a:solidFill>
                  <a:srgbClr val="FFFF00"/>
                </a:solidFill>
                <a:latin typeface="Verdana"/>
                <a:ea typeface="Verdana"/>
                <a:cs typeface="Verdana"/>
                <a:sym typeface="Verdana"/>
              </a:defRPr>
            </a:lvl3pPr>
            <a:lvl4pPr>
              <a:buClrTx/>
              <a:buSzPct val="100000"/>
              <a:buChar char=""/>
              <a:defRPr>
                <a:solidFill>
                  <a:srgbClr val="FFFF00"/>
                </a:solidFill>
                <a:latin typeface="Verdana"/>
                <a:ea typeface="Verdana"/>
                <a:cs typeface="Verdana"/>
                <a:sym typeface="Verdana"/>
              </a:defRPr>
            </a:lvl4pPr>
            <a:lvl5pPr>
              <a:buClrTx/>
              <a:buSzPct val="100000"/>
              <a:buChar char=""/>
              <a:defRPr>
                <a:solidFill>
                  <a:srgbClr val="FFFF00"/>
                </a:solidFill>
                <a:latin typeface="Verdana"/>
                <a:ea typeface="Verdana"/>
                <a:cs typeface="Verdana"/>
                <a:sym typeface="Verdana"/>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192" name="Slide Number"/>
          <p:cNvSpPr txBox="1">
            <a:spLocks noGrp="1"/>
          </p:cNvSpPr>
          <p:nvPr>
            <p:ph type="sldNum" sz="quarter" idx="2"/>
          </p:nvPr>
        </p:nvSpPr>
        <p:spPr>
          <a:xfrm>
            <a:off x="8280390" y="6248400"/>
            <a:ext cx="330211" cy="307340"/>
          </a:xfrm>
          <a:prstGeom prst="rect">
            <a:avLst/>
          </a:prstGeom>
          <a:effectLst>
            <a:outerShdw blurRad="25400" dist="38099" dir="2700000" rotWithShape="0">
              <a:srgbClr val="808080"/>
            </a:outerShdw>
          </a:effectLst>
        </p:spPr>
        <p:txBody>
          <a:bodyPr/>
          <a:lstStyle>
            <a:lvl1pPr>
              <a:defRPr sz="1400">
                <a:solidFill>
                  <a:srgbClr val="FFFF00"/>
                </a:solidFill>
                <a:latin typeface="Verdana"/>
                <a:ea typeface="Verdana"/>
                <a:cs typeface="Verdana"/>
                <a:sym typeface="Verdana"/>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3638552247"/>
      </p:ext>
    </p:extLst>
  </p:cSld>
  <p:clrMapOvr>
    <a:masterClrMapping/>
  </p:clrMapOvr>
  <p:transition spd="med"/>
</p:sldLayout>
</file>

<file path=ppt/slideLayouts/slideLayout254.xml><?xml version="1.0" encoding="utf-8"?>
<p:sldLayout xmlns:a="http://schemas.openxmlformats.org/drawingml/2006/main" xmlns:r="http://schemas.openxmlformats.org/officeDocument/2006/relationships" xmlns:p="http://schemas.openxmlformats.org/presentationml/2006/main" showMasterSp="0" type="tx">
  <p:cSld name="Title Slide">
    <p:spTree>
      <p:nvGrpSpPr>
        <p:cNvPr id="1" name=""/>
        <p:cNvGrpSpPr/>
        <p:nvPr/>
      </p:nvGrpSpPr>
      <p:grpSpPr>
        <a:xfrm>
          <a:off x="0" y="0"/>
          <a:ext cx="0" cy="0"/>
          <a:chOff x="0" y="0"/>
          <a:chExt cx="0" cy="0"/>
        </a:xfrm>
      </p:grpSpPr>
      <p:sp>
        <p:nvSpPr>
          <p:cNvPr id="199" name="Title Text"/>
          <p:cNvSpPr txBox="1">
            <a:spLocks noGrp="1"/>
          </p:cNvSpPr>
          <p:nvPr>
            <p:ph type="title"/>
          </p:nvPr>
        </p:nvSpPr>
        <p:spPr>
          <a:xfrm>
            <a:off x="685800" y="2130425"/>
            <a:ext cx="7772400" cy="1470025"/>
          </a:xfrm>
          <a:prstGeom prst="rect">
            <a:avLst/>
          </a:prstGeom>
        </p:spPr>
        <p:txBody>
          <a:bodyPr/>
          <a:lstStyle>
            <a:lvl1pPr>
              <a:defRPr>
                <a:solidFill>
                  <a:srgbClr val="000000"/>
                </a:solidFill>
                <a:latin typeface="Times New Roman"/>
                <a:ea typeface="Times New Roman"/>
                <a:cs typeface="Times New Roman"/>
                <a:sym typeface="Times New Roman"/>
              </a:defRPr>
            </a:lvl1pPr>
          </a:lstStyle>
          <a:p>
            <a:pPr>
              <a:defRPr>
                <a:effectLst/>
              </a:defRPr>
            </a:pPr>
            <a:r>
              <a:t>Title Text</a:t>
            </a:r>
          </a:p>
        </p:txBody>
      </p:sp>
      <p:sp>
        <p:nvSpPr>
          <p:cNvPr id="200" name="Body Level One…"/>
          <p:cNvSpPr txBox="1">
            <a:spLocks noGrp="1"/>
          </p:cNvSpPr>
          <p:nvPr>
            <p:ph type="body" sz="quarter" idx="1"/>
          </p:nvPr>
        </p:nvSpPr>
        <p:spPr>
          <a:xfrm>
            <a:off x="1371600" y="3886200"/>
            <a:ext cx="6400800" cy="1752600"/>
          </a:xfrm>
          <a:prstGeom prst="rect">
            <a:avLst/>
          </a:prstGeom>
        </p:spPr>
        <p:txBody>
          <a:bodyPr/>
          <a:lstStyle>
            <a:lvl1pPr marL="0" indent="0" algn="ctr">
              <a:buClrTx/>
              <a:buSzTx/>
              <a:buNone/>
              <a:defRPr>
                <a:solidFill>
                  <a:srgbClr val="000000"/>
                </a:solidFill>
                <a:latin typeface="Times New Roman"/>
                <a:ea typeface="Times New Roman"/>
                <a:cs typeface="Times New Roman"/>
                <a:sym typeface="Times New Roman"/>
              </a:defRPr>
            </a:lvl1pPr>
            <a:lvl2pPr marL="0" indent="457200" algn="ctr">
              <a:buClrTx/>
              <a:buSzTx/>
              <a:buNone/>
              <a:defRPr>
                <a:solidFill>
                  <a:srgbClr val="000000"/>
                </a:solidFill>
                <a:latin typeface="Times New Roman"/>
                <a:ea typeface="Times New Roman"/>
                <a:cs typeface="Times New Roman"/>
                <a:sym typeface="Times New Roman"/>
              </a:defRPr>
            </a:lvl2pPr>
            <a:lvl3pPr marL="0" indent="914400" algn="ctr">
              <a:buClrTx/>
              <a:buSzTx/>
              <a:buNone/>
              <a:defRPr>
                <a:solidFill>
                  <a:srgbClr val="000000"/>
                </a:solidFill>
                <a:latin typeface="Times New Roman"/>
                <a:ea typeface="Times New Roman"/>
                <a:cs typeface="Times New Roman"/>
                <a:sym typeface="Times New Roman"/>
              </a:defRPr>
            </a:lvl3pPr>
            <a:lvl4pPr marL="0" indent="1371600" algn="ctr">
              <a:buClrTx/>
              <a:buSzTx/>
              <a:buNone/>
              <a:defRPr>
                <a:solidFill>
                  <a:srgbClr val="000000"/>
                </a:solidFill>
                <a:latin typeface="Times New Roman"/>
                <a:ea typeface="Times New Roman"/>
                <a:cs typeface="Times New Roman"/>
                <a:sym typeface="Times New Roman"/>
              </a:defRPr>
            </a:lvl4pPr>
            <a:lvl5pPr marL="0" indent="1828800" algn="ctr">
              <a:buClrTx/>
              <a:buSzTx/>
              <a:buNone/>
              <a:defRPr>
                <a:solidFill>
                  <a:srgbClr val="000000"/>
                </a:solidFill>
                <a:latin typeface="Times New Roman"/>
                <a:ea typeface="Times New Roman"/>
                <a:cs typeface="Times New Roman"/>
                <a:sym typeface="Times New Roman"/>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201" name="Slide Number"/>
          <p:cNvSpPr txBox="1">
            <a:spLocks noGrp="1"/>
          </p:cNvSpPr>
          <p:nvPr>
            <p:ph type="sldNum" sz="quarter" idx="2"/>
          </p:nvPr>
        </p:nvSpPr>
        <p:spPr>
          <a:xfrm>
            <a:off x="8176259" y="6248400"/>
            <a:ext cx="281941" cy="287087"/>
          </a:xfrm>
          <a:prstGeom prst="rect">
            <a:avLst/>
          </a:prstGeom>
        </p:spPr>
        <p:txBody>
          <a:bodyPr/>
          <a:lstStyle>
            <a:lvl1pPr>
              <a:defRPr sz="1400">
                <a:solidFill>
                  <a:srgbClr val="000000"/>
                </a:solidFill>
                <a:latin typeface="Times New Roman"/>
                <a:ea typeface="Times New Roman"/>
                <a:cs typeface="Times New Roman"/>
                <a:sym typeface="Times New Roman"/>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311924516"/>
      </p:ext>
    </p:extLst>
  </p:cSld>
  <p:clrMapOvr>
    <a:masterClrMapping/>
  </p:clrMapOvr>
  <p:transition spd="med"/>
</p:sldLayout>
</file>

<file path=ppt/slideLayouts/slideLayout255.xml><?xml version="1.0" encoding="utf-8"?>
<p:sldLayout xmlns:a="http://schemas.openxmlformats.org/drawingml/2006/main" xmlns:r="http://schemas.openxmlformats.org/officeDocument/2006/relationships" xmlns:p="http://schemas.openxmlformats.org/presentationml/2006/main" showMasterSp="0" type="tx">
  <p:cSld name="2_Title and Content">
    <p:spTree>
      <p:nvGrpSpPr>
        <p:cNvPr id="1" name=""/>
        <p:cNvGrpSpPr/>
        <p:nvPr/>
      </p:nvGrpSpPr>
      <p:grpSpPr>
        <a:xfrm>
          <a:off x="0" y="0"/>
          <a:ext cx="0" cy="0"/>
          <a:chOff x="0" y="0"/>
          <a:chExt cx="0" cy="0"/>
        </a:xfrm>
      </p:grpSpPr>
      <p:sp>
        <p:nvSpPr>
          <p:cNvPr id="208" name="Title Text"/>
          <p:cNvSpPr txBox="1">
            <a:spLocks noGrp="1"/>
          </p:cNvSpPr>
          <p:nvPr>
            <p:ph type="title"/>
          </p:nvPr>
        </p:nvSpPr>
        <p:spPr>
          <a:xfrm>
            <a:off x="685800" y="609600"/>
            <a:ext cx="7772400" cy="1143000"/>
          </a:xfrm>
          <a:prstGeom prst="rect">
            <a:avLst/>
          </a:prstGeom>
        </p:spPr>
        <p:txBody>
          <a:bodyPr/>
          <a:lstStyle>
            <a:lvl1pPr>
              <a:defRPr>
                <a:solidFill>
                  <a:srgbClr val="000000"/>
                </a:solidFill>
                <a:latin typeface="Times New Roman"/>
                <a:ea typeface="Times New Roman"/>
                <a:cs typeface="Times New Roman"/>
                <a:sym typeface="Times New Roman"/>
              </a:defRPr>
            </a:lvl1pPr>
          </a:lstStyle>
          <a:p>
            <a:pPr>
              <a:defRPr>
                <a:effectLst/>
              </a:defRPr>
            </a:pPr>
            <a:r>
              <a:t>Title Text</a:t>
            </a:r>
          </a:p>
        </p:txBody>
      </p:sp>
      <p:sp>
        <p:nvSpPr>
          <p:cNvPr id="209" name="Body Level One…"/>
          <p:cNvSpPr txBox="1">
            <a:spLocks noGrp="1"/>
          </p:cNvSpPr>
          <p:nvPr>
            <p:ph type="body" idx="1"/>
          </p:nvPr>
        </p:nvSpPr>
        <p:spPr>
          <a:xfrm>
            <a:off x="685800" y="1981200"/>
            <a:ext cx="7772400" cy="4114800"/>
          </a:xfrm>
          <a:prstGeom prst="rect">
            <a:avLst/>
          </a:prstGeom>
        </p:spPr>
        <p:txBody>
          <a:bodyPr/>
          <a:lstStyle>
            <a:lvl1pPr>
              <a:buClrTx/>
              <a:buSzPct val="100000"/>
              <a:buChar char="•"/>
              <a:defRPr>
                <a:solidFill>
                  <a:srgbClr val="000000"/>
                </a:solidFill>
                <a:latin typeface="Times New Roman"/>
                <a:ea typeface="Times New Roman"/>
                <a:cs typeface="Times New Roman"/>
                <a:sym typeface="Times New Roman"/>
              </a:defRPr>
            </a:lvl1pPr>
            <a:lvl2pPr>
              <a:buClrTx/>
              <a:buSzPct val="100000"/>
              <a:buChar char="–"/>
              <a:defRPr>
                <a:solidFill>
                  <a:srgbClr val="000000"/>
                </a:solidFill>
                <a:latin typeface="Times New Roman"/>
                <a:ea typeface="Times New Roman"/>
                <a:cs typeface="Times New Roman"/>
                <a:sym typeface="Times New Roman"/>
              </a:defRPr>
            </a:lvl2pPr>
            <a:lvl3pPr>
              <a:buClrTx/>
              <a:buSzPct val="100000"/>
              <a:buChar char="•"/>
              <a:defRPr>
                <a:solidFill>
                  <a:srgbClr val="000000"/>
                </a:solidFill>
                <a:latin typeface="Times New Roman"/>
                <a:ea typeface="Times New Roman"/>
                <a:cs typeface="Times New Roman"/>
                <a:sym typeface="Times New Roman"/>
              </a:defRPr>
            </a:lvl3pPr>
            <a:lvl4pPr>
              <a:buClrTx/>
              <a:buSzPct val="100000"/>
              <a:buChar char="–"/>
              <a:defRPr>
                <a:solidFill>
                  <a:srgbClr val="000000"/>
                </a:solidFill>
                <a:latin typeface="Times New Roman"/>
                <a:ea typeface="Times New Roman"/>
                <a:cs typeface="Times New Roman"/>
                <a:sym typeface="Times New Roman"/>
              </a:defRPr>
            </a:lvl4pPr>
            <a:lvl5pPr>
              <a:buClrTx/>
              <a:buSzPct val="100000"/>
              <a:buChar char="»"/>
              <a:defRPr>
                <a:solidFill>
                  <a:srgbClr val="000000"/>
                </a:solidFill>
                <a:latin typeface="Times New Roman"/>
                <a:ea typeface="Times New Roman"/>
                <a:cs typeface="Times New Roman"/>
                <a:sym typeface="Times New Roman"/>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210" name="Slide Number"/>
          <p:cNvSpPr txBox="1">
            <a:spLocks noGrp="1"/>
          </p:cNvSpPr>
          <p:nvPr>
            <p:ph type="sldNum" sz="quarter" idx="2"/>
          </p:nvPr>
        </p:nvSpPr>
        <p:spPr>
          <a:xfrm>
            <a:off x="8176259" y="6248400"/>
            <a:ext cx="281941" cy="287087"/>
          </a:xfrm>
          <a:prstGeom prst="rect">
            <a:avLst/>
          </a:prstGeom>
        </p:spPr>
        <p:txBody>
          <a:bodyPr/>
          <a:lstStyle>
            <a:lvl1pPr>
              <a:defRPr sz="1400">
                <a:solidFill>
                  <a:srgbClr val="000000"/>
                </a:solidFill>
                <a:latin typeface="Times New Roman"/>
                <a:ea typeface="Times New Roman"/>
                <a:cs typeface="Times New Roman"/>
                <a:sym typeface="Times New Roman"/>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2570554475"/>
      </p:ext>
    </p:extLst>
  </p:cSld>
  <p:clrMapOvr>
    <a:masterClrMapping/>
  </p:clrMapOvr>
  <p:transition spd="med"/>
</p:sldLayout>
</file>

<file path=ppt/slideLayouts/slideLayout256.xml><?xml version="1.0" encoding="utf-8"?>
<p:sldLayout xmlns:a="http://schemas.openxmlformats.org/drawingml/2006/main" xmlns:r="http://schemas.openxmlformats.org/officeDocument/2006/relationships" xmlns:p="http://schemas.openxmlformats.org/presentationml/2006/main" showMasterSp="0" type="tx">
  <p:cSld name="2_Section Header">
    <p:spTree>
      <p:nvGrpSpPr>
        <p:cNvPr id="1" name=""/>
        <p:cNvGrpSpPr/>
        <p:nvPr/>
      </p:nvGrpSpPr>
      <p:grpSpPr>
        <a:xfrm>
          <a:off x="0" y="0"/>
          <a:ext cx="0" cy="0"/>
          <a:chOff x="0" y="0"/>
          <a:chExt cx="0" cy="0"/>
        </a:xfrm>
      </p:grpSpPr>
      <p:sp>
        <p:nvSpPr>
          <p:cNvPr id="217" name="Title Text"/>
          <p:cNvSpPr txBox="1">
            <a:spLocks noGrp="1"/>
          </p:cNvSpPr>
          <p:nvPr>
            <p:ph type="title"/>
          </p:nvPr>
        </p:nvSpPr>
        <p:spPr>
          <a:xfrm>
            <a:off x="722312" y="4406900"/>
            <a:ext cx="7772401" cy="1362075"/>
          </a:xfrm>
          <a:prstGeom prst="rect">
            <a:avLst/>
          </a:prstGeom>
        </p:spPr>
        <p:txBody>
          <a:bodyPr anchor="t"/>
          <a:lstStyle>
            <a:lvl1pPr algn="l">
              <a:defRPr sz="4000" b="1" cap="all">
                <a:solidFill>
                  <a:srgbClr val="000000"/>
                </a:solidFill>
                <a:latin typeface="Times New Roman"/>
                <a:ea typeface="Times New Roman"/>
                <a:cs typeface="Times New Roman"/>
                <a:sym typeface="Times New Roman"/>
              </a:defRPr>
            </a:lvl1pPr>
          </a:lstStyle>
          <a:p>
            <a:pPr>
              <a:defRPr>
                <a:effectLst/>
              </a:defRPr>
            </a:pPr>
            <a:r>
              <a:t>Title Text</a:t>
            </a:r>
          </a:p>
        </p:txBody>
      </p:sp>
      <p:sp>
        <p:nvSpPr>
          <p:cNvPr id="218" name="Body Level One…"/>
          <p:cNvSpPr txBox="1">
            <a:spLocks noGrp="1"/>
          </p:cNvSpPr>
          <p:nvPr>
            <p:ph type="body" sz="quarter" idx="1"/>
          </p:nvPr>
        </p:nvSpPr>
        <p:spPr>
          <a:xfrm>
            <a:off x="722312" y="2906713"/>
            <a:ext cx="7772401" cy="1500188"/>
          </a:xfrm>
          <a:prstGeom prst="rect">
            <a:avLst/>
          </a:prstGeom>
        </p:spPr>
        <p:txBody>
          <a:bodyPr anchor="b"/>
          <a:lstStyle>
            <a:lvl1pPr marL="0" indent="0">
              <a:spcBef>
                <a:spcPts val="400"/>
              </a:spcBef>
              <a:buClrTx/>
              <a:buSzTx/>
              <a:buNone/>
              <a:defRPr sz="2000">
                <a:solidFill>
                  <a:srgbClr val="000000"/>
                </a:solidFill>
                <a:latin typeface="Times New Roman"/>
                <a:ea typeface="Times New Roman"/>
                <a:cs typeface="Times New Roman"/>
                <a:sym typeface="Times New Roman"/>
              </a:defRPr>
            </a:lvl1pPr>
            <a:lvl2pPr marL="0" indent="457200">
              <a:spcBef>
                <a:spcPts val="400"/>
              </a:spcBef>
              <a:buClrTx/>
              <a:buSzTx/>
              <a:buNone/>
              <a:defRPr sz="2000">
                <a:solidFill>
                  <a:srgbClr val="000000"/>
                </a:solidFill>
                <a:latin typeface="Times New Roman"/>
                <a:ea typeface="Times New Roman"/>
                <a:cs typeface="Times New Roman"/>
                <a:sym typeface="Times New Roman"/>
              </a:defRPr>
            </a:lvl2pPr>
            <a:lvl3pPr marL="0" indent="914400">
              <a:spcBef>
                <a:spcPts val="400"/>
              </a:spcBef>
              <a:buClrTx/>
              <a:buSzTx/>
              <a:buNone/>
              <a:defRPr sz="2000">
                <a:solidFill>
                  <a:srgbClr val="000000"/>
                </a:solidFill>
                <a:latin typeface="Times New Roman"/>
                <a:ea typeface="Times New Roman"/>
                <a:cs typeface="Times New Roman"/>
                <a:sym typeface="Times New Roman"/>
              </a:defRPr>
            </a:lvl3pPr>
            <a:lvl4pPr marL="0" indent="1371600">
              <a:spcBef>
                <a:spcPts val="400"/>
              </a:spcBef>
              <a:buClrTx/>
              <a:buSzTx/>
              <a:buNone/>
              <a:defRPr sz="2000">
                <a:solidFill>
                  <a:srgbClr val="000000"/>
                </a:solidFill>
                <a:latin typeface="Times New Roman"/>
                <a:ea typeface="Times New Roman"/>
                <a:cs typeface="Times New Roman"/>
                <a:sym typeface="Times New Roman"/>
              </a:defRPr>
            </a:lvl4pPr>
            <a:lvl5pPr marL="0" indent="1828800">
              <a:spcBef>
                <a:spcPts val="400"/>
              </a:spcBef>
              <a:buClrTx/>
              <a:buSzTx/>
              <a:buNone/>
              <a:defRPr sz="2000">
                <a:solidFill>
                  <a:srgbClr val="000000"/>
                </a:solidFill>
                <a:latin typeface="Times New Roman"/>
                <a:ea typeface="Times New Roman"/>
                <a:cs typeface="Times New Roman"/>
                <a:sym typeface="Times New Roman"/>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219" name="Slide Number"/>
          <p:cNvSpPr txBox="1">
            <a:spLocks noGrp="1"/>
          </p:cNvSpPr>
          <p:nvPr>
            <p:ph type="sldNum" sz="quarter" idx="2"/>
          </p:nvPr>
        </p:nvSpPr>
        <p:spPr>
          <a:xfrm>
            <a:off x="8176259" y="6248400"/>
            <a:ext cx="281941" cy="287087"/>
          </a:xfrm>
          <a:prstGeom prst="rect">
            <a:avLst/>
          </a:prstGeom>
        </p:spPr>
        <p:txBody>
          <a:bodyPr/>
          <a:lstStyle>
            <a:lvl1pPr>
              <a:defRPr sz="1400">
                <a:solidFill>
                  <a:srgbClr val="000000"/>
                </a:solidFill>
                <a:latin typeface="Times New Roman"/>
                <a:ea typeface="Times New Roman"/>
                <a:cs typeface="Times New Roman"/>
                <a:sym typeface="Times New Roman"/>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285313133"/>
      </p:ext>
    </p:extLst>
  </p:cSld>
  <p:clrMapOvr>
    <a:masterClrMapping/>
  </p:clrMapOvr>
  <p:transition spd="med"/>
</p:sldLayout>
</file>

<file path=ppt/slideLayouts/slideLayout257.xml><?xml version="1.0" encoding="utf-8"?>
<p:sldLayout xmlns:a="http://schemas.openxmlformats.org/drawingml/2006/main" xmlns:r="http://schemas.openxmlformats.org/officeDocument/2006/relationships" xmlns:p="http://schemas.openxmlformats.org/presentationml/2006/main" showMasterSp="0" type="tx">
  <p:cSld name="2_Two Content">
    <p:spTree>
      <p:nvGrpSpPr>
        <p:cNvPr id="1" name=""/>
        <p:cNvGrpSpPr/>
        <p:nvPr/>
      </p:nvGrpSpPr>
      <p:grpSpPr>
        <a:xfrm>
          <a:off x="0" y="0"/>
          <a:ext cx="0" cy="0"/>
          <a:chOff x="0" y="0"/>
          <a:chExt cx="0" cy="0"/>
        </a:xfrm>
      </p:grpSpPr>
      <p:sp>
        <p:nvSpPr>
          <p:cNvPr id="226" name="Title Text"/>
          <p:cNvSpPr txBox="1">
            <a:spLocks noGrp="1"/>
          </p:cNvSpPr>
          <p:nvPr>
            <p:ph type="title"/>
          </p:nvPr>
        </p:nvSpPr>
        <p:spPr>
          <a:xfrm>
            <a:off x="685800" y="609600"/>
            <a:ext cx="7772400" cy="1143000"/>
          </a:xfrm>
          <a:prstGeom prst="rect">
            <a:avLst/>
          </a:prstGeom>
        </p:spPr>
        <p:txBody>
          <a:bodyPr/>
          <a:lstStyle>
            <a:lvl1pPr>
              <a:defRPr>
                <a:solidFill>
                  <a:srgbClr val="000000"/>
                </a:solidFill>
                <a:latin typeface="Times New Roman"/>
                <a:ea typeface="Times New Roman"/>
                <a:cs typeface="Times New Roman"/>
                <a:sym typeface="Times New Roman"/>
              </a:defRPr>
            </a:lvl1pPr>
          </a:lstStyle>
          <a:p>
            <a:pPr>
              <a:defRPr>
                <a:effectLst/>
              </a:defRPr>
            </a:pPr>
            <a:r>
              <a:t>Title Text</a:t>
            </a:r>
          </a:p>
        </p:txBody>
      </p:sp>
      <p:sp>
        <p:nvSpPr>
          <p:cNvPr id="227" name="Body Level One…"/>
          <p:cNvSpPr txBox="1">
            <a:spLocks noGrp="1"/>
          </p:cNvSpPr>
          <p:nvPr>
            <p:ph type="body" sz="half" idx="1"/>
          </p:nvPr>
        </p:nvSpPr>
        <p:spPr>
          <a:xfrm>
            <a:off x="685800" y="1981200"/>
            <a:ext cx="3810000" cy="4114800"/>
          </a:xfrm>
          <a:prstGeom prst="rect">
            <a:avLst/>
          </a:prstGeom>
        </p:spPr>
        <p:txBody>
          <a:bodyPr/>
          <a:lstStyle>
            <a:lvl1pPr>
              <a:spcBef>
                <a:spcPts val="600"/>
              </a:spcBef>
              <a:buClrTx/>
              <a:buSzPct val="100000"/>
              <a:buChar char="•"/>
              <a:defRPr sz="2800">
                <a:solidFill>
                  <a:srgbClr val="000000"/>
                </a:solidFill>
                <a:latin typeface="Times New Roman"/>
                <a:ea typeface="Times New Roman"/>
                <a:cs typeface="Times New Roman"/>
                <a:sym typeface="Times New Roman"/>
              </a:defRPr>
            </a:lvl1pPr>
            <a:lvl2pPr marL="790575" indent="-333375">
              <a:spcBef>
                <a:spcPts val="600"/>
              </a:spcBef>
              <a:buClrTx/>
              <a:buSzPct val="100000"/>
              <a:buChar char="–"/>
              <a:defRPr sz="2800">
                <a:solidFill>
                  <a:srgbClr val="000000"/>
                </a:solidFill>
                <a:latin typeface="Times New Roman"/>
                <a:ea typeface="Times New Roman"/>
                <a:cs typeface="Times New Roman"/>
                <a:sym typeface="Times New Roman"/>
              </a:defRPr>
            </a:lvl2pPr>
            <a:lvl3pPr marL="1234439" indent="-320039">
              <a:spcBef>
                <a:spcPts val="600"/>
              </a:spcBef>
              <a:buClrTx/>
              <a:buSzPct val="100000"/>
              <a:buChar char="•"/>
              <a:defRPr sz="2800">
                <a:solidFill>
                  <a:srgbClr val="000000"/>
                </a:solidFill>
                <a:latin typeface="Times New Roman"/>
                <a:ea typeface="Times New Roman"/>
                <a:cs typeface="Times New Roman"/>
                <a:sym typeface="Times New Roman"/>
              </a:defRPr>
            </a:lvl3pPr>
            <a:lvl4pPr marL="1727200" indent="-355600">
              <a:spcBef>
                <a:spcPts val="600"/>
              </a:spcBef>
              <a:buClrTx/>
              <a:buSzPct val="100000"/>
              <a:buChar char="–"/>
              <a:defRPr sz="2800">
                <a:solidFill>
                  <a:srgbClr val="000000"/>
                </a:solidFill>
                <a:latin typeface="Times New Roman"/>
                <a:ea typeface="Times New Roman"/>
                <a:cs typeface="Times New Roman"/>
                <a:sym typeface="Times New Roman"/>
              </a:defRPr>
            </a:lvl4pPr>
            <a:lvl5pPr marL="2184400" indent="-355600">
              <a:spcBef>
                <a:spcPts val="600"/>
              </a:spcBef>
              <a:buClrTx/>
              <a:buSzPct val="100000"/>
              <a:buChar char="»"/>
              <a:defRPr sz="2800">
                <a:solidFill>
                  <a:srgbClr val="000000"/>
                </a:solidFill>
                <a:latin typeface="Times New Roman"/>
                <a:ea typeface="Times New Roman"/>
                <a:cs typeface="Times New Roman"/>
                <a:sym typeface="Times New Roman"/>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228" name="Slide Number"/>
          <p:cNvSpPr txBox="1">
            <a:spLocks noGrp="1"/>
          </p:cNvSpPr>
          <p:nvPr>
            <p:ph type="sldNum" sz="quarter" idx="2"/>
          </p:nvPr>
        </p:nvSpPr>
        <p:spPr>
          <a:xfrm>
            <a:off x="8176259" y="6248400"/>
            <a:ext cx="281941" cy="287087"/>
          </a:xfrm>
          <a:prstGeom prst="rect">
            <a:avLst/>
          </a:prstGeom>
        </p:spPr>
        <p:txBody>
          <a:bodyPr/>
          <a:lstStyle>
            <a:lvl1pPr>
              <a:defRPr sz="1400">
                <a:solidFill>
                  <a:srgbClr val="000000"/>
                </a:solidFill>
                <a:latin typeface="Times New Roman"/>
                <a:ea typeface="Times New Roman"/>
                <a:cs typeface="Times New Roman"/>
                <a:sym typeface="Times New Roman"/>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3893611668"/>
      </p:ext>
    </p:extLst>
  </p:cSld>
  <p:clrMapOvr>
    <a:masterClrMapping/>
  </p:clrMapOvr>
  <p:transition spd="med"/>
</p:sldLayout>
</file>

<file path=ppt/slideLayouts/slideLayout258.xml><?xml version="1.0" encoding="utf-8"?>
<p:sldLayout xmlns:a="http://schemas.openxmlformats.org/drawingml/2006/main" xmlns:r="http://schemas.openxmlformats.org/officeDocument/2006/relationships" xmlns:p="http://schemas.openxmlformats.org/presentationml/2006/main" showMasterSp="0" type="tx">
  <p:cSld name="2_Comparison">
    <p:spTree>
      <p:nvGrpSpPr>
        <p:cNvPr id="1" name=""/>
        <p:cNvGrpSpPr/>
        <p:nvPr/>
      </p:nvGrpSpPr>
      <p:grpSpPr>
        <a:xfrm>
          <a:off x="0" y="0"/>
          <a:ext cx="0" cy="0"/>
          <a:chOff x="0" y="0"/>
          <a:chExt cx="0" cy="0"/>
        </a:xfrm>
      </p:grpSpPr>
      <p:sp>
        <p:nvSpPr>
          <p:cNvPr id="235" name="Title Text"/>
          <p:cNvSpPr txBox="1">
            <a:spLocks noGrp="1"/>
          </p:cNvSpPr>
          <p:nvPr>
            <p:ph type="title"/>
          </p:nvPr>
        </p:nvSpPr>
        <p:spPr>
          <a:xfrm>
            <a:off x="457200" y="274638"/>
            <a:ext cx="8229600" cy="1143001"/>
          </a:xfrm>
          <a:prstGeom prst="rect">
            <a:avLst/>
          </a:prstGeom>
        </p:spPr>
        <p:txBody>
          <a:bodyPr/>
          <a:lstStyle>
            <a:lvl1pPr>
              <a:defRPr>
                <a:solidFill>
                  <a:srgbClr val="000000"/>
                </a:solidFill>
                <a:latin typeface="Times New Roman"/>
                <a:ea typeface="Times New Roman"/>
                <a:cs typeface="Times New Roman"/>
                <a:sym typeface="Times New Roman"/>
              </a:defRPr>
            </a:lvl1pPr>
          </a:lstStyle>
          <a:p>
            <a:pPr>
              <a:defRPr>
                <a:effectLst/>
              </a:defRPr>
            </a:pPr>
            <a:r>
              <a:t>Title Text</a:t>
            </a:r>
          </a:p>
        </p:txBody>
      </p:sp>
      <p:sp>
        <p:nvSpPr>
          <p:cNvPr id="236" name="Body Level One…"/>
          <p:cNvSpPr txBox="1">
            <a:spLocks noGrp="1"/>
          </p:cNvSpPr>
          <p:nvPr>
            <p:ph type="body" sz="quarter" idx="1"/>
          </p:nvPr>
        </p:nvSpPr>
        <p:spPr>
          <a:xfrm>
            <a:off x="457200" y="1535112"/>
            <a:ext cx="4040188" cy="639763"/>
          </a:xfrm>
          <a:prstGeom prst="rect">
            <a:avLst/>
          </a:prstGeom>
        </p:spPr>
        <p:txBody>
          <a:bodyPr anchor="b"/>
          <a:lstStyle>
            <a:lvl1pPr marL="0" indent="0">
              <a:spcBef>
                <a:spcPts val="500"/>
              </a:spcBef>
              <a:buClrTx/>
              <a:buSzTx/>
              <a:buNone/>
              <a:defRPr sz="2400" b="1">
                <a:solidFill>
                  <a:srgbClr val="000000"/>
                </a:solidFill>
                <a:latin typeface="Times New Roman"/>
                <a:ea typeface="Times New Roman"/>
                <a:cs typeface="Times New Roman"/>
                <a:sym typeface="Times New Roman"/>
              </a:defRPr>
            </a:lvl1pPr>
            <a:lvl2pPr marL="0" indent="457200">
              <a:spcBef>
                <a:spcPts val="500"/>
              </a:spcBef>
              <a:buClrTx/>
              <a:buSzTx/>
              <a:buNone/>
              <a:defRPr sz="2400" b="1">
                <a:solidFill>
                  <a:srgbClr val="000000"/>
                </a:solidFill>
                <a:latin typeface="Times New Roman"/>
                <a:ea typeface="Times New Roman"/>
                <a:cs typeface="Times New Roman"/>
                <a:sym typeface="Times New Roman"/>
              </a:defRPr>
            </a:lvl2pPr>
            <a:lvl3pPr marL="0" indent="914400">
              <a:spcBef>
                <a:spcPts val="500"/>
              </a:spcBef>
              <a:buClrTx/>
              <a:buSzTx/>
              <a:buNone/>
              <a:defRPr sz="2400" b="1">
                <a:solidFill>
                  <a:srgbClr val="000000"/>
                </a:solidFill>
                <a:latin typeface="Times New Roman"/>
                <a:ea typeface="Times New Roman"/>
                <a:cs typeface="Times New Roman"/>
                <a:sym typeface="Times New Roman"/>
              </a:defRPr>
            </a:lvl3pPr>
            <a:lvl4pPr marL="0" indent="1371600">
              <a:spcBef>
                <a:spcPts val="500"/>
              </a:spcBef>
              <a:buClrTx/>
              <a:buSzTx/>
              <a:buNone/>
              <a:defRPr sz="2400" b="1">
                <a:solidFill>
                  <a:srgbClr val="000000"/>
                </a:solidFill>
                <a:latin typeface="Times New Roman"/>
                <a:ea typeface="Times New Roman"/>
                <a:cs typeface="Times New Roman"/>
                <a:sym typeface="Times New Roman"/>
              </a:defRPr>
            </a:lvl4pPr>
            <a:lvl5pPr marL="0" indent="1828800">
              <a:spcBef>
                <a:spcPts val="500"/>
              </a:spcBef>
              <a:buClrTx/>
              <a:buSzTx/>
              <a:buNone/>
              <a:defRPr sz="2400" b="1">
                <a:solidFill>
                  <a:srgbClr val="000000"/>
                </a:solidFill>
                <a:latin typeface="Times New Roman"/>
                <a:ea typeface="Times New Roman"/>
                <a:cs typeface="Times New Roman"/>
                <a:sym typeface="Times New Roman"/>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237" name="Text Placeholder 4"/>
          <p:cNvSpPr>
            <a:spLocks noGrp="1"/>
          </p:cNvSpPr>
          <p:nvPr>
            <p:ph type="body" sz="quarter" idx="21"/>
          </p:nvPr>
        </p:nvSpPr>
        <p:spPr>
          <a:xfrm>
            <a:off x="4645025" y="1535112"/>
            <a:ext cx="4041775" cy="639763"/>
          </a:xfrm>
          <a:prstGeom prst="rect">
            <a:avLst/>
          </a:prstGeom>
        </p:spPr>
        <p:txBody>
          <a:bodyPr anchor="b"/>
          <a:lstStyle/>
          <a:p>
            <a:pPr marL="0" indent="0">
              <a:spcBef>
                <a:spcPts val="500"/>
              </a:spcBef>
              <a:buClrTx/>
              <a:buSzTx/>
              <a:buNone/>
              <a:defRPr sz="2400" b="1">
                <a:solidFill>
                  <a:srgbClr val="000000"/>
                </a:solidFill>
                <a:effectLst/>
                <a:latin typeface="Times New Roman"/>
                <a:ea typeface="Times New Roman"/>
                <a:cs typeface="Times New Roman"/>
                <a:sym typeface="Times New Roman"/>
              </a:defRPr>
            </a:pPr>
            <a:endParaRPr/>
          </a:p>
        </p:txBody>
      </p:sp>
      <p:sp>
        <p:nvSpPr>
          <p:cNvPr id="238" name="Slide Number"/>
          <p:cNvSpPr txBox="1">
            <a:spLocks noGrp="1"/>
          </p:cNvSpPr>
          <p:nvPr>
            <p:ph type="sldNum" sz="quarter" idx="2"/>
          </p:nvPr>
        </p:nvSpPr>
        <p:spPr>
          <a:xfrm>
            <a:off x="8176259" y="6248400"/>
            <a:ext cx="281941" cy="287087"/>
          </a:xfrm>
          <a:prstGeom prst="rect">
            <a:avLst/>
          </a:prstGeom>
        </p:spPr>
        <p:txBody>
          <a:bodyPr/>
          <a:lstStyle>
            <a:lvl1pPr>
              <a:defRPr sz="1400">
                <a:solidFill>
                  <a:srgbClr val="000000"/>
                </a:solidFill>
                <a:latin typeface="Times New Roman"/>
                <a:ea typeface="Times New Roman"/>
                <a:cs typeface="Times New Roman"/>
                <a:sym typeface="Times New Roman"/>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455270940"/>
      </p:ext>
    </p:extLst>
  </p:cSld>
  <p:clrMapOvr>
    <a:masterClrMapping/>
  </p:clrMapOvr>
  <p:transition spd="med"/>
</p:sldLayout>
</file>

<file path=ppt/slideLayouts/slideLayout259.xml><?xml version="1.0" encoding="utf-8"?>
<p:sldLayout xmlns:a="http://schemas.openxmlformats.org/drawingml/2006/main" xmlns:r="http://schemas.openxmlformats.org/officeDocument/2006/relationships" xmlns:p="http://schemas.openxmlformats.org/presentationml/2006/main" showMasterSp="0" type="tx">
  <p:cSld name="2_Title Only">
    <p:spTree>
      <p:nvGrpSpPr>
        <p:cNvPr id="1" name=""/>
        <p:cNvGrpSpPr/>
        <p:nvPr/>
      </p:nvGrpSpPr>
      <p:grpSpPr>
        <a:xfrm>
          <a:off x="0" y="0"/>
          <a:ext cx="0" cy="0"/>
          <a:chOff x="0" y="0"/>
          <a:chExt cx="0" cy="0"/>
        </a:xfrm>
      </p:grpSpPr>
      <p:sp>
        <p:nvSpPr>
          <p:cNvPr id="245" name="Title Text"/>
          <p:cNvSpPr txBox="1">
            <a:spLocks noGrp="1"/>
          </p:cNvSpPr>
          <p:nvPr>
            <p:ph type="title"/>
          </p:nvPr>
        </p:nvSpPr>
        <p:spPr>
          <a:xfrm>
            <a:off x="685800" y="609600"/>
            <a:ext cx="7772400" cy="1143000"/>
          </a:xfrm>
          <a:prstGeom prst="rect">
            <a:avLst/>
          </a:prstGeom>
        </p:spPr>
        <p:txBody>
          <a:bodyPr/>
          <a:lstStyle>
            <a:lvl1pPr>
              <a:defRPr>
                <a:solidFill>
                  <a:srgbClr val="000000"/>
                </a:solidFill>
                <a:latin typeface="Times New Roman"/>
                <a:ea typeface="Times New Roman"/>
                <a:cs typeface="Times New Roman"/>
                <a:sym typeface="Times New Roman"/>
              </a:defRPr>
            </a:lvl1pPr>
          </a:lstStyle>
          <a:p>
            <a:pPr>
              <a:defRPr>
                <a:effectLst/>
              </a:defRPr>
            </a:pPr>
            <a:r>
              <a:t>Title Text</a:t>
            </a:r>
          </a:p>
        </p:txBody>
      </p:sp>
      <p:sp>
        <p:nvSpPr>
          <p:cNvPr id="246" name="Slide Number"/>
          <p:cNvSpPr txBox="1">
            <a:spLocks noGrp="1"/>
          </p:cNvSpPr>
          <p:nvPr>
            <p:ph type="sldNum" sz="quarter" idx="2"/>
          </p:nvPr>
        </p:nvSpPr>
        <p:spPr>
          <a:xfrm>
            <a:off x="8176259" y="6248400"/>
            <a:ext cx="281941" cy="287087"/>
          </a:xfrm>
          <a:prstGeom prst="rect">
            <a:avLst/>
          </a:prstGeom>
        </p:spPr>
        <p:txBody>
          <a:bodyPr/>
          <a:lstStyle>
            <a:lvl1pPr>
              <a:defRPr sz="1400">
                <a:solidFill>
                  <a:srgbClr val="000000"/>
                </a:solidFill>
                <a:latin typeface="Times New Roman"/>
                <a:ea typeface="Times New Roman"/>
                <a:cs typeface="Times New Roman"/>
                <a:sym typeface="Times New Roman"/>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958466290"/>
      </p:ext>
    </p:extLst>
  </p:cSld>
  <p:clrMapOvr>
    <a:masterClrMapping/>
  </p:clrMapOvr>
  <p:transition spd="med"/>
</p:sldLayout>
</file>

<file path=ppt/slideLayouts/slideLayout2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a:extLst>
              <a:ext uri="{FF2B5EF4-FFF2-40B4-BE49-F238E27FC236}">
                <a16:creationId xmlns:a16="http://schemas.microsoft.com/office/drawing/2014/main" id="{08853CC7-B850-C54C-8F27-697C98EDB0E1}"/>
              </a:ext>
            </a:extLst>
          </p:cNvPr>
          <p:cNvSpPr>
            <a:spLocks noGrp="1" noChangeArrowheads="1"/>
          </p:cNvSpPr>
          <p:nvPr>
            <p:ph type="dt" sz="half" idx="10"/>
          </p:nvPr>
        </p:nvSpPr>
        <p:spPr>
          <a:ln/>
        </p:spPr>
        <p:txBody>
          <a:bodyPr/>
          <a:lstStyle>
            <a:lvl1pPr>
              <a:defRPr/>
            </a:lvl1pPr>
          </a:lstStyle>
          <a:p>
            <a:pPr>
              <a:defRPr/>
            </a:pPr>
            <a:endParaRPr lang="en-US"/>
          </a:p>
        </p:txBody>
      </p:sp>
      <p:sp>
        <p:nvSpPr>
          <p:cNvPr id="6" name="Rectangle 5">
            <a:extLst>
              <a:ext uri="{FF2B5EF4-FFF2-40B4-BE49-F238E27FC236}">
                <a16:creationId xmlns:a16="http://schemas.microsoft.com/office/drawing/2014/main" id="{0272B81E-4DB5-8A4B-B038-539A3C830F9C}"/>
              </a:ext>
            </a:extLst>
          </p:cNvPr>
          <p:cNvSpPr>
            <a:spLocks noGrp="1" noChangeArrowheads="1"/>
          </p:cNvSpPr>
          <p:nvPr>
            <p:ph type="ftr" sz="quarter" idx="11"/>
          </p:nvPr>
        </p:nvSpPr>
        <p:spPr>
          <a:ln/>
        </p:spPr>
        <p:txBody>
          <a:bodyPr/>
          <a:lstStyle>
            <a:lvl1pPr>
              <a:defRPr/>
            </a:lvl1pPr>
          </a:lstStyle>
          <a:p>
            <a:pPr>
              <a:defRPr/>
            </a:pPr>
            <a:endParaRPr lang="en-US"/>
          </a:p>
        </p:txBody>
      </p:sp>
      <p:sp>
        <p:nvSpPr>
          <p:cNvPr id="7" name="Rectangle 6">
            <a:extLst>
              <a:ext uri="{FF2B5EF4-FFF2-40B4-BE49-F238E27FC236}">
                <a16:creationId xmlns:a16="http://schemas.microsoft.com/office/drawing/2014/main" id="{AC9DE27D-7164-E949-ACAD-EA559B58B66C}"/>
              </a:ext>
            </a:extLst>
          </p:cNvPr>
          <p:cNvSpPr>
            <a:spLocks noGrp="1" noChangeArrowheads="1"/>
          </p:cNvSpPr>
          <p:nvPr>
            <p:ph type="sldNum" sz="quarter" idx="12"/>
          </p:nvPr>
        </p:nvSpPr>
        <p:spPr>
          <a:ln/>
        </p:spPr>
        <p:txBody>
          <a:bodyPr/>
          <a:lstStyle>
            <a:lvl1pPr>
              <a:defRPr/>
            </a:lvl1pPr>
          </a:lstStyle>
          <a:p>
            <a:fld id="{74A32922-00F8-8A4D-BBF1-D4F9448AAFBB}" type="slidenum">
              <a:rPr lang="en-US" altLang="en-US"/>
              <a:pPr/>
              <a:t>‹#›</a:t>
            </a:fld>
            <a:endParaRPr lang="en-US" altLang="en-US"/>
          </a:p>
        </p:txBody>
      </p:sp>
    </p:spTree>
    <p:extLst>
      <p:ext uri="{BB962C8B-B14F-4D97-AF65-F5344CB8AC3E}">
        <p14:creationId xmlns:p14="http://schemas.microsoft.com/office/powerpoint/2010/main" val="1088062128"/>
      </p:ext>
    </p:extLst>
  </p:cSld>
  <p:clrMapOvr>
    <a:masterClrMapping/>
  </p:clrMapOvr>
</p:sldLayout>
</file>

<file path=ppt/slideLayouts/slideLayout260.xml><?xml version="1.0" encoding="utf-8"?>
<p:sldLayout xmlns:a="http://schemas.openxmlformats.org/drawingml/2006/main" xmlns:r="http://schemas.openxmlformats.org/officeDocument/2006/relationships" xmlns:p="http://schemas.openxmlformats.org/presentationml/2006/main" showMasterSp="0" type="tx">
  <p:cSld name="2_Blank">
    <p:spTree>
      <p:nvGrpSpPr>
        <p:cNvPr id="1" name=""/>
        <p:cNvGrpSpPr/>
        <p:nvPr/>
      </p:nvGrpSpPr>
      <p:grpSpPr>
        <a:xfrm>
          <a:off x="0" y="0"/>
          <a:ext cx="0" cy="0"/>
          <a:chOff x="0" y="0"/>
          <a:chExt cx="0" cy="0"/>
        </a:xfrm>
      </p:grpSpPr>
      <p:sp>
        <p:nvSpPr>
          <p:cNvPr id="253" name="Slide Number"/>
          <p:cNvSpPr txBox="1">
            <a:spLocks noGrp="1"/>
          </p:cNvSpPr>
          <p:nvPr>
            <p:ph type="sldNum" sz="quarter" idx="2"/>
          </p:nvPr>
        </p:nvSpPr>
        <p:spPr>
          <a:xfrm>
            <a:off x="8176259" y="6248400"/>
            <a:ext cx="281941" cy="287087"/>
          </a:xfrm>
          <a:prstGeom prst="rect">
            <a:avLst/>
          </a:prstGeom>
        </p:spPr>
        <p:txBody>
          <a:bodyPr/>
          <a:lstStyle>
            <a:lvl1pPr>
              <a:defRPr sz="1400">
                <a:solidFill>
                  <a:srgbClr val="000000"/>
                </a:solidFill>
                <a:latin typeface="Times New Roman"/>
                <a:ea typeface="Times New Roman"/>
                <a:cs typeface="Times New Roman"/>
                <a:sym typeface="Times New Roman"/>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2856819917"/>
      </p:ext>
    </p:extLst>
  </p:cSld>
  <p:clrMapOvr>
    <a:masterClrMapping/>
  </p:clrMapOvr>
  <p:transition spd="med"/>
</p:sldLayout>
</file>

<file path=ppt/slideLayouts/slideLayout261.xml><?xml version="1.0" encoding="utf-8"?>
<p:sldLayout xmlns:a="http://schemas.openxmlformats.org/drawingml/2006/main" xmlns:r="http://schemas.openxmlformats.org/officeDocument/2006/relationships" xmlns:p="http://schemas.openxmlformats.org/presentationml/2006/main" showMasterSp="0" type="tx">
  <p:cSld name="2_Content with Caption">
    <p:spTree>
      <p:nvGrpSpPr>
        <p:cNvPr id="1" name=""/>
        <p:cNvGrpSpPr/>
        <p:nvPr/>
      </p:nvGrpSpPr>
      <p:grpSpPr>
        <a:xfrm>
          <a:off x="0" y="0"/>
          <a:ext cx="0" cy="0"/>
          <a:chOff x="0" y="0"/>
          <a:chExt cx="0" cy="0"/>
        </a:xfrm>
      </p:grpSpPr>
      <p:sp>
        <p:nvSpPr>
          <p:cNvPr id="260" name="Title Text"/>
          <p:cNvSpPr txBox="1">
            <a:spLocks noGrp="1"/>
          </p:cNvSpPr>
          <p:nvPr>
            <p:ph type="title"/>
          </p:nvPr>
        </p:nvSpPr>
        <p:spPr>
          <a:xfrm>
            <a:off x="457200" y="273050"/>
            <a:ext cx="3008314" cy="1162050"/>
          </a:xfrm>
          <a:prstGeom prst="rect">
            <a:avLst/>
          </a:prstGeom>
        </p:spPr>
        <p:txBody>
          <a:bodyPr anchor="b"/>
          <a:lstStyle>
            <a:lvl1pPr algn="l">
              <a:defRPr sz="2000" b="1">
                <a:solidFill>
                  <a:srgbClr val="000000"/>
                </a:solidFill>
                <a:latin typeface="Times New Roman"/>
                <a:ea typeface="Times New Roman"/>
                <a:cs typeface="Times New Roman"/>
                <a:sym typeface="Times New Roman"/>
              </a:defRPr>
            </a:lvl1pPr>
          </a:lstStyle>
          <a:p>
            <a:pPr>
              <a:defRPr>
                <a:effectLst/>
              </a:defRPr>
            </a:pPr>
            <a:r>
              <a:t>Title Text</a:t>
            </a:r>
          </a:p>
        </p:txBody>
      </p:sp>
      <p:sp>
        <p:nvSpPr>
          <p:cNvPr id="261" name="Body Level One…"/>
          <p:cNvSpPr txBox="1">
            <a:spLocks noGrp="1"/>
          </p:cNvSpPr>
          <p:nvPr>
            <p:ph type="body" idx="1"/>
          </p:nvPr>
        </p:nvSpPr>
        <p:spPr>
          <a:xfrm>
            <a:off x="3575050" y="273050"/>
            <a:ext cx="5111750" cy="5853113"/>
          </a:xfrm>
          <a:prstGeom prst="rect">
            <a:avLst/>
          </a:prstGeom>
        </p:spPr>
        <p:txBody>
          <a:bodyPr/>
          <a:lstStyle>
            <a:lvl1pPr>
              <a:buClrTx/>
              <a:buSzPct val="100000"/>
              <a:buChar char="•"/>
              <a:defRPr>
                <a:solidFill>
                  <a:srgbClr val="000000"/>
                </a:solidFill>
                <a:latin typeface="Times New Roman"/>
                <a:ea typeface="Times New Roman"/>
                <a:cs typeface="Times New Roman"/>
                <a:sym typeface="Times New Roman"/>
              </a:defRPr>
            </a:lvl1pPr>
            <a:lvl2pPr>
              <a:buClrTx/>
              <a:buSzPct val="100000"/>
              <a:buChar char="–"/>
              <a:defRPr>
                <a:solidFill>
                  <a:srgbClr val="000000"/>
                </a:solidFill>
                <a:latin typeface="Times New Roman"/>
                <a:ea typeface="Times New Roman"/>
                <a:cs typeface="Times New Roman"/>
                <a:sym typeface="Times New Roman"/>
              </a:defRPr>
            </a:lvl2pPr>
            <a:lvl3pPr>
              <a:buClrTx/>
              <a:buSzPct val="100000"/>
              <a:buChar char="•"/>
              <a:defRPr>
                <a:solidFill>
                  <a:srgbClr val="000000"/>
                </a:solidFill>
                <a:latin typeface="Times New Roman"/>
                <a:ea typeface="Times New Roman"/>
                <a:cs typeface="Times New Roman"/>
                <a:sym typeface="Times New Roman"/>
              </a:defRPr>
            </a:lvl3pPr>
            <a:lvl4pPr>
              <a:buClrTx/>
              <a:buSzPct val="100000"/>
              <a:buChar char="–"/>
              <a:defRPr>
                <a:solidFill>
                  <a:srgbClr val="000000"/>
                </a:solidFill>
                <a:latin typeface="Times New Roman"/>
                <a:ea typeface="Times New Roman"/>
                <a:cs typeface="Times New Roman"/>
                <a:sym typeface="Times New Roman"/>
              </a:defRPr>
            </a:lvl4pPr>
            <a:lvl5pPr>
              <a:buClrTx/>
              <a:buSzPct val="100000"/>
              <a:buChar char="»"/>
              <a:defRPr>
                <a:solidFill>
                  <a:srgbClr val="000000"/>
                </a:solidFill>
                <a:latin typeface="Times New Roman"/>
                <a:ea typeface="Times New Roman"/>
                <a:cs typeface="Times New Roman"/>
                <a:sym typeface="Times New Roman"/>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262" name="Text Placeholder 3"/>
          <p:cNvSpPr>
            <a:spLocks noGrp="1"/>
          </p:cNvSpPr>
          <p:nvPr>
            <p:ph type="body" sz="half" idx="21"/>
          </p:nvPr>
        </p:nvSpPr>
        <p:spPr>
          <a:xfrm>
            <a:off x="457199" y="1435100"/>
            <a:ext cx="3008315" cy="4691063"/>
          </a:xfrm>
          <a:prstGeom prst="rect">
            <a:avLst/>
          </a:prstGeom>
        </p:spPr>
        <p:txBody>
          <a:bodyPr/>
          <a:lstStyle/>
          <a:p>
            <a:pPr marL="0" indent="0">
              <a:spcBef>
                <a:spcPts val="300"/>
              </a:spcBef>
              <a:buClrTx/>
              <a:buSzTx/>
              <a:buNone/>
              <a:defRPr sz="1400">
                <a:solidFill>
                  <a:srgbClr val="000000"/>
                </a:solidFill>
                <a:effectLst/>
                <a:latin typeface="Times New Roman"/>
                <a:ea typeface="Times New Roman"/>
                <a:cs typeface="Times New Roman"/>
                <a:sym typeface="Times New Roman"/>
              </a:defRPr>
            </a:pPr>
            <a:endParaRPr/>
          </a:p>
        </p:txBody>
      </p:sp>
      <p:sp>
        <p:nvSpPr>
          <p:cNvPr id="263" name="Slide Number"/>
          <p:cNvSpPr txBox="1">
            <a:spLocks noGrp="1"/>
          </p:cNvSpPr>
          <p:nvPr>
            <p:ph type="sldNum" sz="quarter" idx="2"/>
          </p:nvPr>
        </p:nvSpPr>
        <p:spPr>
          <a:xfrm>
            <a:off x="8176259" y="6248400"/>
            <a:ext cx="281941" cy="287087"/>
          </a:xfrm>
          <a:prstGeom prst="rect">
            <a:avLst/>
          </a:prstGeom>
        </p:spPr>
        <p:txBody>
          <a:bodyPr/>
          <a:lstStyle>
            <a:lvl1pPr>
              <a:defRPr sz="1400">
                <a:solidFill>
                  <a:srgbClr val="000000"/>
                </a:solidFill>
                <a:latin typeface="Times New Roman"/>
                <a:ea typeface="Times New Roman"/>
                <a:cs typeface="Times New Roman"/>
                <a:sym typeface="Times New Roman"/>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313812445"/>
      </p:ext>
    </p:extLst>
  </p:cSld>
  <p:clrMapOvr>
    <a:masterClrMapping/>
  </p:clrMapOvr>
  <p:transition spd="med"/>
</p:sldLayout>
</file>

<file path=ppt/slideLayouts/slideLayout262.xml><?xml version="1.0" encoding="utf-8"?>
<p:sldLayout xmlns:a="http://schemas.openxmlformats.org/drawingml/2006/main" xmlns:r="http://schemas.openxmlformats.org/officeDocument/2006/relationships" xmlns:p="http://schemas.openxmlformats.org/presentationml/2006/main" showMasterSp="0" type="tx">
  <p:cSld name="2_Picture with Caption">
    <p:spTree>
      <p:nvGrpSpPr>
        <p:cNvPr id="1" name=""/>
        <p:cNvGrpSpPr/>
        <p:nvPr/>
      </p:nvGrpSpPr>
      <p:grpSpPr>
        <a:xfrm>
          <a:off x="0" y="0"/>
          <a:ext cx="0" cy="0"/>
          <a:chOff x="0" y="0"/>
          <a:chExt cx="0" cy="0"/>
        </a:xfrm>
      </p:grpSpPr>
      <p:sp>
        <p:nvSpPr>
          <p:cNvPr id="270" name="Title Text"/>
          <p:cNvSpPr txBox="1">
            <a:spLocks noGrp="1"/>
          </p:cNvSpPr>
          <p:nvPr>
            <p:ph type="title"/>
          </p:nvPr>
        </p:nvSpPr>
        <p:spPr>
          <a:xfrm>
            <a:off x="1792288" y="4800600"/>
            <a:ext cx="5486401" cy="566738"/>
          </a:xfrm>
          <a:prstGeom prst="rect">
            <a:avLst/>
          </a:prstGeom>
        </p:spPr>
        <p:txBody>
          <a:bodyPr anchor="b"/>
          <a:lstStyle>
            <a:lvl1pPr algn="l">
              <a:defRPr sz="2000" b="1">
                <a:solidFill>
                  <a:srgbClr val="000000"/>
                </a:solidFill>
                <a:latin typeface="Times New Roman"/>
                <a:ea typeface="Times New Roman"/>
                <a:cs typeface="Times New Roman"/>
                <a:sym typeface="Times New Roman"/>
              </a:defRPr>
            </a:lvl1pPr>
          </a:lstStyle>
          <a:p>
            <a:pPr>
              <a:defRPr>
                <a:effectLst/>
              </a:defRPr>
            </a:pPr>
            <a:r>
              <a:t>Title Text</a:t>
            </a:r>
          </a:p>
        </p:txBody>
      </p:sp>
      <p:sp>
        <p:nvSpPr>
          <p:cNvPr id="271" name="Picture Placeholder 2"/>
          <p:cNvSpPr>
            <a:spLocks noGrp="1"/>
          </p:cNvSpPr>
          <p:nvPr>
            <p:ph type="pic" sz="half" idx="21"/>
          </p:nvPr>
        </p:nvSpPr>
        <p:spPr>
          <a:xfrm>
            <a:off x="1792288" y="612775"/>
            <a:ext cx="5486401" cy="4114800"/>
          </a:xfrm>
          <a:prstGeom prst="rect">
            <a:avLst/>
          </a:prstGeom>
        </p:spPr>
        <p:txBody>
          <a:bodyPr lIns="91439" rIns="91439">
            <a:noAutofit/>
          </a:bodyPr>
          <a:lstStyle/>
          <a:p>
            <a:endParaRPr/>
          </a:p>
        </p:txBody>
      </p:sp>
      <p:sp>
        <p:nvSpPr>
          <p:cNvPr id="272" name="Body Level One…"/>
          <p:cNvSpPr txBox="1">
            <a:spLocks noGrp="1"/>
          </p:cNvSpPr>
          <p:nvPr>
            <p:ph type="body" sz="quarter" idx="1"/>
          </p:nvPr>
        </p:nvSpPr>
        <p:spPr>
          <a:xfrm>
            <a:off x="1792288" y="5367337"/>
            <a:ext cx="5486401" cy="804863"/>
          </a:xfrm>
          <a:prstGeom prst="rect">
            <a:avLst/>
          </a:prstGeom>
        </p:spPr>
        <p:txBody>
          <a:bodyPr/>
          <a:lstStyle>
            <a:lvl1pPr marL="0" indent="0">
              <a:spcBef>
                <a:spcPts val="300"/>
              </a:spcBef>
              <a:buClrTx/>
              <a:buSzTx/>
              <a:buNone/>
              <a:defRPr sz="1400">
                <a:solidFill>
                  <a:srgbClr val="000000"/>
                </a:solidFill>
                <a:latin typeface="Times New Roman"/>
                <a:ea typeface="Times New Roman"/>
                <a:cs typeface="Times New Roman"/>
                <a:sym typeface="Times New Roman"/>
              </a:defRPr>
            </a:lvl1pPr>
            <a:lvl2pPr marL="0" indent="457200">
              <a:spcBef>
                <a:spcPts val="300"/>
              </a:spcBef>
              <a:buClrTx/>
              <a:buSzTx/>
              <a:buNone/>
              <a:defRPr sz="1400">
                <a:solidFill>
                  <a:srgbClr val="000000"/>
                </a:solidFill>
                <a:latin typeface="Times New Roman"/>
                <a:ea typeface="Times New Roman"/>
                <a:cs typeface="Times New Roman"/>
                <a:sym typeface="Times New Roman"/>
              </a:defRPr>
            </a:lvl2pPr>
            <a:lvl3pPr marL="0" indent="914400">
              <a:spcBef>
                <a:spcPts val="300"/>
              </a:spcBef>
              <a:buClrTx/>
              <a:buSzTx/>
              <a:buNone/>
              <a:defRPr sz="1400">
                <a:solidFill>
                  <a:srgbClr val="000000"/>
                </a:solidFill>
                <a:latin typeface="Times New Roman"/>
                <a:ea typeface="Times New Roman"/>
                <a:cs typeface="Times New Roman"/>
                <a:sym typeface="Times New Roman"/>
              </a:defRPr>
            </a:lvl3pPr>
            <a:lvl4pPr marL="0" indent="1371600">
              <a:spcBef>
                <a:spcPts val="300"/>
              </a:spcBef>
              <a:buClrTx/>
              <a:buSzTx/>
              <a:buNone/>
              <a:defRPr sz="1400">
                <a:solidFill>
                  <a:srgbClr val="000000"/>
                </a:solidFill>
                <a:latin typeface="Times New Roman"/>
                <a:ea typeface="Times New Roman"/>
                <a:cs typeface="Times New Roman"/>
                <a:sym typeface="Times New Roman"/>
              </a:defRPr>
            </a:lvl4pPr>
            <a:lvl5pPr marL="0" indent="1828800">
              <a:spcBef>
                <a:spcPts val="300"/>
              </a:spcBef>
              <a:buClrTx/>
              <a:buSzTx/>
              <a:buNone/>
              <a:defRPr sz="1400">
                <a:solidFill>
                  <a:srgbClr val="000000"/>
                </a:solidFill>
                <a:latin typeface="Times New Roman"/>
                <a:ea typeface="Times New Roman"/>
                <a:cs typeface="Times New Roman"/>
                <a:sym typeface="Times New Roman"/>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273" name="Slide Number"/>
          <p:cNvSpPr txBox="1">
            <a:spLocks noGrp="1"/>
          </p:cNvSpPr>
          <p:nvPr>
            <p:ph type="sldNum" sz="quarter" idx="2"/>
          </p:nvPr>
        </p:nvSpPr>
        <p:spPr>
          <a:xfrm>
            <a:off x="8176259" y="6248400"/>
            <a:ext cx="281941" cy="287087"/>
          </a:xfrm>
          <a:prstGeom prst="rect">
            <a:avLst/>
          </a:prstGeom>
        </p:spPr>
        <p:txBody>
          <a:bodyPr/>
          <a:lstStyle>
            <a:lvl1pPr>
              <a:defRPr sz="1400">
                <a:solidFill>
                  <a:srgbClr val="000000"/>
                </a:solidFill>
                <a:latin typeface="Times New Roman"/>
                <a:ea typeface="Times New Roman"/>
                <a:cs typeface="Times New Roman"/>
                <a:sym typeface="Times New Roman"/>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1645348233"/>
      </p:ext>
    </p:extLst>
  </p:cSld>
  <p:clrMapOvr>
    <a:masterClrMapping/>
  </p:clrMapOvr>
  <p:transition spd="med"/>
</p:sldLayout>
</file>

<file path=ppt/slideLayouts/slideLayout263.xml><?xml version="1.0" encoding="utf-8"?>
<p:sldLayout xmlns:a="http://schemas.openxmlformats.org/drawingml/2006/main" xmlns:r="http://schemas.openxmlformats.org/officeDocument/2006/relationships" xmlns:p="http://schemas.openxmlformats.org/presentationml/2006/main" showMasterSp="0" type="tx">
  <p:cSld name="2_Title and Vertical Text">
    <p:spTree>
      <p:nvGrpSpPr>
        <p:cNvPr id="1" name=""/>
        <p:cNvGrpSpPr/>
        <p:nvPr/>
      </p:nvGrpSpPr>
      <p:grpSpPr>
        <a:xfrm>
          <a:off x="0" y="0"/>
          <a:ext cx="0" cy="0"/>
          <a:chOff x="0" y="0"/>
          <a:chExt cx="0" cy="0"/>
        </a:xfrm>
      </p:grpSpPr>
      <p:sp>
        <p:nvSpPr>
          <p:cNvPr id="280" name="Title Text"/>
          <p:cNvSpPr txBox="1">
            <a:spLocks noGrp="1"/>
          </p:cNvSpPr>
          <p:nvPr>
            <p:ph type="title"/>
          </p:nvPr>
        </p:nvSpPr>
        <p:spPr>
          <a:xfrm>
            <a:off x="685800" y="609600"/>
            <a:ext cx="7772400" cy="1143000"/>
          </a:xfrm>
          <a:prstGeom prst="rect">
            <a:avLst/>
          </a:prstGeom>
        </p:spPr>
        <p:txBody>
          <a:bodyPr/>
          <a:lstStyle>
            <a:lvl1pPr>
              <a:defRPr>
                <a:solidFill>
                  <a:srgbClr val="000000"/>
                </a:solidFill>
                <a:latin typeface="Times New Roman"/>
                <a:ea typeface="Times New Roman"/>
                <a:cs typeface="Times New Roman"/>
                <a:sym typeface="Times New Roman"/>
              </a:defRPr>
            </a:lvl1pPr>
          </a:lstStyle>
          <a:p>
            <a:pPr>
              <a:defRPr>
                <a:effectLst/>
              </a:defRPr>
            </a:pPr>
            <a:r>
              <a:t>Title Text</a:t>
            </a:r>
          </a:p>
        </p:txBody>
      </p:sp>
      <p:sp>
        <p:nvSpPr>
          <p:cNvPr id="281" name="Body Level One…"/>
          <p:cNvSpPr txBox="1">
            <a:spLocks noGrp="1"/>
          </p:cNvSpPr>
          <p:nvPr>
            <p:ph type="body" idx="1"/>
          </p:nvPr>
        </p:nvSpPr>
        <p:spPr>
          <a:xfrm>
            <a:off x="685800" y="1981200"/>
            <a:ext cx="7772400" cy="4114800"/>
          </a:xfrm>
          <a:prstGeom prst="rect">
            <a:avLst/>
          </a:prstGeom>
        </p:spPr>
        <p:txBody>
          <a:bodyPr vert="eaVert"/>
          <a:lstStyle>
            <a:lvl1pPr>
              <a:buClrTx/>
              <a:buSzPct val="100000"/>
              <a:buChar char="•"/>
              <a:defRPr>
                <a:solidFill>
                  <a:srgbClr val="000000"/>
                </a:solidFill>
                <a:latin typeface="Times New Roman"/>
                <a:ea typeface="Times New Roman"/>
                <a:cs typeface="Times New Roman"/>
                <a:sym typeface="Times New Roman"/>
              </a:defRPr>
            </a:lvl1pPr>
            <a:lvl2pPr>
              <a:buClrTx/>
              <a:buSzPct val="100000"/>
              <a:buChar char="–"/>
              <a:defRPr>
                <a:solidFill>
                  <a:srgbClr val="000000"/>
                </a:solidFill>
                <a:latin typeface="Times New Roman"/>
                <a:ea typeface="Times New Roman"/>
                <a:cs typeface="Times New Roman"/>
                <a:sym typeface="Times New Roman"/>
              </a:defRPr>
            </a:lvl2pPr>
            <a:lvl3pPr>
              <a:buClrTx/>
              <a:buSzPct val="100000"/>
              <a:buChar char="•"/>
              <a:defRPr>
                <a:solidFill>
                  <a:srgbClr val="000000"/>
                </a:solidFill>
                <a:latin typeface="Times New Roman"/>
                <a:ea typeface="Times New Roman"/>
                <a:cs typeface="Times New Roman"/>
                <a:sym typeface="Times New Roman"/>
              </a:defRPr>
            </a:lvl3pPr>
            <a:lvl4pPr>
              <a:buClrTx/>
              <a:buSzPct val="100000"/>
              <a:buChar char="–"/>
              <a:defRPr>
                <a:solidFill>
                  <a:srgbClr val="000000"/>
                </a:solidFill>
                <a:latin typeface="Times New Roman"/>
                <a:ea typeface="Times New Roman"/>
                <a:cs typeface="Times New Roman"/>
                <a:sym typeface="Times New Roman"/>
              </a:defRPr>
            </a:lvl4pPr>
            <a:lvl5pPr>
              <a:buClrTx/>
              <a:buSzPct val="100000"/>
              <a:buChar char="»"/>
              <a:defRPr>
                <a:solidFill>
                  <a:srgbClr val="000000"/>
                </a:solidFill>
                <a:latin typeface="Times New Roman"/>
                <a:ea typeface="Times New Roman"/>
                <a:cs typeface="Times New Roman"/>
                <a:sym typeface="Times New Roman"/>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282" name="Slide Number"/>
          <p:cNvSpPr txBox="1">
            <a:spLocks noGrp="1"/>
          </p:cNvSpPr>
          <p:nvPr>
            <p:ph type="sldNum" sz="quarter" idx="2"/>
          </p:nvPr>
        </p:nvSpPr>
        <p:spPr>
          <a:xfrm>
            <a:off x="8176259" y="6248400"/>
            <a:ext cx="281941" cy="287087"/>
          </a:xfrm>
          <a:prstGeom prst="rect">
            <a:avLst/>
          </a:prstGeom>
        </p:spPr>
        <p:txBody>
          <a:bodyPr/>
          <a:lstStyle>
            <a:lvl1pPr>
              <a:defRPr sz="1400">
                <a:solidFill>
                  <a:srgbClr val="000000"/>
                </a:solidFill>
                <a:latin typeface="Times New Roman"/>
                <a:ea typeface="Times New Roman"/>
                <a:cs typeface="Times New Roman"/>
                <a:sym typeface="Times New Roman"/>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2384176538"/>
      </p:ext>
    </p:extLst>
  </p:cSld>
  <p:clrMapOvr>
    <a:masterClrMapping/>
  </p:clrMapOvr>
  <p:transition spd="med"/>
</p:sldLayout>
</file>

<file path=ppt/slideLayouts/slideLayout264.xml><?xml version="1.0" encoding="utf-8"?>
<p:sldLayout xmlns:a="http://schemas.openxmlformats.org/drawingml/2006/main" xmlns:r="http://schemas.openxmlformats.org/officeDocument/2006/relationships" xmlns:p="http://schemas.openxmlformats.org/presentationml/2006/main" showMasterSp="0" type="tx">
  <p:cSld name="2_Vertical Title and Text">
    <p:spTree>
      <p:nvGrpSpPr>
        <p:cNvPr id="1" name=""/>
        <p:cNvGrpSpPr/>
        <p:nvPr/>
      </p:nvGrpSpPr>
      <p:grpSpPr>
        <a:xfrm>
          <a:off x="0" y="0"/>
          <a:ext cx="0" cy="0"/>
          <a:chOff x="0" y="0"/>
          <a:chExt cx="0" cy="0"/>
        </a:xfrm>
      </p:grpSpPr>
      <p:sp>
        <p:nvSpPr>
          <p:cNvPr id="289" name="Title Text"/>
          <p:cNvSpPr txBox="1">
            <a:spLocks noGrp="1"/>
          </p:cNvSpPr>
          <p:nvPr>
            <p:ph type="title"/>
          </p:nvPr>
        </p:nvSpPr>
        <p:spPr>
          <a:xfrm>
            <a:off x="6515100" y="609600"/>
            <a:ext cx="1943100" cy="5486400"/>
          </a:xfrm>
          <a:prstGeom prst="rect">
            <a:avLst/>
          </a:prstGeom>
        </p:spPr>
        <p:txBody>
          <a:bodyPr vert="eaVert"/>
          <a:lstStyle>
            <a:lvl1pPr>
              <a:defRPr>
                <a:solidFill>
                  <a:srgbClr val="000000"/>
                </a:solidFill>
                <a:latin typeface="Times New Roman"/>
                <a:ea typeface="Times New Roman"/>
                <a:cs typeface="Times New Roman"/>
                <a:sym typeface="Times New Roman"/>
              </a:defRPr>
            </a:lvl1pPr>
          </a:lstStyle>
          <a:p>
            <a:pPr>
              <a:defRPr>
                <a:effectLst/>
              </a:defRPr>
            </a:pPr>
            <a:r>
              <a:t>Title Text</a:t>
            </a:r>
          </a:p>
        </p:txBody>
      </p:sp>
      <p:sp>
        <p:nvSpPr>
          <p:cNvPr id="290" name="Body Level One…"/>
          <p:cNvSpPr txBox="1">
            <a:spLocks noGrp="1"/>
          </p:cNvSpPr>
          <p:nvPr>
            <p:ph type="body" idx="1"/>
          </p:nvPr>
        </p:nvSpPr>
        <p:spPr>
          <a:xfrm>
            <a:off x="685800" y="609600"/>
            <a:ext cx="5676900" cy="5486400"/>
          </a:xfrm>
          <a:prstGeom prst="rect">
            <a:avLst/>
          </a:prstGeom>
        </p:spPr>
        <p:txBody>
          <a:bodyPr vert="eaVert"/>
          <a:lstStyle>
            <a:lvl1pPr>
              <a:buClrTx/>
              <a:buSzPct val="100000"/>
              <a:buChar char="•"/>
              <a:defRPr>
                <a:solidFill>
                  <a:srgbClr val="000000"/>
                </a:solidFill>
                <a:latin typeface="Times New Roman"/>
                <a:ea typeface="Times New Roman"/>
                <a:cs typeface="Times New Roman"/>
                <a:sym typeface="Times New Roman"/>
              </a:defRPr>
            </a:lvl1pPr>
            <a:lvl2pPr>
              <a:buClrTx/>
              <a:buSzPct val="100000"/>
              <a:buChar char="–"/>
              <a:defRPr>
                <a:solidFill>
                  <a:srgbClr val="000000"/>
                </a:solidFill>
                <a:latin typeface="Times New Roman"/>
                <a:ea typeface="Times New Roman"/>
                <a:cs typeface="Times New Roman"/>
                <a:sym typeface="Times New Roman"/>
              </a:defRPr>
            </a:lvl2pPr>
            <a:lvl3pPr>
              <a:buClrTx/>
              <a:buSzPct val="100000"/>
              <a:buChar char="•"/>
              <a:defRPr>
                <a:solidFill>
                  <a:srgbClr val="000000"/>
                </a:solidFill>
                <a:latin typeface="Times New Roman"/>
                <a:ea typeface="Times New Roman"/>
                <a:cs typeface="Times New Roman"/>
                <a:sym typeface="Times New Roman"/>
              </a:defRPr>
            </a:lvl3pPr>
            <a:lvl4pPr>
              <a:buClrTx/>
              <a:buSzPct val="100000"/>
              <a:buChar char="–"/>
              <a:defRPr>
                <a:solidFill>
                  <a:srgbClr val="000000"/>
                </a:solidFill>
                <a:latin typeface="Times New Roman"/>
                <a:ea typeface="Times New Roman"/>
                <a:cs typeface="Times New Roman"/>
                <a:sym typeface="Times New Roman"/>
              </a:defRPr>
            </a:lvl4pPr>
            <a:lvl5pPr>
              <a:buClrTx/>
              <a:buSzPct val="100000"/>
              <a:buChar char="»"/>
              <a:defRPr>
                <a:solidFill>
                  <a:srgbClr val="000000"/>
                </a:solidFill>
                <a:latin typeface="Times New Roman"/>
                <a:ea typeface="Times New Roman"/>
                <a:cs typeface="Times New Roman"/>
                <a:sym typeface="Times New Roman"/>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291" name="Slide Number"/>
          <p:cNvSpPr txBox="1">
            <a:spLocks noGrp="1"/>
          </p:cNvSpPr>
          <p:nvPr>
            <p:ph type="sldNum" sz="quarter" idx="2"/>
          </p:nvPr>
        </p:nvSpPr>
        <p:spPr>
          <a:xfrm>
            <a:off x="8176259" y="6248400"/>
            <a:ext cx="281941" cy="287087"/>
          </a:xfrm>
          <a:prstGeom prst="rect">
            <a:avLst/>
          </a:prstGeom>
        </p:spPr>
        <p:txBody>
          <a:bodyPr/>
          <a:lstStyle>
            <a:lvl1pPr>
              <a:defRPr sz="1400">
                <a:solidFill>
                  <a:srgbClr val="000000"/>
                </a:solidFill>
                <a:latin typeface="Times New Roman"/>
                <a:ea typeface="Times New Roman"/>
                <a:cs typeface="Times New Roman"/>
                <a:sym typeface="Times New Roman"/>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3017647091"/>
      </p:ext>
    </p:extLst>
  </p:cSld>
  <p:clrMapOvr>
    <a:masterClrMapping/>
  </p:clrMapOvr>
  <p:transition spd="med"/>
</p:sldLayout>
</file>

<file path=ppt/slideLayouts/slideLayout265.xml><?xml version="1.0" encoding="utf-8"?>
<p:sldLayout xmlns:a="http://schemas.openxmlformats.org/drawingml/2006/main" xmlns:r="http://schemas.openxmlformats.org/officeDocument/2006/relationships" xmlns:p="http://schemas.openxmlformats.org/presentationml/2006/main" showMasterSp="0" type="tx">
  <p:cSld name="Title, Text, and Content">
    <p:spTree>
      <p:nvGrpSpPr>
        <p:cNvPr id="1" name=""/>
        <p:cNvGrpSpPr/>
        <p:nvPr/>
      </p:nvGrpSpPr>
      <p:grpSpPr>
        <a:xfrm>
          <a:off x="0" y="0"/>
          <a:ext cx="0" cy="0"/>
          <a:chOff x="0" y="0"/>
          <a:chExt cx="0" cy="0"/>
        </a:xfrm>
      </p:grpSpPr>
      <p:sp>
        <p:nvSpPr>
          <p:cNvPr id="298" name="Title Text"/>
          <p:cNvSpPr txBox="1">
            <a:spLocks noGrp="1"/>
          </p:cNvSpPr>
          <p:nvPr>
            <p:ph type="title"/>
          </p:nvPr>
        </p:nvSpPr>
        <p:spPr>
          <a:xfrm>
            <a:off x="685800" y="609600"/>
            <a:ext cx="7772400" cy="1143000"/>
          </a:xfrm>
          <a:prstGeom prst="rect">
            <a:avLst/>
          </a:prstGeom>
        </p:spPr>
        <p:txBody>
          <a:bodyPr/>
          <a:lstStyle>
            <a:lvl1pPr>
              <a:defRPr>
                <a:solidFill>
                  <a:srgbClr val="000000"/>
                </a:solidFill>
                <a:latin typeface="Times New Roman"/>
                <a:ea typeface="Times New Roman"/>
                <a:cs typeface="Times New Roman"/>
                <a:sym typeface="Times New Roman"/>
              </a:defRPr>
            </a:lvl1pPr>
          </a:lstStyle>
          <a:p>
            <a:pPr>
              <a:defRPr>
                <a:effectLst/>
              </a:defRPr>
            </a:pPr>
            <a:r>
              <a:t>Title Text</a:t>
            </a:r>
          </a:p>
        </p:txBody>
      </p:sp>
      <p:sp>
        <p:nvSpPr>
          <p:cNvPr id="299" name="Body Level One…"/>
          <p:cNvSpPr txBox="1">
            <a:spLocks noGrp="1"/>
          </p:cNvSpPr>
          <p:nvPr>
            <p:ph type="body" sz="half" idx="1"/>
          </p:nvPr>
        </p:nvSpPr>
        <p:spPr>
          <a:xfrm>
            <a:off x="685800" y="1981200"/>
            <a:ext cx="3810000" cy="4114800"/>
          </a:xfrm>
          <a:prstGeom prst="rect">
            <a:avLst/>
          </a:prstGeom>
        </p:spPr>
        <p:txBody>
          <a:bodyPr/>
          <a:lstStyle>
            <a:lvl1pPr>
              <a:buClrTx/>
              <a:buSzPct val="100000"/>
              <a:buChar char="•"/>
              <a:defRPr>
                <a:solidFill>
                  <a:srgbClr val="000000"/>
                </a:solidFill>
                <a:latin typeface="Times New Roman"/>
                <a:ea typeface="Times New Roman"/>
                <a:cs typeface="Times New Roman"/>
                <a:sym typeface="Times New Roman"/>
              </a:defRPr>
            </a:lvl1pPr>
            <a:lvl2pPr>
              <a:buClrTx/>
              <a:buSzPct val="100000"/>
              <a:buChar char="–"/>
              <a:defRPr>
                <a:solidFill>
                  <a:srgbClr val="000000"/>
                </a:solidFill>
                <a:latin typeface="Times New Roman"/>
                <a:ea typeface="Times New Roman"/>
                <a:cs typeface="Times New Roman"/>
                <a:sym typeface="Times New Roman"/>
              </a:defRPr>
            </a:lvl2pPr>
            <a:lvl3pPr>
              <a:buClrTx/>
              <a:buSzPct val="100000"/>
              <a:buChar char="•"/>
              <a:defRPr>
                <a:solidFill>
                  <a:srgbClr val="000000"/>
                </a:solidFill>
                <a:latin typeface="Times New Roman"/>
                <a:ea typeface="Times New Roman"/>
                <a:cs typeface="Times New Roman"/>
                <a:sym typeface="Times New Roman"/>
              </a:defRPr>
            </a:lvl3pPr>
            <a:lvl4pPr>
              <a:buClrTx/>
              <a:buSzPct val="100000"/>
              <a:buChar char="–"/>
              <a:defRPr>
                <a:solidFill>
                  <a:srgbClr val="000000"/>
                </a:solidFill>
                <a:latin typeface="Times New Roman"/>
                <a:ea typeface="Times New Roman"/>
                <a:cs typeface="Times New Roman"/>
                <a:sym typeface="Times New Roman"/>
              </a:defRPr>
            </a:lvl4pPr>
            <a:lvl5pPr>
              <a:buClrTx/>
              <a:buSzPct val="100000"/>
              <a:buChar char="»"/>
              <a:defRPr>
                <a:solidFill>
                  <a:srgbClr val="000000"/>
                </a:solidFill>
                <a:latin typeface="Times New Roman"/>
                <a:ea typeface="Times New Roman"/>
                <a:cs typeface="Times New Roman"/>
                <a:sym typeface="Times New Roman"/>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300" name="Slide Number"/>
          <p:cNvSpPr txBox="1">
            <a:spLocks noGrp="1"/>
          </p:cNvSpPr>
          <p:nvPr>
            <p:ph type="sldNum" sz="quarter" idx="2"/>
          </p:nvPr>
        </p:nvSpPr>
        <p:spPr>
          <a:xfrm>
            <a:off x="8176259" y="6248400"/>
            <a:ext cx="281941" cy="287087"/>
          </a:xfrm>
          <a:prstGeom prst="rect">
            <a:avLst/>
          </a:prstGeom>
        </p:spPr>
        <p:txBody>
          <a:bodyPr/>
          <a:lstStyle>
            <a:lvl1pPr>
              <a:defRPr sz="1400">
                <a:solidFill>
                  <a:srgbClr val="000000"/>
                </a:solidFill>
                <a:latin typeface="Times New Roman"/>
                <a:ea typeface="Times New Roman"/>
                <a:cs typeface="Times New Roman"/>
                <a:sym typeface="Times New Roman"/>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3307074193"/>
      </p:ext>
    </p:extLst>
  </p:cSld>
  <p:clrMapOvr>
    <a:masterClrMapping/>
  </p:clrMapOvr>
  <p:transition spd="med"/>
</p:sldLayout>
</file>

<file path=ppt/slideLayouts/slideLayout266.xml><?xml version="1.0" encoding="utf-8"?>
<p:sldLayout xmlns:a="http://schemas.openxmlformats.org/drawingml/2006/main" xmlns:r="http://schemas.openxmlformats.org/officeDocument/2006/relationships" xmlns:p="http://schemas.openxmlformats.org/presentationml/2006/main" showMasterSp="0" type="tx">
  <p:cSld name="1_Title Slide">
    <p:spTree>
      <p:nvGrpSpPr>
        <p:cNvPr id="1" name=""/>
        <p:cNvGrpSpPr/>
        <p:nvPr/>
      </p:nvGrpSpPr>
      <p:grpSpPr>
        <a:xfrm>
          <a:off x="0" y="0"/>
          <a:ext cx="0" cy="0"/>
          <a:chOff x="0" y="0"/>
          <a:chExt cx="0" cy="0"/>
        </a:xfrm>
      </p:grpSpPr>
      <p:sp>
        <p:nvSpPr>
          <p:cNvPr id="307" name="Title Text"/>
          <p:cNvSpPr txBox="1">
            <a:spLocks noGrp="1"/>
          </p:cNvSpPr>
          <p:nvPr>
            <p:ph type="title"/>
          </p:nvPr>
        </p:nvSpPr>
        <p:spPr>
          <a:xfrm>
            <a:off x="685800" y="2130425"/>
            <a:ext cx="7772400" cy="1470025"/>
          </a:xfrm>
          <a:prstGeom prst="rect">
            <a:avLst/>
          </a:prstGeom>
        </p:spPr>
        <p:txBody>
          <a:bodyPr/>
          <a:lstStyle/>
          <a:p>
            <a:pPr>
              <a:defRPr>
                <a:effectLst/>
              </a:defRPr>
            </a:pPr>
            <a:r>
              <a:t>Title Text</a:t>
            </a:r>
          </a:p>
        </p:txBody>
      </p:sp>
      <p:sp>
        <p:nvSpPr>
          <p:cNvPr id="308" name="Body Level One…"/>
          <p:cNvSpPr txBox="1">
            <a:spLocks noGrp="1"/>
          </p:cNvSpPr>
          <p:nvPr>
            <p:ph type="body" sz="quarter" idx="1"/>
          </p:nvPr>
        </p:nvSpPr>
        <p:spPr>
          <a:xfrm>
            <a:off x="1371600" y="3886200"/>
            <a:ext cx="6400800" cy="1752600"/>
          </a:xfrm>
          <a:prstGeom prst="rect">
            <a:avLst/>
          </a:prstGeom>
        </p:spPr>
        <p:txBody>
          <a:bodyPr/>
          <a:lstStyle>
            <a:lvl1pPr marL="0" indent="0" algn="ctr">
              <a:buClrTx/>
              <a:buSzTx/>
              <a:buNone/>
              <a:defRPr>
                <a:solidFill>
                  <a:srgbClr val="000000"/>
                </a:solidFill>
              </a:defRPr>
            </a:lvl1pPr>
            <a:lvl2pPr marL="0" indent="457200" algn="ctr">
              <a:buClrTx/>
              <a:buSzTx/>
              <a:buNone/>
              <a:defRPr>
                <a:solidFill>
                  <a:srgbClr val="000000"/>
                </a:solidFill>
              </a:defRPr>
            </a:lvl2pPr>
            <a:lvl3pPr marL="0" indent="914400" algn="ctr">
              <a:buClrTx/>
              <a:buSzTx/>
              <a:buNone/>
              <a:defRPr>
                <a:solidFill>
                  <a:srgbClr val="000000"/>
                </a:solidFill>
              </a:defRPr>
            </a:lvl3pPr>
            <a:lvl4pPr marL="0" indent="1371600" algn="ctr">
              <a:buClrTx/>
              <a:buSzTx/>
              <a:buNone/>
              <a:defRPr>
                <a:solidFill>
                  <a:srgbClr val="000000"/>
                </a:solidFill>
              </a:defRPr>
            </a:lvl4pPr>
            <a:lvl5pPr marL="0" indent="1828800" algn="ctr">
              <a:buClrTx/>
              <a:buSzTx/>
              <a:buNone/>
              <a:defRPr>
                <a:solidFill>
                  <a:srgbClr val="000000"/>
                </a:solidFill>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309" name="Slide Number"/>
          <p:cNvSpPr txBox="1">
            <a:spLocks noGrp="1"/>
          </p:cNvSpPr>
          <p:nvPr>
            <p:ph type="sldNum" sz="quarter" idx="2"/>
          </p:nvPr>
        </p:nvSpPr>
        <p:spPr>
          <a:xfrm>
            <a:off x="8176259" y="6248400"/>
            <a:ext cx="281941" cy="287087"/>
          </a:xfrm>
          <a:prstGeom prst="rect">
            <a:avLst/>
          </a:prstGeom>
        </p:spPr>
        <p:txBody>
          <a:bodyPr/>
          <a:lstStyle>
            <a:lvl1pPr>
              <a:defRPr sz="1400">
                <a:solidFill>
                  <a:srgbClr val="000000"/>
                </a:solidFill>
                <a:latin typeface="Times New Roman"/>
                <a:ea typeface="Times New Roman"/>
                <a:cs typeface="Times New Roman"/>
                <a:sym typeface="Times New Roman"/>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3573466439"/>
      </p:ext>
    </p:extLst>
  </p:cSld>
  <p:clrMapOvr>
    <a:masterClrMapping/>
  </p:clrMapOvr>
  <p:transition spd="med"/>
</p:sldLayout>
</file>

<file path=ppt/slideLayouts/slideLayout267.xml><?xml version="1.0" encoding="utf-8"?>
<p:sldLayout xmlns:a="http://schemas.openxmlformats.org/drawingml/2006/main" xmlns:r="http://schemas.openxmlformats.org/officeDocument/2006/relationships" xmlns:p="http://schemas.openxmlformats.org/presentationml/2006/main" showMasterSp="0" type="tx">
  <p:cSld name="3_Title and Content">
    <p:spTree>
      <p:nvGrpSpPr>
        <p:cNvPr id="1" name=""/>
        <p:cNvGrpSpPr/>
        <p:nvPr/>
      </p:nvGrpSpPr>
      <p:grpSpPr>
        <a:xfrm>
          <a:off x="0" y="0"/>
          <a:ext cx="0" cy="0"/>
          <a:chOff x="0" y="0"/>
          <a:chExt cx="0" cy="0"/>
        </a:xfrm>
      </p:grpSpPr>
      <p:sp>
        <p:nvSpPr>
          <p:cNvPr id="316" name="Title Text"/>
          <p:cNvSpPr txBox="1">
            <a:spLocks noGrp="1"/>
          </p:cNvSpPr>
          <p:nvPr>
            <p:ph type="title"/>
          </p:nvPr>
        </p:nvSpPr>
        <p:spPr>
          <a:xfrm>
            <a:off x="685800" y="609600"/>
            <a:ext cx="7772400" cy="1143000"/>
          </a:xfrm>
          <a:prstGeom prst="rect">
            <a:avLst/>
          </a:prstGeom>
        </p:spPr>
        <p:txBody>
          <a:bodyPr/>
          <a:lstStyle/>
          <a:p>
            <a:pPr>
              <a:defRPr>
                <a:effectLst/>
              </a:defRPr>
            </a:pPr>
            <a:r>
              <a:t>Title Text</a:t>
            </a:r>
          </a:p>
        </p:txBody>
      </p:sp>
      <p:sp>
        <p:nvSpPr>
          <p:cNvPr id="317" name="Body Level One…"/>
          <p:cNvSpPr txBox="1">
            <a:spLocks noGrp="1"/>
          </p:cNvSpPr>
          <p:nvPr>
            <p:ph type="body" idx="1"/>
          </p:nvPr>
        </p:nvSpPr>
        <p:spPr>
          <a:xfrm>
            <a:off x="685800" y="1981200"/>
            <a:ext cx="7772400" cy="4114800"/>
          </a:xfrm>
          <a:prstGeom prst="rect">
            <a:avLst/>
          </a:prstGeom>
        </p:spPr>
        <p:txBody>
          <a:bodyPr/>
          <a:lstStyle>
            <a:lvl1pPr>
              <a:buClrTx/>
              <a:buSzPct val="100000"/>
              <a:buChar char="•"/>
              <a:defRPr>
                <a:solidFill>
                  <a:srgbClr val="000000"/>
                </a:solidFill>
              </a:defRPr>
            </a:lvl1pPr>
            <a:lvl2pPr>
              <a:buClrTx/>
              <a:buSzPct val="100000"/>
              <a:buChar char="–"/>
              <a:defRPr>
                <a:solidFill>
                  <a:srgbClr val="000000"/>
                </a:solidFill>
              </a:defRPr>
            </a:lvl2pPr>
            <a:lvl3pPr>
              <a:buClrTx/>
              <a:buSzPct val="100000"/>
              <a:buChar char="•"/>
              <a:defRPr>
                <a:solidFill>
                  <a:srgbClr val="000000"/>
                </a:solidFill>
              </a:defRPr>
            </a:lvl3pPr>
            <a:lvl4pPr>
              <a:buClrTx/>
              <a:buSzPct val="100000"/>
              <a:buChar char="–"/>
              <a:defRPr>
                <a:solidFill>
                  <a:srgbClr val="000000"/>
                </a:solidFill>
              </a:defRPr>
            </a:lvl4pPr>
            <a:lvl5pPr>
              <a:buClrTx/>
              <a:buSzPct val="100000"/>
              <a:buChar char="»"/>
              <a:defRPr>
                <a:solidFill>
                  <a:srgbClr val="000000"/>
                </a:solidFill>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318" name="Slide Number"/>
          <p:cNvSpPr txBox="1">
            <a:spLocks noGrp="1"/>
          </p:cNvSpPr>
          <p:nvPr>
            <p:ph type="sldNum" sz="quarter" idx="2"/>
          </p:nvPr>
        </p:nvSpPr>
        <p:spPr>
          <a:xfrm>
            <a:off x="8176259" y="6248400"/>
            <a:ext cx="281941" cy="287087"/>
          </a:xfrm>
          <a:prstGeom prst="rect">
            <a:avLst/>
          </a:prstGeom>
        </p:spPr>
        <p:txBody>
          <a:bodyPr/>
          <a:lstStyle>
            <a:lvl1pPr>
              <a:defRPr sz="1400">
                <a:solidFill>
                  <a:srgbClr val="000000"/>
                </a:solidFill>
                <a:latin typeface="Times New Roman"/>
                <a:ea typeface="Times New Roman"/>
                <a:cs typeface="Times New Roman"/>
                <a:sym typeface="Times New Roman"/>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851716144"/>
      </p:ext>
    </p:extLst>
  </p:cSld>
  <p:clrMapOvr>
    <a:masterClrMapping/>
  </p:clrMapOvr>
  <p:transition spd="med"/>
</p:sldLayout>
</file>

<file path=ppt/slideLayouts/slideLayout268.xml><?xml version="1.0" encoding="utf-8"?>
<p:sldLayout xmlns:a="http://schemas.openxmlformats.org/drawingml/2006/main" xmlns:r="http://schemas.openxmlformats.org/officeDocument/2006/relationships" xmlns:p="http://schemas.openxmlformats.org/presentationml/2006/main" showMasterSp="0" type="tx">
  <p:cSld name="3_Section Header">
    <p:spTree>
      <p:nvGrpSpPr>
        <p:cNvPr id="1" name=""/>
        <p:cNvGrpSpPr/>
        <p:nvPr/>
      </p:nvGrpSpPr>
      <p:grpSpPr>
        <a:xfrm>
          <a:off x="0" y="0"/>
          <a:ext cx="0" cy="0"/>
          <a:chOff x="0" y="0"/>
          <a:chExt cx="0" cy="0"/>
        </a:xfrm>
      </p:grpSpPr>
      <p:sp>
        <p:nvSpPr>
          <p:cNvPr id="325" name="Title Text"/>
          <p:cNvSpPr txBox="1">
            <a:spLocks noGrp="1"/>
          </p:cNvSpPr>
          <p:nvPr>
            <p:ph type="title"/>
          </p:nvPr>
        </p:nvSpPr>
        <p:spPr>
          <a:xfrm>
            <a:off x="722312" y="4406900"/>
            <a:ext cx="7772401" cy="1362075"/>
          </a:xfrm>
          <a:prstGeom prst="rect">
            <a:avLst/>
          </a:prstGeom>
        </p:spPr>
        <p:txBody>
          <a:bodyPr anchor="t"/>
          <a:lstStyle>
            <a:lvl1pPr algn="l">
              <a:defRPr sz="4000" b="1" cap="all"/>
            </a:lvl1pPr>
          </a:lstStyle>
          <a:p>
            <a:pPr>
              <a:defRPr>
                <a:effectLst/>
              </a:defRPr>
            </a:pPr>
            <a:r>
              <a:t>Title Text</a:t>
            </a:r>
          </a:p>
        </p:txBody>
      </p:sp>
      <p:sp>
        <p:nvSpPr>
          <p:cNvPr id="326" name="Body Level One…"/>
          <p:cNvSpPr txBox="1">
            <a:spLocks noGrp="1"/>
          </p:cNvSpPr>
          <p:nvPr>
            <p:ph type="body" sz="quarter" idx="1"/>
          </p:nvPr>
        </p:nvSpPr>
        <p:spPr>
          <a:xfrm>
            <a:off x="722312" y="2906713"/>
            <a:ext cx="7772401" cy="1500188"/>
          </a:xfrm>
          <a:prstGeom prst="rect">
            <a:avLst/>
          </a:prstGeom>
        </p:spPr>
        <p:txBody>
          <a:bodyPr anchor="b"/>
          <a:lstStyle>
            <a:lvl1pPr marL="0" indent="0">
              <a:spcBef>
                <a:spcPts val="400"/>
              </a:spcBef>
              <a:buClrTx/>
              <a:buSzTx/>
              <a:buNone/>
              <a:defRPr sz="2000">
                <a:solidFill>
                  <a:srgbClr val="000000"/>
                </a:solidFill>
              </a:defRPr>
            </a:lvl1pPr>
            <a:lvl2pPr marL="0" indent="457200">
              <a:spcBef>
                <a:spcPts val="400"/>
              </a:spcBef>
              <a:buClrTx/>
              <a:buSzTx/>
              <a:buNone/>
              <a:defRPr sz="2000">
                <a:solidFill>
                  <a:srgbClr val="000000"/>
                </a:solidFill>
              </a:defRPr>
            </a:lvl2pPr>
            <a:lvl3pPr marL="0" indent="914400">
              <a:spcBef>
                <a:spcPts val="400"/>
              </a:spcBef>
              <a:buClrTx/>
              <a:buSzTx/>
              <a:buNone/>
              <a:defRPr sz="2000">
                <a:solidFill>
                  <a:srgbClr val="000000"/>
                </a:solidFill>
              </a:defRPr>
            </a:lvl3pPr>
            <a:lvl4pPr marL="0" indent="1371600">
              <a:spcBef>
                <a:spcPts val="400"/>
              </a:spcBef>
              <a:buClrTx/>
              <a:buSzTx/>
              <a:buNone/>
              <a:defRPr sz="2000">
                <a:solidFill>
                  <a:srgbClr val="000000"/>
                </a:solidFill>
              </a:defRPr>
            </a:lvl4pPr>
            <a:lvl5pPr marL="0" indent="1828800">
              <a:spcBef>
                <a:spcPts val="400"/>
              </a:spcBef>
              <a:buClrTx/>
              <a:buSzTx/>
              <a:buNone/>
              <a:defRPr sz="2000">
                <a:solidFill>
                  <a:srgbClr val="000000"/>
                </a:solidFill>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327" name="Slide Number"/>
          <p:cNvSpPr txBox="1">
            <a:spLocks noGrp="1"/>
          </p:cNvSpPr>
          <p:nvPr>
            <p:ph type="sldNum" sz="quarter" idx="2"/>
          </p:nvPr>
        </p:nvSpPr>
        <p:spPr>
          <a:xfrm>
            <a:off x="8176259" y="6248400"/>
            <a:ext cx="281941" cy="287087"/>
          </a:xfrm>
          <a:prstGeom prst="rect">
            <a:avLst/>
          </a:prstGeom>
        </p:spPr>
        <p:txBody>
          <a:bodyPr/>
          <a:lstStyle>
            <a:lvl1pPr>
              <a:defRPr sz="1400">
                <a:solidFill>
                  <a:srgbClr val="000000"/>
                </a:solidFill>
                <a:latin typeface="Times New Roman"/>
                <a:ea typeface="Times New Roman"/>
                <a:cs typeface="Times New Roman"/>
                <a:sym typeface="Times New Roman"/>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2357166481"/>
      </p:ext>
    </p:extLst>
  </p:cSld>
  <p:clrMapOvr>
    <a:masterClrMapping/>
  </p:clrMapOvr>
  <p:transition spd="med"/>
</p:sldLayout>
</file>

<file path=ppt/slideLayouts/slideLayout269.xml><?xml version="1.0" encoding="utf-8"?>
<p:sldLayout xmlns:a="http://schemas.openxmlformats.org/drawingml/2006/main" xmlns:r="http://schemas.openxmlformats.org/officeDocument/2006/relationships" xmlns:p="http://schemas.openxmlformats.org/presentationml/2006/main" showMasterSp="0" type="tx">
  <p:cSld name="3_Two Content">
    <p:spTree>
      <p:nvGrpSpPr>
        <p:cNvPr id="1" name=""/>
        <p:cNvGrpSpPr/>
        <p:nvPr/>
      </p:nvGrpSpPr>
      <p:grpSpPr>
        <a:xfrm>
          <a:off x="0" y="0"/>
          <a:ext cx="0" cy="0"/>
          <a:chOff x="0" y="0"/>
          <a:chExt cx="0" cy="0"/>
        </a:xfrm>
      </p:grpSpPr>
      <p:sp>
        <p:nvSpPr>
          <p:cNvPr id="334" name="Title Text"/>
          <p:cNvSpPr txBox="1">
            <a:spLocks noGrp="1"/>
          </p:cNvSpPr>
          <p:nvPr>
            <p:ph type="title"/>
          </p:nvPr>
        </p:nvSpPr>
        <p:spPr>
          <a:xfrm>
            <a:off x="685800" y="609600"/>
            <a:ext cx="7772400" cy="1143000"/>
          </a:xfrm>
          <a:prstGeom prst="rect">
            <a:avLst/>
          </a:prstGeom>
        </p:spPr>
        <p:txBody>
          <a:bodyPr/>
          <a:lstStyle/>
          <a:p>
            <a:pPr>
              <a:defRPr>
                <a:effectLst/>
              </a:defRPr>
            </a:pPr>
            <a:r>
              <a:t>Title Text</a:t>
            </a:r>
          </a:p>
        </p:txBody>
      </p:sp>
      <p:sp>
        <p:nvSpPr>
          <p:cNvPr id="335" name="Body Level One…"/>
          <p:cNvSpPr txBox="1">
            <a:spLocks noGrp="1"/>
          </p:cNvSpPr>
          <p:nvPr>
            <p:ph type="body" sz="half" idx="1"/>
          </p:nvPr>
        </p:nvSpPr>
        <p:spPr>
          <a:xfrm>
            <a:off x="685800" y="1981200"/>
            <a:ext cx="3810000" cy="4114800"/>
          </a:xfrm>
          <a:prstGeom prst="rect">
            <a:avLst/>
          </a:prstGeom>
        </p:spPr>
        <p:txBody>
          <a:bodyPr/>
          <a:lstStyle>
            <a:lvl1pPr>
              <a:spcBef>
                <a:spcPts val="600"/>
              </a:spcBef>
              <a:buClrTx/>
              <a:buSzPct val="100000"/>
              <a:buChar char="•"/>
              <a:defRPr sz="2800">
                <a:solidFill>
                  <a:srgbClr val="000000"/>
                </a:solidFill>
              </a:defRPr>
            </a:lvl1pPr>
            <a:lvl2pPr marL="790575" indent="-333375">
              <a:spcBef>
                <a:spcPts val="600"/>
              </a:spcBef>
              <a:buClrTx/>
              <a:buSzPct val="100000"/>
              <a:buChar char="–"/>
              <a:defRPr sz="2800">
                <a:solidFill>
                  <a:srgbClr val="000000"/>
                </a:solidFill>
              </a:defRPr>
            </a:lvl2pPr>
            <a:lvl3pPr marL="1234439" indent="-320039">
              <a:spcBef>
                <a:spcPts val="600"/>
              </a:spcBef>
              <a:buClrTx/>
              <a:buSzPct val="100000"/>
              <a:buChar char="•"/>
              <a:defRPr sz="2800">
                <a:solidFill>
                  <a:srgbClr val="000000"/>
                </a:solidFill>
              </a:defRPr>
            </a:lvl3pPr>
            <a:lvl4pPr marL="1727200" indent="-355600">
              <a:spcBef>
                <a:spcPts val="600"/>
              </a:spcBef>
              <a:buClrTx/>
              <a:buSzPct val="100000"/>
              <a:buChar char="–"/>
              <a:defRPr sz="2800">
                <a:solidFill>
                  <a:srgbClr val="000000"/>
                </a:solidFill>
              </a:defRPr>
            </a:lvl4pPr>
            <a:lvl5pPr marL="2184400" indent="-355600">
              <a:spcBef>
                <a:spcPts val="600"/>
              </a:spcBef>
              <a:buClrTx/>
              <a:buSzPct val="100000"/>
              <a:buChar char="»"/>
              <a:defRPr sz="2800">
                <a:solidFill>
                  <a:srgbClr val="000000"/>
                </a:solidFill>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336" name="Slide Number"/>
          <p:cNvSpPr txBox="1">
            <a:spLocks noGrp="1"/>
          </p:cNvSpPr>
          <p:nvPr>
            <p:ph type="sldNum" sz="quarter" idx="2"/>
          </p:nvPr>
        </p:nvSpPr>
        <p:spPr>
          <a:xfrm>
            <a:off x="8176259" y="6248400"/>
            <a:ext cx="281941" cy="287087"/>
          </a:xfrm>
          <a:prstGeom prst="rect">
            <a:avLst/>
          </a:prstGeom>
        </p:spPr>
        <p:txBody>
          <a:bodyPr/>
          <a:lstStyle>
            <a:lvl1pPr>
              <a:defRPr sz="1400">
                <a:solidFill>
                  <a:srgbClr val="000000"/>
                </a:solidFill>
                <a:latin typeface="Times New Roman"/>
                <a:ea typeface="Times New Roman"/>
                <a:cs typeface="Times New Roman"/>
                <a:sym typeface="Times New Roman"/>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2059386660"/>
      </p:ext>
    </p:extLst>
  </p:cSld>
  <p:clrMapOvr>
    <a:masterClrMapping/>
  </p:clrMapOvr>
  <p:transition spd="med"/>
</p:sldLayout>
</file>

<file path=ppt/slideLayouts/slideLayout2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a:extLst>
              <a:ext uri="{FF2B5EF4-FFF2-40B4-BE49-F238E27FC236}">
                <a16:creationId xmlns:a16="http://schemas.microsoft.com/office/drawing/2014/main" id="{14B2D725-E222-B745-8423-0B3A87A6816D}"/>
              </a:ext>
            </a:extLst>
          </p:cNvPr>
          <p:cNvSpPr>
            <a:spLocks noGrp="1" noChangeArrowheads="1"/>
          </p:cNvSpPr>
          <p:nvPr>
            <p:ph type="dt" sz="half" idx="10"/>
          </p:nvPr>
        </p:nvSpPr>
        <p:spPr>
          <a:ln/>
        </p:spPr>
        <p:txBody>
          <a:bodyPr/>
          <a:lstStyle>
            <a:lvl1pPr>
              <a:defRPr/>
            </a:lvl1pPr>
          </a:lstStyle>
          <a:p>
            <a:pPr>
              <a:defRPr/>
            </a:pPr>
            <a:endParaRPr lang="en-US"/>
          </a:p>
        </p:txBody>
      </p:sp>
      <p:sp>
        <p:nvSpPr>
          <p:cNvPr id="8" name="Rectangle 5">
            <a:extLst>
              <a:ext uri="{FF2B5EF4-FFF2-40B4-BE49-F238E27FC236}">
                <a16:creationId xmlns:a16="http://schemas.microsoft.com/office/drawing/2014/main" id="{4E8BB973-7EB7-2647-902C-D3C5AB96543D}"/>
              </a:ext>
            </a:extLst>
          </p:cNvPr>
          <p:cNvSpPr>
            <a:spLocks noGrp="1" noChangeArrowheads="1"/>
          </p:cNvSpPr>
          <p:nvPr>
            <p:ph type="ftr" sz="quarter" idx="11"/>
          </p:nvPr>
        </p:nvSpPr>
        <p:spPr>
          <a:ln/>
        </p:spPr>
        <p:txBody>
          <a:bodyPr/>
          <a:lstStyle>
            <a:lvl1pPr>
              <a:defRPr/>
            </a:lvl1pPr>
          </a:lstStyle>
          <a:p>
            <a:pPr>
              <a:defRPr/>
            </a:pPr>
            <a:endParaRPr lang="en-US"/>
          </a:p>
        </p:txBody>
      </p:sp>
      <p:sp>
        <p:nvSpPr>
          <p:cNvPr id="9" name="Rectangle 6">
            <a:extLst>
              <a:ext uri="{FF2B5EF4-FFF2-40B4-BE49-F238E27FC236}">
                <a16:creationId xmlns:a16="http://schemas.microsoft.com/office/drawing/2014/main" id="{6CE3EB76-485E-594A-839D-9DF1B4BA8069}"/>
              </a:ext>
            </a:extLst>
          </p:cNvPr>
          <p:cNvSpPr>
            <a:spLocks noGrp="1" noChangeArrowheads="1"/>
          </p:cNvSpPr>
          <p:nvPr>
            <p:ph type="sldNum" sz="quarter" idx="12"/>
          </p:nvPr>
        </p:nvSpPr>
        <p:spPr>
          <a:ln/>
        </p:spPr>
        <p:txBody>
          <a:bodyPr/>
          <a:lstStyle>
            <a:lvl1pPr>
              <a:defRPr/>
            </a:lvl1pPr>
          </a:lstStyle>
          <a:p>
            <a:fld id="{ACDE92FC-76F7-B149-B80A-B64B1D21FF65}" type="slidenum">
              <a:rPr lang="en-US" altLang="en-US"/>
              <a:pPr/>
              <a:t>‹#›</a:t>
            </a:fld>
            <a:endParaRPr lang="en-US" altLang="en-US"/>
          </a:p>
        </p:txBody>
      </p:sp>
    </p:spTree>
    <p:extLst>
      <p:ext uri="{BB962C8B-B14F-4D97-AF65-F5344CB8AC3E}">
        <p14:creationId xmlns:p14="http://schemas.microsoft.com/office/powerpoint/2010/main" val="1208320989"/>
      </p:ext>
    </p:extLst>
  </p:cSld>
  <p:clrMapOvr>
    <a:masterClrMapping/>
  </p:clrMapOvr>
</p:sldLayout>
</file>

<file path=ppt/slideLayouts/slideLayout270.xml><?xml version="1.0" encoding="utf-8"?>
<p:sldLayout xmlns:a="http://schemas.openxmlformats.org/drawingml/2006/main" xmlns:r="http://schemas.openxmlformats.org/officeDocument/2006/relationships" xmlns:p="http://schemas.openxmlformats.org/presentationml/2006/main" showMasterSp="0" type="tx">
  <p:cSld name="3_Comparison">
    <p:spTree>
      <p:nvGrpSpPr>
        <p:cNvPr id="1" name=""/>
        <p:cNvGrpSpPr/>
        <p:nvPr/>
      </p:nvGrpSpPr>
      <p:grpSpPr>
        <a:xfrm>
          <a:off x="0" y="0"/>
          <a:ext cx="0" cy="0"/>
          <a:chOff x="0" y="0"/>
          <a:chExt cx="0" cy="0"/>
        </a:xfrm>
      </p:grpSpPr>
      <p:sp>
        <p:nvSpPr>
          <p:cNvPr id="343" name="Title Text"/>
          <p:cNvSpPr txBox="1">
            <a:spLocks noGrp="1"/>
          </p:cNvSpPr>
          <p:nvPr>
            <p:ph type="title"/>
          </p:nvPr>
        </p:nvSpPr>
        <p:spPr>
          <a:xfrm>
            <a:off x="457200" y="274638"/>
            <a:ext cx="8229600" cy="1143001"/>
          </a:xfrm>
          <a:prstGeom prst="rect">
            <a:avLst/>
          </a:prstGeom>
        </p:spPr>
        <p:txBody>
          <a:bodyPr/>
          <a:lstStyle/>
          <a:p>
            <a:pPr>
              <a:defRPr>
                <a:effectLst/>
              </a:defRPr>
            </a:pPr>
            <a:r>
              <a:t>Title Text</a:t>
            </a:r>
          </a:p>
        </p:txBody>
      </p:sp>
      <p:sp>
        <p:nvSpPr>
          <p:cNvPr id="344" name="Body Level One…"/>
          <p:cNvSpPr txBox="1">
            <a:spLocks noGrp="1"/>
          </p:cNvSpPr>
          <p:nvPr>
            <p:ph type="body" sz="quarter" idx="1"/>
          </p:nvPr>
        </p:nvSpPr>
        <p:spPr>
          <a:xfrm>
            <a:off x="457200" y="1535112"/>
            <a:ext cx="4040188" cy="639763"/>
          </a:xfrm>
          <a:prstGeom prst="rect">
            <a:avLst/>
          </a:prstGeom>
        </p:spPr>
        <p:txBody>
          <a:bodyPr anchor="b"/>
          <a:lstStyle>
            <a:lvl1pPr marL="0" indent="0">
              <a:spcBef>
                <a:spcPts val="500"/>
              </a:spcBef>
              <a:buClrTx/>
              <a:buSzTx/>
              <a:buNone/>
              <a:defRPr sz="2400" b="1">
                <a:solidFill>
                  <a:srgbClr val="000000"/>
                </a:solidFill>
              </a:defRPr>
            </a:lvl1pPr>
            <a:lvl2pPr marL="0" indent="457200">
              <a:spcBef>
                <a:spcPts val="500"/>
              </a:spcBef>
              <a:buClrTx/>
              <a:buSzTx/>
              <a:buNone/>
              <a:defRPr sz="2400" b="1">
                <a:solidFill>
                  <a:srgbClr val="000000"/>
                </a:solidFill>
              </a:defRPr>
            </a:lvl2pPr>
            <a:lvl3pPr marL="0" indent="914400">
              <a:spcBef>
                <a:spcPts val="500"/>
              </a:spcBef>
              <a:buClrTx/>
              <a:buSzTx/>
              <a:buNone/>
              <a:defRPr sz="2400" b="1">
                <a:solidFill>
                  <a:srgbClr val="000000"/>
                </a:solidFill>
              </a:defRPr>
            </a:lvl3pPr>
            <a:lvl4pPr marL="0" indent="1371600">
              <a:spcBef>
                <a:spcPts val="500"/>
              </a:spcBef>
              <a:buClrTx/>
              <a:buSzTx/>
              <a:buNone/>
              <a:defRPr sz="2400" b="1">
                <a:solidFill>
                  <a:srgbClr val="000000"/>
                </a:solidFill>
              </a:defRPr>
            </a:lvl4pPr>
            <a:lvl5pPr marL="0" indent="1828800">
              <a:spcBef>
                <a:spcPts val="500"/>
              </a:spcBef>
              <a:buClrTx/>
              <a:buSzTx/>
              <a:buNone/>
              <a:defRPr sz="2400" b="1">
                <a:solidFill>
                  <a:srgbClr val="000000"/>
                </a:solidFill>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345" name="Text Placeholder 4"/>
          <p:cNvSpPr>
            <a:spLocks noGrp="1"/>
          </p:cNvSpPr>
          <p:nvPr>
            <p:ph type="body" sz="quarter" idx="21"/>
          </p:nvPr>
        </p:nvSpPr>
        <p:spPr>
          <a:xfrm>
            <a:off x="4645025" y="1535112"/>
            <a:ext cx="4041775" cy="639763"/>
          </a:xfrm>
          <a:prstGeom prst="rect">
            <a:avLst/>
          </a:prstGeom>
        </p:spPr>
        <p:txBody>
          <a:bodyPr anchor="b"/>
          <a:lstStyle/>
          <a:p>
            <a:pPr marL="0" indent="0">
              <a:spcBef>
                <a:spcPts val="500"/>
              </a:spcBef>
              <a:buClrTx/>
              <a:buSzTx/>
              <a:buNone/>
              <a:defRPr sz="2400" b="1">
                <a:solidFill>
                  <a:srgbClr val="000000"/>
                </a:solidFill>
                <a:effectLst/>
              </a:defRPr>
            </a:pPr>
            <a:endParaRPr/>
          </a:p>
        </p:txBody>
      </p:sp>
      <p:sp>
        <p:nvSpPr>
          <p:cNvPr id="346" name="Slide Number"/>
          <p:cNvSpPr txBox="1">
            <a:spLocks noGrp="1"/>
          </p:cNvSpPr>
          <p:nvPr>
            <p:ph type="sldNum" sz="quarter" idx="2"/>
          </p:nvPr>
        </p:nvSpPr>
        <p:spPr>
          <a:xfrm>
            <a:off x="8176259" y="6248400"/>
            <a:ext cx="281941" cy="287087"/>
          </a:xfrm>
          <a:prstGeom prst="rect">
            <a:avLst/>
          </a:prstGeom>
        </p:spPr>
        <p:txBody>
          <a:bodyPr/>
          <a:lstStyle>
            <a:lvl1pPr>
              <a:defRPr sz="1400">
                <a:solidFill>
                  <a:srgbClr val="000000"/>
                </a:solidFill>
                <a:latin typeface="Times New Roman"/>
                <a:ea typeface="Times New Roman"/>
                <a:cs typeface="Times New Roman"/>
                <a:sym typeface="Times New Roman"/>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533226447"/>
      </p:ext>
    </p:extLst>
  </p:cSld>
  <p:clrMapOvr>
    <a:masterClrMapping/>
  </p:clrMapOvr>
  <p:transition spd="med"/>
</p:sldLayout>
</file>

<file path=ppt/slideLayouts/slideLayout271.xml><?xml version="1.0" encoding="utf-8"?>
<p:sldLayout xmlns:a="http://schemas.openxmlformats.org/drawingml/2006/main" xmlns:r="http://schemas.openxmlformats.org/officeDocument/2006/relationships" xmlns:p="http://schemas.openxmlformats.org/presentationml/2006/main" showMasterSp="0" type="tx">
  <p:cSld name="3_Title Only">
    <p:spTree>
      <p:nvGrpSpPr>
        <p:cNvPr id="1" name=""/>
        <p:cNvGrpSpPr/>
        <p:nvPr/>
      </p:nvGrpSpPr>
      <p:grpSpPr>
        <a:xfrm>
          <a:off x="0" y="0"/>
          <a:ext cx="0" cy="0"/>
          <a:chOff x="0" y="0"/>
          <a:chExt cx="0" cy="0"/>
        </a:xfrm>
      </p:grpSpPr>
      <p:sp>
        <p:nvSpPr>
          <p:cNvPr id="353" name="Title Text"/>
          <p:cNvSpPr txBox="1">
            <a:spLocks noGrp="1"/>
          </p:cNvSpPr>
          <p:nvPr>
            <p:ph type="title"/>
          </p:nvPr>
        </p:nvSpPr>
        <p:spPr>
          <a:xfrm>
            <a:off x="685800" y="609600"/>
            <a:ext cx="7772400" cy="1143000"/>
          </a:xfrm>
          <a:prstGeom prst="rect">
            <a:avLst/>
          </a:prstGeom>
        </p:spPr>
        <p:txBody>
          <a:bodyPr/>
          <a:lstStyle/>
          <a:p>
            <a:pPr>
              <a:defRPr>
                <a:effectLst/>
              </a:defRPr>
            </a:pPr>
            <a:r>
              <a:t>Title Text</a:t>
            </a:r>
          </a:p>
        </p:txBody>
      </p:sp>
      <p:sp>
        <p:nvSpPr>
          <p:cNvPr id="354" name="Slide Number"/>
          <p:cNvSpPr txBox="1">
            <a:spLocks noGrp="1"/>
          </p:cNvSpPr>
          <p:nvPr>
            <p:ph type="sldNum" sz="quarter" idx="2"/>
          </p:nvPr>
        </p:nvSpPr>
        <p:spPr>
          <a:xfrm>
            <a:off x="8176259" y="6248400"/>
            <a:ext cx="281941" cy="287087"/>
          </a:xfrm>
          <a:prstGeom prst="rect">
            <a:avLst/>
          </a:prstGeom>
        </p:spPr>
        <p:txBody>
          <a:bodyPr/>
          <a:lstStyle>
            <a:lvl1pPr>
              <a:defRPr sz="1400">
                <a:solidFill>
                  <a:srgbClr val="000000"/>
                </a:solidFill>
                <a:latin typeface="Times New Roman"/>
                <a:ea typeface="Times New Roman"/>
                <a:cs typeface="Times New Roman"/>
                <a:sym typeface="Times New Roman"/>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1115577934"/>
      </p:ext>
    </p:extLst>
  </p:cSld>
  <p:clrMapOvr>
    <a:masterClrMapping/>
  </p:clrMapOvr>
  <p:transition spd="med"/>
</p:sldLayout>
</file>

<file path=ppt/slideLayouts/slideLayout272.xml><?xml version="1.0" encoding="utf-8"?>
<p:sldLayout xmlns:a="http://schemas.openxmlformats.org/drawingml/2006/main" xmlns:r="http://schemas.openxmlformats.org/officeDocument/2006/relationships" xmlns:p="http://schemas.openxmlformats.org/presentationml/2006/main" showMasterSp="0" type="tx">
  <p:cSld name="3_Blank">
    <p:spTree>
      <p:nvGrpSpPr>
        <p:cNvPr id="1" name=""/>
        <p:cNvGrpSpPr/>
        <p:nvPr/>
      </p:nvGrpSpPr>
      <p:grpSpPr>
        <a:xfrm>
          <a:off x="0" y="0"/>
          <a:ext cx="0" cy="0"/>
          <a:chOff x="0" y="0"/>
          <a:chExt cx="0" cy="0"/>
        </a:xfrm>
      </p:grpSpPr>
      <p:sp>
        <p:nvSpPr>
          <p:cNvPr id="361" name="Slide Number"/>
          <p:cNvSpPr txBox="1">
            <a:spLocks noGrp="1"/>
          </p:cNvSpPr>
          <p:nvPr>
            <p:ph type="sldNum" sz="quarter" idx="2"/>
          </p:nvPr>
        </p:nvSpPr>
        <p:spPr>
          <a:xfrm>
            <a:off x="8176259" y="6248400"/>
            <a:ext cx="281941" cy="287087"/>
          </a:xfrm>
          <a:prstGeom prst="rect">
            <a:avLst/>
          </a:prstGeom>
        </p:spPr>
        <p:txBody>
          <a:bodyPr/>
          <a:lstStyle>
            <a:lvl1pPr>
              <a:defRPr sz="1400">
                <a:solidFill>
                  <a:srgbClr val="000000"/>
                </a:solidFill>
                <a:latin typeface="Times New Roman"/>
                <a:ea typeface="Times New Roman"/>
                <a:cs typeface="Times New Roman"/>
                <a:sym typeface="Times New Roman"/>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4002037373"/>
      </p:ext>
    </p:extLst>
  </p:cSld>
  <p:clrMapOvr>
    <a:masterClrMapping/>
  </p:clrMapOvr>
  <p:transition spd="med"/>
</p:sldLayout>
</file>

<file path=ppt/slideLayouts/slideLayout273.xml><?xml version="1.0" encoding="utf-8"?>
<p:sldLayout xmlns:a="http://schemas.openxmlformats.org/drawingml/2006/main" xmlns:r="http://schemas.openxmlformats.org/officeDocument/2006/relationships" xmlns:p="http://schemas.openxmlformats.org/presentationml/2006/main" showMasterSp="0" type="tx">
  <p:cSld name="3_Content with Caption">
    <p:spTree>
      <p:nvGrpSpPr>
        <p:cNvPr id="1" name=""/>
        <p:cNvGrpSpPr/>
        <p:nvPr/>
      </p:nvGrpSpPr>
      <p:grpSpPr>
        <a:xfrm>
          <a:off x="0" y="0"/>
          <a:ext cx="0" cy="0"/>
          <a:chOff x="0" y="0"/>
          <a:chExt cx="0" cy="0"/>
        </a:xfrm>
      </p:grpSpPr>
      <p:sp>
        <p:nvSpPr>
          <p:cNvPr id="368" name="Title Text"/>
          <p:cNvSpPr txBox="1">
            <a:spLocks noGrp="1"/>
          </p:cNvSpPr>
          <p:nvPr>
            <p:ph type="title"/>
          </p:nvPr>
        </p:nvSpPr>
        <p:spPr>
          <a:xfrm>
            <a:off x="457200" y="273050"/>
            <a:ext cx="3008314" cy="1162050"/>
          </a:xfrm>
          <a:prstGeom prst="rect">
            <a:avLst/>
          </a:prstGeom>
        </p:spPr>
        <p:txBody>
          <a:bodyPr anchor="b"/>
          <a:lstStyle>
            <a:lvl1pPr algn="l">
              <a:defRPr sz="2000" b="1"/>
            </a:lvl1pPr>
          </a:lstStyle>
          <a:p>
            <a:pPr>
              <a:defRPr>
                <a:effectLst/>
              </a:defRPr>
            </a:pPr>
            <a:r>
              <a:t>Title Text</a:t>
            </a:r>
          </a:p>
        </p:txBody>
      </p:sp>
      <p:sp>
        <p:nvSpPr>
          <p:cNvPr id="369" name="Body Level One…"/>
          <p:cNvSpPr txBox="1">
            <a:spLocks noGrp="1"/>
          </p:cNvSpPr>
          <p:nvPr>
            <p:ph type="body" idx="1"/>
          </p:nvPr>
        </p:nvSpPr>
        <p:spPr>
          <a:xfrm>
            <a:off x="3575050" y="273050"/>
            <a:ext cx="5111750" cy="5853113"/>
          </a:xfrm>
          <a:prstGeom prst="rect">
            <a:avLst/>
          </a:prstGeom>
        </p:spPr>
        <p:txBody>
          <a:bodyPr/>
          <a:lstStyle>
            <a:lvl1pPr>
              <a:buClrTx/>
              <a:buSzPct val="100000"/>
              <a:buChar char="•"/>
              <a:defRPr>
                <a:solidFill>
                  <a:srgbClr val="000000"/>
                </a:solidFill>
              </a:defRPr>
            </a:lvl1pPr>
            <a:lvl2pPr>
              <a:buClrTx/>
              <a:buSzPct val="100000"/>
              <a:buChar char="–"/>
              <a:defRPr>
                <a:solidFill>
                  <a:srgbClr val="000000"/>
                </a:solidFill>
              </a:defRPr>
            </a:lvl2pPr>
            <a:lvl3pPr>
              <a:buClrTx/>
              <a:buSzPct val="100000"/>
              <a:buChar char="•"/>
              <a:defRPr>
                <a:solidFill>
                  <a:srgbClr val="000000"/>
                </a:solidFill>
              </a:defRPr>
            </a:lvl3pPr>
            <a:lvl4pPr>
              <a:buClrTx/>
              <a:buSzPct val="100000"/>
              <a:buChar char="–"/>
              <a:defRPr>
                <a:solidFill>
                  <a:srgbClr val="000000"/>
                </a:solidFill>
              </a:defRPr>
            </a:lvl4pPr>
            <a:lvl5pPr>
              <a:buClrTx/>
              <a:buSzPct val="100000"/>
              <a:buChar char="»"/>
              <a:defRPr>
                <a:solidFill>
                  <a:srgbClr val="000000"/>
                </a:solidFill>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370" name="Text Placeholder 3"/>
          <p:cNvSpPr>
            <a:spLocks noGrp="1"/>
          </p:cNvSpPr>
          <p:nvPr>
            <p:ph type="body" sz="half" idx="21"/>
          </p:nvPr>
        </p:nvSpPr>
        <p:spPr>
          <a:xfrm>
            <a:off x="457199" y="1435100"/>
            <a:ext cx="3008315" cy="4691063"/>
          </a:xfrm>
          <a:prstGeom prst="rect">
            <a:avLst/>
          </a:prstGeom>
        </p:spPr>
        <p:txBody>
          <a:bodyPr/>
          <a:lstStyle/>
          <a:p>
            <a:pPr marL="0" indent="0">
              <a:spcBef>
                <a:spcPts val="300"/>
              </a:spcBef>
              <a:buClrTx/>
              <a:buSzTx/>
              <a:buNone/>
              <a:defRPr sz="1400">
                <a:solidFill>
                  <a:srgbClr val="000000"/>
                </a:solidFill>
                <a:effectLst/>
              </a:defRPr>
            </a:pPr>
            <a:endParaRPr/>
          </a:p>
        </p:txBody>
      </p:sp>
      <p:sp>
        <p:nvSpPr>
          <p:cNvPr id="371" name="Slide Number"/>
          <p:cNvSpPr txBox="1">
            <a:spLocks noGrp="1"/>
          </p:cNvSpPr>
          <p:nvPr>
            <p:ph type="sldNum" sz="quarter" idx="2"/>
          </p:nvPr>
        </p:nvSpPr>
        <p:spPr>
          <a:xfrm>
            <a:off x="8176259" y="6248400"/>
            <a:ext cx="281941" cy="287087"/>
          </a:xfrm>
          <a:prstGeom prst="rect">
            <a:avLst/>
          </a:prstGeom>
        </p:spPr>
        <p:txBody>
          <a:bodyPr/>
          <a:lstStyle>
            <a:lvl1pPr>
              <a:defRPr sz="1400">
                <a:solidFill>
                  <a:srgbClr val="000000"/>
                </a:solidFill>
                <a:latin typeface="Times New Roman"/>
                <a:ea typeface="Times New Roman"/>
                <a:cs typeface="Times New Roman"/>
                <a:sym typeface="Times New Roman"/>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2313248496"/>
      </p:ext>
    </p:extLst>
  </p:cSld>
  <p:clrMapOvr>
    <a:masterClrMapping/>
  </p:clrMapOvr>
  <p:transition spd="med"/>
</p:sldLayout>
</file>

<file path=ppt/slideLayouts/slideLayout274.xml><?xml version="1.0" encoding="utf-8"?>
<p:sldLayout xmlns:a="http://schemas.openxmlformats.org/drawingml/2006/main" xmlns:r="http://schemas.openxmlformats.org/officeDocument/2006/relationships" xmlns:p="http://schemas.openxmlformats.org/presentationml/2006/main" showMasterSp="0" type="tx">
  <p:cSld name="3_Picture with Caption">
    <p:spTree>
      <p:nvGrpSpPr>
        <p:cNvPr id="1" name=""/>
        <p:cNvGrpSpPr/>
        <p:nvPr/>
      </p:nvGrpSpPr>
      <p:grpSpPr>
        <a:xfrm>
          <a:off x="0" y="0"/>
          <a:ext cx="0" cy="0"/>
          <a:chOff x="0" y="0"/>
          <a:chExt cx="0" cy="0"/>
        </a:xfrm>
      </p:grpSpPr>
      <p:sp>
        <p:nvSpPr>
          <p:cNvPr id="378" name="Title Text"/>
          <p:cNvSpPr txBox="1">
            <a:spLocks noGrp="1"/>
          </p:cNvSpPr>
          <p:nvPr>
            <p:ph type="title"/>
          </p:nvPr>
        </p:nvSpPr>
        <p:spPr>
          <a:xfrm>
            <a:off x="1792288" y="4800600"/>
            <a:ext cx="5486401" cy="566738"/>
          </a:xfrm>
          <a:prstGeom prst="rect">
            <a:avLst/>
          </a:prstGeom>
        </p:spPr>
        <p:txBody>
          <a:bodyPr anchor="b"/>
          <a:lstStyle>
            <a:lvl1pPr algn="l">
              <a:defRPr sz="2000" b="1"/>
            </a:lvl1pPr>
          </a:lstStyle>
          <a:p>
            <a:pPr>
              <a:defRPr>
                <a:effectLst/>
              </a:defRPr>
            </a:pPr>
            <a:r>
              <a:t>Title Text</a:t>
            </a:r>
          </a:p>
        </p:txBody>
      </p:sp>
      <p:sp>
        <p:nvSpPr>
          <p:cNvPr id="379" name="Picture Placeholder 2"/>
          <p:cNvSpPr>
            <a:spLocks noGrp="1"/>
          </p:cNvSpPr>
          <p:nvPr>
            <p:ph type="pic" sz="half" idx="21"/>
          </p:nvPr>
        </p:nvSpPr>
        <p:spPr>
          <a:xfrm>
            <a:off x="1792288" y="612775"/>
            <a:ext cx="5486401" cy="4114800"/>
          </a:xfrm>
          <a:prstGeom prst="rect">
            <a:avLst/>
          </a:prstGeom>
        </p:spPr>
        <p:txBody>
          <a:bodyPr lIns="91439" rIns="91439">
            <a:noAutofit/>
          </a:bodyPr>
          <a:lstStyle/>
          <a:p>
            <a:endParaRPr/>
          </a:p>
        </p:txBody>
      </p:sp>
      <p:sp>
        <p:nvSpPr>
          <p:cNvPr id="380" name="Body Level One…"/>
          <p:cNvSpPr txBox="1">
            <a:spLocks noGrp="1"/>
          </p:cNvSpPr>
          <p:nvPr>
            <p:ph type="body" sz="quarter" idx="1"/>
          </p:nvPr>
        </p:nvSpPr>
        <p:spPr>
          <a:xfrm>
            <a:off x="1792288" y="5367337"/>
            <a:ext cx="5486401" cy="804863"/>
          </a:xfrm>
          <a:prstGeom prst="rect">
            <a:avLst/>
          </a:prstGeom>
        </p:spPr>
        <p:txBody>
          <a:bodyPr/>
          <a:lstStyle>
            <a:lvl1pPr marL="0" indent="0">
              <a:spcBef>
                <a:spcPts val="300"/>
              </a:spcBef>
              <a:buClrTx/>
              <a:buSzTx/>
              <a:buNone/>
              <a:defRPr sz="1400">
                <a:solidFill>
                  <a:srgbClr val="000000"/>
                </a:solidFill>
              </a:defRPr>
            </a:lvl1pPr>
            <a:lvl2pPr marL="0" indent="457200">
              <a:spcBef>
                <a:spcPts val="300"/>
              </a:spcBef>
              <a:buClrTx/>
              <a:buSzTx/>
              <a:buNone/>
              <a:defRPr sz="1400">
                <a:solidFill>
                  <a:srgbClr val="000000"/>
                </a:solidFill>
              </a:defRPr>
            </a:lvl2pPr>
            <a:lvl3pPr marL="0" indent="914400">
              <a:spcBef>
                <a:spcPts val="300"/>
              </a:spcBef>
              <a:buClrTx/>
              <a:buSzTx/>
              <a:buNone/>
              <a:defRPr sz="1400">
                <a:solidFill>
                  <a:srgbClr val="000000"/>
                </a:solidFill>
              </a:defRPr>
            </a:lvl3pPr>
            <a:lvl4pPr marL="0" indent="1371600">
              <a:spcBef>
                <a:spcPts val="300"/>
              </a:spcBef>
              <a:buClrTx/>
              <a:buSzTx/>
              <a:buNone/>
              <a:defRPr sz="1400">
                <a:solidFill>
                  <a:srgbClr val="000000"/>
                </a:solidFill>
              </a:defRPr>
            </a:lvl4pPr>
            <a:lvl5pPr marL="0" indent="1828800">
              <a:spcBef>
                <a:spcPts val="300"/>
              </a:spcBef>
              <a:buClrTx/>
              <a:buSzTx/>
              <a:buNone/>
              <a:defRPr sz="1400">
                <a:solidFill>
                  <a:srgbClr val="000000"/>
                </a:solidFill>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381" name="Slide Number"/>
          <p:cNvSpPr txBox="1">
            <a:spLocks noGrp="1"/>
          </p:cNvSpPr>
          <p:nvPr>
            <p:ph type="sldNum" sz="quarter" idx="2"/>
          </p:nvPr>
        </p:nvSpPr>
        <p:spPr>
          <a:xfrm>
            <a:off x="8176259" y="6248400"/>
            <a:ext cx="281941" cy="287087"/>
          </a:xfrm>
          <a:prstGeom prst="rect">
            <a:avLst/>
          </a:prstGeom>
        </p:spPr>
        <p:txBody>
          <a:bodyPr/>
          <a:lstStyle>
            <a:lvl1pPr>
              <a:defRPr sz="1400">
                <a:solidFill>
                  <a:srgbClr val="000000"/>
                </a:solidFill>
                <a:latin typeface="Times New Roman"/>
                <a:ea typeface="Times New Roman"/>
                <a:cs typeface="Times New Roman"/>
                <a:sym typeface="Times New Roman"/>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3635976105"/>
      </p:ext>
    </p:extLst>
  </p:cSld>
  <p:clrMapOvr>
    <a:masterClrMapping/>
  </p:clrMapOvr>
  <p:transition spd="med"/>
</p:sldLayout>
</file>

<file path=ppt/slideLayouts/slideLayout275.xml><?xml version="1.0" encoding="utf-8"?>
<p:sldLayout xmlns:a="http://schemas.openxmlformats.org/drawingml/2006/main" xmlns:r="http://schemas.openxmlformats.org/officeDocument/2006/relationships" xmlns:p="http://schemas.openxmlformats.org/presentationml/2006/main" showMasterSp="0" type="tx">
  <p:cSld name="3_Title and Vertical Text">
    <p:spTree>
      <p:nvGrpSpPr>
        <p:cNvPr id="1" name=""/>
        <p:cNvGrpSpPr/>
        <p:nvPr/>
      </p:nvGrpSpPr>
      <p:grpSpPr>
        <a:xfrm>
          <a:off x="0" y="0"/>
          <a:ext cx="0" cy="0"/>
          <a:chOff x="0" y="0"/>
          <a:chExt cx="0" cy="0"/>
        </a:xfrm>
      </p:grpSpPr>
      <p:sp>
        <p:nvSpPr>
          <p:cNvPr id="388" name="Title Text"/>
          <p:cNvSpPr txBox="1">
            <a:spLocks noGrp="1"/>
          </p:cNvSpPr>
          <p:nvPr>
            <p:ph type="title"/>
          </p:nvPr>
        </p:nvSpPr>
        <p:spPr>
          <a:xfrm>
            <a:off x="685800" y="609600"/>
            <a:ext cx="7772400" cy="1143000"/>
          </a:xfrm>
          <a:prstGeom prst="rect">
            <a:avLst/>
          </a:prstGeom>
        </p:spPr>
        <p:txBody>
          <a:bodyPr/>
          <a:lstStyle/>
          <a:p>
            <a:pPr>
              <a:defRPr>
                <a:effectLst/>
              </a:defRPr>
            </a:pPr>
            <a:r>
              <a:t>Title Text</a:t>
            </a:r>
          </a:p>
        </p:txBody>
      </p:sp>
      <p:sp>
        <p:nvSpPr>
          <p:cNvPr id="389" name="Body Level One…"/>
          <p:cNvSpPr txBox="1">
            <a:spLocks noGrp="1"/>
          </p:cNvSpPr>
          <p:nvPr>
            <p:ph type="body" idx="1"/>
          </p:nvPr>
        </p:nvSpPr>
        <p:spPr>
          <a:xfrm>
            <a:off x="685800" y="1981200"/>
            <a:ext cx="7772400" cy="4114800"/>
          </a:xfrm>
          <a:prstGeom prst="rect">
            <a:avLst/>
          </a:prstGeom>
        </p:spPr>
        <p:txBody>
          <a:bodyPr vert="eaVert"/>
          <a:lstStyle>
            <a:lvl1pPr>
              <a:buClrTx/>
              <a:buSzPct val="100000"/>
              <a:buChar char="•"/>
              <a:defRPr>
                <a:solidFill>
                  <a:srgbClr val="000000"/>
                </a:solidFill>
              </a:defRPr>
            </a:lvl1pPr>
            <a:lvl2pPr>
              <a:buClrTx/>
              <a:buSzPct val="100000"/>
              <a:buChar char="–"/>
              <a:defRPr>
                <a:solidFill>
                  <a:srgbClr val="000000"/>
                </a:solidFill>
              </a:defRPr>
            </a:lvl2pPr>
            <a:lvl3pPr>
              <a:buClrTx/>
              <a:buSzPct val="100000"/>
              <a:buChar char="•"/>
              <a:defRPr>
                <a:solidFill>
                  <a:srgbClr val="000000"/>
                </a:solidFill>
              </a:defRPr>
            </a:lvl3pPr>
            <a:lvl4pPr>
              <a:buClrTx/>
              <a:buSzPct val="100000"/>
              <a:buChar char="–"/>
              <a:defRPr>
                <a:solidFill>
                  <a:srgbClr val="000000"/>
                </a:solidFill>
              </a:defRPr>
            </a:lvl4pPr>
            <a:lvl5pPr>
              <a:buClrTx/>
              <a:buSzPct val="100000"/>
              <a:buChar char="»"/>
              <a:defRPr>
                <a:solidFill>
                  <a:srgbClr val="000000"/>
                </a:solidFill>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390" name="Slide Number"/>
          <p:cNvSpPr txBox="1">
            <a:spLocks noGrp="1"/>
          </p:cNvSpPr>
          <p:nvPr>
            <p:ph type="sldNum" sz="quarter" idx="2"/>
          </p:nvPr>
        </p:nvSpPr>
        <p:spPr>
          <a:xfrm>
            <a:off x="8176259" y="6248400"/>
            <a:ext cx="281941" cy="287087"/>
          </a:xfrm>
          <a:prstGeom prst="rect">
            <a:avLst/>
          </a:prstGeom>
        </p:spPr>
        <p:txBody>
          <a:bodyPr/>
          <a:lstStyle>
            <a:lvl1pPr>
              <a:defRPr sz="1400">
                <a:solidFill>
                  <a:srgbClr val="000000"/>
                </a:solidFill>
                <a:latin typeface="Times New Roman"/>
                <a:ea typeface="Times New Roman"/>
                <a:cs typeface="Times New Roman"/>
                <a:sym typeface="Times New Roman"/>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2047648869"/>
      </p:ext>
    </p:extLst>
  </p:cSld>
  <p:clrMapOvr>
    <a:masterClrMapping/>
  </p:clrMapOvr>
  <p:transition spd="med"/>
</p:sldLayout>
</file>

<file path=ppt/slideLayouts/slideLayout276.xml><?xml version="1.0" encoding="utf-8"?>
<p:sldLayout xmlns:a="http://schemas.openxmlformats.org/drawingml/2006/main" xmlns:r="http://schemas.openxmlformats.org/officeDocument/2006/relationships" xmlns:p="http://schemas.openxmlformats.org/presentationml/2006/main" showMasterSp="0" type="tx">
  <p:cSld name="3_Vertical Title and Text">
    <p:spTree>
      <p:nvGrpSpPr>
        <p:cNvPr id="1" name=""/>
        <p:cNvGrpSpPr/>
        <p:nvPr/>
      </p:nvGrpSpPr>
      <p:grpSpPr>
        <a:xfrm>
          <a:off x="0" y="0"/>
          <a:ext cx="0" cy="0"/>
          <a:chOff x="0" y="0"/>
          <a:chExt cx="0" cy="0"/>
        </a:xfrm>
      </p:grpSpPr>
      <p:sp>
        <p:nvSpPr>
          <p:cNvPr id="397" name="Title Text"/>
          <p:cNvSpPr txBox="1">
            <a:spLocks noGrp="1"/>
          </p:cNvSpPr>
          <p:nvPr>
            <p:ph type="title"/>
          </p:nvPr>
        </p:nvSpPr>
        <p:spPr>
          <a:xfrm>
            <a:off x="6515100" y="609600"/>
            <a:ext cx="1943100" cy="5486400"/>
          </a:xfrm>
          <a:prstGeom prst="rect">
            <a:avLst/>
          </a:prstGeom>
        </p:spPr>
        <p:txBody>
          <a:bodyPr vert="eaVert"/>
          <a:lstStyle/>
          <a:p>
            <a:pPr>
              <a:defRPr>
                <a:effectLst/>
              </a:defRPr>
            </a:pPr>
            <a:r>
              <a:t>Title Text</a:t>
            </a:r>
          </a:p>
        </p:txBody>
      </p:sp>
      <p:sp>
        <p:nvSpPr>
          <p:cNvPr id="398" name="Body Level One…"/>
          <p:cNvSpPr txBox="1">
            <a:spLocks noGrp="1"/>
          </p:cNvSpPr>
          <p:nvPr>
            <p:ph type="body" idx="1"/>
          </p:nvPr>
        </p:nvSpPr>
        <p:spPr>
          <a:xfrm>
            <a:off x="685800" y="609600"/>
            <a:ext cx="5676900" cy="5486400"/>
          </a:xfrm>
          <a:prstGeom prst="rect">
            <a:avLst/>
          </a:prstGeom>
        </p:spPr>
        <p:txBody>
          <a:bodyPr vert="eaVert"/>
          <a:lstStyle>
            <a:lvl1pPr>
              <a:buClrTx/>
              <a:buSzPct val="100000"/>
              <a:buChar char="•"/>
              <a:defRPr>
                <a:solidFill>
                  <a:srgbClr val="000000"/>
                </a:solidFill>
              </a:defRPr>
            </a:lvl1pPr>
            <a:lvl2pPr>
              <a:buClrTx/>
              <a:buSzPct val="100000"/>
              <a:buChar char="–"/>
              <a:defRPr>
                <a:solidFill>
                  <a:srgbClr val="000000"/>
                </a:solidFill>
              </a:defRPr>
            </a:lvl2pPr>
            <a:lvl3pPr>
              <a:buClrTx/>
              <a:buSzPct val="100000"/>
              <a:buChar char="•"/>
              <a:defRPr>
                <a:solidFill>
                  <a:srgbClr val="000000"/>
                </a:solidFill>
              </a:defRPr>
            </a:lvl3pPr>
            <a:lvl4pPr>
              <a:buClrTx/>
              <a:buSzPct val="100000"/>
              <a:buChar char="–"/>
              <a:defRPr>
                <a:solidFill>
                  <a:srgbClr val="000000"/>
                </a:solidFill>
              </a:defRPr>
            </a:lvl4pPr>
            <a:lvl5pPr>
              <a:buClrTx/>
              <a:buSzPct val="100000"/>
              <a:buChar char="»"/>
              <a:defRPr>
                <a:solidFill>
                  <a:srgbClr val="000000"/>
                </a:solidFill>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399" name="Slide Number"/>
          <p:cNvSpPr txBox="1">
            <a:spLocks noGrp="1"/>
          </p:cNvSpPr>
          <p:nvPr>
            <p:ph type="sldNum" sz="quarter" idx="2"/>
          </p:nvPr>
        </p:nvSpPr>
        <p:spPr>
          <a:xfrm>
            <a:off x="8176259" y="6248400"/>
            <a:ext cx="281941" cy="287087"/>
          </a:xfrm>
          <a:prstGeom prst="rect">
            <a:avLst/>
          </a:prstGeom>
        </p:spPr>
        <p:txBody>
          <a:bodyPr/>
          <a:lstStyle>
            <a:lvl1pPr>
              <a:defRPr sz="1400">
                <a:solidFill>
                  <a:srgbClr val="000000"/>
                </a:solidFill>
                <a:latin typeface="Times New Roman"/>
                <a:ea typeface="Times New Roman"/>
                <a:cs typeface="Times New Roman"/>
                <a:sym typeface="Times New Roman"/>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136007531"/>
      </p:ext>
    </p:extLst>
  </p:cSld>
  <p:clrMapOvr>
    <a:masterClrMapping/>
  </p:clrMapOvr>
  <p:transition spd="med"/>
</p:sldLayout>
</file>

<file path=ppt/slideLayouts/slideLayout277.xml><?xml version="1.0" encoding="utf-8"?>
<p:sldLayout xmlns:a="http://schemas.openxmlformats.org/drawingml/2006/main" xmlns:r="http://schemas.openxmlformats.org/officeDocument/2006/relationships" xmlns:p="http://schemas.openxmlformats.org/presentationml/2006/main" showMasterSp="0" type="tx">
  <p:cSld name="Title and Table">
    <p:spTree>
      <p:nvGrpSpPr>
        <p:cNvPr id="1" name=""/>
        <p:cNvGrpSpPr/>
        <p:nvPr/>
      </p:nvGrpSpPr>
      <p:grpSpPr>
        <a:xfrm>
          <a:off x="0" y="0"/>
          <a:ext cx="0" cy="0"/>
          <a:chOff x="0" y="0"/>
          <a:chExt cx="0" cy="0"/>
        </a:xfrm>
      </p:grpSpPr>
      <p:sp>
        <p:nvSpPr>
          <p:cNvPr id="406" name="Title Text"/>
          <p:cNvSpPr txBox="1">
            <a:spLocks noGrp="1"/>
          </p:cNvSpPr>
          <p:nvPr>
            <p:ph type="title"/>
          </p:nvPr>
        </p:nvSpPr>
        <p:spPr>
          <a:xfrm>
            <a:off x="685800" y="609600"/>
            <a:ext cx="7772400" cy="1143000"/>
          </a:xfrm>
          <a:prstGeom prst="rect">
            <a:avLst/>
          </a:prstGeom>
        </p:spPr>
        <p:txBody>
          <a:bodyPr/>
          <a:lstStyle/>
          <a:p>
            <a:pPr>
              <a:defRPr>
                <a:effectLst/>
              </a:defRPr>
            </a:pPr>
            <a:r>
              <a:t>Title Text</a:t>
            </a:r>
          </a:p>
        </p:txBody>
      </p:sp>
      <p:sp>
        <p:nvSpPr>
          <p:cNvPr id="407" name="Slide Number"/>
          <p:cNvSpPr txBox="1">
            <a:spLocks noGrp="1"/>
          </p:cNvSpPr>
          <p:nvPr>
            <p:ph type="sldNum" sz="quarter" idx="2"/>
          </p:nvPr>
        </p:nvSpPr>
        <p:spPr>
          <a:xfrm>
            <a:off x="8176259" y="6248400"/>
            <a:ext cx="281941" cy="287087"/>
          </a:xfrm>
          <a:prstGeom prst="rect">
            <a:avLst/>
          </a:prstGeom>
        </p:spPr>
        <p:txBody>
          <a:bodyPr/>
          <a:lstStyle>
            <a:lvl1pPr>
              <a:defRPr sz="1400">
                <a:solidFill>
                  <a:srgbClr val="000000"/>
                </a:solidFill>
                <a:latin typeface="Times New Roman"/>
                <a:ea typeface="Times New Roman"/>
                <a:cs typeface="Times New Roman"/>
                <a:sym typeface="Times New Roman"/>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2614321884"/>
      </p:ext>
    </p:extLst>
  </p:cSld>
  <p:clrMapOvr>
    <a:masterClrMapping/>
  </p:clrMapOvr>
  <p:transition spd="med"/>
</p:sldLayout>
</file>

<file path=ppt/slideLayouts/slideLayout278.xml><?xml version="1.0" encoding="utf-8"?>
<p:sldLayout xmlns:a="http://schemas.openxmlformats.org/drawingml/2006/main" xmlns:r="http://schemas.openxmlformats.org/officeDocument/2006/relationships" xmlns:p="http://schemas.openxmlformats.org/presentationml/2006/main" showMasterSp="0" type="tx">
  <p:cSld name="2_Title Slide">
    <p:bg>
      <p:bgPr>
        <a:gradFill flip="none" rotWithShape="1">
          <a:gsLst>
            <a:gs pos="0">
              <a:srgbClr val="663300"/>
            </a:gs>
            <a:gs pos="50000">
              <a:srgbClr val="996600"/>
            </a:gs>
            <a:gs pos="100000">
              <a:srgbClr val="663300"/>
            </a:gs>
          </a:gsLst>
          <a:lin ang="5400000" scaled="0"/>
        </a:gradFill>
        <a:effectLst/>
      </p:bgPr>
    </p:bg>
    <p:spTree>
      <p:nvGrpSpPr>
        <p:cNvPr id="1" name=""/>
        <p:cNvGrpSpPr/>
        <p:nvPr/>
      </p:nvGrpSpPr>
      <p:grpSpPr>
        <a:xfrm>
          <a:off x="0" y="0"/>
          <a:ext cx="0" cy="0"/>
          <a:chOff x="0" y="0"/>
          <a:chExt cx="0" cy="0"/>
        </a:xfrm>
      </p:grpSpPr>
      <p:grpSp>
        <p:nvGrpSpPr>
          <p:cNvPr id="448" name="Group 2"/>
          <p:cNvGrpSpPr/>
          <p:nvPr/>
        </p:nvGrpSpPr>
        <p:grpSpPr>
          <a:xfrm>
            <a:off x="3800475" y="1789113"/>
            <a:ext cx="5350046" cy="5056188"/>
            <a:chOff x="0" y="0"/>
            <a:chExt cx="5350045" cy="5056187"/>
          </a:xfrm>
        </p:grpSpPr>
        <p:sp>
          <p:nvSpPr>
            <p:cNvPr id="414" name="Rectangle 3"/>
            <p:cNvSpPr/>
            <p:nvPr/>
          </p:nvSpPr>
          <p:spPr>
            <a:xfrm>
              <a:off x="2914649" y="377824"/>
              <a:ext cx="312738" cy="161925"/>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15" name="Oval 4"/>
            <p:cNvSpPr/>
            <p:nvPr/>
          </p:nvSpPr>
          <p:spPr>
            <a:xfrm>
              <a:off x="3024187" y="92074"/>
              <a:ext cx="74613" cy="74613"/>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16" name="Rectangle 5"/>
            <p:cNvSpPr/>
            <p:nvPr/>
          </p:nvSpPr>
          <p:spPr>
            <a:xfrm>
              <a:off x="3991359" y="650874"/>
              <a:ext cx="951732" cy="3157539"/>
            </a:xfrm>
            <a:custGeom>
              <a:avLst/>
              <a:gdLst/>
              <a:ahLst/>
              <a:cxnLst>
                <a:cxn ang="0">
                  <a:pos x="wd2" y="hd2"/>
                </a:cxn>
                <a:cxn ang="5400000">
                  <a:pos x="wd2" y="hd2"/>
                </a:cxn>
                <a:cxn ang="10800000">
                  <a:pos x="wd2" y="hd2"/>
                </a:cxn>
                <a:cxn ang="16200000">
                  <a:pos x="wd2" y="hd2"/>
                </a:cxn>
              </a:cxnLst>
              <a:rect l="0" t="0" r="r" b="b"/>
              <a:pathLst>
                <a:path w="21600" h="21600" extrusionOk="0">
                  <a:moveTo>
                    <a:pt x="21324" y="0"/>
                  </a:moveTo>
                  <a:lnTo>
                    <a:pt x="21600" y="25"/>
                  </a:lnTo>
                  <a:lnTo>
                    <a:pt x="276" y="21600"/>
                  </a:lnTo>
                  <a:lnTo>
                    <a:pt x="0" y="21575"/>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17" name="Freeform 6"/>
            <p:cNvSpPr/>
            <p:nvPr/>
          </p:nvSpPr>
          <p:spPr>
            <a:xfrm>
              <a:off x="3932237" y="3779837"/>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5891" y="21600"/>
                  </a:moveTo>
                  <a:lnTo>
                    <a:pt x="13745" y="17550"/>
                  </a:lnTo>
                  <a:lnTo>
                    <a:pt x="19636" y="13500"/>
                  </a:lnTo>
                  <a:lnTo>
                    <a:pt x="21600" y="8100"/>
                  </a:lnTo>
                  <a:lnTo>
                    <a:pt x="19636" y="2700"/>
                  </a:lnTo>
                  <a:lnTo>
                    <a:pt x="11782" y="0"/>
                  </a:lnTo>
                  <a:lnTo>
                    <a:pt x="3927" y="2700"/>
                  </a:lnTo>
                  <a:lnTo>
                    <a:pt x="0" y="8100"/>
                  </a:lnTo>
                  <a:lnTo>
                    <a:pt x="0" y="13500"/>
                  </a:lnTo>
                  <a:lnTo>
                    <a:pt x="5891" y="21600"/>
                  </a:lnTo>
                  <a:close/>
                  <a:moveTo>
                    <a:pt x="13745" y="4050"/>
                  </a:moveTo>
                  <a:lnTo>
                    <a:pt x="17673" y="5400"/>
                  </a:lnTo>
                  <a:lnTo>
                    <a:pt x="19636" y="8100"/>
                  </a:lnTo>
                  <a:lnTo>
                    <a:pt x="19636" y="10800"/>
                  </a:lnTo>
                  <a:lnTo>
                    <a:pt x="11782" y="16200"/>
                  </a:lnTo>
                  <a:lnTo>
                    <a:pt x="7855" y="17550"/>
                  </a:lnTo>
                  <a:lnTo>
                    <a:pt x="3927" y="10800"/>
                  </a:lnTo>
                  <a:lnTo>
                    <a:pt x="5891" y="5400"/>
                  </a:lnTo>
                  <a:lnTo>
                    <a:pt x="9818" y="4050"/>
                  </a:lnTo>
                  <a:lnTo>
                    <a:pt x="13745"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18" name="Rectangle 7"/>
            <p:cNvSpPr/>
            <p:nvPr/>
          </p:nvSpPr>
          <p:spPr>
            <a:xfrm>
              <a:off x="4866237" y="648095"/>
              <a:ext cx="97326" cy="3171034"/>
            </a:xfrm>
            <a:custGeom>
              <a:avLst/>
              <a:gdLst/>
              <a:ahLst/>
              <a:cxnLst>
                <a:cxn ang="0">
                  <a:pos x="wd2" y="hd2"/>
                </a:cxn>
                <a:cxn ang="5400000">
                  <a:pos x="wd2" y="hd2"/>
                </a:cxn>
                <a:cxn ang="10800000">
                  <a:pos x="wd2" y="hd2"/>
                </a:cxn>
                <a:cxn ang="16200000">
                  <a:pos x="wd2" y="hd2"/>
                </a:cxn>
              </a:cxnLst>
              <a:rect l="0" t="0" r="r" b="b"/>
              <a:pathLst>
                <a:path w="21600" h="21600" extrusionOk="0">
                  <a:moveTo>
                    <a:pt x="18782" y="0"/>
                  </a:moveTo>
                  <a:lnTo>
                    <a:pt x="21600" y="2"/>
                  </a:lnTo>
                  <a:lnTo>
                    <a:pt x="2818" y="21600"/>
                  </a:lnTo>
                  <a:lnTo>
                    <a:pt x="0" y="2159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19" name="Rectangle 8"/>
            <p:cNvSpPr/>
            <p:nvPr/>
          </p:nvSpPr>
          <p:spPr>
            <a:xfrm>
              <a:off x="4965528" y="649012"/>
              <a:ext cx="384518" cy="1351513"/>
            </a:xfrm>
            <a:custGeom>
              <a:avLst/>
              <a:gdLst/>
              <a:ahLst/>
              <a:cxnLst>
                <a:cxn ang="0">
                  <a:pos x="wd2" y="hd2"/>
                </a:cxn>
                <a:cxn ang="5400000">
                  <a:pos x="wd2" y="hd2"/>
                </a:cxn>
                <a:cxn ang="10800000">
                  <a:pos x="wd2" y="hd2"/>
                </a:cxn>
                <a:cxn ang="16200000">
                  <a:pos x="wd2" y="hd2"/>
                </a:cxn>
              </a:cxnLst>
              <a:rect l="0" t="0" r="r" b="b"/>
              <a:pathLst>
                <a:path w="21600" h="21600" extrusionOk="0">
                  <a:moveTo>
                    <a:pt x="0" y="54"/>
                  </a:moveTo>
                  <a:lnTo>
                    <a:pt x="688" y="0"/>
                  </a:lnTo>
                  <a:lnTo>
                    <a:pt x="21600" y="21546"/>
                  </a:lnTo>
                  <a:lnTo>
                    <a:pt x="20912"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20" name="Rectangle 9"/>
            <p:cNvSpPr/>
            <p:nvPr/>
          </p:nvSpPr>
          <p:spPr>
            <a:xfrm>
              <a:off x="1140127" y="1179683"/>
              <a:ext cx="1063021" cy="3055596"/>
            </a:xfrm>
            <a:custGeom>
              <a:avLst/>
              <a:gdLst/>
              <a:ahLst/>
              <a:cxnLst>
                <a:cxn ang="0">
                  <a:pos x="wd2" y="hd2"/>
                </a:cxn>
                <a:cxn ang="5400000">
                  <a:pos x="wd2" y="hd2"/>
                </a:cxn>
                <a:cxn ang="10800000">
                  <a:pos x="wd2" y="hd2"/>
                </a:cxn>
                <a:cxn ang="16200000">
                  <a:pos x="wd2" y="hd2"/>
                </a:cxn>
              </a:cxnLst>
              <a:rect l="0" t="0" r="r" b="b"/>
              <a:pathLst>
                <a:path w="21600" h="21600" extrusionOk="0">
                  <a:moveTo>
                    <a:pt x="0" y="29"/>
                  </a:moveTo>
                  <a:lnTo>
                    <a:pt x="244" y="0"/>
                  </a:lnTo>
                  <a:lnTo>
                    <a:pt x="21600" y="21571"/>
                  </a:lnTo>
                  <a:lnTo>
                    <a:pt x="21356"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21" name="Rectangle 10"/>
            <p:cNvSpPr/>
            <p:nvPr/>
          </p:nvSpPr>
          <p:spPr>
            <a:xfrm>
              <a:off x="39266" y="1187305"/>
              <a:ext cx="1083518" cy="3192752"/>
            </a:xfrm>
            <a:custGeom>
              <a:avLst/>
              <a:gdLst/>
              <a:ahLst/>
              <a:cxnLst>
                <a:cxn ang="0">
                  <a:pos x="wd2" y="hd2"/>
                </a:cxn>
                <a:cxn ang="5400000">
                  <a:pos x="wd2" y="hd2"/>
                </a:cxn>
                <a:cxn ang="10800000">
                  <a:pos x="wd2" y="hd2"/>
                </a:cxn>
                <a:cxn ang="16200000">
                  <a:pos x="wd2" y="hd2"/>
                </a:cxn>
              </a:cxnLst>
              <a:rect l="0" t="0" r="r" b="b"/>
              <a:pathLst>
                <a:path w="21600" h="21600" extrusionOk="0">
                  <a:moveTo>
                    <a:pt x="21360" y="0"/>
                  </a:moveTo>
                  <a:lnTo>
                    <a:pt x="21600" y="27"/>
                  </a:lnTo>
                  <a:lnTo>
                    <a:pt x="240" y="21600"/>
                  </a:lnTo>
                  <a:lnTo>
                    <a:pt x="0" y="2157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22" name="Rectangle 11"/>
            <p:cNvSpPr/>
            <p:nvPr/>
          </p:nvSpPr>
          <p:spPr>
            <a:xfrm>
              <a:off x="904041" y="1183192"/>
              <a:ext cx="236618" cy="3018415"/>
            </a:xfrm>
            <a:custGeom>
              <a:avLst/>
              <a:gdLst/>
              <a:ahLst/>
              <a:cxnLst>
                <a:cxn ang="0">
                  <a:pos x="wd2" y="hd2"/>
                </a:cxn>
                <a:cxn ang="5400000">
                  <a:pos x="wd2" y="hd2"/>
                </a:cxn>
                <a:cxn ang="10800000">
                  <a:pos x="wd2" y="hd2"/>
                </a:cxn>
                <a:cxn ang="16200000">
                  <a:pos x="wd2" y="hd2"/>
                </a:cxn>
              </a:cxnLst>
              <a:rect l="0" t="0" r="r" b="b"/>
              <a:pathLst>
                <a:path w="21600" h="21600" extrusionOk="0">
                  <a:moveTo>
                    <a:pt x="20444" y="0"/>
                  </a:moveTo>
                  <a:lnTo>
                    <a:pt x="21600" y="7"/>
                  </a:lnTo>
                  <a:lnTo>
                    <a:pt x="1156" y="21600"/>
                  </a:lnTo>
                  <a:lnTo>
                    <a:pt x="0" y="2159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23" name="Freeform 12"/>
            <p:cNvSpPr/>
            <p:nvPr/>
          </p:nvSpPr>
          <p:spPr>
            <a:xfrm>
              <a:off x="2560637" y="3006724"/>
              <a:ext cx="989013" cy="247651"/>
            </a:xfrm>
            <a:custGeom>
              <a:avLst/>
              <a:gdLst/>
              <a:ahLst/>
              <a:cxnLst>
                <a:cxn ang="0">
                  <a:pos x="wd2" y="hd2"/>
                </a:cxn>
                <a:cxn ang="5400000">
                  <a:pos x="wd2" y="hd2"/>
                </a:cxn>
                <a:cxn ang="10800000">
                  <a:pos x="wd2" y="hd2"/>
                </a:cxn>
                <a:cxn ang="16200000">
                  <a:pos x="wd2" y="hd2"/>
                </a:cxn>
              </a:cxnLst>
              <a:rect l="0" t="0" r="r" b="b"/>
              <a:pathLst>
                <a:path w="21600" h="21600" extrusionOk="0">
                  <a:moveTo>
                    <a:pt x="208" y="2492"/>
                  </a:moveTo>
                  <a:lnTo>
                    <a:pt x="5617" y="4985"/>
                  </a:lnTo>
                  <a:lnTo>
                    <a:pt x="8702" y="4985"/>
                  </a:lnTo>
                  <a:lnTo>
                    <a:pt x="12274" y="4154"/>
                  </a:lnTo>
                  <a:lnTo>
                    <a:pt x="16399" y="2492"/>
                  </a:lnTo>
                  <a:lnTo>
                    <a:pt x="21184" y="0"/>
                  </a:lnTo>
                  <a:lnTo>
                    <a:pt x="21600" y="15785"/>
                  </a:lnTo>
                  <a:lnTo>
                    <a:pt x="17231" y="19108"/>
                  </a:lnTo>
                  <a:lnTo>
                    <a:pt x="14354" y="20769"/>
                  </a:lnTo>
                  <a:lnTo>
                    <a:pt x="11025" y="21600"/>
                  </a:lnTo>
                  <a:lnTo>
                    <a:pt x="7454" y="21600"/>
                  </a:lnTo>
                  <a:lnTo>
                    <a:pt x="3744" y="20769"/>
                  </a:lnTo>
                  <a:lnTo>
                    <a:pt x="0" y="18277"/>
                  </a:lnTo>
                  <a:lnTo>
                    <a:pt x="208" y="2492"/>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24" name="Freeform 13"/>
            <p:cNvSpPr/>
            <p:nvPr/>
          </p:nvSpPr>
          <p:spPr>
            <a:xfrm>
              <a:off x="3759199" y="3911599"/>
              <a:ext cx="1581151" cy="200026"/>
            </a:xfrm>
            <a:custGeom>
              <a:avLst/>
              <a:gdLst/>
              <a:ahLst/>
              <a:cxnLst>
                <a:cxn ang="0">
                  <a:pos x="wd2" y="hd2"/>
                </a:cxn>
                <a:cxn ang="5400000">
                  <a:pos x="wd2" y="hd2"/>
                </a:cxn>
                <a:cxn ang="10800000">
                  <a:pos x="wd2" y="hd2"/>
                </a:cxn>
                <a:cxn ang="16200000">
                  <a:pos x="wd2" y="hd2"/>
                </a:cxn>
              </a:cxnLst>
              <a:rect l="0" t="0" r="r" b="b"/>
              <a:pathLst>
                <a:path w="21600" h="21600" extrusionOk="0">
                  <a:moveTo>
                    <a:pt x="16401" y="1029"/>
                  </a:moveTo>
                  <a:lnTo>
                    <a:pt x="8723" y="1029"/>
                  </a:lnTo>
                  <a:lnTo>
                    <a:pt x="7287" y="0"/>
                  </a:lnTo>
                  <a:lnTo>
                    <a:pt x="4829" y="0"/>
                  </a:lnTo>
                  <a:lnTo>
                    <a:pt x="3915" y="1029"/>
                  </a:lnTo>
                  <a:lnTo>
                    <a:pt x="1175" y="1029"/>
                  </a:lnTo>
                  <a:lnTo>
                    <a:pt x="522" y="2057"/>
                  </a:lnTo>
                  <a:lnTo>
                    <a:pt x="131" y="3086"/>
                  </a:lnTo>
                  <a:lnTo>
                    <a:pt x="0" y="4114"/>
                  </a:lnTo>
                  <a:lnTo>
                    <a:pt x="261" y="7200"/>
                  </a:lnTo>
                  <a:lnTo>
                    <a:pt x="392" y="8229"/>
                  </a:lnTo>
                  <a:lnTo>
                    <a:pt x="653" y="9257"/>
                  </a:lnTo>
                  <a:lnTo>
                    <a:pt x="1305" y="10286"/>
                  </a:lnTo>
                  <a:lnTo>
                    <a:pt x="1958" y="12343"/>
                  </a:lnTo>
                  <a:lnTo>
                    <a:pt x="3132" y="14400"/>
                  </a:lnTo>
                  <a:lnTo>
                    <a:pt x="4568" y="15429"/>
                  </a:lnTo>
                  <a:lnTo>
                    <a:pt x="6373" y="17486"/>
                  </a:lnTo>
                  <a:lnTo>
                    <a:pt x="8462" y="18514"/>
                  </a:lnTo>
                  <a:lnTo>
                    <a:pt x="10941" y="20571"/>
                  </a:lnTo>
                  <a:lnTo>
                    <a:pt x="13530" y="20571"/>
                  </a:lnTo>
                  <a:lnTo>
                    <a:pt x="16401" y="21600"/>
                  </a:lnTo>
                  <a:lnTo>
                    <a:pt x="21600" y="21600"/>
                  </a:lnTo>
                  <a:lnTo>
                    <a:pt x="21600" y="2057"/>
                  </a:lnTo>
                  <a:lnTo>
                    <a:pt x="19120" y="2057"/>
                  </a:lnTo>
                  <a:lnTo>
                    <a:pt x="16401" y="1029"/>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25" name="Freeform 14"/>
            <p:cNvSpPr/>
            <p:nvPr/>
          </p:nvSpPr>
          <p:spPr>
            <a:xfrm>
              <a:off x="3797300" y="3997324"/>
              <a:ext cx="1543051" cy="388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535" y="4761"/>
                  </a:lnTo>
                  <a:lnTo>
                    <a:pt x="1471" y="8464"/>
                  </a:lnTo>
                  <a:lnTo>
                    <a:pt x="2675" y="12078"/>
                  </a:lnTo>
                  <a:lnTo>
                    <a:pt x="4414" y="15252"/>
                  </a:lnTo>
                  <a:lnTo>
                    <a:pt x="6531" y="17897"/>
                  </a:lnTo>
                  <a:lnTo>
                    <a:pt x="9206" y="20013"/>
                  </a:lnTo>
                  <a:lnTo>
                    <a:pt x="10677" y="20542"/>
                  </a:lnTo>
                  <a:lnTo>
                    <a:pt x="12394" y="21071"/>
                  </a:lnTo>
                  <a:lnTo>
                    <a:pt x="14133" y="21600"/>
                  </a:lnTo>
                  <a:lnTo>
                    <a:pt x="19059" y="21600"/>
                  </a:lnTo>
                  <a:lnTo>
                    <a:pt x="21600" y="21071"/>
                  </a:lnTo>
                  <a:lnTo>
                    <a:pt x="21600" y="5290"/>
                  </a:lnTo>
                  <a:lnTo>
                    <a:pt x="15604" y="5290"/>
                  </a:lnTo>
                  <a:lnTo>
                    <a:pt x="11212" y="4761"/>
                  </a:lnTo>
                  <a:lnTo>
                    <a:pt x="7066" y="3703"/>
                  </a:lnTo>
                  <a:lnTo>
                    <a:pt x="3344" y="2116"/>
                  </a:lnTo>
                  <a:lnTo>
                    <a:pt x="1605" y="1058"/>
                  </a:lnTo>
                  <a:lnTo>
                    <a:pt x="0" y="0"/>
                  </a:lnTo>
                  <a:close/>
                </a:path>
              </a:pathLst>
            </a:custGeom>
            <a:gradFill flip="none" rotWithShape="1">
              <a:gsLst>
                <a:gs pos="0">
                  <a:srgbClr val="663300"/>
                </a:gs>
                <a:gs pos="100000">
                  <a:srgbClr val="82582E"/>
                </a:gs>
              </a:gsLst>
              <a:lin ang="189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26" name="Freeform 15"/>
            <p:cNvSpPr/>
            <p:nvPr/>
          </p:nvSpPr>
          <p:spPr>
            <a:xfrm>
              <a:off x="3825875" y="3911599"/>
              <a:ext cx="1514476" cy="142876"/>
            </a:xfrm>
            <a:custGeom>
              <a:avLst/>
              <a:gdLst/>
              <a:ahLst/>
              <a:cxnLst>
                <a:cxn ang="0">
                  <a:pos x="wd2" y="hd2"/>
                </a:cxn>
                <a:cxn ang="5400000">
                  <a:pos x="wd2" y="hd2"/>
                </a:cxn>
                <a:cxn ang="10800000">
                  <a:pos x="wd2" y="hd2"/>
                </a:cxn>
                <a:cxn ang="16200000">
                  <a:pos x="wd2" y="hd2"/>
                </a:cxn>
              </a:cxnLst>
              <a:rect l="0" t="0" r="r" b="b"/>
              <a:pathLst>
                <a:path w="21600" h="21600" extrusionOk="0">
                  <a:moveTo>
                    <a:pt x="15899" y="0"/>
                  </a:moveTo>
                  <a:lnTo>
                    <a:pt x="3679" y="0"/>
                  </a:lnTo>
                  <a:lnTo>
                    <a:pt x="2862" y="1440"/>
                  </a:lnTo>
                  <a:lnTo>
                    <a:pt x="2180" y="1440"/>
                  </a:lnTo>
                  <a:lnTo>
                    <a:pt x="1226" y="2880"/>
                  </a:lnTo>
                  <a:lnTo>
                    <a:pt x="681" y="2880"/>
                  </a:lnTo>
                  <a:lnTo>
                    <a:pt x="273" y="4320"/>
                  </a:lnTo>
                  <a:lnTo>
                    <a:pt x="136" y="4320"/>
                  </a:lnTo>
                  <a:lnTo>
                    <a:pt x="0" y="5760"/>
                  </a:lnTo>
                  <a:lnTo>
                    <a:pt x="136" y="7200"/>
                  </a:lnTo>
                  <a:lnTo>
                    <a:pt x="545" y="8640"/>
                  </a:lnTo>
                  <a:lnTo>
                    <a:pt x="1226" y="10080"/>
                  </a:lnTo>
                  <a:lnTo>
                    <a:pt x="2317" y="12960"/>
                  </a:lnTo>
                  <a:lnTo>
                    <a:pt x="3816" y="14400"/>
                  </a:lnTo>
                  <a:lnTo>
                    <a:pt x="5701" y="15840"/>
                  </a:lnTo>
                  <a:lnTo>
                    <a:pt x="7745" y="18720"/>
                  </a:lnTo>
                  <a:lnTo>
                    <a:pt x="10198" y="20160"/>
                  </a:lnTo>
                  <a:lnTo>
                    <a:pt x="12901" y="20160"/>
                  </a:lnTo>
                  <a:lnTo>
                    <a:pt x="15763" y="21600"/>
                  </a:lnTo>
                  <a:lnTo>
                    <a:pt x="21600" y="21600"/>
                  </a:lnTo>
                  <a:lnTo>
                    <a:pt x="21600" y="1440"/>
                  </a:lnTo>
                  <a:lnTo>
                    <a:pt x="17534" y="1440"/>
                  </a:lnTo>
                  <a:lnTo>
                    <a:pt x="15899"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27" name="Freeform 16"/>
            <p:cNvSpPr/>
            <p:nvPr/>
          </p:nvSpPr>
          <p:spPr>
            <a:xfrm>
              <a:off x="1055687" y="657224"/>
              <a:ext cx="161926" cy="246064"/>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672"/>
                  </a:lnTo>
                  <a:lnTo>
                    <a:pt x="6353" y="10034"/>
                  </a:lnTo>
                  <a:lnTo>
                    <a:pt x="6353" y="21600"/>
                  </a:lnTo>
                  <a:lnTo>
                    <a:pt x="15247" y="21600"/>
                  </a:lnTo>
                  <a:lnTo>
                    <a:pt x="15247" y="9197"/>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28" name="Freeform 17"/>
            <p:cNvSpPr/>
            <p:nvPr/>
          </p:nvSpPr>
          <p:spPr>
            <a:xfrm>
              <a:off x="1055687" y="893762"/>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1520" y="21600"/>
                  </a:moveTo>
                  <a:lnTo>
                    <a:pt x="17280" y="16200"/>
                  </a:lnTo>
                  <a:lnTo>
                    <a:pt x="21600" y="8100"/>
                  </a:lnTo>
                  <a:lnTo>
                    <a:pt x="20160" y="5400"/>
                  </a:lnTo>
                  <a:lnTo>
                    <a:pt x="15840" y="1350"/>
                  </a:lnTo>
                  <a:lnTo>
                    <a:pt x="10080" y="0"/>
                  </a:lnTo>
                  <a:lnTo>
                    <a:pt x="5760" y="0"/>
                  </a:lnTo>
                  <a:lnTo>
                    <a:pt x="2880" y="2700"/>
                  </a:lnTo>
                  <a:lnTo>
                    <a:pt x="0" y="8100"/>
                  </a:lnTo>
                  <a:lnTo>
                    <a:pt x="2880" y="14850"/>
                  </a:lnTo>
                  <a:lnTo>
                    <a:pt x="7200" y="18900"/>
                  </a:lnTo>
                  <a:lnTo>
                    <a:pt x="11520" y="21600"/>
                  </a:lnTo>
                  <a:close/>
                  <a:moveTo>
                    <a:pt x="11520" y="2700"/>
                  </a:moveTo>
                  <a:lnTo>
                    <a:pt x="15840" y="4050"/>
                  </a:lnTo>
                  <a:lnTo>
                    <a:pt x="17280" y="5400"/>
                  </a:lnTo>
                  <a:lnTo>
                    <a:pt x="17280" y="10800"/>
                  </a:lnTo>
                  <a:lnTo>
                    <a:pt x="12960" y="14850"/>
                  </a:lnTo>
                  <a:lnTo>
                    <a:pt x="11520" y="17550"/>
                  </a:lnTo>
                  <a:lnTo>
                    <a:pt x="7200" y="14850"/>
                  </a:lnTo>
                  <a:lnTo>
                    <a:pt x="4320" y="6750"/>
                  </a:lnTo>
                  <a:lnTo>
                    <a:pt x="7200" y="2700"/>
                  </a:lnTo>
                  <a:lnTo>
                    <a:pt x="11520"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29" name="Freeform 18"/>
            <p:cNvSpPr/>
            <p:nvPr/>
          </p:nvSpPr>
          <p:spPr>
            <a:xfrm>
              <a:off x="1055687" y="10175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2880" y="20400"/>
                  </a:lnTo>
                  <a:lnTo>
                    <a:pt x="5760" y="21600"/>
                  </a:lnTo>
                  <a:lnTo>
                    <a:pt x="12960" y="21600"/>
                  </a:lnTo>
                  <a:lnTo>
                    <a:pt x="18720" y="19200"/>
                  </a:lnTo>
                  <a:lnTo>
                    <a:pt x="21600" y="14400"/>
                  </a:lnTo>
                  <a:lnTo>
                    <a:pt x="20160" y="8400"/>
                  </a:lnTo>
                  <a:lnTo>
                    <a:pt x="11520" y="1200"/>
                  </a:lnTo>
                  <a:lnTo>
                    <a:pt x="11520" y="0"/>
                  </a:lnTo>
                  <a:lnTo>
                    <a:pt x="5760" y="4800"/>
                  </a:lnTo>
                  <a:lnTo>
                    <a:pt x="1440" y="9600"/>
                  </a:lnTo>
                  <a:lnTo>
                    <a:pt x="0" y="13200"/>
                  </a:lnTo>
                  <a:lnTo>
                    <a:pt x="0" y="18000"/>
                  </a:lnTo>
                  <a:close/>
                  <a:moveTo>
                    <a:pt x="2880" y="13200"/>
                  </a:moveTo>
                  <a:lnTo>
                    <a:pt x="4320" y="9600"/>
                  </a:lnTo>
                  <a:lnTo>
                    <a:pt x="11520" y="3600"/>
                  </a:lnTo>
                  <a:lnTo>
                    <a:pt x="15840" y="6000"/>
                  </a:lnTo>
                  <a:lnTo>
                    <a:pt x="17280" y="9600"/>
                  </a:lnTo>
                  <a:lnTo>
                    <a:pt x="18720" y="14400"/>
                  </a:lnTo>
                  <a:lnTo>
                    <a:pt x="18720" y="16800"/>
                  </a:lnTo>
                  <a:lnTo>
                    <a:pt x="15840" y="19200"/>
                  </a:lnTo>
                  <a:lnTo>
                    <a:pt x="10080" y="20400"/>
                  </a:lnTo>
                  <a:lnTo>
                    <a:pt x="4320" y="18000"/>
                  </a:lnTo>
                  <a:lnTo>
                    <a:pt x="2880" y="15600"/>
                  </a:lnTo>
                  <a:lnTo>
                    <a:pt x="288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30" name="Freeform 19"/>
            <p:cNvSpPr/>
            <p:nvPr/>
          </p:nvSpPr>
          <p:spPr>
            <a:xfrm>
              <a:off x="4883149" y="123824"/>
              <a:ext cx="161926" cy="2476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831"/>
                  </a:lnTo>
                  <a:lnTo>
                    <a:pt x="6353" y="9969"/>
                  </a:lnTo>
                  <a:lnTo>
                    <a:pt x="6353" y="21600"/>
                  </a:lnTo>
                  <a:lnTo>
                    <a:pt x="15247" y="21600"/>
                  </a:lnTo>
                  <a:lnTo>
                    <a:pt x="15247" y="9138"/>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31" name="Freeform 20"/>
            <p:cNvSpPr/>
            <p:nvPr/>
          </p:nvSpPr>
          <p:spPr>
            <a:xfrm>
              <a:off x="4892674" y="352424"/>
              <a:ext cx="133351" cy="152401"/>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16971" y="17550"/>
                  </a:lnTo>
                  <a:lnTo>
                    <a:pt x="21600" y="12150"/>
                  </a:lnTo>
                  <a:lnTo>
                    <a:pt x="21600" y="6750"/>
                  </a:lnTo>
                  <a:lnTo>
                    <a:pt x="16971" y="1350"/>
                  </a:lnTo>
                  <a:lnTo>
                    <a:pt x="10800" y="0"/>
                  </a:lnTo>
                  <a:lnTo>
                    <a:pt x="6171" y="1350"/>
                  </a:lnTo>
                  <a:lnTo>
                    <a:pt x="3086" y="4050"/>
                  </a:lnTo>
                  <a:lnTo>
                    <a:pt x="0" y="9450"/>
                  </a:lnTo>
                  <a:lnTo>
                    <a:pt x="3086" y="14850"/>
                  </a:lnTo>
                  <a:lnTo>
                    <a:pt x="10800" y="21600"/>
                  </a:lnTo>
                  <a:close/>
                  <a:moveTo>
                    <a:pt x="12343" y="2700"/>
                  </a:moveTo>
                  <a:lnTo>
                    <a:pt x="16971" y="4050"/>
                  </a:lnTo>
                  <a:lnTo>
                    <a:pt x="18514" y="6750"/>
                  </a:lnTo>
                  <a:lnTo>
                    <a:pt x="18514" y="9450"/>
                  </a:lnTo>
                  <a:lnTo>
                    <a:pt x="16971" y="12150"/>
                  </a:lnTo>
                  <a:lnTo>
                    <a:pt x="13886" y="16200"/>
                  </a:lnTo>
                  <a:lnTo>
                    <a:pt x="10800" y="18900"/>
                  </a:lnTo>
                  <a:lnTo>
                    <a:pt x="7714" y="16200"/>
                  </a:lnTo>
                  <a:lnTo>
                    <a:pt x="4629" y="12150"/>
                  </a:lnTo>
                  <a:lnTo>
                    <a:pt x="4629" y="6750"/>
                  </a:lnTo>
                  <a:lnTo>
                    <a:pt x="7714" y="4050"/>
                  </a:lnTo>
                  <a:lnTo>
                    <a:pt x="12343"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32" name="Freeform 21"/>
            <p:cNvSpPr/>
            <p:nvPr/>
          </p:nvSpPr>
          <p:spPr>
            <a:xfrm>
              <a:off x="4883149" y="485774"/>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1440" y="18000"/>
                  </a:moveTo>
                  <a:lnTo>
                    <a:pt x="4320" y="20400"/>
                  </a:lnTo>
                  <a:lnTo>
                    <a:pt x="7200" y="21600"/>
                  </a:lnTo>
                  <a:lnTo>
                    <a:pt x="14400" y="21600"/>
                  </a:lnTo>
                  <a:lnTo>
                    <a:pt x="20160" y="19200"/>
                  </a:lnTo>
                  <a:lnTo>
                    <a:pt x="21600" y="16800"/>
                  </a:lnTo>
                  <a:lnTo>
                    <a:pt x="21600" y="13200"/>
                  </a:lnTo>
                  <a:lnTo>
                    <a:pt x="20160" y="7200"/>
                  </a:lnTo>
                  <a:lnTo>
                    <a:pt x="17280" y="3600"/>
                  </a:lnTo>
                  <a:lnTo>
                    <a:pt x="12960" y="0"/>
                  </a:lnTo>
                  <a:lnTo>
                    <a:pt x="11520" y="0"/>
                  </a:lnTo>
                  <a:lnTo>
                    <a:pt x="5760" y="4800"/>
                  </a:lnTo>
                  <a:lnTo>
                    <a:pt x="2880" y="9600"/>
                  </a:lnTo>
                  <a:lnTo>
                    <a:pt x="0" y="13200"/>
                  </a:lnTo>
                  <a:lnTo>
                    <a:pt x="1440" y="18000"/>
                  </a:lnTo>
                  <a:close/>
                  <a:moveTo>
                    <a:pt x="4320" y="13200"/>
                  </a:moveTo>
                  <a:lnTo>
                    <a:pt x="5760" y="9600"/>
                  </a:lnTo>
                  <a:lnTo>
                    <a:pt x="8640" y="6000"/>
                  </a:lnTo>
                  <a:lnTo>
                    <a:pt x="10080" y="3600"/>
                  </a:lnTo>
                  <a:lnTo>
                    <a:pt x="11520" y="2400"/>
                  </a:lnTo>
                  <a:lnTo>
                    <a:pt x="18720" y="8400"/>
                  </a:lnTo>
                  <a:lnTo>
                    <a:pt x="20160" y="13200"/>
                  </a:lnTo>
                  <a:lnTo>
                    <a:pt x="15840" y="18000"/>
                  </a:lnTo>
                  <a:lnTo>
                    <a:pt x="12960" y="19200"/>
                  </a:lnTo>
                  <a:lnTo>
                    <a:pt x="7200" y="19200"/>
                  </a:lnTo>
                  <a:lnTo>
                    <a:pt x="5760" y="16800"/>
                  </a:lnTo>
                  <a:lnTo>
                    <a:pt x="4320" y="15600"/>
                  </a:lnTo>
                  <a:lnTo>
                    <a:pt x="432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33" name="Freeform 22"/>
            <p:cNvSpPr/>
            <p:nvPr/>
          </p:nvSpPr>
          <p:spPr>
            <a:xfrm>
              <a:off x="4816474" y="3806824"/>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9818" y="21600"/>
                  </a:moveTo>
                  <a:lnTo>
                    <a:pt x="17673" y="16200"/>
                  </a:lnTo>
                  <a:lnTo>
                    <a:pt x="21600" y="10800"/>
                  </a:lnTo>
                  <a:lnTo>
                    <a:pt x="21600" y="5400"/>
                  </a:lnTo>
                  <a:lnTo>
                    <a:pt x="17673" y="1350"/>
                  </a:lnTo>
                  <a:lnTo>
                    <a:pt x="9818" y="0"/>
                  </a:lnTo>
                  <a:lnTo>
                    <a:pt x="5891" y="0"/>
                  </a:lnTo>
                  <a:lnTo>
                    <a:pt x="1964" y="2700"/>
                  </a:lnTo>
                  <a:lnTo>
                    <a:pt x="0" y="8100"/>
                  </a:lnTo>
                  <a:lnTo>
                    <a:pt x="1964" y="13500"/>
                  </a:lnTo>
                  <a:lnTo>
                    <a:pt x="5891" y="18900"/>
                  </a:lnTo>
                  <a:lnTo>
                    <a:pt x="9818" y="21600"/>
                  </a:lnTo>
                  <a:close/>
                  <a:moveTo>
                    <a:pt x="9818" y="2700"/>
                  </a:moveTo>
                  <a:lnTo>
                    <a:pt x="15709" y="4050"/>
                  </a:lnTo>
                  <a:lnTo>
                    <a:pt x="17673" y="5400"/>
                  </a:lnTo>
                  <a:lnTo>
                    <a:pt x="17673" y="8100"/>
                  </a:lnTo>
                  <a:lnTo>
                    <a:pt x="15709" y="10800"/>
                  </a:lnTo>
                  <a:lnTo>
                    <a:pt x="11782" y="14850"/>
                  </a:lnTo>
                  <a:lnTo>
                    <a:pt x="9818" y="17550"/>
                  </a:lnTo>
                  <a:lnTo>
                    <a:pt x="5891" y="14850"/>
                  </a:lnTo>
                  <a:lnTo>
                    <a:pt x="1964" y="6750"/>
                  </a:lnTo>
                  <a:lnTo>
                    <a:pt x="5891" y="2700"/>
                  </a:lnTo>
                  <a:lnTo>
                    <a:pt x="9818"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34" name="Freeform 23"/>
            <p:cNvSpPr/>
            <p:nvPr/>
          </p:nvSpPr>
          <p:spPr>
            <a:xfrm>
              <a:off x="989012" y="0"/>
              <a:ext cx="4132264" cy="704850"/>
            </a:xfrm>
            <a:custGeom>
              <a:avLst/>
              <a:gdLst/>
              <a:ahLst/>
              <a:cxnLst>
                <a:cxn ang="0">
                  <a:pos x="wd2" y="hd2"/>
                </a:cxn>
                <a:cxn ang="5400000">
                  <a:pos x="wd2" y="hd2"/>
                </a:cxn>
                <a:cxn ang="10800000">
                  <a:pos x="wd2" y="hd2"/>
                </a:cxn>
                <a:cxn ang="16200000">
                  <a:pos x="wd2" y="hd2"/>
                </a:cxn>
              </a:cxnLst>
              <a:rect l="0" t="0" r="r" b="b"/>
              <a:pathLst>
                <a:path w="21600" h="21600" extrusionOk="0">
                  <a:moveTo>
                    <a:pt x="21458" y="0"/>
                  </a:moveTo>
                  <a:lnTo>
                    <a:pt x="21600" y="3503"/>
                  </a:lnTo>
                  <a:lnTo>
                    <a:pt x="50" y="21600"/>
                  </a:lnTo>
                  <a:lnTo>
                    <a:pt x="0" y="19265"/>
                  </a:lnTo>
                  <a:lnTo>
                    <a:pt x="10200" y="4670"/>
                  </a:lnTo>
                  <a:lnTo>
                    <a:pt x="11250" y="3795"/>
                  </a:lnTo>
                  <a:lnTo>
                    <a:pt x="21458"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35" name="Freeform 24"/>
            <p:cNvSpPr/>
            <p:nvPr/>
          </p:nvSpPr>
          <p:spPr>
            <a:xfrm>
              <a:off x="857249" y="4200524"/>
              <a:ext cx="133351" cy="150814"/>
            </a:xfrm>
            <a:custGeom>
              <a:avLst/>
              <a:gdLst/>
              <a:ahLst/>
              <a:cxnLst>
                <a:cxn ang="0">
                  <a:pos x="wd2" y="hd2"/>
                </a:cxn>
                <a:cxn ang="5400000">
                  <a:pos x="wd2" y="hd2"/>
                </a:cxn>
                <a:cxn ang="10800000">
                  <a:pos x="wd2" y="hd2"/>
                </a:cxn>
                <a:cxn ang="16200000">
                  <a:pos x="wd2" y="hd2"/>
                </a:cxn>
              </a:cxnLst>
              <a:rect l="0" t="0" r="r" b="b"/>
              <a:pathLst>
                <a:path w="21600" h="21600" extrusionOk="0">
                  <a:moveTo>
                    <a:pt x="9257" y="21600"/>
                  </a:moveTo>
                  <a:lnTo>
                    <a:pt x="15429" y="17507"/>
                  </a:lnTo>
                  <a:lnTo>
                    <a:pt x="20057" y="12051"/>
                  </a:lnTo>
                  <a:lnTo>
                    <a:pt x="21600" y="9549"/>
                  </a:lnTo>
                  <a:lnTo>
                    <a:pt x="21600" y="6821"/>
                  </a:lnTo>
                  <a:lnTo>
                    <a:pt x="18514" y="1364"/>
                  </a:lnTo>
                  <a:lnTo>
                    <a:pt x="10800" y="0"/>
                  </a:lnTo>
                  <a:lnTo>
                    <a:pt x="7714" y="0"/>
                  </a:lnTo>
                  <a:lnTo>
                    <a:pt x="3086" y="2728"/>
                  </a:lnTo>
                  <a:lnTo>
                    <a:pt x="0" y="5457"/>
                  </a:lnTo>
                  <a:lnTo>
                    <a:pt x="0" y="8185"/>
                  </a:lnTo>
                  <a:lnTo>
                    <a:pt x="1543" y="13415"/>
                  </a:lnTo>
                  <a:lnTo>
                    <a:pt x="6171" y="18872"/>
                  </a:lnTo>
                  <a:lnTo>
                    <a:pt x="9257" y="21600"/>
                  </a:lnTo>
                  <a:close/>
                  <a:moveTo>
                    <a:pt x="12343" y="2728"/>
                  </a:moveTo>
                  <a:lnTo>
                    <a:pt x="16971" y="4093"/>
                  </a:lnTo>
                  <a:lnTo>
                    <a:pt x="18514" y="6821"/>
                  </a:lnTo>
                  <a:lnTo>
                    <a:pt x="18514" y="9549"/>
                  </a:lnTo>
                  <a:lnTo>
                    <a:pt x="16971" y="12051"/>
                  </a:lnTo>
                  <a:lnTo>
                    <a:pt x="10800" y="17507"/>
                  </a:lnTo>
                  <a:lnTo>
                    <a:pt x="9257" y="17507"/>
                  </a:lnTo>
                  <a:lnTo>
                    <a:pt x="6171" y="14779"/>
                  </a:lnTo>
                  <a:lnTo>
                    <a:pt x="4629" y="10914"/>
                  </a:lnTo>
                  <a:lnTo>
                    <a:pt x="4629" y="6821"/>
                  </a:lnTo>
                  <a:lnTo>
                    <a:pt x="7714" y="2728"/>
                  </a:lnTo>
                  <a:lnTo>
                    <a:pt x="12343" y="272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36" name="Freeform 25"/>
            <p:cNvSpPr/>
            <p:nvPr/>
          </p:nvSpPr>
          <p:spPr>
            <a:xfrm>
              <a:off x="2198687" y="43576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2880" y="19200"/>
                  </a:moveTo>
                  <a:lnTo>
                    <a:pt x="5760" y="21600"/>
                  </a:lnTo>
                  <a:lnTo>
                    <a:pt x="10080" y="21600"/>
                  </a:lnTo>
                  <a:lnTo>
                    <a:pt x="15840" y="20400"/>
                  </a:lnTo>
                  <a:lnTo>
                    <a:pt x="20160" y="15600"/>
                  </a:lnTo>
                  <a:lnTo>
                    <a:pt x="21600" y="13200"/>
                  </a:lnTo>
                  <a:lnTo>
                    <a:pt x="20160" y="9600"/>
                  </a:lnTo>
                  <a:lnTo>
                    <a:pt x="15840" y="4800"/>
                  </a:lnTo>
                  <a:lnTo>
                    <a:pt x="11520" y="2400"/>
                  </a:lnTo>
                  <a:lnTo>
                    <a:pt x="8640" y="0"/>
                  </a:lnTo>
                  <a:lnTo>
                    <a:pt x="5760" y="0"/>
                  </a:lnTo>
                  <a:lnTo>
                    <a:pt x="2880" y="6000"/>
                  </a:lnTo>
                  <a:lnTo>
                    <a:pt x="0" y="10800"/>
                  </a:lnTo>
                  <a:lnTo>
                    <a:pt x="0" y="15600"/>
                  </a:lnTo>
                  <a:lnTo>
                    <a:pt x="2880" y="19200"/>
                  </a:lnTo>
                  <a:close/>
                  <a:moveTo>
                    <a:pt x="2880" y="14400"/>
                  </a:moveTo>
                  <a:lnTo>
                    <a:pt x="7200" y="3600"/>
                  </a:lnTo>
                  <a:lnTo>
                    <a:pt x="7200" y="2400"/>
                  </a:lnTo>
                  <a:lnTo>
                    <a:pt x="15840" y="7200"/>
                  </a:lnTo>
                  <a:lnTo>
                    <a:pt x="18720" y="10800"/>
                  </a:lnTo>
                  <a:lnTo>
                    <a:pt x="18720" y="14400"/>
                  </a:lnTo>
                  <a:lnTo>
                    <a:pt x="17280" y="16800"/>
                  </a:lnTo>
                  <a:lnTo>
                    <a:pt x="11520" y="19200"/>
                  </a:lnTo>
                  <a:lnTo>
                    <a:pt x="8640" y="19200"/>
                  </a:lnTo>
                  <a:lnTo>
                    <a:pt x="5760" y="18000"/>
                  </a:lnTo>
                  <a:lnTo>
                    <a:pt x="4320" y="16800"/>
                  </a:lnTo>
                  <a:lnTo>
                    <a:pt x="2880" y="144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37" name="Freeform 26"/>
            <p:cNvSpPr/>
            <p:nvPr/>
          </p:nvSpPr>
          <p:spPr>
            <a:xfrm>
              <a:off x="9524" y="4357687"/>
              <a:ext cx="114301" cy="1428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8640"/>
                  </a:lnTo>
                  <a:lnTo>
                    <a:pt x="18254" y="2880"/>
                  </a:lnTo>
                  <a:lnTo>
                    <a:pt x="10952" y="0"/>
                  </a:lnTo>
                  <a:lnTo>
                    <a:pt x="3651" y="2880"/>
                  </a:lnTo>
                  <a:lnTo>
                    <a:pt x="0" y="8640"/>
                  </a:lnTo>
                  <a:lnTo>
                    <a:pt x="1825" y="14400"/>
                  </a:lnTo>
                  <a:lnTo>
                    <a:pt x="9127" y="18720"/>
                  </a:lnTo>
                  <a:lnTo>
                    <a:pt x="16428" y="21600"/>
                  </a:lnTo>
                  <a:lnTo>
                    <a:pt x="21600" y="21600"/>
                  </a:lnTo>
                  <a:close/>
                  <a:moveTo>
                    <a:pt x="7301" y="4320"/>
                  </a:moveTo>
                  <a:lnTo>
                    <a:pt x="16428" y="4320"/>
                  </a:lnTo>
                  <a:lnTo>
                    <a:pt x="18254" y="10080"/>
                  </a:lnTo>
                  <a:lnTo>
                    <a:pt x="18254" y="18720"/>
                  </a:lnTo>
                  <a:lnTo>
                    <a:pt x="7301" y="15840"/>
                  </a:lnTo>
                  <a:lnTo>
                    <a:pt x="3651" y="11520"/>
                  </a:lnTo>
                  <a:lnTo>
                    <a:pt x="3651" y="7200"/>
                  </a:lnTo>
                  <a:lnTo>
                    <a:pt x="7301" y="432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38" name="Oval 27"/>
            <p:cNvSpPr/>
            <p:nvPr/>
          </p:nvSpPr>
          <p:spPr>
            <a:xfrm>
              <a:off x="79374" y="4303712"/>
              <a:ext cx="2190751" cy="617539"/>
            </a:xfrm>
            <a:prstGeom prst="ellipse">
              <a:avLst/>
            </a:pr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39" name="Oval 28"/>
            <p:cNvSpPr/>
            <p:nvPr/>
          </p:nvSpPr>
          <p:spPr>
            <a:xfrm>
              <a:off x="0" y="4297362"/>
              <a:ext cx="2384426" cy="457201"/>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40" name="Oval 29"/>
            <p:cNvSpPr/>
            <p:nvPr/>
          </p:nvSpPr>
          <p:spPr>
            <a:xfrm>
              <a:off x="74612" y="4338637"/>
              <a:ext cx="2262189" cy="349251"/>
            </a:xfrm>
            <a:prstGeom prst="ellipse">
              <a:avLst/>
            </a:prstGeom>
            <a:gradFill flip="none" rotWithShape="1">
              <a:gsLst>
                <a:gs pos="0">
                  <a:srgbClr val="663300"/>
                </a:gs>
                <a:gs pos="100000">
                  <a:srgbClr val="82582E"/>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41" name="Freeform 30"/>
            <p:cNvSpPr/>
            <p:nvPr/>
          </p:nvSpPr>
          <p:spPr>
            <a:xfrm>
              <a:off x="2141537" y="4224337"/>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5840" y="21600"/>
                  </a:moveTo>
                  <a:lnTo>
                    <a:pt x="18720" y="14850"/>
                  </a:lnTo>
                  <a:lnTo>
                    <a:pt x="21600" y="9450"/>
                  </a:lnTo>
                  <a:lnTo>
                    <a:pt x="18720" y="4050"/>
                  </a:lnTo>
                  <a:lnTo>
                    <a:pt x="14400" y="0"/>
                  </a:lnTo>
                  <a:lnTo>
                    <a:pt x="7200" y="1350"/>
                  </a:lnTo>
                  <a:lnTo>
                    <a:pt x="1440" y="6750"/>
                  </a:lnTo>
                  <a:lnTo>
                    <a:pt x="0" y="9450"/>
                  </a:lnTo>
                  <a:lnTo>
                    <a:pt x="1440" y="13500"/>
                  </a:lnTo>
                  <a:lnTo>
                    <a:pt x="5760" y="17550"/>
                  </a:lnTo>
                  <a:lnTo>
                    <a:pt x="11520" y="20250"/>
                  </a:lnTo>
                  <a:lnTo>
                    <a:pt x="15840" y="21600"/>
                  </a:lnTo>
                  <a:close/>
                  <a:moveTo>
                    <a:pt x="10080" y="4050"/>
                  </a:moveTo>
                  <a:lnTo>
                    <a:pt x="14400" y="4050"/>
                  </a:lnTo>
                  <a:lnTo>
                    <a:pt x="17280" y="5400"/>
                  </a:lnTo>
                  <a:lnTo>
                    <a:pt x="17280" y="10800"/>
                  </a:lnTo>
                  <a:lnTo>
                    <a:pt x="15840" y="16200"/>
                  </a:lnTo>
                  <a:lnTo>
                    <a:pt x="14400" y="17550"/>
                  </a:lnTo>
                  <a:lnTo>
                    <a:pt x="14400" y="18900"/>
                  </a:lnTo>
                  <a:lnTo>
                    <a:pt x="10080" y="16200"/>
                  </a:lnTo>
                  <a:lnTo>
                    <a:pt x="7200" y="14850"/>
                  </a:lnTo>
                  <a:lnTo>
                    <a:pt x="4320" y="9450"/>
                  </a:lnTo>
                  <a:lnTo>
                    <a:pt x="5760" y="6750"/>
                  </a:lnTo>
                  <a:lnTo>
                    <a:pt x="10080"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42" name="Freeform 31"/>
            <p:cNvSpPr/>
            <p:nvPr/>
          </p:nvSpPr>
          <p:spPr>
            <a:xfrm>
              <a:off x="4806949" y="3930649"/>
              <a:ext cx="114301"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3600" y="20400"/>
                  </a:lnTo>
                  <a:lnTo>
                    <a:pt x="7200" y="21600"/>
                  </a:lnTo>
                  <a:lnTo>
                    <a:pt x="14400" y="21600"/>
                  </a:lnTo>
                  <a:lnTo>
                    <a:pt x="19800" y="19200"/>
                  </a:lnTo>
                  <a:lnTo>
                    <a:pt x="21600" y="13200"/>
                  </a:lnTo>
                  <a:lnTo>
                    <a:pt x="18000" y="3600"/>
                  </a:lnTo>
                  <a:lnTo>
                    <a:pt x="12600" y="0"/>
                  </a:lnTo>
                  <a:lnTo>
                    <a:pt x="10800" y="0"/>
                  </a:lnTo>
                  <a:lnTo>
                    <a:pt x="5400" y="4800"/>
                  </a:lnTo>
                  <a:lnTo>
                    <a:pt x="1800" y="9600"/>
                  </a:lnTo>
                  <a:lnTo>
                    <a:pt x="0" y="13200"/>
                  </a:lnTo>
                  <a:lnTo>
                    <a:pt x="0" y="18000"/>
                  </a:lnTo>
                  <a:close/>
                  <a:moveTo>
                    <a:pt x="3600" y="13200"/>
                  </a:moveTo>
                  <a:lnTo>
                    <a:pt x="5400" y="9600"/>
                  </a:lnTo>
                  <a:lnTo>
                    <a:pt x="9000" y="4800"/>
                  </a:lnTo>
                  <a:lnTo>
                    <a:pt x="10800" y="3600"/>
                  </a:lnTo>
                  <a:lnTo>
                    <a:pt x="16200" y="6000"/>
                  </a:lnTo>
                  <a:lnTo>
                    <a:pt x="18000" y="9600"/>
                  </a:lnTo>
                  <a:lnTo>
                    <a:pt x="19800" y="14400"/>
                  </a:lnTo>
                  <a:lnTo>
                    <a:pt x="19800" y="16800"/>
                  </a:lnTo>
                  <a:lnTo>
                    <a:pt x="16200" y="19200"/>
                  </a:lnTo>
                  <a:lnTo>
                    <a:pt x="9000" y="20400"/>
                  </a:lnTo>
                  <a:lnTo>
                    <a:pt x="7200" y="19200"/>
                  </a:lnTo>
                  <a:lnTo>
                    <a:pt x="3600" y="18000"/>
                  </a:lnTo>
                  <a:lnTo>
                    <a:pt x="360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43" name="Rectangle 32"/>
            <p:cNvSpPr/>
            <p:nvPr/>
          </p:nvSpPr>
          <p:spPr>
            <a:xfrm>
              <a:off x="2927349" y="1025524"/>
              <a:ext cx="274638" cy="4030664"/>
            </a:xfrm>
            <a:prstGeom prst="rect">
              <a:avLst/>
            </a:pr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44" name="Rectangle 33"/>
            <p:cNvSpPr/>
            <p:nvPr/>
          </p:nvSpPr>
          <p:spPr>
            <a:xfrm>
              <a:off x="3006724" y="663574"/>
              <a:ext cx="120651" cy="381000"/>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45" name="AutoShape 34"/>
            <p:cNvSpPr/>
            <p:nvPr/>
          </p:nvSpPr>
          <p:spPr>
            <a:xfrm>
              <a:off x="2898774" y="977899"/>
              <a:ext cx="325439" cy="82551"/>
            </a:xfrm>
            <a:prstGeom prst="roundRect">
              <a:avLst>
                <a:gd name="adj" fmla="val 16667"/>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46" name="Freeform 35"/>
            <p:cNvSpPr/>
            <p:nvPr/>
          </p:nvSpPr>
          <p:spPr>
            <a:xfrm>
              <a:off x="3035299" y="638174"/>
              <a:ext cx="400051" cy="25019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1029" y="1151"/>
                  </a:lnTo>
                  <a:lnTo>
                    <a:pt x="1029" y="822"/>
                  </a:lnTo>
                  <a:lnTo>
                    <a:pt x="0" y="164"/>
                  </a:lnTo>
                  <a:lnTo>
                    <a:pt x="6171" y="0"/>
                  </a:lnTo>
                  <a:lnTo>
                    <a:pt x="6686" y="658"/>
                  </a:lnTo>
                  <a:lnTo>
                    <a:pt x="7543" y="905"/>
                  </a:lnTo>
                </a:path>
              </a:pathLst>
            </a:cu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47" name="Freeform 36"/>
            <p:cNvSpPr/>
            <p:nvPr/>
          </p:nvSpPr>
          <p:spPr>
            <a:xfrm>
              <a:off x="2817812" y="466724"/>
              <a:ext cx="503239" cy="219076"/>
            </a:xfrm>
            <a:custGeom>
              <a:avLst/>
              <a:gdLst/>
              <a:ahLst/>
              <a:cxnLst>
                <a:cxn ang="0">
                  <a:pos x="wd2" y="hd2"/>
                </a:cxn>
                <a:cxn ang="5400000">
                  <a:pos x="wd2" y="hd2"/>
                </a:cxn>
                <a:cxn ang="10800000">
                  <a:pos x="wd2" y="hd2"/>
                </a:cxn>
                <a:cxn ang="16200000">
                  <a:pos x="wd2" y="hd2"/>
                </a:cxn>
              </a:cxnLst>
              <a:rect l="0" t="0" r="r" b="b"/>
              <a:pathLst>
                <a:path w="21600" h="21600" extrusionOk="0">
                  <a:moveTo>
                    <a:pt x="11005" y="0"/>
                  </a:moveTo>
                  <a:lnTo>
                    <a:pt x="15516" y="939"/>
                  </a:lnTo>
                  <a:lnTo>
                    <a:pt x="18797" y="5635"/>
                  </a:lnTo>
                  <a:lnTo>
                    <a:pt x="20780" y="12209"/>
                  </a:lnTo>
                  <a:lnTo>
                    <a:pt x="21600" y="21600"/>
                  </a:lnTo>
                  <a:lnTo>
                    <a:pt x="0" y="21600"/>
                  </a:lnTo>
                  <a:lnTo>
                    <a:pt x="752" y="12209"/>
                  </a:lnTo>
                  <a:lnTo>
                    <a:pt x="3213" y="5635"/>
                  </a:lnTo>
                  <a:lnTo>
                    <a:pt x="6494" y="939"/>
                  </a:lnTo>
                  <a:lnTo>
                    <a:pt x="11005"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grpSp>
      <p:sp>
        <p:nvSpPr>
          <p:cNvPr id="449" name="Body Level One…"/>
          <p:cNvSpPr txBox="1">
            <a:spLocks noGrp="1"/>
          </p:cNvSpPr>
          <p:nvPr>
            <p:ph type="body" sz="quarter" idx="1"/>
          </p:nvPr>
        </p:nvSpPr>
        <p:spPr>
          <a:xfrm>
            <a:off x="1371600" y="3886200"/>
            <a:ext cx="6400800" cy="1752600"/>
          </a:xfrm>
          <a:prstGeom prst="rect">
            <a:avLst/>
          </a:prstGeom>
        </p:spPr>
        <p:txBody>
          <a:bodyPr/>
          <a:lstStyle>
            <a:lvl1pPr marL="0" indent="0" algn="ctr">
              <a:buClrTx/>
              <a:buSzTx/>
              <a:buNone/>
              <a:defRPr>
                <a:latin typeface="Tahoma"/>
                <a:ea typeface="Tahoma"/>
                <a:cs typeface="Tahoma"/>
                <a:sym typeface="Tahoma"/>
              </a:defRPr>
            </a:lvl1pPr>
            <a:lvl2pPr algn="ctr">
              <a:buClrTx/>
              <a:buSzPct val="65000"/>
              <a:buChar char="■"/>
              <a:defRPr>
                <a:latin typeface="Tahoma"/>
                <a:ea typeface="Tahoma"/>
                <a:cs typeface="Tahoma"/>
                <a:sym typeface="Tahoma"/>
              </a:defRPr>
            </a:lvl2pPr>
            <a:lvl3pPr algn="ctr">
              <a:buClrTx/>
              <a:buSzPct val="65000"/>
              <a:buChar char="■"/>
              <a:defRPr>
                <a:latin typeface="Tahoma"/>
                <a:ea typeface="Tahoma"/>
                <a:cs typeface="Tahoma"/>
                <a:sym typeface="Tahoma"/>
              </a:defRPr>
            </a:lvl3pPr>
            <a:lvl4pPr algn="ctr">
              <a:buClrTx/>
              <a:buSzPct val="65000"/>
              <a:buChar char="■"/>
              <a:defRPr>
                <a:latin typeface="Tahoma"/>
                <a:ea typeface="Tahoma"/>
                <a:cs typeface="Tahoma"/>
                <a:sym typeface="Tahoma"/>
              </a:defRPr>
            </a:lvl4pPr>
            <a:lvl5pPr algn="ctr">
              <a:buClrTx/>
              <a:buSzPct val="65000"/>
              <a:buChar char="■"/>
              <a:defRPr>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450" name="Title Text"/>
          <p:cNvSpPr txBox="1">
            <a:spLocks noGrp="1"/>
          </p:cNvSpPr>
          <p:nvPr>
            <p:ph type="title"/>
          </p:nvPr>
        </p:nvSpPr>
        <p:spPr>
          <a:xfrm>
            <a:off x="685800" y="1768475"/>
            <a:ext cx="7772400" cy="1736725"/>
          </a:xfrm>
          <a:prstGeom prst="rect">
            <a:avLst/>
          </a:prstGeom>
        </p:spPr>
        <p:txBody>
          <a:bodyPr anchor="b"/>
          <a:lstStyle>
            <a:lvl1pPr>
              <a:defRPr sz="5400">
                <a:solidFill>
                  <a:srgbClr val="DBBD71"/>
                </a:solidFill>
              </a:defRPr>
            </a:lvl1pPr>
          </a:lstStyle>
          <a:p>
            <a:r>
              <a:t>Title Text</a:t>
            </a:r>
          </a:p>
        </p:txBody>
      </p:sp>
      <p:sp>
        <p:nvSpPr>
          <p:cNvPr id="451" name="Slide Number"/>
          <p:cNvSpPr txBox="1">
            <a:spLocks noGrp="1"/>
          </p:cNvSpPr>
          <p:nvPr>
            <p:ph type="sldNum" sz="quarter" idx="2"/>
          </p:nvPr>
        </p:nvSpPr>
        <p:spPr>
          <a:xfrm>
            <a:off x="8416270" y="6466522"/>
            <a:ext cx="270531" cy="269241"/>
          </a:xfrm>
          <a:prstGeom prst="rect">
            <a:avLst/>
          </a:prstGeom>
        </p:spPr>
        <p:txBody>
          <a:bodyPr anchor="b"/>
          <a:lstStyle>
            <a:lvl1pPr>
              <a:defRPr sz="1200">
                <a:latin typeface="Tahoma"/>
                <a:ea typeface="Tahoma"/>
                <a:cs typeface="Tahoma"/>
                <a:sym typeface="Tahoma"/>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217105805"/>
      </p:ext>
    </p:extLst>
  </p:cSld>
  <p:clrMapOvr>
    <a:masterClrMapping/>
  </p:clrMapOvr>
  <p:transition spd="med"/>
</p:sldLayout>
</file>

<file path=ppt/slideLayouts/slideLayout279.xml><?xml version="1.0" encoding="utf-8"?>
<p:sldLayout xmlns:a="http://schemas.openxmlformats.org/drawingml/2006/main" xmlns:r="http://schemas.openxmlformats.org/officeDocument/2006/relationships" xmlns:p="http://schemas.openxmlformats.org/presentationml/2006/main" showMasterSp="0" type="tx">
  <p:cSld name="4_Title and Content">
    <p:bg>
      <p:bgPr>
        <a:gradFill flip="none" rotWithShape="1">
          <a:gsLst>
            <a:gs pos="0">
              <a:srgbClr val="663300"/>
            </a:gs>
            <a:gs pos="50000">
              <a:srgbClr val="996600"/>
            </a:gs>
            <a:gs pos="100000">
              <a:srgbClr val="663300"/>
            </a:gs>
          </a:gsLst>
          <a:lin ang="5400000" scaled="0"/>
        </a:gradFill>
        <a:effectLst/>
      </p:bgPr>
    </p:bg>
    <p:spTree>
      <p:nvGrpSpPr>
        <p:cNvPr id="1" name=""/>
        <p:cNvGrpSpPr/>
        <p:nvPr/>
      </p:nvGrpSpPr>
      <p:grpSpPr>
        <a:xfrm>
          <a:off x="0" y="0"/>
          <a:ext cx="0" cy="0"/>
          <a:chOff x="0" y="0"/>
          <a:chExt cx="0" cy="0"/>
        </a:xfrm>
      </p:grpSpPr>
      <p:grpSp>
        <p:nvGrpSpPr>
          <p:cNvPr id="492" name="Group 2"/>
          <p:cNvGrpSpPr/>
          <p:nvPr/>
        </p:nvGrpSpPr>
        <p:grpSpPr>
          <a:xfrm>
            <a:off x="3800475" y="1789113"/>
            <a:ext cx="5350046" cy="5056188"/>
            <a:chOff x="0" y="0"/>
            <a:chExt cx="5350045" cy="5056187"/>
          </a:xfrm>
        </p:grpSpPr>
        <p:sp>
          <p:nvSpPr>
            <p:cNvPr id="458" name="Rectangle 3"/>
            <p:cNvSpPr/>
            <p:nvPr/>
          </p:nvSpPr>
          <p:spPr>
            <a:xfrm>
              <a:off x="2914649" y="377824"/>
              <a:ext cx="312738" cy="161925"/>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59" name="Oval 4"/>
            <p:cNvSpPr/>
            <p:nvPr/>
          </p:nvSpPr>
          <p:spPr>
            <a:xfrm>
              <a:off x="3024187" y="92074"/>
              <a:ext cx="74613" cy="74613"/>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60" name="Rectangle 5"/>
            <p:cNvSpPr/>
            <p:nvPr/>
          </p:nvSpPr>
          <p:spPr>
            <a:xfrm>
              <a:off x="3991359" y="650874"/>
              <a:ext cx="951732" cy="3157539"/>
            </a:xfrm>
            <a:custGeom>
              <a:avLst/>
              <a:gdLst/>
              <a:ahLst/>
              <a:cxnLst>
                <a:cxn ang="0">
                  <a:pos x="wd2" y="hd2"/>
                </a:cxn>
                <a:cxn ang="5400000">
                  <a:pos x="wd2" y="hd2"/>
                </a:cxn>
                <a:cxn ang="10800000">
                  <a:pos x="wd2" y="hd2"/>
                </a:cxn>
                <a:cxn ang="16200000">
                  <a:pos x="wd2" y="hd2"/>
                </a:cxn>
              </a:cxnLst>
              <a:rect l="0" t="0" r="r" b="b"/>
              <a:pathLst>
                <a:path w="21600" h="21600" extrusionOk="0">
                  <a:moveTo>
                    <a:pt x="21324" y="0"/>
                  </a:moveTo>
                  <a:lnTo>
                    <a:pt x="21600" y="25"/>
                  </a:lnTo>
                  <a:lnTo>
                    <a:pt x="276" y="21600"/>
                  </a:lnTo>
                  <a:lnTo>
                    <a:pt x="0" y="21575"/>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61" name="Freeform 6"/>
            <p:cNvSpPr/>
            <p:nvPr/>
          </p:nvSpPr>
          <p:spPr>
            <a:xfrm>
              <a:off x="3932237" y="3779837"/>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5891" y="21600"/>
                  </a:moveTo>
                  <a:lnTo>
                    <a:pt x="13745" y="17550"/>
                  </a:lnTo>
                  <a:lnTo>
                    <a:pt x="19636" y="13500"/>
                  </a:lnTo>
                  <a:lnTo>
                    <a:pt x="21600" y="8100"/>
                  </a:lnTo>
                  <a:lnTo>
                    <a:pt x="19636" y="2700"/>
                  </a:lnTo>
                  <a:lnTo>
                    <a:pt x="11782" y="0"/>
                  </a:lnTo>
                  <a:lnTo>
                    <a:pt x="3927" y="2700"/>
                  </a:lnTo>
                  <a:lnTo>
                    <a:pt x="0" y="8100"/>
                  </a:lnTo>
                  <a:lnTo>
                    <a:pt x="0" y="13500"/>
                  </a:lnTo>
                  <a:lnTo>
                    <a:pt x="5891" y="21600"/>
                  </a:lnTo>
                  <a:close/>
                  <a:moveTo>
                    <a:pt x="13745" y="4050"/>
                  </a:moveTo>
                  <a:lnTo>
                    <a:pt x="17673" y="5400"/>
                  </a:lnTo>
                  <a:lnTo>
                    <a:pt x="19636" y="8100"/>
                  </a:lnTo>
                  <a:lnTo>
                    <a:pt x="19636" y="10800"/>
                  </a:lnTo>
                  <a:lnTo>
                    <a:pt x="11782" y="16200"/>
                  </a:lnTo>
                  <a:lnTo>
                    <a:pt x="7855" y="17550"/>
                  </a:lnTo>
                  <a:lnTo>
                    <a:pt x="3927" y="10800"/>
                  </a:lnTo>
                  <a:lnTo>
                    <a:pt x="5891" y="5400"/>
                  </a:lnTo>
                  <a:lnTo>
                    <a:pt x="9818" y="4050"/>
                  </a:lnTo>
                  <a:lnTo>
                    <a:pt x="13745"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62" name="Rectangle 7"/>
            <p:cNvSpPr/>
            <p:nvPr/>
          </p:nvSpPr>
          <p:spPr>
            <a:xfrm>
              <a:off x="4866237" y="648095"/>
              <a:ext cx="97326" cy="3171034"/>
            </a:xfrm>
            <a:custGeom>
              <a:avLst/>
              <a:gdLst/>
              <a:ahLst/>
              <a:cxnLst>
                <a:cxn ang="0">
                  <a:pos x="wd2" y="hd2"/>
                </a:cxn>
                <a:cxn ang="5400000">
                  <a:pos x="wd2" y="hd2"/>
                </a:cxn>
                <a:cxn ang="10800000">
                  <a:pos x="wd2" y="hd2"/>
                </a:cxn>
                <a:cxn ang="16200000">
                  <a:pos x="wd2" y="hd2"/>
                </a:cxn>
              </a:cxnLst>
              <a:rect l="0" t="0" r="r" b="b"/>
              <a:pathLst>
                <a:path w="21600" h="21600" extrusionOk="0">
                  <a:moveTo>
                    <a:pt x="18782" y="0"/>
                  </a:moveTo>
                  <a:lnTo>
                    <a:pt x="21600" y="2"/>
                  </a:lnTo>
                  <a:lnTo>
                    <a:pt x="2818" y="21600"/>
                  </a:lnTo>
                  <a:lnTo>
                    <a:pt x="0" y="2159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63" name="Rectangle 8"/>
            <p:cNvSpPr/>
            <p:nvPr/>
          </p:nvSpPr>
          <p:spPr>
            <a:xfrm>
              <a:off x="4965528" y="649012"/>
              <a:ext cx="384518" cy="1351513"/>
            </a:xfrm>
            <a:custGeom>
              <a:avLst/>
              <a:gdLst/>
              <a:ahLst/>
              <a:cxnLst>
                <a:cxn ang="0">
                  <a:pos x="wd2" y="hd2"/>
                </a:cxn>
                <a:cxn ang="5400000">
                  <a:pos x="wd2" y="hd2"/>
                </a:cxn>
                <a:cxn ang="10800000">
                  <a:pos x="wd2" y="hd2"/>
                </a:cxn>
                <a:cxn ang="16200000">
                  <a:pos x="wd2" y="hd2"/>
                </a:cxn>
              </a:cxnLst>
              <a:rect l="0" t="0" r="r" b="b"/>
              <a:pathLst>
                <a:path w="21600" h="21600" extrusionOk="0">
                  <a:moveTo>
                    <a:pt x="0" y="54"/>
                  </a:moveTo>
                  <a:lnTo>
                    <a:pt x="688" y="0"/>
                  </a:lnTo>
                  <a:lnTo>
                    <a:pt x="21600" y="21546"/>
                  </a:lnTo>
                  <a:lnTo>
                    <a:pt x="20912"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64" name="Rectangle 9"/>
            <p:cNvSpPr/>
            <p:nvPr/>
          </p:nvSpPr>
          <p:spPr>
            <a:xfrm>
              <a:off x="1140127" y="1179683"/>
              <a:ext cx="1063021" cy="3055596"/>
            </a:xfrm>
            <a:custGeom>
              <a:avLst/>
              <a:gdLst/>
              <a:ahLst/>
              <a:cxnLst>
                <a:cxn ang="0">
                  <a:pos x="wd2" y="hd2"/>
                </a:cxn>
                <a:cxn ang="5400000">
                  <a:pos x="wd2" y="hd2"/>
                </a:cxn>
                <a:cxn ang="10800000">
                  <a:pos x="wd2" y="hd2"/>
                </a:cxn>
                <a:cxn ang="16200000">
                  <a:pos x="wd2" y="hd2"/>
                </a:cxn>
              </a:cxnLst>
              <a:rect l="0" t="0" r="r" b="b"/>
              <a:pathLst>
                <a:path w="21600" h="21600" extrusionOk="0">
                  <a:moveTo>
                    <a:pt x="0" y="29"/>
                  </a:moveTo>
                  <a:lnTo>
                    <a:pt x="244" y="0"/>
                  </a:lnTo>
                  <a:lnTo>
                    <a:pt x="21600" y="21571"/>
                  </a:lnTo>
                  <a:lnTo>
                    <a:pt x="21356"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65" name="Rectangle 10"/>
            <p:cNvSpPr/>
            <p:nvPr/>
          </p:nvSpPr>
          <p:spPr>
            <a:xfrm>
              <a:off x="39266" y="1187305"/>
              <a:ext cx="1083518" cy="3192752"/>
            </a:xfrm>
            <a:custGeom>
              <a:avLst/>
              <a:gdLst/>
              <a:ahLst/>
              <a:cxnLst>
                <a:cxn ang="0">
                  <a:pos x="wd2" y="hd2"/>
                </a:cxn>
                <a:cxn ang="5400000">
                  <a:pos x="wd2" y="hd2"/>
                </a:cxn>
                <a:cxn ang="10800000">
                  <a:pos x="wd2" y="hd2"/>
                </a:cxn>
                <a:cxn ang="16200000">
                  <a:pos x="wd2" y="hd2"/>
                </a:cxn>
              </a:cxnLst>
              <a:rect l="0" t="0" r="r" b="b"/>
              <a:pathLst>
                <a:path w="21600" h="21600" extrusionOk="0">
                  <a:moveTo>
                    <a:pt x="21360" y="0"/>
                  </a:moveTo>
                  <a:lnTo>
                    <a:pt x="21600" y="27"/>
                  </a:lnTo>
                  <a:lnTo>
                    <a:pt x="240" y="21600"/>
                  </a:lnTo>
                  <a:lnTo>
                    <a:pt x="0" y="2157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66" name="Rectangle 11"/>
            <p:cNvSpPr/>
            <p:nvPr/>
          </p:nvSpPr>
          <p:spPr>
            <a:xfrm>
              <a:off x="904041" y="1183192"/>
              <a:ext cx="236618" cy="3018415"/>
            </a:xfrm>
            <a:custGeom>
              <a:avLst/>
              <a:gdLst/>
              <a:ahLst/>
              <a:cxnLst>
                <a:cxn ang="0">
                  <a:pos x="wd2" y="hd2"/>
                </a:cxn>
                <a:cxn ang="5400000">
                  <a:pos x="wd2" y="hd2"/>
                </a:cxn>
                <a:cxn ang="10800000">
                  <a:pos x="wd2" y="hd2"/>
                </a:cxn>
                <a:cxn ang="16200000">
                  <a:pos x="wd2" y="hd2"/>
                </a:cxn>
              </a:cxnLst>
              <a:rect l="0" t="0" r="r" b="b"/>
              <a:pathLst>
                <a:path w="21600" h="21600" extrusionOk="0">
                  <a:moveTo>
                    <a:pt x="20444" y="0"/>
                  </a:moveTo>
                  <a:lnTo>
                    <a:pt x="21600" y="7"/>
                  </a:lnTo>
                  <a:lnTo>
                    <a:pt x="1156" y="21600"/>
                  </a:lnTo>
                  <a:lnTo>
                    <a:pt x="0" y="2159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67" name="Freeform 12"/>
            <p:cNvSpPr/>
            <p:nvPr/>
          </p:nvSpPr>
          <p:spPr>
            <a:xfrm>
              <a:off x="2560637" y="3006724"/>
              <a:ext cx="989013" cy="247651"/>
            </a:xfrm>
            <a:custGeom>
              <a:avLst/>
              <a:gdLst/>
              <a:ahLst/>
              <a:cxnLst>
                <a:cxn ang="0">
                  <a:pos x="wd2" y="hd2"/>
                </a:cxn>
                <a:cxn ang="5400000">
                  <a:pos x="wd2" y="hd2"/>
                </a:cxn>
                <a:cxn ang="10800000">
                  <a:pos x="wd2" y="hd2"/>
                </a:cxn>
                <a:cxn ang="16200000">
                  <a:pos x="wd2" y="hd2"/>
                </a:cxn>
              </a:cxnLst>
              <a:rect l="0" t="0" r="r" b="b"/>
              <a:pathLst>
                <a:path w="21600" h="21600" extrusionOk="0">
                  <a:moveTo>
                    <a:pt x="208" y="2492"/>
                  </a:moveTo>
                  <a:lnTo>
                    <a:pt x="5617" y="4985"/>
                  </a:lnTo>
                  <a:lnTo>
                    <a:pt x="8702" y="4985"/>
                  </a:lnTo>
                  <a:lnTo>
                    <a:pt x="12274" y="4154"/>
                  </a:lnTo>
                  <a:lnTo>
                    <a:pt x="16399" y="2492"/>
                  </a:lnTo>
                  <a:lnTo>
                    <a:pt x="21184" y="0"/>
                  </a:lnTo>
                  <a:lnTo>
                    <a:pt x="21600" y="15785"/>
                  </a:lnTo>
                  <a:lnTo>
                    <a:pt x="17231" y="19108"/>
                  </a:lnTo>
                  <a:lnTo>
                    <a:pt x="14354" y="20769"/>
                  </a:lnTo>
                  <a:lnTo>
                    <a:pt x="11025" y="21600"/>
                  </a:lnTo>
                  <a:lnTo>
                    <a:pt x="7454" y="21600"/>
                  </a:lnTo>
                  <a:lnTo>
                    <a:pt x="3744" y="20769"/>
                  </a:lnTo>
                  <a:lnTo>
                    <a:pt x="0" y="18277"/>
                  </a:lnTo>
                  <a:lnTo>
                    <a:pt x="208" y="2492"/>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68" name="Freeform 13"/>
            <p:cNvSpPr/>
            <p:nvPr/>
          </p:nvSpPr>
          <p:spPr>
            <a:xfrm>
              <a:off x="3759199" y="3911599"/>
              <a:ext cx="1581151" cy="200026"/>
            </a:xfrm>
            <a:custGeom>
              <a:avLst/>
              <a:gdLst/>
              <a:ahLst/>
              <a:cxnLst>
                <a:cxn ang="0">
                  <a:pos x="wd2" y="hd2"/>
                </a:cxn>
                <a:cxn ang="5400000">
                  <a:pos x="wd2" y="hd2"/>
                </a:cxn>
                <a:cxn ang="10800000">
                  <a:pos x="wd2" y="hd2"/>
                </a:cxn>
                <a:cxn ang="16200000">
                  <a:pos x="wd2" y="hd2"/>
                </a:cxn>
              </a:cxnLst>
              <a:rect l="0" t="0" r="r" b="b"/>
              <a:pathLst>
                <a:path w="21600" h="21600" extrusionOk="0">
                  <a:moveTo>
                    <a:pt x="16401" y="1029"/>
                  </a:moveTo>
                  <a:lnTo>
                    <a:pt x="8723" y="1029"/>
                  </a:lnTo>
                  <a:lnTo>
                    <a:pt x="7287" y="0"/>
                  </a:lnTo>
                  <a:lnTo>
                    <a:pt x="4829" y="0"/>
                  </a:lnTo>
                  <a:lnTo>
                    <a:pt x="3915" y="1029"/>
                  </a:lnTo>
                  <a:lnTo>
                    <a:pt x="1175" y="1029"/>
                  </a:lnTo>
                  <a:lnTo>
                    <a:pt x="522" y="2057"/>
                  </a:lnTo>
                  <a:lnTo>
                    <a:pt x="131" y="3086"/>
                  </a:lnTo>
                  <a:lnTo>
                    <a:pt x="0" y="4114"/>
                  </a:lnTo>
                  <a:lnTo>
                    <a:pt x="261" y="7200"/>
                  </a:lnTo>
                  <a:lnTo>
                    <a:pt x="392" y="8229"/>
                  </a:lnTo>
                  <a:lnTo>
                    <a:pt x="653" y="9257"/>
                  </a:lnTo>
                  <a:lnTo>
                    <a:pt x="1305" y="10286"/>
                  </a:lnTo>
                  <a:lnTo>
                    <a:pt x="1958" y="12343"/>
                  </a:lnTo>
                  <a:lnTo>
                    <a:pt x="3132" y="14400"/>
                  </a:lnTo>
                  <a:lnTo>
                    <a:pt x="4568" y="15429"/>
                  </a:lnTo>
                  <a:lnTo>
                    <a:pt x="6373" y="17486"/>
                  </a:lnTo>
                  <a:lnTo>
                    <a:pt x="8462" y="18514"/>
                  </a:lnTo>
                  <a:lnTo>
                    <a:pt x="10941" y="20571"/>
                  </a:lnTo>
                  <a:lnTo>
                    <a:pt x="13530" y="20571"/>
                  </a:lnTo>
                  <a:lnTo>
                    <a:pt x="16401" y="21600"/>
                  </a:lnTo>
                  <a:lnTo>
                    <a:pt x="21600" y="21600"/>
                  </a:lnTo>
                  <a:lnTo>
                    <a:pt x="21600" y="2057"/>
                  </a:lnTo>
                  <a:lnTo>
                    <a:pt x="19120" y="2057"/>
                  </a:lnTo>
                  <a:lnTo>
                    <a:pt x="16401" y="1029"/>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69" name="Freeform 14"/>
            <p:cNvSpPr/>
            <p:nvPr/>
          </p:nvSpPr>
          <p:spPr>
            <a:xfrm>
              <a:off x="3797300" y="3997324"/>
              <a:ext cx="1543051" cy="388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535" y="4761"/>
                  </a:lnTo>
                  <a:lnTo>
                    <a:pt x="1471" y="8464"/>
                  </a:lnTo>
                  <a:lnTo>
                    <a:pt x="2675" y="12078"/>
                  </a:lnTo>
                  <a:lnTo>
                    <a:pt x="4414" y="15252"/>
                  </a:lnTo>
                  <a:lnTo>
                    <a:pt x="6531" y="17897"/>
                  </a:lnTo>
                  <a:lnTo>
                    <a:pt x="9206" y="20013"/>
                  </a:lnTo>
                  <a:lnTo>
                    <a:pt x="10677" y="20542"/>
                  </a:lnTo>
                  <a:lnTo>
                    <a:pt x="12394" y="21071"/>
                  </a:lnTo>
                  <a:lnTo>
                    <a:pt x="14133" y="21600"/>
                  </a:lnTo>
                  <a:lnTo>
                    <a:pt x="19059" y="21600"/>
                  </a:lnTo>
                  <a:lnTo>
                    <a:pt x="21600" y="21071"/>
                  </a:lnTo>
                  <a:lnTo>
                    <a:pt x="21600" y="5290"/>
                  </a:lnTo>
                  <a:lnTo>
                    <a:pt x="15604" y="5290"/>
                  </a:lnTo>
                  <a:lnTo>
                    <a:pt x="11212" y="4761"/>
                  </a:lnTo>
                  <a:lnTo>
                    <a:pt x="7066" y="3703"/>
                  </a:lnTo>
                  <a:lnTo>
                    <a:pt x="3344" y="2116"/>
                  </a:lnTo>
                  <a:lnTo>
                    <a:pt x="1605" y="1058"/>
                  </a:lnTo>
                  <a:lnTo>
                    <a:pt x="0" y="0"/>
                  </a:lnTo>
                  <a:close/>
                </a:path>
              </a:pathLst>
            </a:custGeom>
            <a:gradFill flip="none" rotWithShape="1">
              <a:gsLst>
                <a:gs pos="0">
                  <a:srgbClr val="663300"/>
                </a:gs>
                <a:gs pos="100000">
                  <a:srgbClr val="82582E"/>
                </a:gs>
              </a:gsLst>
              <a:lin ang="189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70" name="Freeform 15"/>
            <p:cNvSpPr/>
            <p:nvPr/>
          </p:nvSpPr>
          <p:spPr>
            <a:xfrm>
              <a:off x="3825875" y="3911599"/>
              <a:ext cx="1514476" cy="142876"/>
            </a:xfrm>
            <a:custGeom>
              <a:avLst/>
              <a:gdLst/>
              <a:ahLst/>
              <a:cxnLst>
                <a:cxn ang="0">
                  <a:pos x="wd2" y="hd2"/>
                </a:cxn>
                <a:cxn ang="5400000">
                  <a:pos x="wd2" y="hd2"/>
                </a:cxn>
                <a:cxn ang="10800000">
                  <a:pos x="wd2" y="hd2"/>
                </a:cxn>
                <a:cxn ang="16200000">
                  <a:pos x="wd2" y="hd2"/>
                </a:cxn>
              </a:cxnLst>
              <a:rect l="0" t="0" r="r" b="b"/>
              <a:pathLst>
                <a:path w="21600" h="21600" extrusionOk="0">
                  <a:moveTo>
                    <a:pt x="15899" y="0"/>
                  </a:moveTo>
                  <a:lnTo>
                    <a:pt x="3679" y="0"/>
                  </a:lnTo>
                  <a:lnTo>
                    <a:pt x="2862" y="1440"/>
                  </a:lnTo>
                  <a:lnTo>
                    <a:pt x="2180" y="1440"/>
                  </a:lnTo>
                  <a:lnTo>
                    <a:pt x="1226" y="2880"/>
                  </a:lnTo>
                  <a:lnTo>
                    <a:pt x="681" y="2880"/>
                  </a:lnTo>
                  <a:lnTo>
                    <a:pt x="273" y="4320"/>
                  </a:lnTo>
                  <a:lnTo>
                    <a:pt x="136" y="4320"/>
                  </a:lnTo>
                  <a:lnTo>
                    <a:pt x="0" y="5760"/>
                  </a:lnTo>
                  <a:lnTo>
                    <a:pt x="136" y="7200"/>
                  </a:lnTo>
                  <a:lnTo>
                    <a:pt x="545" y="8640"/>
                  </a:lnTo>
                  <a:lnTo>
                    <a:pt x="1226" y="10080"/>
                  </a:lnTo>
                  <a:lnTo>
                    <a:pt x="2317" y="12960"/>
                  </a:lnTo>
                  <a:lnTo>
                    <a:pt x="3816" y="14400"/>
                  </a:lnTo>
                  <a:lnTo>
                    <a:pt x="5701" y="15840"/>
                  </a:lnTo>
                  <a:lnTo>
                    <a:pt x="7745" y="18720"/>
                  </a:lnTo>
                  <a:lnTo>
                    <a:pt x="10198" y="20160"/>
                  </a:lnTo>
                  <a:lnTo>
                    <a:pt x="12901" y="20160"/>
                  </a:lnTo>
                  <a:lnTo>
                    <a:pt x="15763" y="21600"/>
                  </a:lnTo>
                  <a:lnTo>
                    <a:pt x="21600" y="21600"/>
                  </a:lnTo>
                  <a:lnTo>
                    <a:pt x="21600" y="1440"/>
                  </a:lnTo>
                  <a:lnTo>
                    <a:pt x="17534" y="1440"/>
                  </a:lnTo>
                  <a:lnTo>
                    <a:pt x="15899"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71" name="Freeform 16"/>
            <p:cNvSpPr/>
            <p:nvPr/>
          </p:nvSpPr>
          <p:spPr>
            <a:xfrm>
              <a:off x="1055687" y="657224"/>
              <a:ext cx="161926" cy="246064"/>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672"/>
                  </a:lnTo>
                  <a:lnTo>
                    <a:pt x="6353" y="10034"/>
                  </a:lnTo>
                  <a:lnTo>
                    <a:pt x="6353" y="21600"/>
                  </a:lnTo>
                  <a:lnTo>
                    <a:pt x="15247" y="21600"/>
                  </a:lnTo>
                  <a:lnTo>
                    <a:pt x="15247" y="9197"/>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72" name="Freeform 17"/>
            <p:cNvSpPr/>
            <p:nvPr/>
          </p:nvSpPr>
          <p:spPr>
            <a:xfrm>
              <a:off x="1055687" y="893762"/>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1520" y="21600"/>
                  </a:moveTo>
                  <a:lnTo>
                    <a:pt x="17280" y="16200"/>
                  </a:lnTo>
                  <a:lnTo>
                    <a:pt x="21600" y="8100"/>
                  </a:lnTo>
                  <a:lnTo>
                    <a:pt x="20160" y="5400"/>
                  </a:lnTo>
                  <a:lnTo>
                    <a:pt x="15840" y="1350"/>
                  </a:lnTo>
                  <a:lnTo>
                    <a:pt x="10080" y="0"/>
                  </a:lnTo>
                  <a:lnTo>
                    <a:pt x="5760" y="0"/>
                  </a:lnTo>
                  <a:lnTo>
                    <a:pt x="2880" y="2700"/>
                  </a:lnTo>
                  <a:lnTo>
                    <a:pt x="0" y="8100"/>
                  </a:lnTo>
                  <a:lnTo>
                    <a:pt x="2880" y="14850"/>
                  </a:lnTo>
                  <a:lnTo>
                    <a:pt x="7200" y="18900"/>
                  </a:lnTo>
                  <a:lnTo>
                    <a:pt x="11520" y="21600"/>
                  </a:lnTo>
                  <a:close/>
                  <a:moveTo>
                    <a:pt x="11520" y="2700"/>
                  </a:moveTo>
                  <a:lnTo>
                    <a:pt x="15840" y="4050"/>
                  </a:lnTo>
                  <a:lnTo>
                    <a:pt x="17280" y="5400"/>
                  </a:lnTo>
                  <a:lnTo>
                    <a:pt x="17280" y="10800"/>
                  </a:lnTo>
                  <a:lnTo>
                    <a:pt x="12960" y="14850"/>
                  </a:lnTo>
                  <a:lnTo>
                    <a:pt x="11520" y="17550"/>
                  </a:lnTo>
                  <a:lnTo>
                    <a:pt x="7200" y="14850"/>
                  </a:lnTo>
                  <a:lnTo>
                    <a:pt x="4320" y="6750"/>
                  </a:lnTo>
                  <a:lnTo>
                    <a:pt x="7200" y="2700"/>
                  </a:lnTo>
                  <a:lnTo>
                    <a:pt x="11520"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73" name="Freeform 18"/>
            <p:cNvSpPr/>
            <p:nvPr/>
          </p:nvSpPr>
          <p:spPr>
            <a:xfrm>
              <a:off x="1055687" y="10175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2880" y="20400"/>
                  </a:lnTo>
                  <a:lnTo>
                    <a:pt x="5760" y="21600"/>
                  </a:lnTo>
                  <a:lnTo>
                    <a:pt x="12960" y="21600"/>
                  </a:lnTo>
                  <a:lnTo>
                    <a:pt x="18720" y="19200"/>
                  </a:lnTo>
                  <a:lnTo>
                    <a:pt x="21600" y="14400"/>
                  </a:lnTo>
                  <a:lnTo>
                    <a:pt x="20160" y="8400"/>
                  </a:lnTo>
                  <a:lnTo>
                    <a:pt x="11520" y="1200"/>
                  </a:lnTo>
                  <a:lnTo>
                    <a:pt x="11520" y="0"/>
                  </a:lnTo>
                  <a:lnTo>
                    <a:pt x="5760" y="4800"/>
                  </a:lnTo>
                  <a:lnTo>
                    <a:pt x="1440" y="9600"/>
                  </a:lnTo>
                  <a:lnTo>
                    <a:pt x="0" y="13200"/>
                  </a:lnTo>
                  <a:lnTo>
                    <a:pt x="0" y="18000"/>
                  </a:lnTo>
                  <a:close/>
                  <a:moveTo>
                    <a:pt x="2880" y="13200"/>
                  </a:moveTo>
                  <a:lnTo>
                    <a:pt x="4320" y="9600"/>
                  </a:lnTo>
                  <a:lnTo>
                    <a:pt x="11520" y="3600"/>
                  </a:lnTo>
                  <a:lnTo>
                    <a:pt x="15840" y="6000"/>
                  </a:lnTo>
                  <a:lnTo>
                    <a:pt x="17280" y="9600"/>
                  </a:lnTo>
                  <a:lnTo>
                    <a:pt x="18720" y="14400"/>
                  </a:lnTo>
                  <a:lnTo>
                    <a:pt x="18720" y="16800"/>
                  </a:lnTo>
                  <a:lnTo>
                    <a:pt x="15840" y="19200"/>
                  </a:lnTo>
                  <a:lnTo>
                    <a:pt x="10080" y="20400"/>
                  </a:lnTo>
                  <a:lnTo>
                    <a:pt x="4320" y="18000"/>
                  </a:lnTo>
                  <a:lnTo>
                    <a:pt x="2880" y="15600"/>
                  </a:lnTo>
                  <a:lnTo>
                    <a:pt x="288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74" name="Freeform 19"/>
            <p:cNvSpPr/>
            <p:nvPr/>
          </p:nvSpPr>
          <p:spPr>
            <a:xfrm>
              <a:off x="4883149" y="123824"/>
              <a:ext cx="161926" cy="2476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831"/>
                  </a:lnTo>
                  <a:lnTo>
                    <a:pt x="6353" y="9969"/>
                  </a:lnTo>
                  <a:lnTo>
                    <a:pt x="6353" y="21600"/>
                  </a:lnTo>
                  <a:lnTo>
                    <a:pt x="15247" y="21600"/>
                  </a:lnTo>
                  <a:lnTo>
                    <a:pt x="15247" y="9138"/>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75" name="Freeform 20"/>
            <p:cNvSpPr/>
            <p:nvPr/>
          </p:nvSpPr>
          <p:spPr>
            <a:xfrm>
              <a:off x="4892674" y="352424"/>
              <a:ext cx="133351" cy="152401"/>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16971" y="17550"/>
                  </a:lnTo>
                  <a:lnTo>
                    <a:pt x="21600" y="12150"/>
                  </a:lnTo>
                  <a:lnTo>
                    <a:pt x="21600" y="6750"/>
                  </a:lnTo>
                  <a:lnTo>
                    <a:pt x="16971" y="1350"/>
                  </a:lnTo>
                  <a:lnTo>
                    <a:pt x="10800" y="0"/>
                  </a:lnTo>
                  <a:lnTo>
                    <a:pt x="6171" y="1350"/>
                  </a:lnTo>
                  <a:lnTo>
                    <a:pt x="3086" y="4050"/>
                  </a:lnTo>
                  <a:lnTo>
                    <a:pt x="0" y="9450"/>
                  </a:lnTo>
                  <a:lnTo>
                    <a:pt x="3086" y="14850"/>
                  </a:lnTo>
                  <a:lnTo>
                    <a:pt x="10800" y="21600"/>
                  </a:lnTo>
                  <a:close/>
                  <a:moveTo>
                    <a:pt x="12343" y="2700"/>
                  </a:moveTo>
                  <a:lnTo>
                    <a:pt x="16971" y="4050"/>
                  </a:lnTo>
                  <a:lnTo>
                    <a:pt x="18514" y="6750"/>
                  </a:lnTo>
                  <a:lnTo>
                    <a:pt x="18514" y="9450"/>
                  </a:lnTo>
                  <a:lnTo>
                    <a:pt x="16971" y="12150"/>
                  </a:lnTo>
                  <a:lnTo>
                    <a:pt x="13886" y="16200"/>
                  </a:lnTo>
                  <a:lnTo>
                    <a:pt x="10800" y="18900"/>
                  </a:lnTo>
                  <a:lnTo>
                    <a:pt x="7714" y="16200"/>
                  </a:lnTo>
                  <a:lnTo>
                    <a:pt x="4629" y="12150"/>
                  </a:lnTo>
                  <a:lnTo>
                    <a:pt x="4629" y="6750"/>
                  </a:lnTo>
                  <a:lnTo>
                    <a:pt x="7714" y="4050"/>
                  </a:lnTo>
                  <a:lnTo>
                    <a:pt x="12343"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76" name="Freeform 21"/>
            <p:cNvSpPr/>
            <p:nvPr/>
          </p:nvSpPr>
          <p:spPr>
            <a:xfrm>
              <a:off x="4883149" y="485774"/>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1440" y="18000"/>
                  </a:moveTo>
                  <a:lnTo>
                    <a:pt x="4320" y="20400"/>
                  </a:lnTo>
                  <a:lnTo>
                    <a:pt x="7200" y="21600"/>
                  </a:lnTo>
                  <a:lnTo>
                    <a:pt x="14400" y="21600"/>
                  </a:lnTo>
                  <a:lnTo>
                    <a:pt x="20160" y="19200"/>
                  </a:lnTo>
                  <a:lnTo>
                    <a:pt x="21600" y="16800"/>
                  </a:lnTo>
                  <a:lnTo>
                    <a:pt x="21600" y="13200"/>
                  </a:lnTo>
                  <a:lnTo>
                    <a:pt x="20160" y="7200"/>
                  </a:lnTo>
                  <a:lnTo>
                    <a:pt x="17280" y="3600"/>
                  </a:lnTo>
                  <a:lnTo>
                    <a:pt x="12960" y="0"/>
                  </a:lnTo>
                  <a:lnTo>
                    <a:pt x="11520" y="0"/>
                  </a:lnTo>
                  <a:lnTo>
                    <a:pt x="5760" y="4800"/>
                  </a:lnTo>
                  <a:lnTo>
                    <a:pt x="2880" y="9600"/>
                  </a:lnTo>
                  <a:lnTo>
                    <a:pt x="0" y="13200"/>
                  </a:lnTo>
                  <a:lnTo>
                    <a:pt x="1440" y="18000"/>
                  </a:lnTo>
                  <a:close/>
                  <a:moveTo>
                    <a:pt x="4320" y="13200"/>
                  </a:moveTo>
                  <a:lnTo>
                    <a:pt x="5760" y="9600"/>
                  </a:lnTo>
                  <a:lnTo>
                    <a:pt x="8640" y="6000"/>
                  </a:lnTo>
                  <a:lnTo>
                    <a:pt x="10080" y="3600"/>
                  </a:lnTo>
                  <a:lnTo>
                    <a:pt x="11520" y="2400"/>
                  </a:lnTo>
                  <a:lnTo>
                    <a:pt x="18720" y="8400"/>
                  </a:lnTo>
                  <a:lnTo>
                    <a:pt x="20160" y="13200"/>
                  </a:lnTo>
                  <a:lnTo>
                    <a:pt x="15840" y="18000"/>
                  </a:lnTo>
                  <a:lnTo>
                    <a:pt x="12960" y="19200"/>
                  </a:lnTo>
                  <a:lnTo>
                    <a:pt x="7200" y="19200"/>
                  </a:lnTo>
                  <a:lnTo>
                    <a:pt x="5760" y="16800"/>
                  </a:lnTo>
                  <a:lnTo>
                    <a:pt x="4320" y="15600"/>
                  </a:lnTo>
                  <a:lnTo>
                    <a:pt x="432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77" name="Freeform 22"/>
            <p:cNvSpPr/>
            <p:nvPr/>
          </p:nvSpPr>
          <p:spPr>
            <a:xfrm>
              <a:off x="4816474" y="3806824"/>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9818" y="21600"/>
                  </a:moveTo>
                  <a:lnTo>
                    <a:pt x="17673" y="16200"/>
                  </a:lnTo>
                  <a:lnTo>
                    <a:pt x="21600" y="10800"/>
                  </a:lnTo>
                  <a:lnTo>
                    <a:pt x="21600" y="5400"/>
                  </a:lnTo>
                  <a:lnTo>
                    <a:pt x="17673" y="1350"/>
                  </a:lnTo>
                  <a:lnTo>
                    <a:pt x="9818" y="0"/>
                  </a:lnTo>
                  <a:lnTo>
                    <a:pt x="5891" y="0"/>
                  </a:lnTo>
                  <a:lnTo>
                    <a:pt x="1964" y="2700"/>
                  </a:lnTo>
                  <a:lnTo>
                    <a:pt x="0" y="8100"/>
                  </a:lnTo>
                  <a:lnTo>
                    <a:pt x="1964" y="13500"/>
                  </a:lnTo>
                  <a:lnTo>
                    <a:pt x="5891" y="18900"/>
                  </a:lnTo>
                  <a:lnTo>
                    <a:pt x="9818" y="21600"/>
                  </a:lnTo>
                  <a:close/>
                  <a:moveTo>
                    <a:pt x="9818" y="2700"/>
                  </a:moveTo>
                  <a:lnTo>
                    <a:pt x="15709" y="4050"/>
                  </a:lnTo>
                  <a:lnTo>
                    <a:pt x="17673" y="5400"/>
                  </a:lnTo>
                  <a:lnTo>
                    <a:pt x="17673" y="8100"/>
                  </a:lnTo>
                  <a:lnTo>
                    <a:pt x="15709" y="10800"/>
                  </a:lnTo>
                  <a:lnTo>
                    <a:pt x="11782" y="14850"/>
                  </a:lnTo>
                  <a:lnTo>
                    <a:pt x="9818" y="17550"/>
                  </a:lnTo>
                  <a:lnTo>
                    <a:pt x="5891" y="14850"/>
                  </a:lnTo>
                  <a:lnTo>
                    <a:pt x="1964" y="6750"/>
                  </a:lnTo>
                  <a:lnTo>
                    <a:pt x="5891" y="2700"/>
                  </a:lnTo>
                  <a:lnTo>
                    <a:pt x="9818"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78" name="Freeform 23"/>
            <p:cNvSpPr/>
            <p:nvPr/>
          </p:nvSpPr>
          <p:spPr>
            <a:xfrm>
              <a:off x="989012" y="0"/>
              <a:ext cx="4132264" cy="704850"/>
            </a:xfrm>
            <a:custGeom>
              <a:avLst/>
              <a:gdLst/>
              <a:ahLst/>
              <a:cxnLst>
                <a:cxn ang="0">
                  <a:pos x="wd2" y="hd2"/>
                </a:cxn>
                <a:cxn ang="5400000">
                  <a:pos x="wd2" y="hd2"/>
                </a:cxn>
                <a:cxn ang="10800000">
                  <a:pos x="wd2" y="hd2"/>
                </a:cxn>
                <a:cxn ang="16200000">
                  <a:pos x="wd2" y="hd2"/>
                </a:cxn>
              </a:cxnLst>
              <a:rect l="0" t="0" r="r" b="b"/>
              <a:pathLst>
                <a:path w="21600" h="21600" extrusionOk="0">
                  <a:moveTo>
                    <a:pt x="21458" y="0"/>
                  </a:moveTo>
                  <a:lnTo>
                    <a:pt x="21600" y="3503"/>
                  </a:lnTo>
                  <a:lnTo>
                    <a:pt x="50" y="21600"/>
                  </a:lnTo>
                  <a:lnTo>
                    <a:pt x="0" y="19265"/>
                  </a:lnTo>
                  <a:lnTo>
                    <a:pt x="10200" y="4670"/>
                  </a:lnTo>
                  <a:lnTo>
                    <a:pt x="11250" y="3795"/>
                  </a:lnTo>
                  <a:lnTo>
                    <a:pt x="21458"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79" name="Freeform 24"/>
            <p:cNvSpPr/>
            <p:nvPr/>
          </p:nvSpPr>
          <p:spPr>
            <a:xfrm>
              <a:off x="857249" y="4200524"/>
              <a:ext cx="133351" cy="150814"/>
            </a:xfrm>
            <a:custGeom>
              <a:avLst/>
              <a:gdLst/>
              <a:ahLst/>
              <a:cxnLst>
                <a:cxn ang="0">
                  <a:pos x="wd2" y="hd2"/>
                </a:cxn>
                <a:cxn ang="5400000">
                  <a:pos x="wd2" y="hd2"/>
                </a:cxn>
                <a:cxn ang="10800000">
                  <a:pos x="wd2" y="hd2"/>
                </a:cxn>
                <a:cxn ang="16200000">
                  <a:pos x="wd2" y="hd2"/>
                </a:cxn>
              </a:cxnLst>
              <a:rect l="0" t="0" r="r" b="b"/>
              <a:pathLst>
                <a:path w="21600" h="21600" extrusionOk="0">
                  <a:moveTo>
                    <a:pt x="9257" y="21600"/>
                  </a:moveTo>
                  <a:lnTo>
                    <a:pt x="15429" y="17507"/>
                  </a:lnTo>
                  <a:lnTo>
                    <a:pt x="20057" y="12051"/>
                  </a:lnTo>
                  <a:lnTo>
                    <a:pt x="21600" y="9549"/>
                  </a:lnTo>
                  <a:lnTo>
                    <a:pt x="21600" y="6821"/>
                  </a:lnTo>
                  <a:lnTo>
                    <a:pt x="18514" y="1364"/>
                  </a:lnTo>
                  <a:lnTo>
                    <a:pt x="10800" y="0"/>
                  </a:lnTo>
                  <a:lnTo>
                    <a:pt x="7714" y="0"/>
                  </a:lnTo>
                  <a:lnTo>
                    <a:pt x="3086" y="2728"/>
                  </a:lnTo>
                  <a:lnTo>
                    <a:pt x="0" y="5457"/>
                  </a:lnTo>
                  <a:lnTo>
                    <a:pt x="0" y="8185"/>
                  </a:lnTo>
                  <a:lnTo>
                    <a:pt x="1543" y="13415"/>
                  </a:lnTo>
                  <a:lnTo>
                    <a:pt x="6171" y="18872"/>
                  </a:lnTo>
                  <a:lnTo>
                    <a:pt x="9257" y="21600"/>
                  </a:lnTo>
                  <a:close/>
                  <a:moveTo>
                    <a:pt x="12343" y="2728"/>
                  </a:moveTo>
                  <a:lnTo>
                    <a:pt x="16971" y="4093"/>
                  </a:lnTo>
                  <a:lnTo>
                    <a:pt x="18514" y="6821"/>
                  </a:lnTo>
                  <a:lnTo>
                    <a:pt x="18514" y="9549"/>
                  </a:lnTo>
                  <a:lnTo>
                    <a:pt x="16971" y="12051"/>
                  </a:lnTo>
                  <a:lnTo>
                    <a:pt x="10800" y="17507"/>
                  </a:lnTo>
                  <a:lnTo>
                    <a:pt x="9257" y="17507"/>
                  </a:lnTo>
                  <a:lnTo>
                    <a:pt x="6171" y="14779"/>
                  </a:lnTo>
                  <a:lnTo>
                    <a:pt x="4629" y="10914"/>
                  </a:lnTo>
                  <a:lnTo>
                    <a:pt x="4629" y="6821"/>
                  </a:lnTo>
                  <a:lnTo>
                    <a:pt x="7714" y="2728"/>
                  </a:lnTo>
                  <a:lnTo>
                    <a:pt x="12343" y="272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80" name="Freeform 25"/>
            <p:cNvSpPr/>
            <p:nvPr/>
          </p:nvSpPr>
          <p:spPr>
            <a:xfrm>
              <a:off x="2198687" y="43576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2880" y="19200"/>
                  </a:moveTo>
                  <a:lnTo>
                    <a:pt x="5760" y="21600"/>
                  </a:lnTo>
                  <a:lnTo>
                    <a:pt x="10080" y="21600"/>
                  </a:lnTo>
                  <a:lnTo>
                    <a:pt x="15840" y="20400"/>
                  </a:lnTo>
                  <a:lnTo>
                    <a:pt x="20160" y="15600"/>
                  </a:lnTo>
                  <a:lnTo>
                    <a:pt x="21600" y="13200"/>
                  </a:lnTo>
                  <a:lnTo>
                    <a:pt x="20160" y="9600"/>
                  </a:lnTo>
                  <a:lnTo>
                    <a:pt x="15840" y="4800"/>
                  </a:lnTo>
                  <a:lnTo>
                    <a:pt x="11520" y="2400"/>
                  </a:lnTo>
                  <a:lnTo>
                    <a:pt x="8640" y="0"/>
                  </a:lnTo>
                  <a:lnTo>
                    <a:pt x="5760" y="0"/>
                  </a:lnTo>
                  <a:lnTo>
                    <a:pt x="2880" y="6000"/>
                  </a:lnTo>
                  <a:lnTo>
                    <a:pt x="0" y="10800"/>
                  </a:lnTo>
                  <a:lnTo>
                    <a:pt x="0" y="15600"/>
                  </a:lnTo>
                  <a:lnTo>
                    <a:pt x="2880" y="19200"/>
                  </a:lnTo>
                  <a:close/>
                  <a:moveTo>
                    <a:pt x="2880" y="14400"/>
                  </a:moveTo>
                  <a:lnTo>
                    <a:pt x="7200" y="3600"/>
                  </a:lnTo>
                  <a:lnTo>
                    <a:pt x="7200" y="2400"/>
                  </a:lnTo>
                  <a:lnTo>
                    <a:pt x="15840" y="7200"/>
                  </a:lnTo>
                  <a:lnTo>
                    <a:pt x="18720" y="10800"/>
                  </a:lnTo>
                  <a:lnTo>
                    <a:pt x="18720" y="14400"/>
                  </a:lnTo>
                  <a:lnTo>
                    <a:pt x="17280" y="16800"/>
                  </a:lnTo>
                  <a:lnTo>
                    <a:pt x="11520" y="19200"/>
                  </a:lnTo>
                  <a:lnTo>
                    <a:pt x="8640" y="19200"/>
                  </a:lnTo>
                  <a:lnTo>
                    <a:pt x="5760" y="18000"/>
                  </a:lnTo>
                  <a:lnTo>
                    <a:pt x="4320" y="16800"/>
                  </a:lnTo>
                  <a:lnTo>
                    <a:pt x="2880" y="144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81" name="Freeform 26"/>
            <p:cNvSpPr/>
            <p:nvPr/>
          </p:nvSpPr>
          <p:spPr>
            <a:xfrm>
              <a:off x="9524" y="4357687"/>
              <a:ext cx="114301" cy="1428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8640"/>
                  </a:lnTo>
                  <a:lnTo>
                    <a:pt x="18254" y="2880"/>
                  </a:lnTo>
                  <a:lnTo>
                    <a:pt x="10952" y="0"/>
                  </a:lnTo>
                  <a:lnTo>
                    <a:pt x="3651" y="2880"/>
                  </a:lnTo>
                  <a:lnTo>
                    <a:pt x="0" y="8640"/>
                  </a:lnTo>
                  <a:lnTo>
                    <a:pt x="1825" y="14400"/>
                  </a:lnTo>
                  <a:lnTo>
                    <a:pt x="9127" y="18720"/>
                  </a:lnTo>
                  <a:lnTo>
                    <a:pt x="16428" y="21600"/>
                  </a:lnTo>
                  <a:lnTo>
                    <a:pt x="21600" y="21600"/>
                  </a:lnTo>
                  <a:close/>
                  <a:moveTo>
                    <a:pt x="7301" y="4320"/>
                  </a:moveTo>
                  <a:lnTo>
                    <a:pt x="16428" y="4320"/>
                  </a:lnTo>
                  <a:lnTo>
                    <a:pt x="18254" y="10080"/>
                  </a:lnTo>
                  <a:lnTo>
                    <a:pt x="18254" y="18720"/>
                  </a:lnTo>
                  <a:lnTo>
                    <a:pt x="7301" y="15840"/>
                  </a:lnTo>
                  <a:lnTo>
                    <a:pt x="3651" y="11520"/>
                  </a:lnTo>
                  <a:lnTo>
                    <a:pt x="3651" y="7200"/>
                  </a:lnTo>
                  <a:lnTo>
                    <a:pt x="7301" y="432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82" name="Oval 27"/>
            <p:cNvSpPr/>
            <p:nvPr/>
          </p:nvSpPr>
          <p:spPr>
            <a:xfrm>
              <a:off x="79374" y="4303712"/>
              <a:ext cx="2190751" cy="617539"/>
            </a:xfrm>
            <a:prstGeom prst="ellipse">
              <a:avLst/>
            </a:pr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83" name="Oval 28"/>
            <p:cNvSpPr/>
            <p:nvPr/>
          </p:nvSpPr>
          <p:spPr>
            <a:xfrm>
              <a:off x="0" y="4297362"/>
              <a:ext cx="2384426" cy="457201"/>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84" name="Oval 29"/>
            <p:cNvSpPr/>
            <p:nvPr/>
          </p:nvSpPr>
          <p:spPr>
            <a:xfrm>
              <a:off x="74612" y="4338637"/>
              <a:ext cx="2262189" cy="349251"/>
            </a:xfrm>
            <a:prstGeom prst="ellipse">
              <a:avLst/>
            </a:prstGeom>
            <a:gradFill flip="none" rotWithShape="1">
              <a:gsLst>
                <a:gs pos="0">
                  <a:srgbClr val="663300"/>
                </a:gs>
                <a:gs pos="100000">
                  <a:srgbClr val="82582E"/>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85" name="Freeform 30"/>
            <p:cNvSpPr/>
            <p:nvPr/>
          </p:nvSpPr>
          <p:spPr>
            <a:xfrm>
              <a:off x="2141537" y="4224337"/>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5840" y="21600"/>
                  </a:moveTo>
                  <a:lnTo>
                    <a:pt x="18720" y="14850"/>
                  </a:lnTo>
                  <a:lnTo>
                    <a:pt x="21600" y="9450"/>
                  </a:lnTo>
                  <a:lnTo>
                    <a:pt x="18720" y="4050"/>
                  </a:lnTo>
                  <a:lnTo>
                    <a:pt x="14400" y="0"/>
                  </a:lnTo>
                  <a:lnTo>
                    <a:pt x="7200" y="1350"/>
                  </a:lnTo>
                  <a:lnTo>
                    <a:pt x="1440" y="6750"/>
                  </a:lnTo>
                  <a:lnTo>
                    <a:pt x="0" y="9450"/>
                  </a:lnTo>
                  <a:lnTo>
                    <a:pt x="1440" y="13500"/>
                  </a:lnTo>
                  <a:lnTo>
                    <a:pt x="5760" y="17550"/>
                  </a:lnTo>
                  <a:lnTo>
                    <a:pt x="11520" y="20250"/>
                  </a:lnTo>
                  <a:lnTo>
                    <a:pt x="15840" y="21600"/>
                  </a:lnTo>
                  <a:close/>
                  <a:moveTo>
                    <a:pt x="10080" y="4050"/>
                  </a:moveTo>
                  <a:lnTo>
                    <a:pt x="14400" y="4050"/>
                  </a:lnTo>
                  <a:lnTo>
                    <a:pt x="17280" y="5400"/>
                  </a:lnTo>
                  <a:lnTo>
                    <a:pt x="17280" y="10800"/>
                  </a:lnTo>
                  <a:lnTo>
                    <a:pt x="15840" y="16200"/>
                  </a:lnTo>
                  <a:lnTo>
                    <a:pt x="14400" y="17550"/>
                  </a:lnTo>
                  <a:lnTo>
                    <a:pt x="14400" y="18900"/>
                  </a:lnTo>
                  <a:lnTo>
                    <a:pt x="10080" y="16200"/>
                  </a:lnTo>
                  <a:lnTo>
                    <a:pt x="7200" y="14850"/>
                  </a:lnTo>
                  <a:lnTo>
                    <a:pt x="4320" y="9450"/>
                  </a:lnTo>
                  <a:lnTo>
                    <a:pt x="5760" y="6750"/>
                  </a:lnTo>
                  <a:lnTo>
                    <a:pt x="10080"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86" name="Freeform 31"/>
            <p:cNvSpPr/>
            <p:nvPr/>
          </p:nvSpPr>
          <p:spPr>
            <a:xfrm>
              <a:off x="4806949" y="3930649"/>
              <a:ext cx="114301"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3600" y="20400"/>
                  </a:lnTo>
                  <a:lnTo>
                    <a:pt x="7200" y="21600"/>
                  </a:lnTo>
                  <a:lnTo>
                    <a:pt x="14400" y="21600"/>
                  </a:lnTo>
                  <a:lnTo>
                    <a:pt x="19800" y="19200"/>
                  </a:lnTo>
                  <a:lnTo>
                    <a:pt x="21600" y="13200"/>
                  </a:lnTo>
                  <a:lnTo>
                    <a:pt x="18000" y="3600"/>
                  </a:lnTo>
                  <a:lnTo>
                    <a:pt x="12600" y="0"/>
                  </a:lnTo>
                  <a:lnTo>
                    <a:pt x="10800" y="0"/>
                  </a:lnTo>
                  <a:lnTo>
                    <a:pt x="5400" y="4800"/>
                  </a:lnTo>
                  <a:lnTo>
                    <a:pt x="1800" y="9600"/>
                  </a:lnTo>
                  <a:lnTo>
                    <a:pt x="0" y="13200"/>
                  </a:lnTo>
                  <a:lnTo>
                    <a:pt x="0" y="18000"/>
                  </a:lnTo>
                  <a:close/>
                  <a:moveTo>
                    <a:pt x="3600" y="13200"/>
                  </a:moveTo>
                  <a:lnTo>
                    <a:pt x="5400" y="9600"/>
                  </a:lnTo>
                  <a:lnTo>
                    <a:pt x="9000" y="4800"/>
                  </a:lnTo>
                  <a:lnTo>
                    <a:pt x="10800" y="3600"/>
                  </a:lnTo>
                  <a:lnTo>
                    <a:pt x="16200" y="6000"/>
                  </a:lnTo>
                  <a:lnTo>
                    <a:pt x="18000" y="9600"/>
                  </a:lnTo>
                  <a:lnTo>
                    <a:pt x="19800" y="14400"/>
                  </a:lnTo>
                  <a:lnTo>
                    <a:pt x="19800" y="16800"/>
                  </a:lnTo>
                  <a:lnTo>
                    <a:pt x="16200" y="19200"/>
                  </a:lnTo>
                  <a:lnTo>
                    <a:pt x="9000" y="20400"/>
                  </a:lnTo>
                  <a:lnTo>
                    <a:pt x="7200" y="19200"/>
                  </a:lnTo>
                  <a:lnTo>
                    <a:pt x="3600" y="18000"/>
                  </a:lnTo>
                  <a:lnTo>
                    <a:pt x="360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87" name="Rectangle 32"/>
            <p:cNvSpPr/>
            <p:nvPr/>
          </p:nvSpPr>
          <p:spPr>
            <a:xfrm>
              <a:off x="2927349" y="1025524"/>
              <a:ext cx="274638" cy="4030664"/>
            </a:xfrm>
            <a:prstGeom prst="rect">
              <a:avLst/>
            </a:pr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88" name="Rectangle 33"/>
            <p:cNvSpPr/>
            <p:nvPr/>
          </p:nvSpPr>
          <p:spPr>
            <a:xfrm>
              <a:off x="3006724" y="663574"/>
              <a:ext cx="120651" cy="381000"/>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89" name="AutoShape 34"/>
            <p:cNvSpPr/>
            <p:nvPr/>
          </p:nvSpPr>
          <p:spPr>
            <a:xfrm>
              <a:off x="2898774" y="977899"/>
              <a:ext cx="325439" cy="82551"/>
            </a:xfrm>
            <a:prstGeom prst="roundRect">
              <a:avLst>
                <a:gd name="adj" fmla="val 16667"/>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90" name="Freeform 35"/>
            <p:cNvSpPr/>
            <p:nvPr/>
          </p:nvSpPr>
          <p:spPr>
            <a:xfrm>
              <a:off x="3035299" y="638174"/>
              <a:ext cx="400051" cy="25019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1029" y="1151"/>
                  </a:lnTo>
                  <a:lnTo>
                    <a:pt x="1029" y="822"/>
                  </a:lnTo>
                  <a:lnTo>
                    <a:pt x="0" y="164"/>
                  </a:lnTo>
                  <a:lnTo>
                    <a:pt x="6171" y="0"/>
                  </a:lnTo>
                  <a:lnTo>
                    <a:pt x="6686" y="658"/>
                  </a:lnTo>
                  <a:lnTo>
                    <a:pt x="7543" y="905"/>
                  </a:lnTo>
                </a:path>
              </a:pathLst>
            </a:cu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91" name="Freeform 36"/>
            <p:cNvSpPr/>
            <p:nvPr/>
          </p:nvSpPr>
          <p:spPr>
            <a:xfrm>
              <a:off x="2817812" y="466724"/>
              <a:ext cx="503239" cy="219076"/>
            </a:xfrm>
            <a:custGeom>
              <a:avLst/>
              <a:gdLst/>
              <a:ahLst/>
              <a:cxnLst>
                <a:cxn ang="0">
                  <a:pos x="wd2" y="hd2"/>
                </a:cxn>
                <a:cxn ang="5400000">
                  <a:pos x="wd2" y="hd2"/>
                </a:cxn>
                <a:cxn ang="10800000">
                  <a:pos x="wd2" y="hd2"/>
                </a:cxn>
                <a:cxn ang="16200000">
                  <a:pos x="wd2" y="hd2"/>
                </a:cxn>
              </a:cxnLst>
              <a:rect l="0" t="0" r="r" b="b"/>
              <a:pathLst>
                <a:path w="21600" h="21600" extrusionOk="0">
                  <a:moveTo>
                    <a:pt x="11005" y="0"/>
                  </a:moveTo>
                  <a:lnTo>
                    <a:pt x="15516" y="939"/>
                  </a:lnTo>
                  <a:lnTo>
                    <a:pt x="18797" y="5635"/>
                  </a:lnTo>
                  <a:lnTo>
                    <a:pt x="20780" y="12209"/>
                  </a:lnTo>
                  <a:lnTo>
                    <a:pt x="21600" y="21600"/>
                  </a:lnTo>
                  <a:lnTo>
                    <a:pt x="0" y="21600"/>
                  </a:lnTo>
                  <a:lnTo>
                    <a:pt x="752" y="12209"/>
                  </a:lnTo>
                  <a:lnTo>
                    <a:pt x="3213" y="5635"/>
                  </a:lnTo>
                  <a:lnTo>
                    <a:pt x="6494" y="939"/>
                  </a:lnTo>
                  <a:lnTo>
                    <a:pt x="11005"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grpSp>
      <p:sp>
        <p:nvSpPr>
          <p:cNvPr id="493" name="Title Text"/>
          <p:cNvSpPr txBox="1">
            <a:spLocks noGrp="1"/>
          </p:cNvSpPr>
          <p:nvPr>
            <p:ph type="title"/>
          </p:nvPr>
        </p:nvSpPr>
        <p:spPr>
          <a:xfrm>
            <a:off x="457200" y="277813"/>
            <a:ext cx="8229600" cy="1143001"/>
          </a:xfrm>
          <a:prstGeom prst="rect">
            <a:avLst/>
          </a:prstGeom>
        </p:spPr>
        <p:txBody>
          <a:bodyPr/>
          <a:lstStyle>
            <a:lvl1pPr>
              <a:defRPr>
                <a:solidFill>
                  <a:srgbClr val="DBBD71"/>
                </a:solidFill>
              </a:defRPr>
            </a:lvl1pPr>
          </a:lstStyle>
          <a:p>
            <a:r>
              <a:t>Title Text</a:t>
            </a:r>
          </a:p>
        </p:txBody>
      </p:sp>
      <p:sp>
        <p:nvSpPr>
          <p:cNvPr id="494" name="Body Level One…"/>
          <p:cNvSpPr txBox="1">
            <a:spLocks noGrp="1"/>
          </p:cNvSpPr>
          <p:nvPr>
            <p:ph type="body" idx="1"/>
          </p:nvPr>
        </p:nvSpPr>
        <p:spPr>
          <a:prstGeom prst="rect">
            <a:avLst/>
          </a:prstGeom>
        </p:spPr>
        <p:txBody>
          <a:bodyPr/>
          <a:lstStyle>
            <a:lvl1pPr>
              <a:buClr>
                <a:srgbClr val="FFCC66"/>
              </a:buClr>
              <a:buSzPct val="65000"/>
              <a:buChar char="■"/>
              <a:defRPr>
                <a:latin typeface="Tahoma"/>
                <a:ea typeface="Tahoma"/>
                <a:cs typeface="Tahoma"/>
                <a:sym typeface="Tahoma"/>
              </a:defRPr>
            </a:lvl1pPr>
            <a:lvl2pPr>
              <a:buClr>
                <a:srgbClr val="FFCC66"/>
              </a:buClr>
              <a:buSzPct val="65000"/>
              <a:buChar char="■"/>
              <a:defRPr>
                <a:latin typeface="Tahoma"/>
                <a:ea typeface="Tahoma"/>
                <a:cs typeface="Tahoma"/>
                <a:sym typeface="Tahoma"/>
              </a:defRPr>
            </a:lvl2pPr>
            <a:lvl3pPr>
              <a:buClr>
                <a:srgbClr val="FFCC66"/>
              </a:buClr>
              <a:buSzPct val="65000"/>
              <a:buChar char="■"/>
              <a:defRPr>
                <a:latin typeface="Tahoma"/>
                <a:ea typeface="Tahoma"/>
                <a:cs typeface="Tahoma"/>
                <a:sym typeface="Tahoma"/>
              </a:defRPr>
            </a:lvl3pPr>
            <a:lvl4pPr>
              <a:buClr>
                <a:srgbClr val="FFCC66"/>
              </a:buClr>
              <a:buSzPct val="65000"/>
              <a:buChar char="■"/>
              <a:defRPr>
                <a:latin typeface="Tahoma"/>
                <a:ea typeface="Tahoma"/>
                <a:cs typeface="Tahoma"/>
                <a:sym typeface="Tahoma"/>
              </a:defRPr>
            </a:lvl4pPr>
            <a:lvl5pPr>
              <a:buClr>
                <a:srgbClr val="FFCC66"/>
              </a:buClr>
              <a:buSzPct val="65000"/>
              <a:buChar char="■"/>
              <a:defRPr>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495" name="Slide Number"/>
          <p:cNvSpPr txBox="1">
            <a:spLocks noGrp="1"/>
          </p:cNvSpPr>
          <p:nvPr>
            <p:ph type="sldNum" sz="quarter" idx="2"/>
          </p:nvPr>
        </p:nvSpPr>
        <p:spPr>
          <a:xfrm>
            <a:off x="8416270" y="6466522"/>
            <a:ext cx="270531" cy="269241"/>
          </a:xfrm>
          <a:prstGeom prst="rect">
            <a:avLst/>
          </a:prstGeom>
        </p:spPr>
        <p:txBody>
          <a:bodyPr anchor="b"/>
          <a:lstStyle>
            <a:lvl1pPr>
              <a:defRPr sz="1200">
                <a:latin typeface="Tahoma"/>
                <a:ea typeface="Tahoma"/>
                <a:cs typeface="Tahoma"/>
                <a:sym typeface="Tahoma"/>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3753050353"/>
      </p:ext>
    </p:extLst>
  </p:cSld>
  <p:clrMapOvr>
    <a:masterClrMapping/>
  </p:clrMapOvr>
  <p:transition spd="med"/>
</p:sldLayout>
</file>

<file path=ppt/slideLayouts/slideLayout2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a:extLst>
              <a:ext uri="{FF2B5EF4-FFF2-40B4-BE49-F238E27FC236}">
                <a16:creationId xmlns:a16="http://schemas.microsoft.com/office/drawing/2014/main" id="{511A6481-7D2B-3247-AB99-75849C236B5E}"/>
              </a:ext>
            </a:extLst>
          </p:cNvPr>
          <p:cNvSpPr>
            <a:spLocks noGrp="1" noChangeArrowheads="1"/>
          </p:cNvSpPr>
          <p:nvPr>
            <p:ph type="dt" sz="half" idx="10"/>
          </p:nvPr>
        </p:nvSpPr>
        <p:spPr>
          <a:ln/>
        </p:spPr>
        <p:txBody>
          <a:bodyPr/>
          <a:lstStyle>
            <a:lvl1pPr>
              <a:defRPr/>
            </a:lvl1pPr>
          </a:lstStyle>
          <a:p>
            <a:pPr>
              <a:defRPr/>
            </a:pPr>
            <a:endParaRPr lang="en-US"/>
          </a:p>
        </p:txBody>
      </p:sp>
      <p:sp>
        <p:nvSpPr>
          <p:cNvPr id="4" name="Rectangle 5">
            <a:extLst>
              <a:ext uri="{FF2B5EF4-FFF2-40B4-BE49-F238E27FC236}">
                <a16:creationId xmlns:a16="http://schemas.microsoft.com/office/drawing/2014/main" id="{3DF0F5D0-E52E-6A40-BD25-609E69CE4866}"/>
              </a:ext>
            </a:extLst>
          </p:cNvPr>
          <p:cNvSpPr>
            <a:spLocks noGrp="1" noChangeArrowheads="1"/>
          </p:cNvSpPr>
          <p:nvPr>
            <p:ph type="ftr" sz="quarter" idx="11"/>
          </p:nvPr>
        </p:nvSpPr>
        <p:spPr>
          <a:ln/>
        </p:spPr>
        <p:txBody>
          <a:bodyPr/>
          <a:lstStyle>
            <a:lvl1pPr>
              <a:defRPr/>
            </a:lvl1pPr>
          </a:lstStyle>
          <a:p>
            <a:pPr>
              <a:defRPr/>
            </a:pPr>
            <a:endParaRPr lang="en-US"/>
          </a:p>
        </p:txBody>
      </p:sp>
      <p:sp>
        <p:nvSpPr>
          <p:cNvPr id="5" name="Rectangle 6">
            <a:extLst>
              <a:ext uri="{FF2B5EF4-FFF2-40B4-BE49-F238E27FC236}">
                <a16:creationId xmlns:a16="http://schemas.microsoft.com/office/drawing/2014/main" id="{376F9029-BFA3-BE4B-9AAE-C2949C3703C7}"/>
              </a:ext>
            </a:extLst>
          </p:cNvPr>
          <p:cNvSpPr>
            <a:spLocks noGrp="1" noChangeArrowheads="1"/>
          </p:cNvSpPr>
          <p:nvPr>
            <p:ph type="sldNum" sz="quarter" idx="12"/>
          </p:nvPr>
        </p:nvSpPr>
        <p:spPr>
          <a:ln/>
        </p:spPr>
        <p:txBody>
          <a:bodyPr/>
          <a:lstStyle>
            <a:lvl1pPr>
              <a:defRPr/>
            </a:lvl1pPr>
          </a:lstStyle>
          <a:p>
            <a:fld id="{AFCD2C6D-6974-BB41-88D0-FAFB928E24B6}" type="slidenum">
              <a:rPr lang="en-US" altLang="en-US"/>
              <a:pPr/>
              <a:t>‹#›</a:t>
            </a:fld>
            <a:endParaRPr lang="en-US" altLang="en-US"/>
          </a:p>
        </p:txBody>
      </p:sp>
    </p:spTree>
    <p:extLst>
      <p:ext uri="{BB962C8B-B14F-4D97-AF65-F5344CB8AC3E}">
        <p14:creationId xmlns:p14="http://schemas.microsoft.com/office/powerpoint/2010/main" val="3532822524"/>
      </p:ext>
    </p:extLst>
  </p:cSld>
  <p:clrMapOvr>
    <a:masterClrMapping/>
  </p:clrMapOvr>
</p:sldLayout>
</file>

<file path=ppt/slideLayouts/slideLayout280.xml><?xml version="1.0" encoding="utf-8"?>
<p:sldLayout xmlns:a="http://schemas.openxmlformats.org/drawingml/2006/main" xmlns:r="http://schemas.openxmlformats.org/officeDocument/2006/relationships" xmlns:p="http://schemas.openxmlformats.org/presentationml/2006/main" showMasterSp="0" type="tx">
  <p:cSld name="4_Section Header">
    <p:bg>
      <p:bgPr>
        <a:gradFill flip="none" rotWithShape="1">
          <a:gsLst>
            <a:gs pos="0">
              <a:srgbClr val="663300"/>
            </a:gs>
            <a:gs pos="50000">
              <a:srgbClr val="996600"/>
            </a:gs>
            <a:gs pos="100000">
              <a:srgbClr val="663300"/>
            </a:gs>
          </a:gsLst>
          <a:lin ang="5400000" scaled="0"/>
        </a:gradFill>
        <a:effectLst/>
      </p:bgPr>
    </p:bg>
    <p:spTree>
      <p:nvGrpSpPr>
        <p:cNvPr id="1" name=""/>
        <p:cNvGrpSpPr/>
        <p:nvPr/>
      </p:nvGrpSpPr>
      <p:grpSpPr>
        <a:xfrm>
          <a:off x="0" y="0"/>
          <a:ext cx="0" cy="0"/>
          <a:chOff x="0" y="0"/>
          <a:chExt cx="0" cy="0"/>
        </a:xfrm>
      </p:grpSpPr>
      <p:grpSp>
        <p:nvGrpSpPr>
          <p:cNvPr id="536" name="Group 2"/>
          <p:cNvGrpSpPr/>
          <p:nvPr/>
        </p:nvGrpSpPr>
        <p:grpSpPr>
          <a:xfrm>
            <a:off x="3800475" y="1789113"/>
            <a:ext cx="5350046" cy="5056188"/>
            <a:chOff x="0" y="0"/>
            <a:chExt cx="5350045" cy="5056187"/>
          </a:xfrm>
        </p:grpSpPr>
        <p:sp>
          <p:nvSpPr>
            <p:cNvPr id="502" name="Rectangle 3"/>
            <p:cNvSpPr/>
            <p:nvPr/>
          </p:nvSpPr>
          <p:spPr>
            <a:xfrm>
              <a:off x="2914649" y="377824"/>
              <a:ext cx="312738" cy="161925"/>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03" name="Oval 4"/>
            <p:cNvSpPr/>
            <p:nvPr/>
          </p:nvSpPr>
          <p:spPr>
            <a:xfrm>
              <a:off x="3024187" y="92074"/>
              <a:ext cx="74613" cy="74613"/>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04" name="Rectangle 5"/>
            <p:cNvSpPr/>
            <p:nvPr/>
          </p:nvSpPr>
          <p:spPr>
            <a:xfrm>
              <a:off x="3991359" y="650874"/>
              <a:ext cx="951732" cy="3157539"/>
            </a:xfrm>
            <a:custGeom>
              <a:avLst/>
              <a:gdLst/>
              <a:ahLst/>
              <a:cxnLst>
                <a:cxn ang="0">
                  <a:pos x="wd2" y="hd2"/>
                </a:cxn>
                <a:cxn ang="5400000">
                  <a:pos x="wd2" y="hd2"/>
                </a:cxn>
                <a:cxn ang="10800000">
                  <a:pos x="wd2" y="hd2"/>
                </a:cxn>
                <a:cxn ang="16200000">
                  <a:pos x="wd2" y="hd2"/>
                </a:cxn>
              </a:cxnLst>
              <a:rect l="0" t="0" r="r" b="b"/>
              <a:pathLst>
                <a:path w="21600" h="21600" extrusionOk="0">
                  <a:moveTo>
                    <a:pt x="21324" y="0"/>
                  </a:moveTo>
                  <a:lnTo>
                    <a:pt x="21600" y="25"/>
                  </a:lnTo>
                  <a:lnTo>
                    <a:pt x="276" y="21600"/>
                  </a:lnTo>
                  <a:lnTo>
                    <a:pt x="0" y="21575"/>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05" name="Freeform 6"/>
            <p:cNvSpPr/>
            <p:nvPr/>
          </p:nvSpPr>
          <p:spPr>
            <a:xfrm>
              <a:off x="3932237" y="3779837"/>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5891" y="21600"/>
                  </a:moveTo>
                  <a:lnTo>
                    <a:pt x="13745" y="17550"/>
                  </a:lnTo>
                  <a:lnTo>
                    <a:pt x="19636" y="13500"/>
                  </a:lnTo>
                  <a:lnTo>
                    <a:pt x="21600" y="8100"/>
                  </a:lnTo>
                  <a:lnTo>
                    <a:pt x="19636" y="2700"/>
                  </a:lnTo>
                  <a:lnTo>
                    <a:pt x="11782" y="0"/>
                  </a:lnTo>
                  <a:lnTo>
                    <a:pt x="3927" y="2700"/>
                  </a:lnTo>
                  <a:lnTo>
                    <a:pt x="0" y="8100"/>
                  </a:lnTo>
                  <a:lnTo>
                    <a:pt x="0" y="13500"/>
                  </a:lnTo>
                  <a:lnTo>
                    <a:pt x="5891" y="21600"/>
                  </a:lnTo>
                  <a:close/>
                  <a:moveTo>
                    <a:pt x="13745" y="4050"/>
                  </a:moveTo>
                  <a:lnTo>
                    <a:pt x="17673" y="5400"/>
                  </a:lnTo>
                  <a:lnTo>
                    <a:pt x="19636" y="8100"/>
                  </a:lnTo>
                  <a:lnTo>
                    <a:pt x="19636" y="10800"/>
                  </a:lnTo>
                  <a:lnTo>
                    <a:pt x="11782" y="16200"/>
                  </a:lnTo>
                  <a:lnTo>
                    <a:pt x="7855" y="17550"/>
                  </a:lnTo>
                  <a:lnTo>
                    <a:pt x="3927" y="10800"/>
                  </a:lnTo>
                  <a:lnTo>
                    <a:pt x="5891" y="5400"/>
                  </a:lnTo>
                  <a:lnTo>
                    <a:pt x="9818" y="4050"/>
                  </a:lnTo>
                  <a:lnTo>
                    <a:pt x="13745"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06" name="Rectangle 7"/>
            <p:cNvSpPr/>
            <p:nvPr/>
          </p:nvSpPr>
          <p:spPr>
            <a:xfrm>
              <a:off x="4866237" y="648095"/>
              <a:ext cx="97326" cy="3171034"/>
            </a:xfrm>
            <a:custGeom>
              <a:avLst/>
              <a:gdLst/>
              <a:ahLst/>
              <a:cxnLst>
                <a:cxn ang="0">
                  <a:pos x="wd2" y="hd2"/>
                </a:cxn>
                <a:cxn ang="5400000">
                  <a:pos x="wd2" y="hd2"/>
                </a:cxn>
                <a:cxn ang="10800000">
                  <a:pos x="wd2" y="hd2"/>
                </a:cxn>
                <a:cxn ang="16200000">
                  <a:pos x="wd2" y="hd2"/>
                </a:cxn>
              </a:cxnLst>
              <a:rect l="0" t="0" r="r" b="b"/>
              <a:pathLst>
                <a:path w="21600" h="21600" extrusionOk="0">
                  <a:moveTo>
                    <a:pt x="18782" y="0"/>
                  </a:moveTo>
                  <a:lnTo>
                    <a:pt x="21600" y="2"/>
                  </a:lnTo>
                  <a:lnTo>
                    <a:pt x="2818" y="21600"/>
                  </a:lnTo>
                  <a:lnTo>
                    <a:pt x="0" y="2159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07" name="Rectangle 8"/>
            <p:cNvSpPr/>
            <p:nvPr/>
          </p:nvSpPr>
          <p:spPr>
            <a:xfrm>
              <a:off x="4965528" y="649012"/>
              <a:ext cx="384518" cy="1351513"/>
            </a:xfrm>
            <a:custGeom>
              <a:avLst/>
              <a:gdLst/>
              <a:ahLst/>
              <a:cxnLst>
                <a:cxn ang="0">
                  <a:pos x="wd2" y="hd2"/>
                </a:cxn>
                <a:cxn ang="5400000">
                  <a:pos x="wd2" y="hd2"/>
                </a:cxn>
                <a:cxn ang="10800000">
                  <a:pos x="wd2" y="hd2"/>
                </a:cxn>
                <a:cxn ang="16200000">
                  <a:pos x="wd2" y="hd2"/>
                </a:cxn>
              </a:cxnLst>
              <a:rect l="0" t="0" r="r" b="b"/>
              <a:pathLst>
                <a:path w="21600" h="21600" extrusionOk="0">
                  <a:moveTo>
                    <a:pt x="0" y="54"/>
                  </a:moveTo>
                  <a:lnTo>
                    <a:pt x="688" y="0"/>
                  </a:lnTo>
                  <a:lnTo>
                    <a:pt x="21600" y="21546"/>
                  </a:lnTo>
                  <a:lnTo>
                    <a:pt x="20912"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08" name="Rectangle 9"/>
            <p:cNvSpPr/>
            <p:nvPr/>
          </p:nvSpPr>
          <p:spPr>
            <a:xfrm>
              <a:off x="1140127" y="1179683"/>
              <a:ext cx="1063021" cy="3055596"/>
            </a:xfrm>
            <a:custGeom>
              <a:avLst/>
              <a:gdLst/>
              <a:ahLst/>
              <a:cxnLst>
                <a:cxn ang="0">
                  <a:pos x="wd2" y="hd2"/>
                </a:cxn>
                <a:cxn ang="5400000">
                  <a:pos x="wd2" y="hd2"/>
                </a:cxn>
                <a:cxn ang="10800000">
                  <a:pos x="wd2" y="hd2"/>
                </a:cxn>
                <a:cxn ang="16200000">
                  <a:pos x="wd2" y="hd2"/>
                </a:cxn>
              </a:cxnLst>
              <a:rect l="0" t="0" r="r" b="b"/>
              <a:pathLst>
                <a:path w="21600" h="21600" extrusionOk="0">
                  <a:moveTo>
                    <a:pt x="0" y="29"/>
                  </a:moveTo>
                  <a:lnTo>
                    <a:pt x="244" y="0"/>
                  </a:lnTo>
                  <a:lnTo>
                    <a:pt x="21600" y="21571"/>
                  </a:lnTo>
                  <a:lnTo>
                    <a:pt x="21356"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09" name="Rectangle 10"/>
            <p:cNvSpPr/>
            <p:nvPr/>
          </p:nvSpPr>
          <p:spPr>
            <a:xfrm>
              <a:off x="39266" y="1187305"/>
              <a:ext cx="1083518" cy="3192752"/>
            </a:xfrm>
            <a:custGeom>
              <a:avLst/>
              <a:gdLst/>
              <a:ahLst/>
              <a:cxnLst>
                <a:cxn ang="0">
                  <a:pos x="wd2" y="hd2"/>
                </a:cxn>
                <a:cxn ang="5400000">
                  <a:pos x="wd2" y="hd2"/>
                </a:cxn>
                <a:cxn ang="10800000">
                  <a:pos x="wd2" y="hd2"/>
                </a:cxn>
                <a:cxn ang="16200000">
                  <a:pos x="wd2" y="hd2"/>
                </a:cxn>
              </a:cxnLst>
              <a:rect l="0" t="0" r="r" b="b"/>
              <a:pathLst>
                <a:path w="21600" h="21600" extrusionOk="0">
                  <a:moveTo>
                    <a:pt x="21360" y="0"/>
                  </a:moveTo>
                  <a:lnTo>
                    <a:pt x="21600" y="27"/>
                  </a:lnTo>
                  <a:lnTo>
                    <a:pt x="240" y="21600"/>
                  </a:lnTo>
                  <a:lnTo>
                    <a:pt x="0" y="2157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10" name="Rectangle 11"/>
            <p:cNvSpPr/>
            <p:nvPr/>
          </p:nvSpPr>
          <p:spPr>
            <a:xfrm>
              <a:off x="904041" y="1183192"/>
              <a:ext cx="236618" cy="3018415"/>
            </a:xfrm>
            <a:custGeom>
              <a:avLst/>
              <a:gdLst/>
              <a:ahLst/>
              <a:cxnLst>
                <a:cxn ang="0">
                  <a:pos x="wd2" y="hd2"/>
                </a:cxn>
                <a:cxn ang="5400000">
                  <a:pos x="wd2" y="hd2"/>
                </a:cxn>
                <a:cxn ang="10800000">
                  <a:pos x="wd2" y="hd2"/>
                </a:cxn>
                <a:cxn ang="16200000">
                  <a:pos x="wd2" y="hd2"/>
                </a:cxn>
              </a:cxnLst>
              <a:rect l="0" t="0" r="r" b="b"/>
              <a:pathLst>
                <a:path w="21600" h="21600" extrusionOk="0">
                  <a:moveTo>
                    <a:pt x="20444" y="0"/>
                  </a:moveTo>
                  <a:lnTo>
                    <a:pt x="21600" y="7"/>
                  </a:lnTo>
                  <a:lnTo>
                    <a:pt x="1156" y="21600"/>
                  </a:lnTo>
                  <a:lnTo>
                    <a:pt x="0" y="2159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11" name="Freeform 12"/>
            <p:cNvSpPr/>
            <p:nvPr/>
          </p:nvSpPr>
          <p:spPr>
            <a:xfrm>
              <a:off x="2560637" y="3006724"/>
              <a:ext cx="989013" cy="247651"/>
            </a:xfrm>
            <a:custGeom>
              <a:avLst/>
              <a:gdLst/>
              <a:ahLst/>
              <a:cxnLst>
                <a:cxn ang="0">
                  <a:pos x="wd2" y="hd2"/>
                </a:cxn>
                <a:cxn ang="5400000">
                  <a:pos x="wd2" y="hd2"/>
                </a:cxn>
                <a:cxn ang="10800000">
                  <a:pos x="wd2" y="hd2"/>
                </a:cxn>
                <a:cxn ang="16200000">
                  <a:pos x="wd2" y="hd2"/>
                </a:cxn>
              </a:cxnLst>
              <a:rect l="0" t="0" r="r" b="b"/>
              <a:pathLst>
                <a:path w="21600" h="21600" extrusionOk="0">
                  <a:moveTo>
                    <a:pt x="208" y="2492"/>
                  </a:moveTo>
                  <a:lnTo>
                    <a:pt x="5617" y="4985"/>
                  </a:lnTo>
                  <a:lnTo>
                    <a:pt x="8702" y="4985"/>
                  </a:lnTo>
                  <a:lnTo>
                    <a:pt x="12274" y="4154"/>
                  </a:lnTo>
                  <a:lnTo>
                    <a:pt x="16399" y="2492"/>
                  </a:lnTo>
                  <a:lnTo>
                    <a:pt x="21184" y="0"/>
                  </a:lnTo>
                  <a:lnTo>
                    <a:pt x="21600" y="15785"/>
                  </a:lnTo>
                  <a:lnTo>
                    <a:pt x="17231" y="19108"/>
                  </a:lnTo>
                  <a:lnTo>
                    <a:pt x="14354" y="20769"/>
                  </a:lnTo>
                  <a:lnTo>
                    <a:pt x="11025" y="21600"/>
                  </a:lnTo>
                  <a:lnTo>
                    <a:pt x="7454" y="21600"/>
                  </a:lnTo>
                  <a:lnTo>
                    <a:pt x="3744" y="20769"/>
                  </a:lnTo>
                  <a:lnTo>
                    <a:pt x="0" y="18277"/>
                  </a:lnTo>
                  <a:lnTo>
                    <a:pt x="208" y="2492"/>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12" name="Freeform 13"/>
            <p:cNvSpPr/>
            <p:nvPr/>
          </p:nvSpPr>
          <p:spPr>
            <a:xfrm>
              <a:off x="3759199" y="3911599"/>
              <a:ext cx="1581151" cy="200026"/>
            </a:xfrm>
            <a:custGeom>
              <a:avLst/>
              <a:gdLst/>
              <a:ahLst/>
              <a:cxnLst>
                <a:cxn ang="0">
                  <a:pos x="wd2" y="hd2"/>
                </a:cxn>
                <a:cxn ang="5400000">
                  <a:pos x="wd2" y="hd2"/>
                </a:cxn>
                <a:cxn ang="10800000">
                  <a:pos x="wd2" y="hd2"/>
                </a:cxn>
                <a:cxn ang="16200000">
                  <a:pos x="wd2" y="hd2"/>
                </a:cxn>
              </a:cxnLst>
              <a:rect l="0" t="0" r="r" b="b"/>
              <a:pathLst>
                <a:path w="21600" h="21600" extrusionOk="0">
                  <a:moveTo>
                    <a:pt x="16401" y="1029"/>
                  </a:moveTo>
                  <a:lnTo>
                    <a:pt x="8723" y="1029"/>
                  </a:lnTo>
                  <a:lnTo>
                    <a:pt x="7287" y="0"/>
                  </a:lnTo>
                  <a:lnTo>
                    <a:pt x="4829" y="0"/>
                  </a:lnTo>
                  <a:lnTo>
                    <a:pt x="3915" y="1029"/>
                  </a:lnTo>
                  <a:lnTo>
                    <a:pt x="1175" y="1029"/>
                  </a:lnTo>
                  <a:lnTo>
                    <a:pt x="522" y="2057"/>
                  </a:lnTo>
                  <a:lnTo>
                    <a:pt x="131" y="3086"/>
                  </a:lnTo>
                  <a:lnTo>
                    <a:pt x="0" y="4114"/>
                  </a:lnTo>
                  <a:lnTo>
                    <a:pt x="261" y="7200"/>
                  </a:lnTo>
                  <a:lnTo>
                    <a:pt x="392" y="8229"/>
                  </a:lnTo>
                  <a:lnTo>
                    <a:pt x="653" y="9257"/>
                  </a:lnTo>
                  <a:lnTo>
                    <a:pt x="1305" y="10286"/>
                  </a:lnTo>
                  <a:lnTo>
                    <a:pt x="1958" y="12343"/>
                  </a:lnTo>
                  <a:lnTo>
                    <a:pt x="3132" y="14400"/>
                  </a:lnTo>
                  <a:lnTo>
                    <a:pt x="4568" y="15429"/>
                  </a:lnTo>
                  <a:lnTo>
                    <a:pt x="6373" y="17486"/>
                  </a:lnTo>
                  <a:lnTo>
                    <a:pt x="8462" y="18514"/>
                  </a:lnTo>
                  <a:lnTo>
                    <a:pt x="10941" y="20571"/>
                  </a:lnTo>
                  <a:lnTo>
                    <a:pt x="13530" y="20571"/>
                  </a:lnTo>
                  <a:lnTo>
                    <a:pt x="16401" y="21600"/>
                  </a:lnTo>
                  <a:lnTo>
                    <a:pt x="21600" y="21600"/>
                  </a:lnTo>
                  <a:lnTo>
                    <a:pt x="21600" y="2057"/>
                  </a:lnTo>
                  <a:lnTo>
                    <a:pt x="19120" y="2057"/>
                  </a:lnTo>
                  <a:lnTo>
                    <a:pt x="16401" y="1029"/>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13" name="Freeform 14"/>
            <p:cNvSpPr/>
            <p:nvPr/>
          </p:nvSpPr>
          <p:spPr>
            <a:xfrm>
              <a:off x="3797300" y="3997324"/>
              <a:ext cx="1543051" cy="388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535" y="4761"/>
                  </a:lnTo>
                  <a:lnTo>
                    <a:pt x="1471" y="8464"/>
                  </a:lnTo>
                  <a:lnTo>
                    <a:pt x="2675" y="12078"/>
                  </a:lnTo>
                  <a:lnTo>
                    <a:pt x="4414" y="15252"/>
                  </a:lnTo>
                  <a:lnTo>
                    <a:pt x="6531" y="17897"/>
                  </a:lnTo>
                  <a:lnTo>
                    <a:pt x="9206" y="20013"/>
                  </a:lnTo>
                  <a:lnTo>
                    <a:pt x="10677" y="20542"/>
                  </a:lnTo>
                  <a:lnTo>
                    <a:pt x="12394" y="21071"/>
                  </a:lnTo>
                  <a:lnTo>
                    <a:pt x="14133" y="21600"/>
                  </a:lnTo>
                  <a:lnTo>
                    <a:pt x="19059" y="21600"/>
                  </a:lnTo>
                  <a:lnTo>
                    <a:pt x="21600" y="21071"/>
                  </a:lnTo>
                  <a:lnTo>
                    <a:pt x="21600" y="5290"/>
                  </a:lnTo>
                  <a:lnTo>
                    <a:pt x="15604" y="5290"/>
                  </a:lnTo>
                  <a:lnTo>
                    <a:pt x="11212" y="4761"/>
                  </a:lnTo>
                  <a:lnTo>
                    <a:pt x="7066" y="3703"/>
                  </a:lnTo>
                  <a:lnTo>
                    <a:pt x="3344" y="2116"/>
                  </a:lnTo>
                  <a:lnTo>
                    <a:pt x="1605" y="1058"/>
                  </a:lnTo>
                  <a:lnTo>
                    <a:pt x="0" y="0"/>
                  </a:lnTo>
                  <a:close/>
                </a:path>
              </a:pathLst>
            </a:custGeom>
            <a:gradFill flip="none" rotWithShape="1">
              <a:gsLst>
                <a:gs pos="0">
                  <a:srgbClr val="663300"/>
                </a:gs>
                <a:gs pos="100000">
                  <a:srgbClr val="82582E"/>
                </a:gs>
              </a:gsLst>
              <a:lin ang="189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14" name="Freeform 15"/>
            <p:cNvSpPr/>
            <p:nvPr/>
          </p:nvSpPr>
          <p:spPr>
            <a:xfrm>
              <a:off x="3825875" y="3911599"/>
              <a:ext cx="1514476" cy="142876"/>
            </a:xfrm>
            <a:custGeom>
              <a:avLst/>
              <a:gdLst/>
              <a:ahLst/>
              <a:cxnLst>
                <a:cxn ang="0">
                  <a:pos x="wd2" y="hd2"/>
                </a:cxn>
                <a:cxn ang="5400000">
                  <a:pos x="wd2" y="hd2"/>
                </a:cxn>
                <a:cxn ang="10800000">
                  <a:pos x="wd2" y="hd2"/>
                </a:cxn>
                <a:cxn ang="16200000">
                  <a:pos x="wd2" y="hd2"/>
                </a:cxn>
              </a:cxnLst>
              <a:rect l="0" t="0" r="r" b="b"/>
              <a:pathLst>
                <a:path w="21600" h="21600" extrusionOk="0">
                  <a:moveTo>
                    <a:pt x="15899" y="0"/>
                  </a:moveTo>
                  <a:lnTo>
                    <a:pt x="3679" y="0"/>
                  </a:lnTo>
                  <a:lnTo>
                    <a:pt x="2862" y="1440"/>
                  </a:lnTo>
                  <a:lnTo>
                    <a:pt x="2180" y="1440"/>
                  </a:lnTo>
                  <a:lnTo>
                    <a:pt x="1226" y="2880"/>
                  </a:lnTo>
                  <a:lnTo>
                    <a:pt x="681" y="2880"/>
                  </a:lnTo>
                  <a:lnTo>
                    <a:pt x="273" y="4320"/>
                  </a:lnTo>
                  <a:lnTo>
                    <a:pt x="136" y="4320"/>
                  </a:lnTo>
                  <a:lnTo>
                    <a:pt x="0" y="5760"/>
                  </a:lnTo>
                  <a:lnTo>
                    <a:pt x="136" y="7200"/>
                  </a:lnTo>
                  <a:lnTo>
                    <a:pt x="545" y="8640"/>
                  </a:lnTo>
                  <a:lnTo>
                    <a:pt x="1226" y="10080"/>
                  </a:lnTo>
                  <a:lnTo>
                    <a:pt x="2317" y="12960"/>
                  </a:lnTo>
                  <a:lnTo>
                    <a:pt x="3816" y="14400"/>
                  </a:lnTo>
                  <a:lnTo>
                    <a:pt x="5701" y="15840"/>
                  </a:lnTo>
                  <a:lnTo>
                    <a:pt x="7745" y="18720"/>
                  </a:lnTo>
                  <a:lnTo>
                    <a:pt x="10198" y="20160"/>
                  </a:lnTo>
                  <a:lnTo>
                    <a:pt x="12901" y="20160"/>
                  </a:lnTo>
                  <a:lnTo>
                    <a:pt x="15763" y="21600"/>
                  </a:lnTo>
                  <a:lnTo>
                    <a:pt x="21600" y="21600"/>
                  </a:lnTo>
                  <a:lnTo>
                    <a:pt x="21600" y="1440"/>
                  </a:lnTo>
                  <a:lnTo>
                    <a:pt x="17534" y="1440"/>
                  </a:lnTo>
                  <a:lnTo>
                    <a:pt x="15899"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15" name="Freeform 16"/>
            <p:cNvSpPr/>
            <p:nvPr/>
          </p:nvSpPr>
          <p:spPr>
            <a:xfrm>
              <a:off x="1055687" y="657224"/>
              <a:ext cx="161926" cy="246064"/>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672"/>
                  </a:lnTo>
                  <a:lnTo>
                    <a:pt x="6353" y="10034"/>
                  </a:lnTo>
                  <a:lnTo>
                    <a:pt x="6353" y="21600"/>
                  </a:lnTo>
                  <a:lnTo>
                    <a:pt x="15247" y="21600"/>
                  </a:lnTo>
                  <a:lnTo>
                    <a:pt x="15247" y="9197"/>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16" name="Freeform 17"/>
            <p:cNvSpPr/>
            <p:nvPr/>
          </p:nvSpPr>
          <p:spPr>
            <a:xfrm>
              <a:off x="1055687" y="893762"/>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1520" y="21600"/>
                  </a:moveTo>
                  <a:lnTo>
                    <a:pt x="17280" y="16200"/>
                  </a:lnTo>
                  <a:lnTo>
                    <a:pt x="21600" y="8100"/>
                  </a:lnTo>
                  <a:lnTo>
                    <a:pt x="20160" y="5400"/>
                  </a:lnTo>
                  <a:lnTo>
                    <a:pt x="15840" y="1350"/>
                  </a:lnTo>
                  <a:lnTo>
                    <a:pt x="10080" y="0"/>
                  </a:lnTo>
                  <a:lnTo>
                    <a:pt x="5760" y="0"/>
                  </a:lnTo>
                  <a:lnTo>
                    <a:pt x="2880" y="2700"/>
                  </a:lnTo>
                  <a:lnTo>
                    <a:pt x="0" y="8100"/>
                  </a:lnTo>
                  <a:lnTo>
                    <a:pt x="2880" y="14850"/>
                  </a:lnTo>
                  <a:lnTo>
                    <a:pt x="7200" y="18900"/>
                  </a:lnTo>
                  <a:lnTo>
                    <a:pt x="11520" y="21600"/>
                  </a:lnTo>
                  <a:close/>
                  <a:moveTo>
                    <a:pt x="11520" y="2700"/>
                  </a:moveTo>
                  <a:lnTo>
                    <a:pt x="15840" y="4050"/>
                  </a:lnTo>
                  <a:lnTo>
                    <a:pt x="17280" y="5400"/>
                  </a:lnTo>
                  <a:lnTo>
                    <a:pt x="17280" y="10800"/>
                  </a:lnTo>
                  <a:lnTo>
                    <a:pt x="12960" y="14850"/>
                  </a:lnTo>
                  <a:lnTo>
                    <a:pt x="11520" y="17550"/>
                  </a:lnTo>
                  <a:lnTo>
                    <a:pt x="7200" y="14850"/>
                  </a:lnTo>
                  <a:lnTo>
                    <a:pt x="4320" y="6750"/>
                  </a:lnTo>
                  <a:lnTo>
                    <a:pt x="7200" y="2700"/>
                  </a:lnTo>
                  <a:lnTo>
                    <a:pt x="11520"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17" name="Freeform 18"/>
            <p:cNvSpPr/>
            <p:nvPr/>
          </p:nvSpPr>
          <p:spPr>
            <a:xfrm>
              <a:off x="1055687" y="10175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2880" y="20400"/>
                  </a:lnTo>
                  <a:lnTo>
                    <a:pt x="5760" y="21600"/>
                  </a:lnTo>
                  <a:lnTo>
                    <a:pt x="12960" y="21600"/>
                  </a:lnTo>
                  <a:lnTo>
                    <a:pt x="18720" y="19200"/>
                  </a:lnTo>
                  <a:lnTo>
                    <a:pt x="21600" y="14400"/>
                  </a:lnTo>
                  <a:lnTo>
                    <a:pt x="20160" y="8400"/>
                  </a:lnTo>
                  <a:lnTo>
                    <a:pt x="11520" y="1200"/>
                  </a:lnTo>
                  <a:lnTo>
                    <a:pt x="11520" y="0"/>
                  </a:lnTo>
                  <a:lnTo>
                    <a:pt x="5760" y="4800"/>
                  </a:lnTo>
                  <a:lnTo>
                    <a:pt x="1440" y="9600"/>
                  </a:lnTo>
                  <a:lnTo>
                    <a:pt x="0" y="13200"/>
                  </a:lnTo>
                  <a:lnTo>
                    <a:pt x="0" y="18000"/>
                  </a:lnTo>
                  <a:close/>
                  <a:moveTo>
                    <a:pt x="2880" y="13200"/>
                  </a:moveTo>
                  <a:lnTo>
                    <a:pt x="4320" y="9600"/>
                  </a:lnTo>
                  <a:lnTo>
                    <a:pt x="11520" y="3600"/>
                  </a:lnTo>
                  <a:lnTo>
                    <a:pt x="15840" y="6000"/>
                  </a:lnTo>
                  <a:lnTo>
                    <a:pt x="17280" y="9600"/>
                  </a:lnTo>
                  <a:lnTo>
                    <a:pt x="18720" y="14400"/>
                  </a:lnTo>
                  <a:lnTo>
                    <a:pt x="18720" y="16800"/>
                  </a:lnTo>
                  <a:lnTo>
                    <a:pt x="15840" y="19200"/>
                  </a:lnTo>
                  <a:lnTo>
                    <a:pt x="10080" y="20400"/>
                  </a:lnTo>
                  <a:lnTo>
                    <a:pt x="4320" y="18000"/>
                  </a:lnTo>
                  <a:lnTo>
                    <a:pt x="2880" y="15600"/>
                  </a:lnTo>
                  <a:lnTo>
                    <a:pt x="288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18" name="Freeform 19"/>
            <p:cNvSpPr/>
            <p:nvPr/>
          </p:nvSpPr>
          <p:spPr>
            <a:xfrm>
              <a:off x="4883149" y="123824"/>
              <a:ext cx="161926" cy="2476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831"/>
                  </a:lnTo>
                  <a:lnTo>
                    <a:pt x="6353" y="9969"/>
                  </a:lnTo>
                  <a:lnTo>
                    <a:pt x="6353" y="21600"/>
                  </a:lnTo>
                  <a:lnTo>
                    <a:pt x="15247" y="21600"/>
                  </a:lnTo>
                  <a:lnTo>
                    <a:pt x="15247" y="9138"/>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19" name="Freeform 20"/>
            <p:cNvSpPr/>
            <p:nvPr/>
          </p:nvSpPr>
          <p:spPr>
            <a:xfrm>
              <a:off x="4892674" y="352424"/>
              <a:ext cx="133351" cy="152401"/>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16971" y="17550"/>
                  </a:lnTo>
                  <a:lnTo>
                    <a:pt x="21600" y="12150"/>
                  </a:lnTo>
                  <a:lnTo>
                    <a:pt x="21600" y="6750"/>
                  </a:lnTo>
                  <a:lnTo>
                    <a:pt x="16971" y="1350"/>
                  </a:lnTo>
                  <a:lnTo>
                    <a:pt x="10800" y="0"/>
                  </a:lnTo>
                  <a:lnTo>
                    <a:pt x="6171" y="1350"/>
                  </a:lnTo>
                  <a:lnTo>
                    <a:pt x="3086" y="4050"/>
                  </a:lnTo>
                  <a:lnTo>
                    <a:pt x="0" y="9450"/>
                  </a:lnTo>
                  <a:lnTo>
                    <a:pt x="3086" y="14850"/>
                  </a:lnTo>
                  <a:lnTo>
                    <a:pt x="10800" y="21600"/>
                  </a:lnTo>
                  <a:close/>
                  <a:moveTo>
                    <a:pt x="12343" y="2700"/>
                  </a:moveTo>
                  <a:lnTo>
                    <a:pt x="16971" y="4050"/>
                  </a:lnTo>
                  <a:lnTo>
                    <a:pt x="18514" y="6750"/>
                  </a:lnTo>
                  <a:lnTo>
                    <a:pt x="18514" y="9450"/>
                  </a:lnTo>
                  <a:lnTo>
                    <a:pt x="16971" y="12150"/>
                  </a:lnTo>
                  <a:lnTo>
                    <a:pt x="13886" y="16200"/>
                  </a:lnTo>
                  <a:lnTo>
                    <a:pt x="10800" y="18900"/>
                  </a:lnTo>
                  <a:lnTo>
                    <a:pt x="7714" y="16200"/>
                  </a:lnTo>
                  <a:lnTo>
                    <a:pt x="4629" y="12150"/>
                  </a:lnTo>
                  <a:lnTo>
                    <a:pt x="4629" y="6750"/>
                  </a:lnTo>
                  <a:lnTo>
                    <a:pt x="7714" y="4050"/>
                  </a:lnTo>
                  <a:lnTo>
                    <a:pt x="12343"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20" name="Freeform 21"/>
            <p:cNvSpPr/>
            <p:nvPr/>
          </p:nvSpPr>
          <p:spPr>
            <a:xfrm>
              <a:off x="4883149" y="485774"/>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1440" y="18000"/>
                  </a:moveTo>
                  <a:lnTo>
                    <a:pt x="4320" y="20400"/>
                  </a:lnTo>
                  <a:lnTo>
                    <a:pt x="7200" y="21600"/>
                  </a:lnTo>
                  <a:lnTo>
                    <a:pt x="14400" y="21600"/>
                  </a:lnTo>
                  <a:lnTo>
                    <a:pt x="20160" y="19200"/>
                  </a:lnTo>
                  <a:lnTo>
                    <a:pt x="21600" y="16800"/>
                  </a:lnTo>
                  <a:lnTo>
                    <a:pt x="21600" y="13200"/>
                  </a:lnTo>
                  <a:lnTo>
                    <a:pt x="20160" y="7200"/>
                  </a:lnTo>
                  <a:lnTo>
                    <a:pt x="17280" y="3600"/>
                  </a:lnTo>
                  <a:lnTo>
                    <a:pt x="12960" y="0"/>
                  </a:lnTo>
                  <a:lnTo>
                    <a:pt x="11520" y="0"/>
                  </a:lnTo>
                  <a:lnTo>
                    <a:pt x="5760" y="4800"/>
                  </a:lnTo>
                  <a:lnTo>
                    <a:pt x="2880" y="9600"/>
                  </a:lnTo>
                  <a:lnTo>
                    <a:pt x="0" y="13200"/>
                  </a:lnTo>
                  <a:lnTo>
                    <a:pt x="1440" y="18000"/>
                  </a:lnTo>
                  <a:close/>
                  <a:moveTo>
                    <a:pt x="4320" y="13200"/>
                  </a:moveTo>
                  <a:lnTo>
                    <a:pt x="5760" y="9600"/>
                  </a:lnTo>
                  <a:lnTo>
                    <a:pt x="8640" y="6000"/>
                  </a:lnTo>
                  <a:lnTo>
                    <a:pt x="10080" y="3600"/>
                  </a:lnTo>
                  <a:lnTo>
                    <a:pt x="11520" y="2400"/>
                  </a:lnTo>
                  <a:lnTo>
                    <a:pt x="18720" y="8400"/>
                  </a:lnTo>
                  <a:lnTo>
                    <a:pt x="20160" y="13200"/>
                  </a:lnTo>
                  <a:lnTo>
                    <a:pt x="15840" y="18000"/>
                  </a:lnTo>
                  <a:lnTo>
                    <a:pt x="12960" y="19200"/>
                  </a:lnTo>
                  <a:lnTo>
                    <a:pt x="7200" y="19200"/>
                  </a:lnTo>
                  <a:lnTo>
                    <a:pt x="5760" y="16800"/>
                  </a:lnTo>
                  <a:lnTo>
                    <a:pt x="4320" y="15600"/>
                  </a:lnTo>
                  <a:lnTo>
                    <a:pt x="432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21" name="Freeform 22"/>
            <p:cNvSpPr/>
            <p:nvPr/>
          </p:nvSpPr>
          <p:spPr>
            <a:xfrm>
              <a:off x="4816474" y="3806824"/>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9818" y="21600"/>
                  </a:moveTo>
                  <a:lnTo>
                    <a:pt x="17673" y="16200"/>
                  </a:lnTo>
                  <a:lnTo>
                    <a:pt x="21600" y="10800"/>
                  </a:lnTo>
                  <a:lnTo>
                    <a:pt x="21600" y="5400"/>
                  </a:lnTo>
                  <a:lnTo>
                    <a:pt x="17673" y="1350"/>
                  </a:lnTo>
                  <a:lnTo>
                    <a:pt x="9818" y="0"/>
                  </a:lnTo>
                  <a:lnTo>
                    <a:pt x="5891" y="0"/>
                  </a:lnTo>
                  <a:lnTo>
                    <a:pt x="1964" y="2700"/>
                  </a:lnTo>
                  <a:lnTo>
                    <a:pt x="0" y="8100"/>
                  </a:lnTo>
                  <a:lnTo>
                    <a:pt x="1964" y="13500"/>
                  </a:lnTo>
                  <a:lnTo>
                    <a:pt x="5891" y="18900"/>
                  </a:lnTo>
                  <a:lnTo>
                    <a:pt x="9818" y="21600"/>
                  </a:lnTo>
                  <a:close/>
                  <a:moveTo>
                    <a:pt x="9818" y="2700"/>
                  </a:moveTo>
                  <a:lnTo>
                    <a:pt x="15709" y="4050"/>
                  </a:lnTo>
                  <a:lnTo>
                    <a:pt x="17673" y="5400"/>
                  </a:lnTo>
                  <a:lnTo>
                    <a:pt x="17673" y="8100"/>
                  </a:lnTo>
                  <a:lnTo>
                    <a:pt x="15709" y="10800"/>
                  </a:lnTo>
                  <a:lnTo>
                    <a:pt x="11782" y="14850"/>
                  </a:lnTo>
                  <a:lnTo>
                    <a:pt x="9818" y="17550"/>
                  </a:lnTo>
                  <a:lnTo>
                    <a:pt x="5891" y="14850"/>
                  </a:lnTo>
                  <a:lnTo>
                    <a:pt x="1964" y="6750"/>
                  </a:lnTo>
                  <a:lnTo>
                    <a:pt x="5891" y="2700"/>
                  </a:lnTo>
                  <a:lnTo>
                    <a:pt x="9818"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22" name="Freeform 23"/>
            <p:cNvSpPr/>
            <p:nvPr/>
          </p:nvSpPr>
          <p:spPr>
            <a:xfrm>
              <a:off x="989012" y="0"/>
              <a:ext cx="4132264" cy="704850"/>
            </a:xfrm>
            <a:custGeom>
              <a:avLst/>
              <a:gdLst/>
              <a:ahLst/>
              <a:cxnLst>
                <a:cxn ang="0">
                  <a:pos x="wd2" y="hd2"/>
                </a:cxn>
                <a:cxn ang="5400000">
                  <a:pos x="wd2" y="hd2"/>
                </a:cxn>
                <a:cxn ang="10800000">
                  <a:pos x="wd2" y="hd2"/>
                </a:cxn>
                <a:cxn ang="16200000">
                  <a:pos x="wd2" y="hd2"/>
                </a:cxn>
              </a:cxnLst>
              <a:rect l="0" t="0" r="r" b="b"/>
              <a:pathLst>
                <a:path w="21600" h="21600" extrusionOk="0">
                  <a:moveTo>
                    <a:pt x="21458" y="0"/>
                  </a:moveTo>
                  <a:lnTo>
                    <a:pt x="21600" y="3503"/>
                  </a:lnTo>
                  <a:lnTo>
                    <a:pt x="50" y="21600"/>
                  </a:lnTo>
                  <a:lnTo>
                    <a:pt x="0" y="19265"/>
                  </a:lnTo>
                  <a:lnTo>
                    <a:pt x="10200" y="4670"/>
                  </a:lnTo>
                  <a:lnTo>
                    <a:pt x="11250" y="3795"/>
                  </a:lnTo>
                  <a:lnTo>
                    <a:pt x="21458"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23" name="Freeform 24"/>
            <p:cNvSpPr/>
            <p:nvPr/>
          </p:nvSpPr>
          <p:spPr>
            <a:xfrm>
              <a:off x="857249" y="4200524"/>
              <a:ext cx="133351" cy="150814"/>
            </a:xfrm>
            <a:custGeom>
              <a:avLst/>
              <a:gdLst/>
              <a:ahLst/>
              <a:cxnLst>
                <a:cxn ang="0">
                  <a:pos x="wd2" y="hd2"/>
                </a:cxn>
                <a:cxn ang="5400000">
                  <a:pos x="wd2" y="hd2"/>
                </a:cxn>
                <a:cxn ang="10800000">
                  <a:pos x="wd2" y="hd2"/>
                </a:cxn>
                <a:cxn ang="16200000">
                  <a:pos x="wd2" y="hd2"/>
                </a:cxn>
              </a:cxnLst>
              <a:rect l="0" t="0" r="r" b="b"/>
              <a:pathLst>
                <a:path w="21600" h="21600" extrusionOk="0">
                  <a:moveTo>
                    <a:pt x="9257" y="21600"/>
                  </a:moveTo>
                  <a:lnTo>
                    <a:pt x="15429" y="17507"/>
                  </a:lnTo>
                  <a:lnTo>
                    <a:pt x="20057" y="12051"/>
                  </a:lnTo>
                  <a:lnTo>
                    <a:pt x="21600" y="9549"/>
                  </a:lnTo>
                  <a:lnTo>
                    <a:pt x="21600" y="6821"/>
                  </a:lnTo>
                  <a:lnTo>
                    <a:pt x="18514" y="1364"/>
                  </a:lnTo>
                  <a:lnTo>
                    <a:pt x="10800" y="0"/>
                  </a:lnTo>
                  <a:lnTo>
                    <a:pt x="7714" y="0"/>
                  </a:lnTo>
                  <a:lnTo>
                    <a:pt x="3086" y="2728"/>
                  </a:lnTo>
                  <a:lnTo>
                    <a:pt x="0" y="5457"/>
                  </a:lnTo>
                  <a:lnTo>
                    <a:pt x="0" y="8185"/>
                  </a:lnTo>
                  <a:lnTo>
                    <a:pt x="1543" y="13415"/>
                  </a:lnTo>
                  <a:lnTo>
                    <a:pt x="6171" y="18872"/>
                  </a:lnTo>
                  <a:lnTo>
                    <a:pt x="9257" y="21600"/>
                  </a:lnTo>
                  <a:close/>
                  <a:moveTo>
                    <a:pt x="12343" y="2728"/>
                  </a:moveTo>
                  <a:lnTo>
                    <a:pt x="16971" y="4093"/>
                  </a:lnTo>
                  <a:lnTo>
                    <a:pt x="18514" y="6821"/>
                  </a:lnTo>
                  <a:lnTo>
                    <a:pt x="18514" y="9549"/>
                  </a:lnTo>
                  <a:lnTo>
                    <a:pt x="16971" y="12051"/>
                  </a:lnTo>
                  <a:lnTo>
                    <a:pt x="10800" y="17507"/>
                  </a:lnTo>
                  <a:lnTo>
                    <a:pt x="9257" y="17507"/>
                  </a:lnTo>
                  <a:lnTo>
                    <a:pt x="6171" y="14779"/>
                  </a:lnTo>
                  <a:lnTo>
                    <a:pt x="4629" y="10914"/>
                  </a:lnTo>
                  <a:lnTo>
                    <a:pt x="4629" y="6821"/>
                  </a:lnTo>
                  <a:lnTo>
                    <a:pt x="7714" y="2728"/>
                  </a:lnTo>
                  <a:lnTo>
                    <a:pt x="12343" y="272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24" name="Freeform 25"/>
            <p:cNvSpPr/>
            <p:nvPr/>
          </p:nvSpPr>
          <p:spPr>
            <a:xfrm>
              <a:off x="2198687" y="43576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2880" y="19200"/>
                  </a:moveTo>
                  <a:lnTo>
                    <a:pt x="5760" y="21600"/>
                  </a:lnTo>
                  <a:lnTo>
                    <a:pt x="10080" y="21600"/>
                  </a:lnTo>
                  <a:lnTo>
                    <a:pt x="15840" y="20400"/>
                  </a:lnTo>
                  <a:lnTo>
                    <a:pt x="20160" y="15600"/>
                  </a:lnTo>
                  <a:lnTo>
                    <a:pt x="21600" y="13200"/>
                  </a:lnTo>
                  <a:lnTo>
                    <a:pt x="20160" y="9600"/>
                  </a:lnTo>
                  <a:lnTo>
                    <a:pt x="15840" y="4800"/>
                  </a:lnTo>
                  <a:lnTo>
                    <a:pt x="11520" y="2400"/>
                  </a:lnTo>
                  <a:lnTo>
                    <a:pt x="8640" y="0"/>
                  </a:lnTo>
                  <a:lnTo>
                    <a:pt x="5760" y="0"/>
                  </a:lnTo>
                  <a:lnTo>
                    <a:pt x="2880" y="6000"/>
                  </a:lnTo>
                  <a:lnTo>
                    <a:pt x="0" y="10800"/>
                  </a:lnTo>
                  <a:lnTo>
                    <a:pt x="0" y="15600"/>
                  </a:lnTo>
                  <a:lnTo>
                    <a:pt x="2880" y="19200"/>
                  </a:lnTo>
                  <a:close/>
                  <a:moveTo>
                    <a:pt x="2880" y="14400"/>
                  </a:moveTo>
                  <a:lnTo>
                    <a:pt x="7200" y="3600"/>
                  </a:lnTo>
                  <a:lnTo>
                    <a:pt x="7200" y="2400"/>
                  </a:lnTo>
                  <a:lnTo>
                    <a:pt x="15840" y="7200"/>
                  </a:lnTo>
                  <a:lnTo>
                    <a:pt x="18720" y="10800"/>
                  </a:lnTo>
                  <a:lnTo>
                    <a:pt x="18720" y="14400"/>
                  </a:lnTo>
                  <a:lnTo>
                    <a:pt x="17280" y="16800"/>
                  </a:lnTo>
                  <a:lnTo>
                    <a:pt x="11520" y="19200"/>
                  </a:lnTo>
                  <a:lnTo>
                    <a:pt x="8640" y="19200"/>
                  </a:lnTo>
                  <a:lnTo>
                    <a:pt x="5760" y="18000"/>
                  </a:lnTo>
                  <a:lnTo>
                    <a:pt x="4320" y="16800"/>
                  </a:lnTo>
                  <a:lnTo>
                    <a:pt x="2880" y="144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25" name="Freeform 26"/>
            <p:cNvSpPr/>
            <p:nvPr/>
          </p:nvSpPr>
          <p:spPr>
            <a:xfrm>
              <a:off x="9524" y="4357687"/>
              <a:ext cx="114301" cy="1428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8640"/>
                  </a:lnTo>
                  <a:lnTo>
                    <a:pt x="18254" y="2880"/>
                  </a:lnTo>
                  <a:lnTo>
                    <a:pt x="10952" y="0"/>
                  </a:lnTo>
                  <a:lnTo>
                    <a:pt x="3651" y="2880"/>
                  </a:lnTo>
                  <a:lnTo>
                    <a:pt x="0" y="8640"/>
                  </a:lnTo>
                  <a:lnTo>
                    <a:pt x="1825" y="14400"/>
                  </a:lnTo>
                  <a:lnTo>
                    <a:pt x="9127" y="18720"/>
                  </a:lnTo>
                  <a:lnTo>
                    <a:pt x="16428" y="21600"/>
                  </a:lnTo>
                  <a:lnTo>
                    <a:pt x="21600" y="21600"/>
                  </a:lnTo>
                  <a:close/>
                  <a:moveTo>
                    <a:pt x="7301" y="4320"/>
                  </a:moveTo>
                  <a:lnTo>
                    <a:pt x="16428" y="4320"/>
                  </a:lnTo>
                  <a:lnTo>
                    <a:pt x="18254" y="10080"/>
                  </a:lnTo>
                  <a:lnTo>
                    <a:pt x="18254" y="18720"/>
                  </a:lnTo>
                  <a:lnTo>
                    <a:pt x="7301" y="15840"/>
                  </a:lnTo>
                  <a:lnTo>
                    <a:pt x="3651" y="11520"/>
                  </a:lnTo>
                  <a:lnTo>
                    <a:pt x="3651" y="7200"/>
                  </a:lnTo>
                  <a:lnTo>
                    <a:pt x="7301" y="432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26" name="Oval 27"/>
            <p:cNvSpPr/>
            <p:nvPr/>
          </p:nvSpPr>
          <p:spPr>
            <a:xfrm>
              <a:off x="79374" y="4303712"/>
              <a:ext cx="2190751" cy="617539"/>
            </a:xfrm>
            <a:prstGeom prst="ellipse">
              <a:avLst/>
            </a:pr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27" name="Oval 28"/>
            <p:cNvSpPr/>
            <p:nvPr/>
          </p:nvSpPr>
          <p:spPr>
            <a:xfrm>
              <a:off x="0" y="4297362"/>
              <a:ext cx="2384426" cy="457201"/>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28" name="Oval 29"/>
            <p:cNvSpPr/>
            <p:nvPr/>
          </p:nvSpPr>
          <p:spPr>
            <a:xfrm>
              <a:off x="74612" y="4338637"/>
              <a:ext cx="2262189" cy="349251"/>
            </a:xfrm>
            <a:prstGeom prst="ellipse">
              <a:avLst/>
            </a:prstGeom>
            <a:gradFill flip="none" rotWithShape="1">
              <a:gsLst>
                <a:gs pos="0">
                  <a:srgbClr val="663300"/>
                </a:gs>
                <a:gs pos="100000">
                  <a:srgbClr val="82582E"/>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29" name="Freeform 30"/>
            <p:cNvSpPr/>
            <p:nvPr/>
          </p:nvSpPr>
          <p:spPr>
            <a:xfrm>
              <a:off x="2141537" y="4224337"/>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5840" y="21600"/>
                  </a:moveTo>
                  <a:lnTo>
                    <a:pt x="18720" y="14850"/>
                  </a:lnTo>
                  <a:lnTo>
                    <a:pt x="21600" y="9450"/>
                  </a:lnTo>
                  <a:lnTo>
                    <a:pt x="18720" y="4050"/>
                  </a:lnTo>
                  <a:lnTo>
                    <a:pt x="14400" y="0"/>
                  </a:lnTo>
                  <a:lnTo>
                    <a:pt x="7200" y="1350"/>
                  </a:lnTo>
                  <a:lnTo>
                    <a:pt x="1440" y="6750"/>
                  </a:lnTo>
                  <a:lnTo>
                    <a:pt x="0" y="9450"/>
                  </a:lnTo>
                  <a:lnTo>
                    <a:pt x="1440" y="13500"/>
                  </a:lnTo>
                  <a:lnTo>
                    <a:pt x="5760" y="17550"/>
                  </a:lnTo>
                  <a:lnTo>
                    <a:pt x="11520" y="20250"/>
                  </a:lnTo>
                  <a:lnTo>
                    <a:pt x="15840" y="21600"/>
                  </a:lnTo>
                  <a:close/>
                  <a:moveTo>
                    <a:pt x="10080" y="4050"/>
                  </a:moveTo>
                  <a:lnTo>
                    <a:pt x="14400" y="4050"/>
                  </a:lnTo>
                  <a:lnTo>
                    <a:pt x="17280" y="5400"/>
                  </a:lnTo>
                  <a:lnTo>
                    <a:pt x="17280" y="10800"/>
                  </a:lnTo>
                  <a:lnTo>
                    <a:pt x="15840" y="16200"/>
                  </a:lnTo>
                  <a:lnTo>
                    <a:pt x="14400" y="17550"/>
                  </a:lnTo>
                  <a:lnTo>
                    <a:pt x="14400" y="18900"/>
                  </a:lnTo>
                  <a:lnTo>
                    <a:pt x="10080" y="16200"/>
                  </a:lnTo>
                  <a:lnTo>
                    <a:pt x="7200" y="14850"/>
                  </a:lnTo>
                  <a:lnTo>
                    <a:pt x="4320" y="9450"/>
                  </a:lnTo>
                  <a:lnTo>
                    <a:pt x="5760" y="6750"/>
                  </a:lnTo>
                  <a:lnTo>
                    <a:pt x="10080"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30" name="Freeform 31"/>
            <p:cNvSpPr/>
            <p:nvPr/>
          </p:nvSpPr>
          <p:spPr>
            <a:xfrm>
              <a:off x="4806949" y="3930649"/>
              <a:ext cx="114301"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3600" y="20400"/>
                  </a:lnTo>
                  <a:lnTo>
                    <a:pt x="7200" y="21600"/>
                  </a:lnTo>
                  <a:lnTo>
                    <a:pt x="14400" y="21600"/>
                  </a:lnTo>
                  <a:lnTo>
                    <a:pt x="19800" y="19200"/>
                  </a:lnTo>
                  <a:lnTo>
                    <a:pt x="21600" y="13200"/>
                  </a:lnTo>
                  <a:lnTo>
                    <a:pt x="18000" y="3600"/>
                  </a:lnTo>
                  <a:lnTo>
                    <a:pt x="12600" y="0"/>
                  </a:lnTo>
                  <a:lnTo>
                    <a:pt x="10800" y="0"/>
                  </a:lnTo>
                  <a:lnTo>
                    <a:pt x="5400" y="4800"/>
                  </a:lnTo>
                  <a:lnTo>
                    <a:pt x="1800" y="9600"/>
                  </a:lnTo>
                  <a:lnTo>
                    <a:pt x="0" y="13200"/>
                  </a:lnTo>
                  <a:lnTo>
                    <a:pt x="0" y="18000"/>
                  </a:lnTo>
                  <a:close/>
                  <a:moveTo>
                    <a:pt x="3600" y="13200"/>
                  </a:moveTo>
                  <a:lnTo>
                    <a:pt x="5400" y="9600"/>
                  </a:lnTo>
                  <a:lnTo>
                    <a:pt x="9000" y="4800"/>
                  </a:lnTo>
                  <a:lnTo>
                    <a:pt x="10800" y="3600"/>
                  </a:lnTo>
                  <a:lnTo>
                    <a:pt x="16200" y="6000"/>
                  </a:lnTo>
                  <a:lnTo>
                    <a:pt x="18000" y="9600"/>
                  </a:lnTo>
                  <a:lnTo>
                    <a:pt x="19800" y="14400"/>
                  </a:lnTo>
                  <a:lnTo>
                    <a:pt x="19800" y="16800"/>
                  </a:lnTo>
                  <a:lnTo>
                    <a:pt x="16200" y="19200"/>
                  </a:lnTo>
                  <a:lnTo>
                    <a:pt x="9000" y="20400"/>
                  </a:lnTo>
                  <a:lnTo>
                    <a:pt x="7200" y="19200"/>
                  </a:lnTo>
                  <a:lnTo>
                    <a:pt x="3600" y="18000"/>
                  </a:lnTo>
                  <a:lnTo>
                    <a:pt x="360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31" name="Rectangle 32"/>
            <p:cNvSpPr/>
            <p:nvPr/>
          </p:nvSpPr>
          <p:spPr>
            <a:xfrm>
              <a:off x="2927349" y="1025524"/>
              <a:ext cx="274638" cy="4030664"/>
            </a:xfrm>
            <a:prstGeom prst="rect">
              <a:avLst/>
            </a:pr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32" name="Rectangle 33"/>
            <p:cNvSpPr/>
            <p:nvPr/>
          </p:nvSpPr>
          <p:spPr>
            <a:xfrm>
              <a:off x="3006724" y="663574"/>
              <a:ext cx="120651" cy="381000"/>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33" name="AutoShape 34"/>
            <p:cNvSpPr/>
            <p:nvPr/>
          </p:nvSpPr>
          <p:spPr>
            <a:xfrm>
              <a:off x="2898774" y="977899"/>
              <a:ext cx="325439" cy="82551"/>
            </a:xfrm>
            <a:prstGeom prst="roundRect">
              <a:avLst>
                <a:gd name="adj" fmla="val 16667"/>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34" name="Freeform 35"/>
            <p:cNvSpPr/>
            <p:nvPr/>
          </p:nvSpPr>
          <p:spPr>
            <a:xfrm>
              <a:off x="3035299" y="638174"/>
              <a:ext cx="400051" cy="25019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1029" y="1151"/>
                  </a:lnTo>
                  <a:lnTo>
                    <a:pt x="1029" y="822"/>
                  </a:lnTo>
                  <a:lnTo>
                    <a:pt x="0" y="164"/>
                  </a:lnTo>
                  <a:lnTo>
                    <a:pt x="6171" y="0"/>
                  </a:lnTo>
                  <a:lnTo>
                    <a:pt x="6686" y="658"/>
                  </a:lnTo>
                  <a:lnTo>
                    <a:pt x="7543" y="905"/>
                  </a:lnTo>
                </a:path>
              </a:pathLst>
            </a:cu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35" name="Freeform 36"/>
            <p:cNvSpPr/>
            <p:nvPr/>
          </p:nvSpPr>
          <p:spPr>
            <a:xfrm>
              <a:off x="2817812" y="466724"/>
              <a:ext cx="503239" cy="219076"/>
            </a:xfrm>
            <a:custGeom>
              <a:avLst/>
              <a:gdLst/>
              <a:ahLst/>
              <a:cxnLst>
                <a:cxn ang="0">
                  <a:pos x="wd2" y="hd2"/>
                </a:cxn>
                <a:cxn ang="5400000">
                  <a:pos x="wd2" y="hd2"/>
                </a:cxn>
                <a:cxn ang="10800000">
                  <a:pos x="wd2" y="hd2"/>
                </a:cxn>
                <a:cxn ang="16200000">
                  <a:pos x="wd2" y="hd2"/>
                </a:cxn>
              </a:cxnLst>
              <a:rect l="0" t="0" r="r" b="b"/>
              <a:pathLst>
                <a:path w="21600" h="21600" extrusionOk="0">
                  <a:moveTo>
                    <a:pt x="11005" y="0"/>
                  </a:moveTo>
                  <a:lnTo>
                    <a:pt x="15516" y="939"/>
                  </a:lnTo>
                  <a:lnTo>
                    <a:pt x="18797" y="5635"/>
                  </a:lnTo>
                  <a:lnTo>
                    <a:pt x="20780" y="12209"/>
                  </a:lnTo>
                  <a:lnTo>
                    <a:pt x="21600" y="21600"/>
                  </a:lnTo>
                  <a:lnTo>
                    <a:pt x="0" y="21600"/>
                  </a:lnTo>
                  <a:lnTo>
                    <a:pt x="752" y="12209"/>
                  </a:lnTo>
                  <a:lnTo>
                    <a:pt x="3213" y="5635"/>
                  </a:lnTo>
                  <a:lnTo>
                    <a:pt x="6494" y="939"/>
                  </a:lnTo>
                  <a:lnTo>
                    <a:pt x="11005"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grpSp>
      <p:sp>
        <p:nvSpPr>
          <p:cNvPr id="537" name="Title Text"/>
          <p:cNvSpPr txBox="1">
            <a:spLocks noGrp="1"/>
          </p:cNvSpPr>
          <p:nvPr>
            <p:ph type="title"/>
          </p:nvPr>
        </p:nvSpPr>
        <p:spPr>
          <a:xfrm>
            <a:off x="722312" y="4406900"/>
            <a:ext cx="7772401" cy="1362075"/>
          </a:xfrm>
          <a:prstGeom prst="rect">
            <a:avLst/>
          </a:prstGeom>
        </p:spPr>
        <p:txBody>
          <a:bodyPr anchor="t"/>
          <a:lstStyle>
            <a:lvl1pPr algn="l">
              <a:defRPr sz="4000" b="1" cap="all">
                <a:solidFill>
                  <a:srgbClr val="DBBD71"/>
                </a:solidFill>
              </a:defRPr>
            </a:lvl1pPr>
          </a:lstStyle>
          <a:p>
            <a:r>
              <a:t>Title Text</a:t>
            </a:r>
          </a:p>
        </p:txBody>
      </p:sp>
      <p:sp>
        <p:nvSpPr>
          <p:cNvPr id="538" name="Body Level One…"/>
          <p:cNvSpPr txBox="1">
            <a:spLocks noGrp="1"/>
          </p:cNvSpPr>
          <p:nvPr>
            <p:ph type="body" sz="quarter" idx="1"/>
          </p:nvPr>
        </p:nvSpPr>
        <p:spPr>
          <a:xfrm>
            <a:off x="722312" y="2906713"/>
            <a:ext cx="7772401" cy="1500188"/>
          </a:xfrm>
          <a:prstGeom prst="rect">
            <a:avLst/>
          </a:prstGeom>
        </p:spPr>
        <p:txBody>
          <a:bodyPr anchor="b"/>
          <a:lstStyle>
            <a:lvl1pPr marL="0" indent="0">
              <a:spcBef>
                <a:spcPts val="400"/>
              </a:spcBef>
              <a:buClrTx/>
              <a:buSzTx/>
              <a:buNone/>
              <a:defRPr sz="2000">
                <a:latin typeface="Tahoma"/>
                <a:ea typeface="Tahoma"/>
                <a:cs typeface="Tahoma"/>
                <a:sym typeface="Tahoma"/>
              </a:defRPr>
            </a:lvl1pPr>
            <a:lvl2pPr marL="0" indent="457200">
              <a:spcBef>
                <a:spcPts val="400"/>
              </a:spcBef>
              <a:buClrTx/>
              <a:buSzTx/>
              <a:buNone/>
              <a:defRPr sz="2000">
                <a:latin typeface="Tahoma"/>
                <a:ea typeface="Tahoma"/>
                <a:cs typeface="Tahoma"/>
                <a:sym typeface="Tahoma"/>
              </a:defRPr>
            </a:lvl2pPr>
            <a:lvl3pPr marL="0" indent="914400">
              <a:spcBef>
                <a:spcPts val="400"/>
              </a:spcBef>
              <a:buClrTx/>
              <a:buSzTx/>
              <a:buNone/>
              <a:defRPr sz="2000">
                <a:latin typeface="Tahoma"/>
                <a:ea typeface="Tahoma"/>
                <a:cs typeface="Tahoma"/>
                <a:sym typeface="Tahoma"/>
              </a:defRPr>
            </a:lvl3pPr>
            <a:lvl4pPr marL="0" indent="1371600">
              <a:spcBef>
                <a:spcPts val="400"/>
              </a:spcBef>
              <a:buClrTx/>
              <a:buSzTx/>
              <a:buNone/>
              <a:defRPr sz="2000">
                <a:latin typeface="Tahoma"/>
                <a:ea typeface="Tahoma"/>
                <a:cs typeface="Tahoma"/>
                <a:sym typeface="Tahoma"/>
              </a:defRPr>
            </a:lvl4pPr>
            <a:lvl5pPr marL="0" indent="1828800">
              <a:spcBef>
                <a:spcPts val="400"/>
              </a:spcBef>
              <a:buClrTx/>
              <a:buSzTx/>
              <a:buNone/>
              <a:defRPr sz="2000">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539" name="Slide Number"/>
          <p:cNvSpPr txBox="1">
            <a:spLocks noGrp="1"/>
          </p:cNvSpPr>
          <p:nvPr>
            <p:ph type="sldNum" sz="quarter" idx="2"/>
          </p:nvPr>
        </p:nvSpPr>
        <p:spPr>
          <a:xfrm>
            <a:off x="8416270" y="6466522"/>
            <a:ext cx="270531" cy="269241"/>
          </a:xfrm>
          <a:prstGeom prst="rect">
            <a:avLst/>
          </a:prstGeom>
        </p:spPr>
        <p:txBody>
          <a:bodyPr anchor="b"/>
          <a:lstStyle>
            <a:lvl1pPr>
              <a:defRPr sz="1200">
                <a:latin typeface="Tahoma"/>
                <a:ea typeface="Tahoma"/>
                <a:cs typeface="Tahoma"/>
                <a:sym typeface="Tahoma"/>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3824890433"/>
      </p:ext>
    </p:extLst>
  </p:cSld>
  <p:clrMapOvr>
    <a:masterClrMapping/>
  </p:clrMapOvr>
  <p:transition spd="med"/>
</p:sldLayout>
</file>

<file path=ppt/slideLayouts/slideLayout281.xml><?xml version="1.0" encoding="utf-8"?>
<p:sldLayout xmlns:a="http://schemas.openxmlformats.org/drawingml/2006/main" xmlns:r="http://schemas.openxmlformats.org/officeDocument/2006/relationships" xmlns:p="http://schemas.openxmlformats.org/presentationml/2006/main" showMasterSp="0" type="tx">
  <p:cSld name="4_Two Content">
    <p:bg>
      <p:bgPr>
        <a:gradFill flip="none" rotWithShape="1">
          <a:gsLst>
            <a:gs pos="0">
              <a:srgbClr val="663300"/>
            </a:gs>
            <a:gs pos="50000">
              <a:srgbClr val="996600"/>
            </a:gs>
            <a:gs pos="100000">
              <a:srgbClr val="663300"/>
            </a:gs>
          </a:gsLst>
          <a:lin ang="5400000" scaled="0"/>
        </a:gradFill>
        <a:effectLst/>
      </p:bgPr>
    </p:bg>
    <p:spTree>
      <p:nvGrpSpPr>
        <p:cNvPr id="1" name=""/>
        <p:cNvGrpSpPr/>
        <p:nvPr/>
      </p:nvGrpSpPr>
      <p:grpSpPr>
        <a:xfrm>
          <a:off x="0" y="0"/>
          <a:ext cx="0" cy="0"/>
          <a:chOff x="0" y="0"/>
          <a:chExt cx="0" cy="0"/>
        </a:xfrm>
      </p:grpSpPr>
      <p:grpSp>
        <p:nvGrpSpPr>
          <p:cNvPr id="580" name="Group 2"/>
          <p:cNvGrpSpPr/>
          <p:nvPr/>
        </p:nvGrpSpPr>
        <p:grpSpPr>
          <a:xfrm>
            <a:off x="3800475" y="1789113"/>
            <a:ext cx="5350046" cy="5056188"/>
            <a:chOff x="0" y="0"/>
            <a:chExt cx="5350045" cy="5056187"/>
          </a:xfrm>
        </p:grpSpPr>
        <p:sp>
          <p:nvSpPr>
            <p:cNvPr id="546" name="Rectangle 3"/>
            <p:cNvSpPr/>
            <p:nvPr/>
          </p:nvSpPr>
          <p:spPr>
            <a:xfrm>
              <a:off x="2914649" y="377824"/>
              <a:ext cx="312738" cy="161925"/>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47" name="Oval 4"/>
            <p:cNvSpPr/>
            <p:nvPr/>
          </p:nvSpPr>
          <p:spPr>
            <a:xfrm>
              <a:off x="3024187" y="92074"/>
              <a:ext cx="74613" cy="74613"/>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48" name="Rectangle 5"/>
            <p:cNvSpPr/>
            <p:nvPr/>
          </p:nvSpPr>
          <p:spPr>
            <a:xfrm>
              <a:off x="3991359" y="650874"/>
              <a:ext cx="951732" cy="3157539"/>
            </a:xfrm>
            <a:custGeom>
              <a:avLst/>
              <a:gdLst/>
              <a:ahLst/>
              <a:cxnLst>
                <a:cxn ang="0">
                  <a:pos x="wd2" y="hd2"/>
                </a:cxn>
                <a:cxn ang="5400000">
                  <a:pos x="wd2" y="hd2"/>
                </a:cxn>
                <a:cxn ang="10800000">
                  <a:pos x="wd2" y="hd2"/>
                </a:cxn>
                <a:cxn ang="16200000">
                  <a:pos x="wd2" y="hd2"/>
                </a:cxn>
              </a:cxnLst>
              <a:rect l="0" t="0" r="r" b="b"/>
              <a:pathLst>
                <a:path w="21600" h="21600" extrusionOk="0">
                  <a:moveTo>
                    <a:pt x="21324" y="0"/>
                  </a:moveTo>
                  <a:lnTo>
                    <a:pt x="21600" y="25"/>
                  </a:lnTo>
                  <a:lnTo>
                    <a:pt x="276" y="21600"/>
                  </a:lnTo>
                  <a:lnTo>
                    <a:pt x="0" y="21575"/>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49" name="Freeform 6"/>
            <p:cNvSpPr/>
            <p:nvPr/>
          </p:nvSpPr>
          <p:spPr>
            <a:xfrm>
              <a:off x="3932237" y="3779837"/>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5891" y="21600"/>
                  </a:moveTo>
                  <a:lnTo>
                    <a:pt x="13745" y="17550"/>
                  </a:lnTo>
                  <a:lnTo>
                    <a:pt x="19636" y="13500"/>
                  </a:lnTo>
                  <a:lnTo>
                    <a:pt x="21600" y="8100"/>
                  </a:lnTo>
                  <a:lnTo>
                    <a:pt x="19636" y="2700"/>
                  </a:lnTo>
                  <a:lnTo>
                    <a:pt x="11782" y="0"/>
                  </a:lnTo>
                  <a:lnTo>
                    <a:pt x="3927" y="2700"/>
                  </a:lnTo>
                  <a:lnTo>
                    <a:pt x="0" y="8100"/>
                  </a:lnTo>
                  <a:lnTo>
                    <a:pt x="0" y="13500"/>
                  </a:lnTo>
                  <a:lnTo>
                    <a:pt x="5891" y="21600"/>
                  </a:lnTo>
                  <a:close/>
                  <a:moveTo>
                    <a:pt x="13745" y="4050"/>
                  </a:moveTo>
                  <a:lnTo>
                    <a:pt x="17673" y="5400"/>
                  </a:lnTo>
                  <a:lnTo>
                    <a:pt x="19636" y="8100"/>
                  </a:lnTo>
                  <a:lnTo>
                    <a:pt x="19636" y="10800"/>
                  </a:lnTo>
                  <a:lnTo>
                    <a:pt x="11782" y="16200"/>
                  </a:lnTo>
                  <a:lnTo>
                    <a:pt x="7855" y="17550"/>
                  </a:lnTo>
                  <a:lnTo>
                    <a:pt x="3927" y="10800"/>
                  </a:lnTo>
                  <a:lnTo>
                    <a:pt x="5891" y="5400"/>
                  </a:lnTo>
                  <a:lnTo>
                    <a:pt x="9818" y="4050"/>
                  </a:lnTo>
                  <a:lnTo>
                    <a:pt x="13745"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50" name="Rectangle 7"/>
            <p:cNvSpPr/>
            <p:nvPr/>
          </p:nvSpPr>
          <p:spPr>
            <a:xfrm>
              <a:off x="4866237" y="648095"/>
              <a:ext cx="97326" cy="3171034"/>
            </a:xfrm>
            <a:custGeom>
              <a:avLst/>
              <a:gdLst/>
              <a:ahLst/>
              <a:cxnLst>
                <a:cxn ang="0">
                  <a:pos x="wd2" y="hd2"/>
                </a:cxn>
                <a:cxn ang="5400000">
                  <a:pos x="wd2" y="hd2"/>
                </a:cxn>
                <a:cxn ang="10800000">
                  <a:pos x="wd2" y="hd2"/>
                </a:cxn>
                <a:cxn ang="16200000">
                  <a:pos x="wd2" y="hd2"/>
                </a:cxn>
              </a:cxnLst>
              <a:rect l="0" t="0" r="r" b="b"/>
              <a:pathLst>
                <a:path w="21600" h="21600" extrusionOk="0">
                  <a:moveTo>
                    <a:pt x="18782" y="0"/>
                  </a:moveTo>
                  <a:lnTo>
                    <a:pt x="21600" y="2"/>
                  </a:lnTo>
                  <a:lnTo>
                    <a:pt x="2818" y="21600"/>
                  </a:lnTo>
                  <a:lnTo>
                    <a:pt x="0" y="2159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51" name="Rectangle 8"/>
            <p:cNvSpPr/>
            <p:nvPr/>
          </p:nvSpPr>
          <p:spPr>
            <a:xfrm>
              <a:off x="4965528" y="649012"/>
              <a:ext cx="384518" cy="1351513"/>
            </a:xfrm>
            <a:custGeom>
              <a:avLst/>
              <a:gdLst/>
              <a:ahLst/>
              <a:cxnLst>
                <a:cxn ang="0">
                  <a:pos x="wd2" y="hd2"/>
                </a:cxn>
                <a:cxn ang="5400000">
                  <a:pos x="wd2" y="hd2"/>
                </a:cxn>
                <a:cxn ang="10800000">
                  <a:pos x="wd2" y="hd2"/>
                </a:cxn>
                <a:cxn ang="16200000">
                  <a:pos x="wd2" y="hd2"/>
                </a:cxn>
              </a:cxnLst>
              <a:rect l="0" t="0" r="r" b="b"/>
              <a:pathLst>
                <a:path w="21600" h="21600" extrusionOk="0">
                  <a:moveTo>
                    <a:pt x="0" y="54"/>
                  </a:moveTo>
                  <a:lnTo>
                    <a:pt x="688" y="0"/>
                  </a:lnTo>
                  <a:lnTo>
                    <a:pt x="21600" y="21546"/>
                  </a:lnTo>
                  <a:lnTo>
                    <a:pt x="20912"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52" name="Rectangle 9"/>
            <p:cNvSpPr/>
            <p:nvPr/>
          </p:nvSpPr>
          <p:spPr>
            <a:xfrm>
              <a:off x="1140127" y="1179683"/>
              <a:ext cx="1063021" cy="3055596"/>
            </a:xfrm>
            <a:custGeom>
              <a:avLst/>
              <a:gdLst/>
              <a:ahLst/>
              <a:cxnLst>
                <a:cxn ang="0">
                  <a:pos x="wd2" y="hd2"/>
                </a:cxn>
                <a:cxn ang="5400000">
                  <a:pos x="wd2" y="hd2"/>
                </a:cxn>
                <a:cxn ang="10800000">
                  <a:pos x="wd2" y="hd2"/>
                </a:cxn>
                <a:cxn ang="16200000">
                  <a:pos x="wd2" y="hd2"/>
                </a:cxn>
              </a:cxnLst>
              <a:rect l="0" t="0" r="r" b="b"/>
              <a:pathLst>
                <a:path w="21600" h="21600" extrusionOk="0">
                  <a:moveTo>
                    <a:pt x="0" y="29"/>
                  </a:moveTo>
                  <a:lnTo>
                    <a:pt x="244" y="0"/>
                  </a:lnTo>
                  <a:lnTo>
                    <a:pt x="21600" y="21571"/>
                  </a:lnTo>
                  <a:lnTo>
                    <a:pt x="21356"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53" name="Rectangle 10"/>
            <p:cNvSpPr/>
            <p:nvPr/>
          </p:nvSpPr>
          <p:spPr>
            <a:xfrm>
              <a:off x="39266" y="1187305"/>
              <a:ext cx="1083518" cy="3192752"/>
            </a:xfrm>
            <a:custGeom>
              <a:avLst/>
              <a:gdLst/>
              <a:ahLst/>
              <a:cxnLst>
                <a:cxn ang="0">
                  <a:pos x="wd2" y="hd2"/>
                </a:cxn>
                <a:cxn ang="5400000">
                  <a:pos x="wd2" y="hd2"/>
                </a:cxn>
                <a:cxn ang="10800000">
                  <a:pos x="wd2" y="hd2"/>
                </a:cxn>
                <a:cxn ang="16200000">
                  <a:pos x="wd2" y="hd2"/>
                </a:cxn>
              </a:cxnLst>
              <a:rect l="0" t="0" r="r" b="b"/>
              <a:pathLst>
                <a:path w="21600" h="21600" extrusionOk="0">
                  <a:moveTo>
                    <a:pt x="21360" y="0"/>
                  </a:moveTo>
                  <a:lnTo>
                    <a:pt x="21600" y="27"/>
                  </a:lnTo>
                  <a:lnTo>
                    <a:pt x="240" y="21600"/>
                  </a:lnTo>
                  <a:lnTo>
                    <a:pt x="0" y="2157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54" name="Rectangle 11"/>
            <p:cNvSpPr/>
            <p:nvPr/>
          </p:nvSpPr>
          <p:spPr>
            <a:xfrm>
              <a:off x="904041" y="1183192"/>
              <a:ext cx="236618" cy="3018415"/>
            </a:xfrm>
            <a:custGeom>
              <a:avLst/>
              <a:gdLst/>
              <a:ahLst/>
              <a:cxnLst>
                <a:cxn ang="0">
                  <a:pos x="wd2" y="hd2"/>
                </a:cxn>
                <a:cxn ang="5400000">
                  <a:pos x="wd2" y="hd2"/>
                </a:cxn>
                <a:cxn ang="10800000">
                  <a:pos x="wd2" y="hd2"/>
                </a:cxn>
                <a:cxn ang="16200000">
                  <a:pos x="wd2" y="hd2"/>
                </a:cxn>
              </a:cxnLst>
              <a:rect l="0" t="0" r="r" b="b"/>
              <a:pathLst>
                <a:path w="21600" h="21600" extrusionOk="0">
                  <a:moveTo>
                    <a:pt x="20444" y="0"/>
                  </a:moveTo>
                  <a:lnTo>
                    <a:pt x="21600" y="7"/>
                  </a:lnTo>
                  <a:lnTo>
                    <a:pt x="1156" y="21600"/>
                  </a:lnTo>
                  <a:lnTo>
                    <a:pt x="0" y="2159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55" name="Freeform 12"/>
            <p:cNvSpPr/>
            <p:nvPr/>
          </p:nvSpPr>
          <p:spPr>
            <a:xfrm>
              <a:off x="2560637" y="3006724"/>
              <a:ext cx="989013" cy="247651"/>
            </a:xfrm>
            <a:custGeom>
              <a:avLst/>
              <a:gdLst/>
              <a:ahLst/>
              <a:cxnLst>
                <a:cxn ang="0">
                  <a:pos x="wd2" y="hd2"/>
                </a:cxn>
                <a:cxn ang="5400000">
                  <a:pos x="wd2" y="hd2"/>
                </a:cxn>
                <a:cxn ang="10800000">
                  <a:pos x="wd2" y="hd2"/>
                </a:cxn>
                <a:cxn ang="16200000">
                  <a:pos x="wd2" y="hd2"/>
                </a:cxn>
              </a:cxnLst>
              <a:rect l="0" t="0" r="r" b="b"/>
              <a:pathLst>
                <a:path w="21600" h="21600" extrusionOk="0">
                  <a:moveTo>
                    <a:pt x="208" y="2492"/>
                  </a:moveTo>
                  <a:lnTo>
                    <a:pt x="5617" y="4985"/>
                  </a:lnTo>
                  <a:lnTo>
                    <a:pt x="8702" y="4985"/>
                  </a:lnTo>
                  <a:lnTo>
                    <a:pt x="12274" y="4154"/>
                  </a:lnTo>
                  <a:lnTo>
                    <a:pt x="16399" y="2492"/>
                  </a:lnTo>
                  <a:lnTo>
                    <a:pt x="21184" y="0"/>
                  </a:lnTo>
                  <a:lnTo>
                    <a:pt x="21600" y="15785"/>
                  </a:lnTo>
                  <a:lnTo>
                    <a:pt x="17231" y="19108"/>
                  </a:lnTo>
                  <a:lnTo>
                    <a:pt x="14354" y="20769"/>
                  </a:lnTo>
                  <a:lnTo>
                    <a:pt x="11025" y="21600"/>
                  </a:lnTo>
                  <a:lnTo>
                    <a:pt x="7454" y="21600"/>
                  </a:lnTo>
                  <a:lnTo>
                    <a:pt x="3744" y="20769"/>
                  </a:lnTo>
                  <a:lnTo>
                    <a:pt x="0" y="18277"/>
                  </a:lnTo>
                  <a:lnTo>
                    <a:pt x="208" y="2492"/>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56" name="Freeform 13"/>
            <p:cNvSpPr/>
            <p:nvPr/>
          </p:nvSpPr>
          <p:spPr>
            <a:xfrm>
              <a:off x="3759199" y="3911599"/>
              <a:ext cx="1581151" cy="200026"/>
            </a:xfrm>
            <a:custGeom>
              <a:avLst/>
              <a:gdLst/>
              <a:ahLst/>
              <a:cxnLst>
                <a:cxn ang="0">
                  <a:pos x="wd2" y="hd2"/>
                </a:cxn>
                <a:cxn ang="5400000">
                  <a:pos x="wd2" y="hd2"/>
                </a:cxn>
                <a:cxn ang="10800000">
                  <a:pos x="wd2" y="hd2"/>
                </a:cxn>
                <a:cxn ang="16200000">
                  <a:pos x="wd2" y="hd2"/>
                </a:cxn>
              </a:cxnLst>
              <a:rect l="0" t="0" r="r" b="b"/>
              <a:pathLst>
                <a:path w="21600" h="21600" extrusionOk="0">
                  <a:moveTo>
                    <a:pt x="16401" y="1029"/>
                  </a:moveTo>
                  <a:lnTo>
                    <a:pt x="8723" y="1029"/>
                  </a:lnTo>
                  <a:lnTo>
                    <a:pt x="7287" y="0"/>
                  </a:lnTo>
                  <a:lnTo>
                    <a:pt x="4829" y="0"/>
                  </a:lnTo>
                  <a:lnTo>
                    <a:pt x="3915" y="1029"/>
                  </a:lnTo>
                  <a:lnTo>
                    <a:pt x="1175" y="1029"/>
                  </a:lnTo>
                  <a:lnTo>
                    <a:pt x="522" y="2057"/>
                  </a:lnTo>
                  <a:lnTo>
                    <a:pt x="131" y="3086"/>
                  </a:lnTo>
                  <a:lnTo>
                    <a:pt x="0" y="4114"/>
                  </a:lnTo>
                  <a:lnTo>
                    <a:pt x="261" y="7200"/>
                  </a:lnTo>
                  <a:lnTo>
                    <a:pt x="392" y="8229"/>
                  </a:lnTo>
                  <a:lnTo>
                    <a:pt x="653" y="9257"/>
                  </a:lnTo>
                  <a:lnTo>
                    <a:pt x="1305" y="10286"/>
                  </a:lnTo>
                  <a:lnTo>
                    <a:pt x="1958" y="12343"/>
                  </a:lnTo>
                  <a:lnTo>
                    <a:pt x="3132" y="14400"/>
                  </a:lnTo>
                  <a:lnTo>
                    <a:pt x="4568" y="15429"/>
                  </a:lnTo>
                  <a:lnTo>
                    <a:pt x="6373" y="17486"/>
                  </a:lnTo>
                  <a:lnTo>
                    <a:pt x="8462" y="18514"/>
                  </a:lnTo>
                  <a:lnTo>
                    <a:pt x="10941" y="20571"/>
                  </a:lnTo>
                  <a:lnTo>
                    <a:pt x="13530" y="20571"/>
                  </a:lnTo>
                  <a:lnTo>
                    <a:pt x="16401" y="21600"/>
                  </a:lnTo>
                  <a:lnTo>
                    <a:pt x="21600" y="21600"/>
                  </a:lnTo>
                  <a:lnTo>
                    <a:pt x="21600" y="2057"/>
                  </a:lnTo>
                  <a:lnTo>
                    <a:pt x="19120" y="2057"/>
                  </a:lnTo>
                  <a:lnTo>
                    <a:pt x="16401" y="1029"/>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57" name="Freeform 14"/>
            <p:cNvSpPr/>
            <p:nvPr/>
          </p:nvSpPr>
          <p:spPr>
            <a:xfrm>
              <a:off x="3797300" y="3997324"/>
              <a:ext cx="1543051" cy="388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535" y="4761"/>
                  </a:lnTo>
                  <a:lnTo>
                    <a:pt x="1471" y="8464"/>
                  </a:lnTo>
                  <a:lnTo>
                    <a:pt x="2675" y="12078"/>
                  </a:lnTo>
                  <a:lnTo>
                    <a:pt x="4414" y="15252"/>
                  </a:lnTo>
                  <a:lnTo>
                    <a:pt x="6531" y="17897"/>
                  </a:lnTo>
                  <a:lnTo>
                    <a:pt x="9206" y="20013"/>
                  </a:lnTo>
                  <a:lnTo>
                    <a:pt x="10677" y="20542"/>
                  </a:lnTo>
                  <a:lnTo>
                    <a:pt x="12394" y="21071"/>
                  </a:lnTo>
                  <a:lnTo>
                    <a:pt x="14133" y="21600"/>
                  </a:lnTo>
                  <a:lnTo>
                    <a:pt x="19059" y="21600"/>
                  </a:lnTo>
                  <a:lnTo>
                    <a:pt x="21600" y="21071"/>
                  </a:lnTo>
                  <a:lnTo>
                    <a:pt x="21600" y="5290"/>
                  </a:lnTo>
                  <a:lnTo>
                    <a:pt x="15604" y="5290"/>
                  </a:lnTo>
                  <a:lnTo>
                    <a:pt x="11212" y="4761"/>
                  </a:lnTo>
                  <a:lnTo>
                    <a:pt x="7066" y="3703"/>
                  </a:lnTo>
                  <a:lnTo>
                    <a:pt x="3344" y="2116"/>
                  </a:lnTo>
                  <a:lnTo>
                    <a:pt x="1605" y="1058"/>
                  </a:lnTo>
                  <a:lnTo>
                    <a:pt x="0" y="0"/>
                  </a:lnTo>
                  <a:close/>
                </a:path>
              </a:pathLst>
            </a:custGeom>
            <a:gradFill flip="none" rotWithShape="1">
              <a:gsLst>
                <a:gs pos="0">
                  <a:srgbClr val="663300"/>
                </a:gs>
                <a:gs pos="100000">
                  <a:srgbClr val="82582E"/>
                </a:gs>
              </a:gsLst>
              <a:lin ang="189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58" name="Freeform 15"/>
            <p:cNvSpPr/>
            <p:nvPr/>
          </p:nvSpPr>
          <p:spPr>
            <a:xfrm>
              <a:off x="3825875" y="3911599"/>
              <a:ext cx="1514476" cy="142876"/>
            </a:xfrm>
            <a:custGeom>
              <a:avLst/>
              <a:gdLst/>
              <a:ahLst/>
              <a:cxnLst>
                <a:cxn ang="0">
                  <a:pos x="wd2" y="hd2"/>
                </a:cxn>
                <a:cxn ang="5400000">
                  <a:pos x="wd2" y="hd2"/>
                </a:cxn>
                <a:cxn ang="10800000">
                  <a:pos x="wd2" y="hd2"/>
                </a:cxn>
                <a:cxn ang="16200000">
                  <a:pos x="wd2" y="hd2"/>
                </a:cxn>
              </a:cxnLst>
              <a:rect l="0" t="0" r="r" b="b"/>
              <a:pathLst>
                <a:path w="21600" h="21600" extrusionOk="0">
                  <a:moveTo>
                    <a:pt x="15899" y="0"/>
                  </a:moveTo>
                  <a:lnTo>
                    <a:pt x="3679" y="0"/>
                  </a:lnTo>
                  <a:lnTo>
                    <a:pt x="2862" y="1440"/>
                  </a:lnTo>
                  <a:lnTo>
                    <a:pt x="2180" y="1440"/>
                  </a:lnTo>
                  <a:lnTo>
                    <a:pt x="1226" y="2880"/>
                  </a:lnTo>
                  <a:lnTo>
                    <a:pt x="681" y="2880"/>
                  </a:lnTo>
                  <a:lnTo>
                    <a:pt x="273" y="4320"/>
                  </a:lnTo>
                  <a:lnTo>
                    <a:pt x="136" y="4320"/>
                  </a:lnTo>
                  <a:lnTo>
                    <a:pt x="0" y="5760"/>
                  </a:lnTo>
                  <a:lnTo>
                    <a:pt x="136" y="7200"/>
                  </a:lnTo>
                  <a:lnTo>
                    <a:pt x="545" y="8640"/>
                  </a:lnTo>
                  <a:lnTo>
                    <a:pt x="1226" y="10080"/>
                  </a:lnTo>
                  <a:lnTo>
                    <a:pt x="2317" y="12960"/>
                  </a:lnTo>
                  <a:lnTo>
                    <a:pt x="3816" y="14400"/>
                  </a:lnTo>
                  <a:lnTo>
                    <a:pt x="5701" y="15840"/>
                  </a:lnTo>
                  <a:lnTo>
                    <a:pt x="7745" y="18720"/>
                  </a:lnTo>
                  <a:lnTo>
                    <a:pt x="10198" y="20160"/>
                  </a:lnTo>
                  <a:lnTo>
                    <a:pt x="12901" y="20160"/>
                  </a:lnTo>
                  <a:lnTo>
                    <a:pt x="15763" y="21600"/>
                  </a:lnTo>
                  <a:lnTo>
                    <a:pt x="21600" y="21600"/>
                  </a:lnTo>
                  <a:lnTo>
                    <a:pt x="21600" y="1440"/>
                  </a:lnTo>
                  <a:lnTo>
                    <a:pt x="17534" y="1440"/>
                  </a:lnTo>
                  <a:lnTo>
                    <a:pt x="15899"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59" name="Freeform 16"/>
            <p:cNvSpPr/>
            <p:nvPr/>
          </p:nvSpPr>
          <p:spPr>
            <a:xfrm>
              <a:off x="1055687" y="657224"/>
              <a:ext cx="161926" cy="246064"/>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672"/>
                  </a:lnTo>
                  <a:lnTo>
                    <a:pt x="6353" y="10034"/>
                  </a:lnTo>
                  <a:lnTo>
                    <a:pt x="6353" y="21600"/>
                  </a:lnTo>
                  <a:lnTo>
                    <a:pt x="15247" y="21600"/>
                  </a:lnTo>
                  <a:lnTo>
                    <a:pt x="15247" y="9197"/>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60" name="Freeform 17"/>
            <p:cNvSpPr/>
            <p:nvPr/>
          </p:nvSpPr>
          <p:spPr>
            <a:xfrm>
              <a:off x="1055687" y="893762"/>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1520" y="21600"/>
                  </a:moveTo>
                  <a:lnTo>
                    <a:pt x="17280" y="16200"/>
                  </a:lnTo>
                  <a:lnTo>
                    <a:pt x="21600" y="8100"/>
                  </a:lnTo>
                  <a:lnTo>
                    <a:pt x="20160" y="5400"/>
                  </a:lnTo>
                  <a:lnTo>
                    <a:pt x="15840" y="1350"/>
                  </a:lnTo>
                  <a:lnTo>
                    <a:pt x="10080" y="0"/>
                  </a:lnTo>
                  <a:lnTo>
                    <a:pt x="5760" y="0"/>
                  </a:lnTo>
                  <a:lnTo>
                    <a:pt x="2880" y="2700"/>
                  </a:lnTo>
                  <a:lnTo>
                    <a:pt x="0" y="8100"/>
                  </a:lnTo>
                  <a:lnTo>
                    <a:pt x="2880" y="14850"/>
                  </a:lnTo>
                  <a:lnTo>
                    <a:pt x="7200" y="18900"/>
                  </a:lnTo>
                  <a:lnTo>
                    <a:pt x="11520" y="21600"/>
                  </a:lnTo>
                  <a:close/>
                  <a:moveTo>
                    <a:pt x="11520" y="2700"/>
                  </a:moveTo>
                  <a:lnTo>
                    <a:pt x="15840" y="4050"/>
                  </a:lnTo>
                  <a:lnTo>
                    <a:pt x="17280" y="5400"/>
                  </a:lnTo>
                  <a:lnTo>
                    <a:pt x="17280" y="10800"/>
                  </a:lnTo>
                  <a:lnTo>
                    <a:pt x="12960" y="14850"/>
                  </a:lnTo>
                  <a:lnTo>
                    <a:pt x="11520" y="17550"/>
                  </a:lnTo>
                  <a:lnTo>
                    <a:pt x="7200" y="14850"/>
                  </a:lnTo>
                  <a:lnTo>
                    <a:pt x="4320" y="6750"/>
                  </a:lnTo>
                  <a:lnTo>
                    <a:pt x="7200" y="2700"/>
                  </a:lnTo>
                  <a:lnTo>
                    <a:pt x="11520"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61" name="Freeform 18"/>
            <p:cNvSpPr/>
            <p:nvPr/>
          </p:nvSpPr>
          <p:spPr>
            <a:xfrm>
              <a:off x="1055687" y="10175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2880" y="20400"/>
                  </a:lnTo>
                  <a:lnTo>
                    <a:pt x="5760" y="21600"/>
                  </a:lnTo>
                  <a:lnTo>
                    <a:pt x="12960" y="21600"/>
                  </a:lnTo>
                  <a:lnTo>
                    <a:pt x="18720" y="19200"/>
                  </a:lnTo>
                  <a:lnTo>
                    <a:pt x="21600" y="14400"/>
                  </a:lnTo>
                  <a:lnTo>
                    <a:pt x="20160" y="8400"/>
                  </a:lnTo>
                  <a:lnTo>
                    <a:pt x="11520" y="1200"/>
                  </a:lnTo>
                  <a:lnTo>
                    <a:pt x="11520" y="0"/>
                  </a:lnTo>
                  <a:lnTo>
                    <a:pt x="5760" y="4800"/>
                  </a:lnTo>
                  <a:lnTo>
                    <a:pt x="1440" y="9600"/>
                  </a:lnTo>
                  <a:lnTo>
                    <a:pt x="0" y="13200"/>
                  </a:lnTo>
                  <a:lnTo>
                    <a:pt x="0" y="18000"/>
                  </a:lnTo>
                  <a:close/>
                  <a:moveTo>
                    <a:pt x="2880" y="13200"/>
                  </a:moveTo>
                  <a:lnTo>
                    <a:pt x="4320" y="9600"/>
                  </a:lnTo>
                  <a:lnTo>
                    <a:pt x="11520" y="3600"/>
                  </a:lnTo>
                  <a:lnTo>
                    <a:pt x="15840" y="6000"/>
                  </a:lnTo>
                  <a:lnTo>
                    <a:pt x="17280" y="9600"/>
                  </a:lnTo>
                  <a:lnTo>
                    <a:pt x="18720" y="14400"/>
                  </a:lnTo>
                  <a:lnTo>
                    <a:pt x="18720" y="16800"/>
                  </a:lnTo>
                  <a:lnTo>
                    <a:pt x="15840" y="19200"/>
                  </a:lnTo>
                  <a:lnTo>
                    <a:pt x="10080" y="20400"/>
                  </a:lnTo>
                  <a:lnTo>
                    <a:pt x="4320" y="18000"/>
                  </a:lnTo>
                  <a:lnTo>
                    <a:pt x="2880" y="15600"/>
                  </a:lnTo>
                  <a:lnTo>
                    <a:pt x="288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62" name="Freeform 19"/>
            <p:cNvSpPr/>
            <p:nvPr/>
          </p:nvSpPr>
          <p:spPr>
            <a:xfrm>
              <a:off x="4883149" y="123824"/>
              <a:ext cx="161926" cy="2476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831"/>
                  </a:lnTo>
                  <a:lnTo>
                    <a:pt x="6353" y="9969"/>
                  </a:lnTo>
                  <a:lnTo>
                    <a:pt x="6353" y="21600"/>
                  </a:lnTo>
                  <a:lnTo>
                    <a:pt x="15247" y="21600"/>
                  </a:lnTo>
                  <a:lnTo>
                    <a:pt x="15247" y="9138"/>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63" name="Freeform 20"/>
            <p:cNvSpPr/>
            <p:nvPr/>
          </p:nvSpPr>
          <p:spPr>
            <a:xfrm>
              <a:off x="4892674" y="352424"/>
              <a:ext cx="133351" cy="152401"/>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16971" y="17550"/>
                  </a:lnTo>
                  <a:lnTo>
                    <a:pt x="21600" y="12150"/>
                  </a:lnTo>
                  <a:lnTo>
                    <a:pt x="21600" y="6750"/>
                  </a:lnTo>
                  <a:lnTo>
                    <a:pt x="16971" y="1350"/>
                  </a:lnTo>
                  <a:lnTo>
                    <a:pt x="10800" y="0"/>
                  </a:lnTo>
                  <a:lnTo>
                    <a:pt x="6171" y="1350"/>
                  </a:lnTo>
                  <a:lnTo>
                    <a:pt x="3086" y="4050"/>
                  </a:lnTo>
                  <a:lnTo>
                    <a:pt x="0" y="9450"/>
                  </a:lnTo>
                  <a:lnTo>
                    <a:pt x="3086" y="14850"/>
                  </a:lnTo>
                  <a:lnTo>
                    <a:pt x="10800" y="21600"/>
                  </a:lnTo>
                  <a:close/>
                  <a:moveTo>
                    <a:pt x="12343" y="2700"/>
                  </a:moveTo>
                  <a:lnTo>
                    <a:pt x="16971" y="4050"/>
                  </a:lnTo>
                  <a:lnTo>
                    <a:pt x="18514" y="6750"/>
                  </a:lnTo>
                  <a:lnTo>
                    <a:pt x="18514" y="9450"/>
                  </a:lnTo>
                  <a:lnTo>
                    <a:pt x="16971" y="12150"/>
                  </a:lnTo>
                  <a:lnTo>
                    <a:pt x="13886" y="16200"/>
                  </a:lnTo>
                  <a:lnTo>
                    <a:pt x="10800" y="18900"/>
                  </a:lnTo>
                  <a:lnTo>
                    <a:pt x="7714" y="16200"/>
                  </a:lnTo>
                  <a:lnTo>
                    <a:pt x="4629" y="12150"/>
                  </a:lnTo>
                  <a:lnTo>
                    <a:pt x="4629" y="6750"/>
                  </a:lnTo>
                  <a:lnTo>
                    <a:pt x="7714" y="4050"/>
                  </a:lnTo>
                  <a:lnTo>
                    <a:pt x="12343"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64" name="Freeform 21"/>
            <p:cNvSpPr/>
            <p:nvPr/>
          </p:nvSpPr>
          <p:spPr>
            <a:xfrm>
              <a:off x="4883149" y="485774"/>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1440" y="18000"/>
                  </a:moveTo>
                  <a:lnTo>
                    <a:pt x="4320" y="20400"/>
                  </a:lnTo>
                  <a:lnTo>
                    <a:pt x="7200" y="21600"/>
                  </a:lnTo>
                  <a:lnTo>
                    <a:pt x="14400" y="21600"/>
                  </a:lnTo>
                  <a:lnTo>
                    <a:pt x="20160" y="19200"/>
                  </a:lnTo>
                  <a:lnTo>
                    <a:pt x="21600" y="16800"/>
                  </a:lnTo>
                  <a:lnTo>
                    <a:pt x="21600" y="13200"/>
                  </a:lnTo>
                  <a:lnTo>
                    <a:pt x="20160" y="7200"/>
                  </a:lnTo>
                  <a:lnTo>
                    <a:pt x="17280" y="3600"/>
                  </a:lnTo>
                  <a:lnTo>
                    <a:pt x="12960" y="0"/>
                  </a:lnTo>
                  <a:lnTo>
                    <a:pt x="11520" y="0"/>
                  </a:lnTo>
                  <a:lnTo>
                    <a:pt x="5760" y="4800"/>
                  </a:lnTo>
                  <a:lnTo>
                    <a:pt x="2880" y="9600"/>
                  </a:lnTo>
                  <a:lnTo>
                    <a:pt x="0" y="13200"/>
                  </a:lnTo>
                  <a:lnTo>
                    <a:pt x="1440" y="18000"/>
                  </a:lnTo>
                  <a:close/>
                  <a:moveTo>
                    <a:pt x="4320" y="13200"/>
                  </a:moveTo>
                  <a:lnTo>
                    <a:pt x="5760" y="9600"/>
                  </a:lnTo>
                  <a:lnTo>
                    <a:pt x="8640" y="6000"/>
                  </a:lnTo>
                  <a:lnTo>
                    <a:pt x="10080" y="3600"/>
                  </a:lnTo>
                  <a:lnTo>
                    <a:pt x="11520" y="2400"/>
                  </a:lnTo>
                  <a:lnTo>
                    <a:pt x="18720" y="8400"/>
                  </a:lnTo>
                  <a:lnTo>
                    <a:pt x="20160" y="13200"/>
                  </a:lnTo>
                  <a:lnTo>
                    <a:pt x="15840" y="18000"/>
                  </a:lnTo>
                  <a:lnTo>
                    <a:pt x="12960" y="19200"/>
                  </a:lnTo>
                  <a:lnTo>
                    <a:pt x="7200" y="19200"/>
                  </a:lnTo>
                  <a:lnTo>
                    <a:pt x="5760" y="16800"/>
                  </a:lnTo>
                  <a:lnTo>
                    <a:pt x="4320" y="15600"/>
                  </a:lnTo>
                  <a:lnTo>
                    <a:pt x="432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65" name="Freeform 22"/>
            <p:cNvSpPr/>
            <p:nvPr/>
          </p:nvSpPr>
          <p:spPr>
            <a:xfrm>
              <a:off x="4816474" y="3806824"/>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9818" y="21600"/>
                  </a:moveTo>
                  <a:lnTo>
                    <a:pt x="17673" y="16200"/>
                  </a:lnTo>
                  <a:lnTo>
                    <a:pt x="21600" y="10800"/>
                  </a:lnTo>
                  <a:lnTo>
                    <a:pt x="21600" y="5400"/>
                  </a:lnTo>
                  <a:lnTo>
                    <a:pt x="17673" y="1350"/>
                  </a:lnTo>
                  <a:lnTo>
                    <a:pt x="9818" y="0"/>
                  </a:lnTo>
                  <a:lnTo>
                    <a:pt x="5891" y="0"/>
                  </a:lnTo>
                  <a:lnTo>
                    <a:pt x="1964" y="2700"/>
                  </a:lnTo>
                  <a:lnTo>
                    <a:pt x="0" y="8100"/>
                  </a:lnTo>
                  <a:lnTo>
                    <a:pt x="1964" y="13500"/>
                  </a:lnTo>
                  <a:lnTo>
                    <a:pt x="5891" y="18900"/>
                  </a:lnTo>
                  <a:lnTo>
                    <a:pt x="9818" y="21600"/>
                  </a:lnTo>
                  <a:close/>
                  <a:moveTo>
                    <a:pt x="9818" y="2700"/>
                  </a:moveTo>
                  <a:lnTo>
                    <a:pt x="15709" y="4050"/>
                  </a:lnTo>
                  <a:lnTo>
                    <a:pt x="17673" y="5400"/>
                  </a:lnTo>
                  <a:lnTo>
                    <a:pt x="17673" y="8100"/>
                  </a:lnTo>
                  <a:lnTo>
                    <a:pt x="15709" y="10800"/>
                  </a:lnTo>
                  <a:lnTo>
                    <a:pt x="11782" y="14850"/>
                  </a:lnTo>
                  <a:lnTo>
                    <a:pt x="9818" y="17550"/>
                  </a:lnTo>
                  <a:lnTo>
                    <a:pt x="5891" y="14850"/>
                  </a:lnTo>
                  <a:lnTo>
                    <a:pt x="1964" y="6750"/>
                  </a:lnTo>
                  <a:lnTo>
                    <a:pt x="5891" y="2700"/>
                  </a:lnTo>
                  <a:lnTo>
                    <a:pt x="9818"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66" name="Freeform 23"/>
            <p:cNvSpPr/>
            <p:nvPr/>
          </p:nvSpPr>
          <p:spPr>
            <a:xfrm>
              <a:off x="989012" y="0"/>
              <a:ext cx="4132264" cy="704850"/>
            </a:xfrm>
            <a:custGeom>
              <a:avLst/>
              <a:gdLst/>
              <a:ahLst/>
              <a:cxnLst>
                <a:cxn ang="0">
                  <a:pos x="wd2" y="hd2"/>
                </a:cxn>
                <a:cxn ang="5400000">
                  <a:pos x="wd2" y="hd2"/>
                </a:cxn>
                <a:cxn ang="10800000">
                  <a:pos x="wd2" y="hd2"/>
                </a:cxn>
                <a:cxn ang="16200000">
                  <a:pos x="wd2" y="hd2"/>
                </a:cxn>
              </a:cxnLst>
              <a:rect l="0" t="0" r="r" b="b"/>
              <a:pathLst>
                <a:path w="21600" h="21600" extrusionOk="0">
                  <a:moveTo>
                    <a:pt x="21458" y="0"/>
                  </a:moveTo>
                  <a:lnTo>
                    <a:pt x="21600" y="3503"/>
                  </a:lnTo>
                  <a:lnTo>
                    <a:pt x="50" y="21600"/>
                  </a:lnTo>
                  <a:lnTo>
                    <a:pt x="0" y="19265"/>
                  </a:lnTo>
                  <a:lnTo>
                    <a:pt x="10200" y="4670"/>
                  </a:lnTo>
                  <a:lnTo>
                    <a:pt x="11250" y="3795"/>
                  </a:lnTo>
                  <a:lnTo>
                    <a:pt x="21458"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67" name="Freeform 24"/>
            <p:cNvSpPr/>
            <p:nvPr/>
          </p:nvSpPr>
          <p:spPr>
            <a:xfrm>
              <a:off x="857249" y="4200524"/>
              <a:ext cx="133351" cy="150814"/>
            </a:xfrm>
            <a:custGeom>
              <a:avLst/>
              <a:gdLst/>
              <a:ahLst/>
              <a:cxnLst>
                <a:cxn ang="0">
                  <a:pos x="wd2" y="hd2"/>
                </a:cxn>
                <a:cxn ang="5400000">
                  <a:pos x="wd2" y="hd2"/>
                </a:cxn>
                <a:cxn ang="10800000">
                  <a:pos x="wd2" y="hd2"/>
                </a:cxn>
                <a:cxn ang="16200000">
                  <a:pos x="wd2" y="hd2"/>
                </a:cxn>
              </a:cxnLst>
              <a:rect l="0" t="0" r="r" b="b"/>
              <a:pathLst>
                <a:path w="21600" h="21600" extrusionOk="0">
                  <a:moveTo>
                    <a:pt x="9257" y="21600"/>
                  </a:moveTo>
                  <a:lnTo>
                    <a:pt x="15429" y="17507"/>
                  </a:lnTo>
                  <a:lnTo>
                    <a:pt x="20057" y="12051"/>
                  </a:lnTo>
                  <a:lnTo>
                    <a:pt x="21600" y="9549"/>
                  </a:lnTo>
                  <a:lnTo>
                    <a:pt x="21600" y="6821"/>
                  </a:lnTo>
                  <a:lnTo>
                    <a:pt x="18514" y="1364"/>
                  </a:lnTo>
                  <a:lnTo>
                    <a:pt x="10800" y="0"/>
                  </a:lnTo>
                  <a:lnTo>
                    <a:pt x="7714" y="0"/>
                  </a:lnTo>
                  <a:lnTo>
                    <a:pt x="3086" y="2728"/>
                  </a:lnTo>
                  <a:lnTo>
                    <a:pt x="0" y="5457"/>
                  </a:lnTo>
                  <a:lnTo>
                    <a:pt x="0" y="8185"/>
                  </a:lnTo>
                  <a:lnTo>
                    <a:pt x="1543" y="13415"/>
                  </a:lnTo>
                  <a:lnTo>
                    <a:pt x="6171" y="18872"/>
                  </a:lnTo>
                  <a:lnTo>
                    <a:pt x="9257" y="21600"/>
                  </a:lnTo>
                  <a:close/>
                  <a:moveTo>
                    <a:pt x="12343" y="2728"/>
                  </a:moveTo>
                  <a:lnTo>
                    <a:pt x="16971" y="4093"/>
                  </a:lnTo>
                  <a:lnTo>
                    <a:pt x="18514" y="6821"/>
                  </a:lnTo>
                  <a:lnTo>
                    <a:pt x="18514" y="9549"/>
                  </a:lnTo>
                  <a:lnTo>
                    <a:pt x="16971" y="12051"/>
                  </a:lnTo>
                  <a:lnTo>
                    <a:pt x="10800" y="17507"/>
                  </a:lnTo>
                  <a:lnTo>
                    <a:pt x="9257" y="17507"/>
                  </a:lnTo>
                  <a:lnTo>
                    <a:pt x="6171" y="14779"/>
                  </a:lnTo>
                  <a:lnTo>
                    <a:pt x="4629" y="10914"/>
                  </a:lnTo>
                  <a:lnTo>
                    <a:pt x="4629" y="6821"/>
                  </a:lnTo>
                  <a:lnTo>
                    <a:pt x="7714" y="2728"/>
                  </a:lnTo>
                  <a:lnTo>
                    <a:pt x="12343" y="272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68" name="Freeform 25"/>
            <p:cNvSpPr/>
            <p:nvPr/>
          </p:nvSpPr>
          <p:spPr>
            <a:xfrm>
              <a:off x="2198687" y="43576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2880" y="19200"/>
                  </a:moveTo>
                  <a:lnTo>
                    <a:pt x="5760" y="21600"/>
                  </a:lnTo>
                  <a:lnTo>
                    <a:pt x="10080" y="21600"/>
                  </a:lnTo>
                  <a:lnTo>
                    <a:pt x="15840" y="20400"/>
                  </a:lnTo>
                  <a:lnTo>
                    <a:pt x="20160" y="15600"/>
                  </a:lnTo>
                  <a:lnTo>
                    <a:pt x="21600" y="13200"/>
                  </a:lnTo>
                  <a:lnTo>
                    <a:pt x="20160" y="9600"/>
                  </a:lnTo>
                  <a:lnTo>
                    <a:pt x="15840" y="4800"/>
                  </a:lnTo>
                  <a:lnTo>
                    <a:pt x="11520" y="2400"/>
                  </a:lnTo>
                  <a:lnTo>
                    <a:pt x="8640" y="0"/>
                  </a:lnTo>
                  <a:lnTo>
                    <a:pt x="5760" y="0"/>
                  </a:lnTo>
                  <a:lnTo>
                    <a:pt x="2880" y="6000"/>
                  </a:lnTo>
                  <a:lnTo>
                    <a:pt x="0" y="10800"/>
                  </a:lnTo>
                  <a:lnTo>
                    <a:pt x="0" y="15600"/>
                  </a:lnTo>
                  <a:lnTo>
                    <a:pt x="2880" y="19200"/>
                  </a:lnTo>
                  <a:close/>
                  <a:moveTo>
                    <a:pt x="2880" y="14400"/>
                  </a:moveTo>
                  <a:lnTo>
                    <a:pt x="7200" y="3600"/>
                  </a:lnTo>
                  <a:lnTo>
                    <a:pt x="7200" y="2400"/>
                  </a:lnTo>
                  <a:lnTo>
                    <a:pt x="15840" y="7200"/>
                  </a:lnTo>
                  <a:lnTo>
                    <a:pt x="18720" y="10800"/>
                  </a:lnTo>
                  <a:lnTo>
                    <a:pt x="18720" y="14400"/>
                  </a:lnTo>
                  <a:lnTo>
                    <a:pt x="17280" y="16800"/>
                  </a:lnTo>
                  <a:lnTo>
                    <a:pt x="11520" y="19200"/>
                  </a:lnTo>
                  <a:lnTo>
                    <a:pt x="8640" y="19200"/>
                  </a:lnTo>
                  <a:lnTo>
                    <a:pt x="5760" y="18000"/>
                  </a:lnTo>
                  <a:lnTo>
                    <a:pt x="4320" y="16800"/>
                  </a:lnTo>
                  <a:lnTo>
                    <a:pt x="2880" y="144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69" name="Freeform 26"/>
            <p:cNvSpPr/>
            <p:nvPr/>
          </p:nvSpPr>
          <p:spPr>
            <a:xfrm>
              <a:off x="9524" y="4357687"/>
              <a:ext cx="114301" cy="1428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8640"/>
                  </a:lnTo>
                  <a:lnTo>
                    <a:pt x="18254" y="2880"/>
                  </a:lnTo>
                  <a:lnTo>
                    <a:pt x="10952" y="0"/>
                  </a:lnTo>
                  <a:lnTo>
                    <a:pt x="3651" y="2880"/>
                  </a:lnTo>
                  <a:lnTo>
                    <a:pt x="0" y="8640"/>
                  </a:lnTo>
                  <a:lnTo>
                    <a:pt x="1825" y="14400"/>
                  </a:lnTo>
                  <a:lnTo>
                    <a:pt x="9127" y="18720"/>
                  </a:lnTo>
                  <a:lnTo>
                    <a:pt x="16428" y="21600"/>
                  </a:lnTo>
                  <a:lnTo>
                    <a:pt x="21600" y="21600"/>
                  </a:lnTo>
                  <a:close/>
                  <a:moveTo>
                    <a:pt x="7301" y="4320"/>
                  </a:moveTo>
                  <a:lnTo>
                    <a:pt x="16428" y="4320"/>
                  </a:lnTo>
                  <a:lnTo>
                    <a:pt x="18254" y="10080"/>
                  </a:lnTo>
                  <a:lnTo>
                    <a:pt x="18254" y="18720"/>
                  </a:lnTo>
                  <a:lnTo>
                    <a:pt x="7301" y="15840"/>
                  </a:lnTo>
                  <a:lnTo>
                    <a:pt x="3651" y="11520"/>
                  </a:lnTo>
                  <a:lnTo>
                    <a:pt x="3651" y="7200"/>
                  </a:lnTo>
                  <a:lnTo>
                    <a:pt x="7301" y="432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70" name="Oval 27"/>
            <p:cNvSpPr/>
            <p:nvPr/>
          </p:nvSpPr>
          <p:spPr>
            <a:xfrm>
              <a:off x="79374" y="4303712"/>
              <a:ext cx="2190751" cy="617539"/>
            </a:xfrm>
            <a:prstGeom prst="ellipse">
              <a:avLst/>
            </a:pr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71" name="Oval 28"/>
            <p:cNvSpPr/>
            <p:nvPr/>
          </p:nvSpPr>
          <p:spPr>
            <a:xfrm>
              <a:off x="0" y="4297362"/>
              <a:ext cx="2384426" cy="457201"/>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72" name="Oval 29"/>
            <p:cNvSpPr/>
            <p:nvPr/>
          </p:nvSpPr>
          <p:spPr>
            <a:xfrm>
              <a:off x="74612" y="4338637"/>
              <a:ext cx="2262189" cy="349251"/>
            </a:xfrm>
            <a:prstGeom prst="ellipse">
              <a:avLst/>
            </a:prstGeom>
            <a:gradFill flip="none" rotWithShape="1">
              <a:gsLst>
                <a:gs pos="0">
                  <a:srgbClr val="663300"/>
                </a:gs>
                <a:gs pos="100000">
                  <a:srgbClr val="82582E"/>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73" name="Freeform 30"/>
            <p:cNvSpPr/>
            <p:nvPr/>
          </p:nvSpPr>
          <p:spPr>
            <a:xfrm>
              <a:off x="2141537" y="4224337"/>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5840" y="21600"/>
                  </a:moveTo>
                  <a:lnTo>
                    <a:pt x="18720" y="14850"/>
                  </a:lnTo>
                  <a:lnTo>
                    <a:pt x="21600" y="9450"/>
                  </a:lnTo>
                  <a:lnTo>
                    <a:pt x="18720" y="4050"/>
                  </a:lnTo>
                  <a:lnTo>
                    <a:pt x="14400" y="0"/>
                  </a:lnTo>
                  <a:lnTo>
                    <a:pt x="7200" y="1350"/>
                  </a:lnTo>
                  <a:lnTo>
                    <a:pt x="1440" y="6750"/>
                  </a:lnTo>
                  <a:lnTo>
                    <a:pt x="0" y="9450"/>
                  </a:lnTo>
                  <a:lnTo>
                    <a:pt x="1440" y="13500"/>
                  </a:lnTo>
                  <a:lnTo>
                    <a:pt x="5760" y="17550"/>
                  </a:lnTo>
                  <a:lnTo>
                    <a:pt x="11520" y="20250"/>
                  </a:lnTo>
                  <a:lnTo>
                    <a:pt x="15840" y="21600"/>
                  </a:lnTo>
                  <a:close/>
                  <a:moveTo>
                    <a:pt x="10080" y="4050"/>
                  </a:moveTo>
                  <a:lnTo>
                    <a:pt x="14400" y="4050"/>
                  </a:lnTo>
                  <a:lnTo>
                    <a:pt x="17280" y="5400"/>
                  </a:lnTo>
                  <a:lnTo>
                    <a:pt x="17280" y="10800"/>
                  </a:lnTo>
                  <a:lnTo>
                    <a:pt x="15840" y="16200"/>
                  </a:lnTo>
                  <a:lnTo>
                    <a:pt x="14400" y="17550"/>
                  </a:lnTo>
                  <a:lnTo>
                    <a:pt x="14400" y="18900"/>
                  </a:lnTo>
                  <a:lnTo>
                    <a:pt x="10080" y="16200"/>
                  </a:lnTo>
                  <a:lnTo>
                    <a:pt x="7200" y="14850"/>
                  </a:lnTo>
                  <a:lnTo>
                    <a:pt x="4320" y="9450"/>
                  </a:lnTo>
                  <a:lnTo>
                    <a:pt x="5760" y="6750"/>
                  </a:lnTo>
                  <a:lnTo>
                    <a:pt x="10080"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74" name="Freeform 31"/>
            <p:cNvSpPr/>
            <p:nvPr/>
          </p:nvSpPr>
          <p:spPr>
            <a:xfrm>
              <a:off x="4806949" y="3930649"/>
              <a:ext cx="114301"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3600" y="20400"/>
                  </a:lnTo>
                  <a:lnTo>
                    <a:pt x="7200" y="21600"/>
                  </a:lnTo>
                  <a:lnTo>
                    <a:pt x="14400" y="21600"/>
                  </a:lnTo>
                  <a:lnTo>
                    <a:pt x="19800" y="19200"/>
                  </a:lnTo>
                  <a:lnTo>
                    <a:pt x="21600" y="13200"/>
                  </a:lnTo>
                  <a:lnTo>
                    <a:pt x="18000" y="3600"/>
                  </a:lnTo>
                  <a:lnTo>
                    <a:pt x="12600" y="0"/>
                  </a:lnTo>
                  <a:lnTo>
                    <a:pt x="10800" y="0"/>
                  </a:lnTo>
                  <a:lnTo>
                    <a:pt x="5400" y="4800"/>
                  </a:lnTo>
                  <a:lnTo>
                    <a:pt x="1800" y="9600"/>
                  </a:lnTo>
                  <a:lnTo>
                    <a:pt x="0" y="13200"/>
                  </a:lnTo>
                  <a:lnTo>
                    <a:pt x="0" y="18000"/>
                  </a:lnTo>
                  <a:close/>
                  <a:moveTo>
                    <a:pt x="3600" y="13200"/>
                  </a:moveTo>
                  <a:lnTo>
                    <a:pt x="5400" y="9600"/>
                  </a:lnTo>
                  <a:lnTo>
                    <a:pt x="9000" y="4800"/>
                  </a:lnTo>
                  <a:lnTo>
                    <a:pt x="10800" y="3600"/>
                  </a:lnTo>
                  <a:lnTo>
                    <a:pt x="16200" y="6000"/>
                  </a:lnTo>
                  <a:lnTo>
                    <a:pt x="18000" y="9600"/>
                  </a:lnTo>
                  <a:lnTo>
                    <a:pt x="19800" y="14400"/>
                  </a:lnTo>
                  <a:lnTo>
                    <a:pt x="19800" y="16800"/>
                  </a:lnTo>
                  <a:lnTo>
                    <a:pt x="16200" y="19200"/>
                  </a:lnTo>
                  <a:lnTo>
                    <a:pt x="9000" y="20400"/>
                  </a:lnTo>
                  <a:lnTo>
                    <a:pt x="7200" y="19200"/>
                  </a:lnTo>
                  <a:lnTo>
                    <a:pt x="3600" y="18000"/>
                  </a:lnTo>
                  <a:lnTo>
                    <a:pt x="360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75" name="Rectangle 32"/>
            <p:cNvSpPr/>
            <p:nvPr/>
          </p:nvSpPr>
          <p:spPr>
            <a:xfrm>
              <a:off x="2927349" y="1025524"/>
              <a:ext cx="274638" cy="4030664"/>
            </a:xfrm>
            <a:prstGeom prst="rect">
              <a:avLst/>
            </a:pr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76" name="Rectangle 33"/>
            <p:cNvSpPr/>
            <p:nvPr/>
          </p:nvSpPr>
          <p:spPr>
            <a:xfrm>
              <a:off x="3006724" y="663574"/>
              <a:ext cx="120651" cy="381000"/>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77" name="AutoShape 34"/>
            <p:cNvSpPr/>
            <p:nvPr/>
          </p:nvSpPr>
          <p:spPr>
            <a:xfrm>
              <a:off x="2898774" y="977899"/>
              <a:ext cx="325439" cy="82551"/>
            </a:xfrm>
            <a:prstGeom prst="roundRect">
              <a:avLst>
                <a:gd name="adj" fmla="val 16667"/>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78" name="Freeform 35"/>
            <p:cNvSpPr/>
            <p:nvPr/>
          </p:nvSpPr>
          <p:spPr>
            <a:xfrm>
              <a:off x="3035299" y="638174"/>
              <a:ext cx="400051" cy="25019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1029" y="1151"/>
                  </a:lnTo>
                  <a:lnTo>
                    <a:pt x="1029" y="822"/>
                  </a:lnTo>
                  <a:lnTo>
                    <a:pt x="0" y="164"/>
                  </a:lnTo>
                  <a:lnTo>
                    <a:pt x="6171" y="0"/>
                  </a:lnTo>
                  <a:lnTo>
                    <a:pt x="6686" y="658"/>
                  </a:lnTo>
                  <a:lnTo>
                    <a:pt x="7543" y="905"/>
                  </a:lnTo>
                </a:path>
              </a:pathLst>
            </a:cu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79" name="Freeform 36"/>
            <p:cNvSpPr/>
            <p:nvPr/>
          </p:nvSpPr>
          <p:spPr>
            <a:xfrm>
              <a:off x="2817812" y="466724"/>
              <a:ext cx="503239" cy="219076"/>
            </a:xfrm>
            <a:custGeom>
              <a:avLst/>
              <a:gdLst/>
              <a:ahLst/>
              <a:cxnLst>
                <a:cxn ang="0">
                  <a:pos x="wd2" y="hd2"/>
                </a:cxn>
                <a:cxn ang="5400000">
                  <a:pos x="wd2" y="hd2"/>
                </a:cxn>
                <a:cxn ang="10800000">
                  <a:pos x="wd2" y="hd2"/>
                </a:cxn>
                <a:cxn ang="16200000">
                  <a:pos x="wd2" y="hd2"/>
                </a:cxn>
              </a:cxnLst>
              <a:rect l="0" t="0" r="r" b="b"/>
              <a:pathLst>
                <a:path w="21600" h="21600" extrusionOk="0">
                  <a:moveTo>
                    <a:pt x="11005" y="0"/>
                  </a:moveTo>
                  <a:lnTo>
                    <a:pt x="15516" y="939"/>
                  </a:lnTo>
                  <a:lnTo>
                    <a:pt x="18797" y="5635"/>
                  </a:lnTo>
                  <a:lnTo>
                    <a:pt x="20780" y="12209"/>
                  </a:lnTo>
                  <a:lnTo>
                    <a:pt x="21600" y="21600"/>
                  </a:lnTo>
                  <a:lnTo>
                    <a:pt x="0" y="21600"/>
                  </a:lnTo>
                  <a:lnTo>
                    <a:pt x="752" y="12209"/>
                  </a:lnTo>
                  <a:lnTo>
                    <a:pt x="3213" y="5635"/>
                  </a:lnTo>
                  <a:lnTo>
                    <a:pt x="6494" y="939"/>
                  </a:lnTo>
                  <a:lnTo>
                    <a:pt x="11005"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grpSp>
      <p:sp>
        <p:nvSpPr>
          <p:cNvPr id="581" name="Title Text"/>
          <p:cNvSpPr txBox="1">
            <a:spLocks noGrp="1"/>
          </p:cNvSpPr>
          <p:nvPr>
            <p:ph type="title"/>
          </p:nvPr>
        </p:nvSpPr>
        <p:spPr>
          <a:xfrm>
            <a:off x="457200" y="277813"/>
            <a:ext cx="8229600" cy="1143001"/>
          </a:xfrm>
          <a:prstGeom prst="rect">
            <a:avLst/>
          </a:prstGeom>
        </p:spPr>
        <p:txBody>
          <a:bodyPr/>
          <a:lstStyle>
            <a:lvl1pPr>
              <a:defRPr>
                <a:solidFill>
                  <a:srgbClr val="DBBD71"/>
                </a:solidFill>
              </a:defRPr>
            </a:lvl1pPr>
          </a:lstStyle>
          <a:p>
            <a:r>
              <a:t>Title Text</a:t>
            </a:r>
          </a:p>
        </p:txBody>
      </p:sp>
      <p:sp>
        <p:nvSpPr>
          <p:cNvPr id="582" name="Body Level One…"/>
          <p:cNvSpPr txBox="1">
            <a:spLocks noGrp="1"/>
          </p:cNvSpPr>
          <p:nvPr>
            <p:ph type="body" sz="half" idx="1"/>
          </p:nvPr>
        </p:nvSpPr>
        <p:spPr>
          <a:xfrm>
            <a:off x="457200" y="1600200"/>
            <a:ext cx="4038600" cy="4530725"/>
          </a:xfrm>
          <a:prstGeom prst="rect">
            <a:avLst/>
          </a:prstGeom>
        </p:spPr>
        <p:txBody>
          <a:bodyPr/>
          <a:lstStyle>
            <a:lvl1pPr>
              <a:spcBef>
                <a:spcPts val="600"/>
              </a:spcBef>
              <a:buClr>
                <a:srgbClr val="FFCC66"/>
              </a:buClr>
              <a:buSzPct val="65000"/>
              <a:buChar char="■"/>
              <a:defRPr sz="2800">
                <a:latin typeface="Tahoma"/>
                <a:ea typeface="Tahoma"/>
                <a:cs typeface="Tahoma"/>
                <a:sym typeface="Tahoma"/>
              </a:defRPr>
            </a:lvl1pPr>
            <a:lvl2pPr marL="790575" indent="-333375">
              <a:spcBef>
                <a:spcPts val="600"/>
              </a:spcBef>
              <a:buClr>
                <a:srgbClr val="FFCC66"/>
              </a:buClr>
              <a:buSzPct val="65000"/>
              <a:buChar char="■"/>
              <a:defRPr sz="2800">
                <a:latin typeface="Tahoma"/>
                <a:ea typeface="Tahoma"/>
                <a:cs typeface="Tahoma"/>
                <a:sym typeface="Tahoma"/>
              </a:defRPr>
            </a:lvl2pPr>
            <a:lvl3pPr marL="1234439" indent="-320039">
              <a:spcBef>
                <a:spcPts val="600"/>
              </a:spcBef>
              <a:buClr>
                <a:srgbClr val="FFCC66"/>
              </a:buClr>
              <a:buSzPct val="65000"/>
              <a:buChar char="■"/>
              <a:defRPr sz="2800">
                <a:latin typeface="Tahoma"/>
                <a:ea typeface="Tahoma"/>
                <a:cs typeface="Tahoma"/>
                <a:sym typeface="Tahoma"/>
              </a:defRPr>
            </a:lvl3pPr>
            <a:lvl4pPr marL="1727200" indent="-355600">
              <a:spcBef>
                <a:spcPts val="600"/>
              </a:spcBef>
              <a:buClr>
                <a:srgbClr val="FFCC66"/>
              </a:buClr>
              <a:buSzPct val="65000"/>
              <a:buChar char="■"/>
              <a:defRPr sz="2800">
                <a:latin typeface="Tahoma"/>
                <a:ea typeface="Tahoma"/>
                <a:cs typeface="Tahoma"/>
                <a:sym typeface="Tahoma"/>
              </a:defRPr>
            </a:lvl4pPr>
            <a:lvl5pPr marL="2184400" indent="-355600">
              <a:spcBef>
                <a:spcPts val="600"/>
              </a:spcBef>
              <a:buClr>
                <a:srgbClr val="FFCC66"/>
              </a:buClr>
              <a:buSzPct val="65000"/>
              <a:buChar char="■"/>
              <a:defRPr sz="2800">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583" name="Slide Number"/>
          <p:cNvSpPr txBox="1">
            <a:spLocks noGrp="1"/>
          </p:cNvSpPr>
          <p:nvPr>
            <p:ph type="sldNum" sz="quarter" idx="2"/>
          </p:nvPr>
        </p:nvSpPr>
        <p:spPr>
          <a:xfrm>
            <a:off x="8416270" y="6466522"/>
            <a:ext cx="270531" cy="269241"/>
          </a:xfrm>
          <a:prstGeom prst="rect">
            <a:avLst/>
          </a:prstGeom>
        </p:spPr>
        <p:txBody>
          <a:bodyPr anchor="b"/>
          <a:lstStyle>
            <a:lvl1pPr>
              <a:defRPr sz="1200">
                <a:latin typeface="Tahoma"/>
                <a:ea typeface="Tahoma"/>
                <a:cs typeface="Tahoma"/>
                <a:sym typeface="Tahoma"/>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3884443553"/>
      </p:ext>
    </p:extLst>
  </p:cSld>
  <p:clrMapOvr>
    <a:masterClrMapping/>
  </p:clrMapOvr>
  <p:transition spd="med"/>
</p:sldLayout>
</file>

<file path=ppt/slideLayouts/slideLayout282.xml><?xml version="1.0" encoding="utf-8"?>
<p:sldLayout xmlns:a="http://schemas.openxmlformats.org/drawingml/2006/main" xmlns:r="http://schemas.openxmlformats.org/officeDocument/2006/relationships" xmlns:p="http://schemas.openxmlformats.org/presentationml/2006/main" showMasterSp="0" type="tx">
  <p:cSld name="4_Comparison">
    <p:bg>
      <p:bgPr>
        <a:gradFill flip="none" rotWithShape="1">
          <a:gsLst>
            <a:gs pos="0">
              <a:srgbClr val="663300"/>
            </a:gs>
            <a:gs pos="50000">
              <a:srgbClr val="996600"/>
            </a:gs>
            <a:gs pos="100000">
              <a:srgbClr val="663300"/>
            </a:gs>
          </a:gsLst>
          <a:lin ang="5400000" scaled="0"/>
        </a:gradFill>
        <a:effectLst/>
      </p:bgPr>
    </p:bg>
    <p:spTree>
      <p:nvGrpSpPr>
        <p:cNvPr id="1" name=""/>
        <p:cNvGrpSpPr/>
        <p:nvPr/>
      </p:nvGrpSpPr>
      <p:grpSpPr>
        <a:xfrm>
          <a:off x="0" y="0"/>
          <a:ext cx="0" cy="0"/>
          <a:chOff x="0" y="0"/>
          <a:chExt cx="0" cy="0"/>
        </a:xfrm>
      </p:grpSpPr>
      <p:grpSp>
        <p:nvGrpSpPr>
          <p:cNvPr id="624" name="Group 2"/>
          <p:cNvGrpSpPr/>
          <p:nvPr/>
        </p:nvGrpSpPr>
        <p:grpSpPr>
          <a:xfrm>
            <a:off x="3800475" y="1789113"/>
            <a:ext cx="5350046" cy="5056188"/>
            <a:chOff x="0" y="0"/>
            <a:chExt cx="5350045" cy="5056187"/>
          </a:xfrm>
        </p:grpSpPr>
        <p:sp>
          <p:nvSpPr>
            <p:cNvPr id="590" name="Rectangle 3"/>
            <p:cNvSpPr/>
            <p:nvPr/>
          </p:nvSpPr>
          <p:spPr>
            <a:xfrm>
              <a:off x="2914649" y="377824"/>
              <a:ext cx="312738" cy="161925"/>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91" name="Oval 4"/>
            <p:cNvSpPr/>
            <p:nvPr/>
          </p:nvSpPr>
          <p:spPr>
            <a:xfrm>
              <a:off x="3024187" y="92074"/>
              <a:ext cx="74613" cy="74613"/>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92" name="Rectangle 5"/>
            <p:cNvSpPr/>
            <p:nvPr/>
          </p:nvSpPr>
          <p:spPr>
            <a:xfrm>
              <a:off x="3991359" y="650874"/>
              <a:ext cx="951732" cy="3157539"/>
            </a:xfrm>
            <a:custGeom>
              <a:avLst/>
              <a:gdLst/>
              <a:ahLst/>
              <a:cxnLst>
                <a:cxn ang="0">
                  <a:pos x="wd2" y="hd2"/>
                </a:cxn>
                <a:cxn ang="5400000">
                  <a:pos x="wd2" y="hd2"/>
                </a:cxn>
                <a:cxn ang="10800000">
                  <a:pos x="wd2" y="hd2"/>
                </a:cxn>
                <a:cxn ang="16200000">
                  <a:pos x="wd2" y="hd2"/>
                </a:cxn>
              </a:cxnLst>
              <a:rect l="0" t="0" r="r" b="b"/>
              <a:pathLst>
                <a:path w="21600" h="21600" extrusionOk="0">
                  <a:moveTo>
                    <a:pt x="21324" y="0"/>
                  </a:moveTo>
                  <a:lnTo>
                    <a:pt x="21600" y="25"/>
                  </a:lnTo>
                  <a:lnTo>
                    <a:pt x="276" y="21600"/>
                  </a:lnTo>
                  <a:lnTo>
                    <a:pt x="0" y="21575"/>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93" name="Freeform 6"/>
            <p:cNvSpPr/>
            <p:nvPr/>
          </p:nvSpPr>
          <p:spPr>
            <a:xfrm>
              <a:off x="3932237" y="3779837"/>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5891" y="21600"/>
                  </a:moveTo>
                  <a:lnTo>
                    <a:pt x="13745" y="17550"/>
                  </a:lnTo>
                  <a:lnTo>
                    <a:pt x="19636" y="13500"/>
                  </a:lnTo>
                  <a:lnTo>
                    <a:pt x="21600" y="8100"/>
                  </a:lnTo>
                  <a:lnTo>
                    <a:pt x="19636" y="2700"/>
                  </a:lnTo>
                  <a:lnTo>
                    <a:pt x="11782" y="0"/>
                  </a:lnTo>
                  <a:lnTo>
                    <a:pt x="3927" y="2700"/>
                  </a:lnTo>
                  <a:lnTo>
                    <a:pt x="0" y="8100"/>
                  </a:lnTo>
                  <a:lnTo>
                    <a:pt x="0" y="13500"/>
                  </a:lnTo>
                  <a:lnTo>
                    <a:pt x="5891" y="21600"/>
                  </a:lnTo>
                  <a:close/>
                  <a:moveTo>
                    <a:pt x="13745" y="4050"/>
                  </a:moveTo>
                  <a:lnTo>
                    <a:pt x="17673" y="5400"/>
                  </a:lnTo>
                  <a:lnTo>
                    <a:pt x="19636" y="8100"/>
                  </a:lnTo>
                  <a:lnTo>
                    <a:pt x="19636" y="10800"/>
                  </a:lnTo>
                  <a:lnTo>
                    <a:pt x="11782" y="16200"/>
                  </a:lnTo>
                  <a:lnTo>
                    <a:pt x="7855" y="17550"/>
                  </a:lnTo>
                  <a:lnTo>
                    <a:pt x="3927" y="10800"/>
                  </a:lnTo>
                  <a:lnTo>
                    <a:pt x="5891" y="5400"/>
                  </a:lnTo>
                  <a:lnTo>
                    <a:pt x="9818" y="4050"/>
                  </a:lnTo>
                  <a:lnTo>
                    <a:pt x="13745"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94" name="Rectangle 7"/>
            <p:cNvSpPr/>
            <p:nvPr/>
          </p:nvSpPr>
          <p:spPr>
            <a:xfrm>
              <a:off x="4866237" y="648095"/>
              <a:ext cx="97326" cy="3171034"/>
            </a:xfrm>
            <a:custGeom>
              <a:avLst/>
              <a:gdLst/>
              <a:ahLst/>
              <a:cxnLst>
                <a:cxn ang="0">
                  <a:pos x="wd2" y="hd2"/>
                </a:cxn>
                <a:cxn ang="5400000">
                  <a:pos x="wd2" y="hd2"/>
                </a:cxn>
                <a:cxn ang="10800000">
                  <a:pos x="wd2" y="hd2"/>
                </a:cxn>
                <a:cxn ang="16200000">
                  <a:pos x="wd2" y="hd2"/>
                </a:cxn>
              </a:cxnLst>
              <a:rect l="0" t="0" r="r" b="b"/>
              <a:pathLst>
                <a:path w="21600" h="21600" extrusionOk="0">
                  <a:moveTo>
                    <a:pt x="18782" y="0"/>
                  </a:moveTo>
                  <a:lnTo>
                    <a:pt x="21600" y="2"/>
                  </a:lnTo>
                  <a:lnTo>
                    <a:pt x="2818" y="21600"/>
                  </a:lnTo>
                  <a:lnTo>
                    <a:pt x="0" y="2159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95" name="Rectangle 8"/>
            <p:cNvSpPr/>
            <p:nvPr/>
          </p:nvSpPr>
          <p:spPr>
            <a:xfrm>
              <a:off x="4965528" y="649012"/>
              <a:ext cx="384518" cy="1351513"/>
            </a:xfrm>
            <a:custGeom>
              <a:avLst/>
              <a:gdLst/>
              <a:ahLst/>
              <a:cxnLst>
                <a:cxn ang="0">
                  <a:pos x="wd2" y="hd2"/>
                </a:cxn>
                <a:cxn ang="5400000">
                  <a:pos x="wd2" y="hd2"/>
                </a:cxn>
                <a:cxn ang="10800000">
                  <a:pos x="wd2" y="hd2"/>
                </a:cxn>
                <a:cxn ang="16200000">
                  <a:pos x="wd2" y="hd2"/>
                </a:cxn>
              </a:cxnLst>
              <a:rect l="0" t="0" r="r" b="b"/>
              <a:pathLst>
                <a:path w="21600" h="21600" extrusionOk="0">
                  <a:moveTo>
                    <a:pt x="0" y="54"/>
                  </a:moveTo>
                  <a:lnTo>
                    <a:pt x="688" y="0"/>
                  </a:lnTo>
                  <a:lnTo>
                    <a:pt x="21600" y="21546"/>
                  </a:lnTo>
                  <a:lnTo>
                    <a:pt x="20912"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96" name="Rectangle 9"/>
            <p:cNvSpPr/>
            <p:nvPr/>
          </p:nvSpPr>
          <p:spPr>
            <a:xfrm>
              <a:off x="1140127" y="1179683"/>
              <a:ext cx="1063021" cy="3055596"/>
            </a:xfrm>
            <a:custGeom>
              <a:avLst/>
              <a:gdLst/>
              <a:ahLst/>
              <a:cxnLst>
                <a:cxn ang="0">
                  <a:pos x="wd2" y="hd2"/>
                </a:cxn>
                <a:cxn ang="5400000">
                  <a:pos x="wd2" y="hd2"/>
                </a:cxn>
                <a:cxn ang="10800000">
                  <a:pos x="wd2" y="hd2"/>
                </a:cxn>
                <a:cxn ang="16200000">
                  <a:pos x="wd2" y="hd2"/>
                </a:cxn>
              </a:cxnLst>
              <a:rect l="0" t="0" r="r" b="b"/>
              <a:pathLst>
                <a:path w="21600" h="21600" extrusionOk="0">
                  <a:moveTo>
                    <a:pt x="0" y="29"/>
                  </a:moveTo>
                  <a:lnTo>
                    <a:pt x="244" y="0"/>
                  </a:lnTo>
                  <a:lnTo>
                    <a:pt x="21600" y="21571"/>
                  </a:lnTo>
                  <a:lnTo>
                    <a:pt x="21356"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97" name="Rectangle 10"/>
            <p:cNvSpPr/>
            <p:nvPr/>
          </p:nvSpPr>
          <p:spPr>
            <a:xfrm>
              <a:off x="39266" y="1187305"/>
              <a:ext cx="1083518" cy="3192752"/>
            </a:xfrm>
            <a:custGeom>
              <a:avLst/>
              <a:gdLst/>
              <a:ahLst/>
              <a:cxnLst>
                <a:cxn ang="0">
                  <a:pos x="wd2" y="hd2"/>
                </a:cxn>
                <a:cxn ang="5400000">
                  <a:pos x="wd2" y="hd2"/>
                </a:cxn>
                <a:cxn ang="10800000">
                  <a:pos x="wd2" y="hd2"/>
                </a:cxn>
                <a:cxn ang="16200000">
                  <a:pos x="wd2" y="hd2"/>
                </a:cxn>
              </a:cxnLst>
              <a:rect l="0" t="0" r="r" b="b"/>
              <a:pathLst>
                <a:path w="21600" h="21600" extrusionOk="0">
                  <a:moveTo>
                    <a:pt x="21360" y="0"/>
                  </a:moveTo>
                  <a:lnTo>
                    <a:pt x="21600" y="27"/>
                  </a:lnTo>
                  <a:lnTo>
                    <a:pt x="240" y="21600"/>
                  </a:lnTo>
                  <a:lnTo>
                    <a:pt x="0" y="2157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98" name="Rectangle 11"/>
            <p:cNvSpPr/>
            <p:nvPr/>
          </p:nvSpPr>
          <p:spPr>
            <a:xfrm>
              <a:off x="904041" y="1183192"/>
              <a:ext cx="236618" cy="3018415"/>
            </a:xfrm>
            <a:custGeom>
              <a:avLst/>
              <a:gdLst/>
              <a:ahLst/>
              <a:cxnLst>
                <a:cxn ang="0">
                  <a:pos x="wd2" y="hd2"/>
                </a:cxn>
                <a:cxn ang="5400000">
                  <a:pos x="wd2" y="hd2"/>
                </a:cxn>
                <a:cxn ang="10800000">
                  <a:pos x="wd2" y="hd2"/>
                </a:cxn>
                <a:cxn ang="16200000">
                  <a:pos x="wd2" y="hd2"/>
                </a:cxn>
              </a:cxnLst>
              <a:rect l="0" t="0" r="r" b="b"/>
              <a:pathLst>
                <a:path w="21600" h="21600" extrusionOk="0">
                  <a:moveTo>
                    <a:pt x="20444" y="0"/>
                  </a:moveTo>
                  <a:lnTo>
                    <a:pt x="21600" y="7"/>
                  </a:lnTo>
                  <a:lnTo>
                    <a:pt x="1156" y="21600"/>
                  </a:lnTo>
                  <a:lnTo>
                    <a:pt x="0" y="2159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99" name="Freeform 12"/>
            <p:cNvSpPr/>
            <p:nvPr/>
          </p:nvSpPr>
          <p:spPr>
            <a:xfrm>
              <a:off x="2560637" y="3006724"/>
              <a:ext cx="989013" cy="247651"/>
            </a:xfrm>
            <a:custGeom>
              <a:avLst/>
              <a:gdLst/>
              <a:ahLst/>
              <a:cxnLst>
                <a:cxn ang="0">
                  <a:pos x="wd2" y="hd2"/>
                </a:cxn>
                <a:cxn ang="5400000">
                  <a:pos x="wd2" y="hd2"/>
                </a:cxn>
                <a:cxn ang="10800000">
                  <a:pos x="wd2" y="hd2"/>
                </a:cxn>
                <a:cxn ang="16200000">
                  <a:pos x="wd2" y="hd2"/>
                </a:cxn>
              </a:cxnLst>
              <a:rect l="0" t="0" r="r" b="b"/>
              <a:pathLst>
                <a:path w="21600" h="21600" extrusionOk="0">
                  <a:moveTo>
                    <a:pt x="208" y="2492"/>
                  </a:moveTo>
                  <a:lnTo>
                    <a:pt x="5617" y="4985"/>
                  </a:lnTo>
                  <a:lnTo>
                    <a:pt x="8702" y="4985"/>
                  </a:lnTo>
                  <a:lnTo>
                    <a:pt x="12274" y="4154"/>
                  </a:lnTo>
                  <a:lnTo>
                    <a:pt x="16399" y="2492"/>
                  </a:lnTo>
                  <a:lnTo>
                    <a:pt x="21184" y="0"/>
                  </a:lnTo>
                  <a:lnTo>
                    <a:pt x="21600" y="15785"/>
                  </a:lnTo>
                  <a:lnTo>
                    <a:pt x="17231" y="19108"/>
                  </a:lnTo>
                  <a:lnTo>
                    <a:pt x="14354" y="20769"/>
                  </a:lnTo>
                  <a:lnTo>
                    <a:pt x="11025" y="21600"/>
                  </a:lnTo>
                  <a:lnTo>
                    <a:pt x="7454" y="21600"/>
                  </a:lnTo>
                  <a:lnTo>
                    <a:pt x="3744" y="20769"/>
                  </a:lnTo>
                  <a:lnTo>
                    <a:pt x="0" y="18277"/>
                  </a:lnTo>
                  <a:lnTo>
                    <a:pt x="208" y="2492"/>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00" name="Freeform 13"/>
            <p:cNvSpPr/>
            <p:nvPr/>
          </p:nvSpPr>
          <p:spPr>
            <a:xfrm>
              <a:off x="3759199" y="3911599"/>
              <a:ext cx="1581151" cy="200026"/>
            </a:xfrm>
            <a:custGeom>
              <a:avLst/>
              <a:gdLst/>
              <a:ahLst/>
              <a:cxnLst>
                <a:cxn ang="0">
                  <a:pos x="wd2" y="hd2"/>
                </a:cxn>
                <a:cxn ang="5400000">
                  <a:pos x="wd2" y="hd2"/>
                </a:cxn>
                <a:cxn ang="10800000">
                  <a:pos x="wd2" y="hd2"/>
                </a:cxn>
                <a:cxn ang="16200000">
                  <a:pos x="wd2" y="hd2"/>
                </a:cxn>
              </a:cxnLst>
              <a:rect l="0" t="0" r="r" b="b"/>
              <a:pathLst>
                <a:path w="21600" h="21600" extrusionOk="0">
                  <a:moveTo>
                    <a:pt x="16401" y="1029"/>
                  </a:moveTo>
                  <a:lnTo>
                    <a:pt x="8723" y="1029"/>
                  </a:lnTo>
                  <a:lnTo>
                    <a:pt x="7287" y="0"/>
                  </a:lnTo>
                  <a:lnTo>
                    <a:pt x="4829" y="0"/>
                  </a:lnTo>
                  <a:lnTo>
                    <a:pt x="3915" y="1029"/>
                  </a:lnTo>
                  <a:lnTo>
                    <a:pt x="1175" y="1029"/>
                  </a:lnTo>
                  <a:lnTo>
                    <a:pt x="522" y="2057"/>
                  </a:lnTo>
                  <a:lnTo>
                    <a:pt x="131" y="3086"/>
                  </a:lnTo>
                  <a:lnTo>
                    <a:pt x="0" y="4114"/>
                  </a:lnTo>
                  <a:lnTo>
                    <a:pt x="261" y="7200"/>
                  </a:lnTo>
                  <a:lnTo>
                    <a:pt x="392" y="8229"/>
                  </a:lnTo>
                  <a:lnTo>
                    <a:pt x="653" y="9257"/>
                  </a:lnTo>
                  <a:lnTo>
                    <a:pt x="1305" y="10286"/>
                  </a:lnTo>
                  <a:lnTo>
                    <a:pt x="1958" y="12343"/>
                  </a:lnTo>
                  <a:lnTo>
                    <a:pt x="3132" y="14400"/>
                  </a:lnTo>
                  <a:lnTo>
                    <a:pt x="4568" y="15429"/>
                  </a:lnTo>
                  <a:lnTo>
                    <a:pt x="6373" y="17486"/>
                  </a:lnTo>
                  <a:lnTo>
                    <a:pt x="8462" y="18514"/>
                  </a:lnTo>
                  <a:lnTo>
                    <a:pt x="10941" y="20571"/>
                  </a:lnTo>
                  <a:lnTo>
                    <a:pt x="13530" y="20571"/>
                  </a:lnTo>
                  <a:lnTo>
                    <a:pt x="16401" y="21600"/>
                  </a:lnTo>
                  <a:lnTo>
                    <a:pt x="21600" y="21600"/>
                  </a:lnTo>
                  <a:lnTo>
                    <a:pt x="21600" y="2057"/>
                  </a:lnTo>
                  <a:lnTo>
                    <a:pt x="19120" y="2057"/>
                  </a:lnTo>
                  <a:lnTo>
                    <a:pt x="16401" y="1029"/>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01" name="Freeform 14"/>
            <p:cNvSpPr/>
            <p:nvPr/>
          </p:nvSpPr>
          <p:spPr>
            <a:xfrm>
              <a:off x="3797300" y="3997324"/>
              <a:ext cx="1543051" cy="388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535" y="4761"/>
                  </a:lnTo>
                  <a:lnTo>
                    <a:pt x="1471" y="8464"/>
                  </a:lnTo>
                  <a:lnTo>
                    <a:pt x="2675" y="12078"/>
                  </a:lnTo>
                  <a:lnTo>
                    <a:pt x="4414" y="15252"/>
                  </a:lnTo>
                  <a:lnTo>
                    <a:pt x="6531" y="17897"/>
                  </a:lnTo>
                  <a:lnTo>
                    <a:pt x="9206" y="20013"/>
                  </a:lnTo>
                  <a:lnTo>
                    <a:pt x="10677" y="20542"/>
                  </a:lnTo>
                  <a:lnTo>
                    <a:pt x="12394" y="21071"/>
                  </a:lnTo>
                  <a:lnTo>
                    <a:pt x="14133" y="21600"/>
                  </a:lnTo>
                  <a:lnTo>
                    <a:pt x="19059" y="21600"/>
                  </a:lnTo>
                  <a:lnTo>
                    <a:pt x="21600" y="21071"/>
                  </a:lnTo>
                  <a:lnTo>
                    <a:pt x="21600" y="5290"/>
                  </a:lnTo>
                  <a:lnTo>
                    <a:pt x="15604" y="5290"/>
                  </a:lnTo>
                  <a:lnTo>
                    <a:pt x="11212" y="4761"/>
                  </a:lnTo>
                  <a:lnTo>
                    <a:pt x="7066" y="3703"/>
                  </a:lnTo>
                  <a:lnTo>
                    <a:pt x="3344" y="2116"/>
                  </a:lnTo>
                  <a:lnTo>
                    <a:pt x="1605" y="1058"/>
                  </a:lnTo>
                  <a:lnTo>
                    <a:pt x="0" y="0"/>
                  </a:lnTo>
                  <a:close/>
                </a:path>
              </a:pathLst>
            </a:custGeom>
            <a:gradFill flip="none" rotWithShape="1">
              <a:gsLst>
                <a:gs pos="0">
                  <a:srgbClr val="663300"/>
                </a:gs>
                <a:gs pos="100000">
                  <a:srgbClr val="82582E"/>
                </a:gs>
              </a:gsLst>
              <a:lin ang="189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02" name="Freeform 15"/>
            <p:cNvSpPr/>
            <p:nvPr/>
          </p:nvSpPr>
          <p:spPr>
            <a:xfrm>
              <a:off x="3825875" y="3911599"/>
              <a:ext cx="1514476" cy="142876"/>
            </a:xfrm>
            <a:custGeom>
              <a:avLst/>
              <a:gdLst/>
              <a:ahLst/>
              <a:cxnLst>
                <a:cxn ang="0">
                  <a:pos x="wd2" y="hd2"/>
                </a:cxn>
                <a:cxn ang="5400000">
                  <a:pos x="wd2" y="hd2"/>
                </a:cxn>
                <a:cxn ang="10800000">
                  <a:pos x="wd2" y="hd2"/>
                </a:cxn>
                <a:cxn ang="16200000">
                  <a:pos x="wd2" y="hd2"/>
                </a:cxn>
              </a:cxnLst>
              <a:rect l="0" t="0" r="r" b="b"/>
              <a:pathLst>
                <a:path w="21600" h="21600" extrusionOk="0">
                  <a:moveTo>
                    <a:pt x="15899" y="0"/>
                  </a:moveTo>
                  <a:lnTo>
                    <a:pt x="3679" y="0"/>
                  </a:lnTo>
                  <a:lnTo>
                    <a:pt x="2862" y="1440"/>
                  </a:lnTo>
                  <a:lnTo>
                    <a:pt x="2180" y="1440"/>
                  </a:lnTo>
                  <a:lnTo>
                    <a:pt x="1226" y="2880"/>
                  </a:lnTo>
                  <a:lnTo>
                    <a:pt x="681" y="2880"/>
                  </a:lnTo>
                  <a:lnTo>
                    <a:pt x="273" y="4320"/>
                  </a:lnTo>
                  <a:lnTo>
                    <a:pt x="136" y="4320"/>
                  </a:lnTo>
                  <a:lnTo>
                    <a:pt x="0" y="5760"/>
                  </a:lnTo>
                  <a:lnTo>
                    <a:pt x="136" y="7200"/>
                  </a:lnTo>
                  <a:lnTo>
                    <a:pt x="545" y="8640"/>
                  </a:lnTo>
                  <a:lnTo>
                    <a:pt x="1226" y="10080"/>
                  </a:lnTo>
                  <a:lnTo>
                    <a:pt x="2317" y="12960"/>
                  </a:lnTo>
                  <a:lnTo>
                    <a:pt x="3816" y="14400"/>
                  </a:lnTo>
                  <a:lnTo>
                    <a:pt x="5701" y="15840"/>
                  </a:lnTo>
                  <a:lnTo>
                    <a:pt x="7745" y="18720"/>
                  </a:lnTo>
                  <a:lnTo>
                    <a:pt x="10198" y="20160"/>
                  </a:lnTo>
                  <a:lnTo>
                    <a:pt x="12901" y="20160"/>
                  </a:lnTo>
                  <a:lnTo>
                    <a:pt x="15763" y="21600"/>
                  </a:lnTo>
                  <a:lnTo>
                    <a:pt x="21600" y="21600"/>
                  </a:lnTo>
                  <a:lnTo>
                    <a:pt x="21600" y="1440"/>
                  </a:lnTo>
                  <a:lnTo>
                    <a:pt x="17534" y="1440"/>
                  </a:lnTo>
                  <a:lnTo>
                    <a:pt x="15899"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03" name="Freeform 16"/>
            <p:cNvSpPr/>
            <p:nvPr/>
          </p:nvSpPr>
          <p:spPr>
            <a:xfrm>
              <a:off x="1055687" y="657224"/>
              <a:ext cx="161926" cy="246064"/>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672"/>
                  </a:lnTo>
                  <a:lnTo>
                    <a:pt x="6353" y="10034"/>
                  </a:lnTo>
                  <a:lnTo>
                    <a:pt x="6353" y="21600"/>
                  </a:lnTo>
                  <a:lnTo>
                    <a:pt x="15247" y="21600"/>
                  </a:lnTo>
                  <a:lnTo>
                    <a:pt x="15247" y="9197"/>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04" name="Freeform 17"/>
            <p:cNvSpPr/>
            <p:nvPr/>
          </p:nvSpPr>
          <p:spPr>
            <a:xfrm>
              <a:off x="1055687" y="893762"/>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1520" y="21600"/>
                  </a:moveTo>
                  <a:lnTo>
                    <a:pt x="17280" y="16200"/>
                  </a:lnTo>
                  <a:lnTo>
                    <a:pt x="21600" y="8100"/>
                  </a:lnTo>
                  <a:lnTo>
                    <a:pt x="20160" y="5400"/>
                  </a:lnTo>
                  <a:lnTo>
                    <a:pt x="15840" y="1350"/>
                  </a:lnTo>
                  <a:lnTo>
                    <a:pt x="10080" y="0"/>
                  </a:lnTo>
                  <a:lnTo>
                    <a:pt x="5760" y="0"/>
                  </a:lnTo>
                  <a:lnTo>
                    <a:pt x="2880" y="2700"/>
                  </a:lnTo>
                  <a:lnTo>
                    <a:pt x="0" y="8100"/>
                  </a:lnTo>
                  <a:lnTo>
                    <a:pt x="2880" y="14850"/>
                  </a:lnTo>
                  <a:lnTo>
                    <a:pt x="7200" y="18900"/>
                  </a:lnTo>
                  <a:lnTo>
                    <a:pt x="11520" y="21600"/>
                  </a:lnTo>
                  <a:close/>
                  <a:moveTo>
                    <a:pt x="11520" y="2700"/>
                  </a:moveTo>
                  <a:lnTo>
                    <a:pt x="15840" y="4050"/>
                  </a:lnTo>
                  <a:lnTo>
                    <a:pt x="17280" y="5400"/>
                  </a:lnTo>
                  <a:lnTo>
                    <a:pt x="17280" y="10800"/>
                  </a:lnTo>
                  <a:lnTo>
                    <a:pt x="12960" y="14850"/>
                  </a:lnTo>
                  <a:lnTo>
                    <a:pt x="11520" y="17550"/>
                  </a:lnTo>
                  <a:lnTo>
                    <a:pt x="7200" y="14850"/>
                  </a:lnTo>
                  <a:lnTo>
                    <a:pt x="4320" y="6750"/>
                  </a:lnTo>
                  <a:lnTo>
                    <a:pt x="7200" y="2700"/>
                  </a:lnTo>
                  <a:lnTo>
                    <a:pt x="11520"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05" name="Freeform 18"/>
            <p:cNvSpPr/>
            <p:nvPr/>
          </p:nvSpPr>
          <p:spPr>
            <a:xfrm>
              <a:off x="1055687" y="10175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2880" y="20400"/>
                  </a:lnTo>
                  <a:lnTo>
                    <a:pt x="5760" y="21600"/>
                  </a:lnTo>
                  <a:lnTo>
                    <a:pt x="12960" y="21600"/>
                  </a:lnTo>
                  <a:lnTo>
                    <a:pt x="18720" y="19200"/>
                  </a:lnTo>
                  <a:lnTo>
                    <a:pt x="21600" y="14400"/>
                  </a:lnTo>
                  <a:lnTo>
                    <a:pt x="20160" y="8400"/>
                  </a:lnTo>
                  <a:lnTo>
                    <a:pt x="11520" y="1200"/>
                  </a:lnTo>
                  <a:lnTo>
                    <a:pt x="11520" y="0"/>
                  </a:lnTo>
                  <a:lnTo>
                    <a:pt x="5760" y="4800"/>
                  </a:lnTo>
                  <a:lnTo>
                    <a:pt x="1440" y="9600"/>
                  </a:lnTo>
                  <a:lnTo>
                    <a:pt x="0" y="13200"/>
                  </a:lnTo>
                  <a:lnTo>
                    <a:pt x="0" y="18000"/>
                  </a:lnTo>
                  <a:close/>
                  <a:moveTo>
                    <a:pt x="2880" y="13200"/>
                  </a:moveTo>
                  <a:lnTo>
                    <a:pt x="4320" y="9600"/>
                  </a:lnTo>
                  <a:lnTo>
                    <a:pt x="11520" y="3600"/>
                  </a:lnTo>
                  <a:lnTo>
                    <a:pt x="15840" y="6000"/>
                  </a:lnTo>
                  <a:lnTo>
                    <a:pt x="17280" y="9600"/>
                  </a:lnTo>
                  <a:lnTo>
                    <a:pt x="18720" y="14400"/>
                  </a:lnTo>
                  <a:lnTo>
                    <a:pt x="18720" y="16800"/>
                  </a:lnTo>
                  <a:lnTo>
                    <a:pt x="15840" y="19200"/>
                  </a:lnTo>
                  <a:lnTo>
                    <a:pt x="10080" y="20400"/>
                  </a:lnTo>
                  <a:lnTo>
                    <a:pt x="4320" y="18000"/>
                  </a:lnTo>
                  <a:lnTo>
                    <a:pt x="2880" y="15600"/>
                  </a:lnTo>
                  <a:lnTo>
                    <a:pt x="288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06" name="Freeform 19"/>
            <p:cNvSpPr/>
            <p:nvPr/>
          </p:nvSpPr>
          <p:spPr>
            <a:xfrm>
              <a:off x="4883149" y="123824"/>
              <a:ext cx="161926" cy="2476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831"/>
                  </a:lnTo>
                  <a:lnTo>
                    <a:pt x="6353" y="9969"/>
                  </a:lnTo>
                  <a:lnTo>
                    <a:pt x="6353" y="21600"/>
                  </a:lnTo>
                  <a:lnTo>
                    <a:pt x="15247" y="21600"/>
                  </a:lnTo>
                  <a:lnTo>
                    <a:pt x="15247" y="9138"/>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07" name="Freeform 20"/>
            <p:cNvSpPr/>
            <p:nvPr/>
          </p:nvSpPr>
          <p:spPr>
            <a:xfrm>
              <a:off x="4892674" y="352424"/>
              <a:ext cx="133351" cy="152401"/>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16971" y="17550"/>
                  </a:lnTo>
                  <a:lnTo>
                    <a:pt x="21600" y="12150"/>
                  </a:lnTo>
                  <a:lnTo>
                    <a:pt x="21600" y="6750"/>
                  </a:lnTo>
                  <a:lnTo>
                    <a:pt x="16971" y="1350"/>
                  </a:lnTo>
                  <a:lnTo>
                    <a:pt x="10800" y="0"/>
                  </a:lnTo>
                  <a:lnTo>
                    <a:pt x="6171" y="1350"/>
                  </a:lnTo>
                  <a:lnTo>
                    <a:pt x="3086" y="4050"/>
                  </a:lnTo>
                  <a:lnTo>
                    <a:pt x="0" y="9450"/>
                  </a:lnTo>
                  <a:lnTo>
                    <a:pt x="3086" y="14850"/>
                  </a:lnTo>
                  <a:lnTo>
                    <a:pt x="10800" y="21600"/>
                  </a:lnTo>
                  <a:close/>
                  <a:moveTo>
                    <a:pt x="12343" y="2700"/>
                  </a:moveTo>
                  <a:lnTo>
                    <a:pt x="16971" y="4050"/>
                  </a:lnTo>
                  <a:lnTo>
                    <a:pt x="18514" y="6750"/>
                  </a:lnTo>
                  <a:lnTo>
                    <a:pt x="18514" y="9450"/>
                  </a:lnTo>
                  <a:lnTo>
                    <a:pt x="16971" y="12150"/>
                  </a:lnTo>
                  <a:lnTo>
                    <a:pt x="13886" y="16200"/>
                  </a:lnTo>
                  <a:lnTo>
                    <a:pt x="10800" y="18900"/>
                  </a:lnTo>
                  <a:lnTo>
                    <a:pt x="7714" y="16200"/>
                  </a:lnTo>
                  <a:lnTo>
                    <a:pt x="4629" y="12150"/>
                  </a:lnTo>
                  <a:lnTo>
                    <a:pt x="4629" y="6750"/>
                  </a:lnTo>
                  <a:lnTo>
                    <a:pt x="7714" y="4050"/>
                  </a:lnTo>
                  <a:lnTo>
                    <a:pt x="12343"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08" name="Freeform 21"/>
            <p:cNvSpPr/>
            <p:nvPr/>
          </p:nvSpPr>
          <p:spPr>
            <a:xfrm>
              <a:off x="4883149" y="485774"/>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1440" y="18000"/>
                  </a:moveTo>
                  <a:lnTo>
                    <a:pt x="4320" y="20400"/>
                  </a:lnTo>
                  <a:lnTo>
                    <a:pt x="7200" y="21600"/>
                  </a:lnTo>
                  <a:lnTo>
                    <a:pt x="14400" y="21600"/>
                  </a:lnTo>
                  <a:lnTo>
                    <a:pt x="20160" y="19200"/>
                  </a:lnTo>
                  <a:lnTo>
                    <a:pt x="21600" y="16800"/>
                  </a:lnTo>
                  <a:lnTo>
                    <a:pt x="21600" y="13200"/>
                  </a:lnTo>
                  <a:lnTo>
                    <a:pt x="20160" y="7200"/>
                  </a:lnTo>
                  <a:lnTo>
                    <a:pt x="17280" y="3600"/>
                  </a:lnTo>
                  <a:lnTo>
                    <a:pt x="12960" y="0"/>
                  </a:lnTo>
                  <a:lnTo>
                    <a:pt x="11520" y="0"/>
                  </a:lnTo>
                  <a:lnTo>
                    <a:pt x="5760" y="4800"/>
                  </a:lnTo>
                  <a:lnTo>
                    <a:pt x="2880" y="9600"/>
                  </a:lnTo>
                  <a:lnTo>
                    <a:pt x="0" y="13200"/>
                  </a:lnTo>
                  <a:lnTo>
                    <a:pt x="1440" y="18000"/>
                  </a:lnTo>
                  <a:close/>
                  <a:moveTo>
                    <a:pt x="4320" y="13200"/>
                  </a:moveTo>
                  <a:lnTo>
                    <a:pt x="5760" y="9600"/>
                  </a:lnTo>
                  <a:lnTo>
                    <a:pt x="8640" y="6000"/>
                  </a:lnTo>
                  <a:lnTo>
                    <a:pt x="10080" y="3600"/>
                  </a:lnTo>
                  <a:lnTo>
                    <a:pt x="11520" y="2400"/>
                  </a:lnTo>
                  <a:lnTo>
                    <a:pt x="18720" y="8400"/>
                  </a:lnTo>
                  <a:lnTo>
                    <a:pt x="20160" y="13200"/>
                  </a:lnTo>
                  <a:lnTo>
                    <a:pt x="15840" y="18000"/>
                  </a:lnTo>
                  <a:lnTo>
                    <a:pt x="12960" y="19200"/>
                  </a:lnTo>
                  <a:lnTo>
                    <a:pt x="7200" y="19200"/>
                  </a:lnTo>
                  <a:lnTo>
                    <a:pt x="5760" y="16800"/>
                  </a:lnTo>
                  <a:lnTo>
                    <a:pt x="4320" y="15600"/>
                  </a:lnTo>
                  <a:lnTo>
                    <a:pt x="432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09" name="Freeform 22"/>
            <p:cNvSpPr/>
            <p:nvPr/>
          </p:nvSpPr>
          <p:spPr>
            <a:xfrm>
              <a:off x="4816474" y="3806824"/>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9818" y="21600"/>
                  </a:moveTo>
                  <a:lnTo>
                    <a:pt x="17673" y="16200"/>
                  </a:lnTo>
                  <a:lnTo>
                    <a:pt x="21600" y="10800"/>
                  </a:lnTo>
                  <a:lnTo>
                    <a:pt x="21600" y="5400"/>
                  </a:lnTo>
                  <a:lnTo>
                    <a:pt x="17673" y="1350"/>
                  </a:lnTo>
                  <a:lnTo>
                    <a:pt x="9818" y="0"/>
                  </a:lnTo>
                  <a:lnTo>
                    <a:pt x="5891" y="0"/>
                  </a:lnTo>
                  <a:lnTo>
                    <a:pt x="1964" y="2700"/>
                  </a:lnTo>
                  <a:lnTo>
                    <a:pt x="0" y="8100"/>
                  </a:lnTo>
                  <a:lnTo>
                    <a:pt x="1964" y="13500"/>
                  </a:lnTo>
                  <a:lnTo>
                    <a:pt x="5891" y="18900"/>
                  </a:lnTo>
                  <a:lnTo>
                    <a:pt x="9818" y="21600"/>
                  </a:lnTo>
                  <a:close/>
                  <a:moveTo>
                    <a:pt x="9818" y="2700"/>
                  </a:moveTo>
                  <a:lnTo>
                    <a:pt x="15709" y="4050"/>
                  </a:lnTo>
                  <a:lnTo>
                    <a:pt x="17673" y="5400"/>
                  </a:lnTo>
                  <a:lnTo>
                    <a:pt x="17673" y="8100"/>
                  </a:lnTo>
                  <a:lnTo>
                    <a:pt x="15709" y="10800"/>
                  </a:lnTo>
                  <a:lnTo>
                    <a:pt x="11782" y="14850"/>
                  </a:lnTo>
                  <a:lnTo>
                    <a:pt x="9818" y="17550"/>
                  </a:lnTo>
                  <a:lnTo>
                    <a:pt x="5891" y="14850"/>
                  </a:lnTo>
                  <a:lnTo>
                    <a:pt x="1964" y="6750"/>
                  </a:lnTo>
                  <a:lnTo>
                    <a:pt x="5891" y="2700"/>
                  </a:lnTo>
                  <a:lnTo>
                    <a:pt x="9818"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10" name="Freeform 23"/>
            <p:cNvSpPr/>
            <p:nvPr/>
          </p:nvSpPr>
          <p:spPr>
            <a:xfrm>
              <a:off x="989012" y="0"/>
              <a:ext cx="4132264" cy="704850"/>
            </a:xfrm>
            <a:custGeom>
              <a:avLst/>
              <a:gdLst/>
              <a:ahLst/>
              <a:cxnLst>
                <a:cxn ang="0">
                  <a:pos x="wd2" y="hd2"/>
                </a:cxn>
                <a:cxn ang="5400000">
                  <a:pos x="wd2" y="hd2"/>
                </a:cxn>
                <a:cxn ang="10800000">
                  <a:pos x="wd2" y="hd2"/>
                </a:cxn>
                <a:cxn ang="16200000">
                  <a:pos x="wd2" y="hd2"/>
                </a:cxn>
              </a:cxnLst>
              <a:rect l="0" t="0" r="r" b="b"/>
              <a:pathLst>
                <a:path w="21600" h="21600" extrusionOk="0">
                  <a:moveTo>
                    <a:pt x="21458" y="0"/>
                  </a:moveTo>
                  <a:lnTo>
                    <a:pt x="21600" y="3503"/>
                  </a:lnTo>
                  <a:lnTo>
                    <a:pt x="50" y="21600"/>
                  </a:lnTo>
                  <a:lnTo>
                    <a:pt x="0" y="19265"/>
                  </a:lnTo>
                  <a:lnTo>
                    <a:pt x="10200" y="4670"/>
                  </a:lnTo>
                  <a:lnTo>
                    <a:pt x="11250" y="3795"/>
                  </a:lnTo>
                  <a:lnTo>
                    <a:pt x="21458"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11" name="Freeform 24"/>
            <p:cNvSpPr/>
            <p:nvPr/>
          </p:nvSpPr>
          <p:spPr>
            <a:xfrm>
              <a:off x="857249" y="4200524"/>
              <a:ext cx="133351" cy="150814"/>
            </a:xfrm>
            <a:custGeom>
              <a:avLst/>
              <a:gdLst/>
              <a:ahLst/>
              <a:cxnLst>
                <a:cxn ang="0">
                  <a:pos x="wd2" y="hd2"/>
                </a:cxn>
                <a:cxn ang="5400000">
                  <a:pos x="wd2" y="hd2"/>
                </a:cxn>
                <a:cxn ang="10800000">
                  <a:pos x="wd2" y="hd2"/>
                </a:cxn>
                <a:cxn ang="16200000">
                  <a:pos x="wd2" y="hd2"/>
                </a:cxn>
              </a:cxnLst>
              <a:rect l="0" t="0" r="r" b="b"/>
              <a:pathLst>
                <a:path w="21600" h="21600" extrusionOk="0">
                  <a:moveTo>
                    <a:pt x="9257" y="21600"/>
                  </a:moveTo>
                  <a:lnTo>
                    <a:pt x="15429" y="17507"/>
                  </a:lnTo>
                  <a:lnTo>
                    <a:pt x="20057" y="12051"/>
                  </a:lnTo>
                  <a:lnTo>
                    <a:pt x="21600" y="9549"/>
                  </a:lnTo>
                  <a:lnTo>
                    <a:pt x="21600" y="6821"/>
                  </a:lnTo>
                  <a:lnTo>
                    <a:pt x="18514" y="1364"/>
                  </a:lnTo>
                  <a:lnTo>
                    <a:pt x="10800" y="0"/>
                  </a:lnTo>
                  <a:lnTo>
                    <a:pt x="7714" y="0"/>
                  </a:lnTo>
                  <a:lnTo>
                    <a:pt x="3086" y="2728"/>
                  </a:lnTo>
                  <a:lnTo>
                    <a:pt x="0" y="5457"/>
                  </a:lnTo>
                  <a:lnTo>
                    <a:pt x="0" y="8185"/>
                  </a:lnTo>
                  <a:lnTo>
                    <a:pt x="1543" y="13415"/>
                  </a:lnTo>
                  <a:lnTo>
                    <a:pt x="6171" y="18872"/>
                  </a:lnTo>
                  <a:lnTo>
                    <a:pt x="9257" y="21600"/>
                  </a:lnTo>
                  <a:close/>
                  <a:moveTo>
                    <a:pt x="12343" y="2728"/>
                  </a:moveTo>
                  <a:lnTo>
                    <a:pt x="16971" y="4093"/>
                  </a:lnTo>
                  <a:lnTo>
                    <a:pt x="18514" y="6821"/>
                  </a:lnTo>
                  <a:lnTo>
                    <a:pt x="18514" y="9549"/>
                  </a:lnTo>
                  <a:lnTo>
                    <a:pt x="16971" y="12051"/>
                  </a:lnTo>
                  <a:lnTo>
                    <a:pt x="10800" y="17507"/>
                  </a:lnTo>
                  <a:lnTo>
                    <a:pt x="9257" y="17507"/>
                  </a:lnTo>
                  <a:lnTo>
                    <a:pt x="6171" y="14779"/>
                  </a:lnTo>
                  <a:lnTo>
                    <a:pt x="4629" y="10914"/>
                  </a:lnTo>
                  <a:lnTo>
                    <a:pt x="4629" y="6821"/>
                  </a:lnTo>
                  <a:lnTo>
                    <a:pt x="7714" y="2728"/>
                  </a:lnTo>
                  <a:lnTo>
                    <a:pt x="12343" y="272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12" name="Freeform 25"/>
            <p:cNvSpPr/>
            <p:nvPr/>
          </p:nvSpPr>
          <p:spPr>
            <a:xfrm>
              <a:off x="2198687" y="43576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2880" y="19200"/>
                  </a:moveTo>
                  <a:lnTo>
                    <a:pt x="5760" y="21600"/>
                  </a:lnTo>
                  <a:lnTo>
                    <a:pt x="10080" y="21600"/>
                  </a:lnTo>
                  <a:lnTo>
                    <a:pt x="15840" y="20400"/>
                  </a:lnTo>
                  <a:lnTo>
                    <a:pt x="20160" y="15600"/>
                  </a:lnTo>
                  <a:lnTo>
                    <a:pt x="21600" y="13200"/>
                  </a:lnTo>
                  <a:lnTo>
                    <a:pt x="20160" y="9600"/>
                  </a:lnTo>
                  <a:lnTo>
                    <a:pt x="15840" y="4800"/>
                  </a:lnTo>
                  <a:lnTo>
                    <a:pt x="11520" y="2400"/>
                  </a:lnTo>
                  <a:lnTo>
                    <a:pt x="8640" y="0"/>
                  </a:lnTo>
                  <a:lnTo>
                    <a:pt x="5760" y="0"/>
                  </a:lnTo>
                  <a:lnTo>
                    <a:pt x="2880" y="6000"/>
                  </a:lnTo>
                  <a:lnTo>
                    <a:pt x="0" y="10800"/>
                  </a:lnTo>
                  <a:lnTo>
                    <a:pt x="0" y="15600"/>
                  </a:lnTo>
                  <a:lnTo>
                    <a:pt x="2880" y="19200"/>
                  </a:lnTo>
                  <a:close/>
                  <a:moveTo>
                    <a:pt x="2880" y="14400"/>
                  </a:moveTo>
                  <a:lnTo>
                    <a:pt x="7200" y="3600"/>
                  </a:lnTo>
                  <a:lnTo>
                    <a:pt x="7200" y="2400"/>
                  </a:lnTo>
                  <a:lnTo>
                    <a:pt x="15840" y="7200"/>
                  </a:lnTo>
                  <a:lnTo>
                    <a:pt x="18720" y="10800"/>
                  </a:lnTo>
                  <a:lnTo>
                    <a:pt x="18720" y="14400"/>
                  </a:lnTo>
                  <a:lnTo>
                    <a:pt x="17280" y="16800"/>
                  </a:lnTo>
                  <a:lnTo>
                    <a:pt x="11520" y="19200"/>
                  </a:lnTo>
                  <a:lnTo>
                    <a:pt x="8640" y="19200"/>
                  </a:lnTo>
                  <a:lnTo>
                    <a:pt x="5760" y="18000"/>
                  </a:lnTo>
                  <a:lnTo>
                    <a:pt x="4320" y="16800"/>
                  </a:lnTo>
                  <a:lnTo>
                    <a:pt x="2880" y="144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13" name="Freeform 26"/>
            <p:cNvSpPr/>
            <p:nvPr/>
          </p:nvSpPr>
          <p:spPr>
            <a:xfrm>
              <a:off x="9524" y="4357687"/>
              <a:ext cx="114301" cy="1428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8640"/>
                  </a:lnTo>
                  <a:lnTo>
                    <a:pt x="18254" y="2880"/>
                  </a:lnTo>
                  <a:lnTo>
                    <a:pt x="10952" y="0"/>
                  </a:lnTo>
                  <a:lnTo>
                    <a:pt x="3651" y="2880"/>
                  </a:lnTo>
                  <a:lnTo>
                    <a:pt x="0" y="8640"/>
                  </a:lnTo>
                  <a:lnTo>
                    <a:pt x="1825" y="14400"/>
                  </a:lnTo>
                  <a:lnTo>
                    <a:pt x="9127" y="18720"/>
                  </a:lnTo>
                  <a:lnTo>
                    <a:pt x="16428" y="21600"/>
                  </a:lnTo>
                  <a:lnTo>
                    <a:pt x="21600" y="21600"/>
                  </a:lnTo>
                  <a:close/>
                  <a:moveTo>
                    <a:pt x="7301" y="4320"/>
                  </a:moveTo>
                  <a:lnTo>
                    <a:pt x="16428" y="4320"/>
                  </a:lnTo>
                  <a:lnTo>
                    <a:pt x="18254" y="10080"/>
                  </a:lnTo>
                  <a:lnTo>
                    <a:pt x="18254" y="18720"/>
                  </a:lnTo>
                  <a:lnTo>
                    <a:pt x="7301" y="15840"/>
                  </a:lnTo>
                  <a:lnTo>
                    <a:pt x="3651" y="11520"/>
                  </a:lnTo>
                  <a:lnTo>
                    <a:pt x="3651" y="7200"/>
                  </a:lnTo>
                  <a:lnTo>
                    <a:pt x="7301" y="432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14" name="Oval 27"/>
            <p:cNvSpPr/>
            <p:nvPr/>
          </p:nvSpPr>
          <p:spPr>
            <a:xfrm>
              <a:off x="79374" y="4303712"/>
              <a:ext cx="2190751" cy="617539"/>
            </a:xfrm>
            <a:prstGeom prst="ellipse">
              <a:avLst/>
            </a:pr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15" name="Oval 28"/>
            <p:cNvSpPr/>
            <p:nvPr/>
          </p:nvSpPr>
          <p:spPr>
            <a:xfrm>
              <a:off x="0" y="4297362"/>
              <a:ext cx="2384426" cy="457201"/>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16" name="Oval 29"/>
            <p:cNvSpPr/>
            <p:nvPr/>
          </p:nvSpPr>
          <p:spPr>
            <a:xfrm>
              <a:off x="74612" y="4338637"/>
              <a:ext cx="2262189" cy="349251"/>
            </a:xfrm>
            <a:prstGeom prst="ellipse">
              <a:avLst/>
            </a:prstGeom>
            <a:gradFill flip="none" rotWithShape="1">
              <a:gsLst>
                <a:gs pos="0">
                  <a:srgbClr val="663300"/>
                </a:gs>
                <a:gs pos="100000">
                  <a:srgbClr val="82582E"/>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17" name="Freeform 30"/>
            <p:cNvSpPr/>
            <p:nvPr/>
          </p:nvSpPr>
          <p:spPr>
            <a:xfrm>
              <a:off x="2141537" y="4224337"/>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5840" y="21600"/>
                  </a:moveTo>
                  <a:lnTo>
                    <a:pt x="18720" y="14850"/>
                  </a:lnTo>
                  <a:lnTo>
                    <a:pt x="21600" y="9450"/>
                  </a:lnTo>
                  <a:lnTo>
                    <a:pt x="18720" y="4050"/>
                  </a:lnTo>
                  <a:lnTo>
                    <a:pt x="14400" y="0"/>
                  </a:lnTo>
                  <a:lnTo>
                    <a:pt x="7200" y="1350"/>
                  </a:lnTo>
                  <a:lnTo>
                    <a:pt x="1440" y="6750"/>
                  </a:lnTo>
                  <a:lnTo>
                    <a:pt x="0" y="9450"/>
                  </a:lnTo>
                  <a:lnTo>
                    <a:pt x="1440" y="13500"/>
                  </a:lnTo>
                  <a:lnTo>
                    <a:pt x="5760" y="17550"/>
                  </a:lnTo>
                  <a:lnTo>
                    <a:pt x="11520" y="20250"/>
                  </a:lnTo>
                  <a:lnTo>
                    <a:pt x="15840" y="21600"/>
                  </a:lnTo>
                  <a:close/>
                  <a:moveTo>
                    <a:pt x="10080" y="4050"/>
                  </a:moveTo>
                  <a:lnTo>
                    <a:pt x="14400" y="4050"/>
                  </a:lnTo>
                  <a:lnTo>
                    <a:pt x="17280" y="5400"/>
                  </a:lnTo>
                  <a:lnTo>
                    <a:pt x="17280" y="10800"/>
                  </a:lnTo>
                  <a:lnTo>
                    <a:pt x="15840" y="16200"/>
                  </a:lnTo>
                  <a:lnTo>
                    <a:pt x="14400" y="17550"/>
                  </a:lnTo>
                  <a:lnTo>
                    <a:pt x="14400" y="18900"/>
                  </a:lnTo>
                  <a:lnTo>
                    <a:pt x="10080" y="16200"/>
                  </a:lnTo>
                  <a:lnTo>
                    <a:pt x="7200" y="14850"/>
                  </a:lnTo>
                  <a:lnTo>
                    <a:pt x="4320" y="9450"/>
                  </a:lnTo>
                  <a:lnTo>
                    <a:pt x="5760" y="6750"/>
                  </a:lnTo>
                  <a:lnTo>
                    <a:pt x="10080"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18" name="Freeform 31"/>
            <p:cNvSpPr/>
            <p:nvPr/>
          </p:nvSpPr>
          <p:spPr>
            <a:xfrm>
              <a:off x="4806949" y="3930649"/>
              <a:ext cx="114301"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3600" y="20400"/>
                  </a:lnTo>
                  <a:lnTo>
                    <a:pt x="7200" y="21600"/>
                  </a:lnTo>
                  <a:lnTo>
                    <a:pt x="14400" y="21600"/>
                  </a:lnTo>
                  <a:lnTo>
                    <a:pt x="19800" y="19200"/>
                  </a:lnTo>
                  <a:lnTo>
                    <a:pt x="21600" y="13200"/>
                  </a:lnTo>
                  <a:lnTo>
                    <a:pt x="18000" y="3600"/>
                  </a:lnTo>
                  <a:lnTo>
                    <a:pt x="12600" y="0"/>
                  </a:lnTo>
                  <a:lnTo>
                    <a:pt x="10800" y="0"/>
                  </a:lnTo>
                  <a:lnTo>
                    <a:pt x="5400" y="4800"/>
                  </a:lnTo>
                  <a:lnTo>
                    <a:pt x="1800" y="9600"/>
                  </a:lnTo>
                  <a:lnTo>
                    <a:pt x="0" y="13200"/>
                  </a:lnTo>
                  <a:lnTo>
                    <a:pt x="0" y="18000"/>
                  </a:lnTo>
                  <a:close/>
                  <a:moveTo>
                    <a:pt x="3600" y="13200"/>
                  </a:moveTo>
                  <a:lnTo>
                    <a:pt x="5400" y="9600"/>
                  </a:lnTo>
                  <a:lnTo>
                    <a:pt x="9000" y="4800"/>
                  </a:lnTo>
                  <a:lnTo>
                    <a:pt x="10800" y="3600"/>
                  </a:lnTo>
                  <a:lnTo>
                    <a:pt x="16200" y="6000"/>
                  </a:lnTo>
                  <a:lnTo>
                    <a:pt x="18000" y="9600"/>
                  </a:lnTo>
                  <a:lnTo>
                    <a:pt x="19800" y="14400"/>
                  </a:lnTo>
                  <a:lnTo>
                    <a:pt x="19800" y="16800"/>
                  </a:lnTo>
                  <a:lnTo>
                    <a:pt x="16200" y="19200"/>
                  </a:lnTo>
                  <a:lnTo>
                    <a:pt x="9000" y="20400"/>
                  </a:lnTo>
                  <a:lnTo>
                    <a:pt x="7200" y="19200"/>
                  </a:lnTo>
                  <a:lnTo>
                    <a:pt x="3600" y="18000"/>
                  </a:lnTo>
                  <a:lnTo>
                    <a:pt x="360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19" name="Rectangle 32"/>
            <p:cNvSpPr/>
            <p:nvPr/>
          </p:nvSpPr>
          <p:spPr>
            <a:xfrm>
              <a:off x="2927349" y="1025524"/>
              <a:ext cx="274638" cy="4030664"/>
            </a:xfrm>
            <a:prstGeom prst="rect">
              <a:avLst/>
            </a:pr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20" name="Rectangle 33"/>
            <p:cNvSpPr/>
            <p:nvPr/>
          </p:nvSpPr>
          <p:spPr>
            <a:xfrm>
              <a:off x="3006724" y="663574"/>
              <a:ext cx="120651" cy="381000"/>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21" name="AutoShape 34"/>
            <p:cNvSpPr/>
            <p:nvPr/>
          </p:nvSpPr>
          <p:spPr>
            <a:xfrm>
              <a:off x="2898774" y="977899"/>
              <a:ext cx="325439" cy="82551"/>
            </a:xfrm>
            <a:prstGeom prst="roundRect">
              <a:avLst>
                <a:gd name="adj" fmla="val 16667"/>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22" name="Freeform 35"/>
            <p:cNvSpPr/>
            <p:nvPr/>
          </p:nvSpPr>
          <p:spPr>
            <a:xfrm>
              <a:off x="3035299" y="638174"/>
              <a:ext cx="400051" cy="25019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1029" y="1151"/>
                  </a:lnTo>
                  <a:lnTo>
                    <a:pt x="1029" y="822"/>
                  </a:lnTo>
                  <a:lnTo>
                    <a:pt x="0" y="164"/>
                  </a:lnTo>
                  <a:lnTo>
                    <a:pt x="6171" y="0"/>
                  </a:lnTo>
                  <a:lnTo>
                    <a:pt x="6686" y="658"/>
                  </a:lnTo>
                  <a:lnTo>
                    <a:pt x="7543" y="905"/>
                  </a:lnTo>
                </a:path>
              </a:pathLst>
            </a:cu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23" name="Freeform 36"/>
            <p:cNvSpPr/>
            <p:nvPr/>
          </p:nvSpPr>
          <p:spPr>
            <a:xfrm>
              <a:off x="2817812" y="466724"/>
              <a:ext cx="503239" cy="219076"/>
            </a:xfrm>
            <a:custGeom>
              <a:avLst/>
              <a:gdLst/>
              <a:ahLst/>
              <a:cxnLst>
                <a:cxn ang="0">
                  <a:pos x="wd2" y="hd2"/>
                </a:cxn>
                <a:cxn ang="5400000">
                  <a:pos x="wd2" y="hd2"/>
                </a:cxn>
                <a:cxn ang="10800000">
                  <a:pos x="wd2" y="hd2"/>
                </a:cxn>
                <a:cxn ang="16200000">
                  <a:pos x="wd2" y="hd2"/>
                </a:cxn>
              </a:cxnLst>
              <a:rect l="0" t="0" r="r" b="b"/>
              <a:pathLst>
                <a:path w="21600" h="21600" extrusionOk="0">
                  <a:moveTo>
                    <a:pt x="11005" y="0"/>
                  </a:moveTo>
                  <a:lnTo>
                    <a:pt x="15516" y="939"/>
                  </a:lnTo>
                  <a:lnTo>
                    <a:pt x="18797" y="5635"/>
                  </a:lnTo>
                  <a:lnTo>
                    <a:pt x="20780" y="12209"/>
                  </a:lnTo>
                  <a:lnTo>
                    <a:pt x="21600" y="21600"/>
                  </a:lnTo>
                  <a:lnTo>
                    <a:pt x="0" y="21600"/>
                  </a:lnTo>
                  <a:lnTo>
                    <a:pt x="752" y="12209"/>
                  </a:lnTo>
                  <a:lnTo>
                    <a:pt x="3213" y="5635"/>
                  </a:lnTo>
                  <a:lnTo>
                    <a:pt x="6494" y="939"/>
                  </a:lnTo>
                  <a:lnTo>
                    <a:pt x="11005"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grpSp>
      <p:sp>
        <p:nvSpPr>
          <p:cNvPr id="625" name="Title Text"/>
          <p:cNvSpPr txBox="1">
            <a:spLocks noGrp="1"/>
          </p:cNvSpPr>
          <p:nvPr>
            <p:ph type="title"/>
          </p:nvPr>
        </p:nvSpPr>
        <p:spPr>
          <a:xfrm>
            <a:off x="457200" y="274638"/>
            <a:ext cx="8229600" cy="1143001"/>
          </a:xfrm>
          <a:prstGeom prst="rect">
            <a:avLst/>
          </a:prstGeom>
        </p:spPr>
        <p:txBody>
          <a:bodyPr/>
          <a:lstStyle>
            <a:lvl1pPr>
              <a:defRPr>
                <a:solidFill>
                  <a:srgbClr val="DBBD71"/>
                </a:solidFill>
              </a:defRPr>
            </a:lvl1pPr>
          </a:lstStyle>
          <a:p>
            <a:r>
              <a:t>Title Text</a:t>
            </a:r>
          </a:p>
        </p:txBody>
      </p:sp>
      <p:sp>
        <p:nvSpPr>
          <p:cNvPr id="626" name="Body Level One…"/>
          <p:cNvSpPr txBox="1">
            <a:spLocks noGrp="1"/>
          </p:cNvSpPr>
          <p:nvPr>
            <p:ph type="body" sz="quarter" idx="1"/>
          </p:nvPr>
        </p:nvSpPr>
        <p:spPr>
          <a:xfrm>
            <a:off x="457200" y="1535112"/>
            <a:ext cx="4040188" cy="639763"/>
          </a:xfrm>
          <a:prstGeom prst="rect">
            <a:avLst/>
          </a:prstGeom>
        </p:spPr>
        <p:txBody>
          <a:bodyPr anchor="b"/>
          <a:lstStyle>
            <a:lvl1pPr marL="0" indent="0">
              <a:spcBef>
                <a:spcPts val="500"/>
              </a:spcBef>
              <a:buClrTx/>
              <a:buSzTx/>
              <a:buNone/>
              <a:defRPr sz="2400" b="1">
                <a:latin typeface="Tahoma"/>
                <a:ea typeface="Tahoma"/>
                <a:cs typeface="Tahoma"/>
                <a:sym typeface="Tahoma"/>
              </a:defRPr>
            </a:lvl1pPr>
            <a:lvl2pPr marL="0" indent="457200">
              <a:spcBef>
                <a:spcPts val="500"/>
              </a:spcBef>
              <a:buClrTx/>
              <a:buSzTx/>
              <a:buNone/>
              <a:defRPr sz="2400" b="1">
                <a:latin typeface="Tahoma"/>
                <a:ea typeface="Tahoma"/>
                <a:cs typeface="Tahoma"/>
                <a:sym typeface="Tahoma"/>
              </a:defRPr>
            </a:lvl2pPr>
            <a:lvl3pPr marL="0" indent="914400">
              <a:spcBef>
                <a:spcPts val="500"/>
              </a:spcBef>
              <a:buClrTx/>
              <a:buSzTx/>
              <a:buNone/>
              <a:defRPr sz="2400" b="1">
                <a:latin typeface="Tahoma"/>
                <a:ea typeface="Tahoma"/>
                <a:cs typeface="Tahoma"/>
                <a:sym typeface="Tahoma"/>
              </a:defRPr>
            </a:lvl3pPr>
            <a:lvl4pPr marL="0" indent="1371600">
              <a:spcBef>
                <a:spcPts val="500"/>
              </a:spcBef>
              <a:buClrTx/>
              <a:buSzTx/>
              <a:buNone/>
              <a:defRPr sz="2400" b="1">
                <a:latin typeface="Tahoma"/>
                <a:ea typeface="Tahoma"/>
                <a:cs typeface="Tahoma"/>
                <a:sym typeface="Tahoma"/>
              </a:defRPr>
            </a:lvl4pPr>
            <a:lvl5pPr marL="0" indent="1828800">
              <a:spcBef>
                <a:spcPts val="500"/>
              </a:spcBef>
              <a:buClrTx/>
              <a:buSzTx/>
              <a:buNone/>
              <a:defRPr sz="2400" b="1">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627" name="Text Placeholder 4"/>
          <p:cNvSpPr>
            <a:spLocks noGrp="1"/>
          </p:cNvSpPr>
          <p:nvPr>
            <p:ph type="body" sz="quarter" idx="21"/>
          </p:nvPr>
        </p:nvSpPr>
        <p:spPr>
          <a:xfrm>
            <a:off x="4645025" y="1535112"/>
            <a:ext cx="4041775" cy="639763"/>
          </a:xfrm>
          <a:prstGeom prst="rect">
            <a:avLst/>
          </a:prstGeom>
        </p:spPr>
        <p:txBody>
          <a:bodyPr anchor="b"/>
          <a:lstStyle/>
          <a:p>
            <a:pPr marL="0" indent="0">
              <a:spcBef>
                <a:spcPts val="500"/>
              </a:spcBef>
              <a:buClrTx/>
              <a:buSzTx/>
              <a:buNone/>
              <a:defRPr sz="2400" b="1">
                <a:latin typeface="Tahoma"/>
                <a:ea typeface="Tahoma"/>
                <a:cs typeface="Tahoma"/>
                <a:sym typeface="Tahoma"/>
              </a:defRPr>
            </a:pPr>
            <a:endParaRPr/>
          </a:p>
        </p:txBody>
      </p:sp>
      <p:sp>
        <p:nvSpPr>
          <p:cNvPr id="628" name="Slide Number"/>
          <p:cNvSpPr txBox="1">
            <a:spLocks noGrp="1"/>
          </p:cNvSpPr>
          <p:nvPr>
            <p:ph type="sldNum" sz="quarter" idx="2"/>
          </p:nvPr>
        </p:nvSpPr>
        <p:spPr>
          <a:xfrm>
            <a:off x="8416270" y="6466522"/>
            <a:ext cx="270531" cy="269241"/>
          </a:xfrm>
          <a:prstGeom prst="rect">
            <a:avLst/>
          </a:prstGeom>
        </p:spPr>
        <p:txBody>
          <a:bodyPr anchor="b"/>
          <a:lstStyle>
            <a:lvl1pPr>
              <a:defRPr sz="1200">
                <a:latin typeface="Tahoma"/>
                <a:ea typeface="Tahoma"/>
                <a:cs typeface="Tahoma"/>
                <a:sym typeface="Tahoma"/>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291386586"/>
      </p:ext>
    </p:extLst>
  </p:cSld>
  <p:clrMapOvr>
    <a:masterClrMapping/>
  </p:clrMapOvr>
  <p:transition spd="med"/>
</p:sldLayout>
</file>

<file path=ppt/slideLayouts/slideLayout283.xml><?xml version="1.0" encoding="utf-8"?>
<p:sldLayout xmlns:a="http://schemas.openxmlformats.org/drawingml/2006/main" xmlns:r="http://schemas.openxmlformats.org/officeDocument/2006/relationships" xmlns:p="http://schemas.openxmlformats.org/presentationml/2006/main" showMasterSp="0" type="tx">
  <p:cSld name="4_Title Only">
    <p:bg>
      <p:bgPr>
        <a:gradFill flip="none" rotWithShape="1">
          <a:gsLst>
            <a:gs pos="0">
              <a:srgbClr val="663300"/>
            </a:gs>
            <a:gs pos="50000">
              <a:srgbClr val="996600"/>
            </a:gs>
            <a:gs pos="100000">
              <a:srgbClr val="663300"/>
            </a:gs>
          </a:gsLst>
          <a:lin ang="5400000" scaled="0"/>
        </a:gradFill>
        <a:effectLst/>
      </p:bgPr>
    </p:bg>
    <p:spTree>
      <p:nvGrpSpPr>
        <p:cNvPr id="1" name=""/>
        <p:cNvGrpSpPr/>
        <p:nvPr/>
      </p:nvGrpSpPr>
      <p:grpSpPr>
        <a:xfrm>
          <a:off x="0" y="0"/>
          <a:ext cx="0" cy="0"/>
          <a:chOff x="0" y="0"/>
          <a:chExt cx="0" cy="0"/>
        </a:xfrm>
      </p:grpSpPr>
      <p:grpSp>
        <p:nvGrpSpPr>
          <p:cNvPr id="669" name="Group 2"/>
          <p:cNvGrpSpPr/>
          <p:nvPr/>
        </p:nvGrpSpPr>
        <p:grpSpPr>
          <a:xfrm>
            <a:off x="3800475" y="1789113"/>
            <a:ext cx="5350046" cy="5056188"/>
            <a:chOff x="0" y="0"/>
            <a:chExt cx="5350045" cy="5056187"/>
          </a:xfrm>
        </p:grpSpPr>
        <p:sp>
          <p:nvSpPr>
            <p:cNvPr id="635" name="Rectangle 3"/>
            <p:cNvSpPr/>
            <p:nvPr/>
          </p:nvSpPr>
          <p:spPr>
            <a:xfrm>
              <a:off x="2914649" y="377824"/>
              <a:ext cx="312738" cy="161925"/>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36" name="Oval 4"/>
            <p:cNvSpPr/>
            <p:nvPr/>
          </p:nvSpPr>
          <p:spPr>
            <a:xfrm>
              <a:off x="3024187" y="92074"/>
              <a:ext cx="74613" cy="74613"/>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37" name="Rectangle 5"/>
            <p:cNvSpPr/>
            <p:nvPr/>
          </p:nvSpPr>
          <p:spPr>
            <a:xfrm>
              <a:off x="3991359" y="650874"/>
              <a:ext cx="951732" cy="3157539"/>
            </a:xfrm>
            <a:custGeom>
              <a:avLst/>
              <a:gdLst/>
              <a:ahLst/>
              <a:cxnLst>
                <a:cxn ang="0">
                  <a:pos x="wd2" y="hd2"/>
                </a:cxn>
                <a:cxn ang="5400000">
                  <a:pos x="wd2" y="hd2"/>
                </a:cxn>
                <a:cxn ang="10800000">
                  <a:pos x="wd2" y="hd2"/>
                </a:cxn>
                <a:cxn ang="16200000">
                  <a:pos x="wd2" y="hd2"/>
                </a:cxn>
              </a:cxnLst>
              <a:rect l="0" t="0" r="r" b="b"/>
              <a:pathLst>
                <a:path w="21600" h="21600" extrusionOk="0">
                  <a:moveTo>
                    <a:pt x="21324" y="0"/>
                  </a:moveTo>
                  <a:lnTo>
                    <a:pt x="21600" y="25"/>
                  </a:lnTo>
                  <a:lnTo>
                    <a:pt x="276" y="21600"/>
                  </a:lnTo>
                  <a:lnTo>
                    <a:pt x="0" y="21575"/>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38" name="Freeform 6"/>
            <p:cNvSpPr/>
            <p:nvPr/>
          </p:nvSpPr>
          <p:spPr>
            <a:xfrm>
              <a:off x="3932237" y="3779837"/>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5891" y="21600"/>
                  </a:moveTo>
                  <a:lnTo>
                    <a:pt x="13745" y="17550"/>
                  </a:lnTo>
                  <a:lnTo>
                    <a:pt x="19636" y="13500"/>
                  </a:lnTo>
                  <a:lnTo>
                    <a:pt x="21600" y="8100"/>
                  </a:lnTo>
                  <a:lnTo>
                    <a:pt x="19636" y="2700"/>
                  </a:lnTo>
                  <a:lnTo>
                    <a:pt x="11782" y="0"/>
                  </a:lnTo>
                  <a:lnTo>
                    <a:pt x="3927" y="2700"/>
                  </a:lnTo>
                  <a:lnTo>
                    <a:pt x="0" y="8100"/>
                  </a:lnTo>
                  <a:lnTo>
                    <a:pt x="0" y="13500"/>
                  </a:lnTo>
                  <a:lnTo>
                    <a:pt x="5891" y="21600"/>
                  </a:lnTo>
                  <a:close/>
                  <a:moveTo>
                    <a:pt x="13745" y="4050"/>
                  </a:moveTo>
                  <a:lnTo>
                    <a:pt x="17673" y="5400"/>
                  </a:lnTo>
                  <a:lnTo>
                    <a:pt x="19636" y="8100"/>
                  </a:lnTo>
                  <a:lnTo>
                    <a:pt x="19636" y="10800"/>
                  </a:lnTo>
                  <a:lnTo>
                    <a:pt x="11782" y="16200"/>
                  </a:lnTo>
                  <a:lnTo>
                    <a:pt x="7855" y="17550"/>
                  </a:lnTo>
                  <a:lnTo>
                    <a:pt x="3927" y="10800"/>
                  </a:lnTo>
                  <a:lnTo>
                    <a:pt x="5891" y="5400"/>
                  </a:lnTo>
                  <a:lnTo>
                    <a:pt x="9818" y="4050"/>
                  </a:lnTo>
                  <a:lnTo>
                    <a:pt x="13745"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39" name="Rectangle 7"/>
            <p:cNvSpPr/>
            <p:nvPr/>
          </p:nvSpPr>
          <p:spPr>
            <a:xfrm>
              <a:off x="4866237" y="648095"/>
              <a:ext cx="97326" cy="3171034"/>
            </a:xfrm>
            <a:custGeom>
              <a:avLst/>
              <a:gdLst/>
              <a:ahLst/>
              <a:cxnLst>
                <a:cxn ang="0">
                  <a:pos x="wd2" y="hd2"/>
                </a:cxn>
                <a:cxn ang="5400000">
                  <a:pos x="wd2" y="hd2"/>
                </a:cxn>
                <a:cxn ang="10800000">
                  <a:pos x="wd2" y="hd2"/>
                </a:cxn>
                <a:cxn ang="16200000">
                  <a:pos x="wd2" y="hd2"/>
                </a:cxn>
              </a:cxnLst>
              <a:rect l="0" t="0" r="r" b="b"/>
              <a:pathLst>
                <a:path w="21600" h="21600" extrusionOk="0">
                  <a:moveTo>
                    <a:pt x="18782" y="0"/>
                  </a:moveTo>
                  <a:lnTo>
                    <a:pt x="21600" y="2"/>
                  </a:lnTo>
                  <a:lnTo>
                    <a:pt x="2818" y="21600"/>
                  </a:lnTo>
                  <a:lnTo>
                    <a:pt x="0" y="2159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40" name="Rectangle 8"/>
            <p:cNvSpPr/>
            <p:nvPr/>
          </p:nvSpPr>
          <p:spPr>
            <a:xfrm>
              <a:off x="4965528" y="649012"/>
              <a:ext cx="384518" cy="1351513"/>
            </a:xfrm>
            <a:custGeom>
              <a:avLst/>
              <a:gdLst/>
              <a:ahLst/>
              <a:cxnLst>
                <a:cxn ang="0">
                  <a:pos x="wd2" y="hd2"/>
                </a:cxn>
                <a:cxn ang="5400000">
                  <a:pos x="wd2" y="hd2"/>
                </a:cxn>
                <a:cxn ang="10800000">
                  <a:pos x="wd2" y="hd2"/>
                </a:cxn>
                <a:cxn ang="16200000">
                  <a:pos x="wd2" y="hd2"/>
                </a:cxn>
              </a:cxnLst>
              <a:rect l="0" t="0" r="r" b="b"/>
              <a:pathLst>
                <a:path w="21600" h="21600" extrusionOk="0">
                  <a:moveTo>
                    <a:pt x="0" y="54"/>
                  </a:moveTo>
                  <a:lnTo>
                    <a:pt x="688" y="0"/>
                  </a:lnTo>
                  <a:lnTo>
                    <a:pt x="21600" y="21546"/>
                  </a:lnTo>
                  <a:lnTo>
                    <a:pt x="20912"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41" name="Rectangle 9"/>
            <p:cNvSpPr/>
            <p:nvPr/>
          </p:nvSpPr>
          <p:spPr>
            <a:xfrm>
              <a:off x="1140127" y="1179683"/>
              <a:ext cx="1063021" cy="3055596"/>
            </a:xfrm>
            <a:custGeom>
              <a:avLst/>
              <a:gdLst/>
              <a:ahLst/>
              <a:cxnLst>
                <a:cxn ang="0">
                  <a:pos x="wd2" y="hd2"/>
                </a:cxn>
                <a:cxn ang="5400000">
                  <a:pos x="wd2" y="hd2"/>
                </a:cxn>
                <a:cxn ang="10800000">
                  <a:pos x="wd2" y="hd2"/>
                </a:cxn>
                <a:cxn ang="16200000">
                  <a:pos x="wd2" y="hd2"/>
                </a:cxn>
              </a:cxnLst>
              <a:rect l="0" t="0" r="r" b="b"/>
              <a:pathLst>
                <a:path w="21600" h="21600" extrusionOk="0">
                  <a:moveTo>
                    <a:pt x="0" y="29"/>
                  </a:moveTo>
                  <a:lnTo>
                    <a:pt x="244" y="0"/>
                  </a:lnTo>
                  <a:lnTo>
                    <a:pt x="21600" y="21571"/>
                  </a:lnTo>
                  <a:lnTo>
                    <a:pt x="21356"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42" name="Rectangle 10"/>
            <p:cNvSpPr/>
            <p:nvPr/>
          </p:nvSpPr>
          <p:spPr>
            <a:xfrm>
              <a:off x="39266" y="1187305"/>
              <a:ext cx="1083518" cy="3192752"/>
            </a:xfrm>
            <a:custGeom>
              <a:avLst/>
              <a:gdLst/>
              <a:ahLst/>
              <a:cxnLst>
                <a:cxn ang="0">
                  <a:pos x="wd2" y="hd2"/>
                </a:cxn>
                <a:cxn ang="5400000">
                  <a:pos x="wd2" y="hd2"/>
                </a:cxn>
                <a:cxn ang="10800000">
                  <a:pos x="wd2" y="hd2"/>
                </a:cxn>
                <a:cxn ang="16200000">
                  <a:pos x="wd2" y="hd2"/>
                </a:cxn>
              </a:cxnLst>
              <a:rect l="0" t="0" r="r" b="b"/>
              <a:pathLst>
                <a:path w="21600" h="21600" extrusionOk="0">
                  <a:moveTo>
                    <a:pt x="21360" y="0"/>
                  </a:moveTo>
                  <a:lnTo>
                    <a:pt x="21600" y="27"/>
                  </a:lnTo>
                  <a:lnTo>
                    <a:pt x="240" y="21600"/>
                  </a:lnTo>
                  <a:lnTo>
                    <a:pt x="0" y="2157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43" name="Rectangle 11"/>
            <p:cNvSpPr/>
            <p:nvPr/>
          </p:nvSpPr>
          <p:spPr>
            <a:xfrm>
              <a:off x="904041" y="1183192"/>
              <a:ext cx="236618" cy="3018415"/>
            </a:xfrm>
            <a:custGeom>
              <a:avLst/>
              <a:gdLst/>
              <a:ahLst/>
              <a:cxnLst>
                <a:cxn ang="0">
                  <a:pos x="wd2" y="hd2"/>
                </a:cxn>
                <a:cxn ang="5400000">
                  <a:pos x="wd2" y="hd2"/>
                </a:cxn>
                <a:cxn ang="10800000">
                  <a:pos x="wd2" y="hd2"/>
                </a:cxn>
                <a:cxn ang="16200000">
                  <a:pos x="wd2" y="hd2"/>
                </a:cxn>
              </a:cxnLst>
              <a:rect l="0" t="0" r="r" b="b"/>
              <a:pathLst>
                <a:path w="21600" h="21600" extrusionOk="0">
                  <a:moveTo>
                    <a:pt x="20444" y="0"/>
                  </a:moveTo>
                  <a:lnTo>
                    <a:pt x="21600" y="7"/>
                  </a:lnTo>
                  <a:lnTo>
                    <a:pt x="1156" y="21600"/>
                  </a:lnTo>
                  <a:lnTo>
                    <a:pt x="0" y="2159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44" name="Freeform 12"/>
            <p:cNvSpPr/>
            <p:nvPr/>
          </p:nvSpPr>
          <p:spPr>
            <a:xfrm>
              <a:off x="2560637" y="3006724"/>
              <a:ext cx="989013" cy="247651"/>
            </a:xfrm>
            <a:custGeom>
              <a:avLst/>
              <a:gdLst/>
              <a:ahLst/>
              <a:cxnLst>
                <a:cxn ang="0">
                  <a:pos x="wd2" y="hd2"/>
                </a:cxn>
                <a:cxn ang="5400000">
                  <a:pos x="wd2" y="hd2"/>
                </a:cxn>
                <a:cxn ang="10800000">
                  <a:pos x="wd2" y="hd2"/>
                </a:cxn>
                <a:cxn ang="16200000">
                  <a:pos x="wd2" y="hd2"/>
                </a:cxn>
              </a:cxnLst>
              <a:rect l="0" t="0" r="r" b="b"/>
              <a:pathLst>
                <a:path w="21600" h="21600" extrusionOk="0">
                  <a:moveTo>
                    <a:pt x="208" y="2492"/>
                  </a:moveTo>
                  <a:lnTo>
                    <a:pt x="5617" y="4985"/>
                  </a:lnTo>
                  <a:lnTo>
                    <a:pt x="8702" y="4985"/>
                  </a:lnTo>
                  <a:lnTo>
                    <a:pt x="12274" y="4154"/>
                  </a:lnTo>
                  <a:lnTo>
                    <a:pt x="16399" y="2492"/>
                  </a:lnTo>
                  <a:lnTo>
                    <a:pt x="21184" y="0"/>
                  </a:lnTo>
                  <a:lnTo>
                    <a:pt x="21600" y="15785"/>
                  </a:lnTo>
                  <a:lnTo>
                    <a:pt x="17231" y="19108"/>
                  </a:lnTo>
                  <a:lnTo>
                    <a:pt x="14354" y="20769"/>
                  </a:lnTo>
                  <a:lnTo>
                    <a:pt x="11025" y="21600"/>
                  </a:lnTo>
                  <a:lnTo>
                    <a:pt x="7454" y="21600"/>
                  </a:lnTo>
                  <a:lnTo>
                    <a:pt x="3744" y="20769"/>
                  </a:lnTo>
                  <a:lnTo>
                    <a:pt x="0" y="18277"/>
                  </a:lnTo>
                  <a:lnTo>
                    <a:pt x="208" y="2492"/>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45" name="Freeform 13"/>
            <p:cNvSpPr/>
            <p:nvPr/>
          </p:nvSpPr>
          <p:spPr>
            <a:xfrm>
              <a:off x="3759199" y="3911599"/>
              <a:ext cx="1581151" cy="200026"/>
            </a:xfrm>
            <a:custGeom>
              <a:avLst/>
              <a:gdLst/>
              <a:ahLst/>
              <a:cxnLst>
                <a:cxn ang="0">
                  <a:pos x="wd2" y="hd2"/>
                </a:cxn>
                <a:cxn ang="5400000">
                  <a:pos x="wd2" y="hd2"/>
                </a:cxn>
                <a:cxn ang="10800000">
                  <a:pos x="wd2" y="hd2"/>
                </a:cxn>
                <a:cxn ang="16200000">
                  <a:pos x="wd2" y="hd2"/>
                </a:cxn>
              </a:cxnLst>
              <a:rect l="0" t="0" r="r" b="b"/>
              <a:pathLst>
                <a:path w="21600" h="21600" extrusionOk="0">
                  <a:moveTo>
                    <a:pt x="16401" y="1029"/>
                  </a:moveTo>
                  <a:lnTo>
                    <a:pt x="8723" y="1029"/>
                  </a:lnTo>
                  <a:lnTo>
                    <a:pt x="7287" y="0"/>
                  </a:lnTo>
                  <a:lnTo>
                    <a:pt x="4829" y="0"/>
                  </a:lnTo>
                  <a:lnTo>
                    <a:pt x="3915" y="1029"/>
                  </a:lnTo>
                  <a:lnTo>
                    <a:pt x="1175" y="1029"/>
                  </a:lnTo>
                  <a:lnTo>
                    <a:pt x="522" y="2057"/>
                  </a:lnTo>
                  <a:lnTo>
                    <a:pt x="131" y="3086"/>
                  </a:lnTo>
                  <a:lnTo>
                    <a:pt x="0" y="4114"/>
                  </a:lnTo>
                  <a:lnTo>
                    <a:pt x="261" y="7200"/>
                  </a:lnTo>
                  <a:lnTo>
                    <a:pt x="392" y="8229"/>
                  </a:lnTo>
                  <a:lnTo>
                    <a:pt x="653" y="9257"/>
                  </a:lnTo>
                  <a:lnTo>
                    <a:pt x="1305" y="10286"/>
                  </a:lnTo>
                  <a:lnTo>
                    <a:pt x="1958" y="12343"/>
                  </a:lnTo>
                  <a:lnTo>
                    <a:pt x="3132" y="14400"/>
                  </a:lnTo>
                  <a:lnTo>
                    <a:pt x="4568" y="15429"/>
                  </a:lnTo>
                  <a:lnTo>
                    <a:pt x="6373" y="17486"/>
                  </a:lnTo>
                  <a:lnTo>
                    <a:pt x="8462" y="18514"/>
                  </a:lnTo>
                  <a:lnTo>
                    <a:pt x="10941" y="20571"/>
                  </a:lnTo>
                  <a:lnTo>
                    <a:pt x="13530" y="20571"/>
                  </a:lnTo>
                  <a:lnTo>
                    <a:pt x="16401" y="21600"/>
                  </a:lnTo>
                  <a:lnTo>
                    <a:pt x="21600" y="21600"/>
                  </a:lnTo>
                  <a:lnTo>
                    <a:pt x="21600" y="2057"/>
                  </a:lnTo>
                  <a:lnTo>
                    <a:pt x="19120" y="2057"/>
                  </a:lnTo>
                  <a:lnTo>
                    <a:pt x="16401" y="1029"/>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46" name="Freeform 14"/>
            <p:cNvSpPr/>
            <p:nvPr/>
          </p:nvSpPr>
          <p:spPr>
            <a:xfrm>
              <a:off x="3797300" y="3997324"/>
              <a:ext cx="1543051" cy="388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535" y="4761"/>
                  </a:lnTo>
                  <a:lnTo>
                    <a:pt x="1471" y="8464"/>
                  </a:lnTo>
                  <a:lnTo>
                    <a:pt x="2675" y="12078"/>
                  </a:lnTo>
                  <a:lnTo>
                    <a:pt x="4414" y="15252"/>
                  </a:lnTo>
                  <a:lnTo>
                    <a:pt x="6531" y="17897"/>
                  </a:lnTo>
                  <a:lnTo>
                    <a:pt x="9206" y="20013"/>
                  </a:lnTo>
                  <a:lnTo>
                    <a:pt x="10677" y="20542"/>
                  </a:lnTo>
                  <a:lnTo>
                    <a:pt x="12394" y="21071"/>
                  </a:lnTo>
                  <a:lnTo>
                    <a:pt x="14133" y="21600"/>
                  </a:lnTo>
                  <a:lnTo>
                    <a:pt x="19059" y="21600"/>
                  </a:lnTo>
                  <a:lnTo>
                    <a:pt x="21600" y="21071"/>
                  </a:lnTo>
                  <a:lnTo>
                    <a:pt x="21600" y="5290"/>
                  </a:lnTo>
                  <a:lnTo>
                    <a:pt x="15604" y="5290"/>
                  </a:lnTo>
                  <a:lnTo>
                    <a:pt x="11212" y="4761"/>
                  </a:lnTo>
                  <a:lnTo>
                    <a:pt x="7066" y="3703"/>
                  </a:lnTo>
                  <a:lnTo>
                    <a:pt x="3344" y="2116"/>
                  </a:lnTo>
                  <a:lnTo>
                    <a:pt x="1605" y="1058"/>
                  </a:lnTo>
                  <a:lnTo>
                    <a:pt x="0" y="0"/>
                  </a:lnTo>
                  <a:close/>
                </a:path>
              </a:pathLst>
            </a:custGeom>
            <a:gradFill flip="none" rotWithShape="1">
              <a:gsLst>
                <a:gs pos="0">
                  <a:srgbClr val="663300"/>
                </a:gs>
                <a:gs pos="100000">
                  <a:srgbClr val="82582E"/>
                </a:gs>
              </a:gsLst>
              <a:lin ang="189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47" name="Freeform 15"/>
            <p:cNvSpPr/>
            <p:nvPr/>
          </p:nvSpPr>
          <p:spPr>
            <a:xfrm>
              <a:off x="3825875" y="3911599"/>
              <a:ext cx="1514476" cy="142876"/>
            </a:xfrm>
            <a:custGeom>
              <a:avLst/>
              <a:gdLst/>
              <a:ahLst/>
              <a:cxnLst>
                <a:cxn ang="0">
                  <a:pos x="wd2" y="hd2"/>
                </a:cxn>
                <a:cxn ang="5400000">
                  <a:pos x="wd2" y="hd2"/>
                </a:cxn>
                <a:cxn ang="10800000">
                  <a:pos x="wd2" y="hd2"/>
                </a:cxn>
                <a:cxn ang="16200000">
                  <a:pos x="wd2" y="hd2"/>
                </a:cxn>
              </a:cxnLst>
              <a:rect l="0" t="0" r="r" b="b"/>
              <a:pathLst>
                <a:path w="21600" h="21600" extrusionOk="0">
                  <a:moveTo>
                    <a:pt x="15899" y="0"/>
                  </a:moveTo>
                  <a:lnTo>
                    <a:pt x="3679" y="0"/>
                  </a:lnTo>
                  <a:lnTo>
                    <a:pt x="2862" y="1440"/>
                  </a:lnTo>
                  <a:lnTo>
                    <a:pt x="2180" y="1440"/>
                  </a:lnTo>
                  <a:lnTo>
                    <a:pt x="1226" y="2880"/>
                  </a:lnTo>
                  <a:lnTo>
                    <a:pt x="681" y="2880"/>
                  </a:lnTo>
                  <a:lnTo>
                    <a:pt x="273" y="4320"/>
                  </a:lnTo>
                  <a:lnTo>
                    <a:pt x="136" y="4320"/>
                  </a:lnTo>
                  <a:lnTo>
                    <a:pt x="0" y="5760"/>
                  </a:lnTo>
                  <a:lnTo>
                    <a:pt x="136" y="7200"/>
                  </a:lnTo>
                  <a:lnTo>
                    <a:pt x="545" y="8640"/>
                  </a:lnTo>
                  <a:lnTo>
                    <a:pt x="1226" y="10080"/>
                  </a:lnTo>
                  <a:lnTo>
                    <a:pt x="2317" y="12960"/>
                  </a:lnTo>
                  <a:lnTo>
                    <a:pt x="3816" y="14400"/>
                  </a:lnTo>
                  <a:lnTo>
                    <a:pt x="5701" y="15840"/>
                  </a:lnTo>
                  <a:lnTo>
                    <a:pt x="7745" y="18720"/>
                  </a:lnTo>
                  <a:lnTo>
                    <a:pt x="10198" y="20160"/>
                  </a:lnTo>
                  <a:lnTo>
                    <a:pt x="12901" y="20160"/>
                  </a:lnTo>
                  <a:lnTo>
                    <a:pt x="15763" y="21600"/>
                  </a:lnTo>
                  <a:lnTo>
                    <a:pt x="21600" y="21600"/>
                  </a:lnTo>
                  <a:lnTo>
                    <a:pt x="21600" y="1440"/>
                  </a:lnTo>
                  <a:lnTo>
                    <a:pt x="17534" y="1440"/>
                  </a:lnTo>
                  <a:lnTo>
                    <a:pt x="15899"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48" name="Freeform 16"/>
            <p:cNvSpPr/>
            <p:nvPr/>
          </p:nvSpPr>
          <p:spPr>
            <a:xfrm>
              <a:off x="1055687" y="657224"/>
              <a:ext cx="161926" cy="246064"/>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672"/>
                  </a:lnTo>
                  <a:lnTo>
                    <a:pt x="6353" y="10034"/>
                  </a:lnTo>
                  <a:lnTo>
                    <a:pt x="6353" y="21600"/>
                  </a:lnTo>
                  <a:lnTo>
                    <a:pt x="15247" y="21600"/>
                  </a:lnTo>
                  <a:lnTo>
                    <a:pt x="15247" y="9197"/>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49" name="Freeform 17"/>
            <p:cNvSpPr/>
            <p:nvPr/>
          </p:nvSpPr>
          <p:spPr>
            <a:xfrm>
              <a:off x="1055687" y="893762"/>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1520" y="21600"/>
                  </a:moveTo>
                  <a:lnTo>
                    <a:pt x="17280" y="16200"/>
                  </a:lnTo>
                  <a:lnTo>
                    <a:pt x="21600" y="8100"/>
                  </a:lnTo>
                  <a:lnTo>
                    <a:pt x="20160" y="5400"/>
                  </a:lnTo>
                  <a:lnTo>
                    <a:pt x="15840" y="1350"/>
                  </a:lnTo>
                  <a:lnTo>
                    <a:pt x="10080" y="0"/>
                  </a:lnTo>
                  <a:lnTo>
                    <a:pt x="5760" y="0"/>
                  </a:lnTo>
                  <a:lnTo>
                    <a:pt x="2880" y="2700"/>
                  </a:lnTo>
                  <a:lnTo>
                    <a:pt x="0" y="8100"/>
                  </a:lnTo>
                  <a:lnTo>
                    <a:pt x="2880" y="14850"/>
                  </a:lnTo>
                  <a:lnTo>
                    <a:pt x="7200" y="18900"/>
                  </a:lnTo>
                  <a:lnTo>
                    <a:pt x="11520" y="21600"/>
                  </a:lnTo>
                  <a:close/>
                  <a:moveTo>
                    <a:pt x="11520" y="2700"/>
                  </a:moveTo>
                  <a:lnTo>
                    <a:pt x="15840" y="4050"/>
                  </a:lnTo>
                  <a:lnTo>
                    <a:pt x="17280" y="5400"/>
                  </a:lnTo>
                  <a:lnTo>
                    <a:pt x="17280" y="10800"/>
                  </a:lnTo>
                  <a:lnTo>
                    <a:pt x="12960" y="14850"/>
                  </a:lnTo>
                  <a:lnTo>
                    <a:pt x="11520" y="17550"/>
                  </a:lnTo>
                  <a:lnTo>
                    <a:pt x="7200" y="14850"/>
                  </a:lnTo>
                  <a:lnTo>
                    <a:pt x="4320" y="6750"/>
                  </a:lnTo>
                  <a:lnTo>
                    <a:pt x="7200" y="2700"/>
                  </a:lnTo>
                  <a:lnTo>
                    <a:pt x="11520"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50" name="Freeform 18"/>
            <p:cNvSpPr/>
            <p:nvPr/>
          </p:nvSpPr>
          <p:spPr>
            <a:xfrm>
              <a:off x="1055687" y="10175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2880" y="20400"/>
                  </a:lnTo>
                  <a:lnTo>
                    <a:pt x="5760" y="21600"/>
                  </a:lnTo>
                  <a:lnTo>
                    <a:pt x="12960" y="21600"/>
                  </a:lnTo>
                  <a:lnTo>
                    <a:pt x="18720" y="19200"/>
                  </a:lnTo>
                  <a:lnTo>
                    <a:pt x="21600" y="14400"/>
                  </a:lnTo>
                  <a:lnTo>
                    <a:pt x="20160" y="8400"/>
                  </a:lnTo>
                  <a:lnTo>
                    <a:pt x="11520" y="1200"/>
                  </a:lnTo>
                  <a:lnTo>
                    <a:pt x="11520" y="0"/>
                  </a:lnTo>
                  <a:lnTo>
                    <a:pt x="5760" y="4800"/>
                  </a:lnTo>
                  <a:lnTo>
                    <a:pt x="1440" y="9600"/>
                  </a:lnTo>
                  <a:lnTo>
                    <a:pt x="0" y="13200"/>
                  </a:lnTo>
                  <a:lnTo>
                    <a:pt x="0" y="18000"/>
                  </a:lnTo>
                  <a:close/>
                  <a:moveTo>
                    <a:pt x="2880" y="13200"/>
                  </a:moveTo>
                  <a:lnTo>
                    <a:pt x="4320" y="9600"/>
                  </a:lnTo>
                  <a:lnTo>
                    <a:pt x="11520" y="3600"/>
                  </a:lnTo>
                  <a:lnTo>
                    <a:pt x="15840" y="6000"/>
                  </a:lnTo>
                  <a:lnTo>
                    <a:pt x="17280" y="9600"/>
                  </a:lnTo>
                  <a:lnTo>
                    <a:pt x="18720" y="14400"/>
                  </a:lnTo>
                  <a:lnTo>
                    <a:pt x="18720" y="16800"/>
                  </a:lnTo>
                  <a:lnTo>
                    <a:pt x="15840" y="19200"/>
                  </a:lnTo>
                  <a:lnTo>
                    <a:pt x="10080" y="20400"/>
                  </a:lnTo>
                  <a:lnTo>
                    <a:pt x="4320" y="18000"/>
                  </a:lnTo>
                  <a:lnTo>
                    <a:pt x="2880" y="15600"/>
                  </a:lnTo>
                  <a:lnTo>
                    <a:pt x="288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51" name="Freeform 19"/>
            <p:cNvSpPr/>
            <p:nvPr/>
          </p:nvSpPr>
          <p:spPr>
            <a:xfrm>
              <a:off x="4883149" y="123824"/>
              <a:ext cx="161926" cy="2476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831"/>
                  </a:lnTo>
                  <a:lnTo>
                    <a:pt x="6353" y="9969"/>
                  </a:lnTo>
                  <a:lnTo>
                    <a:pt x="6353" y="21600"/>
                  </a:lnTo>
                  <a:lnTo>
                    <a:pt x="15247" y="21600"/>
                  </a:lnTo>
                  <a:lnTo>
                    <a:pt x="15247" y="9138"/>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52" name="Freeform 20"/>
            <p:cNvSpPr/>
            <p:nvPr/>
          </p:nvSpPr>
          <p:spPr>
            <a:xfrm>
              <a:off x="4892674" y="352424"/>
              <a:ext cx="133351" cy="152401"/>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16971" y="17550"/>
                  </a:lnTo>
                  <a:lnTo>
                    <a:pt x="21600" y="12150"/>
                  </a:lnTo>
                  <a:lnTo>
                    <a:pt x="21600" y="6750"/>
                  </a:lnTo>
                  <a:lnTo>
                    <a:pt x="16971" y="1350"/>
                  </a:lnTo>
                  <a:lnTo>
                    <a:pt x="10800" y="0"/>
                  </a:lnTo>
                  <a:lnTo>
                    <a:pt x="6171" y="1350"/>
                  </a:lnTo>
                  <a:lnTo>
                    <a:pt x="3086" y="4050"/>
                  </a:lnTo>
                  <a:lnTo>
                    <a:pt x="0" y="9450"/>
                  </a:lnTo>
                  <a:lnTo>
                    <a:pt x="3086" y="14850"/>
                  </a:lnTo>
                  <a:lnTo>
                    <a:pt x="10800" y="21600"/>
                  </a:lnTo>
                  <a:close/>
                  <a:moveTo>
                    <a:pt x="12343" y="2700"/>
                  </a:moveTo>
                  <a:lnTo>
                    <a:pt x="16971" y="4050"/>
                  </a:lnTo>
                  <a:lnTo>
                    <a:pt x="18514" y="6750"/>
                  </a:lnTo>
                  <a:lnTo>
                    <a:pt x="18514" y="9450"/>
                  </a:lnTo>
                  <a:lnTo>
                    <a:pt x="16971" y="12150"/>
                  </a:lnTo>
                  <a:lnTo>
                    <a:pt x="13886" y="16200"/>
                  </a:lnTo>
                  <a:lnTo>
                    <a:pt x="10800" y="18900"/>
                  </a:lnTo>
                  <a:lnTo>
                    <a:pt x="7714" y="16200"/>
                  </a:lnTo>
                  <a:lnTo>
                    <a:pt x="4629" y="12150"/>
                  </a:lnTo>
                  <a:lnTo>
                    <a:pt x="4629" y="6750"/>
                  </a:lnTo>
                  <a:lnTo>
                    <a:pt x="7714" y="4050"/>
                  </a:lnTo>
                  <a:lnTo>
                    <a:pt x="12343"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53" name="Freeform 21"/>
            <p:cNvSpPr/>
            <p:nvPr/>
          </p:nvSpPr>
          <p:spPr>
            <a:xfrm>
              <a:off x="4883149" y="485774"/>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1440" y="18000"/>
                  </a:moveTo>
                  <a:lnTo>
                    <a:pt x="4320" y="20400"/>
                  </a:lnTo>
                  <a:lnTo>
                    <a:pt x="7200" y="21600"/>
                  </a:lnTo>
                  <a:lnTo>
                    <a:pt x="14400" y="21600"/>
                  </a:lnTo>
                  <a:lnTo>
                    <a:pt x="20160" y="19200"/>
                  </a:lnTo>
                  <a:lnTo>
                    <a:pt x="21600" y="16800"/>
                  </a:lnTo>
                  <a:lnTo>
                    <a:pt x="21600" y="13200"/>
                  </a:lnTo>
                  <a:lnTo>
                    <a:pt x="20160" y="7200"/>
                  </a:lnTo>
                  <a:lnTo>
                    <a:pt x="17280" y="3600"/>
                  </a:lnTo>
                  <a:lnTo>
                    <a:pt x="12960" y="0"/>
                  </a:lnTo>
                  <a:lnTo>
                    <a:pt x="11520" y="0"/>
                  </a:lnTo>
                  <a:lnTo>
                    <a:pt x="5760" y="4800"/>
                  </a:lnTo>
                  <a:lnTo>
                    <a:pt x="2880" y="9600"/>
                  </a:lnTo>
                  <a:lnTo>
                    <a:pt x="0" y="13200"/>
                  </a:lnTo>
                  <a:lnTo>
                    <a:pt x="1440" y="18000"/>
                  </a:lnTo>
                  <a:close/>
                  <a:moveTo>
                    <a:pt x="4320" y="13200"/>
                  </a:moveTo>
                  <a:lnTo>
                    <a:pt x="5760" y="9600"/>
                  </a:lnTo>
                  <a:lnTo>
                    <a:pt x="8640" y="6000"/>
                  </a:lnTo>
                  <a:lnTo>
                    <a:pt x="10080" y="3600"/>
                  </a:lnTo>
                  <a:lnTo>
                    <a:pt x="11520" y="2400"/>
                  </a:lnTo>
                  <a:lnTo>
                    <a:pt x="18720" y="8400"/>
                  </a:lnTo>
                  <a:lnTo>
                    <a:pt x="20160" y="13200"/>
                  </a:lnTo>
                  <a:lnTo>
                    <a:pt x="15840" y="18000"/>
                  </a:lnTo>
                  <a:lnTo>
                    <a:pt x="12960" y="19200"/>
                  </a:lnTo>
                  <a:lnTo>
                    <a:pt x="7200" y="19200"/>
                  </a:lnTo>
                  <a:lnTo>
                    <a:pt x="5760" y="16800"/>
                  </a:lnTo>
                  <a:lnTo>
                    <a:pt x="4320" y="15600"/>
                  </a:lnTo>
                  <a:lnTo>
                    <a:pt x="432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54" name="Freeform 22"/>
            <p:cNvSpPr/>
            <p:nvPr/>
          </p:nvSpPr>
          <p:spPr>
            <a:xfrm>
              <a:off x="4816474" y="3806824"/>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9818" y="21600"/>
                  </a:moveTo>
                  <a:lnTo>
                    <a:pt x="17673" y="16200"/>
                  </a:lnTo>
                  <a:lnTo>
                    <a:pt x="21600" y="10800"/>
                  </a:lnTo>
                  <a:lnTo>
                    <a:pt x="21600" y="5400"/>
                  </a:lnTo>
                  <a:lnTo>
                    <a:pt x="17673" y="1350"/>
                  </a:lnTo>
                  <a:lnTo>
                    <a:pt x="9818" y="0"/>
                  </a:lnTo>
                  <a:lnTo>
                    <a:pt x="5891" y="0"/>
                  </a:lnTo>
                  <a:lnTo>
                    <a:pt x="1964" y="2700"/>
                  </a:lnTo>
                  <a:lnTo>
                    <a:pt x="0" y="8100"/>
                  </a:lnTo>
                  <a:lnTo>
                    <a:pt x="1964" y="13500"/>
                  </a:lnTo>
                  <a:lnTo>
                    <a:pt x="5891" y="18900"/>
                  </a:lnTo>
                  <a:lnTo>
                    <a:pt x="9818" y="21600"/>
                  </a:lnTo>
                  <a:close/>
                  <a:moveTo>
                    <a:pt x="9818" y="2700"/>
                  </a:moveTo>
                  <a:lnTo>
                    <a:pt x="15709" y="4050"/>
                  </a:lnTo>
                  <a:lnTo>
                    <a:pt x="17673" y="5400"/>
                  </a:lnTo>
                  <a:lnTo>
                    <a:pt x="17673" y="8100"/>
                  </a:lnTo>
                  <a:lnTo>
                    <a:pt x="15709" y="10800"/>
                  </a:lnTo>
                  <a:lnTo>
                    <a:pt x="11782" y="14850"/>
                  </a:lnTo>
                  <a:lnTo>
                    <a:pt x="9818" y="17550"/>
                  </a:lnTo>
                  <a:lnTo>
                    <a:pt x="5891" y="14850"/>
                  </a:lnTo>
                  <a:lnTo>
                    <a:pt x="1964" y="6750"/>
                  </a:lnTo>
                  <a:lnTo>
                    <a:pt x="5891" y="2700"/>
                  </a:lnTo>
                  <a:lnTo>
                    <a:pt x="9818"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55" name="Freeform 23"/>
            <p:cNvSpPr/>
            <p:nvPr/>
          </p:nvSpPr>
          <p:spPr>
            <a:xfrm>
              <a:off x="989012" y="0"/>
              <a:ext cx="4132264" cy="704850"/>
            </a:xfrm>
            <a:custGeom>
              <a:avLst/>
              <a:gdLst/>
              <a:ahLst/>
              <a:cxnLst>
                <a:cxn ang="0">
                  <a:pos x="wd2" y="hd2"/>
                </a:cxn>
                <a:cxn ang="5400000">
                  <a:pos x="wd2" y="hd2"/>
                </a:cxn>
                <a:cxn ang="10800000">
                  <a:pos x="wd2" y="hd2"/>
                </a:cxn>
                <a:cxn ang="16200000">
                  <a:pos x="wd2" y="hd2"/>
                </a:cxn>
              </a:cxnLst>
              <a:rect l="0" t="0" r="r" b="b"/>
              <a:pathLst>
                <a:path w="21600" h="21600" extrusionOk="0">
                  <a:moveTo>
                    <a:pt x="21458" y="0"/>
                  </a:moveTo>
                  <a:lnTo>
                    <a:pt x="21600" y="3503"/>
                  </a:lnTo>
                  <a:lnTo>
                    <a:pt x="50" y="21600"/>
                  </a:lnTo>
                  <a:lnTo>
                    <a:pt x="0" y="19265"/>
                  </a:lnTo>
                  <a:lnTo>
                    <a:pt x="10200" y="4670"/>
                  </a:lnTo>
                  <a:lnTo>
                    <a:pt x="11250" y="3795"/>
                  </a:lnTo>
                  <a:lnTo>
                    <a:pt x="21458"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56" name="Freeform 24"/>
            <p:cNvSpPr/>
            <p:nvPr/>
          </p:nvSpPr>
          <p:spPr>
            <a:xfrm>
              <a:off x="857249" y="4200524"/>
              <a:ext cx="133351" cy="150814"/>
            </a:xfrm>
            <a:custGeom>
              <a:avLst/>
              <a:gdLst/>
              <a:ahLst/>
              <a:cxnLst>
                <a:cxn ang="0">
                  <a:pos x="wd2" y="hd2"/>
                </a:cxn>
                <a:cxn ang="5400000">
                  <a:pos x="wd2" y="hd2"/>
                </a:cxn>
                <a:cxn ang="10800000">
                  <a:pos x="wd2" y="hd2"/>
                </a:cxn>
                <a:cxn ang="16200000">
                  <a:pos x="wd2" y="hd2"/>
                </a:cxn>
              </a:cxnLst>
              <a:rect l="0" t="0" r="r" b="b"/>
              <a:pathLst>
                <a:path w="21600" h="21600" extrusionOk="0">
                  <a:moveTo>
                    <a:pt x="9257" y="21600"/>
                  </a:moveTo>
                  <a:lnTo>
                    <a:pt x="15429" y="17507"/>
                  </a:lnTo>
                  <a:lnTo>
                    <a:pt x="20057" y="12051"/>
                  </a:lnTo>
                  <a:lnTo>
                    <a:pt x="21600" y="9549"/>
                  </a:lnTo>
                  <a:lnTo>
                    <a:pt x="21600" y="6821"/>
                  </a:lnTo>
                  <a:lnTo>
                    <a:pt x="18514" y="1364"/>
                  </a:lnTo>
                  <a:lnTo>
                    <a:pt x="10800" y="0"/>
                  </a:lnTo>
                  <a:lnTo>
                    <a:pt x="7714" y="0"/>
                  </a:lnTo>
                  <a:lnTo>
                    <a:pt x="3086" y="2728"/>
                  </a:lnTo>
                  <a:lnTo>
                    <a:pt x="0" y="5457"/>
                  </a:lnTo>
                  <a:lnTo>
                    <a:pt x="0" y="8185"/>
                  </a:lnTo>
                  <a:lnTo>
                    <a:pt x="1543" y="13415"/>
                  </a:lnTo>
                  <a:lnTo>
                    <a:pt x="6171" y="18872"/>
                  </a:lnTo>
                  <a:lnTo>
                    <a:pt x="9257" y="21600"/>
                  </a:lnTo>
                  <a:close/>
                  <a:moveTo>
                    <a:pt x="12343" y="2728"/>
                  </a:moveTo>
                  <a:lnTo>
                    <a:pt x="16971" y="4093"/>
                  </a:lnTo>
                  <a:lnTo>
                    <a:pt x="18514" y="6821"/>
                  </a:lnTo>
                  <a:lnTo>
                    <a:pt x="18514" y="9549"/>
                  </a:lnTo>
                  <a:lnTo>
                    <a:pt x="16971" y="12051"/>
                  </a:lnTo>
                  <a:lnTo>
                    <a:pt x="10800" y="17507"/>
                  </a:lnTo>
                  <a:lnTo>
                    <a:pt x="9257" y="17507"/>
                  </a:lnTo>
                  <a:lnTo>
                    <a:pt x="6171" y="14779"/>
                  </a:lnTo>
                  <a:lnTo>
                    <a:pt x="4629" y="10914"/>
                  </a:lnTo>
                  <a:lnTo>
                    <a:pt x="4629" y="6821"/>
                  </a:lnTo>
                  <a:lnTo>
                    <a:pt x="7714" y="2728"/>
                  </a:lnTo>
                  <a:lnTo>
                    <a:pt x="12343" y="272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57" name="Freeform 25"/>
            <p:cNvSpPr/>
            <p:nvPr/>
          </p:nvSpPr>
          <p:spPr>
            <a:xfrm>
              <a:off x="2198687" y="43576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2880" y="19200"/>
                  </a:moveTo>
                  <a:lnTo>
                    <a:pt x="5760" y="21600"/>
                  </a:lnTo>
                  <a:lnTo>
                    <a:pt x="10080" y="21600"/>
                  </a:lnTo>
                  <a:lnTo>
                    <a:pt x="15840" y="20400"/>
                  </a:lnTo>
                  <a:lnTo>
                    <a:pt x="20160" y="15600"/>
                  </a:lnTo>
                  <a:lnTo>
                    <a:pt x="21600" y="13200"/>
                  </a:lnTo>
                  <a:lnTo>
                    <a:pt x="20160" y="9600"/>
                  </a:lnTo>
                  <a:lnTo>
                    <a:pt x="15840" y="4800"/>
                  </a:lnTo>
                  <a:lnTo>
                    <a:pt x="11520" y="2400"/>
                  </a:lnTo>
                  <a:lnTo>
                    <a:pt x="8640" y="0"/>
                  </a:lnTo>
                  <a:lnTo>
                    <a:pt x="5760" y="0"/>
                  </a:lnTo>
                  <a:lnTo>
                    <a:pt x="2880" y="6000"/>
                  </a:lnTo>
                  <a:lnTo>
                    <a:pt x="0" y="10800"/>
                  </a:lnTo>
                  <a:lnTo>
                    <a:pt x="0" y="15600"/>
                  </a:lnTo>
                  <a:lnTo>
                    <a:pt x="2880" y="19200"/>
                  </a:lnTo>
                  <a:close/>
                  <a:moveTo>
                    <a:pt x="2880" y="14400"/>
                  </a:moveTo>
                  <a:lnTo>
                    <a:pt x="7200" y="3600"/>
                  </a:lnTo>
                  <a:lnTo>
                    <a:pt x="7200" y="2400"/>
                  </a:lnTo>
                  <a:lnTo>
                    <a:pt x="15840" y="7200"/>
                  </a:lnTo>
                  <a:lnTo>
                    <a:pt x="18720" y="10800"/>
                  </a:lnTo>
                  <a:lnTo>
                    <a:pt x="18720" y="14400"/>
                  </a:lnTo>
                  <a:lnTo>
                    <a:pt x="17280" y="16800"/>
                  </a:lnTo>
                  <a:lnTo>
                    <a:pt x="11520" y="19200"/>
                  </a:lnTo>
                  <a:lnTo>
                    <a:pt x="8640" y="19200"/>
                  </a:lnTo>
                  <a:lnTo>
                    <a:pt x="5760" y="18000"/>
                  </a:lnTo>
                  <a:lnTo>
                    <a:pt x="4320" y="16800"/>
                  </a:lnTo>
                  <a:lnTo>
                    <a:pt x="2880" y="144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58" name="Freeform 26"/>
            <p:cNvSpPr/>
            <p:nvPr/>
          </p:nvSpPr>
          <p:spPr>
            <a:xfrm>
              <a:off x="9524" y="4357687"/>
              <a:ext cx="114301" cy="1428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8640"/>
                  </a:lnTo>
                  <a:lnTo>
                    <a:pt x="18254" y="2880"/>
                  </a:lnTo>
                  <a:lnTo>
                    <a:pt x="10952" y="0"/>
                  </a:lnTo>
                  <a:lnTo>
                    <a:pt x="3651" y="2880"/>
                  </a:lnTo>
                  <a:lnTo>
                    <a:pt x="0" y="8640"/>
                  </a:lnTo>
                  <a:lnTo>
                    <a:pt x="1825" y="14400"/>
                  </a:lnTo>
                  <a:lnTo>
                    <a:pt x="9127" y="18720"/>
                  </a:lnTo>
                  <a:lnTo>
                    <a:pt x="16428" y="21600"/>
                  </a:lnTo>
                  <a:lnTo>
                    <a:pt x="21600" y="21600"/>
                  </a:lnTo>
                  <a:close/>
                  <a:moveTo>
                    <a:pt x="7301" y="4320"/>
                  </a:moveTo>
                  <a:lnTo>
                    <a:pt x="16428" y="4320"/>
                  </a:lnTo>
                  <a:lnTo>
                    <a:pt x="18254" y="10080"/>
                  </a:lnTo>
                  <a:lnTo>
                    <a:pt x="18254" y="18720"/>
                  </a:lnTo>
                  <a:lnTo>
                    <a:pt x="7301" y="15840"/>
                  </a:lnTo>
                  <a:lnTo>
                    <a:pt x="3651" y="11520"/>
                  </a:lnTo>
                  <a:lnTo>
                    <a:pt x="3651" y="7200"/>
                  </a:lnTo>
                  <a:lnTo>
                    <a:pt x="7301" y="432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59" name="Oval 27"/>
            <p:cNvSpPr/>
            <p:nvPr/>
          </p:nvSpPr>
          <p:spPr>
            <a:xfrm>
              <a:off x="79374" y="4303712"/>
              <a:ext cx="2190751" cy="617539"/>
            </a:xfrm>
            <a:prstGeom prst="ellipse">
              <a:avLst/>
            </a:pr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60" name="Oval 28"/>
            <p:cNvSpPr/>
            <p:nvPr/>
          </p:nvSpPr>
          <p:spPr>
            <a:xfrm>
              <a:off x="0" y="4297362"/>
              <a:ext cx="2384426" cy="457201"/>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61" name="Oval 29"/>
            <p:cNvSpPr/>
            <p:nvPr/>
          </p:nvSpPr>
          <p:spPr>
            <a:xfrm>
              <a:off x="74612" y="4338637"/>
              <a:ext cx="2262189" cy="349251"/>
            </a:xfrm>
            <a:prstGeom prst="ellipse">
              <a:avLst/>
            </a:prstGeom>
            <a:gradFill flip="none" rotWithShape="1">
              <a:gsLst>
                <a:gs pos="0">
                  <a:srgbClr val="663300"/>
                </a:gs>
                <a:gs pos="100000">
                  <a:srgbClr val="82582E"/>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62" name="Freeform 30"/>
            <p:cNvSpPr/>
            <p:nvPr/>
          </p:nvSpPr>
          <p:spPr>
            <a:xfrm>
              <a:off x="2141537" y="4224337"/>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5840" y="21600"/>
                  </a:moveTo>
                  <a:lnTo>
                    <a:pt x="18720" y="14850"/>
                  </a:lnTo>
                  <a:lnTo>
                    <a:pt x="21600" y="9450"/>
                  </a:lnTo>
                  <a:lnTo>
                    <a:pt x="18720" y="4050"/>
                  </a:lnTo>
                  <a:lnTo>
                    <a:pt x="14400" y="0"/>
                  </a:lnTo>
                  <a:lnTo>
                    <a:pt x="7200" y="1350"/>
                  </a:lnTo>
                  <a:lnTo>
                    <a:pt x="1440" y="6750"/>
                  </a:lnTo>
                  <a:lnTo>
                    <a:pt x="0" y="9450"/>
                  </a:lnTo>
                  <a:lnTo>
                    <a:pt x="1440" y="13500"/>
                  </a:lnTo>
                  <a:lnTo>
                    <a:pt x="5760" y="17550"/>
                  </a:lnTo>
                  <a:lnTo>
                    <a:pt x="11520" y="20250"/>
                  </a:lnTo>
                  <a:lnTo>
                    <a:pt x="15840" y="21600"/>
                  </a:lnTo>
                  <a:close/>
                  <a:moveTo>
                    <a:pt x="10080" y="4050"/>
                  </a:moveTo>
                  <a:lnTo>
                    <a:pt x="14400" y="4050"/>
                  </a:lnTo>
                  <a:lnTo>
                    <a:pt x="17280" y="5400"/>
                  </a:lnTo>
                  <a:lnTo>
                    <a:pt x="17280" y="10800"/>
                  </a:lnTo>
                  <a:lnTo>
                    <a:pt x="15840" y="16200"/>
                  </a:lnTo>
                  <a:lnTo>
                    <a:pt x="14400" y="17550"/>
                  </a:lnTo>
                  <a:lnTo>
                    <a:pt x="14400" y="18900"/>
                  </a:lnTo>
                  <a:lnTo>
                    <a:pt x="10080" y="16200"/>
                  </a:lnTo>
                  <a:lnTo>
                    <a:pt x="7200" y="14850"/>
                  </a:lnTo>
                  <a:lnTo>
                    <a:pt x="4320" y="9450"/>
                  </a:lnTo>
                  <a:lnTo>
                    <a:pt x="5760" y="6750"/>
                  </a:lnTo>
                  <a:lnTo>
                    <a:pt x="10080"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63" name="Freeform 31"/>
            <p:cNvSpPr/>
            <p:nvPr/>
          </p:nvSpPr>
          <p:spPr>
            <a:xfrm>
              <a:off x="4806949" y="3930649"/>
              <a:ext cx="114301"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3600" y="20400"/>
                  </a:lnTo>
                  <a:lnTo>
                    <a:pt x="7200" y="21600"/>
                  </a:lnTo>
                  <a:lnTo>
                    <a:pt x="14400" y="21600"/>
                  </a:lnTo>
                  <a:lnTo>
                    <a:pt x="19800" y="19200"/>
                  </a:lnTo>
                  <a:lnTo>
                    <a:pt x="21600" y="13200"/>
                  </a:lnTo>
                  <a:lnTo>
                    <a:pt x="18000" y="3600"/>
                  </a:lnTo>
                  <a:lnTo>
                    <a:pt x="12600" y="0"/>
                  </a:lnTo>
                  <a:lnTo>
                    <a:pt x="10800" y="0"/>
                  </a:lnTo>
                  <a:lnTo>
                    <a:pt x="5400" y="4800"/>
                  </a:lnTo>
                  <a:lnTo>
                    <a:pt x="1800" y="9600"/>
                  </a:lnTo>
                  <a:lnTo>
                    <a:pt x="0" y="13200"/>
                  </a:lnTo>
                  <a:lnTo>
                    <a:pt x="0" y="18000"/>
                  </a:lnTo>
                  <a:close/>
                  <a:moveTo>
                    <a:pt x="3600" y="13200"/>
                  </a:moveTo>
                  <a:lnTo>
                    <a:pt x="5400" y="9600"/>
                  </a:lnTo>
                  <a:lnTo>
                    <a:pt x="9000" y="4800"/>
                  </a:lnTo>
                  <a:lnTo>
                    <a:pt x="10800" y="3600"/>
                  </a:lnTo>
                  <a:lnTo>
                    <a:pt x="16200" y="6000"/>
                  </a:lnTo>
                  <a:lnTo>
                    <a:pt x="18000" y="9600"/>
                  </a:lnTo>
                  <a:lnTo>
                    <a:pt x="19800" y="14400"/>
                  </a:lnTo>
                  <a:lnTo>
                    <a:pt x="19800" y="16800"/>
                  </a:lnTo>
                  <a:lnTo>
                    <a:pt x="16200" y="19200"/>
                  </a:lnTo>
                  <a:lnTo>
                    <a:pt x="9000" y="20400"/>
                  </a:lnTo>
                  <a:lnTo>
                    <a:pt x="7200" y="19200"/>
                  </a:lnTo>
                  <a:lnTo>
                    <a:pt x="3600" y="18000"/>
                  </a:lnTo>
                  <a:lnTo>
                    <a:pt x="360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64" name="Rectangle 32"/>
            <p:cNvSpPr/>
            <p:nvPr/>
          </p:nvSpPr>
          <p:spPr>
            <a:xfrm>
              <a:off x="2927349" y="1025524"/>
              <a:ext cx="274638" cy="4030664"/>
            </a:xfrm>
            <a:prstGeom prst="rect">
              <a:avLst/>
            </a:pr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65" name="Rectangle 33"/>
            <p:cNvSpPr/>
            <p:nvPr/>
          </p:nvSpPr>
          <p:spPr>
            <a:xfrm>
              <a:off x="3006724" y="663574"/>
              <a:ext cx="120651" cy="381000"/>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66" name="AutoShape 34"/>
            <p:cNvSpPr/>
            <p:nvPr/>
          </p:nvSpPr>
          <p:spPr>
            <a:xfrm>
              <a:off x="2898774" y="977899"/>
              <a:ext cx="325439" cy="82551"/>
            </a:xfrm>
            <a:prstGeom prst="roundRect">
              <a:avLst>
                <a:gd name="adj" fmla="val 16667"/>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67" name="Freeform 35"/>
            <p:cNvSpPr/>
            <p:nvPr/>
          </p:nvSpPr>
          <p:spPr>
            <a:xfrm>
              <a:off x="3035299" y="638174"/>
              <a:ext cx="400051" cy="25019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1029" y="1151"/>
                  </a:lnTo>
                  <a:lnTo>
                    <a:pt x="1029" y="822"/>
                  </a:lnTo>
                  <a:lnTo>
                    <a:pt x="0" y="164"/>
                  </a:lnTo>
                  <a:lnTo>
                    <a:pt x="6171" y="0"/>
                  </a:lnTo>
                  <a:lnTo>
                    <a:pt x="6686" y="658"/>
                  </a:lnTo>
                  <a:lnTo>
                    <a:pt x="7543" y="905"/>
                  </a:lnTo>
                </a:path>
              </a:pathLst>
            </a:cu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68" name="Freeform 36"/>
            <p:cNvSpPr/>
            <p:nvPr/>
          </p:nvSpPr>
          <p:spPr>
            <a:xfrm>
              <a:off x="2817812" y="466724"/>
              <a:ext cx="503239" cy="219076"/>
            </a:xfrm>
            <a:custGeom>
              <a:avLst/>
              <a:gdLst/>
              <a:ahLst/>
              <a:cxnLst>
                <a:cxn ang="0">
                  <a:pos x="wd2" y="hd2"/>
                </a:cxn>
                <a:cxn ang="5400000">
                  <a:pos x="wd2" y="hd2"/>
                </a:cxn>
                <a:cxn ang="10800000">
                  <a:pos x="wd2" y="hd2"/>
                </a:cxn>
                <a:cxn ang="16200000">
                  <a:pos x="wd2" y="hd2"/>
                </a:cxn>
              </a:cxnLst>
              <a:rect l="0" t="0" r="r" b="b"/>
              <a:pathLst>
                <a:path w="21600" h="21600" extrusionOk="0">
                  <a:moveTo>
                    <a:pt x="11005" y="0"/>
                  </a:moveTo>
                  <a:lnTo>
                    <a:pt x="15516" y="939"/>
                  </a:lnTo>
                  <a:lnTo>
                    <a:pt x="18797" y="5635"/>
                  </a:lnTo>
                  <a:lnTo>
                    <a:pt x="20780" y="12209"/>
                  </a:lnTo>
                  <a:lnTo>
                    <a:pt x="21600" y="21600"/>
                  </a:lnTo>
                  <a:lnTo>
                    <a:pt x="0" y="21600"/>
                  </a:lnTo>
                  <a:lnTo>
                    <a:pt x="752" y="12209"/>
                  </a:lnTo>
                  <a:lnTo>
                    <a:pt x="3213" y="5635"/>
                  </a:lnTo>
                  <a:lnTo>
                    <a:pt x="6494" y="939"/>
                  </a:lnTo>
                  <a:lnTo>
                    <a:pt x="11005"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grpSp>
      <p:sp>
        <p:nvSpPr>
          <p:cNvPr id="670" name="Title Text"/>
          <p:cNvSpPr txBox="1">
            <a:spLocks noGrp="1"/>
          </p:cNvSpPr>
          <p:nvPr>
            <p:ph type="title"/>
          </p:nvPr>
        </p:nvSpPr>
        <p:spPr>
          <a:xfrm>
            <a:off x="457200" y="277813"/>
            <a:ext cx="8229600" cy="1143001"/>
          </a:xfrm>
          <a:prstGeom prst="rect">
            <a:avLst/>
          </a:prstGeom>
        </p:spPr>
        <p:txBody>
          <a:bodyPr/>
          <a:lstStyle>
            <a:lvl1pPr>
              <a:defRPr>
                <a:solidFill>
                  <a:srgbClr val="DBBD71"/>
                </a:solidFill>
              </a:defRPr>
            </a:lvl1pPr>
          </a:lstStyle>
          <a:p>
            <a:r>
              <a:t>Title Text</a:t>
            </a:r>
          </a:p>
        </p:txBody>
      </p:sp>
      <p:sp>
        <p:nvSpPr>
          <p:cNvPr id="671" name="Slide Number"/>
          <p:cNvSpPr txBox="1">
            <a:spLocks noGrp="1"/>
          </p:cNvSpPr>
          <p:nvPr>
            <p:ph type="sldNum" sz="quarter" idx="2"/>
          </p:nvPr>
        </p:nvSpPr>
        <p:spPr>
          <a:xfrm>
            <a:off x="8416270" y="6466522"/>
            <a:ext cx="270531" cy="269241"/>
          </a:xfrm>
          <a:prstGeom prst="rect">
            <a:avLst/>
          </a:prstGeom>
        </p:spPr>
        <p:txBody>
          <a:bodyPr anchor="b"/>
          <a:lstStyle>
            <a:lvl1pPr>
              <a:defRPr sz="1200">
                <a:latin typeface="Tahoma"/>
                <a:ea typeface="Tahoma"/>
                <a:cs typeface="Tahoma"/>
                <a:sym typeface="Tahoma"/>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239451343"/>
      </p:ext>
    </p:extLst>
  </p:cSld>
  <p:clrMapOvr>
    <a:masterClrMapping/>
  </p:clrMapOvr>
  <p:transition spd="med"/>
</p:sldLayout>
</file>

<file path=ppt/slideLayouts/slideLayout284.xml><?xml version="1.0" encoding="utf-8"?>
<p:sldLayout xmlns:a="http://schemas.openxmlformats.org/drawingml/2006/main" xmlns:r="http://schemas.openxmlformats.org/officeDocument/2006/relationships" xmlns:p="http://schemas.openxmlformats.org/presentationml/2006/main" showMasterSp="0" type="tx">
  <p:cSld name="4_Blank">
    <p:bg>
      <p:bgPr>
        <a:gradFill flip="none" rotWithShape="1">
          <a:gsLst>
            <a:gs pos="0">
              <a:srgbClr val="663300"/>
            </a:gs>
            <a:gs pos="50000">
              <a:srgbClr val="996600"/>
            </a:gs>
            <a:gs pos="100000">
              <a:srgbClr val="663300"/>
            </a:gs>
          </a:gsLst>
          <a:lin ang="5400000" scaled="0"/>
        </a:gradFill>
        <a:effectLst/>
      </p:bgPr>
    </p:bg>
    <p:spTree>
      <p:nvGrpSpPr>
        <p:cNvPr id="1" name=""/>
        <p:cNvGrpSpPr/>
        <p:nvPr/>
      </p:nvGrpSpPr>
      <p:grpSpPr>
        <a:xfrm>
          <a:off x="0" y="0"/>
          <a:ext cx="0" cy="0"/>
          <a:chOff x="0" y="0"/>
          <a:chExt cx="0" cy="0"/>
        </a:xfrm>
      </p:grpSpPr>
      <p:grpSp>
        <p:nvGrpSpPr>
          <p:cNvPr id="712" name="Group 2"/>
          <p:cNvGrpSpPr/>
          <p:nvPr/>
        </p:nvGrpSpPr>
        <p:grpSpPr>
          <a:xfrm>
            <a:off x="3800475" y="1789113"/>
            <a:ext cx="5350046" cy="5056188"/>
            <a:chOff x="0" y="0"/>
            <a:chExt cx="5350045" cy="5056187"/>
          </a:xfrm>
        </p:grpSpPr>
        <p:sp>
          <p:nvSpPr>
            <p:cNvPr id="678" name="Rectangle 3"/>
            <p:cNvSpPr/>
            <p:nvPr/>
          </p:nvSpPr>
          <p:spPr>
            <a:xfrm>
              <a:off x="2914649" y="377824"/>
              <a:ext cx="312738" cy="161925"/>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79" name="Oval 4"/>
            <p:cNvSpPr/>
            <p:nvPr/>
          </p:nvSpPr>
          <p:spPr>
            <a:xfrm>
              <a:off x="3024187" y="92074"/>
              <a:ext cx="74613" cy="74613"/>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80" name="Rectangle 5"/>
            <p:cNvSpPr/>
            <p:nvPr/>
          </p:nvSpPr>
          <p:spPr>
            <a:xfrm>
              <a:off x="3991359" y="650874"/>
              <a:ext cx="951732" cy="3157539"/>
            </a:xfrm>
            <a:custGeom>
              <a:avLst/>
              <a:gdLst/>
              <a:ahLst/>
              <a:cxnLst>
                <a:cxn ang="0">
                  <a:pos x="wd2" y="hd2"/>
                </a:cxn>
                <a:cxn ang="5400000">
                  <a:pos x="wd2" y="hd2"/>
                </a:cxn>
                <a:cxn ang="10800000">
                  <a:pos x="wd2" y="hd2"/>
                </a:cxn>
                <a:cxn ang="16200000">
                  <a:pos x="wd2" y="hd2"/>
                </a:cxn>
              </a:cxnLst>
              <a:rect l="0" t="0" r="r" b="b"/>
              <a:pathLst>
                <a:path w="21600" h="21600" extrusionOk="0">
                  <a:moveTo>
                    <a:pt x="21324" y="0"/>
                  </a:moveTo>
                  <a:lnTo>
                    <a:pt x="21600" y="25"/>
                  </a:lnTo>
                  <a:lnTo>
                    <a:pt x="276" y="21600"/>
                  </a:lnTo>
                  <a:lnTo>
                    <a:pt x="0" y="21575"/>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81" name="Freeform 6"/>
            <p:cNvSpPr/>
            <p:nvPr/>
          </p:nvSpPr>
          <p:spPr>
            <a:xfrm>
              <a:off x="3932237" y="3779837"/>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5891" y="21600"/>
                  </a:moveTo>
                  <a:lnTo>
                    <a:pt x="13745" y="17550"/>
                  </a:lnTo>
                  <a:lnTo>
                    <a:pt x="19636" y="13500"/>
                  </a:lnTo>
                  <a:lnTo>
                    <a:pt x="21600" y="8100"/>
                  </a:lnTo>
                  <a:lnTo>
                    <a:pt x="19636" y="2700"/>
                  </a:lnTo>
                  <a:lnTo>
                    <a:pt x="11782" y="0"/>
                  </a:lnTo>
                  <a:lnTo>
                    <a:pt x="3927" y="2700"/>
                  </a:lnTo>
                  <a:lnTo>
                    <a:pt x="0" y="8100"/>
                  </a:lnTo>
                  <a:lnTo>
                    <a:pt x="0" y="13500"/>
                  </a:lnTo>
                  <a:lnTo>
                    <a:pt x="5891" y="21600"/>
                  </a:lnTo>
                  <a:close/>
                  <a:moveTo>
                    <a:pt x="13745" y="4050"/>
                  </a:moveTo>
                  <a:lnTo>
                    <a:pt x="17673" y="5400"/>
                  </a:lnTo>
                  <a:lnTo>
                    <a:pt x="19636" y="8100"/>
                  </a:lnTo>
                  <a:lnTo>
                    <a:pt x="19636" y="10800"/>
                  </a:lnTo>
                  <a:lnTo>
                    <a:pt x="11782" y="16200"/>
                  </a:lnTo>
                  <a:lnTo>
                    <a:pt x="7855" y="17550"/>
                  </a:lnTo>
                  <a:lnTo>
                    <a:pt x="3927" y="10800"/>
                  </a:lnTo>
                  <a:lnTo>
                    <a:pt x="5891" y="5400"/>
                  </a:lnTo>
                  <a:lnTo>
                    <a:pt x="9818" y="4050"/>
                  </a:lnTo>
                  <a:lnTo>
                    <a:pt x="13745"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82" name="Rectangle 7"/>
            <p:cNvSpPr/>
            <p:nvPr/>
          </p:nvSpPr>
          <p:spPr>
            <a:xfrm>
              <a:off x="4866237" y="648095"/>
              <a:ext cx="97326" cy="3171034"/>
            </a:xfrm>
            <a:custGeom>
              <a:avLst/>
              <a:gdLst/>
              <a:ahLst/>
              <a:cxnLst>
                <a:cxn ang="0">
                  <a:pos x="wd2" y="hd2"/>
                </a:cxn>
                <a:cxn ang="5400000">
                  <a:pos x="wd2" y="hd2"/>
                </a:cxn>
                <a:cxn ang="10800000">
                  <a:pos x="wd2" y="hd2"/>
                </a:cxn>
                <a:cxn ang="16200000">
                  <a:pos x="wd2" y="hd2"/>
                </a:cxn>
              </a:cxnLst>
              <a:rect l="0" t="0" r="r" b="b"/>
              <a:pathLst>
                <a:path w="21600" h="21600" extrusionOk="0">
                  <a:moveTo>
                    <a:pt x="18782" y="0"/>
                  </a:moveTo>
                  <a:lnTo>
                    <a:pt x="21600" y="2"/>
                  </a:lnTo>
                  <a:lnTo>
                    <a:pt x="2818" y="21600"/>
                  </a:lnTo>
                  <a:lnTo>
                    <a:pt x="0" y="2159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83" name="Rectangle 8"/>
            <p:cNvSpPr/>
            <p:nvPr/>
          </p:nvSpPr>
          <p:spPr>
            <a:xfrm>
              <a:off x="4965528" y="649012"/>
              <a:ext cx="384518" cy="1351513"/>
            </a:xfrm>
            <a:custGeom>
              <a:avLst/>
              <a:gdLst/>
              <a:ahLst/>
              <a:cxnLst>
                <a:cxn ang="0">
                  <a:pos x="wd2" y="hd2"/>
                </a:cxn>
                <a:cxn ang="5400000">
                  <a:pos x="wd2" y="hd2"/>
                </a:cxn>
                <a:cxn ang="10800000">
                  <a:pos x="wd2" y="hd2"/>
                </a:cxn>
                <a:cxn ang="16200000">
                  <a:pos x="wd2" y="hd2"/>
                </a:cxn>
              </a:cxnLst>
              <a:rect l="0" t="0" r="r" b="b"/>
              <a:pathLst>
                <a:path w="21600" h="21600" extrusionOk="0">
                  <a:moveTo>
                    <a:pt x="0" y="54"/>
                  </a:moveTo>
                  <a:lnTo>
                    <a:pt x="688" y="0"/>
                  </a:lnTo>
                  <a:lnTo>
                    <a:pt x="21600" y="21546"/>
                  </a:lnTo>
                  <a:lnTo>
                    <a:pt x="20912"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84" name="Rectangle 9"/>
            <p:cNvSpPr/>
            <p:nvPr/>
          </p:nvSpPr>
          <p:spPr>
            <a:xfrm>
              <a:off x="1140127" y="1179683"/>
              <a:ext cx="1063021" cy="3055596"/>
            </a:xfrm>
            <a:custGeom>
              <a:avLst/>
              <a:gdLst/>
              <a:ahLst/>
              <a:cxnLst>
                <a:cxn ang="0">
                  <a:pos x="wd2" y="hd2"/>
                </a:cxn>
                <a:cxn ang="5400000">
                  <a:pos x="wd2" y="hd2"/>
                </a:cxn>
                <a:cxn ang="10800000">
                  <a:pos x="wd2" y="hd2"/>
                </a:cxn>
                <a:cxn ang="16200000">
                  <a:pos x="wd2" y="hd2"/>
                </a:cxn>
              </a:cxnLst>
              <a:rect l="0" t="0" r="r" b="b"/>
              <a:pathLst>
                <a:path w="21600" h="21600" extrusionOk="0">
                  <a:moveTo>
                    <a:pt x="0" y="29"/>
                  </a:moveTo>
                  <a:lnTo>
                    <a:pt x="244" y="0"/>
                  </a:lnTo>
                  <a:lnTo>
                    <a:pt x="21600" y="21571"/>
                  </a:lnTo>
                  <a:lnTo>
                    <a:pt x="21356"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85" name="Rectangle 10"/>
            <p:cNvSpPr/>
            <p:nvPr/>
          </p:nvSpPr>
          <p:spPr>
            <a:xfrm>
              <a:off x="39266" y="1187305"/>
              <a:ext cx="1083518" cy="3192752"/>
            </a:xfrm>
            <a:custGeom>
              <a:avLst/>
              <a:gdLst/>
              <a:ahLst/>
              <a:cxnLst>
                <a:cxn ang="0">
                  <a:pos x="wd2" y="hd2"/>
                </a:cxn>
                <a:cxn ang="5400000">
                  <a:pos x="wd2" y="hd2"/>
                </a:cxn>
                <a:cxn ang="10800000">
                  <a:pos x="wd2" y="hd2"/>
                </a:cxn>
                <a:cxn ang="16200000">
                  <a:pos x="wd2" y="hd2"/>
                </a:cxn>
              </a:cxnLst>
              <a:rect l="0" t="0" r="r" b="b"/>
              <a:pathLst>
                <a:path w="21600" h="21600" extrusionOk="0">
                  <a:moveTo>
                    <a:pt x="21360" y="0"/>
                  </a:moveTo>
                  <a:lnTo>
                    <a:pt x="21600" y="27"/>
                  </a:lnTo>
                  <a:lnTo>
                    <a:pt x="240" y="21600"/>
                  </a:lnTo>
                  <a:lnTo>
                    <a:pt x="0" y="2157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86" name="Rectangle 11"/>
            <p:cNvSpPr/>
            <p:nvPr/>
          </p:nvSpPr>
          <p:spPr>
            <a:xfrm>
              <a:off x="904041" y="1183192"/>
              <a:ext cx="236618" cy="3018415"/>
            </a:xfrm>
            <a:custGeom>
              <a:avLst/>
              <a:gdLst/>
              <a:ahLst/>
              <a:cxnLst>
                <a:cxn ang="0">
                  <a:pos x="wd2" y="hd2"/>
                </a:cxn>
                <a:cxn ang="5400000">
                  <a:pos x="wd2" y="hd2"/>
                </a:cxn>
                <a:cxn ang="10800000">
                  <a:pos x="wd2" y="hd2"/>
                </a:cxn>
                <a:cxn ang="16200000">
                  <a:pos x="wd2" y="hd2"/>
                </a:cxn>
              </a:cxnLst>
              <a:rect l="0" t="0" r="r" b="b"/>
              <a:pathLst>
                <a:path w="21600" h="21600" extrusionOk="0">
                  <a:moveTo>
                    <a:pt x="20444" y="0"/>
                  </a:moveTo>
                  <a:lnTo>
                    <a:pt x="21600" y="7"/>
                  </a:lnTo>
                  <a:lnTo>
                    <a:pt x="1156" y="21600"/>
                  </a:lnTo>
                  <a:lnTo>
                    <a:pt x="0" y="2159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87" name="Freeform 12"/>
            <p:cNvSpPr/>
            <p:nvPr/>
          </p:nvSpPr>
          <p:spPr>
            <a:xfrm>
              <a:off x="2560637" y="3006724"/>
              <a:ext cx="989013" cy="247651"/>
            </a:xfrm>
            <a:custGeom>
              <a:avLst/>
              <a:gdLst/>
              <a:ahLst/>
              <a:cxnLst>
                <a:cxn ang="0">
                  <a:pos x="wd2" y="hd2"/>
                </a:cxn>
                <a:cxn ang="5400000">
                  <a:pos x="wd2" y="hd2"/>
                </a:cxn>
                <a:cxn ang="10800000">
                  <a:pos x="wd2" y="hd2"/>
                </a:cxn>
                <a:cxn ang="16200000">
                  <a:pos x="wd2" y="hd2"/>
                </a:cxn>
              </a:cxnLst>
              <a:rect l="0" t="0" r="r" b="b"/>
              <a:pathLst>
                <a:path w="21600" h="21600" extrusionOk="0">
                  <a:moveTo>
                    <a:pt x="208" y="2492"/>
                  </a:moveTo>
                  <a:lnTo>
                    <a:pt x="5617" y="4985"/>
                  </a:lnTo>
                  <a:lnTo>
                    <a:pt x="8702" y="4985"/>
                  </a:lnTo>
                  <a:lnTo>
                    <a:pt x="12274" y="4154"/>
                  </a:lnTo>
                  <a:lnTo>
                    <a:pt x="16399" y="2492"/>
                  </a:lnTo>
                  <a:lnTo>
                    <a:pt x="21184" y="0"/>
                  </a:lnTo>
                  <a:lnTo>
                    <a:pt x="21600" y="15785"/>
                  </a:lnTo>
                  <a:lnTo>
                    <a:pt x="17231" y="19108"/>
                  </a:lnTo>
                  <a:lnTo>
                    <a:pt x="14354" y="20769"/>
                  </a:lnTo>
                  <a:lnTo>
                    <a:pt x="11025" y="21600"/>
                  </a:lnTo>
                  <a:lnTo>
                    <a:pt x="7454" y="21600"/>
                  </a:lnTo>
                  <a:lnTo>
                    <a:pt x="3744" y="20769"/>
                  </a:lnTo>
                  <a:lnTo>
                    <a:pt x="0" y="18277"/>
                  </a:lnTo>
                  <a:lnTo>
                    <a:pt x="208" y="2492"/>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88" name="Freeform 13"/>
            <p:cNvSpPr/>
            <p:nvPr/>
          </p:nvSpPr>
          <p:spPr>
            <a:xfrm>
              <a:off x="3759199" y="3911599"/>
              <a:ext cx="1581151" cy="200026"/>
            </a:xfrm>
            <a:custGeom>
              <a:avLst/>
              <a:gdLst/>
              <a:ahLst/>
              <a:cxnLst>
                <a:cxn ang="0">
                  <a:pos x="wd2" y="hd2"/>
                </a:cxn>
                <a:cxn ang="5400000">
                  <a:pos x="wd2" y="hd2"/>
                </a:cxn>
                <a:cxn ang="10800000">
                  <a:pos x="wd2" y="hd2"/>
                </a:cxn>
                <a:cxn ang="16200000">
                  <a:pos x="wd2" y="hd2"/>
                </a:cxn>
              </a:cxnLst>
              <a:rect l="0" t="0" r="r" b="b"/>
              <a:pathLst>
                <a:path w="21600" h="21600" extrusionOk="0">
                  <a:moveTo>
                    <a:pt x="16401" y="1029"/>
                  </a:moveTo>
                  <a:lnTo>
                    <a:pt x="8723" y="1029"/>
                  </a:lnTo>
                  <a:lnTo>
                    <a:pt x="7287" y="0"/>
                  </a:lnTo>
                  <a:lnTo>
                    <a:pt x="4829" y="0"/>
                  </a:lnTo>
                  <a:lnTo>
                    <a:pt x="3915" y="1029"/>
                  </a:lnTo>
                  <a:lnTo>
                    <a:pt x="1175" y="1029"/>
                  </a:lnTo>
                  <a:lnTo>
                    <a:pt x="522" y="2057"/>
                  </a:lnTo>
                  <a:lnTo>
                    <a:pt x="131" y="3086"/>
                  </a:lnTo>
                  <a:lnTo>
                    <a:pt x="0" y="4114"/>
                  </a:lnTo>
                  <a:lnTo>
                    <a:pt x="261" y="7200"/>
                  </a:lnTo>
                  <a:lnTo>
                    <a:pt x="392" y="8229"/>
                  </a:lnTo>
                  <a:lnTo>
                    <a:pt x="653" y="9257"/>
                  </a:lnTo>
                  <a:lnTo>
                    <a:pt x="1305" y="10286"/>
                  </a:lnTo>
                  <a:lnTo>
                    <a:pt x="1958" y="12343"/>
                  </a:lnTo>
                  <a:lnTo>
                    <a:pt x="3132" y="14400"/>
                  </a:lnTo>
                  <a:lnTo>
                    <a:pt x="4568" y="15429"/>
                  </a:lnTo>
                  <a:lnTo>
                    <a:pt x="6373" y="17486"/>
                  </a:lnTo>
                  <a:lnTo>
                    <a:pt x="8462" y="18514"/>
                  </a:lnTo>
                  <a:lnTo>
                    <a:pt x="10941" y="20571"/>
                  </a:lnTo>
                  <a:lnTo>
                    <a:pt x="13530" y="20571"/>
                  </a:lnTo>
                  <a:lnTo>
                    <a:pt x="16401" y="21600"/>
                  </a:lnTo>
                  <a:lnTo>
                    <a:pt x="21600" y="21600"/>
                  </a:lnTo>
                  <a:lnTo>
                    <a:pt x="21600" y="2057"/>
                  </a:lnTo>
                  <a:lnTo>
                    <a:pt x="19120" y="2057"/>
                  </a:lnTo>
                  <a:lnTo>
                    <a:pt x="16401" y="1029"/>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89" name="Freeform 14"/>
            <p:cNvSpPr/>
            <p:nvPr/>
          </p:nvSpPr>
          <p:spPr>
            <a:xfrm>
              <a:off x="3797300" y="3997324"/>
              <a:ext cx="1543051" cy="388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535" y="4761"/>
                  </a:lnTo>
                  <a:lnTo>
                    <a:pt x="1471" y="8464"/>
                  </a:lnTo>
                  <a:lnTo>
                    <a:pt x="2675" y="12078"/>
                  </a:lnTo>
                  <a:lnTo>
                    <a:pt x="4414" y="15252"/>
                  </a:lnTo>
                  <a:lnTo>
                    <a:pt x="6531" y="17897"/>
                  </a:lnTo>
                  <a:lnTo>
                    <a:pt x="9206" y="20013"/>
                  </a:lnTo>
                  <a:lnTo>
                    <a:pt x="10677" y="20542"/>
                  </a:lnTo>
                  <a:lnTo>
                    <a:pt x="12394" y="21071"/>
                  </a:lnTo>
                  <a:lnTo>
                    <a:pt x="14133" y="21600"/>
                  </a:lnTo>
                  <a:lnTo>
                    <a:pt x="19059" y="21600"/>
                  </a:lnTo>
                  <a:lnTo>
                    <a:pt x="21600" y="21071"/>
                  </a:lnTo>
                  <a:lnTo>
                    <a:pt x="21600" y="5290"/>
                  </a:lnTo>
                  <a:lnTo>
                    <a:pt x="15604" y="5290"/>
                  </a:lnTo>
                  <a:lnTo>
                    <a:pt x="11212" y="4761"/>
                  </a:lnTo>
                  <a:lnTo>
                    <a:pt x="7066" y="3703"/>
                  </a:lnTo>
                  <a:lnTo>
                    <a:pt x="3344" y="2116"/>
                  </a:lnTo>
                  <a:lnTo>
                    <a:pt x="1605" y="1058"/>
                  </a:lnTo>
                  <a:lnTo>
                    <a:pt x="0" y="0"/>
                  </a:lnTo>
                  <a:close/>
                </a:path>
              </a:pathLst>
            </a:custGeom>
            <a:gradFill flip="none" rotWithShape="1">
              <a:gsLst>
                <a:gs pos="0">
                  <a:srgbClr val="663300"/>
                </a:gs>
                <a:gs pos="100000">
                  <a:srgbClr val="82582E"/>
                </a:gs>
              </a:gsLst>
              <a:lin ang="189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90" name="Freeform 15"/>
            <p:cNvSpPr/>
            <p:nvPr/>
          </p:nvSpPr>
          <p:spPr>
            <a:xfrm>
              <a:off x="3825875" y="3911599"/>
              <a:ext cx="1514476" cy="142876"/>
            </a:xfrm>
            <a:custGeom>
              <a:avLst/>
              <a:gdLst/>
              <a:ahLst/>
              <a:cxnLst>
                <a:cxn ang="0">
                  <a:pos x="wd2" y="hd2"/>
                </a:cxn>
                <a:cxn ang="5400000">
                  <a:pos x="wd2" y="hd2"/>
                </a:cxn>
                <a:cxn ang="10800000">
                  <a:pos x="wd2" y="hd2"/>
                </a:cxn>
                <a:cxn ang="16200000">
                  <a:pos x="wd2" y="hd2"/>
                </a:cxn>
              </a:cxnLst>
              <a:rect l="0" t="0" r="r" b="b"/>
              <a:pathLst>
                <a:path w="21600" h="21600" extrusionOk="0">
                  <a:moveTo>
                    <a:pt x="15899" y="0"/>
                  </a:moveTo>
                  <a:lnTo>
                    <a:pt x="3679" y="0"/>
                  </a:lnTo>
                  <a:lnTo>
                    <a:pt x="2862" y="1440"/>
                  </a:lnTo>
                  <a:lnTo>
                    <a:pt x="2180" y="1440"/>
                  </a:lnTo>
                  <a:lnTo>
                    <a:pt x="1226" y="2880"/>
                  </a:lnTo>
                  <a:lnTo>
                    <a:pt x="681" y="2880"/>
                  </a:lnTo>
                  <a:lnTo>
                    <a:pt x="273" y="4320"/>
                  </a:lnTo>
                  <a:lnTo>
                    <a:pt x="136" y="4320"/>
                  </a:lnTo>
                  <a:lnTo>
                    <a:pt x="0" y="5760"/>
                  </a:lnTo>
                  <a:lnTo>
                    <a:pt x="136" y="7200"/>
                  </a:lnTo>
                  <a:lnTo>
                    <a:pt x="545" y="8640"/>
                  </a:lnTo>
                  <a:lnTo>
                    <a:pt x="1226" y="10080"/>
                  </a:lnTo>
                  <a:lnTo>
                    <a:pt x="2317" y="12960"/>
                  </a:lnTo>
                  <a:lnTo>
                    <a:pt x="3816" y="14400"/>
                  </a:lnTo>
                  <a:lnTo>
                    <a:pt x="5701" y="15840"/>
                  </a:lnTo>
                  <a:lnTo>
                    <a:pt x="7745" y="18720"/>
                  </a:lnTo>
                  <a:lnTo>
                    <a:pt x="10198" y="20160"/>
                  </a:lnTo>
                  <a:lnTo>
                    <a:pt x="12901" y="20160"/>
                  </a:lnTo>
                  <a:lnTo>
                    <a:pt x="15763" y="21600"/>
                  </a:lnTo>
                  <a:lnTo>
                    <a:pt x="21600" y="21600"/>
                  </a:lnTo>
                  <a:lnTo>
                    <a:pt x="21600" y="1440"/>
                  </a:lnTo>
                  <a:lnTo>
                    <a:pt x="17534" y="1440"/>
                  </a:lnTo>
                  <a:lnTo>
                    <a:pt x="15899"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91" name="Freeform 16"/>
            <p:cNvSpPr/>
            <p:nvPr/>
          </p:nvSpPr>
          <p:spPr>
            <a:xfrm>
              <a:off x="1055687" y="657224"/>
              <a:ext cx="161926" cy="246064"/>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672"/>
                  </a:lnTo>
                  <a:lnTo>
                    <a:pt x="6353" y="10034"/>
                  </a:lnTo>
                  <a:lnTo>
                    <a:pt x="6353" y="21600"/>
                  </a:lnTo>
                  <a:lnTo>
                    <a:pt x="15247" y="21600"/>
                  </a:lnTo>
                  <a:lnTo>
                    <a:pt x="15247" y="9197"/>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92" name="Freeform 17"/>
            <p:cNvSpPr/>
            <p:nvPr/>
          </p:nvSpPr>
          <p:spPr>
            <a:xfrm>
              <a:off x="1055687" y="893762"/>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1520" y="21600"/>
                  </a:moveTo>
                  <a:lnTo>
                    <a:pt x="17280" y="16200"/>
                  </a:lnTo>
                  <a:lnTo>
                    <a:pt x="21600" y="8100"/>
                  </a:lnTo>
                  <a:lnTo>
                    <a:pt x="20160" y="5400"/>
                  </a:lnTo>
                  <a:lnTo>
                    <a:pt x="15840" y="1350"/>
                  </a:lnTo>
                  <a:lnTo>
                    <a:pt x="10080" y="0"/>
                  </a:lnTo>
                  <a:lnTo>
                    <a:pt x="5760" y="0"/>
                  </a:lnTo>
                  <a:lnTo>
                    <a:pt x="2880" y="2700"/>
                  </a:lnTo>
                  <a:lnTo>
                    <a:pt x="0" y="8100"/>
                  </a:lnTo>
                  <a:lnTo>
                    <a:pt x="2880" y="14850"/>
                  </a:lnTo>
                  <a:lnTo>
                    <a:pt x="7200" y="18900"/>
                  </a:lnTo>
                  <a:lnTo>
                    <a:pt x="11520" y="21600"/>
                  </a:lnTo>
                  <a:close/>
                  <a:moveTo>
                    <a:pt x="11520" y="2700"/>
                  </a:moveTo>
                  <a:lnTo>
                    <a:pt x="15840" y="4050"/>
                  </a:lnTo>
                  <a:lnTo>
                    <a:pt x="17280" y="5400"/>
                  </a:lnTo>
                  <a:lnTo>
                    <a:pt x="17280" y="10800"/>
                  </a:lnTo>
                  <a:lnTo>
                    <a:pt x="12960" y="14850"/>
                  </a:lnTo>
                  <a:lnTo>
                    <a:pt x="11520" y="17550"/>
                  </a:lnTo>
                  <a:lnTo>
                    <a:pt x="7200" y="14850"/>
                  </a:lnTo>
                  <a:lnTo>
                    <a:pt x="4320" y="6750"/>
                  </a:lnTo>
                  <a:lnTo>
                    <a:pt x="7200" y="2700"/>
                  </a:lnTo>
                  <a:lnTo>
                    <a:pt x="11520"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93" name="Freeform 18"/>
            <p:cNvSpPr/>
            <p:nvPr/>
          </p:nvSpPr>
          <p:spPr>
            <a:xfrm>
              <a:off x="1055687" y="10175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2880" y="20400"/>
                  </a:lnTo>
                  <a:lnTo>
                    <a:pt x="5760" y="21600"/>
                  </a:lnTo>
                  <a:lnTo>
                    <a:pt x="12960" y="21600"/>
                  </a:lnTo>
                  <a:lnTo>
                    <a:pt x="18720" y="19200"/>
                  </a:lnTo>
                  <a:lnTo>
                    <a:pt x="21600" y="14400"/>
                  </a:lnTo>
                  <a:lnTo>
                    <a:pt x="20160" y="8400"/>
                  </a:lnTo>
                  <a:lnTo>
                    <a:pt x="11520" y="1200"/>
                  </a:lnTo>
                  <a:lnTo>
                    <a:pt x="11520" y="0"/>
                  </a:lnTo>
                  <a:lnTo>
                    <a:pt x="5760" y="4800"/>
                  </a:lnTo>
                  <a:lnTo>
                    <a:pt x="1440" y="9600"/>
                  </a:lnTo>
                  <a:lnTo>
                    <a:pt x="0" y="13200"/>
                  </a:lnTo>
                  <a:lnTo>
                    <a:pt x="0" y="18000"/>
                  </a:lnTo>
                  <a:close/>
                  <a:moveTo>
                    <a:pt x="2880" y="13200"/>
                  </a:moveTo>
                  <a:lnTo>
                    <a:pt x="4320" y="9600"/>
                  </a:lnTo>
                  <a:lnTo>
                    <a:pt x="11520" y="3600"/>
                  </a:lnTo>
                  <a:lnTo>
                    <a:pt x="15840" y="6000"/>
                  </a:lnTo>
                  <a:lnTo>
                    <a:pt x="17280" y="9600"/>
                  </a:lnTo>
                  <a:lnTo>
                    <a:pt x="18720" y="14400"/>
                  </a:lnTo>
                  <a:lnTo>
                    <a:pt x="18720" y="16800"/>
                  </a:lnTo>
                  <a:lnTo>
                    <a:pt x="15840" y="19200"/>
                  </a:lnTo>
                  <a:lnTo>
                    <a:pt x="10080" y="20400"/>
                  </a:lnTo>
                  <a:lnTo>
                    <a:pt x="4320" y="18000"/>
                  </a:lnTo>
                  <a:lnTo>
                    <a:pt x="2880" y="15600"/>
                  </a:lnTo>
                  <a:lnTo>
                    <a:pt x="288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94" name="Freeform 19"/>
            <p:cNvSpPr/>
            <p:nvPr/>
          </p:nvSpPr>
          <p:spPr>
            <a:xfrm>
              <a:off x="4883149" y="123824"/>
              <a:ext cx="161926" cy="2476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831"/>
                  </a:lnTo>
                  <a:lnTo>
                    <a:pt x="6353" y="9969"/>
                  </a:lnTo>
                  <a:lnTo>
                    <a:pt x="6353" y="21600"/>
                  </a:lnTo>
                  <a:lnTo>
                    <a:pt x="15247" y="21600"/>
                  </a:lnTo>
                  <a:lnTo>
                    <a:pt x="15247" y="9138"/>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95" name="Freeform 20"/>
            <p:cNvSpPr/>
            <p:nvPr/>
          </p:nvSpPr>
          <p:spPr>
            <a:xfrm>
              <a:off x="4892674" y="352424"/>
              <a:ext cx="133351" cy="152401"/>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16971" y="17550"/>
                  </a:lnTo>
                  <a:lnTo>
                    <a:pt x="21600" y="12150"/>
                  </a:lnTo>
                  <a:lnTo>
                    <a:pt x="21600" y="6750"/>
                  </a:lnTo>
                  <a:lnTo>
                    <a:pt x="16971" y="1350"/>
                  </a:lnTo>
                  <a:lnTo>
                    <a:pt x="10800" y="0"/>
                  </a:lnTo>
                  <a:lnTo>
                    <a:pt x="6171" y="1350"/>
                  </a:lnTo>
                  <a:lnTo>
                    <a:pt x="3086" y="4050"/>
                  </a:lnTo>
                  <a:lnTo>
                    <a:pt x="0" y="9450"/>
                  </a:lnTo>
                  <a:lnTo>
                    <a:pt x="3086" y="14850"/>
                  </a:lnTo>
                  <a:lnTo>
                    <a:pt x="10800" y="21600"/>
                  </a:lnTo>
                  <a:close/>
                  <a:moveTo>
                    <a:pt x="12343" y="2700"/>
                  </a:moveTo>
                  <a:lnTo>
                    <a:pt x="16971" y="4050"/>
                  </a:lnTo>
                  <a:lnTo>
                    <a:pt x="18514" y="6750"/>
                  </a:lnTo>
                  <a:lnTo>
                    <a:pt x="18514" y="9450"/>
                  </a:lnTo>
                  <a:lnTo>
                    <a:pt x="16971" y="12150"/>
                  </a:lnTo>
                  <a:lnTo>
                    <a:pt x="13886" y="16200"/>
                  </a:lnTo>
                  <a:lnTo>
                    <a:pt x="10800" y="18900"/>
                  </a:lnTo>
                  <a:lnTo>
                    <a:pt x="7714" y="16200"/>
                  </a:lnTo>
                  <a:lnTo>
                    <a:pt x="4629" y="12150"/>
                  </a:lnTo>
                  <a:lnTo>
                    <a:pt x="4629" y="6750"/>
                  </a:lnTo>
                  <a:lnTo>
                    <a:pt x="7714" y="4050"/>
                  </a:lnTo>
                  <a:lnTo>
                    <a:pt x="12343"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96" name="Freeform 21"/>
            <p:cNvSpPr/>
            <p:nvPr/>
          </p:nvSpPr>
          <p:spPr>
            <a:xfrm>
              <a:off x="4883149" y="485774"/>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1440" y="18000"/>
                  </a:moveTo>
                  <a:lnTo>
                    <a:pt x="4320" y="20400"/>
                  </a:lnTo>
                  <a:lnTo>
                    <a:pt x="7200" y="21600"/>
                  </a:lnTo>
                  <a:lnTo>
                    <a:pt x="14400" y="21600"/>
                  </a:lnTo>
                  <a:lnTo>
                    <a:pt x="20160" y="19200"/>
                  </a:lnTo>
                  <a:lnTo>
                    <a:pt x="21600" y="16800"/>
                  </a:lnTo>
                  <a:lnTo>
                    <a:pt x="21600" y="13200"/>
                  </a:lnTo>
                  <a:lnTo>
                    <a:pt x="20160" y="7200"/>
                  </a:lnTo>
                  <a:lnTo>
                    <a:pt x="17280" y="3600"/>
                  </a:lnTo>
                  <a:lnTo>
                    <a:pt x="12960" y="0"/>
                  </a:lnTo>
                  <a:lnTo>
                    <a:pt x="11520" y="0"/>
                  </a:lnTo>
                  <a:lnTo>
                    <a:pt x="5760" y="4800"/>
                  </a:lnTo>
                  <a:lnTo>
                    <a:pt x="2880" y="9600"/>
                  </a:lnTo>
                  <a:lnTo>
                    <a:pt x="0" y="13200"/>
                  </a:lnTo>
                  <a:lnTo>
                    <a:pt x="1440" y="18000"/>
                  </a:lnTo>
                  <a:close/>
                  <a:moveTo>
                    <a:pt x="4320" y="13200"/>
                  </a:moveTo>
                  <a:lnTo>
                    <a:pt x="5760" y="9600"/>
                  </a:lnTo>
                  <a:lnTo>
                    <a:pt x="8640" y="6000"/>
                  </a:lnTo>
                  <a:lnTo>
                    <a:pt x="10080" y="3600"/>
                  </a:lnTo>
                  <a:lnTo>
                    <a:pt x="11520" y="2400"/>
                  </a:lnTo>
                  <a:lnTo>
                    <a:pt x="18720" y="8400"/>
                  </a:lnTo>
                  <a:lnTo>
                    <a:pt x="20160" y="13200"/>
                  </a:lnTo>
                  <a:lnTo>
                    <a:pt x="15840" y="18000"/>
                  </a:lnTo>
                  <a:lnTo>
                    <a:pt x="12960" y="19200"/>
                  </a:lnTo>
                  <a:lnTo>
                    <a:pt x="7200" y="19200"/>
                  </a:lnTo>
                  <a:lnTo>
                    <a:pt x="5760" y="16800"/>
                  </a:lnTo>
                  <a:lnTo>
                    <a:pt x="4320" y="15600"/>
                  </a:lnTo>
                  <a:lnTo>
                    <a:pt x="432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97" name="Freeform 22"/>
            <p:cNvSpPr/>
            <p:nvPr/>
          </p:nvSpPr>
          <p:spPr>
            <a:xfrm>
              <a:off x="4816474" y="3806824"/>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9818" y="21600"/>
                  </a:moveTo>
                  <a:lnTo>
                    <a:pt x="17673" y="16200"/>
                  </a:lnTo>
                  <a:lnTo>
                    <a:pt x="21600" y="10800"/>
                  </a:lnTo>
                  <a:lnTo>
                    <a:pt x="21600" y="5400"/>
                  </a:lnTo>
                  <a:lnTo>
                    <a:pt x="17673" y="1350"/>
                  </a:lnTo>
                  <a:lnTo>
                    <a:pt x="9818" y="0"/>
                  </a:lnTo>
                  <a:lnTo>
                    <a:pt x="5891" y="0"/>
                  </a:lnTo>
                  <a:lnTo>
                    <a:pt x="1964" y="2700"/>
                  </a:lnTo>
                  <a:lnTo>
                    <a:pt x="0" y="8100"/>
                  </a:lnTo>
                  <a:lnTo>
                    <a:pt x="1964" y="13500"/>
                  </a:lnTo>
                  <a:lnTo>
                    <a:pt x="5891" y="18900"/>
                  </a:lnTo>
                  <a:lnTo>
                    <a:pt x="9818" y="21600"/>
                  </a:lnTo>
                  <a:close/>
                  <a:moveTo>
                    <a:pt x="9818" y="2700"/>
                  </a:moveTo>
                  <a:lnTo>
                    <a:pt x="15709" y="4050"/>
                  </a:lnTo>
                  <a:lnTo>
                    <a:pt x="17673" y="5400"/>
                  </a:lnTo>
                  <a:lnTo>
                    <a:pt x="17673" y="8100"/>
                  </a:lnTo>
                  <a:lnTo>
                    <a:pt x="15709" y="10800"/>
                  </a:lnTo>
                  <a:lnTo>
                    <a:pt x="11782" y="14850"/>
                  </a:lnTo>
                  <a:lnTo>
                    <a:pt x="9818" y="17550"/>
                  </a:lnTo>
                  <a:lnTo>
                    <a:pt x="5891" y="14850"/>
                  </a:lnTo>
                  <a:lnTo>
                    <a:pt x="1964" y="6750"/>
                  </a:lnTo>
                  <a:lnTo>
                    <a:pt x="5891" y="2700"/>
                  </a:lnTo>
                  <a:lnTo>
                    <a:pt x="9818"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98" name="Freeform 23"/>
            <p:cNvSpPr/>
            <p:nvPr/>
          </p:nvSpPr>
          <p:spPr>
            <a:xfrm>
              <a:off x="989012" y="0"/>
              <a:ext cx="4132264" cy="704850"/>
            </a:xfrm>
            <a:custGeom>
              <a:avLst/>
              <a:gdLst/>
              <a:ahLst/>
              <a:cxnLst>
                <a:cxn ang="0">
                  <a:pos x="wd2" y="hd2"/>
                </a:cxn>
                <a:cxn ang="5400000">
                  <a:pos x="wd2" y="hd2"/>
                </a:cxn>
                <a:cxn ang="10800000">
                  <a:pos x="wd2" y="hd2"/>
                </a:cxn>
                <a:cxn ang="16200000">
                  <a:pos x="wd2" y="hd2"/>
                </a:cxn>
              </a:cxnLst>
              <a:rect l="0" t="0" r="r" b="b"/>
              <a:pathLst>
                <a:path w="21600" h="21600" extrusionOk="0">
                  <a:moveTo>
                    <a:pt x="21458" y="0"/>
                  </a:moveTo>
                  <a:lnTo>
                    <a:pt x="21600" y="3503"/>
                  </a:lnTo>
                  <a:lnTo>
                    <a:pt x="50" y="21600"/>
                  </a:lnTo>
                  <a:lnTo>
                    <a:pt x="0" y="19265"/>
                  </a:lnTo>
                  <a:lnTo>
                    <a:pt x="10200" y="4670"/>
                  </a:lnTo>
                  <a:lnTo>
                    <a:pt x="11250" y="3795"/>
                  </a:lnTo>
                  <a:lnTo>
                    <a:pt x="21458"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99" name="Freeform 24"/>
            <p:cNvSpPr/>
            <p:nvPr/>
          </p:nvSpPr>
          <p:spPr>
            <a:xfrm>
              <a:off x="857249" y="4200524"/>
              <a:ext cx="133351" cy="150814"/>
            </a:xfrm>
            <a:custGeom>
              <a:avLst/>
              <a:gdLst/>
              <a:ahLst/>
              <a:cxnLst>
                <a:cxn ang="0">
                  <a:pos x="wd2" y="hd2"/>
                </a:cxn>
                <a:cxn ang="5400000">
                  <a:pos x="wd2" y="hd2"/>
                </a:cxn>
                <a:cxn ang="10800000">
                  <a:pos x="wd2" y="hd2"/>
                </a:cxn>
                <a:cxn ang="16200000">
                  <a:pos x="wd2" y="hd2"/>
                </a:cxn>
              </a:cxnLst>
              <a:rect l="0" t="0" r="r" b="b"/>
              <a:pathLst>
                <a:path w="21600" h="21600" extrusionOk="0">
                  <a:moveTo>
                    <a:pt x="9257" y="21600"/>
                  </a:moveTo>
                  <a:lnTo>
                    <a:pt x="15429" y="17507"/>
                  </a:lnTo>
                  <a:lnTo>
                    <a:pt x="20057" y="12051"/>
                  </a:lnTo>
                  <a:lnTo>
                    <a:pt x="21600" y="9549"/>
                  </a:lnTo>
                  <a:lnTo>
                    <a:pt x="21600" y="6821"/>
                  </a:lnTo>
                  <a:lnTo>
                    <a:pt x="18514" y="1364"/>
                  </a:lnTo>
                  <a:lnTo>
                    <a:pt x="10800" y="0"/>
                  </a:lnTo>
                  <a:lnTo>
                    <a:pt x="7714" y="0"/>
                  </a:lnTo>
                  <a:lnTo>
                    <a:pt x="3086" y="2728"/>
                  </a:lnTo>
                  <a:lnTo>
                    <a:pt x="0" y="5457"/>
                  </a:lnTo>
                  <a:lnTo>
                    <a:pt x="0" y="8185"/>
                  </a:lnTo>
                  <a:lnTo>
                    <a:pt x="1543" y="13415"/>
                  </a:lnTo>
                  <a:lnTo>
                    <a:pt x="6171" y="18872"/>
                  </a:lnTo>
                  <a:lnTo>
                    <a:pt x="9257" y="21600"/>
                  </a:lnTo>
                  <a:close/>
                  <a:moveTo>
                    <a:pt x="12343" y="2728"/>
                  </a:moveTo>
                  <a:lnTo>
                    <a:pt x="16971" y="4093"/>
                  </a:lnTo>
                  <a:lnTo>
                    <a:pt x="18514" y="6821"/>
                  </a:lnTo>
                  <a:lnTo>
                    <a:pt x="18514" y="9549"/>
                  </a:lnTo>
                  <a:lnTo>
                    <a:pt x="16971" y="12051"/>
                  </a:lnTo>
                  <a:lnTo>
                    <a:pt x="10800" y="17507"/>
                  </a:lnTo>
                  <a:lnTo>
                    <a:pt x="9257" y="17507"/>
                  </a:lnTo>
                  <a:lnTo>
                    <a:pt x="6171" y="14779"/>
                  </a:lnTo>
                  <a:lnTo>
                    <a:pt x="4629" y="10914"/>
                  </a:lnTo>
                  <a:lnTo>
                    <a:pt x="4629" y="6821"/>
                  </a:lnTo>
                  <a:lnTo>
                    <a:pt x="7714" y="2728"/>
                  </a:lnTo>
                  <a:lnTo>
                    <a:pt x="12343" y="272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00" name="Freeform 25"/>
            <p:cNvSpPr/>
            <p:nvPr/>
          </p:nvSpPr>
          <p:spPr>
            <a:xfrm>
              <a:off x="2198687" y="43576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2880" y="19200"/>
                  </a:moveTo>
                  <a:lnTo>
                    <a:pt x="5760" y="21600"/>
                  </a:lnTo>
                  <a:lnTo>
                    <a:pt x="10080" y="21600"/>
                  </a:lnTo>
                  <a:lnTo>
                    <a:pt x="15840" y="20400"/>
                  </a:lnTo>
                  <a:lnTo>
                    <a:pt x="20160" y="15600"/>
                  </a:lnTo>
                  <a:lnTo>
                    <a:pt x="21600" y="13200"/>
                  </a:lnTo>
                  <a:lnTo>
                    <a:pt x="20160" y="9600"/>
                  </a:lnTo>
                  <a:lnTo>
                    <a:pt x="15840" y="4800"/>
                  </a:lnTo>
                  <a:lnTo>
                    <a:pt x="11520" y="2400"/>
                  </a:lnTo>
                  <a:lnTo>
                    <a:pt x="8640" y="0"/>
                  </a:lnTo>
                  <a:lnTo>
                    <a:pt x="5760" y="0"/>
                  </a:lnTo>
                  <a:lnTo>
                    <a:pt x="2880" y="6000"/>
                  </a:lnTo>
                  <a:lnTo>
                    <a:pt x="0" y="10800"/>
                  </a:lnTo>
                  <a:lnTo>
                    <a:pt x="0" y="15600"/>
                  </a:lnTo>
                  <a:lnTo>
                    <a:pt x="2880" y="19200"/>
                  </a:lnTo>
                  <a:close/>
                  <a:moveTo>
                    <a:pt x="2880" y="14400"/>
                  </a:moveTo>
                  <a:lnTo>
                    <a:pt x="7200" y="3600"/>
                  </a:lnTo>
                  <a:lnTo>
                    <a:pt x="7200" y="2400"/>
                  </a:lnTo>
                  <a:lnTo>
                    <a:pt x="15840" y="7200"/>
                  </a:lnTo>
                  <a:lnTo>
                    <a:pt x="18720" y="10800"/>
                  </a:lnTo>
                  <a:lnTo>
                    <a:pt x="18720" y="14400"/>
                  </a:lnTo>
                  <a:lnTo>
                    <a:pt x="17280" y="16800"/>
                  </a:lnTo>
                  <a:lnTo>
                    <a:pt x="11520" y="19200"/>
                  </a:lnTo>
                  <a:lnTo>
                    <a:pt x="8640" y="19200"/>
                  </a:lnTo>
                  <a:lnTo>
                    <a:pt x="5760" y="18000"/>
                  </a:lnTo>
                  <a:lnTo>
                    <a:pt x="4320" y="16800"/>
                  </a:lnTo>
                  <a:lnTo>
                    <a:pt x="2880" y="144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01" name="Freeform 26"/>
            <p:cNvSpPr/>
            <p:nvPr/>
          </p:nvSpPr>
          <p:spPr>
            <a:xfrm>
              <a:off x="9524" y="4357687"/>
              <a:ext cx="114301" cy="1428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8640"/>
                  </a:lnTo>
                  <a:lnTo>
                    <a:pt x="18254" y="2880"/>
                  </a:lnTo>
                  <a:lnTo>
                    <a:pt x="10952" y="0"/>
                  </a:lnTo>
                  <a:lnTo>
                    <a:pt x="3651" y="2880"/>
                  </a:lnTo>
                  <a:lnTo>
                    <a:pt x="0" y="8640"/>
                  </a:lnTo>
                  <a:lnTo>
                    <a:pt x="1825" y="14400"/>
                  </a:lnTo>
                  <a:lnTo>
                    <a:pt x="9127" y="18720"/>
                  </a:lnTo>
                  <a:lnTo>
                    <a:pt x="16428" y="21600"/>
                  </a:lnTo>
                  <a:lnTo>
                    <a:pt x="21600" y="21600"/>
                  </a:lnTo>
                  <a:close/>
                  <a:moveTo>
                    <a:pt x="7301" y="4320"/>
                  </a:moveTo>
                  <a:lnTo>
                    <a:pt x="16428" y="4320"/>
                  </a:lnTo>
                  <a:lnTo>
                    <a:pt x="18254" y="10080"/>
                  </a:lnTo>
                  <a:lnTo>
                    <a:pt x="18254" y="18720"/>
                  </a:lnTo>
                  <a:lnTo>
                    <a:pt x="7301" y="15840"/>
                  </a:lnTo>
                  <a:lnTo>
                    <a:pt x="3651" y="11520"/>
                  </a:lnTo>
                  <a:lnTo>
                    <a:pt x="3651" y="7200"/>
                  </a:lnTo>
                  <a:lnTo>
                    <a:pt x="7301" y="432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02" name="Oval 27"/>
            <p:cNvSpPr/>
            <p:nvPr/>
          </p:nvSpPr>
          <p:spPr>
            <a:xfrm>
              <a:off x="79374" y="4303712"/>
              <a:ext cx="2190751" cy="617539"/>
            </a:xfrm>
            <a:prstGeom prst="ellipse">
              <a:avLst/>
            </a:pr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03" name="Oval 28"/>
            <p:cNvSpPr/>
            <p:nvPr/>
          </p:nvSpPr>
          <p:spPr>
            <a:xfrm>
              <a:off x="0" y="4297362"/>
              <a:ext cx="2384426" cy="457201"/>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04" name="Oval 29"/>
            <p:cNvSpPr/>
            <p:nvPr/>
          </p:nvSpPr>
          <p:spPr>
            <a:xfrm>
              <a:off x="74612" y="4338637"/>
              <a:ext cx="2262189" cy="349251"/>
            </a:xfrm>
            <a:prstGeom prst="ellipse">
              <a:avLst/>
            </a:prstGeom>
            <a:gradFill flip="none" rotWithShape="1">
              <a:gsLst>
                <a:gs pos="0">
                  <a:srgbClr val="663300"/>
                </a:gs>
                <a:gs pos="100000">
                  <a:srgbClr val="82582E"/>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05" name="Freeform 30"/>
            <p:cNvSpPr/>
            <p:nvPr/>
          </p:nvSpPr>
          <p:spPr>
            <a:xfrm>
              <a:off x="2141537" y="4224337"/>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5840" y="21600"/>
                  </a:moveTo>
                  <a:lnTo>
                    <a:pt x="18720" y="14850"/>
                  </a:lnTo>
                  <a:lnTo>
                    <a:pt x="21600" y="9450"/>
                  </a:lnTo>
                  <a:lnTo>
                    <a:pt x="18720" y="4050"/>
                  </a:lnTo>
                  <a:lnTo>
                    <a:pt x="14400" y="0"/>
                  </a:lnTo>
                  <a:lnTo>
                    <a:pt x="7200" y="1350"/>
                  </a:lnTo>
                  <a:lnTo>
                    <a:pt x="1440" y="6750"/>
                  </a:lnTo>
                  <a:lnTo>
                    <a:pt x="0" y="9450"/>
                  </a:lnTo>
                  <a:lnTo>
                    <a:pt x="1440" y="13500"/>
                  </a:lnTo>
                  <a:lnTo>
                    <a:pt x="5760" y="17550"/>
                  </a:lnTo>
                  <a:lnTo>
                    <a:pt x="11520" y="20250"/>
                  </a:lnTo>
                  <a:lnTo>
                    <a:pt x="15840" y="21600"/>
                  </a:lnTo>
                  <a:close/>
                  <a:moveTo>
                    <a:pt x="10080" y="4050"/>
                  </a:moveTo>
                  <a:lnTo>
                    <a:pt x="14400" y="4050"/>
                  </a:lnTo>
                  <a:lnTo>
                    <a:pt x="17280" y="5400"/>
                  </a:lnTo>
                  <a:lnTo>
                    <a:pt x="17280" y="10800"/>
                  </a:lnTo>
                  <a:lnTo>
                    <a:pt x="15840" y="16200"/>
                  </a:lnTo>
                  <a:lnTo>
                    <a:pt x="14400" y="17550"/>
                  </a:lnTo>
                  <a:lnTo>
                    <a:pt x="14400" y="18900"/>
                  </a:lnTo>
                  <a:lnTo>
                    <a:pt x="10080" y="16200"/>
                  </a:lnTo>
                  <a:lnTo>
                    <a:pt x="7200" y="14850"/>
                  </a:lnTo>
                  <a:lnTo>
                    <a:pt x="4320" y="9450"/>
                  </a:lnTo>
                  <a:lnTo>
                    <a:pt x="5760" y="6750"/>
                  </a:lnTo>
                  <a:lnTo>
                    <a:pt x="10080"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06" name="Freeform 31"/>
            <p:cNvSpPr/>
            <p:nvPr/>
          </p:nvSpPr>
          <p:spPr>
            <a:xfrm>
              <a:off x="4806949" y="3930649"/>
              <a:ext cx="114301"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3600" y="20400"/>
                  </a:lnTo>
                  <a:lnTo>
                    <a:pt x="7200" y="21600"/>
                  </a:lnTo>
                  <a:lnTo>
                    <a:pt x="14400" y="21600"/>
                  </a:lnTo>
                  <a:lnTo>
                    <a:pt x="19800" y="19200"/>
                  </a:lnTo>
                  <a:lnTo>
                    <a:pt x="21600" y="13200"/>
                  </a:lnTo>
                  <a:lnTo>
                    <a:pt x="18000" y="3600"/>
                  </a:lnTo>
                  <a:lnTo>
                    <a:pt x="12600" y="0"/>
                  </a:lnTo>
                  <a:lnTo>
                    <a:pt x="10800" y="0"/>
                  </a:lnTo>
                  <a:lnTo>
                    <a:pt x="5400" y="4800"/>
                  </a:lnTo>
                  <a:lnTo>
                    <a:pt x="1800" y="9600"/>
                  </a:lnTo>
                  <a:lnTo>
                    <a:pt x="0" y="13200"/>
                  </a:lnTo>
                  <a:lnTo>
                    <a:pt x="0" y="18000"/>
                  </a:lnTo>
                  <a:close/>
                  <a:moveTo>
                    <a:pt x="3600" y="13200"/>
                  </a:moveTo>
                  <a:lnTo>
                    <a:pt x="5400" y="9600"/>
                  </a:lnTo>
                  <a:lnTo>
                    <a:pt x="9000" y="4800"/>
                  </a:lnTo>
                  <a:lnTo>
                    <a:pt x="10800" y="3600"/>
                  </a:lnTo>
                  <a:lnTo>
                    <a:pt x="16200" y="6000"/>
                  </a:lnTo>
                  <a:lnTo>
                    <a:pt x="18000" y="9600"/>
                  </a:lnTo>
                  <a:lnTo>
                    <a:pt x="19800" y="14400"/>
                  </a:lnTo>
                  <a:lnTo>
                    <a:pt x="19800" y="16800"/>
                  </a:lnTo>
                  <a:lnTo>
                    <a:pt x="16200" y="19200"/>
                  </a:lnTo>
                  <a:lnTo>
                    <a:pt x="9000" y="20400"/>
                  </a:lnTo>
                  <a:lnTo>
                    <a:pt x="7200" y="19200"/>
                  </a:lnTo>
                  <a:lnTo>
                    <a:pt x="3600" y="18000"/>
                  </a:lnTo>
                  <a:lnTo>
                    <a:pt x="360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07" name="Rectangle 32"/>
            <p:cNvSpPr/>
            <p:nvPr/>
          </p:nvSpPr>
          <p:spPr>
            <a:xfrm>
              <a:off x="2927349" y="1025524"/>
              <a:ext cx="274638" cy="4030664"/>
            </a:xfrm>
            <a:prstGeom prst="rect">
              <a:avLst/>
            </a:pr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08" name="Rectangle 33"/>
            <p:cNvSpPr/>
            <p:nvPr/>
          </p:nvSpPr>
          <p:spPr>
            <a:xfrm>
              <a:off x="3006724" y="663574"/>
              <a:ext cx="120651" cy="381000"/>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09" name="AutoShape 34"/>
            <p:cNvSpPr/>
            <p:nvPr/>
          </p:nvSpPr>
          <p:spPr>
            <a:xfrm>
              <a:off x="2898774" y="977899"/>
              <a:ext cx="325439" cy="82551"/>
            </a:xfrm>
            <a:prstGeom prst="roundRect">
              <a:avLst>
                <a:gd name="adj" fmla="val 16667"/>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10" name="Freeform 35"/>
            <p:cNvSpPr/>
            <p:nvPr/>
          </p:nvSpPr>
          <p:spPr>
            <a:xfrm>
              <a:off x="3035299" y="638174"/>
              <a:ext cx="400051" cy="25019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1029" y="1151"/>
                  </a:lnTo>
                  <a:lnTo>
                    <a:pt x="1029" y="822"/>
                  </a:lnTo>
                  <a:lnTo>
                    <a:pt x="0" y="164"/>
                  </a:lnTo>
                  <a:lnTo>
                    <a:pt x="6171" y="0"/>
                  </a:lnTo>
                  <a:lnTo>
                    <a:pt x="6686" y="658"/>
                  </a:lnTo>
                  <a:lnTo>
                    <a:pt x="7543" y="905"/>
                  </a:lnTo>
                </a:path>
              </a:pathLst>
            </a:cu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11" name="Freeform 36"/>
            <p:cNvSpPr/>
            <p:nvPr/>
          </p:nvSpPr>
          <p:spPr>
            <a:xfrm>
              <a:off x="2817812" y="466724"/>
              <a:ext cx="503239" cy="219076"/>
            </a:xfrm>
            <a:custGeom>
              <a:avLst/>
              <a:gdLst/>
              <a:ahLst/>
              <a:cxnLst>
                <a:cxn ang="0">
                  <a:pos x="wd2" y="hd2"/>
                </a:cxn>
                <a:cxn ang="5400000">
                  <a:pos x="wd2" y="hd2"/>
                </a:cxn>
                <a:cxn ang="10800000">
                  <a:pos x="wd2" y="hd2"/>
                </a:cxn>
                <a:cxn ang="16200000">
                  <a:pos x="wd2" y="hd2"/>
                </a:cxn>
              </a:cxnLst>
              <a:rect l="0" t="0" r="r" b="b"/>
              <a:pathLst>
                <a:path w="21600" h="21600" extrusionOk="0">
                  <a:moveTo>
                    <a:pt x="11005" y="0"/>
                  </a:moveTo>
                  <a:lnTo>
                    <a:pt x="15516" y="939"/>
                  </a:lnTo>
                  <a:lnTo>
                    <a:pt x="18797" y="5635"/>
                  </a:lnTo>
                  <a:lnTo>
                    <a:pt x="20780" y="12209"/>
                  </a:lnTo>
                  <a:lnTo>
                    <a:pt x="21600" y="21600"/>
                  </a:lnTo>
                  <a:lnTo>
                    <a:pt x="0" y="21600"/>
                  </a:lnTo>
                  <a:lnTo>
                    <a:pt x="752" y="12209"/>
                  </a:lnTo>
                  <a:lnTo>
                    <a:pt x="3213" y="5635"/>
                  </a:lnTo>
                  <a:lnTo>
                    <a:pt x="6494" y="939"/>
                  </a:lnTo>
                  <a:lnTo>
                    <a:pt x="11005"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grpSp>
      <p:sp>
        <p:nvSpPr>
          <p:cNvPr id="713" name="Slide Number"/>
          <p:cNvSpPr txBox="1">
            <a:spLocks noGrp="1"/>
          </p:cNvSpPr>
          <p:nvPr>
            <p:ph type="sldNum" sz="quarter" idx="2"/>
          </p:nvPr>
        </p:nvSpPr>
        <p:spPr>
          <a:xfrm>
            <a:off x="8416270" y="6466522"/>
            <a:ext cx="270531" cy="269241"/>
          </a:xfrm>
          <a:prstGeom prst="rect">
            <a:avLst/>
          </a:prstGeom>
        </p:spPr>
        <p:txBody>
          <a:bodyPr anchor="b"/>
          <a:lstStyle>
            <a:lvl1pPr>
              <a:defRPr sz="1200">
                <a:latin typeface="Tahoma"/>
                <a:ea typeface="Tahoma"/>
                <a:cs typeface="Tahoma"/>
                <a:sym typeface="Tahoma"/>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396287941"/>
      </p:ext>
    </p:extLst>
  </p:cSld>
  <p:clrMapOvr>
    <a:masterClrMapping/>
  </p:clrMapOvr>
  <p:transition spd="med"/>
</p:sldLayout>
</file>

<file path=ppt/slideLayouts/slideLayout285.xml><?xml version="1.0" encoding="utf-8"?>
<p:sldLayout xmlns:a="http://schemas.openxmlformats.org/drawingml/2006/main" xmlns:r="http://schemas.openxmlformats.org/officeDocument/2006/relationships" xmlns:p="http://schemas.openxmlformats.org/presentationml/2006/main" showMasterSp="0" type="tx">
  <p:cSld name="4_Content with Caption">
    <p:bg>
      <p:bgPr>
        <a:gradFill flip="none" rotWithShape="1">
          <a:gsLst>
            <a:gs pos="0">
              <a:srgbClr val="663300"/>
            </a:gs>
            <a:gs pos="50000">
              <a:srgbClr val="996600"/>
            </a:gs>
            <a:gs pos="100000">
              <a:srgbClr val="663300"/>
            </a:gs>
          </a:gsLst>
          <a:lin ang="5400000" scaled="0"/>
        </a:gradFill>
        <a:effectLst/>
      </p:bgPr>
    </p:bg>
    <p:spTree>
      <p:nvGrpSpPr>
        <p:cNvPr id="1" name=""/>
        <p:cNvGrpSpPr/>
        <p:nvPr/>
      </p:nvGrpSpPr>
      <p:grpSpPr>
        <a:xfrm>
          <a:off x="0" y="0"/>
          <a:ext cx="0" cy="0"/>
          <a:chOff x="0" y="0"/>
          <a:chExt cx="0" cy="0"/>
        </a:xfrm>
      </p:grpSpPr>
      <p:grpSp>
        <p:nvGrpSpPr>
          <p:cNvPr id="754" name="Group 2"/>
          <p:cNvGrpSpPr/>
          <p:nvPr/>
        </p:nvGrpSpPr>
        <p:grpSpPr>
          <a:xfrm>
            <a:off x="3800475" y="1789113"/>
            <a:ext cx="5350046" cy="5056188"/>
            <a:chOff x="0" y="0"/>
            <a:chExt cx="5350045" cy="5056187"/>
          </a:xfrm>
        </p:grpSpPr>
        <p:sp>
          <p:nvSpPr>
            <p:cNvPr id="720" name="Rectangle 3"/>
            <p:cNvSpPr/>
            <p:nvPr/>
          </p:nvSpPr>
          <p:spPr>
            <a:xfrm>
              <a:off x="2914649" y="377824"/>
              <a:ext cx="312738" cy="161925"/>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21" name="Oval 4"/>
            <p:cNvSpPr/>
            <p:nvPr/>
          </p:nvSpPr>
          <p:spPr>
            <a:xfrm>
              <a:off x="3024187" y="92074"/>
              <a:ext cx="74613" cy="74613"/>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22" name="Rectangle 5"/>
            <p:cNvSpPr/>
            <p:nvPr/>
          </p:nvSpPr>
          <p:spPr>
            <a:xfrm>
              <a:off x="3991359" y="650874"/>
              <a:ext cx="951732" cy="3157539"/>
            </a:xfrm>
            <a:custGeom>
              <a:avLst/>
              <a:gdLst/>
              <a:ahLst/>
              <a:cxnLst>
                <a:cxn ang="0">
                  <a:pos x="wd2" y="hd2"/>
                </a:cxn>
                <a:cxn ang="5400000">
                  <a:pos x="wd2" y="hd2"/>
                </a:cxn>
                <a:cxn ang="10800000">
                  <a:pos x="wd2" y="hd2"/>
                </a:cxn>
                <a:cxn ang="16200000">
                  <a:pos x="wd2" y="hd2"/>
                </a:cxn>
              </a:cxnLst>
              <a:rect l="0" t="0" r="r" b="b"/>
              <a:pathLst>
                <a:path w="21600" h="21600" extrusionOk="0">
                  <a:moveTo>
                    <a:pt x="21324" y="0"/>
                  </a:moveTo>
                  <a:lnTo>
                    <a:pt x="21600" y="25"/>
                  </a:lnTo>
                  <a:lnTo>
                    <a:pt x="276" y="21600"/>
                  </a:lnTo>
                  <a:lnTo>
                    <a:pt x="0" y="21575"/>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23" name="Freeform 6"/>
            <p:cNvSpPr/>
            <p:nvPr/>
          </p:nvSpPr>
          <p:spPr>
            <a:xfrm>
              <a:off x="3932237" y="3779837"/>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5891" y="21600"/>
                  </a:moveTo>
                  <a:lnTo>
                    <a:pt x="13745" y="17550"/>
                  </a:lnTo>
                  <a:lnTo>
                    <a:pt x="19636" y="13500"/>
                  </a:lnTo>
                  <a:lnTo>
                    <a:pt x="21600" y="8100"/>
                  </a:lnTo>
                  <a:lnTo>
                    <a:pt x="19636" y="2700"/>
                  </a:lnTo>
                  <a:lnTo>
                    <a:pt x="11782" y="0"/>
                  </a:lnTo>
                  <a:lnTo>
                    <a:pt x="3927" y="2700"/>
                  </a:lnTo>
                  <a:lnTo>
                    <a:pt x="0" y="8100"/>
                  </a:lnTo>
                  <a:lnTo>
                    <a:pt x="0" y="13500"/>
                  </a:lnTo>
                  <a:lnTo>
                    <a:pt x="5891" y="21600"/>
                  </a:lnTo>
                  <a:close/>
                  <a:moveTo>
                    <a:pt x="13745" y="4050"/>
                  </a:moveTo>
                  <a:lnTo>
                    <a:pt x="17673" y="5400"/>
                  </a:lnTo>
                  <a:lnTo>
                    <a:pt x="19636" y="8100"/>
                  </a:lnTo>
                  <a:lnTo>
                    <a:pt x="19636" y="10800"/>
                  </a:lnTo>
                  <a:lnTo>
                    <a:pt x="11782" y="16200"/>
                  </a:lnTo>
                  <a:lnTo>
                    <a:pt x="7855" y="17550"/>
                  </a:lnTo>
                  <a:lnTo>
                    <a:pt x="3927" y="10800"/>
                  </a:lnTo>
                  <a:lnTo>
                    <a:pt x="5891" y="5400"/>
                  </a:lnTo>
                  <a:lnTo>
                    <a:pt x="9818" y="4050"/>
                  </a:lnTo>
                  <a:lnTo>
                    <a:pt x="13745"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24" name="Rectangle 7"/>
            <p:cNvSpPr/>
            <p:nvPr/>
          </p:nvSpPr>
          <p:spPr>
            <a:xfrm>
              <a:off x="4866237" y="648095"/>
              <a:ext cx="97326" cy="3171034"/>
            </a:xfrm>
            <a:custGeom>
              <a:avLst/>
              <a:gdLst/>
              <a:ahLst/>
              <a:cxnLst>
                <a:cxn ang="0">
                  <a:pos x="wd2" y="hd2"/>
                </a:cxn>
                <a:cxn ang="5400000">
                  <a:pos x="wd2" y="hd2"/>
                </a:cxn>
                <a:cxn ang="10800000">
                  <a:pos x="wd2" y="hd2"/>
                </a:cxn>
                <a:cxn ang="16200000">
                  <a:pos x="wd2" y="hd2"/>
                </a:cxn>
              </a:cxnLst>
              <a:rect l="0" t="0" r="r" b="b"/>
              <a:pathLst>
                <a:path w="21600" h="21600" extrusionOk="0">
                  <a:moveTo>
                    <a:pt x="18782" y="0"/>
                  </a:moveTo>
                  <a:lnTo>
                    <a:pt x="21600" y="2"/>
                  </a:lnTo>
                  <a:lnTo>
                    <a:pt x="2818" y="21600"/>
                  </a:lnTo>
                  <a:lnTo>
                    <a:pt x="0" y="2159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25" name="Rectangle 8"/>
            <p:cNvSpPr/>
            <p:nvPr/>
          </p:nvSpPr>
          <p:spPr>
            <a:xfrm>
              <a:off x="4965528" y="649012"/>
              <a:ext cx="384518" cy="1351513"/>
            </a:xfrm>
            <a:custGeom>
              <a:avLst/>
              <a:gdLst/>
              <a:ahLst/>
              <a:cxnLst>
                <a:cxn ang="0">
                  <a:pos x="wd2" y="hd2"/>
                </a:cxn>
                <a:cxn ang="5400000">
                  <a:pos x="wd2" y="hd2"/>
                </a:cxn>
                <a:cxn ang="10800000">
                  <a:pos x="wd2" y="hd2"/>
                </a:cxn>
                <a:cxn ang="16200000">
                  <a:pos x="wd2" y="hd2"/>
                </a:cxn>
              </a:cxnLst>
              <a:rect l="0" t="0" r="r" b="b"/>
              <a:pathLst>
                <a:path w="21600" h="21600" extrusionOk="0">
                  <a:moveTo>
                    <a:pt x="0" y="54"/>
                  </a:moveTo>
                  <a:lnTo>
                    <a:pt x="688" y="0"/>
                  </a:lnTo>
                  <a:lnTo>
                    <a:pt x="21600" y="21546"/>
                  </a:lnTo>
                  <a:lnTo>
                    <a:pt x="20912"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26" name="Rectangle 9"/>
            <p:cNvSpPr/>
            <p:nvPr/>
          </p:nvSpPr>
          <p:spPr>
            <a:xfrm>
              <a:off x="1140127" y="1179683"/>
              <a:ext cx="1063021" cy="3055596"/>
            </a:xfrm>
            <a:custGeom>
              <a:avLst/>
              <a:gdLst/>
              <a:ahLst/>
              <a:cxnLst>
                <a:cxn ang="0">
                  <a:pos x="wd2" y="hd2"/>
                </a:cxn>
                <a:cxn ang="5400000">
                  <a:pos x="wd2" y="hd2"/>
                </a:cxn>
                <a:cxn ang="10800000">
                  <a:pos x="wd2" y="hd2"/>
                </a:cxn>
                <a:cxn ang="16200000">
                  <a:pos x="wd2" y="hd2"/>
                </a:cxn>
              </a:cxnLst>
              <a:rect l="0" t="0" r="r" b="b"/>
              <a:pathLst>
                <a:path w="21600" h="21600" extrusionOk="0">
                  <a:moveTo>
                    <a:pt x="0" y="29"/>
                  </a:moveTo>
                  <a:lnTo>
                    <a:pt x="244" y="0"/>
                  </a:lnTo>
                  <a:lnTo>
                    <a:pt x="21600" y="21571"/>
                  </a:lnTo>
                  <a:lnTo>
                    <a:pt x="21356"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27" name="Rectangle 10"/>
            <p:cNvSpPr/>
            <p:nvPr/>
          </p:nvSpPr>
          <p:spPr>
            <a:xfrm>
              <a:off x="39266" y="1187305"/>
              <a:ext cx="1083518" cy="3192752"/>
            </a:xfrm>
            <a:custGeom>
              <a:avLst/>
              <a:gdLst/>
              <a:ahLst/>
              <a:cxnLst>
                <a:cxn ang="0">
                  <a:pos x="wd2" y="hd2"/>
                </a:cxn>
                <a:cxn ang="5400000">
                  <a:pos x="wd2" y="hd2"/>
                </a:cxn>
                <a:cxn ang="10800000">
                  <a:pos x="wd2" y="hd2"/>
                </a:cxn>
                <a:cxn ang="16200000">
                  <a:pos x="wd2" y="hd2"/>
                </a:cxn>
              </a:cxnLst>
              <a:rect l="0" t="0" r="r" b="b"/>
              <a:pathLst>
                <a:path w="21600" h="21600" extrusionOk="0">
                  <a:moveTo>
                    <a:pt x="21360" y="0"/>
                  </a:moveTo>
                  <a:lnTo>
                    <a:pt x="21600" y="27"/>
                  </a:lnTo>
                  <a:lnTo>
                    <a:pt x="240" y="21600"/>
                  </a:lnTo>
                  <a:lnTo>
                    <a:pt x="0" y="2157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28" name="Rectangle 11"/>
            <p:cNvSpPr/>
            <p:nvPr/>
          </p:nvSpPr>
          <p:spPr>
            <a:xfrm>
              <a:off x="904041" y="1183192"/>
              <a:ext cx="236618" cy="3018415"/>
            </a:xfrm>
            <a:custGeom>
              <a:avLst/>
              <a:gdLst/>
              <a:ahLst/>
              <a:cxnLst>
                <a:cxn ang="0">
                  <a:pos x="wd2" y="hd2"/>
                </a:cxn>
                <a:cxn ang="5400000">
                  <a:pos x="wd2" y="hd2"/>
                </a:cxn>
                <a:cxn ang="10800000">
                  <a:pos x="wd2" y="hd2"/>
                </a:cxn>
                <a:cxn ang="16200000">
                  <a:pos x="wd2" y="hd2"/>
                </a:cxn>
              </a:cxnLst>
              <a:rect l="0" t="0" r="r" b="b"/>
              <a:pathLst>
                <a:path w="21600" h="21600" extrusionOk="0">
                  <a:moveTo>
                    <a:pt x="20444" y="0"/>
                  </a:moveTo>
                  <a:lnTo>
                    <a:pt x="21600" y="7"/>
                  </a:lnTo>
                  <a:lnTo>
                    <a:pt x="1156" y="21600"/>
                  </a:lnTo>
                  <a:lnTo>
                    <a:pt x="0" y="2159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29" name="Freeform 12"/>
            <p:cNvSpPr/>
            <p:nvPr/>
          </p:nvSpPr>
          <p:spPr>
            <a:xfrm>
              <a:off x="2560637" y="3006724"/>
              <a:ext cx="989013" cy="247651"/>
            </a:xfrm>
            <a:custGeom>
              <a:avLst/>
              <a:gdLst/>
              <a:ahLst/>
              <a:cxnLst>
                <a:cxn ang="0">
                  <a:pos x="wd2" y="hd2"/>
                </a:cxn>
                <a:cxn ang="5400000">
                  <a:pos x="wd2" y="hd2"/>
                </a:cxn>
                <a:cxn ang="10800000">
                  <a:pos x="wd2" y="hd2"/>
                </a:cxn>
                <a:cxn ang="16200000">
                  <a:pos x="wd2" y="hd2"/>
                </a:cxn>
              </a:cxnLst>
              <a:rect l="0" t="0" r="r" b="b"/>
              <a:pathLst>
                <a:path w="21600" h="21600" extrusionOk="0">
                  <a:moveTo>
                    <a:pt x="208" y="2492"/>
                  </a:moveTo>
                  <a:lnTo>
                    <a:pt x="5617" y="4985"/>
                  </a:lnTo>
                  <a:lnTo>
                    <a:pt x="8702" y="4985"/>
                  </a:lnTo>
                  <a:lnTo>
                    <a:pt x="12274" y="4154"/>
                  </a:lnTo>
                  <a:lnTo>
                    <a:pt x="16399" y="2492"/>
                  </a:lnTo>
                  <a:lnTo>
                    <a:pt x="21184" y="0"/>
                  </a:lnTo>
                  <a:lnTo>
                    <a:pt x="21600" y="15785"/>
                  </a:lnTo>
                  <a:lnTo>
                    <a:pt x="17231" y="19108"/>
                  </a:lnTo>
                  <a:lnTo>
                    <a:pt x="14354" y="20769"/>
                  </a:lnTo>
                  <a:lnTo>
                    <a:pt x="11025" y="21600"/>
                  </a:lnTo>
                  <a:lnTo>
                    <a:pt x="7454" y="21600"/>
                  </a:lnTo>
                  <a:lnTo>
                    <a:pt x="3744" y="20769"/>
                  </a:lnTo>
                  <a:lnTo>
                    <a:pt x="0" y="18277"/>
                  </a:lnTo>
                  <a:lnTo>
                    <a:pt x="208" y="2492"/>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30" name="Freeform 13"/>
            <p:cNvSpPr/>
            <p:nvPr/>
          </p:nvSpPr>
          <p:spPr>
            <a:xfrm>
              <a:off x="3759199" y="3911599"/>
              <a:ext cx="1581151" cy="200026"/>
            </a:xfrm>
            <a:custGeom>
              <a:avLst/>
              <a:gdLst/>
              <a:ahLst/>
              <a:cxnLst>
                <a:cxn ang="0">
                  <a:pos x="wd2" y="hd2"/>
                </a:cxn>
                <a:cxn ang="5400000">
                  <a:pos x="wd2" y="hd2"/>
                </a:cxn>
                <a:cxn ang="10800000">
                  <a:pos x="wd2" y="hd2"/>
                </a:cxn>
                <a:cxn ang="16200000">
                  <a:pos x="wd2" y="hd2"/>
                </a:cxn>
              </a:cxnLst>
              <a:rect l="0" t="0" r="r" b="b"/>
              <a:pathLst>
                <a:path w="21600" h="21600" extrusionOk="0">
                  <a:moveTo>
                    <a:pt x="16401" y="1029"/>
                  </a:moveTo>
                  <a:lnTo>
                    <a:pt x="8723" y="1029"/>
                  </a:lnTo>
                  <a:lnTo>
                    <a:pt x="7287" y="0"/>
                  </a:lnTo>
                  <a:lnTo>
                    <a:pt x="4829" y="0"/>
                  </a:lnTo>
                  <a:lnTo>
                    <a:pt x="3915" y="1029"/>
                  </a:lnTo>
                  <a:lnTo>
                    <a:pt x="1175" y="1029"/>
                  </a:lnTo>
                  <a:lnTo>
                    <a:pt x="522" y="2057"/>
                  </a:lnTo>
                  <a:lnTo>
                    <a:pt x="131" y="3086"/>
                  </a:lnTo>
                  <a:lnTo>
                    <a:pt x="0" y="4114"/>
                  </a:lnTo>
                  <a:lnTo>
                    <a:pt x="261" y="7200"/>
                  </a:lnTo>
                  <a:lnTo>
                    <a:pt x="392" y="8229"/>
                  </a:lnTo>
                  <a:lnTo>
                    <a:pt x="653" y="9257"/>
                  </a:lnTo>
                  <a:lnTo>
                    <a:pt x="1305" y="10286"/>
                  </a:lnTo>
                  <a:lnTo>
                    <a:pt x="1958" y="12343"/>
                  </a:lnTo>
                  <a:lnTo>
                    <a:pt x="3132" y="14400"/>
                  </a:lnTo>
                  <a:lnTo>
                    <a:pt x="4568" y="15429"/>
                  </a:lnTo>
                  <a:lnTo>
                    <a:pt x="6373" y="17486"/>
                  </a:lnTo>
                  <a:lnTo>
                    <a:pt x="8462" y="18514"/>
                  </a:lnTo>
                  <a:lnTo>
                    <a:pt x="10941" y="20571"/>
                  </a:lnTo>
                  <a:lnTo>
                    <a:pt x="13530" y="20571"/>
                  </a:lnTo>
                  <a:lnTo>
                    <a:pt x="16401" y="21600"/>
                  </a:lnTo>
                  <a:lnTo>
                    <a:pt x="21600" y="21600"/>
                  </a:lnTo>
                  <a:lnTo>
                    <a:pt x="21600" y="2057"/>
                  </a:lnTo>
                  <a:lnTo>
                    <a:pt x="19120" y="2057"/>
                  </a:lnTo>
                  <a:lnTo>
                    <a:pt x="16401" y="1029"/>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31" name="Freeform 14"/>
            <p:cNvSpPr/>
            <p:nvPr/>
          </p:nvSpPr>
          <p:spPr>
            <a:xfrm>
              <a:off x="3797300" y="3997324"/>
              <a:ext cx="1543051" cy="388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535" y="4761"/>
                  </a:lnTo>
                  <a:lnTo>
                    <a:pt x="1471" y="8464"/>
                  </a:lnTo>
                  <a:lnTo>
                    <a:pt x="2675" y="12078"/>
                  </a:lnTo>
                  <a:lnTo>
                    <a:pt x="4414" y="15252"/>
                  </a:lnTo>
                  <a:lnTo>
                    <a:pt x="6531" y="17897"/>
                  </a:lnTo>
                  <a:lnTo>
                    <a:pt x="9206" y="20013"/>
                  </a:lnTo>
                  <a:lnTo>
                    <a:pt x="10677" y="20542"/>
                  </a:lnTo>
                  <a:lnTo>
                    <a:pt x="12394" y="21071"/>
                  </a:lnTo>
                  <a:lnTo>
                    <a:pt x="14133" y="21600"/>
                  </a:lnTo>
                  <a:lnTo>
                    <a:pt x="19059" y="21600"/>
                  </a:lnTo>
                  <a:lnTo>
                    <a:pt x="21600" y="21071"/>
                  </a:lnTo>
                  <a:lnTo>
                    <a:pt x="21600" y="5290"/>
                  </a:lnTo>
                  <a:lnTo>
                    <a:pt x="15604" y="5290"/>
                  </a:lnTo>
                  <a:lnTo>
                    <a:pt x="11212" y="4761"/>
                  </a:lnTo>
                  <a:lnTo>
                    <a:pt x="7066" y="3703"/>
                  </a:lnTo>
                  <a:lnTo>
                    <a:pt x="3344" y="2116"/>
                  </a:lnTo>
                  <a:lnTo>
                    <a:pt x="1605" y="1058"/>
                  </a:lnTo>
                  <a:lnTo>
                    <a:pt x="0" y="0"/>
                  </a:lnTo>
                  <a:close/>
                </a:path>
              </a:pathLst>
            </a:custGeom>
            <a:gradFill flip="none" rotWithShape="1">
              <a:gsLst>
                <a:gs pos="0">
                  <a:srgbClr val="663300"/>
                </a:gs>
                <a:gs pos="100000">
                  <a:srgbClr val="82582E"/>
                </a:gs>
              </a:gsLst>
              <a:lin ang="189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32" name="Freeform 15"/>
            <p:cNvSpPr/>
            <p:nvPr/>
          </p:nvSpPr>
          <p:spPr>
            <a:xfrm>
              <a:off x="3825875" y="3911599"/>
              <a:ext cx="1514476" cy="142876"/>
            </a:xfrm>
            <a:custGeom>
              <a:avLst/>
              <a:gdLst/>
              <a:ahLst/>
              <a:cxnLst>
                <a:cxn ang="0">
                  <a:pos x="wd2" y="hd2"/>
                </a:cxn>
                <a:cxn ang="5400000">
                  <a:pos x="wd2" y="hd2"/>
                </a:cxn>
                <a:cxn ang="10800000">
                  <a:pos x="wd2" y="hd2"/>
                </a:cxn>
                <a:cxn ang="16200000">
                  <a:pos x="wd2" y="hd2"/>
                </a:cxn>
              </a:cxnLst>
              <a:rect l="0" t="0" r="r" b="b"/>
              <a:pathLst>
                <a:path w="21600" h="21600" extrusionOk="0">
                  <a:moveTo>
                    <a:pt x="15899" y="0"/>
                  </a:moveTo>
                  <a:lnTo>
                    <a:pt x="3679" y="0"/>
                  </a:lnTo>
                  <a:lnTo>
                    <a:pt x="2862" y="1440"/>
                  </a:lnTo>
                  <a:lnTo>
                    <a:pt x="2180" y="1440"/>
                  </a:lnTo>
                  <a:lnTo>
                    <a:pt x="1226" y="2880"/>
                  </a:lnTo>
                  <a:lnTo>
                    <a:pt x="681" y="2880"/>
                  </a:lnTo>
                  <a:lnTo>
                    <a:pt x="273" y="4320"/>
                  </a:lnTo>
                  <a:lnTo>
                    <a:pt x="136" y="4320"/>
                  </a:lnTo>
                  <a:lnTo>
                    <a:pt x="0" y="5760"/>
                  </a:lnTo>
                  <a:lnTo>
                    <a:pt x="136" y="7200"/>
                  </a:lnTo>
                  <a:lnTo>
                    <a:pt x="545" y="8640"/>
                  </a:lnTo>
                  <a:lnTo>
                    <a:pt x="1226" y="10080"/>
                  </a:lnTo>
                  <a:lnTo>
                    <a:pt x="2317" y="12960"/>
                  </a:lnTo>
                  <a:lnTo>
                    <a:pt x="3816" y="14400"/>
                  </a:lnTo>
                  <a:lnTo>
                    <a:pt x="5701" y="15840"/>
                  </a:lnTo>
                  <a:lnTo>
                    <a:pt x="7745" y="18720"/>
                  </a:lnTo>
                  <a:lnTo>
                    <a:pt x="10198" y="20160"/>
                  </a:lnTo>
                  <a:lnTo>
                    <a:pt x="12901" y="20160"/>
                  </a:lnTo>
                  <a:lnTo>
                    <a:pt x="15763" y="21600"/>
                  </a:lnTo>
                  <a:lnTo>
                    <a:pt x="21600" y="21600"/>
                  </a:lnTo>
                  <a:lnTo>
                    <a:pt x="21600" y="1440"/>
                  </a:lnTo>
                  <a:lnTo>
                    <a:pt x="17534" y="1440"/>
                  </a:lnTo>
                  <a:lnTo>
                    <a:pt x="15899"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33" name="Freeform 16"/>
            <p:cNvSpPr/>
            <p:nvPr/>
          </p:nvSpPr>
          <p:spPr>
            <a:xfrm>
              <a:off x="1055687" y="657224"/>
              <a:ext cx="161926" cy="246064"/>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672"/>
                  </a:lnTo>
                  <a:lnTo>
                    <a:pt x="6353" y="10034"/>
                  </a:lnTo>
                  <a:lnTo>
                    <a:pt x="6353" y="21600"/>
                  </a:lnTo>
                  <a:lnTo>
                    <a:pt x="15247" y="21600"/>
                  </a:lnTo>
                  <a:lnTo>
                    <a:pt x="15247" y="9197"/>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34" name="Freeform 17"/>
            <p:cNvSpPr/>
            <p:nvPr/>
          </p:nvSpPr>
          <p:spPr>
            <a:xfrm>
              <a:off x="1055687" y="893762"/>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1520" y="21600"/>
                  </a:moveTo>
                  <a:lnTo>
                    <a:pt x="17280" y="16200"/>
                  </a:lnTo>
                  <a:lnTo>
                    <a:pt x="21600" y="8100"/>
                  </a:lnTo>
                  <a:lnTo>
                    <a:pt x="20160" y="5400"/>
                  </a:lnTo>
                  <a:lnTo>
                    <a:pt x="15840" y="1350"/>
                  </a:lnTo>
                  <a:lnTo>
                    <a:pt x="10080" y="0"/>
                  </a:lnTo>
                  <a:lnTo>
                    <a:pt x="5760" y="0"/>
                  </a:lnTo>
                  <a:lnTo>
                    <a:pt x="2880" y="2700"/>
                  </a:lnTo>
                  <a:lnTo>
                    <a:pt x="0" y="8100"/>
                  </a:lnTo>
                  <a:lnTo>
                    <a:pt x="2880" y="14850"/>
                  </a:lnTo>
                  <a:lnTo>
                    <a:pt x="7200" y="18900"/>
                  </a:lnTo>
                  <a:lnTo>
                    <a:pt x="11520" y="21600"/>
                  </a:lnTo>
                  <a:close/>
                  <a:moveTo>
                    <a:pt x="11520" y="2700"/>
                  </a:moveTo>
                  <a:lnTo>
                    <a:pt x="15840" y="4050"/>
                  </a:lnTo>
                  <a:lnTo>
                    <a:pt x="17280" y="5400"/>
                  </a:lnTo>
                  <a:lnTo>
                    <a:pt x="17280" y="10800"/>
                  </a:lnTo>
                  <a:lnTo>
                    <a:pt x="12960" y="14850"/>
                  </a:lnTo>
                  <a:lnTo>
                    <a:pt x="11520" y="17550"/>
                  </a:lnTo>
                  <a:lnTo>
                    <a:pt x="7200" y="14850"/>
                  </a:lnTo>
                  <a:lnTo>
                    <a:pt x="4320" y="6750"/>
                  </a:lnTo>
                  <a:lnTo>
                    <a:pt x="7200" y="2700"/>
                  </a:lnTo>
                  <a:lnTo>
                    <a:pt x="11520"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35" name="Freeform 18"/>
            <p:cNvSpPr/>
            <p:nvPr/>
          </p:nvSpPr>
          <p:spPr>
            <a:xfrm>
              <a:off x="1055687" y="10175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2880" y="20400"/>
                  </a:lnTo>
                  <a:lnTo>
                    <a:pt x="5760" y="21600"/>
                  </a:lnTo>
                  <a:lnTo>
                    <a:pt x="12960" y="21600"/>
                  </a:lnTo>
                  <a:lnTo>
                    <a:pt x="18720" y="19200"/>
                  </a:lnTo>
                  <a:lnTo>
                    <a:pt x="21600" y="14400"/>
                  </a:lnTo>
                  <a:lnTo>
                    <a:pt x="20160" y="8400"/>
                  </a:lnTo>
                  <a:lnTo>
                    <a:pt x="11520" y="1200"/>
                  </a:lnTo>
                  <a:lnTo>
                    <a:pt x="11520" y="0"/>
                  </a:lnTo>
                  <a:lnTo>
                    <a:pt x="5760" y="4800"/>
                  </a:lnTo>
                  <a:lnTo>
                    <a:pt x="1440" y="9600"/>
                  </a:lnTo>
                  <a:lnTo>
                    <a:pt x="0" y="13200"/>
                  </a:lnTo>
                  <a:lnTo>
                    <a:pt x="0" y="18000"/>
                  </a:lnTo>
                  <a:close/>
                  <a:moveTo>
                    <a:pt x="2880" y="13200"/>
                  </a:moveTo>
                  <a:lnTo>
                    <a:pt x="4320" y="9600"/>
                  </a:lnTo>
                  <a:lnTo>
                    <a:pt x="11520" y="3600"/>
                  </a:lnTo>
                  <a:lnTo>
                    <a:pt x="15840" y="6000"/>
                  </a:lnTo>
                  <a:lnTo>
                    <a:pt x="17280" y="9600"/>
                  </a:lnTo>
                  <a:lnTo>
                    <a:pt x="18720" y="14400"/>
                  </a:lnTo>
                  <a:lnTo>
                    <a:pt x="18720" y="16800"/>
                  </a:lnTo>
                  <a:lnTo>
                    <a:pt x="15840" y="19200"/>
                  </a:lnTo>
                  <a:lnTo>
                    <a:pt x="10080" y="20400"/>
                  </a:lnTo>
                  <a:lnTo>
                    <a:pt x="4320" y="18000"/>
                  </a:lnTo>
                  <a:lnTo>
                    <a:pt x="2880" y="15600"/>
                  </a:lnTo>
                  <a:lnTo>
                    <a:pt x="288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36" name="Freeform 19"/>
            <p:cNvSpPr/>
            <p:nvPr/>
          </p:nvSpPr>
          <p:spPr>
            <a:xfrm>
              <a:off x="4883149" y="123824"/>
              <a:ext cx="161926" cy="2476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831"/>
                  </a:lnTo>
                  <a:lnTo>
                    <a:pt x="6353" y="9969"/>
                  </a:lnTo>
                  <a:lnTo>
                    <a:pt x="6353" y="21600"/>
                  </a:lnTo>
                  <a:lnTo>
                    <a:pt x="15247" y="21600"/>
                  </a:lnTo>
                  <a:lnTo>
                    <a:pt x="15247" y="9138"/>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37" name="Freeform 20"/>
            <p:cNvSpPr/>
            <p:nvPr/>
          </p:nvSpPr>
          <p:spPr>
            <a:xfrm>
              <a:off x="4892674" y="352424"/>
              <a:ext cx="133351" cy="152401"/>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16971" y="17550"/>
                  </a:lnTo>
                  <a:lnTo>
                    <a:pt x="21600" y="12150"/>
                  </a:lnTo>
                  <a:lnTo>
                    <a:pt x="21600" y="6750"/>
                  </a:lnTo>
                  <a:lnTo>
                    <a:pt x="16971" y="1350"/>
                  </a:lnTo>
                  <a:lnTo>
                    <a:pt x="10800" y="0"/>
                  </a:lnTo>
                  <a:lnTo>
                    <a:pt x="6171" y="1350"/>
                  </a:lnTo>
                  <a:lnTo>
                    <a:pt x="3086" y="4050"/>
                  </a:lnTo>
                  <a:lnTo>
                    <a:pt x="0" y="9450"/>
                  </a:lnTo>
                  <a:lnTo>
                    <a:pt x="3086" y="14850"/>
                  </a:lnTo>
                  <a:lnTo>
                    <a:pt x="10800" y="21600"/>
                  </a:lnTo>
                  <a:close/>
                  <a:moveTo>
                    <a:pt x="12343" y="2700"/>
                  </a:moveTo>
                  <a:lnTo>
                    <a:pt x="16971" y="4050"/>
                  </a:lnTo>
                  <a:lnTo>
                    <a:pt x="18514" y="6750"/>
                  </a:lnTo>
                  <a:lnTo>
                    <a:pt x="18514" y="9450"/>
                  </a:lnTo>
                  <a:lnTo>
                    <a:pt x="16971" y="12150"/>
                  </a:lnTo>
                  <a:lnTo>
                    <a:pt x="13886" y="16200"/>
                  </a:lnTo>
                  <a:lnTo>
                    <a:pt x="10800" y="18900"/>
                  </a:lnTo>
                  <a:lnTo>
                    <a:pt x="7714" y="16200"/>
                  </a:lnTo>
                  <a:lnTo>
                    <a:pt x="4629" y="12150"/>
                  </a:lnTo>
                  <a:lnTo>
                    <a:pt x="4629" y="6750"/>
                  </a:lnTo>
                  <a:lnTo>
                    <a:pt x="7714" y="4050"/>
                  </a:lnTo>
                  <a:lnTo>
                    <a:pt x="12343"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38" name="Freeform 21"/>
            <p:cNvSpPr/>
            <p:nvPr/>
          </p:nvSpPr>
          <p:spPr>
            <a:xfrm>
              <a:off x="4883149" y="485774"/>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1440" y="18000"/>
                  </a:moveTo>
                  <a:lnTo>
                    <a:pt x="4320" y="20400"/>
                  </a:lnTo>
                  <a:lnTo>
                    <a:pt x="7200" y="21600"/>
                  </a:lnTo>
                  <a:lnTo>
                    <a:pt x="14400" y="21600"/>
                  </a:lnTo>
                  <a:lnTo>
                    <a:pt x="20160" y="19200"/>
                  </a:lnTo>
                  <a:lnTo>
                    <a:pt x="21600" y="16800"/>
                  </a:lnTo>
                  <a:lnTo>
                    <a:pt x="21600" y="13200"/>
                  </a:lnTo>
                  <a:lnTo>
                    <a:pt x="20160" y="7200"/>
                  </a:lnTo>
                  <a:lnTo>
                    <a:pt x="17280" y="3600"/>
                  </a:lnTo>
                  <a:lnTo>
                    <a:pt x="12960" y="0"/>
                  </a:lnTo>
                  <a:lnTo>
                    <a:pt x="11520" y="0"/>
                  </a:lnTo>
                  <a:lnTo>
                    <a:pt x="5760" y="4800"/>
                  </a:lnTo>
                  <a:lnTo>
                    <a:pt x="2880" y="9600"/>
                  </a:lnTo>
                  <a:lnTo>
                    <a:pt x="0" y="13200"/>
                  </a:lnTo>
                  <a:lnTo>
                    <a:pt x="1440" y="18000"/>
                  </a:lnTo>
                  <a:close/>
                  <a:moveTo>
                    <a:pt x="4320" y="13200"/>
                  </a:moveTo>
                  <a:lnTo>
                    <a:pt x="5760" y="9600"/>
                  </a:lnTo>
                  <a:lnTo>
                    <a:pt x="8640" y="6000"/>
                  </a:lnTo>
                  <a:lnTo>
                    <a:pt x="10080" y="3600"/>
                  </a:lnTo>
                  <a:lnTo>
                    <a:pt x="11520" y="2400"/>
                  </a:lnTo>
                  <a:lnTo>
                    <a:pt x="18720" y="8400"/>
                  </a:lnTo>
                  <a:lnTo>
                    <a:pt x="20160" y="13200"/>
                  </a:lnTo>
                  <a:lnTo>
                    <a:pt x="15840" y="18000"/>
                  </a:lnTo>
                  <a:lnTo>
                    <a:pt x="12960" y="19200"/>
                  </a:lnTo>
                  <a:lnTo>
                    <a:pt x="7200" y="19200"/>
                  </a:lnTo>
                  <a:lnTo>
                    <a:pt x="5760" y="16800"/>
                  </a:lnTo>
                  <a:lnTo>
                    <a:pt x="4320" y="15600"/>
                  </a:lnTo>
                  <a:lnTo>
                    <a:pt x="432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39" name="Freeform 22"/>
            <p:cNvSpPr/>
            <p:nvPr/>
          </p:nvSpPr>
          <p:spPr>
            <a:xfrm>
              <a:off x="4816474" y="3806824"/>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9818" y="21600"/>
                  </a:moveTo>
                  <a:lnTo>
                    <a:pt x="17673" y="16200"/>
                  </a:lnTo>
                  <a:lnTo>
                    <a:pt x="21600" y="10800"/>
                  </a:lnTo>
                  <a:lnTo>
                    <a:pt x="21600" y="5400"/>
                  </a:lnTo>
                  <a:lnTo>
                    <a:pt x="17673" y="1350"/>
                  </a:lnTo>
                  <a:lnTo>
                    <a:pt x="9818" y="0"/>
                  </a:lnTo>
                  <a:lnTo>
                    <a:pt x="5891" y="0"/>
                  </a:lnTo>
                  <a:lnTo>
                    <a:pt x="1964" y="2700"/>
                  </a:lnTo>
                  <a:lnTo>
                    <a:pt x="0" y="8100"/>
                  </a:lnTo>
                  <a:lnTo>
                    <a:pt x="1964" y="13500"/>
                  </a:lnTo>
                  <a:lnTo>
                    <a:pt x="5891" y="18900"/>
                  </a:lnTo>
                  <a:lnTo>
                    <a:pt x="9818" y="21600"/>
                  </a:lnTo>
                  <a:close/>
                  <a:moveTo>
                    <a:pt x="9818" y="2700"/>
                  </a:moveTo>
                  <a:lnTo>
                    <a:pt x="15709" y="4050"/>
                  </a:lnTo>
                  <a:lnTo>
                    <a:pt x="17673" y="5400"/>
                  </a:lnTo>
                  <a:lnTo>
                    <a:pt x="17673" y="8100"/>
                  </a:lnTo>
                  <a:lnTo>
                    <a:pt x="15709" y="10800"/>
                  </a:lnTo>
                  <a:lnTo>
                    <a:pt x="11782" y="14850"/>
                  </a:lnTo>
                  <a:lnTo>
                    <a:pt x="9818" y="17550"/>
                  </a:lnTo>
                  <a:lnTo>
                    <a:pt x="5891" y="14850"/>
                  </a:lnTo>
                  <a:lnTo>
                    <a:pt x="1964" y="6750"/>
                  </a:lnTo>
                  <a:lnTo>
                    <a:pt x="5891" y="2700"/>
                  </a:lnTo>
                  <a:lnTo>
                    <a:pt x="9818"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40" name="Freeform 23"/>
            <p:cNvSpPr/>
            <p:nvPr/>
          </p:nvSpPr>
          <p:spPr>
            <a:xfrm>
              <a:off x="989012" y="0"/>
              <a:ext cx="4132264" cy="704850"/>
            </a:xfrm>
            <a:custGeom>
              <a:avLst/>
              <a:gdLst/>
              <a:ahLst/>
              <a:cxnLst>
                <a:cxn ang="0">
                  <a:pos x="wd2" y="hd2"/>
                </a:cxn>
                <a:cxn ang="5400000">
                  <a:pos x="wd2" y="hd2"/>
                </a:cxn>
                <a:cxn ang="10800000">
                  <a:pos x="wd2" y="hd2"/>
                </a:cxn>
                <a:cxn ang="16200000">
                  <a:pos x="wd2" y="hd2"/>
                </a:cxn>
              </a:cxnLst>
              <a:rect l="0" t="0" r="r" b="b"/>
              <a:pathLst>
                <a:path w="21600" h="21600" extrusionOk="0">
                  <a:moveTo>
                    <a:pt x="21458" y="0"/>
                  </a:moveTo>
                  <a:lnTo>
                    <a:pt x="21600" y="3503"/>
                  </a:lnTo>
                  <a:lnTo>
                    <a:pt x="50" y="21600"/>
                  </a:lnTo>
                  <a:lnTo>
                    <a:pt x="0" y="19265"/>
                  </a:lnTo>
                  <a:lnTo>
                    <a:pt x="10200" y="4670"/>
                  </a:lnTo>
                  <a:lnTo>
                    <a:pt x="11250" y="3795"/>
                  </a:lnTo>
                  <a:lnTo>
                    <a:pt x="21458"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41" name="Freeform 24"/>
            <p:cNvSpPr/>
            <p:nvPr/>
          </p:nvSpPr>
          <p:spPr>
            <a:xfrm>
              <a:off x="857249" y="4200524"/>
              <a:ext cx="133351" cy="150814"/>
            </a:xfrm>
            <a:custGeom>
              <a:avLst/>
              <a:gdLst/>
              <a:ahLst/>
              <a:cxnLst>
                <a:cxn ang="0">
                  <a:pos x="wd2" y="hd2"/>
                </a:cxn>
                <a:cxn ang="5400000">
                  <a:pos x="wd2" y="hd2"/>
                </a:cxn>
                <a:cxn ang="10800000">
                  <a:pos x="wd2" y="hd2"/>
                </a:cxn>
                <a:cxn ang="16200000">
                  <a:pos x="wd2" y="hd2"/>
                </a:cxn>
              </a:cxnLst>
              <a:rect l="0" t="0" r="r" b="b"/>
              <a:pathLst>
                <a:path w="21600" h="21600" extrusionOk="0">
                  <a:moveTo>
                    <a:pt x="9257" y="21600"/>
                  </a:moveTo>
                  <a:lnTo>
                    <a:pt x="15429" y="17507"/>
                  </a:lnTo>
                  <a:lnTo>
                    <a:pt x="20057" y="12051"/>
                  </a:lnTo>
                  <a:lnTo>
                    <a:pt x="21600" y="9549"/>
                  </a:lnTo>
                  <a:lnTo>
                    <a:pt x="21600" y="6821"/>
                  </a:lnTo>
                  <a:lnTo>
                    <a:pt x="18514" y="1364"/>
                  </a:lnTo>
                  <a:lnTo>
                    <a:pt x="10800" y="0"/>
                  </a:lnTo>
                  <a:lnTo>
                    <a:pt x="7714" y="0"/>
                  </a:lnTo>
                  <a:lnTo>
                    <a:pt x="3086" y="2728"/>
                  </a:lnTo>
                  <a:lnTo>
                    <a:pt x="0" y="5457"/>
                  </a:lnTo>
                  <a:lnTo>
                    <a:pt x="0" y="8185"/>
                  </a:lnTo>
                  <a:lnTo>
                    <a:pt x="1543" y="13415"/>
                  </a:lnTo>
                  <a:lnTo>
                    <a:pt x="6171" y="18872"/>
                  </a:lnTo>
                  <a:lnTo>
                    <a:pt x="9257" y="21600"/>
                  </a:lnTo>
                  <a:close/>
                  <a:moveTo>
                    <a:pt x="12343" y="2728"/>
                  </a:moveTo>
                  <a:lnTo>
                    <a:pt x="16971" y="4093"/>
                  </a:lnTo>
                  <a:lnTo>
                    <a:pt x="18514" y="6821"/>
                  </a:lnTo>
                  <a:lnTo>
                    <a:pt x="18514" y="9549"/>
                  </a:lnTo>
                  <a:lnTo>
                    <a:pt x="16971" y="12051"/>
                  </a:lnTo>
                  <a:lnTo>
                    <a:pt x="10800" y="17507"/>
                  </a:lnTo>
                  <a:lnTo>
                    <a:pt x="9257" y="17507"/>
                  </a:lnTo>
                  <a:lnTo>
                    <a:pt x="6171" y="14779"/>
                  </a:lnTo>
                  <a:lnTo>
                    <a:pt x="4629" y="10914"/>
                  </a:lnTo>
                  <a:lnTo>
                    <a:pt x="4629" y="6821"/>
                  </a:lnTo>
                  <a:lnTo>
                    <a:pt x="7714" y="2728"/>
                  </a:lnTo>
                  <a:lnTo>
                    <a:pt x="12343" y="272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42" name="Freeform 25"/>
            <p:cNvSpPr/>
            <p:nvPr/>
          </p:nvSpPr>
          <p:spPr>
            <a:xfrm>
              <a:off x="2198687" y="43576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2880" y="19200"/>
                  </a:moveTo>
                  <a:lnTo>
                    <a:pt x="5760" y="21600"/>
                  </a:lnTo>
                  <a:lnTo>
                    <a:pt x="10080" y="21600"/>
                  </a:lnTo>
                  <a:lnTo>
                    <a:pt x="15840" y="20400"/>
                  </a:lnTo>
                  <a:lnTo>
                    <a:pt x="20160" y="15600"/>
                  </a:lnTo>
                  <a:lnTo>
                    <a:pt x="21600" y="13200"/>
                  </a:lnTo>
                  <a:lnTo>
                    <a:pt x="20160" y="9600"/>
                  </a:lnTo>
                  <a:lnTo>
                    <a:pt x="15840" y="4800"/>
                  </a:lnTo>
                  <a:lnTo>
                    <a:pt x="11520" y="2400"/>
                  </a:lnTo>
                  <a:lnTo>
                    <a:pt x="8640" y="0"/>
                  </a:lnTo>
                  <a:lnTo>
                    <a:pt x="5760" y="0"/>
                  </a:lnTo>
                  <a:lnTo>
                    <a:pt x="2880" y="6000"/>
                  </a:lnTo>
                  <a:lnTo>
                    <a:pt x="0" y="10800"/>
                  </a:lnTo>
                  <a:lnTo>
                    <a:pt x="0" y="15600"/>
                  </a:lnTo>
                  <a:lnTo>
                    <a:pt x="2880" y="19200"/>
                  </a:lnTo>
                  <a:close/>
                  <a:moveTo>
                    <a:pt x="2880" y="14400"/>
                  </a:moveTo>
                  <a:lnTo>
                    <a:pt x="7200" y="3600"/>
                  </a:lnTo>
                  <a:lnTo>
                    <a:pt x="7200" y="2400"/>
                  </a:lnTo>
                  <a:lnTo>
                    <a:pt x="15840" y="7200"/>
                  </a:lnTo>
                  <a:lnTo>
                    <a:pt x="18720" y="10800"/>
                  </a:lnTo>
                  <a:lnTo>
                    <a:pt x="18720" y="14400"/>
                  </a:lnTo>
                  <a:lnTo>
                    <a:pt x="17280" y="16800"/>
                  </a:lnTo>
                  <a:lnTo>
                    <a:pt x="11520" y="19200"/>
                  </a:lnTo>
                  <a:lnTo>
                    <a:pt x="8640" y="19200"/>
                  </a:lnTo>
                  <a:lnTo>
                    <a:pt x="5760" y="18000"/>
                  </a:lnTo>
                  <a:lnTo>
                    <a:pt x="4320" y="16800"/>
                  </a:lnTo>
                  <a:lnTo>
                    <a:pt x="2880" y="144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43" name="Freeform 26"/>
            <p:cNvSpPr/>
            <p:nvPr/>
          </p:nvSpPr>
          <p:spPr>
            <a:xfrm>
              <a:off x="9524" y="4357687"/>
              <a:ext cx="114301" cy="1428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8640"/>
                  </a:lnTo>
                  <a:lnTo>
                    <a:pt x="18254" y="2880"/>
                  </a:lnTo>
                  <a:lnTo>
                    <a:pt x="10952" y="0"/>
                  </a:lnTo>
                  <a:lnTo>
                    <a:pt x="3651" y="2880"/>
                  </a:lnTo>
                  <a:lnTo>
                    <a:pt x="0" y="8640"/>
                  </a:lnTo>
                  <a:lnTo>
                    <a:pt x="1825" y="14400"/>
                  </a:lnTo>
                  <a:lnTo>
                    <a:pt x="9127" y="18720"/>
                  </a:lnTo>
                  <a:lnTo>
                    <a:pt x="16428" y="21600"/>
                  </a:lnTo>
                  <a:lnTo>
                    <a:pt x="21600" y="21600"/>
                  </a:lnTo>
                  <a:close/>
                  <a:moveTo>
                    <a:pt x="7301" y="4320"/>
                  </a:moveTo>
                  <a:lnTo>
                    <a:pt x="16428" y="4320"/>
                  </a:lnTo>
                  <a:lnTo>
                    <a:pt x="18254" y="10080"/>
                  </a:lnTo>
                  <a:lnTo>
                    <a:pt x="18254" y="18720"/>
                  </a:lnTo>
                  <a:lnTo>
                    <a:pt x="7301" y="15840"/>
                  </a:lnTo>
                  <a:lnTo>
                    <a:pt x="3651" y="11520"/>
                  </a:lnTo>
                  <a:lnTo>
                    <a:pt x="3651" y="7200"/>
                  </a:lnTo>
                  <a:lnTo>
                    <a:pt x="7301" y="432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44" name="Oval 27"/>
            <p:cNvSpPr/>
            <p:nvPr/>
          </p:nvSpPr>
          <p:spPr>
            <a:xfrm>
              <a:off x="79374" y="4303712"/>
              <a:ext cx="2190751" cy="617539"/>
            </a:xfrm>
            <a:prstGeom prst="ellipse">
              <a:avLst/>
            </a:pr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45" name="Oval 28"/>
            <p:cNvSpPr/>
            <p:nvPr/>
          </p:nvSpPr>
          <p:spPr>
            <a:xfrm>
              <a:off x="0" y="4297362"/>
              <a:ext cx="2384426" cy="457201"/>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46" name="Oval 29"/>
            <p:cNvSpPr/>
            <p:nvPr/>
          </p:nvSpPr>
          <p:spPr>
            <a:xfrm>
              <a:off x="74612" y="4338637"/>
              <a:ext cx="2262189" cy="349251"/>
            </a:xfrm>
            <a:prstGeom prst="ellipse">
              <a:avLst/>
            </a:prstGeom>
            <a:gradFill flip="none" rotWithShape="1">
              <a:gsLst>
                <a:gs pos="0">
                  <a:srgbClr val="663300"/>
                </a:gs>
                <a:gs pos="100000">
                  <a:srgbClr val="82582E"/>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47" name="Freeform 30"/>
            <p:cNvSpPr/>
            <p:nvPr/>
          </p:nvSpPr>
          <p:spPr>
            <a:xfrm>
              <a:off x="2141537" y="4224337"/>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5840" y="21600"/>
                  </a:moveTo>
                  <a:lnTo>
                    <a:pt x="18720" y="14850"/>
                  </a:lnTo>
                  <a:lnTo>
                    <a:pt x="21600" y="9450"/>
                  </a:lnTo>
                  <a:lnTo>
                    <a:pt x="18720" y="4050"/>
                  </a:lnTo>
                  <a:lnTo>
                    <a:pt x="14400" y="0"/>
                  </a:lnTo>
                  <a:lnTo>
                    <a:pt x="7200" y="1350"/>
                  </a:lnTo>
                  <a:lnTo>
                    <a:pt x="1440" y="6750"/>
                  </a:lnTo>
                  <a:lnTo>
                    <a:pt x="0" y="9450"/>
                  </a:lnTo>
                  <a:lnTo>
                    <a:pt x="1440" y="13500"/>
                  </a:lnTo>
                  <a:lnTo>
                    <a:pt x="5760" y="17550"/>
                  </a:lnTo>
                  <a:lnTo>
                    <a:pt x="11520" y="20250"/>
                  </a:lnTo>
                  <a:lnTo>
                    <a:pt x="15840" y="21600"/>
                  </a:lnTo>
                  <a:close/>
                  <a:moveTo>
                    <a:pt x="10080" y="4050"/>
                  </a:moveTo>
                  <a:lnTo>
                    <a:pt x="14400" y="4050"/>
                  </a:lnTo>
                  <a:lnTo>
                    <a:pt x="17280" y="5400"/>
                  </a:lnTo>
                  <a:lnTo>
                    <a:pt x="17280" y="10800"/>
                  </a:lnTo>
                  <a:lnTo>
                    <a:pt x="15840" y="16200"/>
                  </a:lnTo>
                  <a:lnTo>
                    <a:pt x="14400" y="17550"/>
                  </a:lnTo>
                  <a:lnTo>
                    <a:pt x="14400" y="18900"/>
                  </a:lnTo>
                  <a:lnTo>
                    <a:pt x="10080" y="16200"/>
                  </a:lnTo>
                  <a:lnTo>
                    <a:pt x="7200" y="14850"/>
                  </a:lnTo>
                  <a:lnTo>
                    <a:pt x="4320" y="9450"/>
                  </a:lnTo>
                  <a:lnTo>
                    <a:pt x="5760" y="6750"/>
                  </a:lnTo>
                  <a:lnTo>
                    <a:pt x="10080"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48" name="Freeform 31"/>
            <p:cNvSpPr/>
            <p:nvPr/>
          </p:nvSpPr>
          <p:spPr>
            <a:xfrm>
              <a:off x="4806949" y="3930649"/>
              <a:ext cx="114301"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3600" y="20400"/>
                  </a:lnTo>
                  <a:lnTo>
                    <a:pt x="7200" y="21600"/>
                  </a:lnTo>
                  <a:lnTo>
                    <a:pt x="14400" y="21600"/>
                  </a:lnTo>
                  <a:lnTo>
                    <a:pt x="19800" y="19200"/>
                  </a:lnTo>
                  <a:lnTo>
                    <a:pt x="21600" y="13200"/>
                  </a:lnTo>
                  <a:lnTo>
                    <a:pt x="18000" y="3600"/>
                  </a:lnTo>
                  <a:lnTo>
                    <a:pt x="12600" y="0"/>
                  </a:lnTo>
                  <a:lnTo>
                    <a:pt x="10800" y="0"/>
                  </a:lnTo>
                  <a:lnTo>
                    <a:pt x="5400" y="4800"/>
                  </a:lnTo>
                  <a:lnTo>
                    <a:pt x="1800" y="9600"/>
                  </a:lnTo>
                  <a:lnTo>
                    <a:pt x="0" y="13200"/>
                  </a:lnTo>
                  <a:lnTo>
                    <a:pt x="0" y="18000"/>
                  </a:lnTo>
                  <a:close/>
                  <a:moveTo>
                    <a:pt x="3600" y="13200"/>
                  </a:moveTo>
                  <a:lnTo>
                    <a:pt x="5400" y="9600"/>
                  </a:lnTo>
                  <a:lnTo>
                    <a:pt x="9000" y="4800"/>
                  </a:lnTo>
                  <a:lnTo>
                    <a:pt x="10800" y="3600"/>
                  </a:lnTo>
                  <a:lnTo>
                    <a:pt x="16200" y="6000"/>
                  </a:lnTo>
                  <a:lnTo>
                    <a:pt x="18000" y="9600"/>
                  </a:lnTo>
                  <a:lnTo>
                    <a:pt x="19800" y="14400"/>
                  </a:lnTo>
                  <a:lnTo>
                    <a:pt x="19800" y="16800"/>
                  </a:lnTo>
                  <a:lnTo>
                    <a:pt x="16200" y="19200"/>
                  </a:lnTo>
                  <a:lnTo>
                    <a:pt x="9000" y="20400"/>
                  </a:lnTo>
                  <a:lnTo>
                    <a:pt x="7200" y="19200"/>
                  </a:lnTo>
                  <a:lnTo>
                    <a:pt x="3600" y="18000"/>
                  </a:lnTo>
                  <a:lnTo>
                    <a:pt x="360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49" name="Rectangle 32"/>
            <p:cNvSpPr/>
            <p:nvPr/>
          </p:nvSpPr>
          <p:spPr>
            <a:xfrm>
              <a:off x="2927349" y="1025524"/>
              <a:ext cx="274638" cy="4030664"/>
            </a:xfrm>
            <a:prstGeom prst="rect">
              <a:avLst/>
            </a:pr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50" name="Rectangle 33"/>
            <p:cNvSpPr/>
            <p:nvPr/>
          </p:nvSpPr>
          <p:spPr>
            <a:xfrm>
              <a:off x="3006724" y="663574"/>
              <a:ext cx="120651" cy="381000"/>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51" name="AutoShape 34"/>
            <p:cNvSpPr/>
            <p:nvPr/>
          </p:nvSpPr>
          <p:spPr>
            <a:xfrm>
              <a:off x="2898774" y="977899"/>
              <a:ext cx="325439" cy="82551"/>
            </a:xfrm>
            <a:prstGeom prst="roundRect">
              <a:avLst>
                <a:gd name="adj" fmla="val 16667"/>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52" name="Freeform 35"/>
            <p:cNvSpPr/>
            <p:nvPr/>
          </p:nvSpPr>
          <p:spPr>
            <a:xfrm>
              <a:off x="3035299" y="638174"/>
              <a:ext cx="400051" cy="25019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1029" y="1151"/>
                  </a:lnTo>
                  <a:lnTo>
                    <a:pt x="1029" y="822"/>
                  </a:lnTo>
                  <a:lnTo>
                    <a:pt x="0" y="164"/>
                  </a:lnTo>
                  <a:lnTo>
                    <a:pt x="6171" y="0"/>
                  </a:lnTo>
                  <a:lnTo>
                    <a:pt x="6686" y="658"/>
                  </a:lnTo>
                  <a:lnTo>
                    <a:pt x="7543" y="905"/>
                  </a:lnTo>
                </a:path>
              </a:pathLst>
            </a:cu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53" name="Freeform 36"/>
            <p:cNvSpPr/>
            <p:nvPr/>
          </p:nvSpPr>
          <p:spPr>
            <a:xfrm>
              <a:off x="2817812" y="466724"/>
              <a:ext cx="503239" cy="219076"/>
            </a:xfrm>
            <a:custGeom>
              <a:avLst/>
              <a:gdLst/>
              <a:ahLst/>
              <a:cxnLst>
                <a:cxn ang="0">
                  <a:pos x="wd2" y="hd2"/>
                </a:cxn>
                <a:cxn ang="5400000">
                  <a:pos x="wd2" y="hd2"/>
                </a:cxn>
                <a:cxn ang="10800000">
                  <a:pos x="wd2" y="hd2"/>
                </a:cxn>
                <a:cxn ang="16200000">
                  <a:pos x="wd2" y="hd2"/>
                </a:cxn>
              </a:cxnLst>
              <a:rect l="0" t="0" r="r" b="b"/>
              <a:pathLst>
                <a:path w="21600" h="21600" extrusionOk="0">
                  <a:moveTo>
                    <a:pt x="11005" y="0"/>
                  </a:moveTo>
                  <a:lnTo>
                    <a:pt x="15516" y="939"/>
                  </a:lnTo>
                  <a:lnTo>
                    <a:pt x="18797" y="5635"/>
                  </a:lnTo>
                  <a:lnTo>
                    <a:pt x="20780" y="12209"/>
                  </a:lnTo>
                  <a:lnTo>
                    <a:pt x="21600" y="21600"/>
                  </a:lnTo>
                  <a:lnTo>
                    <a:pt x="0" y="21600"/>
                  </a:lnTo>
                  <a:lnTo>
                    <a:pt x="752" y="12209"/>
                  </a:lnTo>
                  <a:lnTo>
                    <a:pt x="3213" y="5635"/>
                  </a:lnTo>
                  <a:lnTo>
                    <a:pt x="6494" y="939"/>
                  </a:lnTo>
                  <a:lnTo>
                    <a:pt x="11005"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grpSp>
      <p:sp>
        <p:nvSpPr>
          <p:cNvPr id="755" name="Title Text"/>
          <p:cNvSpPr txBox="1">
            <a:spLocks noGrp="1"/>
          </p:cNvSpPr>
          <p:nvPr>
            <p:ph type="title"/>
          </p:nvPr>
        </p:nvSpPr>
        <p:spPr>
          <a:xfrm>
            <a:off x="457200" y="273050"/>
            <a:ext cx="3008314" cy="1162050"/>
          </a:xfrm>
          <a:prstGeom prst="rect">
            <a:avLst/>
          </a:prstGeom>
        </p:spPr>
        <p:txBody>
          <a:bodyPr anchor="b"/>
          <a:lstStyle>
            <a:lvl1pPr algn="l">
              <a:defRPr sz="2000" b="1">
                <a:solidFill>
                  <a:srgbClr val="DBBD71"/>
                </a:solidFill>
              </a:defRPr>
            </a:lvl1pPr>
          </a:lstStyle>
          <a:p>
            <a:r>
              <a:t>Title Text</a:t>
            </a:r>
          </a:p>
        </p:txBody>
      </p:sp>
      <p:sp>
        <p:nvSpPr>
          <p:cNvPr id="756" name="Body Level One…"/>
          <p:cNvSpPr txBox="1">
            <a:spLocks noGrp="1"/>
          </p:cNvSpPr>
          <p:nvPr>
            <p:ph type="body" idx="1"/>
          </p:nvPr>
        </p:nvSpPr>
        <p:spPr>
          <a:xfrm>
            <a:off x="3575050" y="273050"/>
            <a:ext cx="5111750" cy="5853113"/>
          </a:xfrm>
          <a:prstGeom prst="rect">
            <a:avLst/>
          </a:prstGeom>
        </p:spPr>
        <p:txBody>
          <a:bodyPr/>
          <a:lstStyle>
            <a:lvl1pPr>
              <a:buClr>
                <a:srgbClr val="FFCC66"/>
              </a:buClr>
              <a:buSzPct val="65000"/>
              <a:buChar char="■"/>
              <a:defRPr>
                <a:latin typeface="Tahoma"/>
                <a:ea typeface="Tahoma"/>
                <a:cs typeface="Tahoma"/>
                <a:sym typeface="Tahoma"/>
              </a:defRPr>
            </a:lvl1pPr>
            <a:lvl2pPr>
              <a:buClr>
                <a:srgbClr val="FFCC66"/>
              </a:buClr>
              <a:buSzPct val="65000"/>
              <a:buChar char="■"/>
              <a:defRPr>
                <a:latin typeface="Tahoma"/>
                <a:ea typeface="Tahoma"/>
                <a:cs typeface="Tahoma"/>
                <a:sym typeface="Tahoma"/>
              </a:defRPr>
            </a:lvl2pPr>
            <a:lvl3pPr>
              <a:buClr>
                <a:srgbClr val="FFCC66"/>
              </a:buClr>
              <a:buSzPct val="65000"/>
              <a:buChar char="■"/>
              <a:defRPr>
                <a:latin typeface="Tahoma"/>
                <a:ea typeface="Tahoma"/>
                <a:cs typeface="Tahoma"/>
                <a:sym typeface="Tahoma"/>
              </a:defRPr>
            </a:lvl3pPr>
            <a:lvl4pPr>
              <a:buClr>
                <a:srgbClr val="FFCC66"/>
              </a:buClr>
              <a:buSzPct val="65000"/>
              <a:buChar char="■"/>
              <a:defRPr>
                <a:latin typeface="Tahoma"/>
                <a:ea typeface="Tahoma"/>
                <a:cs typeface="Tahoma"/>
                <a:sym typeface="Tahoma"/>
              </a:defRPr>
            </a:lvl4pPr>
            <a:lvl5pPr>
              <a:buClr>
                <a:srgbClr val="FFCC66"/>
              </a:buClr>
              <a:buSzPct val="65000"/>
              <a:buChar char="■"/>
              <a:defRPr>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757" name="Text Placeholder 3"/>
          <p:cNvSpPr>
            <a:spLocks noGrp="1"/>
          </p:cNvSpPr>
          <p:nvPr>
            <p:ph type="body" sz="half" idx="21"/>
          </p:nvPr>
        </p:nvSpPr>
        <p:spPr>
          <a:xfrm>
            <a:off x="457199" y="1435100"/>
            <a:ext cx="3008315" cy="4691063"/>
          </a:xfrm>
          <a:prstGeom prst="rect">
            <a:avLst/>
          </a:prstGeom>
        </p:spPr>
        <p:txBody>
          <a:bodyPr/>
          <a:lstStyle/>
          <a:p>
            <a:pPr marL="0" indent="0">
              <a:spcBef>
                <a:spcPts val="300"/>
              </a:spcBef>
              <a:buClrTx/>
              <a:buSzTx/>
              <a:buNone/>
              <a:defRPr sz="1400">
                <a:latin typeface="Tahoma"/>
                <a:ea typeface="Tahoma"/>
                <a:cs typeface="Tahoma"/>
                <a:sym typeface="Tahoma"/>
              </a:defRPr>
            </a:pPr>
            <a:endParaRPr/>
          </a:p>
        </p:txBody>
      </p:sp>
      <p:sp>
        <p:nvSpPr>
          <p:cNvPr id="758" name="Slide Number"/>
          <p:cNvSpPr txBox="1">
            <a:spLocks noGrp="1"/>
          </p:cNvSpPr>
          <p:nvPr>
            <p:ph type="sldNum" sz="quarter" idx="2"/>
          </p:nvPr>
        </p:nvSpPr>
        <p:spPr>
          <a:xfrm>
            <a:off x="8416270" y="6466522"/>
            <a:ext cx="270531" cy="269241"/>
          </a:xfrm>
          <a:prstGeom prst="rect">
            <a:avLst/>
          </a:prstGeom>
        </p:spPr>
        <p:txBody>
          <a:bodyPr anchor="b"/>
          <a:lstStyle>
            <a:lvl1pPr>
              <a:defRPr sz="1200">
                <a:latin typeface="Tahoma"/>
                <a:ea typeface="Tahoma"/>
                <a:cs typeface="Tahoma"/>
                <a:sym typeface="Tahoma"/>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949998572"/>
      </p:ext>
    </p:extLst>
  </p:cSld>
  <p:clrMapOvr>
    <a:masterClrMapping/>
  </p:clrMapOvr>
  <p:transition spd="med"/>
</p:sldLayout>
</file>

<file path=ppt/slideLayouts/slideLayout286.xml><?xml version="1.0" encoding="utf-8"?>
<p:sldLayout xmlns:a="http://schemas.openxmlformats.org/drawingml/2006/main" xmlns:r="http://schemas.openxmlformats.org/officeDocument/2006/relationships" xmlns:p="http://schemas.openxmlformats.org/presentationml/2006/main" showMasterSp="0" type="tx">
  <p:cSld name="4_Picture with Caption">
    <p:bg>
      <p:bgPr>
        <a:gradFill flip="none" rotWithShape="1">
          <a:gsLst>
            <a:gs pos="0">
              <a:srgbClr val="663300"/>
            </a:gs>
            <a:gs pos="50000">
              <a:srgbClr val="996600"/>
            </a:gs>
            <a:gs pos="100000">
              <a:srgbClr val="663300"/>
            </a:gs>
          </a:gsLst>
          <a:lin ang="5400000" scaled="0"/>
        </a:gradFill>
        <a:effectLst/>
      </p:bgPr>
    </p:bg>
    <p:spTree>
      <p:nvGrpSpPr>
        <p:cNvPr id="1" name=""/>
        <p:cNvGrpSpPr/>
        <p:nvPr/>
      </p:nvGrpSpPr>
      <p:grpSpPr>
        <a:xfrm>
          <a:off x="0" y="0"/>
          <a:ext cx="0" cy="0"/>
          <a:chOff x="0" y="0"/>
          <a:chExt cx="0" cy="0"/>
        </a:xfrm>
      </p:grpSpPr>
      <p:grpSp>
        <p:nvGrpSpPr>
          <p:cNvPr id="799" name="Group 2"/>
          <p:cNvGrpSpPr/>
          <p:nvPr/>
        </p:nvGrpSpPr>
        <p:grpSpPr>
          <a:xfrm>
            <a:off x="3800475" y="1789113"/>
            <a:ext cx="5350046" cy="5056188"/>
            <a:chOff x="0" y="0"/>
            <a:chExt cx="5350045" cy="5056187"/>
          </a:xfrm>
        </p:grpSpPr>
        <p:sp>
          <p:nvSpPr>
            <p:cNvPr id="765" name="Rectangle 3"/>
            <p:cNvSpPr/>
            <p:nvPr/>
          </p:nvSpPr>
          <p:spPr>
            <a:xfrm>
              <a:off x="2914649" y="377824"/>
              <a:ext cx="312738" cy="161925"/>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66" name="Oval 4"/>
            <p:cNvSpPr/>
            <p:nvPr/>
          </p:nvSpPr>
          <p:spPr>
            <a:xfrm>
              <a:off x="3024187" y="92074"/>
              <a:ext cx="74613" cy="74613"/>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67" name="Rectangle 5"/>
            <p:cNvSpPr/>
            <p:nvPr/>
          </p:nvSpPr>
          <p:spPr>
            <a:xfrm>
              <a:off x="3991359" y="650874"/>
              <a:ext cx="951732" cy="3157539"/>
            </a:xfrm>
            <a:custGeom>
              <a:avLst/>
              <a:gdLst/>
              <a:ahLst/>
              <a:cxnLst>
                <a:cxn ang="0">
                  <a:pos x="wd2" y="hd2"/>
                </a:cxn>
                <a:cxn ang="5400000">
                  <a:pos x="wd2" y="hd2"/>
                </a:cxn>
                <a:cxn ang="10800000">
                  <a:pos x="wd2" y="hd2"/>
                </a:cxn>
                <a:cxn ang="16200000">
                  <a:pos x="wd2" y="hd2"/>
                </a:cxn>
              </a:cxnLst>
              <a:rect l="0" t="0" r="r" b="b"/>
              <a:pathLst>
                <a:path w="21600" h="21600" extrusionOk="0">
                  <a:moveTo>
                    <a:pt x="21324" y="0"/>
                  </a:moveTo>
                  <a:lnTo>
                    <a:pt x="21600" y="25"/>
                  </a:lnTo>
                  <a:lnTo>
                    <a:pt x="276" y="21600"/>
                  </a:lnTo>
                  <a:lnTo>
                    <a:pt x="0" y="21575"/>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68" name="Freeform 6"/>
            <p:cNvSpPr/>
            <p:nvPr/>
          </p:nvSpPr>
          <p:spPr>
            <a:xfrm>
              <a:off x="3932237" y="3779837"/>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5891" y="21600"/>
                  </a:moveTo>
                  <a:lnTo>
                    <a:pt x="13745" y="17550"/>
                  </a:lnTo>
                  <a:lnTo>
                    <a:pt x="19636" y="13500"/>
                  </a:lnTo>
                  <a:lnTo>
                    <a:pt x="21600" y="8100"/>
                  </a:lnTo>
                  <a:lnTo>
                    <a:pt x="19636" y="2700"/>
                  </a:lnTo>
                  <a:lnTo>
                    <a:pt x="11782" y="0"/>
                  </a:lnTo>
                  <a:lnTo>
                    <a:pt x="3927" y="2700"/>
                  </a:lnTo>
                  <a:lnTo>
                    <a:pt x="0" y="8100"/>
                  </a:lnTo>
                  <a:lnTo>
                    <a:pt x="0" y="13500"/>
                  </a:lnTo>
                  <a:lnTo>
                    <a:pt x="5891" y="21600"/>
                  </a:lnTo>
                  <a:close/>
                  <a:moveTo>
                    <a:pt x="13745" y="4050"/>
                  </a:moveTo>
                  <a:lnTo>
                    <a:pt x="17673" y="5400"/>
                  </a:lnTo>
                  <a:lnTo>
                    <a:pt x="19636" y="8100"/>
                  </a:lnTo>
                  <a:lnTo>
                    <a:pt x="19636" y="10800"/>
                  </a:lnTo>
                  <a:lnTo>
                    <a:pt x="11782" y="16200"/>
                  </a:lnTo>
                  <a:lnTo>
                    <a:pt x="7855" y="17550"/>
                  </a:lnTo>
                  <a:lnTo>
                    <a:pt x="3927" y="10800"/>
                  </a:lnTo>
                  <a:lnTo>
                    <a:pt x="5891" y="5400"/>
                  </a:lnTo>
                  <a:lnTo>
                    <a:pt x="9818" y="4050"/>
                  </a:lnTo>
                  <a:lnTo>
                    <a:pt x="13745"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69" name="Rectangle 7"/>
            <p:cNvSpPr/>
            <p:nvPr/>
          </p:nvSpPr>
          <p:spPr>
            <a:xfrm>
              <a:off x="4866237" y="648095"/>
              <a:ext cx="97326" cy="3171034"/>
            </a:xfrm>
            <a:custGeom>
              <a:avLst/>
              <a:gdLst/>
              <a:ahLst/>
              <a:cxnLst>
                <a:cxn ang="0">
                  <a:pos x="wd2" y="hd2"/>
                </a:cxn>
                <a:cxn ang="5400000">
                  <a:pos x="wd2" y="hd2"/>
                </a:cxn>
                <a:cxn ang="10800000">
                  <a:pos x="wd2" y="hd2"/>
                </a:cxn>
                <a:cxn ang="16200000">
                  <a:pos x="wd2" y="hd2"/>
                </a:cxn>
              </a:cxnLst>
              <a:rect l="0" t="0" r="r" b="b"/>
              <a:pathLst>
                <a:path w="21600" h="21600" extrusionOk="0">
                  <a:moveTo>
                    <a:pt x="18782" y="0"/>
                  </a:moveTo>
                  <a:lnTo>
                    <a:pt x="21600" y="2"/>
                  </a:lnTo>
                  <a:lnTo>
                    <a:pt x="2818" y="21600"/>
                  </a:lnTo>
                  <a:lnTo>
                    <a:pt x="0" y="2159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70" name="Rectangle 8"/>
            <p:cNvSpPr/>
            <p:nvPr/>
          </p:nvSpPr>
          <p:spPr>
            <a:xfrm>
              <a:off x="4965528" y="649012"/>
              <a:ext cx="384518" cy="1351513"/>
            </a:xfrm>
            <a:custGeom>
              <a:avLst/>
              <a:gdLst/>
              <a:ahLst/>
              <a:cxnLst>
                <a:cxn ang="0">
                  <a:pos x="wd2" y="hd2"/>
                </a:cxn>
                <a:cxn ang="5400000">
                  <a:pos x="wd2" y="hd2"/>
                </a:cxn>
                <a:cxn ang="10800000">
                  <a:pos x="wd2" y="hd2"/>
                </a:cxn>
                <a:cxn ang="16200000">
                  <a:pos x="wd2" y="hd2"/>
                </a:cxn>
              </a:cxnLst>
              <a:rect l="0" t="0" r="r" b="b"/>
              <a:pathLst>
                <a:path w="21600" h="21600" extrusionOk="0">
                  <a:moveTo>
                    <a:pt x="0" y="54"/>
                  </a:moveTo>
                  <a:lnTo>
                    <a:pt x="688" y="0"/>
                  </a:lnTo>
                  <a:lnTo>
                    <a:pt x="21600" y="21546"/>
                  </a:lnTo>
                  <a:lnTo>
                    <a:pt x="20912"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71" name="Rectangle 9"/>
            <p:cNvSpPr/>
            <p:nvPr/>
          </p:nvSpPr>
          <p:spPr>
            <a:xfrm>
              <a:off x="1140127" y="1179683"/>
              <a:ext cx="1063021" cy="3055596"/>
            </a:xfrm>
            <a:custGeom>
              <a:avLst/>
              <a:gdLst/>
              <a:ahLst/>
              <a:cxnLst>
                <a:cxn ang="0">
                  <a:pos x="wd2" y="hd2"/>
                </a:cxn>
                <a:cxn ang="5400000">
                  <a:pos x="wd2" y="hd2"/>
                </a:cxn>
                <a:cxn ang="10800000">
                  <a:pos x="wd2" y="hd2"/>
                </a:cxn>
                <a:cxn ang="16200000">
                  <a:pos x="wd2" y="hd2"/>
                </a:cxn>
              </a:cxnLst>
              <a:rect l="0" t="0" r="r" b="b"/>
              <a:pathLst>
                <a:path w="21600" h="21600" extrusionOk="0">
                  <a:moveTo>
                    <a:pt x="0" y="29"/>
                  </a:moveTo>
                  <a:lnTo>
                    <a:pt x="244" y="0"/>
                  </a:lnTo>
                  <a:lnTo>
                    <a:pt x="21600" y="21571"/>
                  </a:lnTo>
                  <a:lnTo>
                    <a:pt x="21356"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72" name="Rectangle 10"/>
            <p:cNvSpPr/>
            <p:nvPr/>
          </p:nvSpPr>
          <p:spPr>
            <a:xfrm>
              <a:off x="39266" y="1187305"/>
              <a:ext cx="1083518" cy="3192752"/>
            </a:xfrm>
            <a:custGeom>
              <a:avLst/>
              <a:gdLst/>
              <a:ahLst/>
              <a:cxnLst>
                <a:cxn ang="0">
                  <a:pos x="wd2" y="hd2"/>
                </a:cxn>
                <a:cxn ang="5400000">
                  <a:pos x="wd2" y="hd2"/>
                </a:cxn>
                <a:cxn ang="10800000">
                  <a:pos x="wd2" y="hd2"/>
                </a:cxn>
                <a:cxn ang="16200000">
                  <a:pos x="wd2" y="hd2"/>
                </a:cxn>
              </a:cxnLst>
              <a:rect l="0" t="0" r="r" b="b"/>
              <a:pathLst>
                <a:path w="21600" h="21600" extrusionOk="0">
                  <a:moveTo>
                    <a:pt x="21360" y="0"/>
                  </a:moveTo>
                  <a:lnTo>
                    <a:pt x="21600" y="27"/>
                  </a:lnTo>
                  <a:lnTo>
                    <a:pt x="240" y="21600"/>
                  </a:lnTo>
                  <a:lnTo>
                    <a:pt x="0" y="2157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73" name="Rectangle 11"/>
            <p:cNvSpPr/>
            <p:nvPr/>
          </p:nvSpPr>
          <p:spPr>
            <a:xfrm>
              <a:off x="904041" y="1183192"/>
              <a:ext cx="236618" cy="3018415"/>
            </a:xfrm>
            <a:custGeom>
              <a:avLst/>
              <a:gdLst/>
              <a:ahLst/>
              <a:cxnLst>
                <a:cxn ang="0">
                  <a:pos x="wd2" y="hd2"/>
                </a:cxn>
                <a:cxn ang="5400000">
                  <a:pos x="wd2" y="hd2"/>
                </a:cxn>
                <a:cxn ang="10800000">
                  <a:pos x="wd2" y="hd2"/>
                </a:cxn>
                <a:cxn ang="16200000">
                  <a:pos x="wd2" y="hd2"/>
                </a:cxn>
              </a:cxnLst>
              <a:rect l="0" t="0" r="r" b="b"/>
              <a:pathLst>
                <a:path w="21600" h="21600" extrusionOk="0">
                  <a:moveTo>
                    <a:pt x="20444" y="0"/>
                  </a:moveTo>
                  <a:lnTo>
                    <a:pt x="21600" y="7"/>
                  </a:lnTo>
                  <a:lnTo>
                    <a:pt x="1156" y="21600"/>
                  </a:lnTo>
                  <a:lnTo>
                    <a:pt x="0" y="2159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74" name="Freeform 12"/>
            <p:cNvSpPr/>
            <p:nvPr/>
          </p:nvSpPr>
          <p:spPr>
            <a:xfrm>
              <a:off x="2560637" y="3006724"/>
              <a:ext cx="989013" cy="247651"/>
            </a:xfrm>
            <a:custGeom>
              <a:avLst/>
              <a:gdLst/>
              <a:ahLst/>
              <a:cxnLst>
                <a:cxn ang="0">
                  <a:pos x="wd2" y="hd2"/>
                </a:cxn>
                <a:cxn ang="5400000">
                  <a:pos x="wd2" y="hd2"/>
                </a:cxn>
                <a:cxn ang="10800000">
                  <a:pos x="wd2" y="hd2"/>
                </a:cxn>
                <a:cxn ang="16200000">
                  <a:pos x="wd2" y="hd2"/>
                </a:cxn>
              </a:cxnLst>
              <a:rect l="0" t="0" r="r" b="b"/>
              <a:pathLst>
                <a:path w="21600" h="21600" extrusionOk="0">
                  <a:moveTo>
                    <a:pt x="208" y="2492"/>
                  </a:moveTo>
                  <a:lnTo>
                    <a:pt x="5617" y="4985"/>
                  </a:lnTo>
                  <a:lnTo>
                    <a:pt x="8702" y="4985"/>
                  </a:lnTo>
                  <a:lnTo>
                    <a:pt x="12274" y="4154"/>
                  </a:lnTo>
                  <a:lnTo>
                    <a:pt x="16399" y="2492"/>
                  </a:lnTo>
                  <a:lnTo>
                    <a:pt x="21184" y="0"/>
                  </a:lnTo>
                  <a:lnTo>
                    <a:pt x="21600" y="15785"/>
                  </a:lnTo>
                  <a:lnTo>
                    <a:pt x="17231" y="19108"/>
                  </a:lnTo>
                  <a:lnTo>
                    <a:pt x="14354" y="20769"/>
                  </a:lnTo>
                  <a:lnTo>
                    <a:pt x="11025" y="21600"/>
                  </a:lnTo>
                  <a:lnTo>
                    <a:pt x="7454" y="21600"/>
                  </a:lnTo>
                  <a:lnTo>
                    <a:pt x="3744" y="20769"/>
                  </a:lnTo>
                  <a:lnTo>
                    <a:pt x="0" y="18277"/>
                  </a:lnTo>
                  <a:lnTo>
                    <a:pt x="208" y="2492"/>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75" name="Freeform 13"/>
            <p:cNvSpPr/>
            <p:nvPr/>
          </p:nvSpPr>
          <p:spPr>
            <a:xfrm>
              <a:off x="3759199" y="3911599"/>
              <a:ext cx="1581151" cy="200026"/>
            </a:xfrm>
            <a:custGeom>
              <a:avLst/>
              <a:gdLst/>
              <a:ahLst/>
              <a:cxnLst>
                <a:cxn ang="0">
                  <a:pos x="wd2" y="hd2"/>
                </a:cxn>
                <a:cxn ang="5400000">
                  <a:pos x="wd2" y="hd2"/>
                </a:cxn>
                <a:cxn ang="10800000">
                  <a:pos x="wd2" y="hd2"/>
                </a:cxn>
                <a:cxn ang="16200000">
                  <a:pos x="wd2" y="hd2"/>
                </a:cxn>
              </a:cxnLst>
              <a:rect l="0" t="0" r="r" b="b"/>
              <a:pathLst>
                <a:path w="21600" h="21600" extrusionOk="0">
                  <a:moveTo>
                    <a:pt x="16401" y="1029"/>
                  </a:moveTo>
                  <a:lnTo>
                    <a:pt x="8723" y="1029"/>
                  </a:lnTo>
                  <a:lnTo>
                    <a:pt x="7287" y="0"/>
                  </a:lnTo>
                  <a:lnTo>
                    <a:pt x="4829" y="0"/>
                  </a:lnTo>
                  <a:lnTo>
                    <a:pt x="3915" y="1029"/>
                  </a:lnTo>
                  <a:lnTo>
                    <a:pt x="1175" y="1029"/>
                  </a:lnTo>
                  <a:lnTo>
                    <a:pt x="522" y="2057"/>
                  </a:lnTo>
                  <a:lnTo>
                    <a:pt x="131" y="3086"/>
                  </a:lnTo>
                  <a:lnTo>
                    <a:pt x="0" y="4114"/>
                  </a:lnTo>
                  <a:lnTo>
                    <a:pt x="261" y="7200"/>
                  </a:lnTo>
                  <a:lnTo>
                    <a:pt x="392" y="8229"/>
                  </a:lnTo>
                  <a:lnTo>
                    <a:pt x="653" y="9257"/>
                  </a:lnTo>
                  <a:lnTo>
                    <a:pt x="1305" y="10286"/>
                  </a:lnTo>
                  <a:lnTo>
                    <a:pt x="1958" y="12343"/>
                  </a:lnTo>
                  <a:lnTo>
                    <a:pt x="3132" y="14400"/>
                  </a:lnTo>
                  <a:lnTo>
                    <a:pt x="4568" y="15429"/>
                  </a:lnTo>
                  <a:lnTo>
                    <a:pt x="6373" y="17486"/>
                  </a:lnTo>
                  <a:lnTo>
                    <a:pt x="8462" y="18514"/>
                  </a:lnTo>
                  <a:lnTo>
                    <a:pt x="10941" y="20571"/>
                  </a:lnTo>
                  <a:lnTo>
                    <a:pt x="13530" y="20571"/>
                  </a:lnTo>
                  <a:lnTo>
                    <a:pt x="16401" y="21600"/>
                  </a:lnTo>
                  <a:lnTo>
                    <a:pt x="21600" y="21600"/>
                  </a:lnTo>
                  <a:lnTo>
                    <a:pt x="21600" y="2057"/>
                  </a:lnTo>
                  <a:lnTo>
                    <a:pt x="19120" y="2057"/>
                  </a:lnTo>
                  <a:lnTo>
                    <a:pt x="16401" y="1029"/>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76" name="Freeform 14"/>
            <p:cNvSpPr/>
            <p:nvPr/>
          </p:nvSpPr>
          <p:spPr>
            <a:xfrm>
              <a:off x="3797300" y="3997324"/>
              <a:ext cx="1543051" cy="388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535" y="4761"/>
                  </a:lnTo>
                  <a:lnTo>
                    <a:pt x="1471" y="8464"/>
                  </a:lnTo>
                  <a:lnTo>
                    <a:pt x="2675" y="12078"/>
                  </a:lnTo>
                  <a:lnTo>
                    <a:pt x="4414" y="15252"/>
                  </a:lnTo>
                  <a:lnTo>
                    <a:pt x="6531" y="17897"/>
                  </a:lnTo>
                  <a:lnTo>
                    <a:pt x="9206" y="20013"/>
                  </a:lnTo>
                  <a:lnTo>
                    <a:pt x="10677" y="20542"/>
                  </a:lnTo>
                  <a:lnTo>
                    <a:pt x="12394" y="21071"/>
                  </a:lnTo>
                  <a:lnTo>
                    <a:pt x="14133" y="21600"/>
                  </a:lnTo>
                  <a:lnTo>
                    <a:pt x="19059" y="21600"/>
                  </a:lnTo>
                  <a:lnTo>
                    <a:pt x="21600" y="21071"/>
                  </a:lnTo>
                  <a:lnTo>
                    <a:pt x="21600" y="5290"/>
                  </a:lnTo>
                  <a:lnTo>
                    <a:pt x="15604" y="5290"/>
                  </a:lnTo>
                  <a:lnTo>
                    <a:pt x="11212" y="4761"/>
                  </a:lnTo>
                  <a:lnTo>
                    <a:pt x="7066" y="3703"/>
                  </a:lnTo>
                  <a:lnTo>
                    <a:pt x="3344" y="2116"/>
                  </a:lnTo>
                  <a:lnTo>
                    <a:pt x="1605" y="1058"/>
                  </a:lnTo>
                  <a:lnTo>
                    <a:pt x="0" y="0"/>
                  </a:lnTo>
                  <a:close/>
                </a:path>
              </a:pathLst>
            </a:custGeom>
            <a:gradFill flip="none" rotWithShape="1">
              <a:gsLst>
                <a:gs pos="0">
                  <a:srgbClr val="663300"/>
                </a:gs>
                <a:gs pos="100000">
                  <a:srgbClr val="82582E"/>
                </a:gs>
              </a:gsLst>
              <a:lin ang="189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77" name="Freeform 15"/>
            <p:cNvSpPr/>
            <p:nvPr/>
          </p:nvSpPr>
          <p:spPr>
            <a:xfrm>
              <a:off x="3825875" y="3911599"/>
              <a:ext cx="1514476" cy="142876"/>
            </a:xfrm>
            <a:custGeom>
              <a:avLst/>
              <a:gdLst/>
              <a:ahLst/>
              <a:cxnLst>
                <a:cxn ang="0">
                  <a:pos x="wd2" y="hd2"/>
                </a:cxn>
                <a:cxn ang="5400000">
                  <a:pos x="wd2" y="hd2"/>
                </a:cxn>
                <a:cxn ang="10800000">
                  <a:pos x="wd2" y="hd2"/>
                </a:cxn>
                <a:cxn ang="16200000">
                  <a:pos x="wd2" y="hd2"/>
                </a:cxn>
              </a:cxnLst>
              <a:rect l="0" t="0" r="r" b="b"/>
              <a:pathLst>
                <a:path w="21600" h="21600" extrusionOk="0">
                  <a:moveTo>
                    <a:pt x="15899" y="0"/>
                  </a:moveTo>
                  <a:lnTo>
                    <a:pt x="3679" y="0"/>
                  </a:lnTo>
                  <a:lnTo>
                    <a:pt x="2862" y="1440"/>
                  </a:lnTo>
                  <a:lnTo>
                    <a:pt x="2180" y="1440"/>
                  </a:lnTo>
                  <a:lnTo>
                    <a:pt x="1226" y="2880"/>
                  </a:lnTo>
                  <a:lnTo>
                    <a:pt x="681" y="2880"/>
                  </a:lnTo>
                  <a:lnTo>
                    <a:pt x="273" y="4320"/>
                  </a:lnTo>
                  <a:lnTo>
                    <a:pt x="136" y="4320"/>
                  </a:lnTo>
                  <a:lnTo>
                    <a:pt x="0" y="5760"/>
                  </a:lnTo>
                  <a:lnTo>
                    <a:pt x="136" y="7200"/>
                  </a:lnTo>
                  <a:lnTo>
                    <a:pt x="545" y="8640"/>
                  </a:lnTo>
                  <a:lnTo>
                    <a:pt x="1226" y="10080"/>
                  </a:lnTo>
                  <a:lnTo>
                    <a:pt x="2317" y="12960"/>
                  </a:lnTo>
                  <a:lnTo>
                    <a:pt x="3816" y="14400"/>
                  </a:lnTo>
                  <a:lnTo>
                    <a:pt x="5701" y="15840"/>
                  </a:lnTo>
                  <a:lnTo>
                    <a:pt x="7745" y="18720"/>
                  </a:lnTo>
                  <a:lnTo>
                    <a:pt x="10198" y="20160"/>
                  </a:lnTo>
                  <a:lnTo>
                    <a:pt x="12901" y="20160"/>
                  </a:lnTo>
                  <a:lnTo>
                    <a:pt x="15763" y="21600"/>
                  </a:lnTo>
                  <a:lnTo>
                    <a:pt x="21600" y="21600"/>
                  </a:lnTo>
                  <a:lnTo>
                    <a:pt x="21600" y="1440"/>
                  </a:lnTo>
                  <a:lnTo>
                    <a:pt x="17534" y="1440"/>
                  </a:lnTo>
                  <a:lnTo>
                    <a:pt x="15899"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78" name="Freeform 16"/>
            <p:cNvSpPr/>
            <p:nvPr/>
          </p:nvSpPr>
          <p:spPr>
            <a:xfrm>
              <a:off x="1055687" y="657224"/>
              <a:ext cx="161926" cy="246064"/>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672"/>
                  </a:lnTo>
                  <a:lnTo>
                    <a:pt x="6353" y="10034"/>
                  </a:lnTo>
                  <a:lnTo>
                    <a:pt x="6353" y="21600"/>
                  </a:lnTo>
                  <a:lnTo>
                    <a:pt x="15247" y="21600"/>
                  </a:lnTo>
                  <a:lnTo>
                    <a:pt x="15247" y="9197"/>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79" name="Freeform 17"/>
            <p:cNvSpPr/>
            <p:nvPr/>
          </p:nvSpPr>
          <p:spPr>
            <a:xfrm>
              <a:off x="1055687" y="893762"/>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1520" y="21600"/>
                  </a:moveTo>
                  <a:lnTo>
                    <a:pt x="17280" y="16200"/>
                  </a:lnTo>
                  <a:lnTo>
                    <a:pt x="21600" y="8100"/>
                  </a:lnTo>
                  <a:lnTo>
                    <a:pt x="20160" y="5400"/>
                  </a:lnTo>
                  <a:lnTo>
                    <a:pt x="15840" y="1350"/>
                  </a:lnTo>
                  <a:lnTo>
                    <a:pt x="10080" y="0"/>
                  </a:lnTo>
                  <a:lnTo>
                    <a:pt x="5760" y="0"/>
                  </a:lnTo>
                  <a:lnTo>
                    <a:pt x="2880" y="2700"/>
                  </a:lnTo>
                  <a:lnTo>
                    <a:pt x="0" y="8100"/>
                  </a:lnTo>
                  <a:lnTo>
                    <a:pt x="2880" y="14850"/>
                  </a:lnTo>
                  <a:lnTo>
                    <a:pt x="7200" y="18900"/>
                  </a:lnTo>
                  <a:lnTo>
                    <a:pt x="11520" y="21600"/>
                  </a:lnTo>
                  <a:close/>
                  <a:moveTo>
                    <a:pt x="11520" y="2700"/>
                  </a:moveTo>
                  <a:lnTo>
                    <a:pt x="15840" y="4050"/>
                  </a:lnTo>
                  <a:lnTo>
                    <a:pt x="17280" y="5400"/>
                  </a:lnTo>
                  <a:lnTo>
                    <a:pt x="17280" y="10800"/>
                  </a:lnTo>
                  <a:lnTo>
                    <a:pt x="12960" y="14850"/>
                  </a:lnTo>
                  <a:lnTo>
                    <a:pt x="11520" y="17550"/>
                  </a:lnTo>
                  <a:lnTo>
                    <a:pt x="7200" y="14850"/>
                  </a:lnTo>
                  <a:lnTo>
                    <a:pt x="4320" y="6750"/>
                  </a:lnTo>
                  <a:lnTo>
                    <a:pt x="7200" y="2700"/>
                  </a:lnTo>
                  <a:lnTo>
                    <a:pt x="11520"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80" name="Freeform 18"/>
            <p:cNvSpPr/>
            <p:nvPr/>
          </p:nvSpPr>
          <p:spPr>
            <a:xfrm>
              <a:off x="1055687" y="10175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2880" y="20400"/>
                  </a:lnTo>
                  <a:lnTo>
                    <a:pt x="5760" y="21600"/>
                  </a:lnTo>
                  <a:lnTo>
                    <a:pt x="12960" y="21600"/>
                  </a:lnTo>
                  <a:lnTo>
                    <a:pt x="18720" y="19200"/>
                  </a:lnTo>
                  <a:lnTo>
                    <a:pt x="21600" y="14400"/>
                  </a:lnTo>
                  <a:lnTo>
                    <a:pt x="20160" y="8400"/>
                  </a:lnTo>
                  <a:lnTo>
                    <a:pt x="11520" y="1200"/>
                  </a:lnTo>
                  <a:lnTo>
                    <a:pt x="11520" y="0"/>
                  </a:lnTo>
                  <a:lnTo>
                    <a:pt x="5760" y="4800"/>
                  </a:lnTo>
                  <a:lnTo>
                    <a:pt x="1440" y="9600"/>
                  </a:lnTo>
                  <a:lnTo>
                    <a:pt x="0" y="13200"/>
                  </a:lnTo>
                  <a:lnTo>
                    <a:pt x="0" y="18000"/>
                  </a:lnTo>
                  <a:close/>
                  <a:moveTo>
                    <a:pt x="2880" y="13200"/>
                  </a:moveTo>
                  <a:lnTo>
                    <a:pt x="4320" y="9600"/>
                  </a:lnTo>
                  <a:lnTo>
                    <a:pt x="11520" y="3600"/>
                  </a:lnTo>
                  <a:lnTo>
                    <a:pt x="15840" y="6000"/>
                  </a:lnTo>
                  <a:lnTo>
                    <a:pt x="17280" y="9600"/>
                  </a:lnTo>
                  <a:lnTo>
                    <a:pt x="18720" y="14400"/>
                  </a:lnTo>
                  <a:lnTo>
                    <a:pt x="18720" y="16800"/>
                  </a:lnTo>
                  <a:lnTo>
                    <a:pt x="15840" y="19200"/>
                  </a:lnTo>
                  <a:lnTo>
                    <a:pt x="10080" y="20400"/>
                  </a:lnTo>
                  <a:lnTo>
                    <a:pt x="4320" y="18000"/>
                  </a:lnTo>
                  <a:lnTo>
                    <a:pt x="2880" y="15600"/>
                  </a:lnTo>
                  <a:lnTo>
                    <a:pt x="288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81" name="Freeform 19"/>
            <p:cNvSpPr/>
            <p:nvPr/>
          </p:nvSpPr>
          <p:spPr>
            <a:xfrm>
              <a:off x="4883149" y="123824"/>
              <a:ext cx="161926" cy="2476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831"/>
                  </a:lnTo>
                  <a:lnTo>
                    <a:pt x="6353" y="9969"/>
                  </a:lnTo>
                  <a:lnTo>
                    <a:pt x="6353" y="21600"/>
                  </a:lnTo>
                  <a:lnTo>
                    <a:pt x="15247" y="21600"/>
                  </a:lnTo>
                  <a:lnTo>
                    <a:pt x="15247" y="9138"/>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82" name="Freeform 20"/>
            <p:cNvSpPr/>
            <p:nvPr/>
          </p:nvSpPr>
          <p:spPr>
            <a:xfrm>
              <a:off x="4892674" y="352424"/>
              <a:ext cx="133351" cy="152401"/>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16971" y="17550"/>
                  </a:lnTo>
                  <a:lnTo>
                    <a:pt x="21600" y="12150"/>
                  </a:lnTo>
                  <a:lnTo>
                    <a:pt x="21600" y="6750"/>
                  </a:lnTo>
                  <a:lnTo>
                    <a:pt x="16971" y="1350"/>
                  </a:lnTo>
                  <a:lnTo>
                    <a:pt x="10800" y="0"/>
                  </a:lnTo>
                  <a:lnTo>
                    <a:pt x="6171" y="1350"/>
                  </a:lnTo>
                  <a:lnTo>
                    <a:pt x="3086" y="4050"/>
                  </a:lnTo>
                  <a:lnTo>
                    <a:pt x="0" y="9450"/>
                  </a:lnTo>
                  <a:lnTo>
                    <a:pt x="3086" y="14850"/>
                  </a:lnTo>
                  <a:lnTo>
                    <a:pt x="10800" y="21600"/>
                  </a:lnTo>
                  <a:close/>
                  <a:moveTo>
                    <a:pt x="12343" y="2700"/>
                  </a:moveTo>
                  <a:lnTo>
                    <a:pt x="16971" y="4050"/>
                  </a:lnTo>
                  <a:lnTo>
                    <a:pt x="18514" y="6750"/>
                  </a:lnTo>
                  <a:lnTo>
                    <a:pt x="18514" y="9450"/>
                  </a:lnTo>
                  <a:lnTo>
                    <a:pt x="16971" y="12150"/>
                  </a:lnTo>
                  <a:lnTo>
                    <a:pt x="13886" y="16200"/>
                  </a:lnTo>
                  <a:lnTo>
                    <a:pt x="10800" y="18900"/>
                  </a:lnTo>
                  <a:lnTo>
                    <a:pt x="7714" y="16200"/>
                  </a:lnTo>
                  <a:lnTo>
                    <a:pt x="4629" y="12150"/>
                  </a:lnTo>
                  <a:lnTo>
                    <a:pt x="4629" y="6750"/>
                  </a:lnTo>
                  <a:lnTo>
                    <a:pt x="7714" y="4050"/>
                  </a:lnTo>
                  <a:lnTo>
                    <a:pt x="12343"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83" name="Freeform 21"/>
            <p:cNvSpPr/>
            <p:nvPr/>
          </p:nvSpPr>
          <p:spPr>
            <a:xfrm>
              <a:off x="4883149" y="485774"/>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1440" y="18000"/>
                  </a:moveTo>
                  <a:lnTo>
                    <a:pt x="4320" y="20400"/>
                  </a:lnTo>
                  <a:lnTo>
                    <a:pt x="7200" y="21600"/>
                  </a:lnTo>
                  <a:lnTo>
                    <a:pt x="14400" y="21600"/>
                  </a:lnTo>
                  <a:lnTo>
                    <a:pt x="20160" y="19200"/>
                  </a:lnTo>
                  <a:lnTo>
                    <a:pt x="21600" y="16800"/>
                  </a:lnTo>
                  <a:lnTo>
                    <a:pt x="21600" y="13200"/>
                  </a:lnTo>
                  <a:lnTo>
                    <a:pt x="20160" y="7200"/>
                  </a:lnTo>
                  <a:lnTo>
                    <a:pt x="17280" y="3600"/>
                  </a:lnTo>
                  <a:lnTo>
                    <a:pt x="12960" y="0"/>
                  </a:lnTo>
                  <a:lnTo>
                    <a:pt x="11520" y="0"/>
                  </a:lnTo>
                  <a:lnTo>
                    <a:pt x="5760" y="4800"/>
                  </a:lnTo>
                  <a:lnTo>
                    <a:pt x="2880" y="9600"/>
                  </a:lnTo>
                  <a:lnTo>
                    <a:pt x="0" y="13200"/>
                  </a:lnTo>
                  <a:lnTo>
                    <a:pt x="1440" y="18000"/>
                  </a:lnTo>
                  <a:close/>
                  <a:moveTo>
                    <a:pt x="4320" y="13200"/>
                  </a:moveTo>
                  <a:lnTo>
                    <a:pt x="5760" y="9600"/>
                  </a:lnTo>
                  <a:lnTo>
                    <a:pt x="8640" y="6000"/>
                  </a:lnTo>
                  <a:lnTo>
                    <a:pt x="10080" y="3600"/>
                  </a:lnTo>
                  <a:lnTo>
                    <a:pt x="11520" y="2400"/>
                  </a:lnTo>
                  <a:lnTo>
                    <a:pt x="18720" y="8400"/>
                  </a:lnTo>
                  <a:lnTo>
                    <a:pt x="20160" y="13200"/>
                  </a:lnTo>
                  <a:lnTo>
                    <a:pt x="15840" y="18000"/>
                  </a:lnTo>
                  <a:lnTo>
                    <a:pt x="12960" y="19200"/>
                  </a:lnTo>
                  <a:lnTo>
                    <a:pt x="7200" y="19200"/>
                  </a:lnTo>
                  <a:lnTo>
                    <a:pt x="5760" y="16800"/>
                  </a:lnTo>
                  <a:lnTo>
                    <a:pt x="4320" y="15600"/>
                  </a:lnTo>
                  <a:lnTo>
                    <a:pt x="432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84" name="Freeform 22"/>
            <p:cNvSpPr/>
            <p:nvPr/>
          </p:nvSpPr>
          <p:spPr>
            <a:xfrm>
              <a:off x="4816474" y="3806824"/>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9818" y="21600"/>
                  </a:moveTo>
                  <a:lnTo>
                    <a:pt x="17673" y="16200"/>
                  </a:lnTo>
                  <a:lnTo>
                    <a:pt x="21600" y="10800"/>
                  </a:lnTo>
                  <a:lnTo>
                    <a:pt x="21600" y="5400"/>
                  </a:lnTo>
                  <a:lnTo>
                    <a:pt x="17673" y="1350"/>
                  </a:lnTo>
                  <a:lnTo>
                    <a:pt x="9818" y="0"/>
                  </a:lnTo>
                  <a:lnTo>
                    <a:pt x="5891" y="0"/>
                  </a:lnTo>
                  <a:lnTo>
                    <a:pt x="1964" y="2700"/>
                  </a:lnTo>
                  <a:lnTo>
                    <a:pt x="0" y="8100"/>
                  </a:lnTo>
                  <a:lnTo>
                    <a:pt x="1964" y="13500"/>
                  </a:lnTo>
                  <a:lnTo>
                    <a:pt x="5891" y="18900"/>
                  </a:lnTo>
                  <a:lnTo>
                    <a:pt x="9818" y="21600"/>
                  </a:lnTo>
                  <a:close/>
                  <a:moveTo>
                    <a:pt x="9818" y="2700"/>
                  </a:moveTo>
                  <a:lnTo>
                    <a:pt x="15709" y="4050"/>
                  </a:lnTo>
                  <a:lnTo>
                    <a:pt x="17673" y="5400"/>
                  </a:lnTo>
                  <a:lnTo>
                    <a:pt x="17673" y="8100"/>
                  </a:lnTo>
                  <a:lnTo>
                    <a:pt x="15709" y="10800"/>
                  </a:lnTo>
                  <a:lnTo>
                    <a:pt x="11782" y="14850"/>
                  </a:lnTo>
                  <a:lnTo>
                    <a:pt x="9818" y="17550"/>
                  </a:lnTo>
                  <a:lnTo>
                    <a:pt x="5891" y="14850"/>
                  </a:lnTo>
                  <a:lnTo>
                    <a:pt x="1964" y="6750"/>
                  </a:lnTo>
                  <a:lnTo>
                    <a:pt x="5891" y="2700"/>
                  </a:lnTo>
                  <a:lnTo>
                    <a:pt x="9818"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85" name="Freeform 23"/>
            <p:cNvSpPr/>
            <p:nvPr/>
          </p:nvSpPr>
          <p:spPr>
            <a:xfrm>
              <a:off x="989012" y="0"/>
              <a:ext cx="4132264" cy="704850"/>
            </a:xfrm>
            <a:custGeom>
              <a:avLst/>
              <a:gdLst/>
              <a:ahLst/>
              <a:cxnLst>
                <a:cxn ang="0">
                  <a:pos x="wd2" y="hd2"/>
                </a:cxn>
                <a:cxn ang="5400000">
                  <a:pos x="wd2" y="hd2"/>
                </a:cxn>
                <a:cxn ang="10800000">
                  <a:pos x="wd2" y="hd2"/>
                </a:cxn>
                <a:cxn ang="16200000">
                  <a:pos x="wd2" y="hd2"/>
                </a:cxn>
              </a:cxnLst>
              <a:rect l="0" t="0" r="r" b="b"/>
              <a:pathLst>
                <a:path w="21600" h="21600" extrusionOk="0">
                  <a:moveTo>
                    <a:pt x="21458" y="0"/>
                  </a:moveTo>
                  <a:lnTo>
                    <a:pt x="21600" y="3503"/>
                  </a:lnTo>
                  <a:lnTo>
                    <a:pt x="50" y="21600"/>
                  </a:lnTo>
                  <a:lnTo>
                    <a:pt x="0" y="19265"/>
                  </a:lnTo>
                  <a:lnTo>
                    <a:pt x="10200" y="4670"/>
                  </a:lnTo>
                  <a:lnTo>
                    <a:pt x="11250" y="3795"/>
                  </a:lnTo>
                  <a:lnTo>
                    <a:pt x="21458"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86" name="Freeform 24"/>
            <p:cNvSpPr/>
            <p:nvPr/>
          </p:nvSpPr>
          <p:spPr>
            <a:xfrm>
              <a:off x="857249" y="4200524"/>
              <a:ext cx="133351" cy="150814"/>
            </a:xfrm>
            <a:custGeom>
              <a:avLst/>
              <a:gdLst/>
              <a:ahLst/>
              <a:cxnLst>
                <a:cxn ang="0">
                  <a:pos x="wd2" y="hd2"/>
                </a:cxn>
                <a:cxn ang="5400000">
                  <a:pos x="wd2" y="hd2"/>
                </a:cxn>
                <a:cxn ang="10800000">
                  <a:pos x="wd2" y="hd2"/>
                </a:cxn>
                <a:cxn ang="16200000">
                  <a:pos x="wd2" y="hd2"/>
                </a:cxn>
              </a:cxnLst>
              <a:rect l="0" t="0" r="r" b="b"/>
              <a:pathLst>
                <a:path w="21600" h="21600" extrusionOk="0">
                  <a:moveTo>
                    <a:pt x="9257" y="21600"/>
                  </a:moveTo>
                  <a:lnTo>
                    <a:pt x="15429" y="17507"/>
                  </a:lnTo>
                  <a:lnTo>
                    <a:pt x="20057" y="12051"/>
                  </a:lnTo>
                  <a:lnTo>
                    <a:pt x="21600" y="9549"/>
                  </a:lnTo>
                  <a:lnTo>
                    <a:pt x="21600" y="6821"/>
                  </a:lnTo>
                  <a:lnTo>
                    <a:pt x="18514" y="1364"/>
                  </a:lnTo>
                  <a:lnTo>
                    <a:pt x="10800" y="0"/>
                  </a:lnTo>
                  <a:lnTo>
                    <a:pt x="7714" y="0"/>
                  </a:lnTo>
                  <a:lnTo>
                    <a:pt x="3086" y="2728"/>
                  </a:lnTo>
                  <a:lnTo>
                    <a:pt x="0" y="5457"/>
                  </a:lnTo>
                  <a:lnTo>
                    <a:pt x="0" y="8185"/>
                  </a:lnTo>
                  <a:lnTo>
                    <a:pt x="1543" y="13415"/>
                  </a:lnTo>
                  <a:lnTo>
                    <a:pt x="6171" y="18872"/>
                  </a:lnTo>
                  <a:lnTo>
                    <a:pt x="9257" y="21600"/>
                  </a:lnTo>
                  <a:close/>
                  <a:moveTo>
                    <a:pt x="12343" y="2728"/>
                  </a:moveTo>
                  <a:lnTo>
                    <a:pt x="16971" y="4093"/>
                  </a:lnTo>
                  <a:lnTo>
                    <a:pt x="18514" y="6821"/>
                  </a:lnTo>
                  <a:lnTo>
                    <a:pt x="18514" y="9549"/>
                  </a:lnTo>
                  <a:lnTo>
                    <a:pt x="16971" y="12051"/>
                  </a:lnTo>
                  <a:lnTo>
                    <a:pt x="10800" y="17507"/>
                  </a:lnTo>
                  <a:lnTo>
                    <a:pt x="9257" y="17507"/>
                  </a:lnTo>
                  <a:lnTo>
                    <a:pt x="6171" y="14779"/>
                  </a:lnTo>
                  <a:lnTo>
                    <a:pt x="4629" y="10914"/>
                  </a:lnTo>
                  <a:lnTo>
                    <a:pt x="4629" y="6821"/>
                  </a:lnTo>
                  <a:lnTo>
                    <a:pt x="7714" y="2728"/>
                  </a:lnTo>
                  <a:lnTo>
                    <a:pt x="12343" y="272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87" name="Freeform 25"/>
            <p:cNvSpPr/>
            <p:nvPr/>
          </p:nvSpPr>
          <p:spPr>
            <a:xfrm>
              <a:off x="2198687" y="43576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2880" y="19200"/>
                  </a:moveTo>
                  <a:lnTo>
                    <a:pt x="5760" y="21600"/>
                  </a:lnTo>
                  <a:lnTo>
                    <a:pt x="10080" y="21600"/>
                  </a:lnTo>
                  <a:lnTo>
                    <a:pt x="15840" y="20400"/>
                  </a:lnTo>
                  <a:lnTo>
                    <a:pt x="20160" y="15600"/>
                  </a:lnTo>
                  <a:lnTo>
                    <a:pt x="21600" y="13200"/>
                  </a:lnTo>
                  <a:lnTo>
                    <a:pt x="20160" y="9600"/>
                  </a:lnTo>
                  <a:lnTo>
                    <a:pt x="15840" y="4800"/>
                  </a:lnTo>
                  <a:lnTo>
                    <a:pt x="11520" y="2400"/>
                  </a:lnTo>
                  <a:lnTo>
                    <a:pt x="8640" y="0"/>
                  </a:lnTo>
                  <a:lnTo>
                    <a:pt x="5760" y="0"/>
                  </a:lnTo>
                  <a:lnTo>
                    <a:pt x="2880" y="6000"/>
                  </a:lnTo>
                  <a:lnTo>
                    <a:pt x="0" y="10800"/>
                  </a:lnTo>
                  <a:lnTo>
                    <a:pt x="0" y="15600"/>
                  </a:lnTo>
                  <a:lnTo>
                    <a:pt x="2880" y="19200"/>
                  </a:lnTo>
                  <a:close/>
                  <a:moveTo>
                    <a:pt x="2880" y="14400"/>
                  </a:moveTo>
                  <a:lnTo>
                    <a:pt x="7200" y="3600"/>
                  </a:lnTo>
                  <a:lnTo>
                    <a:pt x="7200" y="2400"/>
                  </a:lnTo>
                  <a:lnTo>
                    <a:pt x="15840" y="7200"/>
                  </a:lnTo>
                  <a:lnTo>
                    <a:pt x="18720" y="10800"/>
                  </a:lnTo>
                  <a:lnTo>
                    <a:pt x="18720" y="14400"/>
                  </a:lnTo>
                  <a:lnTo>
                    <a:pt x="17280" y="16800"/>
                  </a:lnTo>
                  <a:lnTo>
                    <a:pt x="11520" y="19200"/>
                  </a:lnTo>
                  <a:lnTo>
                    <a:pt x="8640" y="19200"/>
                  </a:lnTo>
                  <a:lnTo>
                    <a:pt x="5760" y="18000"/>
                  </a:lnTo>
                  <a:lnTo>
                    <a:pt x="4320" y="16800"/>
                  </a:lnTo>
                  <a:lnTo>
                    <a:pt x="2880" y="144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88" name="Freeform 26"/>
            <p:cNvSpPr/>
            <p:nvPr/>
          </p:nvSpPr>
          <p:spPr>
            <a:xfrm>
              <a:off x="9524" y="4357687"/>
              <a:ext cx="114301" cy="1428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8640"/>
                  </a:lnTo>
                  <a:lnTo>
                    <a:pt x="18254" y="2880"/>
                  </a:lnTo>
                  <a:lnTo>
                    <a:pt x="10952" y="0"/>
                  </a:lnTo>
                  <a:lnTo>
                    <a:pt x="3651" y="2880"/>
                  </a:lnTo>
                  <a:lnTo>
                    <a:pt x="0" y="8640"/>
                  </a:lnTo>
                  <a:lnTo>
                    <a:pt x="1825" y="14400"/>
                  </a:lnTo>
                  <a:lnTo>
                    <a:pt x="9127" y="18720"/>
                  </a:lnTo>
                  <a:lnTo>
                    <a:pt x="16428" y="21600"/>
                  </a:lnTo>
                  <a:lnTo>
                    <a:pt x="21600" y="21600"/>
                  </a:lnTo>
                  <a:close/>
                  <a:moveTo>
                    <a:pt x="7301" y="4320"/>
                  </a:moveTo>
                  <a:lnTo>
                    <a:pt x="16428" y="4320"/>
                  </a:lnTo>
                  <a:lnTo>
                    <a:pt x="18254" y="10080"/>
                  </a:lnTo>
                  <a:lnTo>
                    <a:pt x="18254" y="18720"/>
                  </a:lnTo>
                  <a:lnTo>
                    <a:pt x="7301" y="15840"/>
                  </a:lnTo>
                  <a:lnTo>
                    <a:pt x="3651" y="11520"/>
                  </a:lnTo>
                  <a:lnTo>
                    <a:pt x="3651" y="7200"/>
                  </a:lnTo>
                  <a:lnTo>
                    <a:pt x="7301" y="432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89" name="Oval 27"/>
            <p:cNvSpPr/>
            <p:nvPr/>
          </p:nvSpPr>
          <p:spPr>
            <a:xfrm>
              <a:off x="79374" y="4303712"/>
              <a:ext cx="2190751" cy="617539"/>
            </a:xfrm>
            <a:prstGeom prst="ellipse">
              <a:avLst/>
            </a:pr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90" name="Oval 28"/>
            <p:cNvSpPr/>
            <p:nvPr/>
          </p:nvSpPr>
          <p:spPr>
            <a:xfrm>
              <a:off x="0" y="4297362"/>
              <a:ext cx="2384426" cy="457201"/>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91" name="Oval 29"/>
            <p:cNvSpPr/>
            <p:nvPr/>
          </p:nvSpPr>
          <p:spPr>
            <a:xfrm>
              <a:off x="74612" y="4338637"/>
              <a:ext cx="2262189" cy="349251"/>
            </a:xfrm>
            <a:prstGeom prst="ellipse">
              <a:avLst/>
            </a:prstGeom>
            <a:gradFill flip="none" rotWithShape="1">
              <a:gsLst>
                <a:gs pos="0">
                  <a:srgbClr val="663300"/>
                </a:gs>
                <a:gs pos="100000">
                  <a:srgbClr val="82582E"/>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92" name="Freeform 30"/>
            <p:cNvSpPr/>
            <p:nvPr/>
          </p:nvSpPr>
          <p:spPr>
            <a:xfrm>
              <a:off x="2141537" y="4224337"/>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5840" y="21600"/>
                  </a:moveTo>
                  <a:lnTo>
                    <a:pt x="18720" y="14850"/>
                  </a:lnTo>
                  <a:lnTo>
                    <a:pt x="21600" y="9450"/>
                  </a:lnTo>
                  <a:lnTo>
                    <a:pt x="18720" y="4050"/>
                  </a:lnTo>
                  <a:lnTo>
                    <a:pt x="14400" y="0"/>
                  </a:lnTo>
                  <a:lnTo>
                    <a:pt x="7200" y="1350"/>
                  </a:lnTo>
                  <a:lnTo>
                    <a:pt x="1440" y="6750"/>
                  </a:lnTo>
                  <a:lnTo>
                    <a:pt x="0" y="9450"/>
                  </a:lnTo>
                  <a:lnTo>
                    <a:pt x="1440" y="13500"/>
                  </a:lnTo>
                  <a:lnTo>
                    <a:pt x="5760" y="17550"/>
                  </a:lnTo>
                  <a:lnTo>
                    <a:pt x="11520" y="20250"/>
                  </a:lnTo>
                  <a:lnTo>
                    <a:pt x="15840" y="21600"/>
                  </a:lnTo>
                  <a:close/>
                  <a:moveTo>
                    <a:pt x="10080" y="4050"/>
                  </a:moveTo>
                  <a:lnTo>
                    <a:pt x="14400" y="4050"/>
                  </a:lnTo>
                  <a:lnTo>
                    <a:pt x="17280" y="5400"/>
                  </a:lnTo>
                  <a:lnTo>
                    <a:pt x="17280" y="10800"/>
                  </a:lnTo>
                  <a:lnTo>
                    <a:pt x="15840" y="16200"/>
                  </a:lnTo>
                  <a:lnTo>
                    <a:pt x="14400" y="17550"/>
                  </a:lnTo>
                  <a:lnTo>
                    <a:pt x="14400" y="18900"/>
                  </a:lnTo>
                  <a:lnTo>
                    <a:pt x="10080" y="16200"/>
                  </a:lnTo>
                  <a:lnTo>
                    <a:pt x="7200" y="14850"/>
                  </a:lnTo>
                  <a:lnTo>
                    <a:pt x="4320" y="9450"/>
                  </a:lnTo>
                  <a:lnTo>
                    <a:pt x="5760" y="6750"/>
                  </a:lnTo>
                  <a:lnTo>
                    <a:pt x="10080"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93" name="Freeform 31"/>
            <p:cNvSpPr/>
            <p:nvPr/>
          </p:nvSpPr>
          <p:spPr>
            <a:xfrm>
              <a:off x="4806949" y="3930649"/>
              <a:ext cx="114301"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3600" y="20400"/>
                  </a:lnTo>
                  <a:lnTo>
                    <a:pt x="7200" y="21600"/>
                  </a:lnTo>
                  <a:lnTo>
                    <a:pt x="14400" y="21600"/>
                  </a:lnTo>
                  <a:lnTo>
                    <a:pt x="19800" y="19200"/>
                  </a:lnTo>
                  <a:lnTo>
                    <a:pt x="21600" y="13200"/>
                  </a:lnTo>
                  <a:lnTo>
                    <a:pt x="18000" y="3600"/>
                  </a:lnTo>
                  <a:lnTo>
                    <a:pt x="12600" y="0"/>
                  </a:lnTo>
                  <a:lnTo>
                    <a:pt x="10800" y="0"/>
                  </a:lnTo>
                  <a:lnTo>
                    <a:pt x="5400" y="4800"/>
                  </a:lnTo>
                  <a:lnTo>
                    <a:pt x="1800" y="9600"/>
                  </a:lnTo>
                  <a:lnTo>
                    <a:pt x="0" y="13200"/>
                  </a:lnTo>
                  <a:lnTo>
                    <a:pt x="0" y="18000"/>
                  </a:lnTo>
                  <a:close/>
                  <a:moveTo>
                    <a:pt x="3600" y="13200"/>
                  </a:moveTo>
                  <a:lnTo>
                    <a:pt x="5400" y="9600"/>
                  </a:lnTo>
                  <a:lnTo>
                    <a:pt x="9000" y="4800"/>
                  </a:lnTo>
                  <a:lnTo>
                    <a:pt x="10800" y="3600"/>
                  </a:lnTo>
                  <a:lnTo>
                    <a:pt x="16200" y="6000"/>
                  </a:lnTo>
                  <a:lnTo>
                    <a:pt x="18000" y="9600"/>
                  </a:lnTo>
                  <a:lnTo>
                    <a:pt x="19800" y="14400"/>
                  </a:lnTo>
                  <a:lnTo>
                    <a:pt x="19800" y="16800"/>
                  </a:lnTo>
                  <a:lnTo>
                    <a:pt x="16200" y="19200"/>
                  </a:lnTo>
                  <a:lnTo>
                    <a:pt x="9000" y="20400"/>
                  </a:lnTo>
                  <a:lnTo>
                    <a:pt x="7200" y="19200"/>
                  </a:lnTo>
                  <a:lnTo>
                    <a:pt x="3600" y="18000"/>
                  </a:lnTo>
                  <a:lnTo>
                    <a:pt x="360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94" name="Rectangle 32"/>
            <p:cNvSpPr/>
            <p:nvPr/>
          </p:nvSpPr>
          <p:spPr>
            <a:xfrm>
              <a:off x="2927349" y="1025524"/>
              <a:ext cx="274638" cy="4030664"/>
            </a:xfrm>
            <a:prstGeom prst="rect">
              <a:avLst/>
            </a:pr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95" name="Rectangle 33"/>
            <p:cNvSpPr/>
            <p:nvPr/>
          </p:nvSpPr>
          <p:spPr>
            <a:xfrm>
              <a:off x="3006724" y="663574"/>
              <a:ext cx="120651" cy="381000"/>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96" name="AutoShape 34"/>
            <p:cNvSpPr/>
            <p:nvPr/>
          </p:nvSpPr>
          <p:spPr>
            <a:xfrm>
              <a:off x="2898774" y="977899"/>
              <a:ext cx="325439" cy="82551"/>
            </a:xfrm>
            <a:prstGeom prst="roundRect">
              <a:avLst>
                <a:gd name="adj" fmla="val 16667"/>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97" name="Freeform 35"/>
            <p:cNvSpPr/>
            <p:nvPr/>
          </p:nvSpPr>
          <p:spPr>
            <a:xfrm>
              <a:off x="3035299" y="638174"/>
              <a:ext cx="400051" cy="25019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1029" y="1151"/>
                  </a:lnTo>
                  <a:lnTo>
                    <a:pt x="1029" y="822"/>
                  </a:lnTo>
                  <a:lnTo>
                    <a:pt x="0" y="164"/>
                  </a:lnTo>
                  <a:lnTo>
                    <a:pt x="6171" y="0"/>
                  </a:lnTo>
                  <a:lnTo>
                    <a:pt x="6686" y="658"/>
                  </a:lnTo>
                  <a:lnTo>
                    <a:pt x="7543" y="905"/>
                  </a:lnTo>
                </a:path>
              </a:pathLst>
            </a:cu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98" name="Freeform 36"/>
            <p:cNvSpPr/>
            <p:nvPr/>
          </p:nvSpPr>
          <p:spPr>
            <a:xfrm>
              <a:off x="2817812" y="466724"/>
              <a:ext cx="503239" cy="219076"/>
            </a:xfrm>
            <a:custGeom>
              <a:avLst/>
              <a:gdLst/>
              <a:ahLst/>
              <a:cxnLst>
                <a:cxn ang="0">
                  <a:pos x="wd2" y="hd2"/>
                </a:cxn>
                <a:cxn ang="5400000">
                  <a:pos x="wd2" y="hd2"/>
                </a:cxn>
                <a:cxn ang="10800000">
                  <a:pos x="wd2" y="hd2"/>
                </a:cxn>
                <a:cxn ang="16200000">
                  <a:pos x="wd2" y="hd2"/>
                </a:cxn>
              </a:cxnLst>
              <a:rect l="0" t="0" r="r" b="b"/>
              <a:pathLst>
                <a:path w="21600" h="21600" extrusionOk="0">
                  <a:moveTo>
                    <a:pt x="11005" y="0"/>
                  </a:moveTo>
                  <a:lnTo>
                    <a:pt x="15516" y="939"/>
                  </a:lnTo>
                  <a:lnTo>
                    <a:pt x="18797" y="5635"/>
                  </a:lnTo>
                  <a:lnTo>
                    <a:pt x="20780" y="12209"/>
                  </a:lnTo>
                  <a:lnTo>
                    <a:pt x="21600" y="21600"/>
                  </a:lnTo>
                  <a:lnTo>
                    <a:pt x="0" y="21600"/>
                  </a:lnTo>
                  <a:lnTo>
                    <a:pt x="752" y="12209"/>
                  </a:lnTo>
                  <a:lnTo>
                    <a:pt x="3213" y="5635"/>
                  </a:lnTo>
                  <a:lnTo>
                    <a:pt x="6494" y="939"/>
                  </a:lnTo>
                  <a:lnTo>
                    <a:pt x="11005"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grpSp>
      <p:sp>
        <p:nvSpPr>
          <p:cNvPr id="800" name="Title Text"/>
          <p:cNvSpPr txBox="1">
            <a:spLocks noGrp="1"/>
          </p:cNvSpPr>
          <p:nvPr>
            <p:ph type="title"/>
          </p:nvPr>
        </p:nvSpPr>
        <p:spPr>
          <a:xfrm>
            <a:off x="1792288" y="4800600"/>
            <a:ext cx="5486401" cy="566738"/>
          </a:xfrm>
          <a:prstGeom prst="rect">
            <a:avLst/>
          </a:prstGeom>
        </p:spPr>
        <p:txBody>
          <a:bodyPr anchor="b"/>
          <a:lstStyle>
            <a:lvl1pPr algn="l">
              <a:defRPr sz="2000" b="1">
                <a:solidFill>
                  <a:srgbClr val="DBBD71"/>
                </a:solidFill>
              </a:defRPr>
            </a:lvl1pPr>
          </a:lstStyle>
          <a:p>
            <a:r>
              <a:t>Title Text</a:t>
            </a:r>
          </a:p>
        </p:txBody>
      </p:sp>
      <p:sp>
        <p:nvSpPr>
          <p:cNvPr id="801" name="Picture Placeholder 2"/>
          <p:cNvSpPr>
            <a:spLocks noGrp="1"/>
          </p:cNvSpPr>
          <p:nvPr>
            <p:ph type="pic" sz="half" idx="21"/>
          </p:nvPr>
        </p:nvSpPr>
        <p:spPr>
          <a:xfrm>
            <a:off x="1792288" y="612775"/>
            <a:ext cx="5486401" cy="4114800"/>
          </a:xfrm>
          <a:prstGeom prst="rect">
            <a:avLst/>
          </a:prstGeom>
        </p:spPr>
        <p:txBody>
          <a:bodyPr lIns="91439" rIns="91439">
            <a:noAutofit/>
          </a:bodyPr>
          <a:lstStyle/>
          <a:p>
            <a:endParaRPr/>
          </a:p>
        </p:txBody>
      </p:sp>
      <p:sp>
        <p:nvSpPr>
          <p:cNvPr id="802" name="Body Level One…"/>
          <p:cNvSpPr txBox="1">
            <a:spLocks noGrp="1"/>
          </p:cNvSpPr>
          <p:nvPr>
            <p:ph type="body" sz="quarter" idx="1"/>
          </p:nvPr>
        </p:nvSpPr>
        <p:spPr>
          <a:xfrm>
            <a:off x="1792288" y="5367337"/>
            <a:ext cx="5486401" cy="804863"/>
          </a:xfrm>
          <a:prstGeom prst="rect">
            <a:avLst/>
          </a:prstGeom>
        </p:spPr>
        <p:txBody>
          <a:bodyPr/>
          <a:lstStyle>
            <a:lvl1pPr marL="0" indent="0">
              <a:spcBef>
                <a:spcPts val="300"/>
              </a:spcBef>
              <a:buClrTx/>
              <a:buSzTx/>
              <a:buNone/>
              <a:defRPr sz="1400">
                <a:latin typeface="Tahoma"/>
                <a:ea typeface="Tahoma"/>
                <a:cs typeface="Tahoma"/>
                <a:sym typeface="Tahoma"/>
              </a:defRPr>
            </a:lvl1pPr>
            <a:lvl2pPr marL="0" indent="457200">
              <a:spcBef>
                <a:spcPts val="300"/>
              </a:spcBef>
              <a:buClrTx/>
              <a:buSzTx/>
              <a:buNone/>
              <a:defRPr sz="1400">
                <a:latin typeface="Tahoma"/>
                <a:ea typeface="Tahoma"/>
                <a:cs typeface="Tahoma"/>
                <a:sym typeface="Tahoma"/>
              </a:defRPr>
            </a:lvl2pPr>
            <a:lvl3pPr marL="0" indent="914400">
              <a:spcBef>
                <a:spcPts val="300"/>
              </a:spcBef>
              <a:buClrTx/>
              <a:buSzTx/>
              <a:buNone/>
              <a:defRPr sz="1400">
                <a:latin typeface="Tahoma"/>
                <a:ea typeface="Tahoma"/>
                <a:cs typeface="Tahoma"/>
                <a:sym typeface="Tahoma"/>
              </a:defRPr>
            </a:lvl3pPr>
            <a:lvl4pPr marL="0" indent="1371600">
              <a:spcBef>
                <a:spcPts val="300"/>
              </a:spcBef>
              <a:buClrTx/>
              <a:buSzTx/>
              <a:buNone/>
              <a:defRPr sz="1400">
                <a:latin typeface="Tahoma"/>
                <a:ea typeface="Tahoma"/>
                <a:cs typeface="Tahoma"/>
                <a:sym typeface="Tahoma"/>
              </a:defRPr>
            </a:lvl4pPr>
            <a:lvl5pPr marL="0" indent="1828800">
              <a:spcBef>
                <a:spcPts val="300"/>
              </a:spcBef>
              <a:buClrTx/>
              <a:buSzTx/>
              <a:buNone/>
              <a:defRPr sz="1400">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803" name="Slide Number"/>
          <p:cNvSpPr txBox="1">
            <a:spLocks noGrp="1"/>
          </p:cNvSpPr>
          <p:nvPr>
            <p:ph type="sldNum" sz="quarter" idx="2"/>
          </p:nvPr>
        </p:nvSpPr>
        <p:spPr>
          <a:xfrm>
            <a:off x="8416270" y="6466522"/>
            <a:ext cx="270531" cy="269241"/>
          </a:xfrm>
          <a:prstGeom prst="rect">
            <a:avLst/>
          </a:prstGeom>
        </p:spPr>
        <p:txBody>
          <a:bodyPr anchor="b"/>
          <a:lstStyle>
            <a:lvl1pPr>
              <a:defRPr sz="1200">
                <a:latin typeface="Tahoma"/>
                <a:ea typeface="Tahoma"/>
                <a:cs typeface="Tahoma"/>
                <a:sym typeface="Tahoma"/>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1274142496"/>
      </p:ext>
    </p:extLst>
  </p:cSld>
  <p:clrMapOvr>
    <a:masterClrMapping/>
  </p:clrMapOvr>
  <p:transition spd="med"/>
</p:sldLayout>
</file>

<file path=ppt/slideLayouts/slideLayout287.xml><?xml version="1.0" encoding="utf-8"?>
<p:sldLayout xmlns:a="http://schemas.openxmlformats.org/drawingml/2006/main" xmlns:r="http://schemas.openxmlformats.org/officeDocument/2006/relationships" xmlns:p="http://schemas.openxmlformats.org/presentationml/2006/main" showMasterSp="0" type="tx">
  <p:cSld name="4_Title and Vertical Text">
    <p:bg>
      <p:bgPr>
        <a:gradFill flip="none" rotWithShape="1">
          <a:gsLst>
            <a:gs pos="0">
              <a:srgbClr val="663300"/>
            </a:gs>
            <a:gs pos="50000">
              <a:srgbClr val="996600"/>
            </a:gs>
            <a:gs pos="100000">
              <a:srgbClr val="663300"/>
            </a:gs>
          </a:gsLst>
          <a:lin ang="5400000" scaled="0"/>
        </a:gradFill>
        <a:effectLst/>
      </p:bgPr>
    </p:bg>
    <p:spTree>
      <p:nvGrpSpPr>
        <p:cNvPr id="1" name=""/>
        <p:cNvGrpSpPr/>
        <p:nvPr/>
      </p:nvGrpSpPr>
      <p:grpSpPr>
        <a:xfrm>
          <a:off x="0" y="0"/>
          <a:ext cx="0" cy="0"/>
          <a:chOff x="0" y="0"/>
          <a:chExt cx="0" cy="0"/>
        </a:xfrm>
      </p:grpSpPr>
      <p:grpSp>
        <p:nvGrpSpPr>
          <p:cNvPr id="844" name="Group 2"/>
          <p:cNvGrpSpPr/>
          <p:nvPr/>
        </p:nvGrpSpPr>
        <p:grpSpPr>
          <a:xfrm>
            <a:off x="3800475" y="1789113"/>
            <a:ext cx="5350046" cy="5056188"/>
            <a:chOff x="0" y="0"/>
            <a:chExt cx="5350045" cy="5056187"/>
          </a:xfrm>
        </p:grpSpPr>
        <p:sp>
          <p:nvSpPr>
            <p:cNvPr id="810" name="Rectangle 3"/>
            <p:cNvSpPr/>
            <p:nvPr/>
          </p:nvSpPr>
          <p:spPr>
            <a:xfrm>
              <a:off x="2914649" y="377824"/>
              <a:ext cx="312738" cy="161925"/>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811" name="Oval 4"/>
            <p:cNvSpPr/>
            <p:nvPr/>
          </p:nvSpPr>
          <p:spPr>
            <a:xfrm>
              <a:off x="3024187" y="92074"/>
              <a:ext cx="74613" cy="74613"/>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812" name="Rectangle 5"/>
            <p:cNvSpPr/>
            <p:nvPr/>
          </p:nvSpPr>
          <p:spPr>
            <a:xfrm>
              <a:off x="3991359" y="650874"/>
              <a:ext cx="951732" cy="3157539"/>
            </a:xfrm>
            <a:custGeom>
              <a:avLst/>
              <a:gdLst/>
              <a:ahLst/>
              <a:cxnLst>
                <a:cxn ang="0">
                  <a:pos x="wd2" y="hd2"/>
                </a:cxn>
                <a:cxn ang="5400000">
                  <a:pos x="wd2" y="hd2"/>
                </a:cxn>
                <a:cxn ang="10800000">
                  <a:pos x="wd2" y="hd2"/>
                </a:cxn>
                <a:cxn ang="16200000">
                  <a:pos x="wd2" y="hd2"/>
                </a:cxn>
              </a:cxnLst>
              <a:rect l="0" t="0" r="r" b="b"/>
              <a:pathLst>
                <a:path w="21600" h="21600" extrusionOk="0">
                  <a:moveTo>
                    <a:pt x="21324" y="0"/>
                  </a:moveTo>
                  <a:lnTo>
                    <a:pt x="21600" y="25"/>
                  </a:lnTo>
                  <a:lnTo>
                    <a:pt x="276" y="21600"/>
                  </a:lnTo>
                  <a:lnTo>
                    <a:pt x="0" y="21575"/>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813" name="Freeform 6"/>
            <p:cNvSpPr/>
            <p:nvPr/>
          </p:nvSpPr>
          <p:spPr>
            <a:xfrm>
              <a:off x="3932237" y="3779837"/>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5891" y="21600"/>
                  </a:moveTo>
                  <a:lnTo>
                    <a:pt x="13745" y="17550"/>
                  </a:lnTo>
                  <a:lnTo>
                    <a:pt x="19636" y="13500"/>
                  </a:lnTo>
                  <a:lnTo>
                    <a:pt x="21600" y="8100"/>
                  </a:lnTo>
                  <a:lnTo>
                    <a:pt x="19636" y="2700"/>
                  </a:lnTo>
                  <a:lnTo>
                    <a:pt x="11782" y="0"/>
                  </a:lnTo>
                  <a:lnTo>
                    <a:pt x="3927" y="2700"/>
                  </a:lnTo>
                  <a:lnTo>
                    <a:pt x="0" y="8100"/>
                  </a:lnTo>
                  <a:lnTo>
                    <a:pt x="0" y="13500"/>
                  </a:lnTo>
                  <a:lnTo>
                    <a:pt x="5891" y="21600"/>
                  </a:lnTo>
                  <a:close/>
                  <a:moveTo>
                    <a:pt x="13745" y="4050"/>
                  </a:moveTo>
                  <a:lnTo>
                    <a:pt x="17673" y="5400"/>
                  </a:lnTo>
                  <a:lnTo>
                    <a:pt x="19636" y="8100"/>
                  </a:lnTo>
                  <a:lnTo>
                    <a:pt x="19636" y="10800"/>
                  </a:lnTo>
                  <a:lnTo>
                    <a:pt x="11782" y="16200"/>
                  </a:lnTo>
                  <a:lnTo>
                    <a:pt x="7855" y="17550"/>
                  </a:lnTo>
                  <a:lnTo>
                    <a:pt x="3927" y="10800"/>
                  </a:lnTo>
                  <a:lnTo>
                    <a:pt x="5891" y="5400"/>
                  </a:lnTo>
                  <a:lnTo>
                    <a:pt x="9818" y="4050"/>
                  </a:lnTo>
                  <a:lnTo>
                    <a:pt x="13745"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814" name="Rectangle 7"/>
            <p:cNvSpPr/>
            <p:nvPr/>
          </p:nvSpPr>
          <p:spPr>
            <a:xfrm>
              <a:off x="4866237" y="648095"/>
              <a:ext cx="97326" cy="3171034"/>
            </a:xfrm>
            <a:custGeom>
              <a:avLst/>
              <a:gdLst/>
              <a:ahLst/>
              <a:cxnLst>
                <a:cxn ang="0">
                  <a:pos x="wd2" y="hd2"/>
                </a:cxn>
                <a:cxn ang="5400000">
                  <a:pos x="wd2" y="hd2"/>
                </a:cxn>
                <a:cxn ang="10800000">
                  <a:pos x="wd2" y="hd2"/>
                </a:cxn>
                <a:cxn ang="16200000">
                  <a:pos x="wd2" y="hd2"/>
                </a:cxn>
              </a:cxnLst>
              <a:rect l="0" t="0" r="r" b="b"/>
              <a:pathLst>
                <a:path w="21600" h="21600" extrusionOk="0">
                  <a:moveTo>
                    <a:pt x="18782" y="0"/>
                  </a:moveTo>
                  <a:lnTo>
                    <a:pt x="21600" y="2"/>
                  </a:lnTo>
                  <a:lnTo>
                    <a:pt x="2818" y="21600"/>
                  </a:lnTo>
                  <a:lnTo>
                    <a:pt x="0" y="2159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815" name="Rectangle 8"/>
            <p:cNvSpPr/>
            <p:nvPr/>
          </p:nvSpPr>
          <p:spPr>
            <a:xfrm>
              <a:off x="4965528" y="649012"/>
              <a:ext cx="384518" cy="1351513"/>
            </a:xfrm>
            <a:custGeom>
              <a:avLst/>
              <a:gdLst/>
              <a:ahLst/>
              <a:cxnLst>
                <a:cxn ang="0">
                  <a:pos x="wd2" y="hd2"/>
                </a:cxn>
                <a:cxn ang="5400000">
                  <a:pos x="wd2" y="hd2"/>
                </a:cxn>
                <a:cxn ang="10800000">
                  <a:pos x="wd2" y="hd2"/>
                </a:cxn>
                <a:cxn ang="16200000">
                  <a:pos x="wd2" y="hd2"/>
                </a:cxn>
              </a:cxnLst>
              <a:rect l="0" t="0" r="r" b="b"/>
              <a:pathLst>
                <a:path w="21600" h="21600" extrusionOk="0">
                  <a:moveTo>
                    <a:pt x="0" y="54"/>
                  </a:moveTo>
                  <a:lnTo>
                    <a:pt x="688" y="0"/>
                  </a:lnTo>
                  <a:lnTo>
                    <a:pt x="21600" y="21546"/>
                  </a:lnTo>
                  <a:lnTo>
                    <a:pt x="20912"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816" name="Rectangle 9"/>
            <p:cNvSpPr/>
            <p:nvPr/>
          </p:nvSpPr>
          <p:spPr>
            <a:xfrm>
              <a:off x="1140127" y="1179683"/>
              <a:ext cx="1063021" cy="3055596"/>
            </a:xfrm>
            <a:custGeom>
              <a:avLst/>
              <a:gdLst/>
              <a:ahLst/>
              <a:cxnLst>
                <a:cxn ang="0">
                  <a:pos x="wd2" y="hd2"/>
                </a:cxn>
                <a:cxn ang="5400000">
                  <a:pos x="wd2" y="hd2"/>
                </a:cxn>
                <a:cxn ang="10800000">
                  <a:pos x="wd2" y="hd2"/>
                </a:cxn>
                <a:cxn ang="16200000">
                  <a:pos x="wd2" y="hd2"/>
                </a:cxn>
              </a:cxnLst>
              <a:rect l="0" t="0" r="r" b="b"/>
              <a:pathLst>
                <a:path w="21600" h="21600" extrusionOk="0">
                  <a:moveTo>
                    <a:pt x="0" y="29"/>
                  </a:moveTo>
                  <a:lnTo>
                    <a:pt x="244" y="0"/>
                  </a:lnTo>
                  <a:lnTo>
                    <a:pt x="21600" y="21571"/>
                  </a:lnTo>
                  <a:lnTo>
                    <a:pt x="21356"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817" name="Rectangle 10"/>
            <p:cNvSpPr/>
            <p:nvPr/>
          </p:nvSpPr>
          <p:spPr>
            <a:xfrm>
              <a:off x="39266" y="1187305"/>
              <a:ext cx="1083518" cy="3192752"/>
            </a:xfrm>
            <a:custGeom>
              <a:avLst/>
              <a:gdLst/>
              <a:ahLst/>
              <a:cxnLst>
                <a:cxn ang="0">
                  <a:pos x="wd2" y="hd2"/>
                </a:cxn>
                <a:cxn ang="5400000">
                  <a:pos x="wd2" y="hd2"/>
                </a:cxn>
                <a:cxn ang="10800000">
                  <a:pos x="wd2" y="hd2"/>
                </a:cxn>
                <a:cxn ang="16200000">
                  <a:pos x="wd2" y="hd2"/>
                </a:cxn>
              </a:cxnLst>
              <a:rect l="0" t="0" r="r" b="b"/>
              <a:pathLst>
                <a:path w="21600" h="21600" extrusionOk="0">
                  <a:moveTo>
                    <a:pt x="21360" y="0"/>
                  </a:moveTo>
                  <a:lnTo>
                    <a:pt x="21600" y="27"/>
                  </a:lnTo>
                  <a:lnTo>
                    <a:pt x="240" y="21600"/>
                  </a:lnTo>
                  <a:lnTo>
                    <a:pt x="0" y="2157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818" name="Rectangle 11"/>
            <p:cNvSpPr/>
            <p:nvPr/>
          </p:nvSpPr>
          <p:spPr>
            <a:xfrm>
              <a:off x="904041" y="1183192"/>
              <a:ext cx="236618" cy="3018415"/>
            </a:xfrm>
            <a:custGeom>
              <a:avLst/>
              <a:gdLst/>
              <a:ahLst/>
              <a:cxnLst>
                <a:cxn ang="0">
                  <a:pos x="wd2" y="hd2"/>
                </a:cxn>
                <a:cxn ang="5400000">
                  <a:pos x="wd2" y="hd2"/>
                </a:cxn>
                <a:cxn ang="10800000">
                  <a:pos x="wd2" y="hd2"/>
                </a:cxn>
                <a:cxn ang="16200000">
                  <a:pos x="wd2" y="hd2"/>
                </a:cxn>
              </a:cxnLst>
              <a:rect l="0" t="0" r="r" b="b"/>
              <a:pathLst>
                <a:path w="21600" h="21600" extrusionOk="0">
                  <a:moveTo>
                    <a:pt x="20444" y="0"/>
                  </a:moveTo>
                  <a:lnTo>
                    <a:pt x="21600" y="7"/>
                  </a:lnTo>
                  <a:lnTo>
                    <a:pt x="1156" y="21600"/>
                  </a:lnTo>
                  <a:lnTo>
                    <a:pt x="0" y="2159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819" name="Freeform 12"/>
            <p:cNvSpPr/>
            <p:nvPr/>
          </p:nvSpPr>
          <p:spPr>
            <a:xfrm>
              <a:off x="2560637" y="3006724"/>
              <a:ext cx="989013" cy="247651"/>
            </a:xfrm>
            <a:custGeom>
              <a:avLst/>
              <a:gdLst/>
              <a:ahLst/>
              <a:cxnLst>
                <a:cxn ang="0">
                  <a:pos x="wd2" y="hd2"/>
                </a:cxn>
                <a:cxn ang="5400000">
                  <a:pos x="wd2" y="hd2"/>
                </a:cxn>
                <a:cxn ang="10800000">
                  <a:pos x="wd2" y="hd2"/>
                </a:cxn>
                <a:cxn ang="16200000">
                  <a:pos x="wd2" y="hd2"/>
                </a:cxn>
              </a:cxnLst>
              <a:rect l="0" t="0" r="r" b="b"/>
              <a:pathLst>
                <a:path w="21600" h="21600" extrusionOk="0">
                  <a:moveTo>
                    <a:pt x="208" y="2492"/>
                  </a:moveTo>
                  <a:lnTo>
                    <a:pt x="5617" y="4985"/>
                  </a:lnTo>
                  <a:lnTo>
                    <a:pt x="8702" y="4985"/>
                  </a:lnTo>
                  <a:lnTo>
                    <a:pt x="12274" y="4154"/>
                  </a:lnTo>
                  <a:lnTo>
                    <a:pt x="16399" y="2492"/>
                  </a:lnTo>
                  <a:lnTo>
                    <a:pt x="21184" y="0"/>
                  </a:lnTo>
                  <a:lnTo>
                    <a:pt x="21600" y="15785"/>
                  </a:lnTo>
                  <a:lnTo>
                    <a:pt x="17231" y="19108"/>
                  </a:lnTo>
                  <a:lnTo>
                    <a:pt x="14354" y="20769"/>
                  </a:lnTo>
                  <a:lnTo>
                    <a:pt x="11025" y="21600"/>
                  </a:lnTo>
                  <a:lnTo>
                    <a:pt x="7454" y="21600"/>
                  </a:lnTo>
                  <a:lnTo>
                    <a:pt x="3744" y="20769"/>
                  </a:lnTo>
                  <a:lnTo>
                    <a:pt x="0" y="18277"/>
                  </a:lnTo>
                  <a:lnTo>
                    <a:pt x="208" y="2492"/>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820" name="Freeform 13"/>
            <p:cNvSpPr/>
            <p:nvPr/>
          </p:nvSpPr>
          <p:spPr>
            <a:xfrm>
              <a:off x="3759199" y="3911599"/>
              <a:ext cx="1581151" cy="200026"/>
            </a:xfrm>
            <a:custGeom>
              <a:avLst/>
              <a:gdLst/>
              <a:ahLst/>
              <a:cxnLst>
                <a:cxn ang="0">
                  <a:pos x="wd2" y="hd2"/>
                </a:cxn>
                <a:cxn ang="5400000">
                  <a:pos x="wd2" y="hd2"/>
                </a:cxn>
                <a:cxn ang="10800000">
                  <a:pos x="wd2" y="hd2"/>
                </a:cxn>
                <a:cxn ang="16200000">
                  <a:pos x="wd2" y="hd2"/>
                </a:cxn>
              </a:cxnLst>
              <a:rect l="0" t="0" r="r" b="b"/>
              <a:pathLst>
                <a:path w="21600" h="21600" extrusionOk="0">
                  <a:moveTo>
                    <a:pt x="16401" y="1029"/>
                  </a:moveTo>
                  <a:lnTo>
                    <a:pt x="8723" y="1029"/>
                  </a:lnTo>
                  <a:lnTo>
                    <a:pt x="7287" y="0"/>
                  </a:lnTo>
                  <a:lnTo>
                    <a:pt x="4829" y="0"/>
                  </a:lnTo>
                  <a:lnTo>
                    <a:pt x="3915" y="1029"/>
                  </a:lnTo>
                  <a:lnTo>
                    <a:pt x="1175" y="1029"/>
                  </a:lnTo>
                  <a:lnTo>
                    <a:pt x="522" y="2057"/>
                  </a:lnTo>
                  <a:lnTo>
                    <a:pt x="131" y="3086"/>
                  </a:lnTo>
                  <a:lnTo>
                    <a:pt x="0" y="4114"/>
                  </a:lnTo>
                  <a:lnTo>
                    <a:pt x="261" y="7200"/>
                  </a:lnTo>
                  <a:lnTo>
                    <a:pt x="392" y="8229"/>
                  </a:lnTo>
                  <a:lnTo>
                    <a:pt x="653" y="9257"/>
                  </a:lnTo>
                  <a:lnTo>
                    <a:pt x="1305" y="10286"/>
                  </a:lnTo>
                  <a:lnTo>
                    <a:pt x="1958" y="12343"/>
                  </a:lnTo>
                  <a:lnTo>
                    <a:pt x="3132" y="14400"/>
                  </a:lnTo>
                  <a:lnTo>
                    <a:pt x="4568" y="15429"/>
                  </a:lnTo>
                  <a:lnTo>
                    <a:pt x="6373" y="17486"/>
                  </a:lnTo>
                  <a:lnTo>
                    <a:pt x="8462" y="18514"/>
                  </a:lnTo>
                  <a:lnTo>
                    <a:pt x="10941" y="20571"/>
                  </a:lnTo>
                  <a:lnTo>
                    <a:pt x="13530" y="20571"/>
                  </a:lnTo>
                  <a:lnTo>
                    <a:pt x="16401" y="21600"/>
                  </a:lnTo>
                  <a:lnTo>
                    <a:pt x="21600" y="21600"/>
                  </a:lnTo>
                  <a:lnTo>
                    <a:pt x="21600" y="2057"/>
                  </a:lnTo>
                  <a:lnTo>
                    <a:pt x="19120" y="2057"/>
                  </a:lnTo>
                  <a:lnTo>
                    <a:pt x="16401" y="1029"/>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821" name="Freeform 14"/>
            <p:cNvSpPr/>
            <p:nvPr/>
          </p:nvSpPr>
          <p:spPr>
            <a:xfrm>
              <a:off x="3797300" y="3997324"/>
              <a:ext cx="1543051" cy="388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535" y="4761"/>
                  </a:lnTo>
                  <a:lnTo>
                    <a:pt x="1471" y="8464"/>
                  </a:lnTo>
                  <a:lnTo>
                    <a:pt x="2675" y="12078"/>
                  </a:lnTo>
                  <a:lnTo>
                    <a:pt x="4414" y="15252"/>
                  </a:lnTo>
                  <a:lnTo>
                    <a:pt x="6531" y="17897"/>
                  </a:lnTo>
                  <a:lnTo>
                    <a:pt x="9206" y="20013"/>
                  </a:lnTo>
                  <a:lnTo>
                    <a:pt x="10677" y="20542"/>
                  </a:lnTo>
                  <a:lnTo>
                    <a:pt x="12394" y="21071"/>
                  </a:lnTo>
                  <a:lnTo>
                    <a:pt x="14133" y="21600"/>
                  </a:lnTo>
                  <a:lnTo>
                    <a:pt x="19059" y="21600"/>
                  </a:lnTo>
                  <a:lnTo>
                    <a:pt x="21600" y="21071"/>
                  </a:lnTo>
                  <a:lnTo>
                    <a:pt x="21600" y="5290"/>
                  </a:lnTo>
                  <a:lnTo>
                    <a:pt x="15604" y="5290"/>
                  </a:lnTo>
                  <a:lnTo>
                    <a:pt x="11212" y="4761"/>
                  </a:lnTo>
                  <a:lnTo>
                    <a:pt x="7066" y="3703"/>
                  </a:lnTo>
                  <a:lnTo>
                    <a:pt x="3344" y="2116"/>
                  </a:lnTo>
                  <a:lnTo>
                    <a:pt x="1605" y="1058"/>
                  </a:lnTo>
                  <a:lnTo>
                    <a:pt x="0" y="0"/>
                  </a:lnTo>
                  <a:close/>
                </a:path>
              </a:pathLst>
            </a:custGeom>
            <a:gradFill flip="none" rotWithShape="1">
              <a:gsLst>
                <a:gs pos="0">
                  <a:srgbClr val="663300"/>
                </a:gs>
                <a:gs pos="100000">
                  <a:srgbClr val="82582E"/>
                </a:gs>
              </a:gsLst>
              <a:lin ang="189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822" name="Freeform 15"/>
            <p:cNvSpPr/>
            <p:nvPr/>
          </p:nvSpPr>
          <p:spPr>
            <a:xfrm>
              <a:off x="3825875" y="3911599"/>
              <a:ext cx="1514476" cy="142876"/>
            </a:xfrm>
            <a:custGeom>
              <a:avLst/>
              <a:gdLst/>
              <a:ahLst/>
              <a:cxnLst>
                <a:cxn ang="0">
                  <a:pos x="wd2" y="hd2"/>
                </a:cxn>
                <a:cxn ang="5400000">
                  <a:pos x="wd2" y="hd2"/>
                </a:cxn>
                <a:cxn ang="10800000">
                  <a:pos x="wd2" y="hd2"/>
                </a:cxn>
                <a:cxn ang="16200000">
                  <a:pos x="wd2" y="hd2"/>
                </a:cxn>
              </a:cxnLst>
              <a:rect l="0" t="0" r="r" b="b"/>
              <a:pathLst>
                <a:path w="21600" h="21600" extrusionOk="0">
                  <a:moveTo>
                    <a:pt x="15899" y="0"/>
                  </a:moveTo>
                  <a:lnTo>
                    <a:pt x="3679" y="0"/>
                  </a:lnTo>
                  <a:lnTo>
                    <a:pt x="2862" y="1440"/>
                  </a:lnTo>
                  <a:lnTo>
                    <a:pt x="2180" y="1440"/>
                  </a:lnTo>
                  <a:lnTo>
                    <a:pt x="1226" y="2880"/>
                  </a:lnTo>
                  <a:lnTo>
                    <a:pt x="681" y="2880"/>
                  </a:lnTo>
                  <a:lnTo>
                    <a:pt x="273" y="4320"/>
                  </a:lnTo>
                  <a:lnTo>
                    <a:pt x="136" y="4320"/>
                  </a:lnTo>
                  <a:lnTo>
                    <a:pt x="0" y="5760"/>
                  </a:lnTo>
                  <a:lnTo>
                    <a:pt x="136" y="7200"/>
                  </a:lnTo>
                  <a:lnTo>
                    <a:pt x="545" y="8640"/>
                  </a:lnTo>
                  <a:lnTo>
                    <a:pt x="1226" y="10080"/>
                  </a:lnTo>
                  <a:lnTo>
                    <a:pt x="2317" y="12960"/>
                  </a:lnTo>
                  <a:lnTo>
                    <a:pt x="3816" y="14400"/>
                  </a:lnTo>
                  <a:lnTo>
                    <a:pt x="5701" y="15840"/>
                  </a:lnTo>
                  <a:lnTo>
                    <a:pt x="7745" y="18720"/>
                  </a:lnTo>
                  <a:lnTo>
                    <a:pt x="10198" y="20160"/>
                  </a:lnTo>
                  <a:lnTo>
                    <a:pt x="12901" y="20160"/>
                  </a:lnTo>
                  <a:lnTo>
                    <a:pt x="15763" y="21600"/>
                  </a:lnTo>
                  <a:lnTo>
                    <a:pt x="21600" y="21600"/>
                  </a:lnTo>
                  <a:lnTo>
                    <a:pt x="21600" y="1440"/>
                  </a:lnTo>
                  <a:lnTo>
                    <a:pt x="17534" y="1440"/>
                  </a:lnTo>
                  <a:lnTo>
                    <a:pt x="15899"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823" name="Freeform 16"/>
            <p:cNvSpPr/>
            <p:nvPr/>
          </p:nvSpPr>
          <p:spPr>
            <a:xfrm>
              <a:off x="1055687" y="657224"/>
              <a:ext cx="161926" cy="246064"/>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672"/>
                  </a:lnTo>
                  <a:lnTo>
                    <a:pt x="6353" y="10034"/>
                  </a:lnTo>
                  <a:lnTo>
                    <a:pt x="6353" y="21600"/>
                  </a:lnTo>
                  <a:lnTo>
                    <a:pt x="15247" y="21600"/>
                  </a:lnTo>
                  <a:lnTo>
                    <a:pt x="15247" y="9197"/>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824" name="Freeform 17"/>
            <p:cNvSpPr/>
            <p:nvPr/>
          </p:nvSpPr>
          <p:spPr>
            <a:xfrm>
              <a:off x="1055687" y="893762"/>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1520" y="21600"/>
                  </a:moveTo>
                  <a:lnTo>
                    <a:pt x="17280" y="16200"/>
                  </a:lnTo>
                  <a:lnTo>
                    <a:pt x="21600" y="8100"/>
                  </a:lnTo>
                  <a:lnTo>
                    <a:pt x="20160" y="5400"/>
                  </a:lnTo>
                  <a:lnTo>
                    <a:pt x="15840" y="1350"/>
                  </a:lnTo>
                  <a:lnTo>
                    <a:pt x="10080" y="0"/>
                  </a:lnTo>
                  <a:lnTo>
                    <a:pt x="5760" y="0"/>
                  </a:lnTo>
                  <a:lnTo>
                    <a:pt x="2880" y="2700"/>
                  </a:lnTo>
                  <a:lnTo>
                    <a:pt x="0" y="8100"/>
                  </a:lnTo>
                  <a:lnTo>
                    <a:pt x="2880" y="14850"/>
                  </a:lnTo>
                  <a:lnTo>
                    <a:pt x="7200" y="18900"/>
                  </a:lnTo>
                  <a:lnTo>
                    <a:pt x="11520" y="21600"/>
                  </a:lnTo>
                  <a:close/>
                  <a:moveTo>
                    <a:pt x="11520" y="2700"/>
                  </a:moveTo>
                  <a:lnTo>
                    <a:pt x="15840" y="4050"/>
                  </a:lnTo>
                  <a:lnTo>
                    <a:pt x="17280" y="5400"/>
                  </a:lnTo>
                  <a:lnTo>
                    <a:pt x="17280" y="10800"/>
                  </a:lnTo>
                  <a:lnTo>
                    <a:pt x="12960" y="14850"/>
                  </a:lnTo>
                  <a:lnTo>
                    <a:pt x="11520" y="17550"/>
                  </a:lnTo>
                  <a:lnTo>
                    <a:pt x="7200" y="14850"/>
                  </a:lnTo>
                  <a:lnTo>
                    <a:pt x="4320" y="6750"/>
                  </a:lnTo>
                  <a:lnTo>
                    <a:pt x="7200" y="2700"/>
                  </a:lnTo>
                  <a:lnTo>
                    <a:pt x="11520"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825" name="Freeform 18"/>
            <p:cNvSpPr/>
            <p:nvPr/>
          </p:nvSpPr>
          <p:spPr>
            <a:xfrm>
              <a:off x="1055687" y="10175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2880" y="20400"/>
                  </a:lnTo>
                  <a:lnTo>
                    <a:pt x="5760" y="21600"/>
                  </a:lnTo>
                  <a:lnTo>
                    <a:pt x="12960" y="21600"/>
                  </a:lnTo>
                  <a:lnTo>
                    <a:pt x="18720" y="19200"/>
                  </a:lnTo>
                  <a:lnTo>
                    <a:pt x="21600" y="14400"/>
                  </a:lnTo>
                  <a:lnTo>
                    <a:pt x="20160" y="8400"/>
                  </a:lnTo>
                  <a:lnTo>
                    <a:pt x="11520" y="1200"/>
                  </a:lnTo>
                  <a:lnTo>
                    <a:pt x="11520" y="0"/>
                  </a:lnTo>
                  <a:lnTo>
                    <a:pt x="5760" y="4800"/>
                  </a:lnTo>
                  <a:lnTo>
                    <a:pt x="1440" y="9600"/>
                  </a:lnTo>
                  <a:lnTo>
                    <a:pt x="0" y="13200"/>
                  </a:lnTo>
                  <a:lnTo>
                    <a:pt x="0" y="18000"/>
                  </a:lnTo>
                  <a:close/>
                  <a:moveTo>
                    <a:pt x="2880" y="13200"/>
                  </a:moveTo>
                  <a:lnTo>
                    <a:pt x="4320" y="9600"/>
                  </a:lnTo>
                  <a:lnTo>
                    <a:pt x="11520" y="3600"/>
                  </a:lnTo>
                  <a:lnTo>
                    <a:pt x="15840" y="6000"/>
                  </a:lnTo>
                  <a:lnTo>
                    <a:pt x="17280" y="9600"/>
                  </a:lnTo>
                  <a:lnTo>
                    <a:pt x="18720" y="14400"/>
                  </a:lnTo>
                  <a:lnTo>
                    <a:pt x="18720" y="16800"/>
                  </a:lnTo>
                  <a:lnTo>
                    <a:pt x="15840" y="19200"/>
                  </a:lnTo>
                  <a:lnTo>
                    <a:pt x="10080" y="20400"/>
                  </a:lnTo>
                  <a:lnTo>
                    <a:pt x="4320" y="18000"/>
                  </a:lnTo>
                  <a:lnTo>
                    <a:pt x="2880" y="15600"/>
                  </a:lnTo>
                  <a:lnTo>
                    <a:pt x="288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826" name="Freeform 19"/>
            <p:cNvSpPr/>
            <p:nvPr/>
          </p:nvSpPr>
          <p:spPr>
            <a:xfrm>
              <a:off x="4883149" y="123824"/>
              <a:ext cx="161926" cy="2476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831"/>
                  </a:lnTo>
                  <a:lnTo>
                    <a:pt x="6353" y="9969"/>
                  </a:lnTo>
                  <a:lnTo>
                    <a:pt x="6353" y="21600"/>
                  </a:lnTo>
                  <a:lnTo>
                    <a:pt x="15247" y="21600"/>
                  </a:lnTo>
                  <a:lnTo>
                    <a:pt x="15247" y="9138"/>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827" name="Freeform 20"/>
            <p:cNvSpPr/>
            <p:nvPr/>
          </p:nvSpPr>
          <p:spPr>
            <a:xfrm>
              <a:off x="4892674" y="352424"/>
              <a:ext cx="133351" cy="152401"/>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16971" y="17550"/>
                  </a:lnTo>
                  <a:lnTo>
                    <a:pt x="21600" y="12150"/>
                  </a:lnTo>
                  <a:lnTo>
                    <a:pt x="21600" y="6750"/>
                  </a:lnTo>
                  <a:lnTo>
                    <a:pt x="16971" y="1350"/>
                  </a:lnTo>
                  <a:lnTo>
                    <a:pt x="10800" y="0"/>
                  </a:lnTo>
                  <a:lnTo>
                    <a:pt x="6171" y="1350"/>
                  </a:lnTo>
                  <a:lnTo>
                    <a:pt x="3086" y="4050"/>
                  </a:lnTo>
                  <a:lnTo>
                    <a:pt x="0" y="9450"/>
                  </a:lnTo>
                  <a:lnTo>
                    <a:pt x="3086" y="14850"/>
                  </a:lnTo>
                  <a:lnTo>
                    <a:pt x="10800" y="21600"/>
                  </a:lnTo>
                  <a:close/>
                  <a:moveTo>
                    <a:pt x="12343" y="2700"/>
                  </a:moveTo>
                  <a:lnTo>
                    <a:pt x="16971" y="4050"/>
                  </a:lnTo>
                  <a:lnTo>
                    <a:pt x="18514" y="6750"/>
                  </a:lnTo>
                  <a:lnTo>
                    <a:pt x="18514" y="9450"/>
                  </a:lnTo>
                  <a:lnTo>
                    <a:pt x="16971" y="12150"/>
                  </a:lnTo>
                  <a:lnTo>
                    <a:pt x="13886" y="16200"/>
                  </a:lnTo>
                  <a:lnTo>
                    <a:pt x="10800" y="18900"/>
                  </a:lnTo>
                  <a:lnTo>
                    <a:pt x="7714" y="16200"/>
                  </a:lnTo>
                  <a:lnTo>
                    <a:pt x="4629" y="12150"/>
                  </a:lnTo>
                  <a:lnTo>
                    <a:pt x="4629" y="6750"/>
                  </a:lnTo>
                  <a:lnTo>
                    <a:pt x="7714" y="4050"/>
                  </a:lnTo>
                  <a:lnTo>
                    <a:pt x="12343"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828" name="Freeform 21"/>
            <p:cNvSpPr/>
            <p:nvPr/>
          </p:nvSpPr>
          <p:spPr>
            <a:xfrm>
              <a:off x="4883149" y="485774"/>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1440" y="18000"/>
                  </a:moveTo>
                  <a:lnTo>
                    <a:pt x="4320" y="20400"/>
                  </a:lnTo>
                  <a:lnTo>
                    <a:pt x="7200" y="21600"/>
                  </a:lnTo>
                  <a:lnTo>
                    <a:pt x="14400" y="21600"/>
                  </a:lnTo>
                  <a:lnTo>
                    <a:pt x="20160" y="19200"/>
                  </a:lnTo>
                  <a:lnTo>
                    <a:pt x="21600" y="16800"/>
                  </a:lnTo>
                  <a:lnTo>
                    <a:pt x="21600" y="13200"/>
                  </a:lnTo>
                  <a:lnTo>
                    <a:pt x="20160" y="7200"/>
                  </a:lnTo>
                  <a:lnTo>
                    <a:pt x="17280" y="3600"/>
                  </a:lnTo>
                  <a:lnTo>
                    <a:pt x="12960" y="0"/>
                  </a:lnTo>
                  <a:lnTo>
                    <a:pt x="11520" y="0"/>
                  </a:lnTo>
                  <a:lnTo>
                    <a:pt x="5760" y="4800"/>
                  </a:lnTo>
                  <a:lnTo>
                    <a:pt x="2880" y="9600"/>
                  </a:lnTo>
                  <a:lnTo>
                    <a:pt x="0" y="13200"/>
                  </a:lnTo>
                  <a:lnTo>
                    <a:pt x="1440" y="18000"/>
                  </a:lnTo>
                  <a:close/>
                  <a:moveTo>
                    <a:pt x="4320" y="13200"/>
                  </a:moveTo>
                  <a:lnTo>
                    <a:pt x="5760" y="9600"/>
                  </a:lnTo>
                  <a:lnTo>
                    <a:pt x="8640" y="6000"/>
                  </a:lnTo>
                  <a:lnTo>
                    <a:pt x="10080" y="3600"/>
                  </a:lnTo>
                  <a:lnTo>
                    <a:pt x="11520" y="2400"/>
                  </a:lnTo>
                  <a:lnTo>
                    <a:pt x="18720" y="8400"/>
                  </a:lnTo>
                  <a:lnTo>
                    <a:pt x="20160" y="13200"/>
                  </a:lnTo>
                  <a:lnTo>
                    <a:pt x="15840" y="18000"/>
                  </a:lnTo>
                  <a:lnTo>
                    <a:pt x="12960" y="19200"/>
                  </a:lnTo>
                  <a:lnTo>
                    <a:pt x="7200" y="19200"/>
                  </a:lnTo>
                  <a:lnTo>
                    <a:pt x="5760" y="16800"/>
                  </a:lnTo>
                  <a:lnTo>
                    <a:pt x="4320" y="15600"/>
                  </a:lnTo>
                  <a:lnTo>
                    <a:pt x="432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829" name="Freeform 22"/>
            <p:cNvSpPr/>
            <p:nvPr/>
          </p:nvSpPr>
          <p:spPr>
            <a:xfrm>
              <a:off x="4816474" y="3806824"/>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9818" y="21600"/>
                  </a:moveTo>
                  <a:lnTo>
                    <a:pt x="17673" y="16200"/>
                  </a:lnTo>
                  <a:lnTo>
                    <a:pt x="21600" y="10800"/>
                  </a:lnTo>
                  <a:lnTo>
                    <a:pt x="21600" y="5400"/>
                  </a:lnTo>
                  <a:lnTo>
                    <a:pt x="17673" y="1350"/>
                  </a:lnTo>
                  <a:lnTo>
                    <a:pt x="9818" y="0"/>
                  </a:lnTo>
                  <a:lnTo>
                    <a:pt x="5891" y="0"/>
                  </a:lnTo>
                  <a:lnTo>
                    <a:pt x="1964" y="2700"/>
                  </a:lnTo>
                  <a:lnTo>
                    <a:pt x="0" y="8100"/>
                  </a:lnTo>
                  <a:lnTo>
                    <a:pt x="1964" y="13500"/>
                  </a:lnTo>
                  <a:lnTo>
                    <a:pt x="5891" y="18900"/>
                  </a:lnTo>
                  <a:lnTo>
                    <a:pt x="9818" y="21600"/>
                  </a:lnTo>
                  <a:close/>
                  <a:moveTo>
                    <a:pt x="9818" y="2700"/>
                  </a:moveTo>
                  <a:lnTo>
                    <a:pt x="15709" y="4050"/>
                  </a:lnTo>
                  <a:lnTo>
                    <a:pt x="17673" y="5400"/>
                  </a:lnTo>
                  <a:lnTo>
                    <a:pt x="17673" y="8100"/>
                  </a:lnTo>
                  <a:lnTo>
                    <a:pt x="15709" y="10800"/>
                  </a:lnTo>
                  <a:lnTo>
                    <a:pt x="11782" y="14850"/>
                  </a:lnTo>
                  <a:lnTo>
                    <a:pt x="9818" y="17550"/>
                  </a:lnTo>
                  <a:lnTo>
                    <a:pt x="5891" y="14850"/>
                  </a:lnTo>
                  <a:lnTo>
                    <a:pt x="1964" y="6750"/>
                  </a:lnTo>
                  <a:lnTo>
                    <a:pt x="5891" y="2700"/>
                  </a:lnTo>
                  <a:lnTo>
                    <a:pt x="9818"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830" name="Freeform 23"/>
            <p:cNvSpPr/>
            <p:nvPr/>
          </p:nvSpPr>
          <p:spPr>
            <a:xfrm>
              <a:off x="989012" y="0"/>
              <a:ext cx="4132264" cy="704850"/>
            </a:xfrm>
            <a:custGeom>
              <a:avLst/>
              <a:gdLst/>
              <a:ahLst/>
              <a:cxnLst>
                <a:cxn ang="0">
                  <a:pos x="wd2" y="hd2"/>
                </a:cxn>
                <a:cxn ang="5400000">
                  <a:pos x="wd2" y="hd2"/>
                </a:cxn>
                <a:cxn ang="10800000">
                  <a:pos x="wd2" y="hd2"/>
                </a:cxn>
                <a:cxn ang="16200000">
                  <a:pos x="wd2" y="hd2"/>
                </a:cxn>
              </a:cxnLst>
              <a:rect l="0" t="0" r="r" b="b"/>
              <a:pathLst>
                <a:path w="21600" h="21600" extrusionOk="0">
                  <a:moveTo>
                    <a:pt x="21458" y="0"/>
                  </a:moveTo>
                  <a:lnTo>
                    <a:pt x="21600" y="3503"/>
                  </a:lnTo>
                  <a:lnTo>
                    <a:pt x="50" y="21600"/>
                  </a:lnTo>
                  <a:lnTo>
                    <a:pt x="0" y="19265"/>
                  </a:lnTo>
                  <a:lnTo>
                    <a:pt x="10200" y="4670"/>
                  </a:lnTo>
                  <a:lnTo>
                    <a:pt x="11250" y="3795"/>
                  </a:lnTo>
                  <a:lnTo>
                    <a:pt x="21458"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831" name="Freeform 24"/>
            <p:cNvSpPr/>
            <p:nvPr/>
          </p:nvSpPr>
          <p:spPr>
            <a:xfrm>
              <a:off x="857249" y="4200524"/>
              <a:ext cx="133351" cy="150814"/>
            </a:xfrm>
            <a:custGeom>
              <a:avLst/>
              <a:gdLst/>
              <a:ahLst/>
              <a:cxnLst>
                <a:cxn ang="0">
                  <a:pos x="wd2" y="hd2"/>
                </a:cxn>
                <a:cxn ang="5400000">
                  <a:pos x="wd2" y="hd2"/>
                </a:cxn>
                <a:cxn ang="10800000">
                  <a:pos x="wd2" y="hd2"/>
                </a:cxn>
                <a:cxn ang="16200000">
                  <a:pos x="wd2" y="hd2"/>
                </a:cxn>
              </a:cxnLst>
              <a:rect l="0" t="0" r="r" b="b"/>
              <a:pathLst>
                <a:path w="21600" h="21600" extrusionOk="0">
                  <a:moveTo>
                    <a:pt x="9257" y="21600"/>
                  </a:moveTo>
                  <a:lnTo>
                    <a:pt x="15429" y="17507"/>
                  </a:lnTo>
                  <a:lnTo>
                    <a:pt x="20057" y="12051"/>
                  </a:lnTo>
                  <a:lnTo>
                    <a:pt x="21600" y="9549"/>
                  </a:lnTo>
                  <a:lnTo>
                    <a:pt x="21600" y="6821"/>
                  </a:lnTo>
                  <a:lnTo>
                    <a:pt x="18514" y="1364"/>
                  </a:lnTo>
                  <a:lnTo>
                    <a:pt x="10800" y="0"/>
                  </a:lnTo>
                  <a:lnTo>
                    <a:pt x="7714" y="0"/>
                  </a:lnTo>
                  <a:lnTo>
                    <a:pt x="3086" y="2728"/>
                  </a:lnTo>
                  <a:lnTo>
                    <a:pt x="0" y="5457"/>
                  </a:lnTo>
                  <a:lnTo>
                    <a:pt x="0" y="8185"/>
                  </a:lnTo>
                  <a:lnTo>
                    <a:pt x="1543" y="13415"/>
                  </a:lnTo>
                  <a:lnTo>
                    <a:pt x="6171" y="18872"/>
                  </a:lnTo>
                  <a:lnTo>
                    <a:pt x="9257" y="21600"/>
                  </a:lnTo>
                  <a:close/>
                  <a:moveTo>
                    <a:pt x="12343" y="2728"/>
                  </a:moveTo>
                  <a:lnTo>
                    <a:pt x="16971" y="4093"/>
                  </a:lnTo>
                  <a:lnTo>
                    <a:pt x="18514" y="6821"/>
                  </a:lnTo>
                  <a:lnTo>
                    <a:pt x="18514" y="9549"/>
                  </a:lnTo>
                  <a:lnTo>
                    <a:pt x="16971" y="12051"/>
                  </a:lnTo>
                  <a:lnTo>
                    <a:pt x="10800" y="17507"/>
                  </a:lnTo>
                  <a:lnTo>
                    <a:pt x="9257" y="17507"/>
                  </a:lnTo>
                  <a:lnTo>
                    <a:pt x="6171" y="14779"/>
                  </a:lnTo>
                  <a:lnTo>
                    <a:pt x="4629" y="10914"/>
                  </a:lnTo>
                  <a:lnTo>
                    <a:pt x="4629" y="6821"/>
                  </a:lnTo>
                  <a:lnTo>
                    <a:pt x="7714" y="2728"/>
                  </a:lnTo>
                  <a:lnTo>
                    <a:pt x="12343" y="272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832" name="Freeform 25"/>
            <p:cNvSpPr/>
            <p:nvPr/>
          </p:nvSpPr>
          <p:spPr>
            <a:xfrm>
              <a:off x="2198687" y="43576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2880" y="19200"/>
                  </a:moveTo>
                  <a:lnTo>
                    <a:pt x="5760" y="21600"/>
                  </a:lnTo>
                  <a:lnTo>
                    <a:pt x="10080" y="21600"/>
                  </a:lnTo>
                  <a:lnTo>
                    <a:pt x="15840" y="20400"/>
                  </a:lnTo>
                  <a:lnTo>
                    <a:pt x="20160" y="15600"/>
                  </a:lnTo>
                  <a:lnTo>
                    <a:pt x="21600" y="13200"/>
                  </a:lnTo>
                  <a:lnTo>
                    <a:pt x="20160" y="9600"/>
                  </a:lnTo>
                  <a:lnTo>
                    <a:pt x="15840" y="4800"/>
                  </a:lnTo>
                  <a:lnTo>
                    <a:pt x="11520" y="2400"/>
                  </a:lnTo>
                  <a:lnTo>
                    <a:pt x="8640" y="0"/>
                  </a:lnTo>
                  <a:lnTo>
                    <a:pt x="5760" y="0"/>
                  </a:lnTo>
                  <a:lnTo>
                    <a:pt x="2880" y="6000"/>
                  </a:lnTo>
                  <a:lnTo>
                    <a:pt x="0" y="10800"/>
                  </a:lnTo>
                  <a:lnTo>
                    <a:pt x="0" y="15600"/>
                  </a:lnTo>
                  <a:lnTo>
                    <a:pt x="2880" y="19200"/>
                  </a:lnTo>
                  <a:close/>
                  <a:moveTo>
                    <a:pt x="2880" y="14400"/>
                  </a:moveTo>
                  <a:lnTo>
                    <a:pt x="7200" y="3600"/>
                  </a:lnTo>
                  <a:lnTo>
                    <a:pt x="7200" y="2400"/>
                  </a:lnTo>
                  <a:lnTo>
                    <a:pt x="15840" y="7200"/>
                  </a:lnTo>
                  <a:lnTo>
                    <a:pt x="18720" y="10800"/>
                  </a:lnTo>
                  <a:lnTo>
                    <a:pt x="18720" y="14400"/>
                  </a:lnTo>
                  <a:lnTo>
                    <a:pt x="17280" y="16800"/>
                  </a:lnTo>
                  <a:lnTo>
                    <a:pt x="11520" y="19200"/>
                  </a:lnTo>
                  <a:lnTo>
                    <a:pt x="8640" y="19200"/>
                  </a:lnTo>
                  <a:lnTo>
                    <a:pt x="5760" y="18000"/>
                  </a:lnTo>
                  <a:lnTo>
                    <a:pt x="4320" y="16800"/>
                  </a:lnTo>
                  <a:lnTo>
                    <a:pt x="2880" y="144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833" name="Freeform 26"/>
            <p:cNvSpPr/>
            <p:nvPr/>
          </p:nvSpPr>
          <p:spPr>
            <a:xfrm>
              <a:off x="9524" y="4357687"/>
              <a:ext cx="114301" cy="1428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8640"/>
                  </a:lnTo>
                  <a:lnTo>
                    <a:pt x="18254" y="2880"/>
                  </a:lnTo>
                  <a:lnTo>
                    <a:pt x="10952" y="0"/>
                  </a:lnTo>
                  <a:lnTo>
                    <a:pt x="3651" y="2880"/>
                  </a:lnTo>
                  <a:lnTo>
                    <a:pt x="0" y="8640"/>
                  </a:lnTo>
                  <a:lnTo>
                    <a:pt x="1825" y="14400"/>
                  </a:lnTo>
                  <a:lnTo>
                    <a:pt x="9127" y="18720"/>
                  </a:lnTo>
                  <a:lnTo>
                    <a:pt x="16428" y="21600"/>
                  </a:lnTo>
                  <a:lnTo>
                    <a:pt x="21600" y="21600"/>
                  </a:lnTo>
                  <a:close/>
                  <a:moveTo>
                    <a:pt x="7301" y="4320"/>
                  </a:moveTo>
                  <a:lnTo>
                    <a:pt x="16428" y="4320"/>
                  </a:lnTo>
                  <a:lnTo>
                    <a:pt x="18254" y="10080"/>
                  </a:lnTo>
                  <a:lnTo>
                    <a:pt x="18254" y="18720"/>
                  </a:lnTo>
                  <a:lnTo>
                    <a:pt x="7301" y="15840"/>
                  </a:lnTo>
                  <a:lnTo>
                    <a:pt x="3651" y="11520"/>
                  </a:lnTo>
                  <a:lnTo>
                    <a:pt x="3651" y="7200"/>
                  </a:lnTo>
                  <a:lnTo>
                    <a:pt x="7301" y="432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834" name="Oval 27"/>
            <p:cNvSpPr/>
            <p:nvPr/>
          </p:nvSpPr>
          <p:spPr>
            <a:xfrm>
              <a:off x="79374" y="4303712"/>
              <a:ext cx="2190751" cy="617539"/>
            </a:xfrm>
            <a:prstGeom prst="ellipse">
              <a:avLst/>
            </a:pr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835" name="Oval 28"/>
            <p:cNvSpPr/>
            <p:nvPr/>
          </p:nvSpPr>
          <p:spPr>
            <a:xfrm>
              <a:off x="0" y="4297362"/>
              <a:ext cx="2384426" cy="457201"/>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836" name="Oval 29"/>
            <p:cNvSpPr/>
            <p:nvPr/>
          </p:nvSpPr>
          <p:spPr>
            <a:xfrm>
              <a:off x="74612" y="4338637"/>
              <a:ext cx="2262189" cy="349251"/>
            </a:xfrm>
            <a:prstGeom prst="ellipse">
              <a:avLst/>
            </a:prstGeom>
            <a:gradFill flip="none" rotWithShape="1">
              <a:gsLst>
                <a:gs pos="0">
                  <a:srgbClr val="663300"/>
                </a:gs>
                <a:gs pos="100000">
                  <a:srgbClr val="82582E"/>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837" name="Freeform 30"/>
            <p:cNvSpPr/>
            <p:nvPr/>
          </p:nvSpPr>
          <p:spPr>
            <a:xfrm>
              <a:off x="2141537" y="4224337"/>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5840" y="21600"/>
                  </a:moveTo>
                  <a:lnTo>
                    <a:pt x="18720" y="14850"/>
                  </a:lnTo>
                  <a:lnTo>
                    <a:pt x="21600" y="9450"/>
                  </a:lnTo>
                  <a:lnTo>
                    <a:pt x="18720" y="4050"/>
                  </a:lnTo>
                  <a:lnTo>
                    <a:pt x="14400" y="0"/>
                  </a:lnTo>
                  <a:lnTo>
                    <a:pt x="7200" y="1350"/>
                  </a:lnTo>
                  <a:lnTo>
                    <a:pt x="1440" y="6750"/>
                  </a:lnTo>
                  <a:lnTo>
                    <a:pt x="0" y="9450"/>
                  </a:lnTo>
                  <a:lnTo>
                    <a:pt x="1440" y="13500"/>
                  </a:lnTo>
                  <a:lnTo>
                    <a:pt x="5760" y="17550"/>
                  </a:lnTo>
                  <a:lnTo>
                    <a:pt x="11520" y="20250"/>
                  </a:lnTo>
                  <a:lnTo>
                    <a:pt x="15840" y="21600"/>
                  </a:lnTo>
                  <a:close/>
                  <a:moveTo>
                    <a:pt x="10080" y="4050"/>
                  </a:moveTo>
                  <a:lnTo>
                    <a:pt x="14400" y="4050"/>
                  </a:lnTo>
                  <a:lnTo>
                    <a:pt x="17280" y="5400"/>
                  </a:lnTo>
                  <a:lnTo>
                    <a:pt x="17280" y="10800"/>
                  </a:lnTo>
                  <a:lnTo>
                    <a:pt x="15840" y="16200"/>
                  </a:lnTo>
                  <a:lnTo>
                    <a:pt x="14400" y="17550"/>
                  </a:lnTo>
                  <a:lnTo>
                    <a:pt x="14400" y="18900"/>
                  </a:lnTo>
                  <a:lnTo>
                    <a:pt x="10080" y="16200"/>
                  </a:lnTo>
                  <a:lnTo>
                    <a:pt x="7200" y="14850"/>
                  </a:lnTo>
                  <a:lnTo>
                    <a:pt x="4320" y="9450"/>
                  </a:lnTo>
                  <a:lnTo>
                    <a:pt x="5760" y="6750"/>
                  </a:lnTo>
                  <a:lnTo>
                    <a:pt x="10080"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838" name="Freeform 31"/>
            <p:cNvSpPr/>
            <p:nvPr/>
          </p:nvSpPr>
          <p:spPr>
            <a:xfrm>
              <a:off x="4806949" y="3930649"/>
              <a:ext cx="114301"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3600" y="20400"/>
                  </a:lnTo>
                  <a:lnTo>
                    <a:pt x="7200" y="21600"/>
                  </a:lnTo>
                  <a:lnTo>
                    <a:pt x="14400" y="21600"/>
                  </a:lnTo>
                  <a:lnTo>
                    <a:pt x="19800" y="19200"/>
                  </a:lnTo>
                  <a:lnTo>
                    <a:pt x="21600" y="13200"/>
                  </a:lnTo>
                  <a:lnTo>
                    <a:pt x="18000" y="3600"/>
                  </a:lnTo>
                  <a:lnTo>
                    <a:pt x="12600" y="0"/>
                  </a:lnTo>
                  <a:lnTo>
                    <a:pt x="10800" y="0"/>
                  </a:lnTo>
                  <a:lnTo>
                    <a:pt x="5400" y="4800"/>
                  </a:lnTo>
                  <a:lnTo>
                    <a:pt x="1800" y="9600"/>
                  </a:lnTo>
                  <a:lnTo>
                    <a:pt x="0" y="13200"/>
                  </a:lnTo>
                  <a:lnTo>
                    <a:pt x="0" y="18000"/>
                  </a:lnTo>
                  <a:close/>
                  <a:moveTo>
                    <a:pt x="3600" y="13200"/>
                  </a:moveTo>
                  <a:lnTo>
                    <a:pt x="5400" y="9600"/>
                  </a:lnTo>
                  <a:lnTo>
                    <a:pt x="9000" y="4800"/>
                  </a:lnTo>
                  <a:lnTo>
                    <a:pt x="10800" y="3600"/>
                  </a:lnTo>
                  <a:lnTo>
                    <a:pt x="16200" y="6000"/>
                  </a:lnTo>
                  <a:lnTo>
                    <a:pt x="18000" y="9600"/>
                  </a:lnTo>
                  <a:lnTo>
                    <a:pt x="19800" y="14400"/>
                  </a:lnTo>
                  <a:lnTo>
                    <a:pt x="19800" y="16800"/>
                  </a:lnTo>
                  <a:lnTo>
                    <a:pt x="16200" y="19200"/>
                  </a:lnTo>
                  <a:lnTo>
                    <a:pt x="9000" y="20400"/>
                  </a:lnTo>
                  <a:lnTo>
                    <a:pt x="7200" y="19200"/>
                  </a:lnTo>
                  <a:lnTo>
                    <a:pt x="3600" y="18000"/>
                  </a:lnTo>
                  <a:lnTo>
                    <a:pt x="360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839" name="Rectangle 32"/>
            <p:cNvSpPr/>
            <p:nvPr/>
          </p:nvSpPr>
          <p:spPr>
            <a:xfrm>
              <a:off x="2927349" y="1025524"/>
              <a:ext cx="274638" cy="4030664"/>
            </a:xfrm>
            <a:prstGeom prst="rect">
              <a:avLst/>
            </a:pr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840" name="Rectangle 33"/>
            <p:cNvSpPr/>
            <p:nvPr/>
          </p:nvSpPr>
          <p:spPr>
            <a:xfrm>
              <a:off x="3006724" y="663574"/>
              <a:ext cx="120651" cy="381000"/>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841" name="AutoShape 34"/>
            <p:cNvSpPr/>
            <p:nvPr/>
          </p:nvSpPr>
          <p:spPr>
            <a:xfrm>
              <a:off x="2898774" y="977899"/>
              <a:ext cx="325439" cy="82551"/>
            </a:xfrm>
            <a:prstGeom prst="roundRect">
              <a:avLst>
                <a:gd name="adj" fmla="val 16667"/>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842" name="Freeform 35"/>
            <p:cNvSpPr/>
            <p:nvPr/>
          </p:nvSpPr>
          <p:spPr>
            <a:xfrm>
              <a:off x="3035299" y="638174"/>
              <a:ext cx="400051" cy="25019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1029" y="1151"/>
                  </a:lnTo>
                  <a:lnTo>
                    <a:pt x="1029" y="822"/>
                  </a:lnTo>
                  <a:lnTo>
                    <a:pt x="0" y="164"/>
                  </a:lnTo>
                  <a:lnTo>
                    <a:pt x="6171" y="0"/>
                  </a:lnTo>
                  <a:lnTo>
                    <a:pt x="6686" y="658"/>
                  </a:lnTo>
                  <a:lnTo>
                    <a:pt x="7543" y="905"/>
                  </a:lnTo>
                </a:path>
              </a:pathLst>
            </a:cu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843" name="Freeform 36"/>
            <p:cNvSpPr/>
            <p:nvPr/>
          </p:nvSpPr>
          <p:spPr>
            <a:xfrm>
              <a:off x="2817812" y="466724"/>
              <a:ext cx="503239" cy="219076"/>
            </a:xfrm>
            <a:custGeom>
              <a:avLst/>
              <a:gdLst/>
              <a:ahLst/>
              <a:cxnLst>
                <a:cxn ang="0">
                  <a:pos x="wd2" y="hd2"/>
                </a:cxn>
                <a:cxn ang="5400000">
                  <a:pos x="wd2" y="hd2"/>
                </a:cxn>
                <a:cxn ang="10800000">
                  <a:pos x="wd2" y="hd2"/>
                </a:cxn>
                <a:cxn ang="16200000">
                  <a:pos x="wd2" y="hd2"/>
                </a:cxn>
              </a:cxnLst>
              <a:rect l="0" t="0" r="r" b="b"/>
              <a:pathLst>
                <a:path w="21600" h="21600" extrusionOk="0">
                  <a:moveTo>
                    <a:pt x="11005" y="0"/>
                  </a:moveTo>
                  <a:lnTo>
                    <a:pt x="15516" y="939"/>
                  </a:lnTo>
                  <a:lnTo>
                    <a:pt x="18797" y="5635"/>
                  </a:lnTo>
                  <a:lnTo>
                    <a:pt x="20780" y="12209"/>
                  </a:lnTo>
                  <a:lnTo>
                    <a:pt x="21600" y="21600"/>
                  </a:lnTo>
                  <a:lnTo>
                    <a:pt x="0" y="21600"/>
                  </a:lnTo>
                  <a:lnTo>
                    <a:pt x="752" y="12209"/>
                  </a:lnTo>
                  <a:lnTo>
                    <a:pt x="3213" y="5635"/>
                  </a:lnTo>
                  <a:lnTo>
                    <a:pt x="6494" y="939"/>
                  </a:lnTo>
                  <a:lnTo>
                    <a:pt x="11005"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grpSp>
      <p:sp>
        <p:nvSpPr>
          <p:cNvPr id="845" name="Title Text"/>
          <p:cNvSpPr txBox="1">
            <a:spLocks noGrp="1"/>
          </p:cNvSpPr>
          <p:nvPr>
            <p:ph type="title"/>
          </p:nvPr>
        </p:nvSpPr>
        <p:spPr>
          <a:xfrm>
            <a:off x="457200" y="277813"/>
            <a:ext cx="8229600" cy="1143001"/>
          </a:xfrm>
          <a:prstGeom prst="rect">
            <a:avLst/>
          </a:prstGeom>
        </p:spPr>
        <p:txBody>
          <a:bodyPr/>
          <a:lstStyle>
            <a:lvl1pPr>
              <a:defRPr>
                <a:solidFill>
                  <a:srgbClr val="DBBD71"/>
                </a:solidFill>
              </a:defRPr>
            </a:lvl1pPr>
          </a:lstStyle>
          <a:p>
            <a:r>
              <a:t>Title Text</a:t>
            </a:r>
          </a:p>
        </p:txBody>
      </p:sp>
      <p:sp>
        <p:nvSpPr>
          <p:cNvPr id="846" name="Body Level One…"/>
          <p:cNvSpPr txBox="1">
            <a:spLocks noGrp="1"/>
          </p:cNvSpPr>
          <p:nvPr>
            <p:ph type="body" idx="1"/>
          </p:nvPr>
        </p:nvSpPr>
        <p:spPr>
          <a:prstGeom prst="rect">
            <a:avLst/>
          </a:prstGeom>
        </p:spPr>
        <p:txBody>
          <a:bodyPr vert="eaVert"/>
          <a:lstStyle>
            <a:lvl1pPr>
              <a:buClr>
                <a:srgbClr val="FFCC66"/>
              </a:buClr>
              <a:buSzPct val="65000"/>
              <a:buChar char="■"/>
              <a:defRPr>
                <a:latin typeface="Tahoma"/>
                <a:ea typeface="Tahoma"/>
                <a:cs typeface="Tahoma"/>
                <a:sym typeface="Tahoma"/>
              </a:defRPr>
            </a:lvl1pPr>
            <a:lvl2pPr>
              <a:buClr>
                <a:srgbClr val="FFCC66"/>
              </a:buClr>
              <a:buSzPct val="65000"/>
              <a:buChar char="■"/>
              <a:defRPr>
                <a:latin typeface="Tahoma"/>
                <a:ea typeface="Tahoma"/>
                <a:cs typeface="Tahoma"/>
                <a:sym typeface="Tahoma"/>
              </a:defRPr>
            </a:lvl2pPr>
            <a:lvl3pPr>
              <a:buClr>
                <a:srgbClr val="FFCC66"/>
              </a:buClr>
              <a:buSzPct val="65000"/>
              <a:buChar char="■"/>
              <a:defRPr>
                <a:latin typeface="Tahoma"/>
                <a:ea typeface="Tahoma"/>
                <a:cs typeface="Tahoma"/>
                <a:sym typeface="Tahoma"/>
              </a:defRPr>
            </a:lvl3pPr>
            <a:lvl4pPr>
              <a:buClr>
                <a:srgbClr val="FFCC66"/>
              </a:buClr>
              <a:buSzPct val="65000"/>
              <a:buChar char="■"/>
              <a:defRPr>
                <a:latin typeface="Tahoma"/>
                <a:ea typeface="Tahoma"/>
                <a:cs typeface="Tahoma"/>
                <a:sym typeface="Tahoma"/>
              </a:defRPr>
            </a:lvl4pPr>
            <a:lvl5pPr>
              <a:buClr>
                <a:srgbClr val="FFCC66"/>
              </a:buClr>
              <a:buSzPct val="65000"/>
              <a:buChar char="■"/>
              <a:defRPr>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847" name="Slide Number"/>
          <p:cNvSpPr txBox="1">
            <a:spLocks noGrp="1"/>
          </p:cNvSpPr>
          <p:nvPr>
            <p:ph type="sldNum" sz="quarter" idx="2"/>
          </p:nvPr>
        </p:nvSpPr>
        <p:spPr>
          <a:xfrm>
            <a:off x="8416270" y="6466522"/>
            <a:ext cx="270531" cy="269241"/>
          </a:xfrm>
          <a:prstGeom prst="rect">
            <a:avLst/>
          </a:prstGeom>
        </p:spPr>
        <p:txBody>
          <a:bodyPr anchor="b"/>
          <a:lstStyle>
            <a:lvl1pPr>
              <a:defRPr sz="1200">
                <a:latin typeface="Tahoma"/>
                <a:ea typeface="Tahoma"/>
                <a:cs typeface="Tahoma"/>
                <a:sym typeface="Tahoma"/>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4225733343"/>
      </p:ext>
    </p:extLst>
  </p:cSld>
  <p:clrMapOvr>
    <a:masterClrMapping/>
  </p:clrMapOvr>
  <p:transition spd="med"/>
</p:sldLayout>
</file>

<file path=ppt/slideLayouts/slideLayout288.xml><?xml version="1.0" encoding="utf-8"?>
<p:sldLayout xmlns:a="http://schemas.openxmlformats.org/drawingml/2006/main" xmlns:r="http://schemas.openxmlformats.org/officeDocument/2006/relationships" xmlns:p="http://schemas.openxmlformats.org/presentationml/2006/main" showMasterSp="0" type="tx">
  <p:cSld name="4_Vertical Title and Text">
    <p:bg>
      <p:bgPr>
        <a:gradFill flip="none" rotWithShape="1">
          <a:gsLst>
            <a:gs pos="0">
              <a:srgbClr val="663300"/>
            </a:gs>
            <a:gs pos="50000">
              <a:srgbClr val="996600"/>
            </a:gs>
            <a:gs pos="100000">
              <a:srgbClr val="663300"/>
            </a:gs>
          </a:gsLst>
          <a:lin ang="5400000" scaled="0"/>
        </a:gradFill>
        <a:effectLst/>
      </p:bgPr>
    </p:bg>
    <p:spTree>
      <p:nvGrpSpPr>
        <p:cNvPr id="1" name=""/>
        <p:cNvGrpSpPr/>
        <p:nvPr/>
      </p:nvGrpSpPr>
      <p:grpSpPr>
        <a:xfrm>
          <a:off x="0" y="0"/>
          <a:ext cx="0" cy="0"/>
          <a:chOff x="0" y="0"/>
          <a:chExt cx="0" cy="0"/>
        </a:xfrm>
      </p:grpSpPr>
      <p:grpSp>
        <p:nvGrpSpPr>
          <p:cNvPr id="888" name="Group 2"/>
          <p:cNvGrpSpPr/>
          <p:nvPr/>
        </p:nvGrpSpPr>
        <p:grpSpPr>
          <a:xfrm>
            <a:off x="3800475" y="1789113"/>
            <a:ext cx="5350046" cy="5056188"/>
            <a:chOff x="0" y="0"/>
            <a:chExt cx="5350045" cy="5056187"/>
          </a:xfrm>
        </p:grpSpPr>
        <p:sp>
          <p:nvSpPr>
            <p:cNvPr id="854" name="Rectangle 3"/>
            <p:cNvSpPr/>
            <p:nvPr/>
          </p:nvSpPr>
          <p:spPr>
            <a:xfrm>
              <a:off x="2914649" y="377824"/>
              <a:ext cx="312738" cy="161925"/>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855" name="Oval 4"/>
            <p:cNvSpPr/>
            <p:nvPr/>
          </p:nvSpPr>
          <p:spPr>
            <a:xfrm>
              <a:off x="3024187" y="92074"/>
              <a:ext cx="74613" cy="74613"/>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856" name="Rectangle 5"/>
            <p:cNvSpPr/>
            <p:nvPr/>
          </p:nvSpPr>
          <p:spPr>
            <a:xfrm>
              <a:off x="3991359" y="650874"/>
              <a:ext cx="951732" cy="3157539"/>
            </a:xfrm>
            <a:custGeom>
              <a:avLst/>
              <a:gdLst/>
              <a:ahLst/>
              <a:cxnLst>
                <a:cxn ang="0">
                  <a:pos x="wd2" y="hd2"/>
                </a:cxn>
                <a:cxn ang="5400000">
                  <a:pos x="wd2" y="hd2"/>
                </a:cxn>
                <a:cxn ang="10800000">
                  <a:pos x="wd2" y="hd2"/>
                </a:cxn>
                <a:cxn ang="16200000">
                  <a:pos x="wd2" y="hd2"/>
                </a:cxn>
              </a:cxnLst>
              <a:rect l="0" t="0" r="r" b="b"/>
              <a:pathLst>
                <a:path w="21600" h="21600" extrusionOk="0">
                  <a:moveTo>
                    <a:pt x="21324" y="0"/>
                  </a:moveTo>
                  <a:lnTo>
                    <a:pt x="21600" y="25"/>
                  </a:lnTo>
                  <a:lnTo>
                    <a:pt x="276" y="21600"/>
                  </a:lnTo>
                  <a:lnTo>
                    <a:pt x="0" y="21575"/>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857" name="Freeform 6"/>
            <p:cNvSpPr/>
            <p:nvPr/>
          </p:nvSpPr>
          <p:spPr>
            <a:xfrm>
              <a:off x="3932237" y="3779837"/>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5891" y="21600"/>
                  </a:moveTo>
                  <a:lnTo>
                    <a:pt x="13745" y="17550"/>
                  </a:lnTo>
                  <a:lnTo>
                    <a:pt x="19636" y="13500"/>
                  </a:lnTo>
                  <a:lnTo>
                    <a:pt x="21600" y="8100"/>
                  </a:lnTo>
                  <a:lnTo>
                    <a:pt x="19636" y="2700"/>
                  </a:lnTo>
                  <a:lnTo>
                    <a:pt x="11782" y="0"/>
                  </a:lnTo>
                  <a:lnTo>
                    <a:pt x="3927" y="2700"/>
                  </a:lnTo>
                  <a:lnTo>
                    <a:pt x="0" y="8100"/>
                  </a:lnTo>
                  <a:lnTo>
                    <a:pt x="0" y="13500"/>
                  </a:lnTo>
                  <a:lnTo>
                    <a:pt x="5891" y="21600"/>
                  </a:lnTo>
                  <a:close/>
                  <a:moveTo>
                    <a:pt x="13745" y="4050"/>
                  </a:moveTo>
                  <a:lnTo>
                    <a:pt x="17673" y="5400"/>
                  </a:lnTo>
                  <a:lnTo>
                    <a:pt x="19636" y="8100"/>
                  </a:lnTo>
                  <a:lnTo>
                    <a:pt x="19636" y="10800"/>
                  </a:lnTo>
                  <a:lnTo>
                    <a:pt x="11782" y="16200"/>
                  </a:lnTo>
                  <a:lnTo>
                    <a:pt x="7855" y="17550"/>
                  </a:lnTo>
                  <a:lnTo>
                    <a:pt x="3927" y="10800"/>
                  </a:lnTo>
                  <a:lnTo>
                    <a:pt x="5891" y="5400"/>
                  </a:lnTo>
                  <a:lnTo>
                    <a:pt x="9818" y="4050"/>
                  </a:lnTo>
                  <a:lnTo>
                    <a:pt x="13745"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858" name="Rectangle 7"/>
            <p:cNvSpPr/>
            <p:nvPr/>
          </p:nvSpPr>
          <p:spPr>
            <a:xfrm>
              <a:off x="4866237" y="648095"/>
              <a:ext cx="97326" cy="3171034"/>
            </a:xfrm>
            <a:custGeom>
              <a:avLst/>
              <a:gdLst/>
              <a:ahLst/>
              <a:cxnLst>
                <a:cxn ang="0">
                  <a:pos x="wd2" y="hd2"/>
                </a:cxn>
                <a:cxn ang="5400000">
                  <a:pos x="wd2" y="hd2"/>
                </a:cxn>
                <a:cxn ang="10800000">
                  <a:pos x="wd2" y="hd2"/>
                </a:cxn>
                <a:cxn ang="16200000">
                  <a:pos x="wd2" y="hd2"/>
                </a:cxn>
              </a:cxnLst>
              <a:rect l="0" t="0" r="r" b="b"/>
              <a:pathLst>
                <a:path w="21600" h="21600" extrusionOk="0">
                  <a:moveTo>
                    <a:pt x="18782" y="0"/>
                  </a:moveTo>
                  <a:lnTo>
                    <a:pt x="21600" y="2"/>
                  </a:lnTo>
                  <a:lnTo>
                    <a:pt x="2818" y="21600"/>
                  </a:lnTo>
                  <a:lnTo>
                    <a:pt x="0" y="2159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859" name="Rectangle 8"/>
            <p:cNvSpPr/>
            <p:nvPr/>
          </p:nvSpPr>
          <p:spPr>
            <a:xfrm>
              <a:off x="4965528" y="649012"/>
              <a:ext cx="384518" cy="1351513"/>
            </a:xfrm>
            <a:custGeom>
              <a:avLst/>
              <a:gdLst/>
              <a:ahLst/>
              <a:cxnLst>
                <a:cxn ang="0">
                  <a:pos x="wd2" y="hd2"/>
                </a:cxn>
                <a:cxn ang="5400000">
                  <a:pos x="wd2" y="hd2"/>
                </a:cxn>
                <a:cxn ang="10800000">
                  <a:pos x="wd2" y="hd2"/>
                </a:cxn>
                <a:cxn ang="16200000">
                  <a:pos x="wd2" y="hd2"/>
                </a:cxn>
              </a:cxnLst>
              <a:rect l="0" t="0" r="r" b="b"/>
              <a:pathLst>
                <a:path w="21600" h="21600" extrusionOk="0">
                  <a:moveTo>
                    <a:pt x="0" y="54"/>
                  </a:moveTo>
                  <a:lnTo>
                    <a:pt x="688" y="0"/>
                  </a:lnTo>
                  <a:lnTo>
                    <a:pt x="21600" y="21546"/>
                  </a:lnTo>
                  <a:lnTo>
                    <a:pt x="20912"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860" name="Rectangle 9"/>
            <p:cNvSpPr/>
            <p:nvPr/>
          </p:nvSpPr>
          <p:spPr>
            <a:xfrm>
              <a:off x="1140127" y="1179683"/>
              <a:ext cx="1063021" cy="3055596"/>
            </a:xfrm>
            <a:custGeom>
              <a:avLst/>
              <a:gdLst/>
              <a:ahLst/>
              <a:cxnLst>
                <a:cxn ang="0">
                  <a:pos x="wd2" y="hd2"/>
                </a:cxn>
                <a:cxn ang="5400000">
                  <a:pos x="wd2" y="hd2"/>
                </a:cxn>
                <a:cxn ang="10800000">
                  <a:pos x="wd2" y="hd2"/>
                </a:cxn>
                <a:cxn ang="16200000">
                  <a:pos x="wd2" y="hd2"/>
                </a:cxn>
              </a:cxnLst>
              <a:rect l="0" t="0" r="r" b="b"/>
              <a:pathLst>
                <a:path w="21600" h="21600" extrusionOk="0">
                  <a:moveTo>
                    <a:pt x="0" y="29"/>
                  </a:moveTo>
                  <a:lnTo>
                    <a:pt x="244" y="0"/>
                  </a:lnTo>
                  <a:lnTo>
                    <a:pt x="21600" y="21571"/>
                  </a:lnTo>
                  <a:lnTo>
                    <a:pt x="21356"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861" name="Rectangle 10"/>
            <p:cNvSpPr/>
            <p:nvPr/>
          </p:nvSpPr>
          <p:spPr>
            <a:xfrm>
              <a:off x="39266" y="1187305"/>
              <a:ext cx="1083518" cy="3192752"/>
            </a:xfrm>
            <a:custGeom>
              <a:avLst/>
              <a:gdLst/>
              <a:ahLst/>
              <a:cxnLst>
                <a:cxn ang="0">
                  <a:pos x="wd2" y="hd2"/>
                </a:cxn>
                <a:cxn ang="5400000">
                  <a:pos x="wd2" y="hd2"/>
                </a:cxn>
                <a:cxn ang="10800000">
                  <a:pos x="wd2" y="hd2"/>
                </a:cxn>
                <a:cxn ang="16200000">
                  <a:pos x="wd2" y="hd2"/>
                </a:cxn>
              </a:cxnLst>
              <a:rect l="0" t="0" r="r" b="b"/>
              <a:pathLst>
                <a:path w="21600" h="21600" extrusionOk="0">
                  <a:moveTo>
                    <a:pt x="21360" y="0"/>
                  </a:moveTo>
                  <a:lnTo>
                    <a:pt x="21600" y="27"/>
                  </a:lnTo>
                  <a:lnTo>
                    <a:pt x="240" y="21600"/>
                  </a:lnTo>
                  <a:lnTo>
                    <a:pt x="0" y="2157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862" name="Rectangle 11"/>
            <p:cNvSpPr/>
            <p:nvPr/>
          </p:nvSpPr>
          <p:spPr>
            <a:xfrm>
              <a:off x="904041" y="1183192"/>
              <a:ext cx="236618" cy="3018415"/>
            </a:xfrm>
            <a:custGeom>
              <a:avLst/>
              <a:gdLst/>
              <a:ahLst/>
              <a:cxnLst>
                <a:cxn ang="0">
                  <a:pos x="wd2" y="hd2"/>
                </a:cxn>
                <a:cxn ang="5400000">
                  <a:pos x="wd2" y="hd2"/>
                </a:cxn>
                <a:cxn ang="10800000">
                  <a:pos x="wd2" y="hd2"/>
                </a:cxn>
                <a:cxn ang="16200000">
                  <a:pos x="wd2" y="hd2"/>
                </a:cxn>
              </a:cxnLst>
              <a:rect l="0" t="0" r="r" b="b"/>
              <a:pathLst>
                <a:path w="21600" h="21600" extrusionOk="0">
                  <a:moveTo>
                    <a:pt x="20444" y="0"/>
                  </a:moveTo>
                  <a:lnTo>
                    <a:pt x="21600" y="7"/>
                  </a:lnTo>
                  <a:lnTo>
                    <a:pt x="1156" y="21600"/>
                  </a:lnTo>
                  <a:lnTo>
                    <a:pt x="0" y="2159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863" name="Freeform 12"/>
            <p:cNvSpPr/>
            <p:nvPr/>
          </p:nvSpPr>
          <p:spPr>
            <a:xfrm>
              <a:off x="2560637" y="3006724"/>
              <a:ext cx="989013" cy="247651"/>
            </a:xfrm>
            <a:custGeom>
              <a:avLst/>
              <a:gdLst/>
              <a:ahLst/>
              <a:cxnLst>
                <a:cxn ang="0">
                  <a:pos x="wd2" y="hd2"/>
                </a:cxn>
                <a:cxn ang="5400000">
                  <a:pos x="wd2" y="hd2"/>
                </a:cxn>
                <a:cxn ang="10800000">
                  <a:pos x="wd2" y="hd2"/>
                </a:cxn>
                <a:cxn ang="16200000">
                  <a:pos x="wd2" y="hd2"/>
                </a:cxn>
              </a:cxnLst>
              <a:rect l="0" t="0" r="r" b="b"/>
              <a:pathLst>
                <a:path w="21600" h="21600" extrusionOk="0">
                  <a:moveTo>
                    <a:pt x="208" y="2492"/>
                  </a:moveTo>
                  <a:lnTo>
                    <a:pt x="5617" y="4985"/>
                  </a:lnTo>
                  <a:lnTo>
                    <a:pt x="8702" y="4985"/>
                  </a:lnTo>
                  <a:lnTo>
                    <a:pt x="12274" y="4154"/>
                  </a:lnTo>
                  <a:lnTo>
                    <a:pt x="16399" y="2492"/>
                  </a:lnTo>
                  <a:lnTo>
                    <a:pt x="21184" y="0"/>
                  </a:lnTo>
                  <a:lnTo>
                    <a:pt x="21600" y="15785"/>
                  </a:lnTo>
                  <a:lnTo>
                    <a:pt x="17231" y="19108"/>
                  </a:lnTo>
                  <a:lnTo>
                    <a:pt x="14354" y="20769"/>
                  </a:lnTo>
                  <a:lnTo>
                    <a:pt x="11025" y="21600"/>
                  </a:lnTo>
                  <a:lnTo>
                    <a:pt x="7454" y="21600"/>
                  </a:lnTo>
                  <a:lnTo>
                    <a:pt x="3744" y="20769"/>
                  </a:lnTo>
                  <a:lnTo>
                    <a:pt x="0" y="18277"/>
                  </a:lnTo>
                  <a:lnTo>
                    <a:pt x="208" y="2492"/>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864" name="Freeform 13"/>
            <p:cNvSpPr/>
            <p:nvPr/>
          </p:nvSpPr>
          <p:spPr>
            <a:xfrm>
              <a:off x="3759199" y="3911599"/>
              <a:ext cx="1581151" cy="200026"/>
            </a:xfrm>
            <a:custGeom>
              <a:avLst/>
              <a:gdLst/>
              <a:ahLst/>
              <a:cxnLst>
                <a:cxn ang="0">
                  <a:pos x="wd2" y="hd2"/>
                </a:cxn>
                <a:cxn ang="5400000">
                  <a:pos x="wd2" y="hd2"/>
                </a:cxn>
                <a:cxn ang="10800000">
                  <a:pos x="wd2" y="hd2"/>
                </a:cxn>
                <a:cxn ang="16200000">
                  <a:pos x="wd2" y="hd2"/>
                </a:cxn>
              </a:cxnLst>
              <a:rect l="0" t="0" r="r" b="b"/>
              <a:pathLst>
                <a:path w="21600" h="21600" extrusionOk="0">
                  <a:moveTo>
                    <a:pt x="16401" y="1029"/>
                  </a:moveTo>
                  <a:lnTo>
                    <a:pt x="8723" y="1029"/>
                  </a:lnTo>
                  <a:lnTo>
                    <a:pt x="7287" y="0"/>
                  </a:lnTo>
                  <a:lnTo>
                    <a:pt x="4829" y="0"/>
                  </a:lnTo>
                  <a:lnTo>
                    <a:pt x="3915" y="1029"/>
                  </a:lnTo>
                  <a:lnTo>
                    <a:pt x="1175" y="1029"/>
                  </a:lnTo>
                  <a:lnTo>
                    <a:pt x="522" y="2057"/>
                  </a:lnTo>
                  <a:lnTo>
                    <a:pt x="131" y="3086"/>
                  </a:lnTo>
                  <a:lnTo>
                    <a:pt x="0" y="4114"/>
                  </a:lnTo>
                  <a:lnTo>
                    <a:pt x="261" y="7200"/>
                  </a:lnTo>
                  <a:lnTo>
                    <a:pt x="392" y="8229"/>
                  </a:lnTo>
                  <a:lnTo>
                    <a:pt x="653" y="9257"/>
                  </a:lnTo>
                  <a:lnTo>
                    <a:pt x="1305" y="10286"/>
                  </a:lnTo>
                  <a:lnTo>
                    <a:pt x="1958" y="12343"/>
                  </a:lnTo>
                  <a:lnTo>
                    <a:pt x="3132" y="14400"/>
                  </a:lnTo>
                  <a:lnTo>
                    <a:pt x="4568" y="15429"/>
                  </a:lnTo>
                  <a:lnTo>
                    <a:pt x="6373" y="17486"/>
                  </a:lnTo>
                  <a:lnTo>
                    <a:pt x="8462" y="18514"/>
                  </a:lnTo>
                  <a:lnTo>
                    <a:pt x="10941" y="20571"/>
                  </a:lnTo>
                  <a:lnTo>
                    <a:pt x="13530" y="20571"/>
                  </a:lnTo>
                  <a:lnTo>
                    <a:pt x="16401" y="21600"/>
                  </a:lnTo>
                  <a:lnTo>
                    <a:pt x="21600" y="21600"/>
                  </a:lnTo>
                  <a:lnTo>
                    <a:pt x="21600" y="2057"/>
                  </a:lnTo>
                  <a:lnTo>
                    <a:pt x="19120" y="2057"/>
                  </a:lnTo>
                  <a:lnTo>
                    <a:pt x="16401" y="1029"/>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865" name="Freeform 14"/>
            <p:cNvSpPr/>
            <p:nvPr/>
          </p:nvSpPr>
          <p:spPr>
            <a:xfrm>
              <a:off x="3797300" y="3997324"/>
              <a:ext cx="1543051" cy="388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535" y="4761"/>
                  </a:lnTo>
                  <a:lnTo>
                    <a:pt x="1471" y="8464"/>
                  </a:lnTo>
                  <a:lnTo>
                    <a:pt x="2675" y="12078"/>
                  </a:lnTo>
                  <a:lnTo>
                    <a:pt x="4414" y="15252"/>
                  </a:lnTo>
                  <a:lnTo>
                    <a:pt x="6531" y="17897"/>
                  </a:lnTo>
                  <a:lnTo>
                    <a:pt x="9206" y="20013"/>
                  </a:lnTo>
                  <a:lnTo>
                    <a:pt x="10677" y="20542"/>
                  </a:lnTo>
                  <a:lnTo>
                    <a:pt x="12394" y="21071"/>
                  </a:lnTo>
                  <a:lnTo>
                    <a:pt x="14133" y="21600"/>
                  </a:lnTo>
                  <a:lnTo>
                    <a:pt x="19059" y="21600"/>
                  </a:lnTo>
                  <a:lnTo>
                    <a:pt x="21600" y="21071"/>
                  </a:lnTo>
                  <a:lnTo>
                    <a:pt x="21600" y="5290"/>
                  </a:lnTo>
                  <a:lnTo>
                    <a:pt x="15604" y="5290"/>
                  </a:lnTo>
                  <a:lnTo>
                    <a:pt x="11212" y="4761"/>
                  </a:lnTo>
                  <a:lnTo>
                    <a:pt x="7066" y="3703"/>
                  </a:lnTo>
                  <a:lnTo>
                    <a:pt x="3344" y="2116"/>
                  </a:lnTo>
                  <a:lnTo>
                    <a:pt x="1605" y="1058"/>
                  </a:lnTo>
                  <a:lnTo>
                    <a:pt x="0" y="0"/>
                  </a:lnTo>
                  <a:close/>
                </a:path>
              </a:pathLst>
            </a:custGeom>
            <a:gradFill flip="none" rotWithShape="1">
              <a:gsLst>
                <a:gs pos="0">
                  <a:srgbClr val="663300"/>
                </a:gs>
                <a:gs pos="100000">
                  <a:srgbClr val="82582E"/>
                </a:gs>
              </a:gsLst>
              <a:lin ang="189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866" name="Freeform 15"/>
            <p:cNvSpPr/>
            <p:nvPr/>
          </p:nvSpPr>
          <p:spPr>
            <a:xfrm>
              <a:off x="3825875" y="3911599"/>
              <a:ext cx="1514476" cy="142876"/>
            </a:xfrm>
            <a:custGeom>
              <a:avLst/>
              <a:gdLst/>
              <a:ahLst/>
              <a:cxnLst>
                <a:cxn ang="0">
                  <a:pos x="wd2" y="hd2"/>
                </a:cxn>
                <a:cxn ang="5400000">
                  <a:pos x="wd2" y="hd2"/>
                </a:cxn>
                <a:cxn ang="10800000">
                  <a:pos x="wd2" y="hd2"/>
                </a:cxn>
                <a:cxn ang="16200000">
                  <a:pos x="wd2" y="hd2"/>
                </a:cxn>
              </a:cxnLst>
              <a:rect l="0" t="0" r="r" b="b"/>
              <a:pathLst>
                <a:path w="21600" h="21600" extrusionOk="0">
                  <a:moveTo>
                    <a:pt x="15899" y="0"/>
                  </a:moveTo>
                  <a:lnTo>
                    <a:pt x="3679" y="0"/>
                  </a:lnTo>
                  <a:lnTo>
                    <a:pt x="2862" y="1440"/>
                  </a:lnTo>
                  <a:lnTo>
                    <a:pt x="2180" y="1440"/>
                  </a:lnTo>
                  <a:lnTo>
                    <a:pt x="1226" y="2880"/>
                  </a:lnTo>
                  <a:lnTo>
                    <a:pt x="681" y="2880"/>
                  </a:lnTo>
                  <a:lnTo>
                    <a:pt x="273" y="4320"/>
                  </a:lnTo>
                  <a:lnTo>
                    <a:pt x="136" y="4320"/>
                  </a:lnTo>
                  <a:lnTo>
                    <a:pt x="0" y="5760"/>
                  </a:lnTo>
                  <a:lnTo>
                    <a:pt x="136" y="7200"/>
                  </a:lnTo>
                  <a:lnTo>
                    <a:pt x="545" y="8640"/>
                  </a:lnTo>
                  <a:lnTo>
                    <a:pt x="1226" y="10080"/>
                  </a:lnTo>
                  <a:lnTo>
                    <a:pt x="2317" y="12960"/>
                  </a:lnTo>
                  <a:lnTo>
                    <a:pt x="3816" y="14400"/>
                  </a:lnTo>
                  <a:lnTo>
                    <a:pt x="5701" y="15840"/>
                  </a:lnTo>
                  <a:lnTo>
                    <a:pt x="7745" y="18720"/>
                  </a:lnTo>
                  <a:lnTo>
                    <a:pt x="10198" y="20160"/>
                  </a:lnTo>
                  <a:lnTo>
                    <a:pt x="12901" y="20160"/>
                  </a:lnTo>
                  <a:lnTo>
                    <a:pt x="15763" y="21600"/>
                  </a:lnTo>
                  <a:lnTo>
                    <a:pt x="21600" y="21600"/>
                  </a:lnTo>
                  <a:lnTo>
                    <a:pt x="21600" y="1440"/>
                  </a:lnTo>
                  <a:lnTo>
                    <a:pt x="17534" y="1440"/>
                  </a:lnTo>
                  <a:lnTo>
                    <a:pt x="15899"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867" name="Freeform 16"/>
            <p:cNvSpPr/>
            <p:nvPr/>
          </p:nvSpPr>
          <p:spPr>
            <a:xfrm>
              <a:off x="1055687" y="657224"/>
              <a:ext cx="161926" cy="246064"/>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672"/>
                  </a:lnTo>
                  <a:lnTo>
                    <a:pt x="6353" y="10034"/>
                  </a:lnTo>
                  <a:lnTo>
                    <a:pt x="6353" y="21600"/>
                  </a:lnTo>
                  <a:lnTo>
                    <a:pt x="15247" y="21600"/>
                  </a:lnTo>
                  <a:lnTo>
                    <a:pt x="15247" y="9197"/>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868" name="Freeform 17"/>
            <p:cNvSpPr/>
            <p:nvPr/>
          </p:nvSpPr>
          <p:spPr>
            <a:xfrm>
              <a:off x="1055687" y="893762"/>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1520" y="21600"/>
                  </a:moveTo>
                  <a:lnTo>
                    <a:pt x="17280" y="16200"/>
                  </a:lnTo>
                  <a:lnTo>
                    <a:pt x="21600" y="8100"/>
                  </a:lnTo>
                  <a:lnTo>
                    <a:pt x="20160" y="5400"/>
                  </a:lnTo>
                  <a:lnTo>
                    <a:pt x="15840" y="1350"/>
                  </a:lnTo>
                  <a:lnTo>
                    <a:pt x="10080" y="0"/>
                  </a:lnTo>
                  <a:lnTo>
                    <a:pt x="5760" y="0"/>
                  </a:lnTo>
                  <a:lnTo>
                    <a:pt x="2880" y="2700"/>
                  </a:lnTo>
                  <a:lnTo>
                    <a:pt x="0" y="8100"/>
                  </a:lnTo>
                  <a:lnTo>
                    <a:pt x="2880" y="14850"/>
                  </a:lnTo>
                  <a:lnTo>
                    <a:pt x="7200" y="18900"/>
                  </a:lnTo>
                  <a:lnTo>
                    <a:pt x="11520" y="21600"/>
                  </a:lnTo>
                  <a:close/>
                  <a:moveTo>
                    <a:pt x="11520" y="2700"/>
                  </a:moveTo>
                  <a:lnTo>
                    <a:pt x="15840" y="4050"/>
                  </a:lnTo>
                  <a:lnTo>
                    <a:pt x="17280" y="5400"/>
                  </a:lnTo>
                  <a:lnTo>
                    <a:pt x="17280" y="10800"/>
                  </a:lnTo>
                  <a:lnTo>
                    <a:pt x="12960" y="14850"/>
                  </a:lnTo>
                  <a:lnTo>
                    <a:pt x="11520" y="17550"/>
                  </a:lnTo>
                  <a:lnTo>
                    <a:pt x="7200" y="14850"/>
                  </a:lnTo>
                  <a:lnTo>
                    <a:pt x="4320" y="6750"/>
                  </a:lnTo>
                  <a:lnTo>
                    <a:pt x="7200" y="2700"/>
                  </a:lnTo>
                  <a:lnTo>
                    <a:pt x="11520"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869" name="Freeform 18"/>
            <p:cNvSpPr/>
            <p:nvPr/>
          </p:nvSpPr>
          <p:spPr>
            <a:xfrm>
              <a:off x="1055687" y="10175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2880" y="20400"/>
                  </a:lnTo>
                  <a:lnTo>
                    <a:pt x="5760" y="21600"/>
                  </a:lnTo>
                  <a:lnTo>
                    <a:pt x="12960" y="21600"/>
                  </a:lnTo>
                  <a:lnTo>
                    <a:pt x="18720" y="19200"/>
                  </a:lnTo>
                  <a:lnTo>
                    <a:pt x="21600" y="14400"/>
                  </a:lnTo>
                  <a:lnTo>
                    <a:pt x="20160" y="8400"/>
                  </a:lnTo>
                  <a:lnTo>
                    <a:pt x="11520" y="1200"/>
                  </a:lnTo>
                  <a:lnTo>
                    <a:pt x="11520" y="0"/>
                  </a:lnTo>
                  <a:lnTo>
                    <a:pt x="5760" y="4800"/>
                  </a:lnTo>
                  <a:lnTo>
                    <a:pt x="1440" y="9600"/>
                  </a:lnTo>
                  <a:lnTo>
                    <a:pt x="0" y="13200"/>
                  </a:lnTo>
                  <a:lnTo>
                    <a:pt x="0" y="18000"/>
                  </a:lnTo>
                  <a:close/>
                  <a:moveTo>
                    <a:pt x="2880" y="13200"/>
                  </a:moveTo>
                  <a:lnTo>
                    <a:pt x="4320" y="9600"/>
                  </a:lnTo>
                  <a:lnTo>
                    <a:pt x="11520" y="3600"/>
                  </a:lnTo>
                  <a:lnTo>
                    <a:pt x="15840" y="6000"/>
                  </a:lnTo>
                  <a:lnTo>
                    <a:pt x="17280" y="9600"/>
                  </a:lnTo>
                  <a:lnTo>
                    <a:pt x="18720" y="14400"/>
                  </a:lnTo>
                  <a:lnTo>
                    <a:pt x="18720" y="16800"/>
                  </a:lnTo>
                  <a:lnTo>
                    <a:pt x="15840" y="19200"/>
                  </a:lnTo>
                  <a:lnTo>
                    <a:pt x="10080" y="20400"/>
                  </a:lnTo>
                  <a:lnTo>
                    <a:pt x="4320" y="18000"/>
                  </a:lnTo>
                  <a:lnTo>
                    <a:pt x="2880" y="15600"/>
                  </a:lnTo>
                  <a:lnTo>
                    <a:pt x="288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870" name="Freeform 19"/>
            <p:cNvSpPr/>
            <p:nvPr/>
          </p:nvSpPr>
          <p:spPr>
            <a:xfrm>
              <a:off x="4883149" y="123824"/>
              <a:ext cx="161926" cy="2476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831"/>
                  </a:lnTo>
                  <a:lnTo>
                    <a:pt x="6353" y="9969"/>
                  </a:lnTo>
                  <a:lnTo>
                    <a:pt x="6353" y="21600"/>
                  </a:lnTo>
                  <a:lnTo>
                    <a:pt x="15247" y="21600"/>
                  </a:lnTo>
                  <a:lnTo>
                    <a:pt x="15247" y="9138"/>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871" name="Freeform 20"/>
            <p:cNvSpPr/>
            <p:nvPr/>
          </p:nvSpPr>
          <p:spPr>
            <a:xfrm>
              <a:off x="4892674" y="352424"/>
              <a:ext cx="133351" cy="152401"/>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16971" y="17550"/>
                  </a:lnTo>
                  <a:lnTo>
                    <a:pt x="21600" y="12150"/>
                  </a:lnTo>
                  <a:lnTo>
                    <a:pt x="21600" y="6750"/>
                  </a:lnTo>
                  <a:lnTo>
                    <a:pt x="16971" y="1350"/>
                  </a:lnTo>
                  <a:lnTo>
                    <a:pt x="10800" y="0"/>
                  </a:lnTo>
                  <a:lnTo>
                    <a:pt x="6171" y="1350"/>
                  </a:lnTo>
                  <a:lnTo>
                    <a:pt x="3086" y="4050"/>
                  </a:lnTo>
                  <a:lnTo>
                    <a:pt x="0" y="9450"/>
                  </a:lnTo>
                  <a:lnTo>
                    <a:pt x="3086" y="14850"/>
                  </a:lnTo>
                  <a:lnTo>
                    <a:pt x="10800" y="21600"/>
                  </a:lnTo>
                  <a:close/>
                  <a:moveTo>
                    <a:pt x="12343" y="2700"/>
                  </a:moveTo>
                  <a:lnTo>
                    <a:pt x="16971" y="4050"/>
                  </a:lnTo>
                  <a:lnTo>
                    <a:pt x="18514" y="6750"/>
                  </a:lnTo>
                  <a:lnTo>
                    <a:pt x="18514" y="9450"/>
                  </a:lnTo>
                  <a:lnTo>
                    <a:pt x="16971" y="12150"/>
                  </a:lnTo>
                  <a:lnTo>
                    <a:pt x="13886" y="16200"/>
                  </a:lnTo>
                  <a:lnTo>
                    <a:pt x="10800" y="18900"/>
                  </a:lnTo>
                  <a:lnTo>
                    <a:pt x="7714" y="16200"/>
                  </a:lnTo>
                  <a:lnTo>
                    <a:pt x="4629" y="12150"/>
                  </a:lnTo>
                  <a:lnTo>
                    <a:pt x="4629" y="6750"/>
                  </a:lnTo>
                  <a:lnTo>
                    <a:pt x="7714" y="4050"/>
                  </a:lnTo>
                  <a:lnTo>
                    <a:pt x="12343"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872" name="Freeform 21"/>
            <p:cNvSpPr/>
            <p:nvPr/>
          </p:nvSpPr>
          <p:spPr>
            <a:xfrm>
              <a:off x="4883149" y="485774"/>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1440" y="18000"/>
                  </a:moveTo>
                  <a:lnTo>
                    <a:pt x="4320" y="20400"/>
                  </a:lnTo>
                  <a:lnTo>
                    <a:pt x="7200" y="21600"/>
                  </a:lnTo>
                  <a:lnTo>
                    <a:pt x="14400" y="21600"/>
                  </a:lnTo>
                  <a:lnTo>
                    <a:pt x="20160" y="19200"/>
                  </a:lnTo>
                  <a:lnTo>
                    <a:pt x="21600" y="16800"/>
                  </a:lnTo>
                  <a:lnTo>
                    <a:pt x="21600" y="13200"/>
                  </a:lnTo>
                  <a:lnTo>
                    <a:pt x="20160" y="7200"/>
                  </a:lnTo>
                  <a:lnTo>
                    <a:pt x="17280" y="3600"/>
                  </a:lnTo>
                  <a:lnTo>
                    <a:pt x="12960" y="0"/>
                  </a:lnTo>
                  <a:lnTo>
                    <a:pt x="11520" y="0"/>
                  </a:lnTo>
                  <a:lnTo>
                    <a:pt x="5760" y="4800"/>
                  </a:lnTo>
                  <a:lnTo>
                    <a:pt x="2880" y="9600"/>
                  </a:lnTo>
                  <a:lnTo>
                    <a:pt x="0" y="13200"/>
                  </a:lnTo>
                  <a:lnTo>
                    <a:pt x="1440" y="18000"/>
                  </a:lnTo>
                  <a:close/>
                  <a:moveTo>
                    <a:pt x="4320" y="13200"/>
                  </a:moveTo>
                  <a:lnTo>
                    <a:pt x="5760" y="9600"/>
                  </a:lnTo>
                  <a:lnTo>
                    <a:pt x="8640" y="6000"/>
                  </a:lnTo>
                  <a:lnTo>
                    <a:pt x="10080" y="3600"/>
                  </a:lnTo>
                  <a:lnTo>
                    <a:pt x="11520" y="2400"/>
                  </a:lnTo>
                  <a:lnTo>
                    <a:pt x="18720" y="8400"/>
                  </a:lnTo>
                  <a:lnTo>
                    <a:pt x="20160" y="13200"/>
                  </a:lnTo>
                  <a:lnTo>
                    <a:pt x="15840" y="18000"/>
                  </a:lnTo>
                  <a:lnTo>
                    <a:pt x="12960" y="19200"/>
                  </a:lnTo>
                  <a:lnTo>
                    <a:pt x="7200" y="19200"/>
                  </a:lnTo>
                  <a:lnTo>
                    <a:pt x="5760" y="16800"/>
                  </a:lnTo>
                  <a:lnTo>
                    <a:pt x="4320" y="15600"/>
                  </a:lnTo>
                  <a:lnTo>
                    <a:pt x="432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873" name="Freeform 22"/>
            <p:cNvSpPr/>
            <p:nvPr/>
          </p:nvSpPr>
          <p:spPr>
            <a:xfrm>
              <a:off x="4816474" y="3806824"/>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9818" y="21600"/>
                  </a:moveTo>
                  <a:lnTo>
                    <a:pt x="17673" y="16200"/>
                  </a:lnTo>
                  <a:lnTo>
                    <a:pt x="21600" y="10800"/>
                  </a:lnTo>
                  <a:lnTo>
                    <a:pt x="21600" y="5400"/>
                  </a:lnTo>
                  <a:lnTo>
                    <a:pt x="17673" y="1350"/>
                  </a:lnTo>
                  <a:lnTo>
                    <a:pt x="9818" y="0"/>
                  </a:lnTo>
                  <a:lnTo>
                    <a:pt x="5891" y="0"/>
                  </a:lnTo>
                  <a:lnTo>
                    <a:pt x="1964" y="2700"/>
                  </a:lnTo>
                  <a:lnTo>
                    <a:pt x="0" y="8100"/>
                  </a:lnTo>
                  <a:lnTo>
                    <a:pt x="1964" y="13500"/>
                  </a:lnTo>
                  <a:lnTo>
                    <a:pt x="5891" y="18900"/>
                  </a:lnTo>
                  <a:lnTo>
                    <a:pt x="9818" y="21600"/>
                  </a:lnTo>
                  <a:close/>
                  <a:moveTo>
                    <a:pt x="9818" y="2700"/>
                  </a:moveTo>
                  <a:lnTo>
                    <a:pt x="15709" y="4050"/>
                  </a:lnTo>
                  <a:lnTo>
                    <a:pt x="17673" y="5400"/>
                  </a:lnTo>
                  <a:lnTo>
                    <a:pt x="17673" y="8100"/>
                  </a:lnTo>
                  <a:lnTo>
                    <a:pt x="15709" y="10800"/>
                  </a:lnTo>
                  <a:lnTo>
                    <a:pt x="11782" y="14850"/>
                  </a:lnTo>
                  <a:lnTo>
                    <a:pt x="9818" y="17550"/>
                  </a:lnTo>
                  <a:lnTo>
                    <a:pt x="5891" y="14850"/>
                  </a:lnTo>
                  <a:lnTo>
                    <a:pt x="1964" y="6750"/>
                  </a:lnTo>
                  <a:lnTo>
                    <a:pt x="5891" y="2700"/>
                  </a:lnTo>
                  <a:lnTo>
                    <a:pt x="9818"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874" name="Freeform 23"/>
            <p:cNvSpPr/>
            <p:nvPr/>
          </p:nvSpPr>
          <p:spPr>
            <a:xfrm>
              <a:off x="989012" y="0"/>
              <a:ext cx="4132264" cy="704850"/>
            </a:xfrm>
            <a:custGeom>
              <a:avLst/>
              <a:gdLst/>
              <a:ahLst/>
              <a:cxnLst>
                <a:cxn ang="0">
                  <a:pos x="wd2" y="hd2"/>
                </a:cxn>
                <a:cxn ang="5400000">
                  <a:pos x="wd2" y="hd2"/>
                </a:cxn>
                <a:cxn ang="10800000">
                  <a:pos x="wd2" y="hd2"/>
                </a:cxn>
                <a:cxn ang="16200000">
                  <a:pos x="wd2" y="hd2"/>
                </a:cxn>
              </a:cxnLst>
              <a:rect l="0" t="0" r="r" b="b"/>
              <a:pathLst>
                <a:path w="21600" h="21600" extrusionOk="0">
                  <a:moveTo>
                    <a:pt x="21458" y="0"/>
                  </a:moveTo>
                  <a:lnTo>
                    <a:pt x="21600" y="3503"/>
                  </a:lnTo>
                  <a:lnTo>
                    <a:pt x="50" y="21600"/>
                  </a:lnTo>
                  <a:lnTo>
                    <a:pt x="0" y="19265"/>
                  </a:lnTo>
                  <a:lnTo>
                    <a:pt x="10200" y="4670"/>
                  </a:lnTo>
                  <a:lnTo>
                    <a:pt x="11250" y="3795"/>
                  </a:lnTo>
                  <a:lnTo>
                    <a:pt x="21458"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875" name="Freeform 24"/>
            <p:cNvSpPr/>
            <p:nvPr/>
          </p:nvSpPr>
          <p:spPr>
            <a:xfrm>
              <a:off x="857249" y="4200524"/>
              <a:ext cx="133351" cy="150814"/>
            </a:xfrm>
            <a:custGeom>
              <a:avLst/>
              <a:gdLst/>
              <a:ahLst/>
              <a:cxnLst>
                <a:cxn ang="0">
                  <a:pos x="wd2" y="hd2"/>
                </a:cxn>
                <a:cxn ang="5400000">
                  <a:pos x="wd2" y="hd2"/>
                </a:cxn>
                <a:cxn ang="10800000">
                  <a:pos x="wd2" y="hd2"/>
                </a:cxn>
                <a:cxn ang="16200000">
                  <a:pos x="wd2" y="hd2"/>
                </a:cxn>
              </a:cxnLst>
              <a:rect l="0" t="0" r="r" b="b"/>
              <a:pathLst>
                <a:path w="21600" h="21600" extrusionOk="0">
                  <a:moveTo>
                    <a:pt x="9257" y="21600"/>
                  </a:moveTo>
                  <a:lnTo>
                    <a:pt x="15429" y="17507"/>
                  </a:lnTo>
                  <a:lnTo>
                    <a:pt x="20057" y="12051"/>
                  </a:lnTo>
                  <a:lnTo>
                    <a:pt x="21600" y="9549"/>
                  </a:lnTo>
                  <a:lnTo>
                    <a:pt x="21600" y="6821"/>
                  </a:lnTo>
                  <a:lnTo>
                    <a:pt x="18514" y="1364"/>
                  </a:lnTo>
                  <a:lnTo>
                    <a:pt x="10800" y="0"/>
                  </a:lnTo>
                  <a:lnTo>
                    <a:pt x="7714" y="0"/>
                  </a:lnTo>
                  <a:lnTo>
                    <a:pt x="3086" y="2728"/>
                  </a:lnTo>
                  <a:lnTo>
                    <a:pt x="0" y="5457"/>
                  </a:lnTo>
                  <a:lnTo>
                    <a:pt x="0" y="8185"/>
                  </a:lnTo>
                  <a:lnTo>
                    <a:pt x="1543" y="13415"/>
                  </a:lnTo>
                  <a:lnTo>
                    <a:pt x="6171" y="18872"/>
                  </a:lnTo>
                  <a:lnTo>
                    <a:pt x="9257" y="21600"/>
                  </a:lnTo>
                  <a:close/>
                  <a:moveTo>
                    <a:pt x="12343" y="2728"/>
                  </a:moveTo>
                  <a:lnTo>
                    <a:pt x="16971" y="4093"/>
                  </a:lnTo>
                  <a:lnTo>
                    <a:pt x="18514" y="6821"/>
                  </a:lnTo>
                  <a:lnTo>
                    <a:pt x="18514" y="9549"/>
                  </a:lnTo>
                  <a:lnTo>
                    <a:pt x="16971" y="12051"/>
                  </a:lnTo>
                  <a:lnTo>
                    <a:pt x="10800" y="17507"/>
                  </a:lnTo>
                  <a:lnTo>
                    <a:pt x="9257" y="17507"/>
                  </a:lnTo>
                  <a:lnTo>
                    <a:pt x="6171" y="14779"/>
                  </a:lnTo>
                  <a:lnTo>
                    <a:pt x="4629" y="10914"/>
                  </a:lnTo>
                  <a:lnTo>
                    <a:pt x="4629" y="6821"/>
                  </a:lnTo>
                  <a:lnTo>
                    <a:pt x="7714" y="2728"/>
                  </a:lnTo>
                  <a:lnTo>
                    <a:pt x="12343" y="272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876" name="Freeform 25"/>
            <p:cNvSpPr/>
            <p:nvPr/>
          </p:nvSpPr>
          <p:spPr>
            <a:xfrm>
              <a:off x="2198687" y="43576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2880" y="19200"/>
                  </a:moveTo>
                  <a:lnTo>
                    <a:pt x="5760" y="21600"/>
                  </a:lnTo>
                  <a:lnTo>
                    <a:pt x="10080" y="21600"/>
                  </a:lnTo>
                  <a:lnTo>
                    <a:pt x="15840" y="20400"/>
                  </a:lnTo>
                  <a:lnTo>
                    <a:pt x="20160" y="15600"/>
                  </a:lnTo>
                  <a:lnTo>
                    <a:pt x="21600" y="13200"/>
                  </a:lnTo>
                  <a:lnTo>
                    <a:pt x="20160" y="9600"/>
                  </a:lnTo>
                  <a:lnTo>
                    <a:pt x="15840" y="4800"/>
                  </a:lnTo>
                  <a:lnTo>
                    <a:pt x="11520" y="2400"/>
                  </a:lnTo>
                  <a:lnTo>
                    <a:pt x="8640" y="0"/>
                  </a:lnTo>
                  <a:lnTo>
                    <a:pt x="5760" y="0"/>
                  </a:lnTo>
                  <a:lnTo>
                    <a:pt x="2880" y="6000"/>
                  </a:lnTo>
                  <a:lnTo>
                    <a:pt x="0" y="10800"/>
                  </a:lnTo>
                  <a:lnTo>
                    <a:pt x="0" y="15600"/>
                  </a:lnTo>
                  <a:lnTo>
                    <a:pt x="2880" y="19200"/>
                  </a:lnTo>
                  <a:close/>
                  <a:moveTo>
                    <a:pt x="2880" y="14400"/>
                  </a:moveTo>
                  <a:lnTo>
                    <a:pt x="7200" y="3600"/>
                  </a:lnTo>
                  <a:lnTo>
                    <a:pt x="7200" y="2400"/>
                  </a:lnTo>
                  <a:lnTo>
                    <a:pt x="15840" y="7200"/>
                  </a:lnTo>
                  <a:lnTo>
                    <a:pt x="18720" y="10800"/>
                  </a:lnTo>
                  <a:lnTo>
                    <a:pt x="18720" y="14400"/>
                  </a:lnTo>
                  <a:lnTo>
                    <a:pt x="17280" y="16800"/>
                  </a:lnTo>
                  <a:lnTo>
                    <a:pt x="11520" y="19200"/>
                  </a:lnTo>
                  <a:lnTo>
                    <a:pt x="8640" y="19200"/>
                  </a:lnTo>
                  <a:lnTo>
                    <a:pt x="5760" y="18000"/>
                  </a:lnTo>
                  <a:lnTo>
                    <a:pt x="4320" y="16800"/>
                  </a:lnTo>
                  <a:lnTo>
                    <a:pt x="2880" y="144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877" name="Freeform 26"/>
            <p:cNvSpPr/>
            <p:nvPr/>
          </p:nvSpPr>
          <p:spPr>
            <a:xfrm>
              <a:off x="9524" y="4357687"/>
              <a:ext cx="114301" cy="1428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8640"/>
                  </a:lnTo>
                  <a:lnTo>
                    <a:pt x="18254" y="2880"/>
                  </a:lnTo>
                  <a:lnTo>
                    <a:pt x="10952" y="0"/>
                  </a:lnTo>
                  <a:lnTo>
                    <a:pt x="3651" y="2880"/>
                  </a:lnTo>
                  <a:lnTo>
                    <a:pt x="0" y="8640"/>
                  </a:lnTo>
                  <a:lnTo>
                    <a:pt x="1825" y="14400"/>
                  </a:lnTo>
                  <a:lnTo>
                    <a:pt x="9127" y="18720"/>
                  </a:lnTo>
                  <a:lnTo>
                    <a:pt x="16428" y="21600"/>
                  </a:lnTo>
                  <a:lnTo>
                    <a:pt x="21600" y="21600"/>
                  </a:lnTo>
                  <a:close/>
                  <a:moveTo>
                    <a:pt x="7301" y="4320"/>
                  </a:moveTo>
                  <a:lnTo>
                    <a:pt x="16428" y="4320"/>
                  </a:lnTo>
                  <a:lnTo>
                    <a:pt x="18254" y="10080"/>
                  </a:lnTo>
                  <a:lnTo>
                    <a:pt x="18254" y="18720"/>
                  </a:lnTo>
                  <a:lnTo>
                    <a:pt x="7301" y="15840"/>
                  </a:lnTo>
                  <a:lnTo>
                    <a:pt x="3651" y="11520"/>
                  </a:lnTo>
                  <a:lnTo>
                    <a:pt x="3651" y="7200"/>
                  </a:lnTo>
                  <a:lnTo>
                    <a:pt x="7301" y="432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878" name="Oval 27"/>
            <p:cNvSpPr/>
            <p:nvPr/>
          </p:nvSpPr>
          <p:spPr>
            <a:xfrm>
              <a:off x="79374" y="4303712"/>
              <a:ext cx="2190751" cy="617539"/>
            </a:xfrm>
            <a:prstGeom prst="ellipse">
              <a:avLst/>
            </a:pr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879" name="Oval 28"/>
            <p:cNvSpPr/>
            <p:nvPr/>
          </p:nvSpPr>
          <p:spPr>
            <a:xfrm>
              <a:off x="0" y="4297362"/>
              <a:ext cx="2384426" cy="457201"/>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880" name="Oval 29"/>
            <p:cNvSpPr/>
            <p:nvPr/>
          </p:nvSpPr>
          <p:spPr>
            <a:xfrm>
              <a:off x="74612" y="4338637"/>
              <a:ext cx="2262189" cy="349251"/>
            </a:xfrm>
            <a:prstGeom prst="ellipse">
              <a:avLst/>
            </a:prstGeom>
            <a:gradFill flip="none" rotWithShape="1">
              <a:gsLst>
                <a:gs pos="0">
                  <a:srgbClr val="663300"/>
                </a:gs>
                <a:gs pos="100000">
                  <a:srgbClr val="82582E"/>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881" name="Freeform 30"/>
            <p:cNvSpPr/>
            <p:nvPr/>
          </p:nvSpPr>
          <p:spPr>
            <a:xfrm>
              <a:off x="2141537" y="4224337"/>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5840" y="21600"/>
                  </a:moveTo>
                  <a:lnTo>
                    <a:pt x="18720" y="14850"/>
                  </a:lnTo>
                  <a:lnTo>
                    <a:pt x="21600" y="9450"/>
                  </a:lnTo>
                  <a:lnTo>
                    <a:pt x="18720" y="4050"/>
                  </a:lnTo>
                  <a:lnTo>
                    <a:pt x="14400" y="0"/>
                  </a:lnTo>
                  <a:lnTo>
                    <a:pt x="7200" y="1350"/>
                  </a:lnTo>
                  <a:lnTo>
                    <a:pt x="1440" y="6750"/>
                  </a:lnTo>
                  <a:lnTo>
                    <a:pt x="0" y="9450"/>
                  </a:lnTo>
                  <a:lnTo>
                    <a:pt x="1440" y="13500"/>
                  </a:lnTo>
                  <a:lnTo>
                    <a:pt x="5760" y="17550"/>
                  </a:lnTo>
                  <a:lnTo>
                    <a:pt x="11520" y="20250"/>
                  </a:lnTo>
                  <a:lnTo>
                    <a:pt x="15840" y="21600"/>
                  </a:lnTo>
                  <a:close/>
                  <a:moveTo>
                    <a:pt x="10080" y="4050"/>
                  </a:moveTo>
                  <a:lnTo>
                    <a:pt x="14400" y="4050"/>
                  </a:lnTo>
                  <a:lnTo>
                    <a:pt x="17280" y="5400"/>
                  </a:lnTo>
                  <a:lnTo>
                    <a:pt x="17280" y="10800"/>
                  </a:lnTo>
                  <a:lnTo>
                    <a:pt x="15840" y="16200"/>
                  </a:lnTo>
                  <a:lnTo>
                    <a:pt x="14400" y="17550"/>
                  </a:lnTo>
                  <a:lnTo>
                    <a:pt x="14400" y="18900"/>
                  </a:lnTo>
                  <a:lnTo>
                    <a:pt x="10080" y="16200"/>
                  </a:lnTo>
                  <a:lnTo>
                    <a:pt x="7200" y="14850"/>
                  </a:lnTo>
                  <a:lnTo>
                    <a:pt x="4320" y="9450"/>
                  </a:lnTo>
                  <a:lnTo>
                    <a:pt x="5760" y="6750"/>
                  </a:lnTo>
                  <a:lnTo>
                    <a:pt x="10080"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882" name="Freeform 31"/>
            <p:cNvSpPr/>
            <p:nvPr/>
          </p:nvSpPr>
          <p:spPr>
            <a:xfrm>
              <a:off x="4806949" y="3930649"/>
              <a:ext cx="114301"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3600" y="20400"/>
                  </a:lnTo>
                  <a:lnTo>
                    <a:pt x="7200" y="21600"/>
                  </a:lnTo>
                  <a:lnTo>
                    <a:pt x="14400" y="21600"/>
                  </a:lnTo>
                  <a:lnTo>
                    <a:pt x="19800" y="19200"/>
                  </a:lnTo>
                  <a:lnTo>
                    <a:pt x="21600" y="13200"/>
                  </a:lnTo>
                  <a:lnTo>
                    <a:pt x="18000" y="3600"/>
                  </a:lnTo>
                  <a:lnTo>
                    <a:pt x="12600" y="0"/>
                  </a:lnTo>
                  <a:lnTo>
                    <a:pt x="10800" y="0"/>
                  </a:lnTo>
                  <a:lnTo>
                    <a:pt x="5400" y="4800"/>
                  </a:lnTo>
                  <a:lnTo>
                    <a:pt x="1800" y="9600"/>
                  </a:lnTo>
                  <a:lnTo>
                    <a:pt x="0" y="13200"/>
                  </a:lnTo>
                  <a:lnTo>
                    <a:pt x="0" y="18000"/>
                  </a:lnTo>
                  <a:close/>
                  <a:moveTo>
                    <a:pt x="3600" y="13200"/>
                  </a:moveTo>
                  <a:lnTo>
                    <a:pt x="5400" y="9600"/>
                  </a:lnTo>
                  <a:lnTo>
                    <a:pt x="9000" y="4800"/>
                  </a:lnTo>
                  <a:lnTo>
                    <a:pt x="10800" y="3600"/>
                  </a:lnTo>
                  <a:lnTo>
                    <a:pt x="16200" y="6000"/>
                  </a:lnTo>
                  <a:lnTo>
                    <a:pt x="18000" y="9600"/>
                  </a:lnTo>
                  <a:lnTo>
                    <a:pt x="19800" y="14400"/>
                  </a:lnTo>
                  <a:lnTo>
                    <a:pt x="19800" y="16800"/>
                  </a:lnTo>
                  <a:lnTo>
                    <a:pt x="16200" y="19200"/>
                  </a:lnTo>
                  <a:lnTo>
                    <a:pt x="9000" y="20400"/>
                  </a:lnTo>
                  <a:lnTo>
                    <a:pt x="7200" y="19200"/>
                  </a:lnTo>
                  <a:lnTo>
                    <a:pt x="3600" y="18000"/>
                  </a:lnTo>
                  <a:lnTo>
                    <a:pt x="360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883" name="Rectangle 32"/>
            <p:cNvSpPr/>
            <p:nvPr/>
          </p:nvSpPr>
          <p:spPr>
            <a:xfrm>
              <a:off x="2927349" y="1025524"/>
              <a:ext cx="274638" cy="4030664"/>
            </a:xfrm>
            <a:prstGeom prst="rect">
              <a:avLst/>
            </a:pr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884" name="Rectangle 33"/>
            <p:cNvSpPr/>
            <p:nvPr/>
          </p:nvSpPr>
          <p:spPr>
            <a:xfrm>
              <a:off x="3006724" y="663574"/>
              <a:ext cx="120651" cy="381000"/>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885" name="AutoShape 34"/>
            <p:cNvSpPr/>
            <p:nvPr/>
          </p:nvSpPr>
          <p:spPr>
            <a:xfrm>
              <a:off x="2898774" y="977899"/>
              <a:ext cx="325439" cy="82551"/>
            </a:xfrm>
            <a:prstGeom prst="roundRect">
              <a:avLst>
                <a:gd name="adj" fmla="val 16667"/>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886" name="Freeform 35"/>
            <p:cNvSpPr/>
            <p:nvPr/>
          </p:nvSpPr>
          <p:spPr>
            <a:xfrm>
              <a:off x="3035299" y="638174"/>
              <a:ext cx="400051" cy="25019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1029" y="1151"/>
                  </a:lnTo>
                  <a:lnTo>
                    <a:pt x="1029" y="822"/>
                  </a:lnTo>
                  <a:lnTo>
                    <a:pt x="0" y="164"/>
                  </a:lnTo>
                  <a:lnTo>
                    <a:pt x="6171" y="0"/>
                  </a:lnTo>
                  <a:lnTo>
                    <a:pt x="6686" y="658"/>
                  </a:lnTo>
                  <a:lnTo>
                    <a:pt x="7543" y="905"/>
                  </a:lnTo>
                </a:path>
              </a:pathLst>
            </a:cu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887" name="Freeform 36"/>
            <p:cNvSpPr/>
            <p:nvPr/>
          </p:nvSpPr>
          <p:spPr>
            <a:xfrm>
              <a:off x="2817812" y="466724"/>
              <a:ext cx="503239" cy="219076"/>
            </a:xfrm>
            <a:custGeom>
              <a:avLst/>
              <a:gdLst/>
              <a:ahLst/>
              <a:cxnLst>
                <a:cxn ang="0">
                  <a:pos x="wd2" y="hd2"/>
                </a:cxn>
                <a:cxn ang="5400000">
                  <a:pos x="wd2" y="hd2"/>
                </a:cxn>
                <a:cxn ang="10800000">
                  <a:pos x="wd2" y="hd2"/>
                </a:cxn>
                <a:cxn ang="16200000">
                  <a:pos x="wd2" y="hd2"/>
                </a:cxn>
              </a:cxnLst>
              <a:rect l="0" t="0" r="r" b="b"/>
              <a:pathLst>
                <a:path w="21600" h="21600" extrusionOk="0">
                  <a:moveTo>
                    <a:pt x="11005" y="0"/>
                  </a:moveTo>
                  <a:lnTo>
                    <a:pt x="15516" y="939"/>
                  </a:lnTo>
                  <a:lnTo>
                    <a:pt x="18797" y="5635"/>
                  </a:lnTo>
                  <a:lnTo>
                    <a:pt x="20780" y="12209"/>
                  </a:lnTo>
                  <a:lnTo>
                    <a:pt x="21600" y="21600"/>
                  </a:lnTo>
                  <a:lnTo>
                    <a:pt x="0" y="21600"/>
                  </a:lnTo>
                  <a:lnTo>
                    <a:pt x="752" y="12209"/>
                  </a:lnTo>
                  <a:lnTo>
                    <a:pt x="3213" y="5635"/>
                  </a:lnTo>
                  <a:lnTo>
                    <a:pt x="6494" y="939"/>
                  </a:lnTo>
                  <a:lnTo>
                    <a:pt x="11005"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grpSp>
      <p:sp>
        <p:nvSpPr>
          <p:cNvPr id="889" name="Title Text"/>
          <p:cNvSpPr txBox="1">
            <a:spLocks noGrp="1"/>
          </p:cNvSpPr>
          <p:nvPr>
            <p:ph type="title"/>
          </p:nvPr>
        </p:nvSpPr>
        <p:spPr>
          <a:xfrm>
            <a:off x="6629400" y="277813"/>
            <a:ext cx="2057400" cy="5853113"/>
          </a:xfrm>
          <a:prstGeom prst="rect">
            <a:avLst/>
          </a:prstGeom>
        </p:spPr>
        <p:txBody>
          <a:bodyPr vert="eaVert"/>
          <a:lstStyle>
            <a:lvl1pPr>
              <a:defRPr>
                <a:solidFill>
                  <a:srgbClr val="DBBD71"/>
                </a:solidFill>
              </a:defRPr>
            </a:lvl1pPr>
          </a:lstStyle>
          <a:p>
            <a:r>
              <a:t>Title Text</a:t>
            </a:r>
          </a:p>
        </p:txBody>
      </p:sp>
      <p:sp>
        <p:nvSpPr>
          <p:cNvPr id="890" name="Body Level One…"/>
          <p:cNvSpPr txBox="1">
            <a:spLocks noGrp="1"/>
          </p:cNvSpPr>
          <p:nvPr>
            <p:ph type="body" idx="1"/>
          </p:nvPr>
        </p:nvSpPr>
        <p:spPr>
          <a:xfrm>
            <a:off x="457200" y="277813"/>
            <a:ext cx="6019800" cy="5853113"/>
          </a:xfrm>
          <a:prstGeom prst="rect">
            <a:avLst/>
          </a:prstGeom>
        </p:spPr>
        <p:txBody>
          <a:bodyPr vert="eaVert"/>
          <a:lstStyle>
            <a:lvl1pPr>
              <a:buClr>
                <a:srgbClr val="FFCC66"/>
              </a:buClr>
              <a:buSzPct val="65000"/>
              <a:buChar char="■"/>
              <a:defRPr>
                <a:latin typeface="Tahoma"/>
                <a:ea typeface="Tahoma"/>
                <a:cs typeface="Tahoma"/>
                <a:sym typeface="Tahoma"/>
              </a:defRPr>
            </a:lvl1pPr>
            <a:lvl2pPr>
              <a:buClr>
                <a:srgbClr val="FFCC66"/>
              </a:buClr>
              <a:buSzPct val="65000"/>
              <a:buChar char="■"/>
              <a:defRPr>
                <a:latin typeface="Tahoma"/>
                <a:ea typeface="Tahoma"/>
                <a:cs typeface="Tahoma"/>
                <a:sym typeface="Tahoma"/>
              </a:defRPr>
            </a:lvl2pPr>
            <a:lvl3pPr>
              <a:buClr>
                <a:srgbClr val="FFCC66"/>
              </a:buClr>
              <a:buSzPct val="65000"/>
              <a:buChar char="■"/>
              <a:defRPr>
                <a:latin typeface="Tahoma"/>
                <a:ea typeface="Tahoma"/>
                <a:cs typeface="Tahoma"/>
                <a:sym typeface="Tahoma"/>
              </a:defRPr>
            </a:lvl3pPr>
            <a:lvl4pPr>
              <a:buClr>
                <a:srgbClr val="FFCC66"/>
              </a:buClr>
              <a:buSzPct val="65000"/>
              <a:buChar char="■"/>
              <a:defRPr>
                <a:latin typeface="Tahoma"/>
                <a:ea typeface="Tahoma"/>
                <a:cs typeface="Tahoma"/>
                <a:sym typeface="Tahoma"/>
              </a:defRPr>
            </a:lvl4pPr>
            <a:lvl5pPr>
              <a:buClr>
                <a:srgbClr val="FFCC66"/>
              </a:buClr>
              <a:buSzPct val="65000"/>
              <a:buChar char="■"/>
              <a:defRPr>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891" name="Slide Number"/>
          <p:cNvSpPr txBox="1">
            <a:spLocks noGrp="1"/>
          </p:cNvSpPr>
          <p:nvPr>
            <p:ph type="sldNum" sz="quarter" idx="2"/>
          </p:nvPr>
        </p:nvSpPr>
        <p:spPr>
          <a:xfrm>
            <a:off x="8416270" y="6466522"/>
            <a:ext cx="270531" cy="269241"/>
          </a:xfrm>
          <a:prstGeom prst="rect">
            <a:avLst/>
          </a:prstGeom>
        </p:spPr>
        <p:txBody>
          <a:bodyPr anchor="b"/>
          <a:lstStyle>
            <a:lvl1pPr>
              <a:defRPr sz="1200">
                <a:latin typeface="Tahoma"/>
                <a:ea typeface="Tahoma"/>
                <a:cs typeface="Tahoma"/>
                <a:sym typeface="Tahoma"/>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1724988922"/>
      </p:ext>
    </p:extLst>
  </p:cSld>
  <p:clrMapOvr>
    <a:masterClrMapping/>
  </p:clrMapOvr>
  <p:transition spd="med"/>
</p:sldLayout>
</file>

<file path=ppt/slideLayouts/slideLayout289.xml><?xml version="1.0" encoding="utf-8"?>
<p:sldLayout xmlns:a="http://schemas.openxmlformats.org/drawingml/2006/main" xmlns:r="http://schemas.openxmlformats.org/officeDocument/2006/relationships" xmlns:p="http://schemas.openxmlformats.org/presentationml/2006/main" showMasterSp="0" type="tx">
  <p:cSld name="Title and Diagram or Organization Chart">
    <p:bg>
      <p:bgPr>
        <a:gradFill flip="none" rotWithShape="1">
          <a:gsLst>
            <a:gs pos="0">
              <a:srgbClr val="663300"/>
            </a:gs>
            <a:gs pos="50000">
              <a:srgbClr val="996600"/>
            </a:gs>
            <a:gs pos="100000">
              <a:srgbClr val="663300"/>
            </a:gs>
          </a:gsLst>
          <a:lin ang="5400000" scaled="0"/>
        </a:gradFill>
        <a:effectLst/>
      </p:bgPr>
    </p:bg>
    <p:spTree>
      <p:nvGrpSpPr>
        <p:cNvPr id="1" name=""/>
        <p:cNvGrpSpPr/>
        <p:nvPr/>
      </p:nvGrpSpPr>
      <p:grpSpPr>
        <a:xfrm>
          <a:off x="0" y="0"/>
          <a:ext cx="0" cy="0"/>
          <a:chOff x="0" y="0"/>
          <a:chExt cx="0" cy="0"/>
        </a:xfrm>
      </p:grpSpPr>
      <p:grpSp>
        <p:nvGrpSpPr>
          <p:cNvPr id="932" name="Group 2"/>
          <p:cNvGrpSpPr/>
          <p:nvPr/>
        </p:nvGrpSpPr>
        <p:grpSpPr>
          <a:xfrm>
            <a:off x="3800475" y="1789113"/>
            <a:ext cx="5350046" cy="5056188"/>
            <a:chOff x="0" y="0"/>
            <a:chExt cx="5350045" cy="5056187"/>
          </a:xfrm>
        </p:grpSpPr>
        <p:sp>
          <p:nvSpPr>
            <p:cNvPr id="898" name="Rectangle 3"/>
            <p:cNvSpPr/>
            <p:nvPr/>
          </p:nvSpPr>
          <p:spPr>
            <a:xfrm>
              <a:off x="2914649" y="377824"/>
              <a:ext cx="312738" cy="161925"/>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899" name="Oval 4"/>
            <p:cNvSpPr/>
            <p:nvPr/>
          </p:nvSpPr>
          <p:spPr>
            <a:xfrm>
              <a:off x="3024187" y="92074"/>
              <a:ext cx="74613" cy="74613"/>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900" name="Rectangle 5"/>
            <p:cNvSpPr/>
            <p:nvPr/>
          </p:nvSpPr>
          <p:spPr>
            <a:xfrm>
              <a:off x="3991359" y="650874"/>
              <a:ext cx="951732" cy="3157539"/>
            </a:xfrm>
            <a:custGeom>
              <a:avLst/>
              <a:gdLst/>
              <a:ahLst/>
              <a:cxnLst>
                <a:cxn ang="0">
                  <a:pos x="wd2" y="hd2"/>
                </a:cxn>
                <a:cxn ang="5400000">
                  <a:pos x="wd2" y="hd2"/>
                </a:cxn>
                <a:cxn ang="10800000">
                  <a:pos x="wd2" y="hd2"/>
                </a:cxn>
                <a:cxn ang="16200000">
                  <a:pos x="wd2" y="hd2"/>
                </a:cxn>
              </a:cxnLst>
              <a:rect l="0" t="0" r="r" b="b"/>
              <a:pathLst>
                <a:path w="21600" h="21600" extrusionOk="0">
                  <a:moveTo>
                    <a:pt x="21324" y="0"/>
                  </a:moveTo>
                  <a:lnTo>
                    <a:pt x="21600" y="25"/>
                  </a:lnTo>
                  <a:lnTo>
                    <a:pt x="276" y="21600"/>
                  </a:lnTo>
                  <a:lnTo>
                    <a:pt x="0" y="21575"/>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901" name="Freeform 6"/>
            <p:cNvSpPr/>
            <p:nvPr/>
          </p:nvSpPr>
          <p:spPr>
            <a:xfrm>
              <a:off x="3932237" y="3779837"/>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5891" y="21600"/>
                  </a:moveTo>
                  <a:lnTo>
                    <a:pt x="13745" y="17550"/>
                  </a:lnTo>
                  <a:lnTo>
                    <a:pt x="19636" y="13500"/>
                  </a:lnTo>
                  <a:lnTo>
                    <a:pt x="21600" y="8100"/>
                  </a:lnTo>
                  <a:lnTo>
                    <a:pt x="19636" y="2700"/>
                  </a:lnTo>
                  <a:lnTo>
                    <a:pt x="11782" y="0"/>
                  </a:lnTo>
                  <a:lnTo>
                    <a:pt x="3927" y="2700"/>
                  </a:lnTo>
                  <a:lnTo>
                    <a:pt x="0" y="8100"/>
                  </a:lnTo>
                  <a:lnTo>
                    <a:pt x="0" y="13500"/>
                  </a:lnTo>
                  <a:lnTo>
                    <a:pt x="5891" y="21600"/>
                  </a:lnTo>
                  <a:close/>
                  <a:moveTo>
                    <a:pt x="13745" y="4050"/>
                  </a:moveTo>
                  <a:lnTo>
                    <a:pt x="17673" y="5400"/>
                  </a:lnTo>
                  <a:lnTo>
                    <a:pt x="19636" y="8100"/>
                  </a:lnTo>
                  <a:lnTo>
                    <a:pt x="19636" y="10800"/>
                  </a:lnTo>
                  <a:lnTo>
                    <a:pt x="11782" y="16200"/>
                  </a:lnTo>
                  <a:lnTo>
                    <a:pt x="7855" y="17550"/>
                  </a:lnTo>
                  <a:lnTo>
                    <a:pt x="3927" y="10800"/>
                  </a:lnTo>
                  <a:lnTo>
                    <a:pt x="5891" y="5400"/>
                  </a:lnTo>
                  <a:lnTo>
                    <a:pt x="9818" y="4050"/>
                  </a:lnTo>
                  <a:lnTo>
                    <a:pt x="13745"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902" name="Rectangle 7"/>
            <p:cNvSpPr/>
            <p:nvPr/>
          </p:nvSpPr>
          <p:spPr>
            <a:xfrm>
              <a:off x="4866237" y="648095"/>
              <a:ext cx="97326" cy="3171034"/>
            </a:xfrm>
            <a:custGeom>
              <a:avLst/>
              <a:gdLst/>
              <a:ahLst/>
              <a:cxnLst>
                <a:cxn ang="0">
                  <a:pos x="wd2" y="hd2"/>
                </a:cxn>
                <a:cxn ang="5400000">
                  <a:pos x="wd2" y="hd2"/>
                </a:cxn>
                <a:cxn ang="10800000">
                  <a:pos x="wd2" y="hd2"/>
                </a:cxn>
                <a:cxn ang="16200000">
                  <a:pos x="wd2" y="hd2"/>
                </a:cxn>
              </a:cxnLst>
              <a:rect l="0" t="0" r="r" b="b"/>
              <a:pathLst>
                <a:path w="21600" h="21600" extrusionOk="0">
                  <a:moveTo>
                    <a:pt x="18782" y="0"/>
                  </a:moveTo>
                  <a:lnTo>
                    <a:pt x="21600" y="2"/>
                  </a:lnTo>
                  <a:lnTo>
                    <a:pt x="2818" y="21600"/>
                  </a:lnTo>
                  <a:lnTo>
                    <a:pt x="0" y="2159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903" name="Rectangle 8"/>
            <p:cNvSpPr/>
            <p:nvPr/>
          </p:nvSpPr>
          <p:spPr>
            <a:xfrm>
              <a:off x="4965528" y="649012"/>
              <a:ext cx="384518" cy="1351513"/>
            </a:xfrm>
            <a:custGeom>
              <a:avLst/>
              <a:gdLst/>
              <a:ahLst/>
              <a:cxnLst>
                <a:cxn ang="0">
                  <a:pos x="wd2" y="hd2"/>
                </a:cxn>
                <a:cxn ang="5400000">
                  <a:pos x="wd2" y="hd2"/>
                </a:cxn>
                <a:cxn ang="10800000">
                  <a:pos x="wd2" y="hd2"/>
                </a:cxn>
                <a:cxn ang="16200000">
                  <a:pos x="wd2" y="hd2"/>
                </a:cxn>
              </a:cxnLst>
              <a:rect l="0" t="0" r="r" b="b"/>
              <a:pathLst>
                <a:path w="21600" h="21600" extrusionOk="0">
                  <a:moveTo>
                    <a:pt x="0" y="54"/>
                  </a:moveTo>
                  <a:lnTo>
                    <a:pt x="688" y="0"/>
                  </a:lnTo>
                  <a:lnTo>
                    <a:pt x="21600" y="21546"/>
                  </a:lnTo>
                  <a:lnTo>
                    <a:pt x="20912"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904" name="Rectangle 9"/>
            <p:cNvSpPr/>
            <p:nvPr/>
          </p:nvSpPr>
          <p:spPr>
            <a:xfrm>
              <a:off x="1140127" y="1179683"/>
              <a:ext cx="1063021" cy="3055596"/>
            </a:xfrm>
            <a:custGeom>
              <a:avLst/>
              <a:gdLst/>
              <a:ahLst/>
              <a:cxnLst>
                <a:cxn ang="0">
                  <a:pos x="wd2" y="hd2"/>
                </a:cxn>
                <a:cxn ang="5400000">
                  <a:pos x="wd2" y="hd2"/>
                </a:cxn>
                <a:cxn ang="10800000">
                  <a:pos x="wd2" y="hd2"/>
                </a:cxn>
                <a:cxn ang="16200000">
                  <a:pos x="wd2" y="hd2"/>
                </a:cxn>
              </a:cxnLst>
              <a:rect l="0" t="0" r="r" b="b"/>
              <a:pathLst>
                <a:path w="21600" h="21600" extrusionOk="0">
                  <a:moveTo>
                    <a:pt x="0" y="29"/>
                  </a:moveTo>
                  <a:lnTo>
                    <a:pt x="244" y="0"/>
                  </a:lnTo>
                  <a:lnTo>
                    <a:pt x="21600" y="21571"/>
                  </a:lnTo>
                  <a:lnTo>
                    <a:pt x="21356"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905" name="Rectangle 10"/>
            <p:cNvSpPr/>
            <p:nvPr/>
          </p:nvSpPr>
          <p:spPr>
            <a:xfrm>
              <a:off x="39266" y="1187305"/>
              <a:ext cx="1083518" cy="3192752"/>
            </a:xfrm>
            <a:custGeom>
              <a:avLst/>
              <a:gdLst/>
              <a:ahLst/>
              <a:cxnLst>
                <a:cxn ang="0">
                  <a:pos x="wd2" y="hd2"/>
                </a:cxn>
                <a:cxn ang="5400000">
                  <a:pos x="wd2" y="hd2"/>
                </a:cxn>
                <a:cxn ang="10800000">
                  <a:pos x="wd2" y="hd2"/>
                </a:cxn>
                <a:cxn ang="16200000">
                  <a:pos x="wd2" y="hd2"/>
                </a:cxn>
              </a:cxnLst>
              <a:rect l="0" t="0" r="r" b="b"/>
              <a:pathLst>
                <a:path w="21600" h="21600" extrusionOk="0">
                  <a:moveTo>
                    <a:pt x="21360" y="0"/>
                  </a:moveTo>
                  <a:lnTo>
                    <a:pt x="21600" y="27"/>
                  </a:lnTo>
                  <a:lnTo>
                    <a:pt x="240" y="21600"/>
                  </a:lnTo>
                  <a:lnTo>
                    <a:pt x="0" y="2157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906" name="Rectangle 11"/>
            <p:cNvSpPr/>
            <p:nvPr/>
          </p:nvSpPr>
          <p:spPr>
            <a:xfrm>
              <a:off x="904041" y="1183192"/>
              <a:ext cx="236618" cy="3018415"/>
            </a:xfrm>
            <a:custGeom>
              <a:avLst/>
              <a:gdLst/>
              <a:ahLst/>
              <a:cxnLst>
                <a:cxn ang="0">
                  <a:pos x="wd2" y="hd2"/>
                </a:cxn>
                <a:cxn ang="5400000">
                  <a:pos x="wd2" y="hd2"/>
                </a:cxn>
                <a:cxn ang="10800000">
                  <a:pos x="wd2" y="hd2"/>
                </a:cxn>
                <a:cxn ang="16200000">
                  <a:pos x="wd2" y="hd2"/>
                </a:cxn>
              </a:cxnLst>
              <a:rect l="0" t="0" r="r" b="b"/>
              <a:pathLst>
                <a:path w="21600" h="21600" extrusionOk="0">
                  <a:moveTo>
                    <a:pt x="20444" y="0"/>
                  </a:moveTo>
                  <a:lnTo>
                    <a:pt x="21600" y="7"/>
                  </a:lnTo>
                  <a:lnTo>
                    <a:pt x="1156" y="21600"/>
                  </a:lnTo>
                  <a:lnTo>
                    <a:pt x="0" y="2159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907" name="Freeform 12"/>
            <p:cNvSpPr/>
            <p:nvPr/>
          </p:nvSpPr>
          <p:spPr>
            <a:xfrm>
              <a:off x="2560637" y="3006724"/>
              <a:ext cx="989013" cy="247651"/>
            </a:xfrm>
            <a:custGeom>
              <a:avLst/>
              <a:gdLst/>
              <a:ahLst/>
              <a:cxnLst>
                <a:cxn ang="0">
                  <a:pos x="wd2" y="hd2"/>
                </a:cxn>
                <a:cxn ang="5400000">
                  <a:pos x="wd2" y="hd2"/>
                </a:cxn>
                <a:cxn ang="10800000">
                  <a:pos x="wd2" y="hd2"/>
                </a:cxn>
                <a:cxn ang="16200000">
                  <a:pos x="wd2" y="hd2"/>
                </a:cxn>
              </a:cxnLst>
              <a:rect l="0" t="0" r="r" b="b"/>
              <a:pathLst>
                <a:path w="21600" h="21600" extrusionOk="0">
                  <a:moveTo>
                    <a:pt x="208" y="2492"/>
                  </a:moveTo>
                  <a:lnTo>
                    <a:pt x="5617" y="4985"/>
                  </a:lnTo>
                  <a:lnTo>
                    <a:pt x="8702" y="4985"/>
                  </a:lnTo>
                  <a:lnTo>
                    <a:pt x="12274" y="4154"/>
                  </a:lnTo>
                  <a:lnTo>
                    <a:pt x="16399" y="2492"/>
                  </a:lnTo>
                  <a:lnTo>
                    <a:pt x="21184" y="0"/>
                  </a:lnTo>
                  <a:lnTo>
                    <a:pt x="21600" y="15785"/>
                  </a:lnTo>
                  <a:lnTo>
                    <a:pt x="17231" y="19108"/>
                  </a:lnTo>
                  <a:lnTo>
                    <a:pt x="14354" y="20769"/>
                  </a:lnTo>
                  <a:lnTo>
                    <a:pt x="11025" y="21600"/>
                  </a:lnTo>
                  <a:lnTo>
                    <a:pt x="7454" y="21600"/>
                  </a:lnTo>
                  <a:lnTo>
                    <a:pt x="3744" y="20769"/>
                  </a:lnTo>
                  <a:lnTo>
                    <a:pt x="0" y="18277"/>
                  </a:lnTo>
                  <a:lnTo>
                    <a:pt x="208" y="2492"/>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908" name="Freeform 13"/>
            <p:cNvSpPr/>
            <p:nvPr/>
          </p:nvSpPr>
          <p:spPr>
            <a:xfrm>
              <a:off x="3759199" y="3911599"/>
              <a:ext cx="1581151" cy="200026"/>
            </a:xfrm>
            <a:custGeom>
              <a:avLst/>
              <a:gdLst/>
              <a:ahLst/>
              <a:cxnLst>
                <a:cxn ang="0">
                  <a:pos x="wd2" y="hd2"/>
                </a:cxn>
                <a:cxn ang="5400000">
                  <a:pos x="wd2" y="hd2"/>
                </a:cxn>
                <a:cxn ang="10800000">
                  <a:pos x="wd2" y="hd2"/>
                </a:cxn>
                <a:cxn ang="16200000">
                  <a:pos x="wd2" y="hd2"/>
                </a:cxn>
              </a:cxnLst>
              <a:rect l="0" t="0" r="r" b="b"/>
              <a:pathLst>
                <a:path w="21600" h="21600" extrusionOk="0">
                  <a:moveTo>
                    <a:pt x="16401" y="1029"/>
                  </a:moveTo>
                  <a:lnTo>
                    <a:pt x="8723" y="1029"/>
                  </a:lnTo>
                  <a:lnTo>
                    <a:pt x="7287" y="0"/>
                  </a:lnTo>
                  <a:lnTo>
                    <a:pt x="4829" y="0"/>
                  </a:lnTo>
                  <a:lnTo>
                    <a:pt x="3915" y="1029"/>
                  </a:lnTo>
                  <a:lnTo>
                    <a:pt x="1175" y="1029"/>
                  </a:lnTo>
                  <a:lnTo>
                    <a:pt x="522" y="2057"/>
                  </a:lnTo>
                  <a:lnTo>
                    <a:pt x="131" y="3086"/>
                  </a:lnTo>
                  <a:lnTo>
                    <a:pt x="0" y="4114"/>
                  </a:lnTo>
                  <a:lnTo>
                    <a:pt x="261" y="7200"/>
                  </a:lnTo>
                  <a:lnTo>
                    <a:pt x="392" y="8229"/>
                  </a:lnTo>
                  <a:lnTo>
                    <a:pt x="653" y="9257"/>
                  </a:lnTo>
                  <a:lnTo>
                    <a:pt x="1305" y="10286"/>
                  </a:lnTo>
                  <a:lnTo>
                    <a:pt x="1958" y="12343"/>
                  </a:lnTo>
                  <a:lnTo>
                    <a:pt x="3132" y="14400"/>
                  </a:lnTo>
                  <a:lnTo>
                    <a:pt x="4568" y="15429"/>
                  </a:lnTo>
                  <a:lnTo>
                    <a:pt x="6373" y="17486"/>
                  </a:lnTo>
                  <a:lnTo>
                    <a:pt x="8462" y="18514"/>
                  </a:lnTo>
                  <a:lnTo>
                    <a:pt x="10941" y="20571"/>
                  </a:lnTo>
                  <a:lnTo>
                    <a:pt x="13530" y="20571"/>
                  </a:lnTo>
                  <a:lnTo>
                    <a:pt x="16401" y="21600"/>
                  </a:lnTo>
                  <a:lnTo>
                    <a:pt x="21600" y="21600"/>
                  </a:lnTo>
                  <a:lnTo>
                    <a:pt x="21600" y="2057"/>
                  </a:lnTo>
                  <a:lnTo>
                    <a:pt x="19120" y="2057"/>
                  </a:lnTo>
                  <a:lnTo>
                    <a:pt x="16401" y="1029"/>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909" name="Freeform 14"/>
            <p:cNvSpPr/>
            <p:nvPr/>
          </p:nvSpPr>
          <p:spPr>
            <a:xfrm>
              <a:off x="3797300" y="3997324"/>
              <a:ext cx="1543051" cy="388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535" y="4761"/>
                  </a:lnTo>
                  <a:lnTo>
                    <a:pt x="1471" y="8464"/>
                  </a:lnTo>
                  <a:lnTo>
                    <a:pt x="2675" y="12078"/>
                  </a:lnTo>
                  <a:lnTo>
                    <a:pt x="4414" y="15252"/>
                  </a:lnTo>
                  <a:lnTo>
                    <a:pt x="6531" y="17897"/>
                  </a:lnTo>
                  <a:lnTo>
                    <a:pt x="9206" y="20013"/>
                  </a:lnTo>
                  <a:lnTo>
                    <a:pt x="10677" y="20542"/>
                  </a:lnTo>
                  <a:lnTo>
                    <a:pt x="12394" y="21071"/>
                  </a:lnTo>
                  <a:lnTo>
                    <a:pt x="14133" y="21600"/>
                  </a:lnTo>
                  <a:lnTo>
                    <a:pt x="19059" y="21600"/>
                  </a:lnTo>
                  <a:lnTo>
                    <a:pt x="21600" y="21071"/>
                  </a:lnTo>
                  <a:lnTo>
                    <a:pt x="21600" y="5290"/>
                  </a:lnTo>
                  <a:lnTo>
                    <a:pt x="15604" y="5290"/>
                  </a:lnTo>
                  <a:lnTo>
                    <a:pt x="11212" y="4761"/>
                  </a:lnTo>
                  <a:lnTo>
                    <a:pt x="7066" y="3703"/>
                  </a:lnTo>
                  <a:lnTo>
                    <a:pt x="3344" y="2116"/>
                  </a:lnTo>
                  <a:lnTo>
                    <a:pt x="1605" y="1058"/>
                  </a:lnTo>
                  <a:lnTo>
                    <a:pt x="0" y="0"/>
                  </a:lnTo>
                  <a:close/>
                </a:path>
              </a:pathLst>
            </a:custGeom>
            <a:gradFill flip="none" rotWithShape="1">
              <a:gsLst>
                <a:gs pos="0">
                  <a:srgbClr val="663300"/>
                </a:gs>
                <a:gs pos="100000">
                  <a:srgbClr val="82582E"/>
                </a:gs>
              </a:gsLst>
              <a:lin ang="189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910" name="Freeform 15"/>
            <p:cNvSpPr/>
            <p:nvPr/>
          </p:nvSpPr>
          <p:spPr>
            <a:xfrm>
              <a:off x="3825875" y="3911599"/>
              <a:ext cx="1514476" cy="142876"/>
            </a:xfrm>
            <a:custGeom>
              <a:avLst/>
              <a:gdLst/>
              <a:ahLst/>
              <a:cxnLst>
                <a:cxn ang="0">
                  <a:pos x="wd2" y="hd2"/>
                </a:cxn>
                <a:cxn ang="5400000">
                  <a:pos x="wd2" y="hd2"/>
                </a:cxn>
                <a:cxn ang="10800000">
                  <a:pos x="wd2" y="hd2"/>
                </a:cxn>
                <a:cxn ang="16200000">
                  <a:pos x="wd2" y="hd2"/>
                </a:cxn>
              </a:cxnLst>
              <a:rect l="0" t="0" r="r" b="b"/>
              <a:pathLst>
                <a:path w="21600" h="21600" extrusionOk="0">
                  <a:moveTo>
                    <a:pt x="15899" y="0"/>
                  </a:moveTo>
                  <a:lnTo>
                    <a:pt x="3679" y="0"/>
                  </a:lnTo>
                  <a:lnTo>
                    <a:pt x="2862" y="1440"/>
                  </a:lnTo>
                  <a:lnTo>
                    <a:pt x="2180" y="1440"/>
                  </a:lnTo>
                  <a:lnTo>
                    <a:pt x="1226" y="2880"/>
                  </a:lnTo>
                  <a:lnTo>
                    <a:pt x="681" y="2880"/>
                  </a:lnTo>
                  <a:lnTo>
                    <a:pt x="273" y="4320"/>
                  </a:lnTo>
                  <a:lnTo>
                    <a:pt x="136" y="4320"/>
                  </a:lnTo>
                  <a:lnTo>
                    <a:pt x="0" y="5760"/>
                  </a:lnTo>
                  <a:lnTo>
                    <a:pt x="136" y="7200"/>
                  </a:lnTo>
                  <a:lnTo>
                    <a:pt x="545" y="8640"/>
                  </a:lnTo>
                  <a:lnTo>
                    <a:pt x="1226" y="10080"/>
                  </a:lnTo>
                  <a:lnTo>
                    <a:pt x="2317" y="12960"/>
                  </a:lnTo>
                  <a:lnTo>
                    <a:pt x="3816" y="14400"/>
                  </a:lnTo>
                  <a:lnTo>
                    <a:pt x="5701" y="15840"/>
                  </a:lnTo>
                  <a:lnTo>
                    <a:pt x="7745" y="18720"/>
                  </a:lnTo>
                  <a:lnTo>
                    <a:pt x="10198" y="20160"/>
                  </a:lnTo>
                  <a:lnTo>
                    <a:pt x="12901" y="20160"/>
                  </a:lnTo>
                  <a:lnTo>
                    <a:pt x="15763" y="21600"/>
                  </a:lnTo>
                  <a:lnTo>
                    <a:pt x="21600" y="21600"/>
                  </a:lnTo>
                  <a:lnTo>
                    <a:pt x="21600" y="1440"/>
                  </a:lnTo>
                  <a:lnTo>
                    <a:pt x="17534" y="1440"/>
                  </a:lnTo>
                  <a:lnTo>
                    <a:pt x="15899"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911" name="Freeform 16"/>
            <p:cNvSpPr/>
            <p:nvPr/>
          </p:nvSpPr>
          <p:spPr>
            <a:xfrm>
              <a:off x="1055687" y="657224"/>
              <a:ext cx="161926" cy="246064"/>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672"/>
                  </a:lnTo>
                  <a:lnTo>
                    <a:pt x="6353" y="10034"/>
                  </a:lnTo>
                  <a:lnTo>
                    <a:pt x="6353" y="21600"/>
                  </a:lnTo>
                  <a:lnTo>
                    <a:pt x="15247" y="21600"/>
                  </a:lnTo>
                  <a:lnTo>
                    <a:pt x="15247" y="9197"/>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912" name="Freeform 17"/>
            <p:cNvSpPr/>
            <p:nvPr/>
          </p:nvSpPr>
          <p:spPr>
            <a:xfrm>
              <a:off x="1055687" y="893762"/>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1520" y="21600"/>
                  </a:moveTo>
                  <a:lnTo>
                    <a:pt x="17280" y="16200"/>
                  </a:lnTo>
                  <a:lnTo>
                    <a:pt x="21600" y="8100"/>
                  </a:lnTo>
                  <a:lnTo>
                    <a:pt x="20160" y="5400"/>
                  </a:lnTo>
                  <a:lnTo>
                    <a:pt x="15840" y="1350"/>
                  </a:lnTo>
                  <a:lnTo>
                    <a:pt x="10080" y="0"/>
                  </a:lnTo>
                  <a:lnTo>
                    <a:pt x="5760" y="0"/>
                  </a:lnTo>
                  <a:lnTo>
                    <a:pt x="2880" y="2700"/>
                  </a:lnTo>
                  <a:lnTo>
                    <a:pt x="0" y="8100"/>
                  </a:lnTo>
                  <a:lnTo>
                    <a:pt x="2880" y="14850"/>
                  </a:lnTo>
                  <a:lnTo>
                    <a:pt x="7200" y="18900"/>
                  </a:lnTo>
                  <a:lnTo>
                    <a:pt x="11520" y="21600"/>
                  </a:lnTo>
                  <a:close/>
                  <a:moveTo>
                    <a:pt x="11520" y="2700"/>
                  </a:moveTo>
                  <a:lnTo>
                    <a:pt x="15840" y="4050"/>
                  </a:lnTo>
                  <a:lnTo>
                    <a:pt x="17280" y="5400"/>
                  </a:lnTo>
                  <a:lnTo>
                    <a:pt x="17280" y="10800"/>
                  </a:lnTo>
                  <a:lnTo>
                    <a:pt x="12960" y="14850"/>
                  </a:lnTo>
                  <a:lnTo>
                    <a:pt x="11520" y="17550"/>
                  </a:lnTo>
                  <a:lnTo>
                    <a:pt x="7200" y="14850"/>
                  </a:lnTo>
                  <a:lnTo>
                    <a:pt x="4320" y="6750"/>
                  </a:lnTo>
                  <a:lnTo>
                    <a:pt x="7200" y="2700"/>
                  </a:lnTo>
                  <a:lnTo>
                    <a:pt x="11520"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913" name="Freeform 18"/>
            <p:cNvSpPr/>
            <p:nvPr/>
          </p:nvSpPr>
          <p:spPr>
            <a:xfrm>
              <a:off x="1055687" y="10175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2880" y="20400"/>
                  </a:lnTo>
                  <a:lnTo>
                    <a:pt x="5760" y="21600"/>
                  </a:lnTo>
                  <a:lnTo>
                    <a:pt x="12960" y="21600"/>
                  </a:lnTo>
                  <a:lnTo>
                    <a:pt x="18720" y="19200"/>
                  </a:lnTo>
                  <a:lnTo>
                    <a:pt x="21600" y="14400"/>
                  </a:lnTo>
                  <a:lnTo>
                    <a:pt x="20160" y="8400"/>
                  </a:lnTo>
                  <a:lnTo>
                    <a:pt x="11520" y="1200"/>
                  </a:lnTo>
                  <a:lnTo>
                    <a:pt x="11520" y="0"/>
                  </a:lnTo>
                  <a:lnTo>
                    <a:pt x="5760" y="4800"/>
                  </a:lnTo>
                  <a:lnTo>
                    <a:pt x="1440" y="9600"/>
                  </a:lnTo>
                  <a:lnTo>
                    <a:pt x="0" y="13200"/>
                  </a:lnTo>
                  <a:lnTo>
                    <a:pt x="0" y="18000"/>
                  </a:lnTo>
                  <a:close/>
                  <a:moveTo>
                    <a:pt x="2880" y="13200"/>
                  </a:moveTo>
                  <a:lnTo>
                    <a:pt x="4320" y="9600"/>
                  </a:lnTo>
                  <a:lnTo>
                    <a:pt x="11520" y="3600"/>
                  </a:lnTo>
                  <a:lnTo>
                    <a:pt x="15840" y="6000"/>
                  </a:lnTo>
                  <a:lnTo>
                    <a:pt x="17280" y="9600"/>
                  </a:lnTo>
                  <a:lnTo>
                    <a:pt x="18720" y="14400"/>
                  </a:lnTo>
                  <a:lnTo>
                    <a:pt x="18720" y="16800"/>
                  </a:lnTo>
                  <a:lnTo>
                    <a:pt x="15840" y="19200"/>
                  </a:lnTo>
                  <a:lnTo>
                    <a:pt x="10080" y="20400"/>
                  </a:lnTo>
                  <a:lnTo>
                    <a:pt x="4320" y="18000"/>
                  </a:lnTo>
                  <a:lnTo>
                    <a:pt x="2880" y="15600"/>
                  </a:lnTo>
                  <a:lnTo>
                    <a:pt x="288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914" name="Freeform 19"/>
            <p:cNvSpPr/>
            <p:nvPr/>
          </p:nvSpPr>
          <p:spPr>
            <a:xfrm>
              <a:off x="4883149" y="123824"/>
              <a:ext cx="161926" cy="2476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831"/>
                  </a:lnTo>
                  <a:lnTo>
                    <a:pt x="6353" y="9969"/>
                  </a:lnTo>
                  <a:lnTo>
                    <a:pt x="6353" y="21600"/>
                  </a:lnTo>
                  <a:lnTo>
                    <a:pt x="15247" y="21600"/>
                  </a:lnTo>
                  <a:lnTo>
                    <a:pt x="15247" y="9138"/>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915" name="Freeform 20"/>
            <p:cNvSpPr/>
            <p:nvPr/>
          </p:nvSpPr>
          <p:spPr>
            <a:xfrm>
              <a:off x="4892674" y="352424"/>
              <a:ext cx="133351" cy="152401"/>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16971" y="17550"/>
                  </a:lnTo>
                  <a:lnTo>
                    <a:pt x="21600" y="12150"/>
                  </a:lnTo>
                  <a:lnTo>
                    <a:pt x="21600" y="6750"/>
                  </a:lnTo>
                  <a:lnTo>
                    <a:pt x="16971" y="1350"/>
                  </a:lnTo>
                  <a:lnTo>
                    <a:pt x="10800" y="0"/>
                  </a:lnTo>
                  <a:lnTo>
                    <a:pt x="6171" y="1350"/>
                  </a:lnTo>
                  <a:lnTo>
                    <a:pt x="3086" y="4050"/>
                  </a:lnTo>
                  <a:lnTo>
                    <a:pt x="0" y="9450"/>
                  </a:lnTo>
                  <a:lnTo>
                    <a:pt x="3086" y="14850"/>
                  </a:lnTo>
                  <a:lnTo>
                    <a:pt x="10800" y="21600"/>
                  </a:lnTo>
                  <a:close/>
                  <a:moveTo>
                    <a:pt x="12343" y="2700"/>
                  </a:moveTo>
                  <a:lnTo>
                    <a:pt x="16971" y="4050"/>
                  </a:lnTo>
                  <a:lnTo>
                    <a:pt x="18514" y="6750"/>
                  </a:lnTo>
                  <a:lnTo>
                    <a:pt x="18514" y="9450"/>
                  </a:lnTo>
                  <a:lnTo>
                    <a:pt x="16971" y="12150"/>
                  </a:lnTo>
                  <a:lnTo>
                    <a:pt x="13886" y="16200"/>
                  </a:lnTo>
                  <a:lnTo>
                    <a:pt x="10800" y="18900"/>
                  </a:lnTo>
                  <a:lnTo>
                    <a:pt x="7714" y="16200"/>
                  </a:lnTo>
                  <a:lnTo>
                    <a:pt x="4629" y="12150"/>
                  </a:lnTo>
                  <a:lnTo>
                    <a:pt x="4629" y="6750"/>
                  </a:lnTo>
                  <a:lnTo>
                    <a:pt x="7714" y="4050"/>
                  </a:lnTo>
                  <a:lnTo>
                    <a:pt x="12343"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916" name="Freeform 21"/>
            <p:cNvSpPr/>
            <p:nvPr/>
          </p:nvSpPr>
          <p:spPr>
            <a:xfrm>
              <a:off x="4883149" y="485774"/>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1440" y="18000"/>
                  </a:moveTo>
                  <a:lnTo>
                    <a:pt x="4320" y="20400"/>
                  </a:lnTo>
                  <a:lnTo>
                    <a:pt x="7200" y="21600"/>
                  </a:lnTo>
                  <a:lnTo>
                    <a:pt x="14400" y="21600"/>
                  </a:lnTo>
                  <a:lnTo>
                    <a:pt x="20160" y="19200"/>
                  </a:lnTo>
                  <a:lnTo>
                    <a:pt x="21600" y="16800"/>
                  </a:lnTo>
                  <a:lnTo>
                    <a:pt x="21600" y="13200"/>
                  </a:lnTo>
                  <a:lnTo>
                    <a:pt x="20160" y="7200"/>
                  </a:lnTo>
                  <a:lnTo>
                    <a:pt x="17280" y="3600"/>
                  </a:lnTo>
                  <a:lnTo>
                    <a:pt x="12960" y="0"/>
                  </a:lnTo>
                  <a:lnTo>
                    <a:pt x="11520" y="0"/>
                  </a:lnTo>
                  <a:lnTo>
                    <a:pt x="5760" y="4800"/>
                  </a:lnTo>
                  <a:lnTo>
                    <a:pt x="2880" y="9600"/>
                  </a:lnTo>
                  <a:lnTo>
                    <a:pt x="0" y="13200"/>
                  </a:lnTo>
                  <a:lnTo>
                    <a:pt x="1440" y="18000"/>
                  </a:lnTo>
                  <a:close/>
                  <a:moveTo>
                    <a:pt x="4320" y="13200"/>
                  </a:moveTo>
                  <a:lnTo>
                    <a:pt x="5760" y="9600"/>
                  </a:lnTo>
                  <a:lnTo>
                    <a:pt x="8640" y="6000"/>
                  </a:lnTo>
                  <a:lnTo>
                    <a:pt x="10080" y="3600"/>
                  </a:lnTo>
                  <a:lnTo>
                    <a:pt x="11520" y="2400"/>
                  </a:lnTo>
                  <a:lnTo>
                    <a:pt x="18720" y="8400"/>
                  </a:lnTo>
                  <a:lnTo>
                    <a:pt x="20160" y="13200"/>
                  </a:lnTo>
                  <a:lnTo>
                    <a:pt x="15840" y="18000"/>
                  </a:lnTo>
                  <a:lnTo>
                    <a:pt x="12960" y="19200"/>
                  </a:lnTo>
                  <a:lnTo>
                    <a:pt x="7200" y="19200"/>
                  </a:lnTo>
                  <a:lnTo>
                    <a:pt x="5760" y="16800"/>
                  </a:lnTo>
                  <a:lnTo>
                    <a:pt x="4320" y="15600"/>
                  </a:lnTo>
                  <a:lnTo>
                    <a:pt x="432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917" name="Freeform 22"/>
            <p:cNvSpPr/>
            <p:nvPr/>
          </p:nvSpPr>
          <p:spPr>
            <a:xfrm>
              <a:off x="4816474" y="3806824"/>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9818" y="21600"/>
                  </a:moveTo>
                  <a:lnTo>
                    <a:pt x="17673" y="16200"/>
                  </a:lnTo>
                  <a:lnTo>
                    <a:pt x="21600" y="10800"/>
                  </a:lnTo>
                  <a:lnTo>
                    <a:pt x="21600" y="5400"/>
                  </a:lnTo>
                  <a:lnTo>
                    <a:pt x="17673" y="1350"/>
                  </a:lnTo>
                  <a:lnTo>
                    <a:pt x="9818" y="0"/>
                  </a:lnTo>
                  <a:lnTo>
                    <a:pt x="5891" y="0"/>
                  </a:lnTo>
                  <a:lnTo>
                    <a:pt x="1964" y="2700"/>
                  </a:lnTo>
                  <a:lnTo>
                    <a:pt x="0" y="8100"/>
                  </a:lnTo>
                  <a:lnTo>
                    <a:pt x="1964" y="13500"/>
                  </a:lnTo>
                  <a:lnTo>
                    <a:pt x="5891" y="18900"/>
                  </a:lnTo>
                  <a:lnTo>
                    <a:pt x="9818" y="21600"/>
                  </a:lnTo>
                  <a:close/>
                  <a:moveTo>
                    <a:pt x="9818" y="2700"/>
                  </a:moveTo>
                  <a:lnTo>
                    <a:pt x="15709" y="4050"/>
                  </a:lnTo>
                  <a:lnTo>
                    <a:pt x="17673" y="5400"/>
                  </a:lnTo>
                  <a:lnTo>
                    <a:pt x="17673" y="8100"/>
                  </a:lnTo>
                  <a:lnTo>
                    <a:pt x="15709" y="10800"/>
                  </a:lnTo>
                  <a:lnTo>
                    <a:pt x="11782" y="14850"/>
                  </a:lnTo>
                  <a:lnTo>
                    <a:pt x="9818" y="17550"/>
                  </a:lnTo>
                  <a:lnTo>
                    <a:pt x="5891" y="14850"/>
                  </a:lnTo>
                  <a:lnTo>
                    <a:pt x="1964" y="6750"/>
                  </a:lnTo>
                  <a:lnTo>
                    <a:pt x="5891" y="2700"/>
                  </a:lnTo>
                  <a:lnTo>
                    <a:pt x="9818"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918" name="Freeform 23"/>
            <p:cNvSpPr/>
            <p:nvPr/>
          </p:nvSpPr>
          <p:spPr>
            <a:xfrm>
              <a:off x="989012" y="0"/>
              <a:ext cx="4132264" cy="704850"/>
            </a:xfrm>
            <a:custGeom>
              <a:avLst/>
              <a:gdLst/>
              <a:ahLst/>
              <a:cxnLst>
                <a:cxn ang="0">
                  <a:pos x="wd2" y="hd2"/>
                </a:cxn>
                <a:cxn ang="5400000">
                  <a:pos x="wd2" y="hd2"/>
                </a:cxn>
                <a:cxn ang="10800000">
                  <a:pos x="wd2" y="hd2"/>
                </a:cxn>
                <a:cxn ang="16200000">
                  <a:pos x="wd2" y="hd2"/>
                </a:cxn>
              </a:cxnLst>
              <a:rect l="0" t="0" r="r" b="b"/>
              <a:pathLst>
                <a:path w="21600" h="21600" extrusionOk="0">
                  <a:moveTo>
                    <a:pt x="21458" y="0"/>
                  </a:moveTo>
                  <a:lnTo>
                    <a:pt x="21600" y="3503"/>
                  </a:lnTo>
                  <a:lnTo>
                    <a:pt x="50" y="21600"/>
                  </a:lnTo>
                  <a:lnTo>
                    <a:pt x="0" y="19265"/>
                  </a:lnTo>
                  <a:lnTo>
                    <a:pt x="10200" y="4670"/>
                  </a:lnTo>
                  <a:lnTo>
                    <a:pt x="11250" y="3795"/>
                  </a:lnTo>
                  <a:lnTo>
                    <a:pt x="21458"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919" name="Freeform 24"/>
            <p:cNvSpPr/>
            <p:nvPr/>
          </p:nvSpPr>
          <p:spPr>
            <a:xfrm>
              <a:off x="857249" y="4200524"/>
              <a:ext cx="133351" cy="150814"/>
            </a:xfrm>
            <a:custGeom>
              <a:avLst/>
              <a:gdLst/>
              <a:ahLst/>
              <a:cxnLst>
                <a:cxn ang="0">
                  <a:pos x="wd2" y="hd2"/>
                </a:cxn>
                <a:cxn ang="5400000">
                  <a:pos x="wd2" y="hd2"/>
                </a:cxn>
                <a:cxn ang="10800000">
                  <a:pos x="wd2" y="hd2"/>
                </a:cxn>
                <a:cxn ang="16200000">
                  <a:pos x="wd2" y="hd2"/>
                </a:cxn>
              </a:cxnLst>
              <a:rect l="0" t="0" r="r" b="b"/>
              <a:pathLst>
                <a:path w="21600" h="21600" extrusionOk="0">
                  <a:moveTo>
                    <a:pt x="9257" y="21600"/>
                  </a:moveTo>
                  <a:lnTo>
                    <a:pt x="15429" y="17507"/>
                  </a:lnTo>
                  <a:lnTo>
                    <a:pt x="20057" y="12051"/>
                  </a:lnTo>
                  <a:lnTo>
                    <a:pt x="21600" y="9549"/>
                  </a:lnTo>
                  <a:lnTo>
                    <a:pt x="21600" y="6821"/>
                  </a:lnTo>
                  <a:lnTo>
                    <a:pt x="18514" y="1364"/>
                  </a:lnTo>
                  <a:lnTo>
                    <a:pt x="10800" y="0"/>
                  </a:lnTo>
                  <a:lnTo>
                    <a:pt x="7714" y="0"/>
                  </a:lnTo>
                  <a:lnTo>
                    <a:pt x="3086" y="2728"/>
                  </a:lnTo>
                  <a:lnTo>
                    <a:pt x="0" y="5457"/>
                  </a:lnTo>
                  <a:lnTo>
                    <a:pt x="0" y="8185"/>
                  </a:lnTo>
                  <a:lnTo>
                    <a:pt x="1543" y="13415"/>
                  </a:lnTo>
                  <a:lnTo>
                    <a:pt x="6171" y="18872"/>
                  </a:lnTo>
                  <a:lnTo>
                    <a:pt x="9257" y="21600"/>
                  </a:lnTo>
                  <a:close/>
                  <a:moveTo>
                    <a:pt x="12343" y="2728"/>
                  </a:moveTo>
                  <a:lnTo>
                    <a:pt x="16971" y="4093"/>
                  </a:lnTo>
                  <a:lnTo>
                    <a:pt x="18514" y="6821"/>
                  </a:lnTo>
                  <a:lnTo>
                    <a:pt x="18514" y="9549"/>
                  </a:lnTo>
                  <a:lnTo>
                    <a:pt x="16971" y="12051"/>
                  </a:lnTo>
                  <a:lnTo>
                    <a:pt x="10800" y="17507"/>
                  </a:lnTo>
                  <a:lnTo>
                    <a:pt x="9257" y="17507"/>
                  </a:lnTo>
                  <a:lnTo>
                    <a:pt x="6171" y="14779"/>
                  </a:lnTo>
                  <a:lnTo>
                    <a:pt x="4629" y="10914"/>
                  </a:lnTo>
                  <a:lnTo>
                    <a:pt x="4629" y="6821"/>
                  </a:lnTo>
                  <a:lnTo>
                    <a:pt x="7714" y="2728"/>
                  </a:lnTo>
                  <a:lnTo>
                    <a:pt x="12343" y="272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920" name="Freeform 25"/>
            <p:cNvSpPr/>
            <p:nvPr/>
          </p:nvSpPr>
          <p:spPr>
            <a:xfrm>
              <a:off x="2198687" y="43576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2880" y="19200"/>
                  </a:moveTo>
                  <a:lnTo>
                    <a:pt x="5760" y="21600"/>
                  </a:lnTo>
                  <a:lnTo>
                    <a:pt x="10080" y="21600"/>
                  </a:lnTo>
                  <a:lnTo>
                    <a:pt x="15840" y="20400"/>
                  </a:lnTo>
                  <a:lnTo>
                    <a:pt x="20160" y="15600"/>
                  </a:lnTo>
                  <a:lnTo>
                    <a:pt x="21600" y="13200"/>
                  </a:lnTo>
                  <a:lnTo>
                    <a:pt x="20160" y="9600"/>
                  </a:lnTo>
                  <a:lnTo>
                    <a:pt x="15840" y="4800"/>
                  </a:lnTo>
                  <a:lnTo>
                    <a:pt x="11520" y="2400"/>
                  </a:lnTo>
                  <a:lnTo>
                    <a:pt x="8640" y="0"/>
                  </a:lnTo>
                  <a:lnTo>
                    <a:pt x="5760" y="0"/>
                  </a:lnTo>
                  <a:lnTo>
                    <a:pt x="2880" y="6000"/>
                  </a:lnTo>
                  <a:lnTo>
                    <a:pt x="0" y="10800"/>
                  </a:lnTo>
                  <a:lnTo>
                    <a:pt x="0" y="15600"/>
                  </a:lnTo>
                  <a:lnTo>
                    <a:pt x="2880" y="19200"/>
                  </a:lnTo>
                  <a:close/>
                  <a:moveTo>
                    <a:pt x="2880" y="14400"/>
                  </a:moveTo>
                  <a:lnTo>
                    <a:pt x="7200" y="3600"/>
                  </a:lnTo>
                  <a:lnTo>
                    <a:pt x="7200" y="2400"/>
                  </a:lnTo>
                  <a:lnTo>
                    <a:pt x="15840" y="7200"/>
                  </a:lnTo>
                  <a:lnTo>
                    <a:pt x="18720" y="10800"/>
                  </a:lnTo>
                  <a:lnTo>
                    <a:pt x="18720" y="14400"/>
                  </a:lnTo>
                  <a:lnTo>
                    <a:pt x="17280" y="16800"/>
                  </a:lnTo>
                  <a:lnTo>
                    <a:pt x="11520" y="19200"/>
                  </a:lnTo>
                  <a:lnTo>
                    <a:pt x="8640" y="19200"/>
                  </a:lnTo>
                  <a:lnTo>
                    <a:pt x="5760" y="18000"/>
                  </a:lnTo>
                  <a:lnTo>
                    <a:pt x="4320" y="16800"/>
                  </a:lnTo>
                  <a:lnTo>
                    <a:pt x="2880" y="144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921" name="Freeform 26"/>
            <p:cNvSpPr/>
            <p:nvPr/>
          </p:nvSpPr>
          <p:spPr>
            <a:xfrm>
              <a:off x="9524" y="4357687"/>
              <a:ext cx="114301" cy="1428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8640"/>
                  </a:lnTo>
                  <a:lnTo>
                    <a:pt x="18254" y="2880"/>
                  </a:lnTo>
                  <a:lnTo>
                    <a:pt x="10952" y="0"/>
                  </a:lnTo>
                  <a:lnTo>
                    <a:pt x="3651" y="2880"/>
                  </a:lnTo>
                  <a:lnTo>
                    <a:pt x="0" y="8640"/>
                  </a:lnTo>
                  <a:lnTo>
                    <a:pt x="1825" y="14400"/>
                  </a:lnTo>
                  <a:lnTo>
                    <a:pt x="9127" y="18720"/>
                  </a:lnTo>
                  <a:lnTo>
                    <a:pt x="16428" y="21600"/>
                  </a:lnTo>
                  <a:lnTo>
                    <a:pt x="21600" y="21600"/>
                  </a:lnTo>
                  <a:close/>
                  <a:moveTo>
                    <a:pt x="7301" y="4320"/>
                  </a:moveTo>
                  <a:lnTo>
                    <a:pt x="16428" y="4320"/>
                  </a:lnTo>
                  <a:lnTo>
                    <a:pt x="18254" y="10080"/>
                  </a:lnTo>
                  <a:lnTo>
                    <a:pt x="18254" y="18720"/>
                  </a:lnTo>
                  <a:lnTo>
                    <a:pt x="7301" y="15840"/>
                  </a:lnTo>
                  <a:lnTo>
                    <a:pt x="3651" y="11520"/>
                  </a:lnTo>
                  <a:lnTo>
                    <a:pt x="3651" y="7200"/>
                  </a:lnTo>
                  <a:lnTo>
                    <a:pt x="7301" y="432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922" name="Oval 27"/>
            <p:cNvSpPr/>
            <p:nvPr/>
          </p:nvSpPr>
          <p:spPr>
            <a:xfrm>
              <a:off x="79374" y="4303712"/>
              <a:ext cx="2190751" cy="617539"/>
            </a:xfrm>
            <a:prstGeom prst="ellipse">
              <a:avLst/>
            </a:pr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923" name="Oval 28"/>
            <p:cNvSpPr/>
            <p:nvPr/>
          </p:nvSpPr>
          <p:spPr>
            <a:xfrm>
              <a:off x="0" y="4297362"/>
              <a:ext cx="2384426" cy="457201"/>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924" name="Oval 29"/>
            <p:cNvSpPr/>
            <p:nvPr/>
          </p:nvSpPr>
          <p:spPr>
            <a:xfrm>
              <a:off x="74612" y="4338637"/>
              <a:ext cx="2262189" cy="349251"/>
            </a:xfrm>
            <a:prstGeom prst="ellipse">
              <a:avLst/>
            </a:prstGeom>
            <a:gradFill flip="none" rotWithShape="1">
              <a:gsLst>
                <a:gs pos="0">
                  <a:srgbClr val="663300"/>
                </a:gs>
                <a:gs pos="100000">
                  <a:srgbClr val="82582E"/>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925" name="Freeform 30"/>
            <p:cNvSpPr/>
            <p:nvPr/>
          </p:nvSpPr>
          <p:spPr>
            <a:xfrm>
              <a:off x="2141537" y="4224337"/>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5840" y="21600"/>
                  </a:moveTo>
                  <a:lnTo>
                    <a:pt x="18720" y="14850"/>
                  </a:lnTo>
                  <a:lnTo>
                    <a:pt x="21600" y="9450"/>
                  </a:lnTo>
                  <a:lnTo>
                    <a:pt x="18720" y="4050"/>
                  </a:lnTo>
                  <a:lnTo>
                    <a:pt x="14400" y="0"/>
                  </a:lnTo>
                  <a:lnTo>
                    <a:pt x="7200" y="1350"/>
                  </a:lnTo>
                  <a:lnTo>
                    <a:pt x="1440" y="6750"/>
                  </a:lnTo>
                  <a:lnTo>
                    <a:pt x="0" y="9450"/>
                  </a:lnTo>
                  <a:lnTo>
                    <a:pt x="1440" y="13500"/>
                  </a:lnTo>
                  <a:lnTo>
                    <a:pt x="5760" y="17550"/>
                  </a:lnTo>
                  <a:lnTo>
                    <a:pt x="11520" y="20250"/>
                  </a:lnTo>
                  <a:lnTo>
                    <a:pt x="15840" y="21600"/>
                  </a:lnTo>
                  <a:close/>
                  <a:moveTo>
                    <a:pt x="10080" y="4050"/>
                  </a:moveTo>
                  <a:lnTo>
                    <a:pt x="14400" y="4050"/>
                  </a:lnTo>
                  <a:lnTo>
                    <a:pt x="17280" y="5400"/>
                  </a:lnTo>
                  <a:lnTo>
                    <a:pt x="17280" y="10800"/>
                  </a:lnTo>
                  <a:lnTo>
                    <a:pt x="15840" y="16200"/>
                  </a:lnTo>
                  <a:lnTo>
                    <a:pt x="14400" y="17550"/>
                  </a:lnTo>
                  <a:lnTo>
                    <a:pt x="14400" y="18900"/>
                  </a:lnTo>
                  <a:lnTo>
                    <a:pt x="10080" y="16200"/>
                  </a:lnTo>
                  <a:lnTo>
                    <a:pt x="7200" y="14850"/>
                  </a:lnTo>
                  <a:lnTo>
                    <a:pt x="4320" y="9450"/>
                  </a:lnTo>
                  <a:lnTo>
                    <a:pt x="5760" y="6750"/>
                  </a:lnTo>
                  <a:lnTo>
                    <a:pt x="10080"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926" name="Freeform 31"/>
            <p:cNvSpPr/>
            <p:nvPr/>
          </p:nvSpPr>
          <p:spPr>
            <a:xfrm>
              <a:off x="4806949" y="3930649"/>
              <a:ext cx="114301"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3600" y="20400"/>
                  </a:lnTo>
                  <a:lnTo>
                    <a:pt x="7200" y="21600"/>
                  </a:lnTo>
                  <a:lnTo>
                    <a:pt x="14400" y="21600"/>
                  </a:lnTo>
                  <a:lnTo>
                    <a:pt x="19800" y="19200"/>
                  </a:lnTo>
                  <a:lnTo>
                    <a:pt x="21600" y="13200"/>
                  </a:lnTo>
                  <a:lnTo>
                    <a:pt x="18000" y="3600"/>
                  </a:lnTo>
                  <a:lnTo>
                    <a:pt x="12600" y="0"/>
                  </a:lnTo>
                  <a:lnTo>
                    <a:pt x="10800" y="0"/>
                  </a:lnTo>
                  <a:lnTo>
                    <a:pt x="5400" y="4800"/>
                  </a:lnTo>
                  <a:lnTo>
                    <a:pt x="1800" y="9600"/>
                  </a:lnTo>
                  <a:lnTo>
                    <a:pt x="0" y="13200"/>
                  </a:lnTo>
                  <a:lnTo>
                    <a:pt x="0" y="18000"/>
                  </a:lnTo>
                  <a:close/>
                  <a:moveTo>
                    <a:pt x="3600" y="13200"/>
                  </a:moveTo>
                  <a:lnTo>
                    <a:pt x="5400" y="9600"/>
                  </a:lnTo>
                  <a:lnTo>
                    <a:pt x="9000" y="4800"/>
                  </a:lnTo>
                  <a:lnTo>
                    <a:pt x="10800" y="3600"/>
                  </a:lnTo>
                  <a:lnTo>
                    <a:pt x="16200" y="6000"/>
                  </a:lnTo>
                  <a:lnTo>
                    <a:pt x="18000" y="9600"/>
                  </a:lnTo>
                  <a:lnTo>
                    <a:pt x="19800" y="14400"/>
                  </a:lnTo>
                  <a:lnTo>
                    <a:pt x="19800" y="16800"/>
                  </a:lnTo>
                  <a:lnTo>
                    <a:pt x="16200" y="19200"/>
                  </a:lnTo>
                  <a:lnTo>
                    <a:pt x="9000" y="20400"/>
                  </a:lnTo>
                  <a:lnTo>
                    <a:pt x="7200" y="19200"/>
                  </a:lnTo>
                  <a:lnTo>
                    <a:pt x="3600" y="18000"/>
                  </a:lnTo>
                  <a:lnTo>
                    <a:pt x="360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927" name="Rectangle 32"/>
            <p:cNvSpPr/>
            <p:nvPr/>
          </p:nvSpPr>
          <p:spPr>
            <a:xfrm>
              <a:off x="2927349" y="1025524"/>
              <a:ext cx="274638" cy="4030664"/>
            </a:xfrm>
            <a:prstGeom prst="rect">
              <a:avLst/>
            </a:pr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928" name="Rectangle 33"/>
            <p:cNvSpPr/>
            <p:nvPr/>
          </p:nvSpPr>
          <p:spPr>
            <a:xfrm>
              <a:off x="3006724" y="663574"/>
              <a:ext cx="120651" cy="381000"/>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929" name="AutoShape 34"/>
            <p:cNvSpPr/>
            <p:nvPr/>
          </p:nvSpPr>
          <p:spPr>
            <a:xfrm>
              <a:off x="2898774" y="977899"/>
              <a:ext cx="325439" cy="82551"/>
            </a:xfrm>
            <a:prstGeom prst="roundRect">
              <a:avLst>
                <a:gd name="adj" fmla="val 16667"/>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930" name="Freeform 35"/>
            <p:cNvSpPr/>
            <p:nvPr/>
          </p:nvSpPr>
          <p:spPr>
            <a:xfrm>
              <a:off x="3035299" y="638174"/>
              <a:ext cx="400051" cy="25019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1029" y="1151"/>
                  </a:lnTo>
                  <a:lnTo>
                    <a:pt x="1029" y="822"/>
                  </a:lnTo>
                  <a:lnTo>
                    <a:pt x="0" y="164"/>
                  </a:lnTo>
                  <a:lnTo>
                    <a:pt x="6171" y="0"/>
                  </a:lnTo>
                  <a:lnTo>
                    <a:pt x="6686" y="658"/>
                  </a:lnTo>
                  <a:lnTo>
                    <a:pt x="7543" y="905"/>
                  </a:lnTo>
                </a:path>
              </a:pathLst>
            </a:cu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931" name="Freeform 36"/>
            <p:cNvSpPr/>
            <p:nvPr/>
          </p:nvSpPr>
          <p:spPr>
            <a:xfrm>
              <a:off x="2817812" y="466724"/>
              <a:ext cx="503239" cy="219076"/>
            </a:xfrm>
            <a:custGeom>
              <a:avLst/>
              <a:gdLst/>
              <a:ahLst/>
              <a:cxnLst>
                <a:cxn ang="0">
                  <a:pos x="wd2" y="hd2"/>
                </a:cxn>
                <a:cxn ang="5400000">
                  <a:pos x="wd2" y="hd2"/>
                </a:cxn>
                <a:cxn ang="10800000">
                  <a:pos x="wd2" y="hd2"/>
                </a:cxn>
                <a:cxn ang="16200000">
                  <a:pos x="wd2" y="hd2"/>
                </a:cxn>
              </a:cxnLst>
              <a:rect l="0" t="0" r="r" b="b"/>
              <a:pathLst>
                <a:path w="21600" h="21600" extrusionOk="0">
                  <a:moveTo>
                    <a:pt x="11005" y="0"/>
                  </a:moveTo>
                  <a:lnTo>
                    <a:pt x="15516" y="939"/>
                  </a:lnTo>
                  <a:lnTo>
                    <a:pt x="18797" y="5635"/>
                  </a:lnTo>
                  <a:lnTo>
                    <a:pt x="20780" y="12209"/>
                  </a:lnTo>
                  <a:lnTo>
                    <a:pt x="21600" y="21600"/>
                  </a:lnTo>
                  <a:lnTo>
                    <a:pt x="0" y="21600"/>
                  </a:lnTo>
                  <a:lnTo>
                    <a:pt x="752" y="12209"/>
                  </a:lnTo>
                  <a:lnTo>
                    <a:pt x="3213" y="5635"/>
                  </a:lnTo>
                  <a:lnTo>
                    <a:pt x="6494" y="939"/>
                  </a:lnTo>
                  <a:lnTo>
                    <a:pt x="11005"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grpSp>
      <p:sp>
        <p:nvSpPr>
          <p:cNvPr id="933" name="Title Text"/>
          <p:cNvSpPr txBox="1">
            <a:spLocks noGrp="1"/>
          </p:cNvSpPr>
          <p:nvPr>
            <p:ph type="title"/>
          </p:nvPr>
        </p:nvSpPr>
        <p:spPr>
          <a:xfrm>
            <a:off x="457200" y="277813"/>
            <a:ext cx="8229600" cy="1143001"/>
          </a:xfrm>
          <a:prstGeom prst="rect">
            <a:avLst/>
          </a:prstGeom>
        </p:spPr>
        <p:txBody>
          <a:bodyPr/>
          <a:lstStyle>
            <a:lvl1pPr>
              <a:defRPr>
                <a:solidFill>
                  <a:srgbClr val="DBBD71"/>
                </a:solidFill>
              </a:defRPr>
            </a:lvl1pPr>
          </a:lstStyle>
          <a:p>
            <a:r>
              <a:t>Title Text</a:t>
            </a:r>
          </a:p>
        </p:txBody>
      </p:sp>
      <p:sp>
        <p:nvSpPr>
          <p:cNvPr id="934" name="Slide Number"/>
          <p:cNvSpPr txBox="1">
            <a:spLocks noGrp="1"/>
          </p:cNvSpPr>
          <p:nvPr>
            <p:ph type="sldNum" sz="quarter" idx="2"/>
          </p:nvPr>
        </p:nvSpPr>
        <p:spPr>
          <a:xfrm>
            <a:off x="8416270" y="6466522"/>
            <a:ext cx="270531" cy="269241"/>
          </a:xfrm>
          <a:prstGeom prst="rect">
            <a:avLst/>
          </a:prstGeom>
        </p:spPr>
        <p:txBody>
          <a:bodyPr anchor="b"/>
          <a:lstStyle>
            <a:lvl1pPr>
              <a:defRPr sz="1200">
                <a:latin typeface="Tahoma"/>
                <a:ea typeface="Tahoma"/>
                <a:cs typeface="Tahoma"/>
                <a:sym typeface="Tahoma"/>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2504451126"/>
      </p:ext>
    </p:extLst>
  </p:cSld>
  <p:clrMapOvr>
    <a:masterClrMapping/>
  </p:clrMapOvr>
  <p:transition spd="med"/>
</p:sldLayout>
</file>

<file path=ppt/slideLayouts/slideLayout2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a:extLst>
              <a:ext uri="{FF2B5EF4-FFF2-40B4-BE49-F238E27FC236}">
                <a16:creationId xmlns:a16="http://schemas.microsoft.com/office/drawing/2014/main" id="{2800750A-CEBB-1643-B62D-834FE7709D63}"/>
              </a:ext>
            </a:extLst>
          </p:cNvPr>
          <p:cNvSpPr>
            <a:spLocks noGrp="1" noChangeArrowheads="1"/>
          </p:cNvSpPr>
          <p:nvPr>
            <p:ph type="dt" sz="half" idx="10"/>
          </p:nvPr>
        </p:nvSpPr>
        <p:spPr>
          <a:ln/>
        </p:spPr>
        <p:txBody>
          <a:bodyPr/>
          <a:lstStyle>
            <a:lvl1pPr>
              <a:defRPr/>
            </a:lvl1pPr>
          </a:lstStyle>
          <a:p>
            <a:pPr>
              <a:defRPr/>
            </a:pPr>
            <a:endParaRPr lang="en-US"/>
          </a:p>
        </p:txBody>
      </p:sp>
      <p:sp>
        <p:nvSpPr>
          <p:cNvPr id="3" name="Rectangle 5">
            <a:extLst>
              <a:ext uri="{FF2B5EF4-FFF2-40B4-BE49-F238E27FC236}">
                <a16:creationId xmlns:a16="http://schemas.microsoft.com/office/drawing/2014/main" id="{700817F5-14AB-4E4F-8602-1A8AB4E57D4A}"/>
              </a:ext>
            </a:extLst>
          </p:cNvPr>
          <p:cNvSpPr>
            <a:spLocks noGrp="1" noChangeArrowheads="1"/>
          </p:cNvSpPr>
          <p:nvPr>
            <p:ph type="ftr" sz="quarter" idx="11"/>
          </p:nvPr>
        </p:nvSpPr>
        <p:spPr>
          <a:ln/>
        </p:spPr>
        <p:txBody>
          <a:bodyPr/>
          <a:lstStyle>
            <a:lvl1pPr>
              <a:defRPr/>
            </a:lvl1pPr>
          </a:lstStyle>
          <a:p>
            <a:pPr>
              <a:defRPr/>
            </a:pPr>
            <a:endParaRPr lang="en-US"/>
          </a:p>
        </p:txBody>
      </p:sp>
      <p:sp>
        <p:nvSpPr>
          <p:cNvPr id="4" name="Rectangle 6">
            <a:extLst>
              <a:ext uri="{FF2B5EF4-FFF2-40B4-BE49-F238E27FC236}">
                <a16:creationId xmlns:a16="http://schemas.microsoft.com/office/drawing/2014/main" id="{01F895D1-4AFF-AC42-8053-55E4778C7AC0}"/>
              </a:ext>
            </a:extLst>
          </p:cNvPr>
          <p:cNvSpPr>
            <a:spLocks noGrp="1" noChangeArrowheads="1"/>
          </p:cNvSpPr>
          <p:nvPr>
            <p:ph type="sldNum" sz="quarter" idx="12"/>
          </p:nvPr>
        </p:nvSpPr>
        <p:spPr>
          <a:ln/>
        </p:spPr>
        <p:txBody>
          <a:bodyPr/>
          <a:lstStyle>
            <a:lvl1pPr>
              <a:defRPr/>
            </a:lvl1pPr>
          </a:lstStyle>
          <a:p>
            <a:fld id="{E047A3CF-9452-9D4B-82E7-B1BC150F0DFD}" type="slidenum">
              <a:rPr lang="en-US" altLang="en-US"/>
              <a:pPr/>
              <a:t>‹#›</a:t>
            </a:fld>
            <a:endParaRPr lang="en-US" altLang="en-US"/>
          </a:p>
        </p:txBody>
      </p:sp>
    </p:spTree>
    <p:extLst>
      <p:ext uri="{BB962C8B-B14F-4D97-AF65-F5344CB8AC3E}">
        <p14:creationId xmlns:p14="http://schemas.microsoft.com/office/powerpoint/2010/main" val="4148348359"/>
      </p:ext>
    </p:extLst>
  </p:cSld>
  <p:clrMapOvr>
    <a:masterClrMapping/>
  </p:clrMapOvr>
</p:sldLayout>
</file>

<file path=ppt/slideLayouts/slideLayout290.xml><?xml version="1.0" encoding="utf-8"?>
<p:sldLayout xmlns:a="http://schemas.openxmlformats.org/drawingml/2006/main" xmlns:r="http://schemas.openxmlformats.org/officeDocument/2006/relationships" xmlns:p="http://schemas.openxmlformats.org/presentationml/2006/main" showMasterSp="0" type="tx">
  <p:cSld name="5_Title and Content">
    <p:bg>
      <p:bgPr>
        <a:gradFill flip="none" rotWithShape="1">
          <a:gsLst>
            <a:gs pos="0">
              <a:srgbClr val="663300"/>
            </a:gs>
            <a:gs pos="50000">
              <a:srgbClr val="996600"/>
            </a:gs>
            <a:gs pos="100000">
              <a:srgbClr val="663300"/>
            </a:gs>
          </a:gsLst>
          <a:lin ang="5400000" scaled="0"/>
        </a:gradFill>
        <a:effectLst/>
      </p:bgPr>
    </p:bg>
    <p:spTree>
      <p:nvGrpSpPr>
        <p:cNvPr id="1" name=""/>
        <p:cNvGrpSpPr/>
        <p:nvPr/>
      </p:nvGrpSpPr>
      <p:grpSpPr>
        <a:xfrm>
          <a:off x="0" y="0"/>
          <a:ext cx="0" cy="0"/>
          <a:chOff x="0" y="0"/>
          <a:chExt cx="0" cy="0"/>
        </a:xfrm>
      </p:grpSpPr>
      <p:grpSp>
        <p:nvGrpSpPr>
          <p:cNvPr id="975" name="Group 2"/>
          <p:cNvGrpSpPr/>
          <p:nvPr/>
        </p:nvGrpSpPr>
        <p:grpSpPr>
          <a:xfrm>
            <a:off x="3800475" y="1789113"/>
            <a:ext cx="5350046" cy="5056188"/>
            <a:chOff x="0" y="0"/>
            <a:chExt cx="5350045" cy="5056187"/>
          </a:xfrm>
        </p:grpSpPr>
        <p:sp>
          <p:nvSpPr>
            <p:cNvPr id="941" name="Rectangle 3"/>
            <p:cNvSpPr/>
            <p:nvPr/>
          </p:nvSpPr>
          <p:spPr>
            <a:xfrm>
              <a:off x="2914649" y="377824"/>
              <a:ext cx="312738" cy="161925"/>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942" name="Oval 4"/>
            <p:cNvSpPr/>
            <p:nvPr/>
          </p:nvSpPr>
          <p:spPr>
            <a:xfrm>
              <a:off x="3024187" y="92074"/>
              <a:ext cx="74613" cy="74613"/>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943" name="Rectangle 5"/>
            <p:cNvSpPr/>
            <p:nvPr/>
          </p:nvSpPr>
          <p:spPr>
            <a:xfrm>
              <a:off x="3991359" y="650874"/>
              <a:ext cx="951732" cy="3157539"/>
            </a:xfrm>
            <a:custGeom>
              <a:avLst/>
              <a:gdLst/>
              <a:ahLst/>
              <a:cxnLst>
                <a:cxn ang="0">
                  <a:pos x="wd2" y="hd2"/>
                </a:cxn>
                <a:cxn ang="5400000">
                  <a:pos x="wd2" y="hd2"/>
                </a:cxn>
                <a:cxn ang="10800000">
                  <a:pos x="wd2" y="hd2"/>
                </a:cxn>
                <a:cxn ang="16200000">
                  <a:pos x="wd2" y="hd2"/>
                </a:cxn>
              </a:cxnLst>
              <a:rect l="0" t="0" r="r" b="b"/>
              <a:pathLst>
                <a:path w="21600" h="21600" extrusionOk="0">
                  <a:moveTo>
                    <a:pt x="21324" y="0"/>
                  </a:moveTo>
                  <a:lnTo>
                    <a:pt x="21600" y="25"/>
                  </a:lnTo>
                  <a:lnTo>
                    <a:pt x="276" y="21600"/>
                  </a:lnTo>
                  <a:lnTo>
                    <a:pt x="0" y="21575"/>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944" name="Freeform 6"/>
            <p:cNvSpPr/>
            <p:nvPr/>
          </p:nvSpPr>
          <p:spPr>
            <a:xfrm>
              <a:off x="3932237" y="3779837"/>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5891" y="21600"/>
                  </a:moveTo>
                  <a:lnTo>
                    <a:pt x="13745" y="17550"/>
                  </a:lnTo>
                  <a:lnTo>
                    <a:pt x="19636" y="13500"/>
                  </a:lnTo>
                  <a:lnTo>
                    <a:pt x="21600" y="8100"/>
                  </a:lnTo>
                  <a:lnTo>
                    <a:pt x="19636" y="2700"/>
                  </a:lnTo>
                  <a:lnTo>
                    <a:pt x="11782" y="0"/>
                  </a:lnTo>
                  <a:lnTo>
                    <a:pt x="3927" y="2700"/>
                  </a:lnTo>
                  <a:lnTo>
                    <a:pt x="0" y="8100"/>
                  </a:lnTo>
                  <a:lnTo>
                    <a:pt x="0" y="13500"/>
                  </a:lnTo>
                  <a:lnTo>
                    <a:pt x="5891" y="21600"/>
                  </a:lnTo>
                  <a:close/>
                  <a:moveTo>
                    <a:pt x="13745" y="4050"/>
                  </a:moveTo>
                  <a:lnTo>
                    <a:pt x="17673" y="5400"/>
                  </a:lnTo>
                  <a:lnTo>
                    <a:pt x="19636" y="8100"/>
                  </a:lnTo>
                  <a:lnTo>
                    <a:pt x="19636" y="10800"/>
                  </a:lnTo>
                  <a:lnTo>
                    <a:pt x="11782" y="16200"/>
                  </a:lnTo>
                  <a:lnTo>
                    <a:pt x="7855" y="17550"/>
                  </a:lnTo>
                  <a:lnTo>
                    <a:pt x="3927" y="10800"/>
                  </a:lnTo>
                  <a:lnTo>
                    <a:pt x="5891" y="5400"/>
                  </a:lnTo>
                  <a:lnTo>
                    <a:pt x="9818" y="4050"/>
                  </a:lnTo>
                  <a:lnTo>
                    <a:pt x="13745"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945" name="Rectangle 7"/>
            <p:cNvSpPr/>
            <p:nvPr/>
          </p:nvSpPr>
          <p:spPr>
            <a:xfrm>
              <a:off x="4866237" y="648095"/>
              <a:ext cx="97326" cy="3171034"/>
            </a:xfrm>
            <a:custGeom>
              <a:avLst/>
              <a:gdLst/>
              <a:ahLst/>
              <a:cxnLst>
                <a:cxn ang="0">
                  <a:pos x="wd2" y="hd2"/>
                </a:cxn>
                <a:cxn ang="5400000">
                  <a:pos x="wd2" y="hd2"/>
                </a:cxn>
                <a:cxn ang="10800000">
                  <a:pos x="wd2" y="hd2"/>
                </a:cxn>
                <a:cxn ang="16200000">
                  <a:pos x="wd2" y="hd2"/>
                </a:cxn>
              </a:cxnLst>
              <a:rect l="0" t="0" r="r" b="b"/>
              <a:pathLst>
                <a:path w="21600" h="21600" extrusionOk="0">
                  <a:moveTo>
                    <a:pt x="18782" y="0"/>
                  </a:moveTo>
                  <a:lnTo>
                    <a:pt x="21600" y="2"/>
                  </a:lnTo>
                  <a:lnTo>
                    <a:pt x="2818" y="21600"/>
                  </a:lnTo>
                  <a:lnTo>
                    <a:pt x="0" y="2159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946" name="Rectangle 8"/>
            <p:cNvSpPr/>
            <p:nvPr/>
          </p:nvSpPr>
          <p:spPr>
            <a:xfrm>
              <a:off x="4965528" y="649012"/>
              <a:ext cx="384518" cy="1351513"/>
            </a:xfrm>
            <a:custGeom>
              <a:avLst/>
              <a:gdLst/>
              <a:ahLst/>
              <a:cxnLst>
                <a:cxn ang="0">
                  <a:pos x="wd2" y="hd2"/>
                </a:cxn>
                <a:cxn ang="5400000">
                  <a:pos x="wd2" y="hd2"/>
                </a:cxn>
                <a:cxn ang="10800000">
                  <a:pos x="wd2" y="hd2"/>
                </a:cxn>
                <a:cxn ang="16200000">
                  <a:pos x="wd2" y="hd2"/>
                </a:cxn>
              </a:cxnLst>
              <a:rect l="0" t="0" r="r" b="b"/>
              <a:pathLst>
                <a:path w="21600" h="21600" extrusionOk="0">
                  <a:moveTo>
                    <a:pt x="0" y="54"/>
                  </a:moveTo>
                  <a:lnTo>
                    <a:pt x="688" y="0"/>
                  </a:lnTo>
                  <a:lnTo>
                    <a:pt x="21600" y="21546"/>
                  </a:lnTo>
                  <a:lnTo>
                    <a:pt x="20912"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947" name="Rectangle 9"/>
            <p:cNvSpPr/>
            <p:nvPr/>
          </p:nvSpPr>
          <p:spPr>
            <a:xfrm>
              <a:off x="1140127" y="1179683"/>
              <a:ext cx="1063021" cy="3055596"/>
            </a:xfrm>
            <a:custGeom>
              <a:avLst/>
              <a:gdLst/>
              <a:ahLst/>
              <a:cxnLst>
                <a:cxn ang="0">
                  <a:pos x="wd2" y="hd2"/>
                </a:cxn>
                <a:cxn ang="5400000">
                  <a:pos x="wd2" y="hd2"/>
                </a:cxn>
                <a:cxn ang="10800000">
                  <a:pos x="wd2" y="hd2"/>
                </a:cxn>
                <a:cxn ang="16200000">
                  <a:pos x="wd2" y="hd2"/>
                </a:cxn>
              </a:cxnLst>
              <a:rect l="0" t="0" r="r" b="b"/>
              <a:pathLst>
                <a:path w="21600" h="21600" extrusionOk="0">
                  <a:moveTo>
                    <a:pt x="0" y="29"/>
                  </a:moveTo>
                  <a:lnTo>
                    <a:pt x="244" y="0"/>
                  </a:lnTo>
                  <a:lnTo>
                    <a:pt x="21600" y="21571"/>
                  </a:lnTo>
                  <a:lnTo>
                    <a:pt x="21356"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948" name="Rectangle 10"/>
            <p:cNvSpPr/>
            <p:nvPr/>
          </p:nvSpPr>
          <p:spPr>
            <a:xfrm>
              <a:off x="39266" y="1187305"/>
              <a:ext cx="1083518" cy="3192752"/>
            </a:xfrm>
            <a:custGeom>
              <a:avLst/>
              <a:gdLst/>
              <a:ahLst/>
              <a:cxnLst>
                <a:cxn ang="0">
                  <a:pos x="wd2" y="hd2"/>
                </a:cxn>
                <a:cxn ang="5400000">
                  <a:pos x="wd2" y="hd2"/>
                </a:cxn>
                <a:cxn ang="10800000">
                  <a:pos x="wd2" y="hd2"/>
                </a:cxn>
                <a:cxn ang="16200000">
                  <a:pos x="wd2" y="hd2"/>
                </a:cxn>
              </a:cxnLst>
              <a:rect l="0" t="0" r="r" b="b"/>
              <a:pathLst>
                <a:path w="21600" h="21600" extrusionOk="0">
                  <a:moveTo>
                    <a:pt x="21360" y="0"/>
                  </a:moveTo>
                  <a:lnTo>
                    <a:pt x="21600" y="27"/>
                  </a:lnTo>
                  <a:lnTo>
                    <a:pt x="240" y="21600"/>
                  </a:lnTo>
                  <a:lnTo>
                    <a:pt x="0" y="2157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949" name="Rectangle 11"/>
            <p:cNvSpPr/>
            <p:nvPr/>
          </p:nvSpPr>
          <p:spPr>
            <a:xfrm>
              <a:off x="904041" y="1183192"/>
              <a:ext cx="236618" cy="3018415"/>
            </a:xfrm>
            <a:custGeom>
              <a:avLst/>
              <a:gdLst/>
              <a:ahLst/>
              <a:cxnLst>
                <a:cxn ang="0">
                  <a:pos x="wd2" y="hd2"/>
                </a:cxn>
                <a:cxn ang="5400000">
                  <a:pos x="wd2" y="hd2"/>
                </a:cxn>
                <a:cxn ang="10800000">
                  <a:pos x="wd2" y="hd2"/>
                </a:cxn>
                <a:cxn ang="16200000">
                  <a:pos x="wd2" y="hd2"/>
                </a:cxn>
              </a:cxnLst>
              <a:rect l="0" t="0" r="r" b="b"/>
              <a:pathLst>
                <a:path w="21600" h="21600" extrusionOk="0">
                  <a:moveTo>
                    <a:pt x="20444" y="0"/>
                  </a:moveTo>
                  <a:lnTo>
                    <a:pt x="21600" y="7"/>
                  </a:lnTo>
                  <a:lnTo>
                    <a:pt x="1156" y="21600"/>
                  </a:lnTo>
                  <a:lnTo>
                    <a:pt x="0" y="2159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950" name="Freeform 12"/>
            <p:cNvSpPr/>
            <p:nvPr/>
          </p:nvSpPr>
          <p:spPr>
            <a:xfrm>
              <a:off x="2560637" y="3006724"/>
              <a:ext cx="989013" cy="247651"/>
            </a:xfrm>
            <a:custGeom>
              <a:avLst/>
              <a:gdLst/>
              <a:ahLst/>
              <a:cxnLst>
                <a:cxn ang="0">
                  <a:pos x="wd2" y="hd2"/>
                </a:cxn>
                <a:cxn ang="5400000">
                  <a:pos x="wd2" y="hd2"/>
                </a:cxn>
                <a:cxn ang="10800000">
                  <a:pos x="wd2" y="hd2"/>
                </a:cxn>
                <a:cxn ang="16200000">
                  <a:pos x="wd2" y="hd2"/>
                </a:cxn>
              </a:cxnLst>
              <a:rect l="0" t="0" r="r" b="b"/>
              <a:pathLst>
                <a:path w="21600" h="21600" extrusionOk="0">
                  <a:moveTo>
                    <a:pt x="208" y="2492"/>
                  </a:moveTo>
                  <a:lnTo>
                    <a:pt x="5617" y="4985"/>
                  </a:lnTo>
                  <a:lnTo>
                    <a:pt x="8702" y="4985"/>
                  </a:lnTo>
                  <a:lnTo>
                    <a:pt x="12274" y="4154"/>
                  </a:lnTo>
                  <a:lnTo>
                    <a:pt x="16399" y="2492"/>
                  </a:lnTo>
                  <a:lnTo>
                    <a:pt x="21184" y="0"/>
                  </a:lnTo>
                  <a:lnTo>
                    <a:pt x="21600" y="15785"/>
                  </a:lnTo>
                  <a:lnTo>
                    <a:pt x="17231" y="19108"/>
                  </a:lnTo>
                  <a:lnTo>
                    <a:pt x="14354" y="20769"/>
                  </a:lnTo>
                  <a:lnTo>
                    <a:pt x="11025" y="21600"/>
                  </a:lnTo>
                  <a:lnTo>
                    <a:pt x="7454" y="21600"/>
                  </a:lnTo>
                  <a:lnTo>
                    <a:pt x="3744" y="20769"/>
                  </a:lnTo>
                  <a:lnTo>
                    <a:pt x="0" y="18277"/>
                  </a:lnTo>
                  <a:lnTo>
                    <a:pt x="208" y="2492"/>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951" name="Freeform 13"/>
            <p:cNvSpPr/>
            <p:nvPr/>
          </p:nvSpPr>
          <p:spPr>
            <a:xfrm>
              <a:off x="3759199" y="3911599"/>
              <a:ext cx="1581151" cy="200026"/>
            </a:xfrm>
            <a:custGeom>
              <a:avLst/>
              <a:gdLst/>
              <a:ahLst/>
              <a:cxnLst>
                <a:cxn ang="0">
                  <a:pos x="wd2" y="hd2"/>
                </a:cxn>
                <a:cxn ang="5400000">
                  <a:pos x="wd2" y="hd2"/>
                </a:cxn>
                <a:cxn ang="10800000">
                  <a:pos x="wd2" y="hd2"/>
                </a:cxn>
                <a:cxn ang="16200000">
                  <a:pos x="wd2" y="hd2"/>
                </a:cxn>
              </a:cxnLst>
              <a:rect l="0" t="0" r="r" b="b"/>
              <a:pathLst>
                <a:path w="21600" h="21600" extrusionOk="0">
                  <a:moveTo>
                    <a:pt x="16401" y="1029"/>
                  </a:moveTo>
                  <a:lnTo>
                    <a:pt x="8723" y="1029"/>
                  </a:lnTo>
                  <a:lnTo>
                    <a:pt x="7287" y="0"/>
                  </a:lnTo>
                  <a:lnTo>
                    <a:pt x="4829" y="0"/>
                  </a:lnTo>
                  <a:lnTo>
                    <a:pt x="3915" y="1029"/>
                  </a:lnTo>
                  <a:lnTo>
                    <a:pt x="1175" y="1029"/>
                  </a:lnTo>
                  <a:lnTo>
                    <a:pt x="522" y="2057"/>
                  </a:lnTo>
                  <a:lnTo>
                    <a:pt x="131" y="3086"/>
                  </a:lnTo>
                  <a:lnTo>
                    <a:pt x="0" y="4114"/>
                  </a:lnTo>
                  <a:lnTo>
                    <a:pt x="261" y="7200"/>
                  </a:lnTo>
                  <a:lnTo>
                    <a:pt x="392" y="8229"/>
                  </a:lnTo>
                  <a:lnTo>
                    <a:pt x="653" y="9257"/>
                  </a:lnTo>
                  <a:lnTo>
                    <a:pt x="1305" y="10286"/>
                  </a:lnTo>
                  <a:lnTo>
                    <a:pt x="1958" y="12343"/>
                  </a:lnTo>
                  <a:lnTo>
                    <a:pt x="3132" y="14400"/>
                  </a:lnTo>
                  <a:lnTo>
                    <a:pt x="4568" y="15429"/>
                  </a:lnTo>
                  <a:lnTo>
                    <a:pt x="6373" y="17486"/>
                  </a:lnTo>
                  <a:lnTo>
                    <a:pt x="8462" y="18514"/>
                  </a:lnTo>
                  <a:lnTo>
                    <a:pt x="10941" y="20571"/>
                  </a:lnTo>
                  <a:lnTo>
                    <a:pt x="13530" y="20571"/>
                  </a:lnTo>
                  <a:lnTo>
                    <a:pt x="16401" y="21600"/>
                  </a:lnTo>
                  <a:lnTo>
                    <a:pt x="21600" y="21600"/>
                  </a:lnTo>
                  <a:lnTo>
                    <a:pt x="21600" y="2057"/>
                  </a:lnTo>
                  <a:lnTo>
                    <a:pt x="19120" y="2057"/>
                  </a:lnTo>
                  <a:lnTo>
                    <a:pt x="16401" y="1029"/>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952" name="Freeform 14"/>
            <p:cNvSpPr/>
            <p:nvPr/>
          </p:nvSpPr>
          <p:spPr>
            <a:xfrm>
              <a:off x="3797300" y="3997324"/>
              <a:ext cx="1543051" cy="388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535" y="4761"/>
                  </a:lnTo>
                  <a:lnTo>
                    <a:pt x="1471" y="8464"/>
                  </a:lnTo>
                  <a:lnTo>
                    <a:pt x="2675" y="12078"/>
                  </a:lnTo>
                  <a:lnTo>
                    <a:pt x="4414" y="15252"/>
                  </a:lnTo>
                  <a:lnTo>
                    <a:pt x="6531" y="17897"/>
                  </a:lnTo>
                  <a:lnTo>
                    <a:pt x="9206" y="20013"/>
                  </a:lnTo>
                  <a:lnTo>
                    <a:pt x="10677" y="20542"/>
                  </a:lnTo>
                  <a:lnTo>
                    <a:pt x="12394" y="21071"/>
                  </a:lnTo>
                  <a:lnTo>
                    <a:pt x="14133" y="21600"/>
                  </a:lnTo>
                  <a:lnTo>
                    <a:pt x="19059" y="21600"/>
                  </a:lnTo>
                  <a:lnTo>
                    <a:pt x="21600" y="21071"/>
                  </a:lnTo>
                  <a:lnTo>
                    <a:pt x="21600" y="5290"/>
                  </a:lnTo>
                  <a:lnTo>
                    <a:pt x="15604" y="5290"/>
                  </a:lnTo>
                  <a:lnTo>
                    <a:pt x="11212" y="4761"/>
                  </a:lnTo>
                  <a:lnTo>
                    <a:pt x="7066" y="3703"/>
                  </a:lnTo>
                  <a:lnTo>
                    <a:pt x="3344" y="2116"/>
                  </a:lnTo>
                  <a:lnTo>
                    <a:pt x="1605" y="1058"/>
                  </a:lnTo>
                  <a:lnTo>
                    <a:pt x="0" y="0"/>
                  </a:lnTo>
                  <a:close/>
                </a:path>
              </a:pathLst>
            </a:custGeom>
            <a:gradFill flip="none" rotWithShape="1">
              <a:gsLst>
                <a:gs pos="0">
                  <a:srgbClr val="663300"/>
                </a:gs>
                <a:gs pos="100000">
                  <a:srgbClr val="82582E"/>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953" name="Freeform 15"/>
            <p:cNvSpPr/>
            <p:nvPr/>
          </p:nvSpPr>
          <p:spPr>
            <a:xfrm>
              <a:off x="3825875" y="3911599"/>
              <a:ext cx="1514476" cy="142876"/>
            </a:xfrm>
            <a:custGeom>
              <a:avLst/>
              <a:gdLst/>
              <a:ahLst/>
              <a:cxnLst>
                <a:cxn ang="0">
                  <a:pos x="wd2" y="hd2"/>
                </a:cxn>
                <a:cxn ang="5400000">
                  <a:pos x="wd2" y="hd2"/>
                </a:cxn>
                <a:cxn ang="10800000">
                  <a:pos x="wd2" y="hd2"/>
                </a:cxn>
                <a:cxn ang="16200000">
                  <a:pos x="wd2" y="hd2"/>
                </a:cxn>
              </a:cxnLst>
              <a:rect l="0" t="0" r="r" b="b"/>
              <a:pathLst>
                <a:path w="21600" h="21600" extrusionOk="0">
                  <a:moveTo>
                    <a:pt x="15899" y="0"/>
                  </a:moveTo>
                  <a:lnTo>
                    <a:pt x="3679" y="0"/>
                  </a:lnTo>
                  <a:lnTo>
                    <a:pt x="2862" y="1440"/>
                  </a:lnTo>
                  <a:lnTo>
                    <a:pt x="2180" y="1440"/>
                  </a:lnTo>
                  <a:lnTo>
                    <a:pt x="1226" y="2880"/>
                  </a:lnTo>
                  <a:lnTo>
                    <a:pt x="681" y="2880"/>
                  </a:lnTo>
                  <a:lnTo>
                    <a:pt x="273" y="4320"/>
                  </a:lnTo>
                  <a:lnTo>
                    <a:pt x="136" y="4320"/>
                  </a:lnTo>
                  <a:lnTo>
                    <a:pt x="0" y="5760"/>
                  </a:lnTo>
                  <a:lnTo>
                    <a:pt x="136" y="7200"/>
                  </a:lnTo>
                  <a:lnTo>
                    <a:pt x="545" y="8640"/>
                  </a:lnTo>
                  <a:lnTo>
                    <a:pt x="1226" y="10080"/>
                  </a:lnTo>
                  <a:lnTo>
                    <a:pt x="2317" y="12960"/>
                  </a:lnTo>
                  <a:lnTo>
                    <a:pt x="3816" y="14400"/>
                  </a:lnTo>
                  <a:lnTo>
                    <a:pt x="5701" y="15840"/>
                  </a:lnTo>
                  <a:lnTo>
                    <a:pt x="7745" y="18720"/>
                  </a:lnTo>
                  <a:lnTo>
                    <a:pt x="10198" y="20160"/>
                  </a:lnTo>
                  <a:lnTo>
                    <a:pt x="12901" y="20160"/>
                  </a:lnTo>
                  <a:lnTo>
                    <a:pt x="15763" y="21600"/>
                  </a:lnTo>
                  <a:lnTo>
                    <a:pt x="21600" y="21600"/>
                  </a:lnTo>
                  <a:lnTo>
                    <a:pt x="21600" y="1440"/>
                  </a:lnTo>
                  <a:lnTo>
                    <a:pt x="17534" y="1440"/>
                  </a:lnTo>
                  <a:lnTo>
                    <a:pt x="15899"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954" name="Freeform 16"/>
            <p:cNvSpPr/>
            <p:nvPr/>
          </p:nvSpPr>
          <p:spPr>
            <a:xfrm>
              <a:off x="1055687" y="657224"/>
              <a:ext cx="161926" cy="246064"/>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672"/>
                  </a:lnTo>
                  <a:lnTo>
                    <a:pt x="6353" y="10034"/>
                  </a:lnTo>
                  <a:lnTo>
                    <a:pt x="6353" y="21600"/>
                  </a:lnTo>
                  <a:lnTo>
                    <a:pt x="15247" y="21600"/>
                  </a:lnTo>
                  <a:lnTo>
                    <a:pt x="15247" y="9197"/>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955" name="Freeform 17"/>
            <p:cNvSpPr/>
            <p:nvPr/>
          </p:nvSpPr>
          <p:spPr>
            <a:xfrm>
              <a:off x="1055687" y="893762"/>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1520" y="21600"/>
                  </a:moveTo>
                  <a:lnTo>
                    <a:pt x="17280" y="16200"/>
                  </a:lnTo>
                  <a:lnTo>
                    <a:pt x="21600" y="8100"/>
                  </a:lnTo>
                  <a:lnTo>
                    <a:pt x="20160" y="5400"/>
                  </a:lnTo>
                  <a:lnTo>
                    <a:pt x="15840" y="1350"/>
                  </a:lnTo>
                  <a:lnTo>
                    <a:pt x="10080" y="0"/>
                  </a:lnTo>
                  <a:lnTo>
                    <a:pt x="5760" y="0"/>
                  </a:lnTo>
                  <a:lnTo>
                    <a:pt x="2880" y="2700"/>
                  </a:lnTo>
                  <a:lnTo>
                    <a:pt x="0" y="8100"/>
                  </a:lnTo>
                  <a:lnTo>
                    <a:pt x="2880" y="14850"/>
                  </a:lnTo>
                  <a:lnTo>
                    <a:pt x="7200" y="18900"/>
                  </a:lnTo>
                  <a:lnTo>
                    <a:pt x="11520" y="21600"/>
                  </a:lnTo>
                  <a:close/>
                  <a:moveTo>
                    <a:pt x="11520" y="2700"/>
                  </a:moveTo>
                  <a:lnTo>
                    <a:pt x="15840" y="4050"/>
                  </a:lnTo>
                  <a:lnTo>
                    <a:pt x="17280" y="5400"/>
                  </a:lnTo>
                  <a:lnTo>
                    <a:pt x="17280" y="10800"/>
                  </a:lnTo>
                  <a:lnTo>
                    <a:pt x="12960" y="14850"/>
                  </a:lnTo>
                  <a:lnTo>
                    <a:pt x="11520" y="17550"/>
                  </a:lnTo>
                  <a:lnTo>
                    <a:pt x="7200" y="14850"/>
                  </a:lnTo>
                  <a:lnTo>
                    <a:pt x="4320" y="6750"/>
                  </a:lnTo>
                  <a:lnTo>
                    <a:pt x="7200" y="2700"/>
                  </a:lnTo>
                  <a:lnTo>
                    <a:pt x="11520"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956" name="Freeform 18"/>
            <p:cNvSpPr/>
            <p:nvPr/>
          </p:nvSpPr>
          <p:spPr>
            <a:xfrm>
              <a:off x="1055687" y="10175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2880" y="20400"/>
                  </a:lnTo>
                  <a:lnTo>
                    <a:pt x="5760" y="21600"/>
                  </a:lnTo>
                  <a:lnTo>
                    <a:pt x="12960" y="21600"/>
                  </a:lnTo>
                  <a:lnTo>
                    <a:pt x="18720" y="19200"/>
                  </a:lnTo>
                  <a:lnTo>
                    <a:pt x="21600" y="14400"/>
                  </a:lnTo>
                  <a:lnTo>
                    <a:pt x="20160" y="8400"/>
                  </a:lnTo>
                  <a:lnTo>
                    <a:pt x="11520" y="1200"/>
                  </a:lnTo>
                  <a:lnTo>
                    <a:pt x="11520" y="0"/>
                  </a:lnTo>
                  <a:lnTo>
                    <a:pt x="5760" y="4800"/>
                  </a:lnTo>
                  <a:lnTo>
                    <a:pt x="1440" y="9600"/>
                  </a:lnTo>
                  <a:lnTo>
                    <a:pt x="0" y="13200"/>
                  </a:lnTo>
                  <a:lnTo>
                    <a:pt x="0" y="18000"/>
                  </a:lnTo>
                  <a:close/>
                  <a:moveTo>
                    <a:pt x="2880" y="13200"/>
                  </a:moveTo>
                  <a:lnTo>
                    <a:pt x="4320" y="9600"/>
                  </a:lnTo>
                  <a:lnTo>
                    <a:pt x="11520" y="3600"/>
                  </a:lnTo>
                  <a:lnTo>
                    <a:pt x="15840" y="6000"/>
                  </a:lnTo>
                  <a:lnTo>
                    <a:pt x="17280" y="9600"/>
                  </a:lnTo>
                  <a:lnTo>
                    <a:pt x="18720" y="14400"/>
                  </a:lnTo>
                  <a:lnTo>
                    <a:pt x="18720" y="16800"/>
                  </a:lnTo>
                  <a:lnTo>
                    <a:pt x="15840" y="19200"/>
                  </a:lnTo>
                  <a:lnTo>
                    <a:pt x="10080" y="20400"/>
                  </a:lnTo>
                  <a:lnTo>
                    <a:pt x="4320" y="18000"/>
                  </a:lnTo>
                  <a:lnTo>
                    <a:pt x="2880" y="15600"/>
                  </a:lnTo>
                  <a:lnTo>
                    <a:pt x="288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957" name="Freeform 19"/>
            <p:cNvSpPr/>
            <p:nvPr/>
          </p:nvSpPr>
          <p:spPr>
            <a:xfrm>
              <a:off x="4883149" y="123824"/>
              <a:ext cx="161926" cy="2476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831"/>
                  </a:lnTo>
                  <a:lnTo>
                    <a:pt x="6353" y="9969"/>
                  </a:lnTo>
                  <a:lnTo>
                    <a:pt x="6353" y="21600"/>
                  </a:lnTo>
                  <a:lnTo>
                    <a:pt x="15247" y="21600"/>
                  </a:lnTo>
                  <a:lnTo>
                    <a:pt x="15247" y="9138"/>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958" name="Freeform 20"/>
            <p:cNvSpPr/>
            <p:nvPr/>
          </p:nvSpPr>
          <p:spPr>
            <a:xfrm>
              <a:off x="4892674" y="352424"/>
              <a:ext cx="133351" cy="152401"/>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16971" y="17550"/>
                  </a:lnTo>
                  <a:lnTo>
                    <a:pt x="21600" y="12150"/>
                  </a:lnTo>
                  <a:lnTo>
                    <a:pt x="21600" y="6750"/>
                  </a:lnTo>
                  <a:lnTo>
                    <a:pt x="16971" y="1350"/>
                  </a:lnTo>
                  <a:lnTo>
                    <a:pt x="10800" y="0"/>
                  </a:lnTo>
                  <a:lnTo>
                    <a:pt x="6171" y="1350"/>
                  </a:lnTo>
                  <a:lnTo>
                    <a:pt x="3086" y="4050"/>
                  </a:lnTo>
                  <a:lnTo>
                    <a:pt x="0" y="9450"/>
                  </a:lnTo>
                  <a:lnTo>
                    <a:pt x="3086" y="14850"/>
                  </a:lnTo>
                  <a:lnTo>
                    <a:pt x="10800" y="21600"/>
                  </a:lnTo>
                  <a:close/>
                  <a:moveTo>
                    <a:pt x="12343" y="2700"/>
                  </a:moveTo>
                  <a:lnTo>
                    <a:pt x="16971" y="4050"/>
                  </a:lnTo>
                  <a:lnTo>
                    <a:pt x="18514" y="6750"/>
                  </a:lnTo>
                  <a:lnTo>
                    <a:pt x="18514" y="9450"/>
                  </a:lnTo>
                  <a:lnTo>
                    <a:pt x="16971" y="12150"/>
                  </a:lnTo>
                  <a:lnTo>
                    <a:pt x="13886" y="16200"/>
                  </a:lnTo>
                  <a:lnTo>
                    <a:pt x="10800" y="18900"/>
                  </a:lnTo>
                  <a:lnTo>
                    <a:pt x="7714" y="16200"/>
                  </a:lnTo>
                  <a:lnTo>
                    <a:pt x="4629" y="12150"/>
                  </a:lnTo>
                  <a:lnTo>
                    <a:pt x="4629" y="6750"/>
                  </a:lnTo>
                  <a:lnTo>
                    <a:pt x="7714" y="4050"/>
                  </a:lnTo>
                  <a:lnTo>
                    <a:pt x="12343"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959" name="Freeform 21"/>
            <p:cNvSpPr/>
            <p:nvPr/>
          </p:nvSpPr>
          <p:spPr>
            <a:xfrm>
              <a:off x="4883149" y="485774"/>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1440" y="18000"/>
                  </a:moveTo>
                  <a:lnTo>
                    <a:pt x="4320" y="20400"/>
                  </a:lnTo>
                  <a:lnTo>
                    <a:pt x="7200" y="21600"/>
                  </a:lnTo>
                  <a:lnTo>
                    <a:pt x="14400" y="21600"/>
                  </a:lnTo>
                  <a:lnTo>
                    <a:pt x="20160" y="19200"/>
                  </a:lnTo>
                  <a:lnTo>
                    <a:pt x="21600" y="16800"/>
                  </a:lnTo>
                  <a:lnTo>
                    <a:pt x="21600" y="13200"/>
                  </a:lnTo>
                  <a:lnTo>
                    <a:pt x="20160" y="7200"/>
                  </a:lnTo>
                  <a:lnTo>
                    <a:pt x="17280" y="3600"/>
                  </a:lnTo>
                  <a:lnTo>
                    <a:pt x="12960" y="0"/>
                  </a:lnTo>
                  <a:lnTo>
                    <a:pt x="11520" y="0"/>
                  </a:lnTo>
                  <a:lnTo>
                    <a:pt x="5760" y="4800"/>
                  </a:lnTo>
                  <a:lnTo>
                    <a:pt x="2880" y="9600"/>
                  </a:lnTo>
                  <a:lnTo>
                    <a:pt x="0" y="13200"/>
                  </a:lnTo>
                  <a:lnTo>
                    <a:pt x="1440" y="18000"/>
                  </a:lnTo>
                  <a:close/>
                  <a:moveTo>
                    <a:pt x="4320" y="13200"/>
                  </a:moveTo>
                  <a:lnTo>
                    <a:pt x="5760" y="9600"/>
                  </a:lnTo>
                  <a:lnTo>
                    <a:pt x="8640" y="6000"/>
                  </a:lnTo>
                  <a:lnTo>
                    <a:pt x="10080" y="3600"/>
                  </a:lnTo>
                  <a:lnTo>
                    <a:pt x="11520" y="2400"/>
                  </a:lnTo>
                  <a:lnTo>
                    <a:pt x="18720" y="8400"/>
                  </a:lnTo>
                  <a:lnTo>
                    <a:pt x="20160" y="13200"/>
                  </a:lnTo>
                  <a:lnTo>
                    <a:pt x="15840" y="18000"/>
                  </a:lnTo>
                  <a:lnTo>
                    <a:pt x="12960" y="19200"/>
                  </a:lnTo>
                  <a:lnTo>
                    <a:pt x="7200" y="19200"/>
                  </a:lnTo>
                  <a:lnTo>
                    <a:pt x="5760" y="16800"/>
                  </a:lnTo>
                  <a:lnTo>
                    <a:pt x="4320" y="15600"/>
                  </a:lnTo>
                  <a:lnTo>
                    <a:pt x="432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960" name="Freeform 22"/>
            <p:cNvSpPr/>
            <p:nvPr/>
          </p:nvSpPr>
          <p:spPr>
            <a:xfrm>
              <a:off x="4816474" y="3806824"/>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9818" y="21600"/>
                  </a:moveTo>
                  <a:lnTo>
                    <a:pt x="17673" y="16200"/>
                  </a:lnTo>
                  <a:lnTo>
                    <a:pt x="21600" y="10800"/>
                  </a:lnTo>
                  <a:lnTo>
                    <a:pt x="21600" y="5400"/>
                  </a:lnTo>
                  <a:lnTo>
                    <a:pt x="17673" y="1350"/>
                  </a:lnTo>
                  <a:lnTo>
                    <a:pt x="9818" y="0"/>
                  </a:lnTo>
                  <a:lnTo>
                    <a:pt x="5891" y="0"/>
                  </a:lnTo>
                  <a:lnTo>
                    <a:pt x="1964" y="2700"/>
                  </a:lnTo>
                  <a:lnTo>
                    <a:pt x="0" y="8100"/>
                  </a:lnTo>
                  <a:lnTo>
                    <a:pt x="1964" y="13500"/>
                  </a:lnTo>
                  <a:lnTo>
                    <a:pt x="5891" y="18900"/>
                  </a:lnTo>
                  <a:lnTo>
                    <a:pt x="9818" y="21600"/>
                  </a:lnTo>
                  <a:close/>
                  <a:moveTo>
                    <a:pt x="9818" y="2700"/>
                  </a:moveTo>
                  <a:lnTo>
                    <a:pt x="15709" y="4050"/>
                  </a:lnTo>
                  <a:lnTo>
                    <a:pt x="17673" y="5400"/>
                  </a:lnTo>
                  <a:lnTo>
                    <a:pt x="17673" y="8100"/>
                  </a:lnTo>
                  <a:lnTo>
                    <a:pt x="15709" y="10800"/>
                  </a:lnTo>
                  <a:lnTo>
                    <a:pt x="11782" y="14850"/>
                  </a:lnTo>
                  <a:lnTo>
                    <a:pt x="9818" y="17550"/>
                  </a:lnTo>
                  <a:lnTo>
                    <a:pt x="5891" y="14850"/>
                  </a:lnTo>
                  <a:lnTo>
                    <a:pt x="1964" y="6750"/>
                  </a:lnTo>
                  <a:lnTo>
                    <a:pt x="5891" y="2700"/>
                  </a:lnTo>
                  <a:lnTo>
                    <a:pt x="9818"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961" name="Freeform 23"/>
            <p:cNvSpPr/>
            <p:nvPr/>
          </p:nvSpPr>
          <p:spPr>
            <a:xfrm>
              <a:off x="989012" y="0"/>
              <a:ext cx="4132264" cy="704850"/>
            </a:xfrm>
            <a:custGeom>
              <a:avLst/>
              <a:gdLst/>
              <a:ahLst/>
              <a:cxnLst>
                <a:cxn ang="0">
                  <a:pos x="wd2" y="hd2"/>
                </a:cxn>
                <a:cxn ang="5400000">
                  <a:pos x="wd2" y="hd2"/>
                </a:cxn>
                <a:cxn ang="10800000">
                  <a:pos x="wd2" y="hd2"/>
                </a:cxn>
                <a:cxn ang="16200000">
                  <a:pos x="wd2" y="hd2"/>
                </a:cxn>
              </a:cxnLst>
              <a:rect l="0" t="0" r="r" b="b"/>
              <a:pathLst>
                <a:path w="21600" h="21600" extrusionOk="0">
                  <a:moveTo>
                    <a:pt x="21458" y="0"/>
                  </a:moveTo>
                  <a:lnTo>
                    <a:pt x="21600" y="3503"/>
                  </a:lnTo>
                  <a:lnTo>
                    <a:pt x="50" y="21600"/>
                  </a:lnTo>
                  <a:lnTo>
                    <a:pt x="0" y="19265"/>
                  </a:lnTo>
                  <a:lnTo>
                    <a:pt x="10200" y="4670"/>
                  </a:lnTo>
                  <a:lnTo>
                    <a:pt x="11250" y="3795"/>
                  </a:lnTo>
                  <a:lnTo>
                    <a:pt x="21458"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962" name="Freeform 24"/>
            <p:cNvSpPr/>
            <p:nvPr/>
          </p:nvSpPr>
          <p:spPr>
            <a:xfrm>
              <a:off x="857249" y="4200524"/>
              <a:ext cx="133351" cy="150814"/>
            </a:xfrm>
            <a:custGeom>
              <a:avLst/>
              <a:gdLst/>
              <a:ahLst/>
              <a:cxnLst>
                <a:cxn ang="0">
                  <a:pos x="wd2" y="hd2"/>
                </a:cxn>
                <a:cxn ang="5400000">
                  <a:pos x="wd2" y="hd2"/>
                </a:cxn>
                <a:cxn ang="10800000">
                  <a:pos x="wd2" y="hd2"/>
                </a:cxn>
                <a:cxn ang="16200000">
                  <a:pos x="wd2" y="hd2"/>
                </a:cxn>
              </a:cxnLst>
              <a:rect l="0" t="0" r="r" b="b"/>
              <a:pathLst>
                <a:path w="21600" h="21600" extrusionOk="0">
                  <a:moveTo>
                    <a:pt x="9257" y="21600"/>
                  </a:moveTo>
                  <a:lnTo>
                    <a:pt x="15429" y="17507"/>
                  </a:lnTo>
                  <a:lnTo>
                    <a:pt x="20057" y="12051"/>
                  </a:lnTo>
                  <a:lnTo>
                    <a:pt x="21600" y="9549"/>
                  </a:lnTo>
                  <a:lnTo>
                    <a:pt x="21600" y="6821"/>
                  </a:lnTo>
                  <a:lnTo>
                    <a:pt x="18514" y="1364"/>
                  </a:lnTo>
                  <a:lnTo>
                    <a:pt x="10800" y="0"/>
                  </a:lnTo>
                  <a:lnTo>
                    <a:pt x="7714" y="0"/>
                  </a:lnTo>
                  <a:lnTo>
                    <a:pt x="3086" y="2728"/>
                  </a:lnTo>
                  <a:lnTo>
                    <a:pt x="0" y="5457"/>
                  </a:lnTo>
                  <a:lnTo>
                    <a:pt x="0" y="8185"/>
                  </a:lnTo>
                  <a:lnTo>
                    <a:pt x="1543" y="13415"/>
                  </a:lnTo>
                  <a:lnTo>
                    <a:pt x="6171" y="18872"/>
                  </a:lnTo>
                  <a:lnTo>
                    <a:pt x="9257" y="21600"/>
                  </a:lnTo>
                  <a:close/>
                  <a:moveTo>
                    <a:pt x="12343" y="2728"/>
                  </a:moveTo>
                  <a:lnTo>
                    <a:pt x="16971" y="4093"/>
                  </a:lnTo>
                  <a:lnTo>
                    <a:pt x="18514" y="6821"/>
                  </a:lnTo>
                  <a:lnTo>
                    <a:pt x="18514" y="9549"/>
                  </a:lnTo>
                  <a:lnTo>
                    <a:pt x="16971" y="12051"/>
                  </a:lnTo>
                  <a:lnTo>
                    <a:pt x="10800" y="17507"/>
                  </a:lnTo>
                  <a:lnTo>
                    <a:pt x="9257" y="17507"/>
                  </a:lnTo>
                  <a:lnTo>
                    <a:pt x="6171" y="14779"/>
                  </a:lnTo>
                  <a:lnTo>
                    <a:pt x="4629" y="10914"/>
                  </a:lnTo>
                  <a:lnTo>
                    <a:pt x="4629" y="6821"/>
                  </a:lnTo>
                  <a:lnTo>
                    <a:pt x="7714" y="2728"/>
                  </a:lnTo>
                  <a:lnTo>
                    <a:pt x="12343" y="272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963" name="Freeform 25"/>
            <p:cNvSpPr/>
            <p:nvPr/>
          </p:nvSpPr>
          <p:spPr>
            <a:xfrm>
              <a:off x="2198687" y="43576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2880" y="19200"/>
                  </a:moveTo>
                  <a:lnTo>
                    <a:pt x="5760" y="21600"/>
                  </a:lnTo>
                  <a:lnTo>
                    <a:pt x="10080" y="21600"/>
                  </a:lnTo>
                  <a:lnTo>
                    <a:pt x="15840" y="20400"/>
                  </a:lnTo>
                  <a:lnTo>
                    <a:pt x="20160" y="15600"/>
                  </a:lnTo>
                  <a:lnTo>
                    <a:pt x="21600" y="13200"/>
                  </a:lnTo>
                  <a:lnTo>
                    <a:pt x="20160" y="9600"/>
                  </a:lnTo>
                  <a:lnTo>
                    <a:pt x="15840" y="4800"/>
                  </a:lnTo>
                  <a:lnTo>
                    <a:pt x="11520" y="2400"/>
                  </a:lnTo>
                  <a:lnTo>
                    <a:pt x="8640" y="0"/>
                  </a:lnTo>
                  <a:lnTo>
                    <a:pt x="5760" y="0"/>
                  </a:lnTo>
                  <a:lnTo>
                    <a:pt x="2880" y="6000"/>
                  </a:lnTo>
                  <a:lnTo>
                    <a:pt x="0" y="10800"/>
                  </a:lnTo>
                  <a:lnTo>
                    <a:pt x="0" y="15600"/>
                  </a:lnTo>
                  <a:lnTo>
                    <a:pt x="2880" y="19200"/>
                  </a:lnTo>
                  <a:close/>
                  <a:moveTo>
                    <a:pt x="2880" y="14400"/>
                  </a:moveTo>
                  <a:lnTo>
                    <a:pt x="7200" y="3600"/>
                  </a:lnTo>
                  <a:lnTo>
                    <a:pt x="7200" y="2400"/>
                  </a:lnTo>
                  <a:lnTo>
                    <a:pt x="15840" y="7200"/>
                  </a:lnTo>
                  <a:lnTo>
                    <a:pt x="18720" y="10800"/>
                  </a:lnTo>
                  <a:lnTo>
                    <a:pt x="18720" y="14400"/>
                  </a:lnTo>
                  <a:lnTo>
                    <a:pt x="17280" y="16800"/>
                  </a:lnTo>
                  <a:lnTo>
                    <a:pt x="11520" y="19200"/>
                  </a:lnTo>
                  <a:lnTo>
                    <a:pt x="8640" y="19200"/>
                  </a:lnTo>
                  <a:lnTo>
                    <a:pt x="5760" y="18000"/>
                  </a:lnTo>
                  <a:lnTo>
                    <a:pt x="4320" y="16800"/>
                  </a:lnTo>
                  <a:lnTo>
                    <a:pt x="2880" y="144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964" name="Freeform 26"/>
            <p:cNvSpPr/>
            <p:nvPr/>
          </p:nvSpPr>
          <p:spPr>
            <a:xfrm>
              <a:off x="9524" y="4357687"/>
              <a:ext cx="114301" cy="1428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8640"/>
                  </a:lnTo>
                  <a:lnTo>
                    <a:pt x="18254" y="2880"/>
                  </a:lnTo>
                  <a:lnTo>
                    <a:pt x="10952" y="0"/>
                  </a:lnTo>
                  <a:lnTo>
                    <a:pt x="3651" y="2880"/>
                  </a:lnTo>
                  <a:lnTo>
                    <a:pt x="0" y="8640"/>
                  </a:lnTo>
                  <a:lnTo>
                    <a:pt x="1825" y="14400"/>
                  </a:lnTo>
                  <a:lnTo>
                    <a:pt x="9127" y="18720"/>
                  </a:lnTo>
                  <a:lnTo>
                    <a:pt x="16428" y="21600"/>
                  </a:lnTo>
                  <a:lnTo>
                    <a:pt x="21600" y="21600"/>
                  </a:lnTo>
                  <a:close/>
                  <a:moveTo>
                    <a:pt x="7301" y="4320"/>
                  </a:moveTo>
                  <a:lnTo>
                    <a:pt x="16428" y="4320"/>
                  </a:lnTo>
                  <a:lnTo>
                    <a:pt x="18254" y="10080"/>
                  </a:lnTo>
                  <a:lnTo>
                    <a:pt x="18254" y="18720"/>
                  </a:lnTo>
                  <a:lnTo>
                    <a:pt x="7301" y="15840"/>
                  </a:lnTo>
                  <a:lnTo>
                    <a:pt x="3651" y="11520"/>
                  </a:lnTo>
                  <a:lnTo>
                    <a:pt x="3651" y="7200"/>
                  </a:lnTo>
                  <a:lnTo>
                    <a:pt x="7301" y="432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965" name="Oval 27"/>
            <p:cNvSpPr/>
            <p:nvPr/>
          </p:nvSpPr>
          <p:spPr>
            <a:xfrm>
              <a:off x="79374" y="4303712"/>
              <a:ext cx="2190751" cy="617539"/>
            </a:xfrm>
            <a:prstGeom prst="ellipse">
              <a:avLst/>
            </a:pr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966" name="Oval 28"/>
            <p:cNvSpPr/>
            <p:nvPr/>
          </p:nvSpPr>
          <p:spPr>
            <a:xfrm>
              <a:off x="0" y="4297362"/>
              <a:ext cx="2384426" cy="457201"/>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967" name="Oval 29"/>
            <p:cNvSpPr/>
            <p:nvPr/>
          </p:nvSpPr>
          <p:spPr>
            <a:xfrm>
              <a:off x="74612" y="4338637"/>
              <a:ext cx="2262189" cy="349251"/>
            </a:xfrm>
            <a:prstGeom prst="ellipse">
              <a:avLst/>
            </a:prstGeom>
            <a:gradFill flip="none" rotWithShape="1">
              <a:gsLst>
                <a:gs pos="0">
                  <a:srgbClr val="663300"/>
                </a:gs>
                <a:gs pos="100000">
                  <a:srgbClr val="82582E"/>
                </a:gs>
              </a:gsLst>
              <a:lin ang="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968" name="Freeform 30"/>
            <p:cNvSpPr/>
            <p:nvPr/>
          </p:nvSpPr>
          <p:spPr>
            <a:xfrm>
              <a:off x="2141537" y="4224337"/>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5840" y="21600"/>
                  </a:moveTo>
                  <a:lnTo>
                    <a:pt x="18720" y="14850"/>
                  </a:lnTo>
                  <a:lnTo>
                    <a:pt x="21600" y="9450"/>
                  </a:lnTo>
                  <a:lnTo>
                    <a:pt x="18720" y="4050"/>
                  </a:lnTo>
                  <a:lnTo>
                    <a:pt x="14400" y="0"/>
                  </a:lnTo>
                  <a:lnTo>
                    <a:pt x="7200" y="1350"/>
                  </a:lnTo>
                  <a:lnTo>
                    <a:pt x="1440" y="6750"/>
                  </a:lnTo>
                  <a:lnTo>
                    <a:pt x="0" y="9450"/>
                  </a:lnTo>
                  <a:lnTo>
                    <a:pt x="1440" y="13500"/>
                  </a:lnTo>
                  <a:lnTo>
                    <a:pt x="5760" y="17550"/>
                  </a:lnTo>
                  <a:lnTo>
                    <a:pt x="11520" y="20250"/>
                  </a:lnTo>
                  <a:lnTo>
                    <a:pt x="15840" y="21600"/>
                  </a:lnTo>
                  <a:close/>
                  <a:moveTo>
                    <a:pt x="10080" y="4050"/>
                  </a:moveTo>
                  <a:lnTo>
                    <a:pt x="14400" y="4050"/>
                  </a:lnTo>
                  <a:lnTo>
                    <a:pt x="17280" y="5400"/>
                  </a:lnTo>
                  <a:lnTo>
                    <a:pt x="17280" y="10800"/>
                  </a:lnTo>
                  <a:lnTo>
                    <a:pt x="15840" y="16200"/>
                  </a:lnTo>
                  <a:lnTo>
                    <a:pt x="14400" y="17550"/>
                  </a:lnTo>
                  <a:lnTo>
                    <a:pt x="14400" y="18900"/>
                  </a:lnTo>
                  <a:lnTo>
                    <a:pt x="10080" y="16200"/>
                  </a:lnTo>
                  <a:lnTo>
                    <a:pt x="7200" y="14850"/>
                  </a:lnTo>
                  <a:lnTo>
                    <a:pt x="4320" y="9450"/>
                  </a:lnTo>
                  <a:lnTo>
                    <a:pt x="5760" y="6750"/>
                  </a:lnTo>
                  <a:lnTo>
                    <a:pt x="10080"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969" name="Freeform 31"/>
            <p:cNvSpPr/>
            <p:nvPr/>
          </p:nvSpPr>
          <p:spPr>
            <a:xfrm>
              <a:off x="4806949" y="3930649"/>
              <a:ext cx="114301"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3600" y="20400"/>
                  </a:lnTo>
                  <a:lnTo>
                    <a:pt x="7200" y="21600"/>
                  </a:lnTo>
                  <a:lnTo>
                    <a:pt x="14400" y="21600"/>
                  </a:lnTo>
                  <a:lnTo>
                    <a:pt x="19800" y="19200"/>
                  </a:lnTo>
                  <a:lnTo>
                    <a:pt x="21600" y="13200"/>
                  </a:lnTo>
                  <a:lnTo>
                    <a:pt x="18000" y="3600"/>
                  </a:lnTo>
                  <a:lnTo>
                    <a:pt x="12600" y="0"/>
                  </a:lnTo>
                  <a:lnTo>
                    <a:pt x="10800" y="0"/>
                  </a:lnTo>
                  <a:lnTo>
                    <a:pt x="5400" y="4800"/>
                  </a:lnTo>
                  <a:lnTo>
                    <a:pt x="1800" y="9600"/>
                  </a:lnTo>
                  <a:lnTo>
                    <a:pt x="0" y="13200"/>
                  </a:lnTo>
                  <a:lnTo>
                    <a:pt x="0" y="18000"/>
                  </a:lnTo>
                  <a:close/>
                  <a:moveTo>
                    <a:pt x="3600" y="13200"/>
                  </a:moveTo>
                  <a:lnTo>
                    <a:pt x="5400" y="9600"/>
                  </a:lnTo>
                  <a:lnTo>
                    <a:pt x="9000" y="4800"/>
                  </a:lnTo>
                  <a:lnTo>
                    <a:pt x="10800" y="3600"/>
                  </a:lnTo>
                  <a:lnTo>
                    <a:pt x="16200" y="6000"/>
                  </a:lnTo>
                  <a:lnTo>
                    <a:pt x="18000" y="9600"/>
                  </a:lnTo>
                  <a:lnTo>
                    <a:pt x="19800" y="14400"/>
                  </a:lnTo>
                  <a:lnTo>
                    <a:pt x="19800" y="16800"/>
                  </a:lnTo>
                  <a:lnTo>
                    <a:pt x="16200" y="19200"/>
                  </a:lnTo>
                  <a:lnTo>
                    <a:pt x="9000" y="20400"/>
                  </a:lnTo>
                  <a:lnTo>
                    <a:pt x="7200" y="19200"/>
                  </a:lnTo>
                  <a:lnTo>
                    <a:pt x="3600" y="18000"/>
                  </a:lnTo>
                  <a:lnTo>
                    <a:pt x="360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970" name="Rectangle 32"/>
            <p:cNvSpPr/>
            <p:nvPr/>
          </p:nvSpPr>
          <p:spPr>
            <a:xfrm>
              <a:off x="2927349" y="1025524"/>
              <a:ext cx="274638" cy="4030664"/>
            </a:xfrm>
            <a:prstGeom prst="rect">
              <a:avLst/>
            </a:pr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971" name="Rectangle 33"/>
            <p:cNvSpPr/>
            <p:nvPr/>
          </p:nvSpPr>
          <p:spPr>
            <a:xfrm>
              <a:off x="3006724" y="663574"/>
              <a:ext cx="120651" cy="381000"/>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972" name="AutoShape 34"/>
            <p:cNvSpPr/>
            <p:nvPr/>
          </p:nvSpPr>
          <p:spPr>
            <a:xfrm>
              <a:off x="2898774" y="977899"/>
              <a:ext cx="325439" cy="82551"/>
            </a:xfrm>
            <a:prstGeom prst="roundRect">
              <a:avLst>
                <a:gd name="adj" fmla="val 16667"/>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973" name="Freeform 35"/>
            <p:cNvSpPr/>
            <p:nvPr/>
          </p:nvSpPr>
          <p:spPr>
            <a:xfrm>
              <a:off x="3035299" y="638174"/>
              <a:ext cx="400051" cy="25019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1029" y="1151"/>
                  </a:lnTo>
                  <a:lnTo>
                    <a:pt x="1029" y="822"/>
                  </a:lnTo>
                  <a:lnTo>
                    <a:pt x="0" y="164"/>
                  </a:lnTo>
                  <a:lnTo>
                    <a:pt x="6171" y="0"/>
                  </a:lnTo>
                  <a:lnTo>
                    <a:pt x="6686" y="658"/>
                  </a:lnTo>
                  <a:lnTo>
                    <a:pt x="7543" y="905"/>
                  </a:lnTo>
                </a:path>
              </a:pathLst>
            </a:cu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974" name="Freeform 36"/>
            <p:cNvSpPr/>
            <p:nvPr/>
          </p:nvSpPr>
          <p:spPr>
            <a:xfrm>
              <a:off x="2817812" y="466724"/>
              <a:ext cx="503239" cy="219076"/>
            </a:xfrm>
            <a:custGeom>
              <a:avLst/>
              <a:gdLst/>
              <a:ahLst/>
              <a:cxnLst>
                <a:cxn ang="0">
                  <a:pos x="wd2" y="hd2"/>
                </a:cxn>
                <a:cxn ang="5400000">
                  <a:pos x="wd2" y="hd2"/>
                </a:cxn>
                <a:cxn ang="10800000">
                  <a:pos x="wd2" y="hd2"/>
                </a:cxn>
                <a:cxn ang="16200000">
                  <a:pos x="wd2" y="hd2"/>
                </a:cxn>
              </a:cxnLst>
              <a:rect l="0" t="0" r="r" b="b"/>
              <a:pathLst>
                <a:path w="21600" h="21600" extrusionOk="0">
                  <a:moveTo>
                    <a:pt x="11005" y="0"/>
                  </a:moveTo>
                  <a:lnTo>
                    <a:pt x="15516" y="939"/>
                  </a:lnTo>
                  <a:lnTo>
                    <a:pt x="18797" y="5635"/>
                  </a:lnTo>
                  <a:lnTo>
                    <a:pt x="20780" y="12209"/>
                  </a:lnTo>
                  <a:lnTo>
                    <a:pt x="21600" y="21600"/>
                  </a:lnTo>
                  <a:lnTo>
                    <a:pt x="0" y="21600"/>
                  </a:lnTo>
                  <a:lnTo>
                    <a:pt x="752" y="12209"/>
                  </a:lnTo>
                  <a:lnTo>
                    <a:pt x="3213" y="5635"/>
                  </a:lnTo>
                  <a:lnTo>
                    <a:pt x="6494" y="939"/>
                  </a:lnTo>
                  <a:lnTo>
                    <a:pt x="11005"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grpSp>
      <p:sp>
        <p:nvSpPr>
          <p:cNvPr id="976" name="Title Text"/>
          <p:cNvSpPr txBox="1">
            <a:spLocks noGrp="1"/>
          </p:cNvSpPr>
          <p:nvPr>
            <p:ph type="title"/>
          </p:nvPr>
        </p:nvSpPr>
        <p:spPr>
          <a:xfrm>
            <a:off x="457200" y="277813"/>
            <a:ext cx="8229600" cy="1143001"/>
          </a:xfrm>
          <a:prstGeom prst="rect">
            <a:avLst/>
          </a:prstGeom>
        </p:spPr>
        <p:txBody>
          <a:bodyPr/>
          <a:lstStyle>
            <a:lvl1pPr>
              <a:defRPr>
                <a:solidFill>
                  <a:srgbClr val="DBBD71"/>
                </a:solidFill>
              </a:defRPr>
            </a:lvl1pPr>
          </a:lstStyle>
          <a:p>
            <a:r>
              <a:t>Title Text</a:t>
            </a:r>
          </a:p>
        </p:txBody>
      </p:sp>
      <p:sp>
        <p:nvSpPr>
          <p:cNvPr id="977" name="Body Level One…"/>
          <p:cNvSpPr txBox="1">
            <a:spLocks noGrp="1"/>
          </p:cNvSpPr>
          <p:nvPr>
            <p:ph type="body" idx="1"/>
          </p:nvPr>
        </p:nvSpPr>
        <p:spPr>
          <a:prstGeom prst="rect">
            <a:avLst/>
          </a:prstGeom>
        </p:spPr>
        <p:txBody>
          <a:bodyPr/>
          <a:lstStyle>
            <a:lvl1pPr>
              <a:buClr>
                <a:srgbClr val="FFCC66"/>
              </a:buClr>
              <a:buSzPct val="65000"/>
              <a:buChar char="■"/>
              <a:defRPr>
                <a:latin typeface="Tahoma"/>
                <a:ea typeface="Tahoma"/>
                <a:cs typeface="Tahoma"/>
                <a:sym typeface="Tahoma"/>
              </a:defRPr>
            </a:lvl1pPr>
            <a:lvl2pPr>
              <a:buClr>
                <a:srgbClr val="FFCC66"/>
              </a:buClr>
              <a:buSzPct val="65000"/>
              <a:buChar char="■"/>
              <a:defRPr>
                <a:latin typeface="Tahoma"/>
                <a:ea typeface="Tahoma"/>
                <a:cs typeface="Tahoma"/>
                <a:sym typeface="Tahoma"/>
              </a:defRPr>
            </a:lvl2pPr>
            <a:lvl3pPr>
              <a:buClr>
                <a:srgbClr val="FFCC66"/>
              </a:buClr>
              <a:buSzPct val="65000"/>
              <a:buChar char="■"/>
              <a:defRPr>
                <a:latin typeface="Tahoma"/>
                <a:ea typeface="Tahoma"/>
                <a:cs typeface="Tahoma"/>
                <a:sym typeface="Tahoma"/>
              </a:defRPr>
            </a:lvl3pPr>
            <a:lvl4pPr>
              <a:buClr>
                <a:srgbClr val="FFCC66"/>
              </a:buClr>
              <a:buSzPct val="65000"/>
              <a:buChar char="■"/>
              <a:defRPr>
                <a:latin typeface="Tahoma"/>
                <a:ea typeface="Tahoma"/>
                <a:cs typeface="Tahoma"/>
                <a:sym typeface="Tahoma"/>
              </a:defRPr>
            </a:lvl4pPr>
            <a:lvl5pPr>
              <a:buClr>
                <a:srgbClr val="FFCC66"/>
              </a:buClr>
              <a:buSzPct val="65000"/>
              <a:buChar char="■"/>
              <a:defRPr>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978" name="Slide Number"/>
          <p:cNvSpPr txBox="1">
            <a:spLocks noGrp="1"/>
          </p:cNvSpPr>
          <p:nvPr>
            <p:ph type="sldNum" sz="quarter" idx="2"/>
          </p:nvPr>
        </p:nvSpPr>
        <p:spPr>
          <a:xfrm>
            <a:off x="8416270" y="6466522"/>
            <a:ext cx="270531" cy="269241"/>
          </a:xfrm>
          <a:prstGeom prst="rect">
            <a:avLst/>
          </a:prstGeom>
        </p:spPr>
        <p:txBody>
          <a:bodyPr anchor="b"/>
          <a:lstStyle>
            <a:lvl1pPr>
              <a:defRPr sz="1200">
                <a:latin typeface="Tahoma"/>
                <a:ea typeface="Tahoma"/>
                <a:cs typeface="Tahoma"/>
                <a:sym typeface="Tahoma"/>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3244360505"/>
      </p:ext>
    </p:extLst>
  </p:cSld>
  <p:clrMapOvr>
    <a:masterClrMapping/>
  </p:clrMapOvr>
  <p:transition spd="med"/>
</p:sldLayout>
</file>

<file path=ppt/slideLayouts/slideLayout291.xml><?xml version="1.0" encoding="utf-8"?>
<p:sldLayout xmlns:a="http://schemas.openxmlformats.org/drawingml/2006/main" xmlns:r="http://schemas.openxmlformats.org/officeDocument/2006/relationships" xmlns:p="http://schemas.openxmlformats.org/presentationml/2006/main" showMasterSp="0" type="tx">
  <p:cSld name="5_Section Header">
    <p:bg>
      <p:bgPr>
        <a:gradFill flip="none" rotWithShape="1">
          <a:gsLst>
            <a:gs pos="0">
              <a:srgbClr val="663300"/>
            </a:gs>
            <a:gs pos="50000">
              <a:srgbClr val="996600"/>
            </a:gs>
            <a:gs pos="100000">
              <a:srgbClr val="663300"/>
            </a:gs>
          </a:gsLst>
          <a:lin ang="5400000" scaled="0"/>
        </a:gradFill>
        <a:effectLst/>
      </p:bgPr>
    </p:bg>
    <p:spTree>
      <p:nvGrpSpPr>
        <p:cNvPr id="1" name=""/>
        <p:cNvGrpSpPr/>
        <p:nvPr/>
      </p:nvGrpSpPr>
      <p:grpSpPr>
        <a:xfrm>
          <a:off x="0" y="0"/>
          <a:ext cx="0" cy="0"/>
          <a:chOff x="0" y="0"/>
          <a:chExt cx="0" cy="0"/>
        </a:xfrm>
      </p:grpSpPr>
      <p:grpSp>
        <p:nvGrpSpPr>
          <p:cNvPr id="1019" name="Group 2"/>
          <p:cNvGrpSpPr/>
          <p:nvPr/>
        </p:nvGrpSpPr>
        <p:grpSpPr>
          <a:xfrm>
            <a:off x="3800475" y="1789113"/>
            <a:ext cx="5350046" cy="5056188"/>
            <a:chOff x="0" y="0"/>
            <a:chExt cx="5350045" cy="5056187"/>
          </a:xfrm>
        </p:grpSpPr>
        <p:sp>
          <p:nvSpPr>
            <p:cNvPr id="985" name="Rectangle 3"/>
            <p:cNvSpPr/>
            <p:nvPr/>
          </p:nvSpPr>
          <p:spPr>
            <a:xfrm>
              <a:off x="2914649" y="377824"/>
              <a:ext cx="312738" cy="161925"/>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986" name="Oval 4"/>
            <p:cNvSpPr/>
            <p:nvPr/>
          </p:nvSpPr>
          <p:spPr>
            <a:xfrm>
              <a:off x="3024187" y="92074"/>
              <a:ext cx="74613" cy="74613"/>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987" name="Rectangle 5"/>
            <p:cNvSpPr/>
            <p:nvPr/>
          </p:nvSpPr>
          <p:spPr>
            <a:xfrm>
              <a:off x="3991359" y="650874"/>
              <a:ext cx="951732" cy="3157539"/>
            </a:xfrm>
            <a:custGeom>
              <a:avLst/>
              <a:gdLst/>
              <a:ahLst/>
              <a:cxnLst>
                <a:cxn ang="0">
                  <a:pos x="wd2" y="hd2"/>
                </a:cxn>
                <a:cxn ang="5400000">
                  <a:pos x="wd2" y="hd2"/>
                </a:cxn>
                <a:cxn ang="10800000">
                  <a:pos x="wd2" y="hd2"/>
                </a:cxn>
                <a:cxn ang="16200000">
                  <a:pos x="wd2" y="hd2"/>
                </a:cxn>
              </a:cxnLst>
              <a:rect l="0" t="0" r="r" b="b"/>
              <a:pathLst>
                <a:path w="21600" h="21600" extrusionOk="0">
                  <a:moveTo>
                    <a:pt x="21324" y="0"/>
                  </a:moveTo>
                  <a:lnTo>
                    <a:pt x="21600" y="25"/>
                  </a:lnTo>
                  <a:lnTo>
                    <a:pt x="276" y="21600"/>
                  </a:lnTo>
                  <a:lnTo>
                    <a:pt x="0" y="21575"/>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988" name="Freeform 6"/>
            <p:cNvSpPr/>
            <p:nvPr/>
          </p:nvSpPr>
          <p:spPr>
            <a:xfrm>
              <a:off x="3932237" y="3779837"/>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5891" y="21600"/>
                  </a:moveTo>
                  <a:lnTo>
                    <a:pt x="13745" y="17550"/>
                  </a:lnTo>
                  <a:lnTo>
                    <a:pt x="19636" y="13500"/>
                  </a:lnTo>
                  <a:lnTo>
                    <a:pt x="21600" y="8100"/>
                  </a:lnTo>
                  <a:lnTo>
                    <a:pt x="19636" y="2700"/>
                  </a:lnTo>
                  <a:lnTo>
                    <a:pt x="11782" y="0"/>
                  </a:lnTo>
                  <a:lnTo>
                    <a:pt x="3927" y="2700"/>
                  </a:lnTo>
                  <a:lnTo>
                    <a:pt x="0" y="8100"/>
                  </a:lnTo>
                  <a:lnTo>
                    <a:pt x="0" y="13500"/>
                  </a:lnTo>
                  <a:lnTo>
                    <a:pt x="5891" y="21600"/>
                  </a:lnTo>
                  <a:close/>
                  <a:moveTo>
                    <a:pt x="13745" y="4050"/>
                  </a:moveTo>
                  <a:lnTo>
                    <a:pt x="17673" y="5400"/>
                  </a:lnTo>
                  <a:lnTo>
                    <a:pt x="19636" y="8100"/>
                  </a:lnTo>
                  <a:lnTo>
                    <a:pt x="19636" y="10800"/>
                  </a:lnTo>
                  <a:lnTo>
                    <a:pt x="11782" y="16200"/>
                  </a:lnTo>
                  <a:lnTo>
                    <a:pt x="7855" y="17550"/>
                  </a:lnTo>
                  <a:lnTo>
                    <a:pt x="3927" y="10800"/>
                  </a:lnTo>
                  <a:lnTo>
                    <a:pt x="5891" y="5400"/>
                  </a:lnTo>
                  <a:lnTo>
                    <a:pt x="9818" y="4050"/>
                  </a:lnTo>
                  <a:lnTo>
                    <a:pt x="13745"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989" name="Rectangle 7"/>
            <p:cNvSpPr/>
            <p:nvPr/>
          </p:nvSpPr>
          <p:spPr>
            <a:xfrm>
              <a:off x="4866237" y="648095"/>
              <a:ext cx="97326" cy="3171034"/>
            </a:xfrm>
            <a:custGeom>
              <a:avLst/>
              <a:gdLst/>
              <a:ahLst/>
              <a:cxnLst>
                <a:cxn ang="0">
                  <a:pos x="wd2" y="hd2"/>
                </a:cxn>
                <a:cxn ang="5400000">
                  <a:pos x="wd2" y="hd2"/>
                </a:cxn>
                <a:cxn ang="10800000">
                  <a:pos x="wd2" y="hd2"/>
                </a:cxn>
                <a:cxn ang="16200000">
                  <a:pos x="wd2" y="hd2"/>
                </a:cxn>
              </a:cxnLst>
              <a:rect l="0" t="0" r="r" b="b"/>
              <a:pathLst>
                <a:path w="21600" h="21600" extrusionOk="0">
                  <a:moveTo>
                    <a:pt x="18782" y="0"/>
                  </a:moveTo>
                  <a:lnTo>
                    <a:pt x="21600" y="2"/>
                  </a:lnTo>
                  <a:lnTo>
                    <a:pt x="2818" y="21600"/>
                  </a:lnTo>
                  <a:lnTo>
                    <a:pt x="0" y="2159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990" name="Rectangle 8"/>
            <p:cNvSpPr/>
            <p:nvPr/>
          </p:nvSpPr>
          <p:spPr>
            <a:xfrm>
              <a:off x="4965528" y="649012"/>
              <a:ext cx="384518" cy="1351513"/>
            </a:xfrm>
            <a:custGeom>
              <a:avLst/>
              <a:gdLst/>
              <a:ahLst/>
              <a:cxnLst>
                <a:cxn ang="0">
                  <a:pos x="wd2" y="hd2"/>
                </a:cxn>
                <a:cxn ang="5400000">
                  <a:pos x="wd2" y="hd2"/>
                </a:cxn>
                <a:cxn ang="10800000">
                  <a:pos x="wd2" y="hd2"/>
                </a:cxn>
                <a:cxn ang="16200000">
                  <a:pos x="wd2" y="hd2"/>
                </a:cxn>
              </a:cxnLst>
              <a:rect l="0" t="0" r="r" b="b"/>
              <a:pathLst>
                <a:path w="21600" h="21600" extrusionOk="0">
                  <a:moveTo>
                    <a:pt x="0" y="54"/>
                  </a:moveTo>
                  <a:lnTo>
                    <a:pt x="688" y="0"/>
                  </a:lnTo>
                  <a:lnTo>
                    <a:pt x="21600" y="21546"/>
                  </a:lnTo>
                  <a:lnTo>
                    <a:pt x="20912"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991" name="Rectangle 9"/>
            <p:cNvSpPr/>
            <p:nvPr/>
          </p:nvSpPr>
          <p:spPr>
            <a:xfrm>
              <a:off x="1140127" y="1179683"/>
              <a:ext cx="1063021" cy="3055596"/>
            </a:xfrm>
            <a:custGeom>
              <a:avLst/>
              <a:gdLst/>
              <a:ahLst/>
              <a:cxnLst>
                <a:cxn ang="0">
                  <a:pos x="wd2" y="hd2"/>
                </a:cxn>
                <a:cxn ang="5400000">
                  <a:pos x="wd2" y="hd2"/>
                </a:cxn>
                <a:cxn ang="10800000">
                  <a:pos x="wd2" y="hd2"/>
                </a:cxn>
                <a:cxn ang="16200000">
                  <a:pos x="wd2" y="hd2"/>
                </a:cxn>
              </a:cxnLst>
              <a:rect l="0" t="0" r="r" b="b"/>
              <a:pathLst>
                <a:path w="21600" h="21600" extrusionOk="0">
                  <a:moveTo>
                    <a:pt x="0" y="29"/>
                  </a:moveTo>
                  <a:lnTo>
                    <a:pt x="244" y="0"/>
                  </a:lnTo>
                  <a:lnTo>
                    <a:pt x="21600" y="21571"/>
                  </a:lnTo>
                  <a:lnTo>
                    <a:pt x="21356"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992" name="Rectangle 10"/>
            <p:cNvSpPr/>
            <p:nvPr/>
          </p:nvSpPr>
          <p:spPr>
            <a:xfrm>
              <a:off x="39266" y="1187305"/>
              <a:ext cx="1083518" cy="3192752"/>
            </a:xfrm>
            <a:custGeom>
              <a:avLst/>
              <a:gdLst/>
              <a:ahLst/>
              <a:cxnLst>
                <a:cxn ang="0">
                  <a:pos x="wd2" y="hd2"/>
                </a:cxn>
                <a:cxn ang="5400000">
                  <a:pos x="wd2" y="hd2"/>
                </a:cxn>
                <a:cxn ang="10800000">
                  <a:pos x="wd2" y="hd2"/>
                </a:cxn>
                <a:cxn ang="16200000">
                  <a:pos x="wd2" y="hd2"/>
                </a:cxn>
              </a:cxnLst>
              <a:rect l="0" t="0" r="r" b="b"/>
              <a:pathLst>
                <a:path w="21600" h="21600" extrusionOk="0">
                  <a:moveTo>
                    <a:pt x="21360" y="0"/>
                  </a:moveTo>
                  <a:lnTo>
                    <a:pt x="21600" y="27"/>
                  </a:lnTo>
                  <a:lnTo>
                    <a:pt x="240" y="21600"/>
                  </a:lnTo>
                  <a:lnTo>
                    <a:pt x="0" y="2157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993" name="Rectangle 11"/>
            <p:cNvSpPr/>
            <p:nvPr/>
          </p:nvSpPr>
          <p:spPr>
            <a:xfrm>
              <a:off x="904041" y="1183192"/>
              <a:ext cx="236618" cy="3018415"/>
            </a:xfrm>
            <a:custGeom>
              <a:avLst/>
              <a:gdLst/>
              <a:ahLst/>
              <a:cxnLst>
                <a:cxn ang="0">
                  <a:pos x="wd2" y="hd2"/>
                </a:cxn>
                <a:cxn ang="5400000">
                  <a:pos x="wd2" y="hd2"/>
                </a:cxn>
                <a:cxn ang="10800000">
                  <a:pos x="wd2" y="hd2"/>
                </a:cxn>
                <a:cxn ang="16200000">
                  <a:pos x="wd2" y="hd2"/>
                </a:cxn>
              </a:cxnLst>
              <a:rect l="0" t="0" r="r" b="b"/>
              <a:pathLst>
                <a:path w="21600" h="21600" extrusionOk="0">
                  <a:moveTo>
                    <a:pt x="20444" y="0"/>
                  </a:moveTo>
                  <a:lnTo>
                    <a:pt x="21600" y="7"/>
                  </a:lnTo>
                  <a:lnTo>
                    <a:pt x="1156" y="21600"/>
                  </a:lnTo>
                  <a:lnTo>
                    <a:pt x="0" y="2159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994" name="Freeform 12"/>
            <p:cNvSpPr/>
            <p:nvPr/>
          </p:nvSpPr>
          <p:spPr>
            <a:xfrm>
              <a:off x="2560637" y="3006724"/>
              <a:ext cx="989013" cy="247651"/>
            </a:xfrm>
            <a:custGeom>
              <a:avLst/>
              <a:gdLst/>
              <a:ahLst/>
              <a:cxnLst>
                <a:cxn ang="0">
                  <a:pos x="wd2" y="hd2"/>
                </a:cxn>
                <a:cxn ang="5400000">
                  <a:pos x="wd2" y="hd2"/>
                </a:cxn>
                <a:cxn ang="10800000">
                  <a:pos x="wd2" y="hd2"/>
                </a:cxn>
                <a:cxn ang="16200000">
                  <a:pos x="wd2" y="hd2"/>
                </a:cxn>
              </a:cxnLst>
              <a:rect l="0" t="0" r="r" b="b"/>
              <a:pathLst>
                <a:path w="21600" h="21600" extrusionOk="0">
                  <a:moveTo>
                    <a:pt x="208" y="2492"/>
                  </a:moveTo>
                  <a:lnTo>
                    <a:pt x="5617" y="4985"/>
                  </a:lnTo>
                  <a:lnTo>
                    <a:pt x="8702" y="4985"/>
                  </a:lnTo>
                  <a:lnTo>
                    <a:pt x="12274" y="4154"/>
                  </a:lnTo>
                  <a:lnTo>
                    <a:pt x="16399" y="2492"/>
                  </a:lnTo>
                  <a:lnTo>
                    <a:pt x="21184" y="0"/>
                  </a:lnTo>
                  <a:lnTo>
                    <a:pt x="21600" y="15785"/>
                  </a:lnTo>
                  <a:lnTo>
                    <a:pt x="17231" y="19108"/>
                  </a:lnTo>
                  <a:lnTo>
                    <a:pt x="14354" y="20769"/>
                  </a:lnTo>
                  <a:lnTo>
                    <a:pt x="11025" y="21600"/>
                  </a:lnTo>
                  <a:lnTo>
                    <a:pt x="7454" y="21600"/>
                  </a:lnTo>
                  <a:lnTo>
                    <a:pt x="3744" y="20769"/>
                  </a:lnTo>
                  <a:lnTo>
                    <a:pt x="0" y="18277"/>
                  </a:lnTo>
                  <a:lnTo>
                    <a:pt x="208" y="2492"/>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995" name="Freeform 13"/>
            <p:cNvSpPr/>
            <p:nvPr/>
          </p:nvSpPr>
          <p:spPr>
            <a:xfrm>
              <a:off x="3759199" y="3911599"/>
              <a:ext cx="1581151" cy="200026"/>
            </a:xfrm>
            <a:custGeom>
              <a:avLst/>
              <a:gdLst/>
              <a:ahLst/>
              <a:cxnLst>
                <a:cxn ang="0">
                  <a:pos x="wd2" y="hd2"/>
                </a:cxn>
                <a:cxn ang="5400000">
                  <a:pos x="wd2" y="hd2"/>
                </a:cxn>
                <a:cxn ang="10800000">
                  <a:pos x="wd2" y="hd2"/>
                </a:cxn>
                <a:cxn ang="16200000">
                  <a:pos x="wd2" y="hd2"/>
                </a:cxn>
              </a:cxnLst>
              <a:rect l="0" t="0" r="r" b="b"/>
              <a:pathLst>
                <a:path w="21600" h="21600" extrusionOk="0">
                  <a:moveTo>
                    <a:pt x="16401" y="1029"/>
                  </a:moveTo>
                  <a:lnTo>
                    <a:pt x="8723" y="1029"/>
                  </a:lnTo>
                  <a:lnTo>
                    <a:pt x="7287" y="0"/>
                  </a:lnTo>
                  <a:lnTo>
                    <a:pt x="4829" y="0"/>
                  </a:lnTo>
                  <a:lnTo>
                    <a:pt x="3915" y="1029"/>
                  </a:lnTo>
                  <a:lnTo>
                    <a:pt x="1175" y="1029"/>
                  </a:lnTo>
                  <a:lnTo>
                    <a:pt x="522" y="2057"/>
                  </a:lnTo>
                  <a:lnTo>
                    <a:pt x="131" y="3086"/>
                  </a:lnTo>
                  <a:lnTo>
                    <a:pt x="0" y="4114"/>
                  </a:lnTo>
                  <a:lnTo>
                    <a:pt x="261" y="7200"/>
                  </a:lnTo>
                  <a:lnTo>
                    <a:pt x="392" y="8229"/>
                  </a:lnTo>
                  <a:lnTo>
                    <a:pt x="653" y="9257"/>
                  </a:lnTo>
                  <a:lnTo>
                    <a:pt x="1305" y="10286"/>
                  </a:lnTo>
                  <a:lnTo>
                    <a:pt x="1958" y="12343"/>
                  </a:lnTo>
                  <a:lnTo>
                    <a:pt x="3132" y="14400"/>
                  </a:lnTo>
                  <a:lnTo>
                    <a:pt x="4568" y="15429"/>
                  </a:lnTo>
                  <a:lnTo>
                    <a:pt x="6373" y="17486"/>
                  </a:lnTo>
                  <a:lnTo>
                    <a:pt x="8462" y="18514"/>
                  </a:lnTo>
                  <a:lnTo>
                    <a:pt x="10941" y="20571"/>
                  </a:lnTo>
                  <a:lnTo>
                    <a:pt x="13530" y="20571"/>
                  </a:lnTo>
                  <a:lnTo>
                    <a:pt x="16401" y="21600"/>
                  </a:lnTo>
                  <a:lnTo>
                    <a:pt x="21600" y="21600"/>
                  </a:lnTo>
                  <a:lnTo>
                    <a:pt x="21600" y="2057"/>
                  </a:lnTo>
                  <a:lnTo>
                    <a:pt x="19120" y="2057"/>
                  </a:lnTo>
                  <a:lnTo>
                    <a:pt x="16401" y="1029"/>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996" name="Freeform 14"/>
            <p:cNvSpPr/>
            <p:nvPr/>
          </p:nvSpPr>
          <p:spPr>
            <a:xfrm>
              <a:off x="3797300" y="3997324"/>
              <a:ext cx="1543051" cy="388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535" y="4761"/>
                  </a:lnTo>
                  <a:lnTo>
                    <a:pt x="1471" y="8464"/>
                  </a:lnTo>
                  <a:lnTo>
                    <a:pt x="2675" y="12078"/>
                  </a:lnTo>
                  <a:lnTo>
                    <a:pt x="4414" y="15252"/>
                  </a:lnTo>
                  <a:lnTo>
                    <a:pt x="6531" y="17897"/>
                  </a:lnTo>
                  <a:lnTo>
                    <a:pt x="9206" y="20013"/>
                  </a:lnTo>
                  <a:lnTo>
                    <a:pt x="10677" y="20542"/>
                  </a:lnTo>
                  <a:lnTo>
                    <a:pt x="12394" y="21071"/>
                  </a:lnTo>
                  <a:lnTo>
                    <a:pt x="14133" y="21600"/>
                  </a:lnTo>
                  <a:lnTo>
                    <a:pt x="19059" y="21600"/>
                  </a:lnTo>
                  <a:lnTo>
                    <a:pt x="21600" y="21071"/>
                  </a:lnTo>
                  <a:lnTo>
                    <a:pt x="21600" y="5290"/>
                  </a:lnTo>
                  <a:lnTo>
                    <a:pt x="15604" y="5290"/>
                  </a:lnTo>
                  <a:lnTo>
                    <a:pt x="11212" y="4761"/>
                  </a:lnTo>
                  <a:lnTo>
                    <a:pt x="7066" y="3703"/>
                  </a:lnTo>
                  <a:lnTo>
                    <a:pt x="3344" y="2116"/>
                  </a:lnTo>
                  <a:lnTo>
                    <a:pt x="1605" y="1058"/>
                  </a:lnTo>
                  <a:lnTo>
                    <a:pt x="0" y="0"/>
                  </a:lnTo>
                  <a:close/>
                </a:path>
              </a:pathLst>
            </a:custGeom>
            <a:gradFill flip="none" rotWithShape="1">
              <a:gsLst>
                <a:gs pos="0">
                  <a:srgbClr val="663300"/>
                </a:gs>
                <a:gs pos="100000">
                  <a:srgbClr val="82582E"/>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997" name="Freeform 15"/>
            <p:cNvSpPr/>
            <p:nvPr/>
          </p:nvSpPr>
          <p:spPr>
            <a:xfrm>
              <a:off x="3825875" y="3911599"/>
              <a:ext cx="1514476" cy="142876"/>
            </a:xfrm>
            <a:custGeom>
              <a:avLst/>
              <a:gdLst/>
              <a:ahLst/>
              <a:cxnLst>
                <a:cxn ang="0">
                  <a:pos x="wd2" y="hd2"/>
                </a:cxn>
                <a:cxn ang="5400000">
                  <a:pos x="wd2" y="hd2"/>
                </a:cxn>
                <a:cxn ang="10800000">
                  <a:pos x="wd2" y="hd2"/>
                </a:cxn>
                <a:cxn ang="16200000">
                  <a:pos x="wd2" y="hd2"/>
                </a:cxn>
              </a:cxnLst>
              <a:rect l="0" t="0" r="r" b="b"/>
              <a:pathLst>
                <a:path w="21600" h="21600" extrusionOk="0">
                  <a:moveTo>
                    <a:pt x="15899" y="0"/>
                  </a:moveTo>
                  <a:lnTo>
                    <a:pt x="3679" y="0"/>
                  </a:lnTo>
                  <a:lnTo>
                    <a:pt x="2862" y="1440"/>
                  </a:lnTo>
                  <a:lnTo>
                    <a:pt x="2180" y="1440"/>
                  </a:lnTo>
                  <a:lnTo>
                    <a:pt x="1226" y="2880"/>
                  </a:lnTo>
                  <a:lnTo>
                    <a:pt x="681" y="2880"/>
                  </a:lnTo>
                  <a:lnTo>
                    <a:pt x="273" y="4320"/>
                  </a:lnTo>
                  <a:lnTo>
                    <a:pt x="136" y="4320"/>
                  </a:lnTo>
                  <a:lnTo>
                    <a:pt x="0" y="5760"/>
                  </a:lnTo>
                  <a:lnTo>
                    <a:pt x="136" y="7200"/>
                  </a:lnTo>
                  <a:lnTo>
                    <a:pt x="545" y="8640"/>
                  </a:lnTo>
                  <a:lnTo>
                    <a:pt x="1226" y="10080"/>
                  </a:lnTo>
                  <a:lnTo>
                    <a:pt x="2317" y="12960"/>
                  </a:lnTo>
                  <a:lnTo>
                    <a:pt x="3816" y="14400"/>
                  </a:lnTo>
                  <a:lnTo>
                    <a:pt x="5701" y="15840"/>
                  </a:lnTo>
                  <a:lnTo>
                    <a:pt x="7745" y="18720"/>
                  </a:lnTo>
                  <a:lnTo>
                    <a:pt x="10198" y="20160"/>
                  </a:lnTo>
                  <a:lnTo>
                    <a:pt x="12901" y="20160"/>
                  </a:lnTo>
                  <a:lnTo>
                    <a:pt x="15763" y="21600"/>
                  </a:lnTo>
                  <a:lnTo>
                    <a:pt x="21600" y="21600"/>
                  </a:lnTo>
                  <a:lnTo>
                    <a:pt x="21600" y="1440"/>
                  </a:lnTo>
                  <a:lnTo>
                    <a:pt x="17534" y="1440"/>
                  </a:lnTo>
                  <a:lnTo>
                    <a:pt x="15899"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998" name="Freeform 16"/>
            <p:cNvSpPr/>
            <p:nvPr/>
          </p:nvSpPr>
          <p:spPr>
            <a:xfrm>
              <a:off x="1055687" y="657224"/>
              <a:ext cx="161926" cy="246064"/>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672"/>
                  </a:lnTo>
                  <a:lnTo>
                    <a:pt x="6353" y="10034"/>
                  </a:lnTo>
                  <a:lnTo>
                    <a:pt x="6353" y="21600"/>
                  </a:lnTo>
                  <a:lnTo>
                    <a:pt x="15247" y="21600"/>
                  </a:lnTo>
                  <a:lnTo>
                    <a:pt x="15247" y="9197"/>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999" name="Freeform 17"/>
            <p:cNvSpPr/>
            <p:nvPr/>
          </p:nvSpPr>
          <p:spPr>
            <a:xfrm>
              <a:off x="1055687" y="893762"/>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1520" y="21600"/>
                  </a:moveTo>
                  <a:lnTo>
                    <a:pt x="17280" y="16200"/>
                  </a:lnTo>
                  <a:lnTo>
                    <a:pt x="21600" y="8100"/>
                  </a:lnTo>
                  <a:lnTo>
                    <a:pt x="20160" y="5400"/>
                  </a:lnTo>
                  <a:lnTo>
                    <a:pt x="15840" y="1350"/>
                  </a:lnTo>
                  <a:lnTo>
                    <a:pt x="10080" y="0"/>
                  </a:lnTo>
                  <a:lnTo>
                    <a:pt x="5760" y="0"/>
                  </a:lnTo>
                  <a:lnTo>
                    <a:pt x="2880" y="2700"/>
                  </a:lnTo>
                  <a:lnTo>
                    <a:pt x="0" y="8100"/>
                  </a:lnTo>
                  <a:lnTo>
                    <a:pt x="2880" y="14850"/>
                  </a:lnTo>
                  <a:lnTo>
                    <a:pt x="7200" y="18900"/>
                  </a:lnTo>
                  <a:lnTo>
                    <a:pt x="11520" y="21600"/>
                  </a:lnTo>
                  <a:close/>
                  <a:moveTo>
                    <a:pt x="11520" y="2700"/>
                  </a:moveTo>
                  <a:lnTo>
                    <a:pt x="15840" y="4050"/>
                  </a:lnTo>
                  <a:lnTo>
                    <a:pt x="17280" y="5400"/>
                  </a:lnTo>
                  <a:lnTo>
                    <a:pt x="17280" y="10800"/>
                  </a:lnTo>
                  <a:lnTo>
                    <a:pt x="12960" y="14850"/>
                  </a:lnTo>
                  <a:lnTo>
                    <a:pt x="11520" y="17550"/>
                  </a:lnTo>
                  <a:lnTo>
                    <a:pt x="7200" y="14850"/>
                  </a:lnTo>
                  <a:lnTo>
                    <a:pt x="4320" y="6750"/>
                  </a:lnTo>
                  <a:lnTo>
                    <a:pt x="7200" y="2700"/>
                  </a:lnTo>
                  <a:lnTo>
                    <a:pt x="11520"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00" name="Freeform 18"/>
            <p:cNvSpPr/>
            <p:nvPr/>
          </p:nvSpPr>
          <p:spPr>
            <a:xfrm>
              <a:off x="1055687" y="10175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2880" y="20400"/>
                  </a:lnTo>
                  <a:lnTo>
                    <a:pt x="5760" y="21600"/>
                  </a:lnTo>
                  <a:lnTo>
                    <a:pt x="12960" y="21600"/>
                  </a:lnTo>
                  <a:lnTo>
                    <a:pt x="18720" y="19200"/>
                  </a:lnTo>
                  <a:lnTo>
                    <a:pt x="21600" y="14400"/>
                  </a:lnTo>
                  <a:lnTo>
                    <a:pt x="20160" y="8400"/>
                  </a:lnTo>
                  <a:lnTo>
                    <a:pt x="11520" y="1200"/>
                  </a:lnTo>
                  <a:lnTo>
                    <a:pt x="11520" y="0"/>
                  </a:lnTo>
                  <a:lnTo>
                    <a:pt x="5760" y="4800"/>
                  </a:lnTo>
                  <a:lnTo>
                    <a:pt x="1440" y="9600"/>
                  </a:lnTo>
                  <a:lnTo>
                    <a:pt x="0" y="13200"/>
                  </a:lnTo>
                  <a:lnTo>
                    <a:pt x="0" y="18000"/>
                  </a:lnTo>
                  <a:close/>
                  <a:moveTo>
                    <a:pt x="2880" y="13200"/>
                  </a:moveTo>
                  <a:lnTo>
                    <a:pt x="4320" y="9600"/>
                  </a:lnTo>
                  <a:lnTo>
                    <a:pt x="11520" y="3600"/>
                  </a:lnTo>
                  <a:lnTo>
                    <a:pt x="15840" y="6000"/>
                  </a:lnTo>
                  <a:lnTo>
                    <a:pt x="17280" y="9600"/>
                  </a:lnTo>
                  <a:lnTo>
                    <a:pt x="18720" y="14400"/>
                  </a:lnTo>
                  <a:lnTo>
                    <a:pt x="18720" y="16800"/>
                  </a:lnTo>
                  <a:lnTo>
                    <a:pt x="15840" y="19200"/>
                  </a:lnTo>
                  <a:lnTo>
                    <a:pt x="10080" y="20400"/>
                  </a:lnTo>
                  <a:lnTo>
                    <a:pt x="4320" y="18000"/>
                  </a:lnTo>
                  <a:lnTo>
                    <a:pt x="2880" y="15600"/>
                  </a:lnTo>
                  <a:lnTo>
                    <a:pt x="288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01" name="Freeform 19"/>
            <p:cNvSpPr/>
            <p:nvPr/>
          </p:nvSpPr>
          <p:spPr>
            <a:xfrm>
              <a:off x="4883149" y="123824"/>
              <a:ext cx="161926" cy="2476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831"/>
                  </a:lnTo>
                  <a:lnTo>
                    <a:pt x="6353" y="9969"/>
                  </a:lnTo>
                  <a:lnTo>
                    <a:pt x="6353" y="21600"/>
                  </a:lnTo>
                  <a:lnTo>
                    <a:pt x="15247" y="21600"/>
                  </a:lnTo>
                  <a:lnTo>
                    <a:pt x="15247" y="9138"/>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02" name="Freeform 20"/>
            <p:cNvSpPr/>
            <p:nvPr/>
          </p:nvSpPr>
          <p:spPr>
            <a:xfrm>
              <a:off x="4892674" y="352424"/>
              <a:ext cx="133351" cy="152401"/>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16971" y="17550"/>
                  </a:lnTo>
                  <a:lnTo>
                    <a:pt x="21600" y="12150"/>
                  </a:lnTo>
                  <a:lnTo>
                    <a:pt x="21600" y="6750"/>
                  </a:lnTo>
                  <a:lnTo>
                    <a:pt x="16971" y="1350"/>
                  </a:lnTo>
                  <a:lnTo>
                    <a:pt x="10800" y="0"/>
                  </a:lnTo>
                  <a:lnTo>
                    <a:pt x="6171" y="1350"/>
                  </a:lnTo>
                  <a:lnTo>
                    <a:pt x="3086" y="4050"/>
                  </a:lnTo>
                  <a:lnTo>
                    <a:pt x="0" y="9450"/>
                  </a:lnTo>
                  <a:lnTo>
                    <a:pt x="3086" y="14850"/>
                  </a:lnTo>
                  <a:lnTo>
                    <a:pt x="10800" y="21600"/>
                  </a:lnTo>
                  <a:close/>
                  <a:moveTo>
                    <a:pt x="12343" y="2700"/>
                  </a:moveTo>
                  <a:lnTo>
                    <a:pt x="16971" y="4050"/>
                  </a:lnTo>
                  <a:lnTo>
                    <a:pt x="18514" y="6750"/>
                  </a:lnTo>
                  <a:lnTo>
                    <a:pt x="18514" y="9450"/>
                  </a:lnTo>
                  <a:lnTo>
                    <a:pt x="16971" y="12150"/>
                  </a:lnTo>
                  <a:lnTo>
                    <a:pt x="13886" y="16200"/>
                  </a:lnTo>
                  <a:lnTo>
                    <a:pt x="10800" y="18900"/>
                  </a:lnTo>
                  <a:lnTo>
                    <a:pt x="7714" y="16200"/>
                  </a:lnTo>
                  <a:lnTo>
                    <a:pt x="4629" y="12150"/>
                  </a:lnTo>
                  <a:lnTo>
                    <a:pt x="4629" y="6750"/>
                  </a:lnTo>
                  <a:lnTo>
                    <a:pt x="7714" y="4050"/>
                  </a:lnTo>
                  <a:lnTo>
                    <a:pt x="12343"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03" name="Freeform 21"/>
            <p:cNvSpPr/>
            <p:nvPr/>
          </p:nvSpPr>
          <p:spPr>
            <a:xfrm>
              <a:off x="4883149" y="485774"/>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1440" y="18000"/>
                  </a:moveTo>
                  <a:lnTo>
                    <a:pt x="4320" y="20400"/>
                  </a:lnTo>
                  <a:lnTo>
                    <a:pt x="7200" y="21600"/>
                  </a:lnTo>
                  <a:lnTo>
                    <a:pt x="14400" y="21600"/>
                  </a:lnTo>
                  <a:lnTo>
                    <a:pt x="20160" y="19200"/>
                  </a:lnTo>
                  <a:lnTo>
                    <a:pt x="21600" y="16800"/>
                  </a:lnTo>
                  <a:lnTo>
                    <a:pt x="21600" y="13200"/>
                  </a:lnTo>
                  <a:lnTo>
                    <a:pt x="20160" y="7200"/>
                  </a:lnTo>
                  <a:lnTo>
                    <a:pt x="17280" y="3600"/>
                  </a:lnTo>
                  <a:lnTo>
                    <a:pt x="12960" y="0"/>
                  </a:lnTo>
                  <a:lnTo>
                    <a:pt x="11520" y="0"/>
                  </a:lnTo>
                  <a:lnTo>
                    <a:pt x="5760" y="4800"/>
                  </a:lnTo>
                  <a:lnTo>
                    <a:pt x="2880" y="9600"/>
                  </a:lnTo>
                  <a:lnTo>
                    <a:pt x="0" y="13200"/>
                  </a:lnTo>
                  <a:lnTo>
                    <a:pt x="1440" y="18000"/>
                  </a:lnTo>
                  <a:close/>
                  <a:moveTo>
                    <a:pt x="4320" y="13200"/>
                  </a:moveTo>
                  <a:lnTo>
                    <a:pt x="5760" y="9600"/>
                  </a:lnTo>
                  <a:lnTo>
                    <a:pt x="8640" y="6000"/>
                  </a:lnTo>
                  <a:lnTo>
                    <a:pt x="10080" y="3600"/>
                  </a:lnTo>
                  <a:lnTo>
                    <a:pt x="11520" y="2400"/>
                  </a:lnTo>
                  <a:lnTo>
                    <a:pt x="18720" y="8400"/>
                  </a:lnTo>
                  <a:lnTo>
                    <a:pt x="20160" y="13200"/>
                  </a:lnTo>
                  <a:lnTo>
                    <a:pt x="15840" y="18000"/>
                  </a:lnTo>
                  <a:lnTo>
                    <a:pt x="12960" y="19200"/>
                  </a:lnTo>
                  <a:lnTo>
                    <a:pt x="7200" y="19200"/>
                  </a:lnTo>
                  <a:lnTo>
                    <a:pt x="5760" y="16800"/>
                  </a:lnTo>
                  <a:lnTo>
                    <a:pt x="4320" y="15600"/>
                  </a:lnTo>
                  <a:lnTo>
                    <a:pt x="432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04" name="Freeform 22"/>
            <p:cNvSpPr/>
            <p:nvPr/>
          </p:nvSpPr>
          <p:spPr>
            <a:xfrm>
              <a:off x="4816474" y="3806824"/>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9818" y="21600"/>
                  </a:moveTo>
                  <a:lnTo>
                    <a:pt x="17673" y="16200"/>
                  </a:lnTo>
                  <a:lnTo>
                    <a:pt x="21600" y="10800"/>
                  </a:lnTo>
                  <a:lnTo>
                    <a:pt x="21600" y="5400"/>
                  </a:lnTo>
                  <a:lnTo>
                    <a:pt x="17673" y="1350"/>
                  </a:lnTo>
                  <a:lnTo>
                    <a:pt x="9818" y="0"/>
                  </a:lnTo>
                  <a:lnTo>
                    <a:pt x="5891" y="0"/>
                  </a:lnTo>
                  <a:lnTo>
                    <a:pt x="1964" y="2700"/>
                  </a:lnTo>
                  <a:lnTo>
                    <a:pt x="0" y="8100"/>
                  </a:lnTo>
                  <a:lnTo>
                    <a:pt x="1964" y="13500"/>
                  </a:lnTo>
                  <a:lnTo>
                    <a:pt x="5891" y="18900"/>
                  </a:lnTo>
                  <a:lnTo>
                    <a:pt x="9818" y="21600"/>
                  </a:lnTo>
                  <a:close/>
                  <a:moveTo>
                    <a:pt x="9818" y="2700"/>
                  </a:moveTo>
                  <a:lnTo>
                    <a:pt x="15709" y="4050"/>
                  </a:lnTo>
                  <a:lnTo>
                    <a:pt x="17673" y="5400"/>
                  </a:lnTo>
                  <a:lnTo>
                    <a:pt x="17673" y="8100"/>
                  </a:lnTo>
                  <a:lnTo>
                    <a:pt x="15709" y="10800"/>
                  </a:lnTo>
                  <a:lnTo>
                    <a:pt x="11782" y="14850"/>
                  </a:lnTo>
                  <a:lnTo>
                    <a:pt x="9818" y="17550"/>
                  </a:lnTo>
                  <a:lnTo>
                    <a:pt x="5891" y="14850"/>
                  </a:lnTo>
                  <a:lnTo>
                    <a:pt x="1964" y="6750"/>
                  </a:lnTo>
                  <a:lnTo>
                    <a:pt x="5891" y="2700"/>
                  </a:lnTo>
                  <a:lnTo>
                    <a:pt x="9818"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05" name="Freeform 23"/>
            <p:cNvSpPr/>
            <p:nvPr/>
          </p:nvSpPr>
          <p:spPr>
            <a:xfrm>
              <a:off x="989012" y="0"/>
              <a:ext cx="4132264" cy="704850"/>
            </a:xfrm>
            <a:custGeom>
              <a:avLst/>
              <a:gdLst/>
              <a:ahLst/>
              <a:cxnLst>
                <a:cxn ang="0">
                  <a:pos x="wd2" y="hd2"/>
                </a:cxn>
                <a:cxn ang="5400000">
                  <a:pos x="wd2" y="hd2"/>
                </a:cxn>
                <a:cxn ang="10800000">
                  <a:pos x="wd2" y="hd2"/>
                </a:cxn>
                <a:cxn ang="16200000">
                  <a:pos x="wd2" y="hd2"/>
                </a:cxn>
              </a:cxnLst>
              <a:rect l="0" t="0" r="r" b="b"/>
              <a:pathLst>
                <a:path w="21600" h="21600" extrusionOk="0">
                  <a:moveTo>
                    <a:pt x="21458" y="0"/>
                  </a:moveTo>
                  <a:lnTo>
                    <a:pt x="21600" y="3503"/>
                  </a:lnTo>
                  <a:lnTo>
                    <a:pt x="50" y="21600"/>
                  </a:lnTo>
                  <a:lnTo>
                    <a:pt x="0" y="19265"/>
                  </a:lnTo>
                  <a:lnTo>
                    <a:pt x="10200" y="4670"/>
                  </a:lnTo>
                  <a:lnTo>
                    <a:pt x="11250" y="3795"/>
                  </a:lnTo>
                  <a:lnTo>
                    <a:pt x="21458"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06" name="Freeform 24"/>
            <p:cNvSpPr/>
            <p:nvPr/>
          </p:nvSpPr>
          <p:spPr>
            <a:xfrm>
              <a:off x="857249" y="4200524"/>
              <a:ext cx="133351" cy="150814"/>
            </a:xfrm>
            <a:custGeom>
              <a:avLst/>
              <a:gdLst/>
              <a:ahLst/>
              <a:cxnLst>
                <a:cxn ang="0">
                  <a:pos x="wd2" y="hd2"/>
                </a:cxn>
                <a:cxn ang="5400000">
                  <a:pos x="wd2" y="hd2"/>
                </a:cxn>
                <a:cxn ang="10800000">
                  <a:pos x="wd2" y="hd2"/>
                </a:cxn>
                <a:cxn ang="16200000">
                  <a:pos x="wd2" y="hd2"/>
                </a:cxn>
              </a:cxnLst>
              <a:rect l="0" t="0" r="r" b="b"/>
              <a:pathLst>
                <a:path w="21600" h="21600" extrusionOk="0">
                  <a:moveTo>
                    <a:pt x="9257" y="21600"/>
                  </a:moveTo>
                  <a:lnTo>
                    <a:pt x="15429" y="17507"/>
                  </a:lnTo>
                  <a:lnTo>
                    <a:pt x="20057" y="12051"/>
                  </a:lnTo>
                  <a:lnTo>
                    <a:pt x="21600" y="9549"/>
                  </a:lnTo>
                  <a:lnTo>
                    <a:pt x="21600" y="6821"/>
                  </a:lnTo>
                  <a:lnTo>
                    <a:pt x="18514" y="1364"/>
                  </a:lnTo>
                  <a:lnTo>
                    <a:pt x="10800" y="0"/>
                  </a:lnTo>
                  <a:lnTo>
                    <a:pt x="7714" y="0"/>
                  </a:lnTo>
                  <a:lnTo>
                    <a:pt x="3086" y="2728"/>
                  </a:lnTo>
                  <a:lnTo>
                    <a:pt x="0" y="5457"/>
                  </a:lnTo>
                  <a:lnTo>
                    <a:pt x="0" y="8185"/>
                  </a:lnTo>
                  <a:lnTo>
                    <a:pt x="1543" y="13415"/>
                  </a:lnTo>
                  <a:lnTo>
                    <a:pt x="6171" y="18872"/>
                  </a:lnTo>
                  <a:lnTo>
                    <a:pt x="9257" y="21600"/>
                  </a:lnTo>
                  <a:close/>
                  <a:moveTo>
                    <a:pt x="12343" y="2728"/>
                  </a:moveTo>
                  <a:lnTo>
                    <a:pt x="16971" y="4093"/>
                  </a:lnTo>
                  <a:lnTo>
                    <a:pt x="18514" y="6821"/>
                  </a:lnTo>
                  <a:lnTo>
                    <a:pt x="18514" y="9549"/>
                  </a:lnTo>
                  <a:lnTo>
                    <a:pt x="16971" y="12051"/>
                  </a:lnTo>
                  <a:lnTo>
                    <a:pt x="10800" y="17507"/>
                  </a:lnTo>
                  <a:lnTo>
                    <a:pt x="9257" y="17507"/>
                  </a:lnTo>
                  <a:lnTo>
                    <a:pt x="6171" y="14779"/>
                  </a:lnTo>
                  <a:lnTo>
                    <a:pt x="4629" y="10914"/>
                  </a:lnTo>
                  <a:lnTo>
                    <a:pt x="4629" y="6821"/>
                  </a:lnTo>
                  <a:lnTo>
                    <a:pt x="7714" y="2728"/>
                  </a:lnTo>
                  <a:lnTo>
                    <a:pt x="12343" y="272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07" name="Freeform 25"/>
            <p:cNvSpPr/>
            <p:nvPr/>
          </p:nvSpPr>
          <p:spPr>
            <a:xfrm>
              <a:off x="2198687" y="43576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2880" y="19200"/>
                  </a:moveTo>
                  <a:lnTo>
                    <a:pt x="5760" y="21600"/>
                  </a:lnTo>
                  <a:lnTo>
                    <a:pt x="10080" y="21600"/>
                  </a:lnTo>
                  <a:lnTo>
                    <a:pt x="15840" y="20400"/>
                  </a:lnTo>
                  <a:lnTo>
                    <a:pt x="20160" y="15600"/>
                  </a:lnTo>
                  <a:lnTo>
                    <a:pt x="21600" y="13200"/>
                  </a:lnTo>
                  <a:lnTo>
                    <a:pt x="20160" y="9600"/>
                  </a:lnTo>
                  <a:lnTo>
                    <a:pt x="15840" y="4800"/>
                  </a:lnTo>
                  <a:lnTo>
                    <a:pt x="11520" y="2400"/>
                  </a:lnTo>
                  <a:lnTo>
                    <a:pt x="8640" y="0"/>
                  </a:lnTo>
                  <a:lnTo>
                    <a:pt x="5760" y="0"/>
                  </a:lnTo>
                  <a:lnTo>
                    <a:pt x="2880" y="6000"/>
                  </a:lnTo>
                  <a:lnTo>
                    <a:pt x="0" y="10800"/>
                  </a:lnTo>
                  <a:lnTo>
                    <a:pt x="0" y="15600"/>
                  </a:lnTo>
                  <a:lnTo>
                    <a:pt x="2880" y="19200"/>
                  </a:lnTo>
                  <a:close/>
                  <a:moveTo>
                    <a:pt x="2880" y="14400"/>
                  </a:moveTo>
                  <a:lnTo>
                    <a:pt x="7200" y="3600"/>
                  </a:lnTo>
                  <a:lnTo>
                    <a:pt x="7200" y="2400"/>
                  </a:lnTo>
                  <a:lnTo>
                    <a:pt x="15840" y="7200"/>
                  </a:lnTo>
                  <a:lnTo>
                    <a:pt x="18720" y="10800"/>
                  </a:lnTo>
                  <a:lnTo>
                    <a:pt x="18720" y="14400"/>
                  </a:lnTo>
                  <a:lnTo>
                    <a:pt x="17280" y="16800"/>
                  </a:lnTo>
                  <a:lnTo>
                    <a:pt x="11520" y="19200"/>
                  </a:lnTo>
                  <a:lnTo>
                    <a:pt x="8640" y="19200"/>
                  </a:lnTo>
                  <a:lnTo>
                    <a:pt x="5760" y="18000"/>
                  </a:lnTo>
                  <a:lnTo>
                    <a:pt x="4320" y="16800"/>
                  </a:lnTo>
                  <a:lnTo>
                    <a:pt x="2880" y="144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08" name="Freeform 26"/>
            <p:cNvSpPr/>
            <p:nvPr/>
          </p:nvSpPr>
          <p:spPr>
            <a:xfrm>
              <a:off x="9524" y="4357687"/>
              <a:ext cx="114301" cy="1428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8640"/>
                  </a:lnTo>
                  <a:lnTo>
                    <a:pt x="18254" y="2880"/>
                  </a:lnTo>
                  <a:lnTo>
                    <a:pt x="10952" y="0"/>
                  </a:lnTo>
                  <a:lnTo>
                    <a:pt x="3651" y="2880"/>
                  </a:lnTo>
                  <a:lnTo>
                    <a:pt x="0" y="8640"/>
                  </a:lnTo>
                  <a:lnTo>
                    <a:pt x="1825" y="14400"/>
                  </a:lnTo>
                  <a:lnTo>
                    <a:pt x="9127" y="18720"/>
                  </a:lnTo>
                  <a:lnTo>
                    <a:pt x="16428" y="21600"/>
                  </a:lnTo>
                  <a:lnTo>
                    <a:pt x="21600" y="21600"/>
                  </a:lnTo>
                  <a:close/>
                  <a:moveTo>
                    <a:pt x="7301" y="4320"/>
                  </a:moveTo>
                  <a:lnTo>
                    <a:pt x="16428" y="4320"/>
                  </a:lnTo>
                  <a:lnTo>
                    <a:pt x="18254" y="10080"/>
                  </a:lnTo>
                  <a:lnTo>
                    <a:pt x="18254" y="18720"/>
                  </a:lnTo>
                  <a:lnTo>
                    <a:pt x="7301" y="15840"/>
                  </a:lnTo>
                  <a:lnTo>
                    <a:pt x="3651" y="11520"/>
                  </a:lnTo>
                  <a:lnTo>
                    <a:pt x="3651" y="7200"/>
                  </a:lnTo>
                  <a:lnTo>
                    <a:pt x="7301" y="432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09" name="Oval 27"/>
            <p:cNvSpPr/>
            <p:nvPr/>
          </p:nvSpPr>
          <p:spPr>
            <a:xfrm>
              <a:off x="79374" y="4303712"/>
              <a:ext cx="2190751" cy="617539"/>
            </a:xfrm>
            <a:prstGeom prst="ellipse">
              <a:avLst/>
            </a:pr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10" name="Oval 28"/>
            <p:cNvSpPr/>
            <p:nvPr/>
          </p:nvSpPr>
          <p:spPr>
            <a:xfrm>
              <a:off x="0" y="4297362"/>
              <a:ext cx="2384426" cy="457201"/>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11" name="Oval 29"/>
            <p:cNvSpPr/>
            <p:nvPr/>
          </p:nvSpPr>
          <p:spPr>
            <a:xfrm>
              <a:off x="74612" y="4338637"/>
              <a:ext cx="2262189" cy="349251"/>
            </a:xfrm>
            <a:prstGeom prst="ellipse">
              <a:avLst/>
            </a:prstGeom>
            <a:gradFill flip="none" rotWithShape="1">
              <a:gsLst>
                <a:gs pos="0">
                  <a:srgbClr val="663300"/>
                </a:gs>
                <a:gs pos="100000">
                  <a:srgbClr val="82582E"/>
                </a:gs>
              </a:gsLst>
              <a:lin ang="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12" name="Freeform 30"/>
            <p:cNvSpPr/>
            <p:nvPr/>
          </p:nvSpPr>
          <p:spPr>
            <a:xfrm>
              <a:off x="2141537" y="4224337"/>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5840" y="21600"/>
                  </a:moveTo>
                  <a:lnTo>
                    <a:pt x="18720" y="14850"/>
                  </a:lnTo>
                  <a:lnTo>
                    <a:pt x="21600" y="9450"/>
                  </a:lnTo>
                  <a:lnTo>
                    <a:pt x="18720" y="4050"/>
                  </a:lnTo>
                  <a:lnTo>
                    <a:pt x="14400" y="0"/>
                  </a:lnTo>
                  <a:lnTo>
                    <a:pt x="7200" y="1350"/>
                  </a:lnTo>
                  <a:lnTo>
                    <a:pt x="1440" y="6750"/>
                  </a:lnTo>
                  <a:lnTo>
                    <a:pt x="0" y="9450"/>
                  </a:lnTo>
                  <a:lnTo>
                    <a:pt x="1440" y="13500"/>
                  </a:lnTo>
                  <a:lnTo>
                    <a:pt x="5760" y="17550"/>
                  </a:lnTo>
                  <a:lnTo>
                    <a:pt x="11520" y="20250"/>
                  </a:lnTo>
                  <a:lnTo>
                    <a:pt x="15840" y="21600"/>
                  </a:lnTo>
                  <a:close/>
                  <a:moveTo>
                    <a:pt x="10080" y="4050"/>
                  </a:moveTo>
                  <a:lnTo>
                    <a:pt x="14400" y="4050"/>
                  </a:lnTo>
                  <a:lnTo>
                    <a:pt x="17280" y="5400"/>
                  </a:lnTo>
                  <a:lnTo>
                    <a:pt x="17280" y="10800"/>
                  </a:lnTo>
                  <a:lnTo>
                    <a:pt x="15840" y="16200"/>
                  </a:lnTo>
                  <a:lnTo>
                    <a:pt x="14400" y="17550"/>
                  </a:lnTo>
                  <a:lnTo>
                    <a:pt x="14400" y="18900"/>
                  </a:lnTo>
                  <a:lnTo>
                    <a:pt x="10080" y="16200"/>
                  </a:lnTo>
                  <a:lnTo>
                    <a:pt x="7200" y="14850"/>
                  </a:lnTo>
                  <a:lnTo>
                    <a:pt x="4320" y="9450"/>
                  </a:lnTo>
                  <a:lnTo>
                    <a:pt x="5760" y="6750"/>
                  </a:lnTo>
                  <a:lnTo>
                    <a:pt x="10080"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13" name="Freeform 31"/>
            <p:cNvSpPr/>
            <p:nvPr/>
          </p:nvSpPr>
          <p:spPr>
            <a:xfrm>
              <a:off x="4806949" y="3930649"/>
              <a:ext cx="114301"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3600" y="20400"/>
                  </a:lnTo>
                  <a:lnTo>
                    <a:pt x="7200" y="21600"/>
                  </a:lnTo>
                  <a:lnTo>
                    <a:pt x="14400" y="21600"/>
                  </a:lnTo>
                  <a:lnTo>
                    <a:pt x="19800" y="19200"/>
                  </a:lnTo>
                  <a:lnTo>
                    <a:pt x="21600" y="13200"/>
                  </a:lnTo>
                  <a:lnTo>
                    <a:pt x="18000" y="3600"/>
                  </a:lnTo>
                  <a:lnTo>
                    <a:pt x="12600" y="0"/>
                  </a:lnTo>
                  <a:lnTo>
                    <a:pt x="10800" y="0"/>
                  </a:lnTo>
                  <a:lnTo>
                    <a:pt x="5400" y="4800"/>
                  </a:lnTo>
                  <a:lnTo>
                    <a:pt x="1800" y="9600"/>
                  </a:lnTo>
                  <a:lnTo>
                    <a:pt x="0" y="13200"/>
                  </a:lnTo>
                  <a:lnTo>
                    <a:pt x="0" y="18000"/>
                  </a:lnTo>
                  <a:close/>
                  <a:moveTo>
                    <a:pt x="3600" y="13200"/>
                  </a:moveTo>
                  <a:lnTo>
                    <a:pt x="5400" y="9600"/>
                  </a:lnTo>
                  <a:lnTo>
                    <a:pt x="9000" y="4800"/>
                  </a:lnTo>
                  <a:lnTo>
                    <a:pt x="10800" y="3600"/>
                  </a:lnTo>
                  <a:lnTo>
                    <a:pt x="16200" y="6000"/>
                  </a:lnTo>
                  <a:lnTo>
                    <a:pt x="18000" y="9600"/>
                  </a:lnTo>
                  <a:lnTo>
                    <a:pt x="19800" y="14400"/>
                  </a:lnTo>
                  <a:lnTo>
                    <a:pt x="19800" y="16800"/>
                  </a:lnTo>
                  <a:lnTo>
                    <a:pt x="16200" y="19200"/>
                  </a:lnTo>
                  <a:lnTo>
                    <a:pt x="9000" y="20400"/>
                  </a:lnTo>
                  <a:lnTo>
                    <a:pt x="7200" y="19200"/>
                  </a:lnTo>
                  <a:lnTo>
                    <a:pt x="3600" y="18000"/>
                  </a:lnTo>
                  <a:lnTo>
                    <a:pt x="360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14" name="Rectangle 32"/>
            <p:cNvSpPr/>
            <p:nvPr/>
          </p:nvSpPr>
          <p:spPr>
            <a:xfrm>
              <a:off x="2927349" y="1025524"/>
              <a:ext cx="274638" cy="4030664"/>
            </a:xfrm>
            <a:prstGeom prst="rect">
              <a:avLst/>
            </a:pr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15" name="Rectangle 33"/>
            <p:cNvSpPr/>
            <p:nvPr/>
          </p:nvSpPr>
          <p:spPr>
            <a:xfrm>
              <a:off x="3006724" y="663574"/>
              <a:ext cx="120651" cy="381000"/>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16" name="AutoShape 34"/>
            <p:cNvSpPr/>
            <p:nvPr/>
          </p:nvSpPr>
          <p:spPr>
            <a:xfrm>
              <a:off x="2898774" y="977899"/>
              <a:ext cx="325439" cy="82551"/>
            </a:xfrm>
            <a:prstGeom prst="roundRect">
              <a:avLst>
                <a:gd name="adj" fmla="val 16667"/>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17" name="Freeform 35"/>
            <p:cNvSpPr/>
            <p:nvPr/>
          </p:nvSpPr>
          <p:spPr>
            <a:xfrm>
              <a:off x="3035299" y="638174"/>
              <a:ext cx="400051" cy="25019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1029" y="1151"/>
                  </a:lnTo>
                  <a:lnTo>
                    <a:pt x="1029" y="822"/>
                  </a:lnTo>
                  <a:lnTo>
                    <a:pt x="0" y="164"/>
                  </a:lnTo>
                  <a:lnTo>
                    <a:pt x="6171" y="0"/>
                  </a:lnTo>
                  <a:lnTo>
                    <a:pt x="6686" y="658"/>
                  </a:lnTo>
                  <a:lnTo>
                    <a:pt x="7543" y="905"/>
                  </a:lnTo>
                </a:path>
              </a:pathLst>
            </a:cu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18" name="Freeform 36"/>
            <p:cNvSpPr/>
            <p:nvPr/>
          </p:nvSpPr>
          <p:spPr>
            <a:xfrm>
              <a:off x="2817812" y="466724"/>
              <a:ext cx="503239" cy="219076"/>
            </a:xfrm>
            <a:custGeom>
              <a:avLst/>
              <a:gdLst/>
              <a:ahLst/>
              <a:cxnLst>
                <a:cxn ang="0">
                  <a:pos x="wd2" y="hd2"/>
                </a:cxn>
                <a:cxn ang="5400000">
                  <a:pos x="wd2" y="hd2"/>
                </a:cxn>
                <a:cxn ang="10800000">
                  <a:pos x="wd2" y="hd2"/>
                </a:cxn>
                <a:cxn ang="16200000">
                  <a:pos x="wd2" y="hd2"/>
                </a:cxn>
              </a:cxnLst>
              <a:rect l="0" t="0" r="r" b="b"/>
              <a:pathLst>
                <a:path w="21600" h="21600" extrusionOk="0">
                  <a:moveTo>
                    <a:pt x="11005" y="0"/>
                  </a:moveTo>
                  <a:lnTo>
                    <a:pt x="15516" y="939"/>
                  </a:lnTo>
                  <a:lnTo>
                    <a:pt x="18797" y="5635"/>
                  </a:lnTo>
                  <a:lnTo>
                    <a:pt x="20780" y="12209"/>
                  </a:lnTo>
                  <a:lnTo>
                    <a:pt x="21600" y="21600"/>
                  </a:lnTo>
                  <a:lnTo>
                    <a:pt x="0" y="21600"/>
                  </a:lnTo>
                  <a:lnTo>
                    <a:pt x="752" y="12209"/>
                  </a:lnTo>
                  <a:lnTo>
                    <a:pt x="3213" y="5635"/>
                  </a:lnTo>
                  <a:lnTo>
                    <a:pt x="6494" y="939"/>
                  </a:lnTo>
                  <a:lnTo>
                    <a:pt x="11005"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grpSp>
      <p:sp>
        <p:nvSpPr>
          <p:cNvPr id="1020" name="Title Text"/>
          <p:cNvSpPr txBox="1">
            <a:spLocks noGrp="1"/>
          </p:cNvSpPr>
          <p:nvPr>
            <p:ph type="title"/>
          </p:nvPr>
        </p:nvSpPr>
        <p:spPr>
          <a:xfrm>
            <a:off x="722312" y="4406900"/>
            <a:ext cx="7772401" cy="1362075"/>
          </a:xfrm>
          <a:prstGeom prst="rect">
            <a:avLst/>
          </a:prstGeom>
        </p:spPr>
        <p:txBody>
          <a:bodyPr anchor="t"/>
          <a:lstStyle>
            <a:lvl1pPr algn="l">
              <a:defRPr sz="4000" b="1" cap="all">
                <a:solidFill>
                  <a:srgbClr val="DBBD71"/>
                </a:solidFill>
              </a:defRPr>
            </a:lvl1pPr>
          </a:lstStyle>
          <a:p>
            <a:r>
              <a:t>Title Text</a:t>
            </a:r>
          </a:p>
        </p:txBody>
      </p:sp>
      <p:sp>
        <p:nvSpPr>
          <p:cNvPr id="1021" name="Body Level One…"/>
          <p:cNvSpPr txBox="1">
            <a:spLocks noGrp="1"/>
          </p:cNvSpPr>
          <p:nvPr>
            <p:ph type="body" sz="quarter" idx="1"/>
          </p:nvPr>
        </p:nvSpPr>
        <p:spPr>
          <a:xfrm>
            <a:off x="722312" y="2906713"/>
            <a:ext cx="7772401" cy="1500188"/>
          </a:xfrm>
          <a:prstGeom prst="rect">
            <a:avLst/>
          </a:prstGeom>
        </p:spPr>
        <p:txBody>
          <a:bodyPr anchor="b"/>
          <a:lstStyle>
            <a:lvl1pPr marL="0" indent="0">
              <a:spcBef>
                <a:spcPts val="400"/>
              </a:spcBef>
              <a:buClrTx/>
              <a:buSzTx/>
              <a:buNone/>
              <a:defRPr sz="2000">
                <a:latin typeface="Tahoma"/>
                <a:ea typeface="Tahoma"/>
                <a:cs typeface="Tahoma"/>
                <a:sym typeface="Tahoma"/>
              </a:defRPr>
            </a:lvl1pPr>
            <a:lvl2pPr marL="0" indent="457200">
              <a:spcBef>
                <a:spcPts val="400"/>
              </a:spcBef>
              <a:buClrTx/>
              <a:buSzTx/>
              <a:buNone/>
              <a:defRPr sz="2000">
                <a:latin typeface="Tahoma"/>
                <a:ea typeface="Tahoma"/>
                <a:cs typeface="Tahoma"/>
                <a:sym typeface="Tahoma"/>
              </a:defRPr>
            </a:lvl2pPr>
            <a:lvl3pPr marL="0" indent="914400">
              <a:spcBef>
                <a:spcPts val="400"/>
              </a:spcBef>
              <a:buClrTx/>
              <a:buSzTx/>
              <a:buNone/>
              <a:defRPr sz="2000">
                <a:latin typeface="Tahoma"/>
                <a:ea typeface="Tahoma"/>
                <a:cs typeface="Tahoma"/>
                <a:sym typeface="Tahoma"/>
              </a:defRPr>
            </a:lvl3pPr>
            <a:lvl4pPr marL="0" indent="1371600">
              <a:spcBef>
                <a:spcPts val="400"/>
              </a:spcBef>
              <a:buClrTx/>
              <a:buSzTx/>
              <a:buNone/>
              <a:defRPr sz="2000">
                <a:latin typeface="Tahoma"/>
                <a:ea typeface="Tahoma"/>
                <a:cs typeface="Tahoma"/>
                <a:sym typeface="Tahoma"/>
              </a:defRPr>
            </a:lvl4pPr>
            <a:lvl5pPr marL="0" indent="1828800">
              <a:spcBef>
                <a:spcPts val="400"/>
              </a:spcBef>
              <a:buClrTx/>
              <a:buSzTx/>
              <a:buNone/>
              <a:defRPr sz="2000">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1022" name="Slide Number"/>
          <p:cNvSpPr txBox="1">
            <a:spLocks noGrp="1"/>
          </p:cNvSpPr>
          <p:nvPr>
            <p:ph type="sldNum" sz="quarter" idx="2"/>
          </p:nvPr>
        </p:nvSpPr>
        <p:spPr>
          <a:xfrm>
            <a:off x="8416270" y="6466522"/>
            <a:ext cx="270531" cy="269241"/>
          </a:xfrm>
          <a:prstGeom prst="rect">
            <a:avLst/>
          </a:prstGeom>
        </p:spPr>
        <p:txBody>
          <a:bodyPr anchor="b"/>
          <a:lstStyle>
            <a:lvl1pPr>
              <a:defRPr sz="1200">
                <a:latin typeface="Tahoma"/>
                <a:ea typeface="Tahoma"/>
                <a:cs typeface="Tahoma"/>
                <a:sym typeface="Tahoma"/>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3030810510"/>
      </p:ext>
    </p:extLst>
  </p:cSld>
  <p:clrMapOvr>
    <a:masterClrMapping/>
  </p:clrMapOvr>
  <p:transition spd="med"/>
</p:sldLayout>
</file>

<file path=ppt/slideLayouts/slideLayout292.xml><?xml version="1.0" encoding="utf-8"?>
<p:sldLayout xmlns:a="http://schemas.openxmlformats.org/drawingml/2006/main" xmlns:r="http://schemas.openxmlformats.org/officeDocument/2006/relationships" xmlns:p="http://schemas.openxmlformats.org/presentationml/2006/main" showMasterSp="0" type="tx">
  <p:cSld name="5_Two Content">
    <p:bg>
      <p:bgPr>
        <a:gradFill flip="none" rotWithShape="1">
          <a:gsLst>
            <a:gs pos="0">
              <a:srgbClr val="663300"/>
            </a:gs>
            <a:gs pos="50000">
              <a:srgbClr val="996600"/>
            </a:gs>
            <a:gs pos="100000">
              <a:srgbClr val="663300"/>
            </a:gs>
          </a:gsLst>
          <a:lin ang="5400000" scaled="0"/>
        </a:gradFill>
        <a:effectLst/>
      </p:bgPr>
    </p:bg>
    <p:spTree>
      <p:nvGrpSpPr>
        <p:cNvPr id="1" name=""/>
        <p:cNvGrpSpPr/>
        <p:nvPr/>
      </p:nvGrpSpPr>
      <p:grpSpPr>
        <a:xfrm>
          <a:off x="0" y="0"/>
          <a:ext cx="0" cy="0"/>
          <a:chOff x="0" y="0"/>
          <a:chExt cx="0" cy="0"/>
        </a:xfrm>
      </p:grpSpPr>
      <p:grpSp>
        <p:nvGrpSpPr>
          <p:cNvPr id="1063" name="Group 2"/>
          <p:cNvGrpSpPr/>
          <p:nvPr/>
        </p:nvGrpSpPr>
        <p:grpSpPr>
          <a:xfrm>
            <a:off x="3800475" y="1789113"/>
            <a:ext cx="5350046" cy="5056188"/>
            <a:chOff x="0" y="0"/>
            <a:chExt cx="5350045" cy="5056187"/>
          </a:xfrm>
        </p:grpSpPr>
        <p:sp>
          <p:nvSpPr>
            <p:cNvPr id="1029" name="Rectangle 3"/>
            <p:cNvSpPr/>
            <p:nvPr/>
          </p:nvSpPr>
          <p:spPr>
            <a:xfrm>
              <a:off x="2914649" y="377824"/>
              <a:ext cx="312738" cy="161925"/>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30" name="Oval 4"/>
            <p:cNvSpPr/>
            <p:nvPr/>
          </p:nvSpPr>
          <p:spPr>
            <a:xfrm>
              <a:off x="3024187" y="92074"/>
              <a:ext cx="74613" cy="74613"/>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31" name="Rectangle 5"/>
            <p:cNvSpPr/>
            <p:nvPr/>
          </p:nvSpPr>
          <p:spPr>
            <a:xfrm>
              <a:off x="3991359" y="650874"/>
              <a:ext cx="951732" cy="3157539"/>
            </a:xfrm>
            <a:custGeom>
              <a:avLst/>
              <a:gdLst/>
              <a:ahLst/>
              <a:cxnLst>
                <a:cxn ang="0">
                  <a:pos x="wd2" y="hd2"/>
                </a:cxn>
                <a:cxn ang="5400000">
                  <a:pos x="wd2" y="hd2"/>
                </a:cxn>
                <a:cxn ang="10800000">
                  <a:pos x="wd2" y="hd2"/>
                </a:cxn>
                <a:cxn ang="16200000">
                  <a:pos x="wd2" y="hd2"/>
                </a:cxn>
              </a:cxnLst>
              <a:rect l="0" t="0" r="r" b="b"/>
              <a:pathLst>
                <a:path w="21600" h="21600" extrusionOk="0">
                  <a:moveTo>
                    <a:pt x="21324" y="0"/>
                  </a:moveTo>
                  <a:lnTo>
                    <a:pt x="21600" y="25"/>
                  </a:lnTo>
                  <a:lnTo>
                    <a:pt x="276" y="21600"/>
                  </a:lnTo>
                  <a:lnTo>
                    <a:pt x="0" y="21575"/>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32" name="Freeform 6"/>
            <p:cNvSpPr/>
            <p:nvPr/>
          </p:nvSpPr>
          <p:spPr>
            <a:xfrm>
              <a:off x="3932237" y="3779837"/>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5891" y="21600"/>
                  </a:moveTo>
                  <a:lnTo>
                    <a:pt x="13745" y="17550"/>
                  </a:lnTo>
                  <a:lnTo>
                    <a:pt x="19636" y="13500"/>
                  </a:lnTo>
                  <a:lnTo>
                    <a:pt x="21600" y="8100"/>
                  </a:lnTo>
                  <a:lnTo>
                    <a:pt x="19636" y="2700"/>
                  </a:lnTo>
                  <a:lnTo>
                    <a:pt x="11782" y="0"/>
                  </a:lnTo>
                  <a:lnTo>
                    <a:pt x="3927" y="2700"/>
                  </a:lnTo>
                  <a:lnTo>
                    <a:pt x="0" y="8100"/>
                  </a:lnTo>
                  <a:lnTo>
                    <a:pt x="0" y="13500"/>
                  </a:lnTo>
                  <a:lnTo>
                    <a:pt x="5891" y="21600"/>
                  </a:lnTo>
                  <a:close/>
                  <a:moveTo>
                    <a:pt x="13745" y="4050"/>
                  </a:moveTo>
                  <a:lnTo>
                    <a:pt x="17673" y="5400"/>
                  </a:lnTo>
                  <a:lnTo>
                    <a:pt x="19636" y="8100"/>
                  </a:lnTo>
                  <a:lnTo>
                    <a:pt x="19636" y="10800"/>
                  </a:lnTo>
                  <a:lnTo>
                    <a:pt x="11782" y="16200"/>
                  </a:lnTo>
                  <a:lnTo>
                    <a:pt x="7855" y="17550"/>
                  </a:lnTo>
                  <a:lnTo>
                    <a:pt x="3927" y="10800"/>
                  </a:lnTo>
                  <a:lnTo>
                    <a:pt x="5891" y="5400"/>
                  </a:lnTo>
                  <a:lnTo>
                    <a:pt x="9818" y="4050"/>
                  </a:lnTo>
                  <a:lnTo>
                    <a:pt x="13745"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33" name="Rectangle 7"/>
            <p:cNvSpPr/>
            <p:nvPr/>
          </p:nvSpPr>
          <p:spPr>
            <a:xfrm>
              <a:off x="4866237" y="648095"/>
              <a:ext cx="97326" cy="3171034"/>
            </a:xfrm>
            <a:custGeom>
              <a:avLst/>
              <a:gdLst/>
              <a:ahLst/>
              <a:cxnLst>
                <a:cxn ang="0">
                  <a:pos x="wd2" y="hd2"/>
                </a:cxn>
                <a:cxn ang="5400000">
                  <a:pos x="wd2" y="hd2"/>
                </a:cxn>
                <a:cxn ang="10800000">
                  <a:pos x="wd2" y="hd2"/>
                </a:cxn>
                <a:cxn ang="16200000">
                  <a:pos x="wd2" y="hd2"/>
                </a:cxn>
              </a:cxnLst>
              <a:rect l="0" t="0" r="r" b="b"/>
              <a:pathLst>
                <a:path w="21600" h="21600" extrusionOk="0">
                  <a:moveTo>
                    <a:pt x="18782" y="0"/>
                  </a:moveTo>
                  <a:lnTo>
                    <a:pt x="21600" y="2"/>
                  </a:lnTo>
                  <a:lnTo>
                    <a:pt x="2818" y="21600"/>
                  </a:lnTo>
                  <a:lnTo>
                    <a:pt x="0" y="2159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34" name="Rectangle 8"/>
            <p:cNvSpPr/>
            <p:nvPr/>
          </p:nvSpPr>
          <p:spPr>
            <a:xfrm>
              <a:off x="4965528" y="649012"/>
              <a:ext cx="384518" cy="1351513"/>
            </a:xfrm>
            <a:custGeom>
              <a:avLst/>
              <a:gdLst/>
              <a:ahLst/>
              <a:cxnLst>
                <a:cxn ang="0">
                  <a:pos x="wd2" y="hd2"/>
                </a:cxn>
                <a:cxn ang="5400000">
                  <a:pos x="wd2" y="hd2"/>
                </a:cxn>
                <a:cxn ang="10800000">
                  <a:pos x="wd2" y="hd2"/>
                </a:cxn>
                <a:cxn ang="16200000">
                  <a:pos x="wd2" y="hd2"/>
                </a:cxn>
              </a:cxnLst>
              <a:rect l="0" t="0" r="r" b="b"/>
              <a:pathLst>
                <a:path w="21600" h="21600" extrusionOk="0">
                  <a:moveTo>
                    <a:pt x="0" y="54"/>
                  </a:moveTo>
                  <a:lnTo>
                    <a:pt x="688" y="0"/>
                  </a:lnTo>
                  <a:lnTo>
                    <a:pt x="21600" y="21546"/>
                  </a:lnTo>
                  <a:lnTo>
                    <a:pt x="20912"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35" name="Rectangle 9"/>
            <p:cNvSpPr/>
            <p:nvPr/>
          </p:nvSpPr>
          <p:spPr>
            <a:xfrm>
              <a:off x="1140127" y="1179683"/>
              <a:ext cx="1063021" cy="3055596"/>
            </a:xfrm>
            <a:custGeom>
              <a:avLst/>
              <a:gdLst/>
              <a:ahLst/>
              <a:cxnLst>
                <a:cxn ang="0">
                  <a:pos x="wd2" y="hd2"/>
                </a:cxn>
                <a:cxn ang="5400000">
                  <a:pos x="wd2" y="hd2"/>
                </a:cxn>
                <a:cxn ang="10800000">
                  <a:pos x="wd2" y="hd2"/>
                </a:cxn>
                <a:cxn ang="16200000">
                  <a:pos x="wd2" y="hd2"/>
                </a:cxn>
              </a:cxnLst>
              <a:rect l="0" t="0" r="r" b="b"/>
              <a:pathLst>
                <a:path w="21600" h="21600" extrusionOk="0">
                  <a:moveTo>
                    <a:pt x="0" y="29"/>
                  </a:moveTo>
                  <a:lnTo>
                    <a:pt x="244" y="0"/>
                  </a:lnTo>
                  <a:lnTo>
                    <a:pt x="21600" y="21571"/>
                  </a:lnTo>
                  <a:lnTo>
                    <a:pt x="21356"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36" name="Rectangle 10"/>
            <p:cNvSpPr/>
            <p:nvPr/>
          </p:nvSpPr>
          <p:spPr>
            <a:xfrm>
              <a:off x="39266" y="1187305"/>
              <a:ext cx="1083518" cy="3192752"/>
            </a:xfrm>
            <a:custGeom>
              <a:avLst/>
              <a:gdLst/>
              <a:ahLst/>
              <a:cxnLst>
                <a:cxn ang="0">
                  <a:pos x="wd2" y="hd2"/>
                </a:cxn>
                <a:cxn ang="5400000">
                  <a:pos x="wd2" y="hd2"/>
                </a:cxn>
                <a:cxn ang="10800000">
                  <a:pos x="wd2" y="hd2"/>
                </a:cxn>
                <a:cxn ang="16200000">
                  <a:pos x="wd2" y="hd2"/>
                </a:cxn>
              </a:cxnLst>
              <a:rect l="0" t="0" r="r" b="b"/>
              <a:pathLst>
                <a:path w="21600" h="21600" extrusionOk="0">
                  <a:moveTo>
                    <a:pt x="21360" y="0"/>
                  </a:moveTo>
                  <a:lnTo>
                    <a:pt x="21600" y="27"/>
                  </a:lnTo>
                  <a:lnTo>
                    <a:pt x="240" y="21600"/>
                  </a:lnTo>
                  <a:lnTo>
                    <a:pt x="0" y="2157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37" name="Rectangle 11"/>
            <p:cNvSpPr/>
            <p:nvPr/>
          </p:nvSpPr>
          <p:spPr>
            <a:xfrm>
              <a:off x="904041" y="1183192"/>
              <a:ext cx="236618" cy="3018415"/>
            </a:xfrm>
            <a:custGeom>
              <a:avLst/>
              <a:gdLst/>
              <a:ahLst/>
              <a:cxnLst>
                <a:cxn ang="0">
                  <a:pos x="wd2" y="hd2"/>
                </a:cxn>
                <a:cxn ang="5400000">
                  <a:pos x="wd2" y="hd2"/>
                </a:cxn>
                <a:cxn ang="10800000">
                  <a:pos x="wd2" y="hd2"/>
                </a:cxn>
                <a:cxn ang="16200000">
                  <a:pos x="wd2" y="hd2"/>
                </a:cxn>
              </a:cxnLst>
              <a:rect l="0" t="0" r="r" b="b"/>
              <a:pathLst>
                <a:path w="21600" h="21600" extrusionOk="0">
                  <a:moveTo>
                    <a:pt x="20444" y="0"/>
                  </a:moveTo>
                  <a:lnTo>
                    <a:pt x="21600" y="7"/>
                  </a:lnTo>
                  <a:lnTo>
                    <a:pt x="1156" y="21600"/>
                  </a:lnTo>
                  <a:lnTo>
                    <a:pt x="0" y="2159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38" name="Freeform 12"/>
            <p:cNvSpPr/>
            <p:nvPr/>
          </p:nvSpPr>
          <p:spPr>
            <a:xfrm>
              <a:off x="2560637" y="3006724"/>
              <a:ext cx="989013" cy="247651"/>
            </a:xfrm>
            <a:custGeom>
              <a:avLst/>
              <a:gdLst/>
              <a:ahLst/>
              <a:cxnLst>
                <a:cxn ang="0">
                  <a:pos x="wd2" y="hd2"/>
                </a:cxn>
                <a:cxn ang="5400000">
                  <a:pos x="wd2" y="hd2"/>
                </a:cxn>
                <a:cxn ang="10800000">
                  <a:pos x="wd2" y="hd2"/>
                </a:cxn>
                <a:cxn ang="16200000">
                  <a:pos x="wd2" y="hd2"/>
                </a:cxn>
              </a:cxnLst>
              <a:rect l="0" t="0" r="r" b="b"/>
              <a:pathLst>
                <a:path w="21600" h="21600" extrusionOk="0">
                  <a:moveTo>
                    <a:pt x="208" y="2492"/>
                  </a:moveTo>
                  <a:lnTo>
                    <a:pt x="5617" y="4985"/>
                  </a:lnTo>
                  <a:lnTo>
                    <a:pt x="8702" y="4985"/>
                  </a:lnTo>
                  <a:lnTo>
                    <a:pt x="12274" y="4154"/>
                  </a:lnTo>
                  <a:lnTo>
                    <a:pt x="16399" y="2492"/>
                  </a:lnTo>
                  <a:lnTo>
                    <a:pt x="21184" y="0"/>
                  </a:lnTo>
                  <a:lnTo>
                    <a:pt x="21600" y="15785"/>
                  </a:lnTo>
                  <a:lnTo>
                    <a:pt x="17231" y="19108"/>
                  </a:lnTo>
                  <a:lnTo>
                    <a:pt x="14354" y="20769"/>
                  </a:lnTo>
                  <a:lnTo>
                    <a:pt x="11025" y="21600"/>
                  </a:lnTo>
                  <a:lnTo>
                    <a:pt x="7454" y="21600"/>
                  </a:lnTo>
                  <a:lnTo>
                    <a:pt x="3744" y="20769"/>
                  </a:lnTo>
                  <a:lnTo>
                    <a:pt x="0" y="18277"/>
                  </a:lnTo>
                  <a:lnTo>
                    <a:pt x="208" y="2492"/>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39" name="Freeform 13"/>
            <p:cNvSpPr/>
            <p:nvPr/>
          </p:nvSpPr>
          <p:spPr>
            <a:xfrm>
              <a:off x="3759199" y="3911599"/>
              <a:ext cx="1581151" cy="200026"/>
            </a:xfrm>
            <a:custGeom>
              <a:avLst/>
              <a:gdLst/>
              <a:ahLst/>
              <a:cxnLst>
                <a:cxn ang="0">
                  <a:pos x="wd2" y="hd2"/>
                </a:cxn>
                <a:cxn ang="5400000">
                  <a:pos x="wd2" y="hd2"/>
                </a:cxn>
                <a:cxn ang="10800000">
                  <a:pos x="wd2" y="hd2"/>
                </a:cxn>
                <a:cxn ang="16200000">
                  <a:pos x="wd2" y="hd2"/>
                </a:cxn>
              </a:cxnLst>
              <a:rect l="0" t="0" r="r" b="b"/>
              <a:pathLst>
                <a:path w="21600" h="21600" extrusionOk="0">
                  <a:moveTo>
                    <a:pt x="16401" y="1029"/>
                  </a:moveTo>
                  <a:lnTo>
                    <a:pt x="8723" y="1029"/>
                  </a:lnTo>
                  <a:lnTo>
                    <a:pt x="7287" y="0"/>
                  </a:lnTo>
                  <a:lnTo>
                    <a:pt x="4829" y="0"/>
                  </a:lnTo>
                  <a:lnTo>
                    <a:pt x="3915" y="1029"/>
                  </a:lnTo>
                  <a:lnTo>
                    <a:pt x="1175" y="1029"/>
                  </a:lnTo>
                  <a:lnTo>
                    <a:pt x="522" y="2057"/>
                  </a:lnTo>
                  <a:lnTo>
                    <a:pt x="131" y="3086"/>
                  </a:lnTo>
                  <a:lnTo>
                    <a:pt x="0" y="4114"/>
                  </a:lnTo>
                  <a:lnTo>
                    <a:pt x="261" y="7200"/>
                  </a:lnTo>
                  <a:lnTo>
                    <a:pt x="392" y="8229"/>
                  </a:lnTo>
                  <a:lnTo>
                    <a:pt x="653" y="9257"/>
                  </a:lnTo>
                  <a:lnTo>
                    <a:pt x="1305" y="10286"/>
                  </a:lnTo>
                  <a:lnTo>
                    <a:pt x="1958" y="12343"/>
                  </a:lnTo>
                  <a:lnTo>
                    <a:pt x="3132" y="14400"/>
                  </a:lnTo>
                  <a:lnTo>
                    <a:pt x="4568" y="15429"/>
                  </a:lnTo>
                  <a:lnTo>
                    <a:pt x="6373" y="17486"/>
                  </a:lnTo>
                  <a:lnTo>
                    <a:pt x="8462" y="18514"/>
                  </a:lnTo>
                  <a:lnTo>
                    <a:pt x="10941" y="20571"/>
                  </a:lnTo>
                  <a:lnTo>
                    <a:pt x="13530" y="20571"/>
                  </a:lnTo>
                  <a:lnTo>
                    <a:pt x="16401" y="21600"/>
                  </a:lnTo>
                  <a:lnTo>
                    <a:pt x="21600" y="21600"/>
                  </a:lnTo>
                  <a:lnTo>
                    <a:pt x="21600" y="2057"/>
                  </a:lnTo>
                  <a:lnTo>
                    <a:pt x="19120" y="2057"/>
                  </a:lnTo>
                  <a:lnTo>
                    <a:pt x="16401" y="1029"/>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40" name="Freeform 14"/>
            <p:cNvSpPr/>
            <p:nvPr/>
          </p:nvSpPr>
          <p:spPr>
            <a:xfrm>
              <a:off x="3797300" y="3997324"/>
              <a:ext cx="1543051" cy="388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535" y="4761"/>
                  </a:lnTo>
                  <a:lnTo>
                    <a:pt x="1471" y="8464"/>
                  </a:lnTo>
                  <a:lnTo>
                    <a:pt x="2675" y="12078"/>
                  </a:lnTo>
                  <a:lnTo>
                    <a:pt x="4414" y="15252"/>
                  </a:lnTo>
                  <a:lnTo>
                    <a:pt x="6531" y="17897"/>
                  </a:lnTo>
                  <a:lnTo>
                    <a:pt x="9206" y="20013"/>
                  </a:lnTo>
                  <a:lnTo>
                    <a:pt x="10677" y="20542"/>
                  </a:lnTo>
                  <a:lnTo>
                    <a:pt x="12394" y="21071"/>
                  </a:lnTo>
                  <a:lnTo>
                    <a:pt x="14133" y="21600"/>
                  </a:lnTo>
                  <a:lnTo>
                    <a:pt x="19059" y="21600"/>
                  </a:lnTo>
                  <a:lnTo>
                    <a:pt x="21600" y="21071"/>
                  </a:lnTo>
                  <a:lnTo>
                    <a:pt x="21600" y="5290"/>
                  </a:lnTo>
                  <a:lnTo>
                    <a:pt x="15604" y="5290"/>
                  </a:lnTo>
                  <a:lnTo>
                    <a:pt x="11212" y="4761"/>
                  </a:lnTo>
                  <a:lnTo>
                    <a:pt x="7066" y="3703"/>
                  </a:lnTo>
                  <a:lnTo>
                    <a:pt x="3344" y="2116"/>
                  </a:lnTo>
                  <a:lnTo>
                    <a:pt x="1605" y="1058"/>
                  </a:lnTo>
                  <a:lnTo>
                    <a:pt x="0" y="0"/>
                  </a:lnTo>
                  <a:close/>
                </a:path>
              </a:pathLst>
            </a:custGeom>
            <a:gradFill flip="none" rotWithShape="1">
              <a:gsLst>
                <a:gs pos="0">
                  <a:srgbClr val="663300"/>
                </a:gs>
                <a:gs pos="100000">
                  <a:srgbClr val="82582E"/>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41" name="Freeform 15"/>
            <p:cNvSpPr/>
            <p:nvPr/>
          </p:nvSpPr>
          <p:spPr>
            <a:xfrm>
              <a:off x="3825875" y="3911599"/>
              <a:ext cx="1514476" cy="142876"/>
            </a:xfrm>
            <a:custGeom>
              <a:avLst/>
              <a:gdLst/>
              <a:ahLst/>
              <a:cxnLst>
                <a:cxn ang="0">
                  <a:pos x="wd2" y="hd2"/>
                </a:cxn>
                <a:cxn ang="5400000">
                  <a:pos x="wd2" y="hd2"/>
                </a:cxn>
                <a:cxn ang="10800000">
                  <a:pos x="wd2" y="hd2"/>
                </a:cxn>
                <a:cxn ang="16200000">
                  <a:pos x="wd2" y="hd2"/>
                </a:cxn>
              </a:cxnLst>
              <a:rect l="0" t="0" r="r" b="b"/>
              <a:pathLst>
                <a:path w="21600" h="21600" extrusionOk="0">
                  <a:moveTo>
                    <a:pt x="15899" y="0"/>
                  </a:moveTo>
                  <a:lnTo>
                    <a:pt x="3679" y="0"/>
                  </a:lnTo>
                  <a:lnTo>
                    <a:pt x="2862" y="1440"/>
                  </a:lnTo>
                  <a:lnTo>
                    <a:pt x="2180" y="1440"/>
                  </a:lnTo>
                  <a:lnTo>
                    <a:pt x="1226" y="2880"/>
                  </a:lnTo>
                  <a:lnTo>
                    <a:pt x="681" y="2880"/>
                  </a:lnTo>
                  <a:lnTo>
                    <a:pt x="273" y="4320"/>
                  </a:lnTo>
                  <a:lnTo>
                    <a:pt x="136" y="4320"/>
                  </a:lnTo>
                  <a:lnTo>
                    <a:pt x="0" y="5760"/>
                  </a:lnTo>
                  <a:lnTo>
                    <a:pt x="136" y="7200"/>
                  </a:lnTo>
                  <a:lnTo>
                    <a:pt x="545" y="8640"/>
                  </a:lnTo>
                  <a:lnTo>
                    <a:pt x="1226" y="10080"/>
                  </a:lnTo>
                  <a:lnTo>
                    <a:pt x="2317" y="12960"/>
                  </a:lnTo>
                  <a:lnTo>
                    <a:pt x="3816" y="14400"/>
                  </a:lnTo>
                  <a:lnTo>
                    <a:pt x="5701" y="15840"/>
                  </a:lnTo>
                  <a:lnTo>
                    <a:pt x="7745" y="18720"/>
                  </a:lnTo>
                  <a:lnTo>
                    <a:pt x="10198" y="20160"/>
                  </a:lnTo>
                  <a:lnTo>
                    <a:pt x="12901" y="20160"/>
                  </a:lnTo>
                  <a:lnTo>
                    <a:pt x="15763" y="21600"/>
                  </a:lnTo>
                  <a:lnTo>
                    <a:pt x="21600" y="21600"/>
                  </a:lnTo>
                  <a:lnTo>
                    <a:pt x="21600" y="1440"/>
                  </a:lnTo>
                  <a:lnTo>
                    <a:pt x="17534" y="1440"/>
                  </a:lnTo>
                  <a:lnTo>
                    <a:pt x="15899"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42" name="Freeform 16"/>
            <p:cNvSpPr/>
            <p:nvPr/>
          </p:nvSpPr>
          <p:spPr>
            <a:xfrm>
              <a:off x="1055687" y="657224"/>
              <a:ext cx="161926" cy="246064"/>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672"/>
                  </a:lnTo>
                  <a:lnTo>
                    <a:pt x="6353" y="10034"/>
                  </a:lnTo>
                  <a:lnTo>
                    <a:pt x="6353" y="21600"/>
                  </a:lnTo>
                  <a:lnTo>
                    <a:pt x="15247" y="21600"/>
                  </a:lnTo>
                  <a:lnTo>
                    <a:pt x="15247" y="9197"/>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43" name="Freeform 17"/>
            <p:cNvSpPr/>
            <p:nvPr/>
          </p:nvSpPr>
          <p:spPr>
            <a:xfrm>
              <a:off x="1055687" y="893762"/>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1520" y="21600"/>
                  </a:moveTo>
                  <a:lnTo>
                    <a:pt x="17280" y="16200"/>
                  </a:lnTo>
                  <a:lnTo>
                    <a:pt x="21600" y="8100"/>
                  </a:lnTo>
                  <a:lnTo>
                    <a:pt x="20160" y="5400"/>
                  </a:lnTo>
                  <a:lnTo>
                    <a:pt x="15840" y="1350"/>
                  </a:lnTo>
                  <a:lnTo>
                    <a:pt x="10080" y="0"/>
                  </a:lnTo>
                  <a:lnTo>
                    <a:pt x="5760" y="0"/>
                  </a:lnTo>
                  <a:lnTo>
                    <a:pt x="2880" y="2700"/>
                  </a:lnTo>
                  <a:lnTo>
                    <a:pt x="0" y="8100"/>
                  </a:lnTo>
                  <a:lnTo>
                    <a:pt x="2880" y="14850"/>
                  </a:lnTo>
                  <a:lnTo>
                    <a:pt x="7200" y="18900"/>
                  </a:lnTo>
                  <a:lnTo>
                    <a:pt x="11520" y="21600"/>
                  </a:lnTo>
                  <a:close/>
                  <a:moveTo>
                    <a:pt x="11520" y="2700"/>
                  </a:moveTo>
                  <a:lnTo>
                    <a:pt x="15840" y="4050"/>
                  </a:lnTo>
                  <a:lnTo>
                    <a:pt x="17280" y="5400"/>
                  </a:lnTo>
                  <a:lnTo>
                    <a:pt x="17280" y="10800"/>
                  </a:lnTo>
                  <a:lnTo>
                    <a:pt x="12960" y="14850"/>
                  </a:lnTo>
                  <a:lnTo>
                    <a:pt x="11520" y="17550"/>
                  </a:lnTo>
                  <a:lnTo>
                    <a:pt x="7200" y="14850"/>
                  </a:lnTo>
                  <a:lnTo>
                    <a:pt x="4320" y="6750"/>
                  </a:lnTo>
                  <a:lnTo>
                    <a:pt x="7200" y="2700"/>
                  </a:lnTo>
                  <a:lnTo>
                    <a:pt x="11520"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44" name="Freeform 18"/>
            <p:cNvSpPr/>
            <p:nvPr/>
          </p:nvSpPr>
          <p:spPr>
            <a:xfrm>
              <a:off x="1055687" y="10175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2880" y="20400"/>
                  </a:lnTo>
                  <a:lnTo>
                    <a:pt x="5760" y="21600"/>
                  </a:lnTo>
                  <a:lnTo>
                    <a:pt x="12960" y="21600"/>
                  </a:lnTo>
                  <a:lnTo>
                    <a:pt x="18720" y="19200"/>
                  </a:lnTo>
                  <a:lnTo>
                    <a:pt x="21600" y="14400"/>
                  </a:lnTo>
                  <a:lnTo>
                    <a:pt x="20160" y="8400"/>
                  </a:lnTo>
                  <a:lnTo>
                    <a:pt x="11520" y="1200"/>
                  </a:lnTo>
                  <a:lnTo>
                    <a:pt x="11520" y="0"/>
                  </a:lnTo>
                  <a:lnTo>
                    <a:pt x="5760" y="4800"/>
                  </a:lnTo>
                  <a:lnTo>
                    <a:pt x="1440" y="9600"/>
                  </a:lnTo>
                  <a:lnTo>
                    <a:pt x="0" y="13200"/>
                  </a:lnTo>
                  <a:lnTo>
                    <a:pt x="0" y="18000"/>
                  </a:lnTo>
                  <a:close/>
                  <a:moveTo>
                    <a:pt x="2880" y="13200"/>
                  </a:moveTo>
                  <a:lnTo>
                    <a:pt x="4320" y="9600"/>
                  </a:lnTo>
                  <a:lnTo>
                    <a:pt x="11520" y="3600"/>
                  </a:lnTo>
                  <a:lnTo>
                    <a:pt x="15840" y="6000"/>
                  </a:lnTo>
                  <a:lnTo>
                    <a:pt x="17280" y="9600"/>
                  </a:lnTo>
                  <a:lnTo>
                    <a:pt x="18720" y="14400"/>
                  </a:lnTo>
                  <a:lnTo>
                    <a:pt x="18720" y="16800"/>
                  </a:lnTo>
                  <a:lnTo>
                    <a:pt x="15840" y="19200"/>
                  </a:lnTo>
                  <a:lnTo>
                    <a:pt x="10080" y="20400"/>
                  </a:lnTo>
                  <a:lnTo>
                    <a:pt x="4320" y="18000"/>
                  </a:lnTo>
                  <a:lnTo>
                    <a:pt x="2880" y="15600"/>
                  </a:lnTo>
                  <a:lnTo>
                    <a:pt x="288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45" name="Freeform 19"/>
            <p:cNvSpPr/>
            <p:nvPr/>
          </p:nvSpPr>
          <p:spPr>
            <a:xfrm>
              <a:off x="4883149" y="123824"/>
              <a:ext cx="161926" cy="2476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831"/>
                  </a:lnTo>
                  <a:lnTo>
                    <a:pt x="6353" y="9969"/>
                  </a:lnTo>
                  <a:lnTo>
                    <a:pt x="6353" y="21600"/>
                  </a:lnTo>
                  <a:lnTo>
                    <a:pt x="15247" y="21600"/>
                  </a:lnTo>
                  <a:lnTo>
                    <a:pt x="15247" y="9138"/>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46" name="Freeform 20"/>
            <p:cNvSpPr/>
            <p:nvPr/>
          </p:nvSpPr>
          <p:spPr>
            <a:xfrm>
              <a:off x="4892674" y="352424"/>
              <a:ext cx="133351" cy="152401"/>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16971" y="17550"/>
                  </a:lnTo>
                  <a:lnTo>
                    <a:pt x="21600" y="12150"/>
                  </a:lnTo>
                  <a:lnTo>
                    <a:pt x="21600" y="6750"/>
                  </a:lnTo>
                  <a:lnTo>
                    <a:pt x="16971" y="1350"/>
                  </a:lnTo>
                  <a:lnTo>
                    <a:pt x="10800" y="0"/>
                  </a:lnTo>
                  <a:lnTo>
                    <a:pt x="6171" y="1350"/>
                  </a:lnTo>
                  <a:lnTo>
                    <a:pt x="3086" y="4050"/>
                  </a:lnTo>
                  <a:lnTo>
                    <a:pt x="0" y="9450"/>
                  </a:lnTo>
                  <a:lnTo>
                    <a:pt x="3086" y="14850"/>
                  </a:lnTo>
                  <a:lnTo>
                    <a:pt x="10800" y="21600"/>
                  </a:lnTo>
                  <a:close/>
                  <a:moveTo>
                    <a:pt x="12343" y="2700"/>
                  </a:moveTo>
                  <a:lnTo>
                    <a:pt x="16971" y="4050"/>
                  </a:lnTo>
                  <a:lnTo>
                    <a:pt x="18514" y="6750"/>
                  </a:lnTo>
                  <a:lnTo>
                    <a:pt x="18514" y="9450"/>
                  </a:lnTo>
                  <a:lnTo>
                    <a:pt x="16971" y="12150"/>
                  </a:lnTo>
                  <a:lnTo>
                    <a:pt x="13886" y="16200"/>
                  </a:lnTo>
                  <a:lnTo>
                    <a:pt x="10800" y="18900"/>
                  </a:lnTo>
                  <a:lnTo>
                    <a:pt x="7714" y="16200"/>
                  </a:lnTo>
                  <a:lnTo>
                    <a:pt x="4629" y="12150"/>
                  </a:lnTo>
                  <a:lnTo>
                    <a:pt x="4629" y="6750"/>
                  </a:lnTo>
                  <a:lnTo>
                    <a:pt x="7714" y="4050"/>
                  </a:lnTo>
                  <a:lnTo>
                    <a:pt x="12343"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47" name="Freeform 21"/>
            <p:cNvSpPr/>
            <p:nvPr/>
          </p:nvSpPr>
          <p:spPr>
            <a:xfrm>
              <a:off x="4883149" y="485774"/>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1440" y="18000"/>
                  </a:moveTo>
                  <a:lnTo>
                    <a:pt x="4320" y="20400"/>
                  </a:lnTo>
                  <a:lnTo>
                    <a:pt x="7200" y="21600"/>
                  </a:lnTo>
                  <a:lnTo>
                    <a:pt x="14400" y="21600"/>
                  </a:lnTo>
                  <a:lnTo>
                    <a:pt x="20160" y="19200"/>
                  </a:lnTo>
                  <a:lnTo>
                    <a:pt x="21600" y="16800"/>
                  </a:lnTo>
                  <a:lnTo>
                    <a:pt x="21600" y="13200"/>
                  </a:lnTo>
                  <a:lnTo>
                    <a:pt x="20160" y="7200"/>
                  </a:lnTo>
                  <a:lnTo>
                    <a:pt x="17280" y="3600"/>
                  </a:lnTo>
                  <a:lnTo>
                    <a:pt x="12960" y="0"/>
                  </a:lnTo>
                  <a:lnTo>
                    <a:pt x="11520" y="0"/>
                  </a:lnTo>
                  <a:lnTo>
                    <a:pt x="5760" y="4800"/>
                  </a:lnTo>
                  <a:lnTo>
                    <a:pt x="2880" y="9600"/>
                  </a:lnTo>
                  <a:lnTo>
                    <a:pt x="0" y="13200"/>
                  </a:lnTo>
                  <a:lnTo>
                    <a:pt x="1440" y="18000"/>
                  </a:lnTo>
                  <a:close/>
                  <a:moveTo>
                    <a:pt x="4320" y="13200"/>
                  </a:moveTo>
                  <a:lnTo>
                    <a:pt x="5760" y="9600"/>
                  </a:lnTo>
                  <a:lnTo>
                    <a:pt x="8640" y="6000"/>
                  </a:lnTo>
                  <a:lnTo>
                    <a:pt x="10080" y="3600"/>
                  </a:lnTo>
                  <a:lnTo>
                    <a:pt x="11520" y="2400"/>
                  </a:lnTo>
                  <a:lnTo>
                    <a:pt x="18720" y="8400"/>
                  </a:lnTo>
                  <a:lnTo>
                    <a:pt x="20160" y="13200"/>
                  </a:lnTo>
                  <a:lnTo>
                    <a:pt x="15840" y="18000"/>
                  </a:lnTo>
                  <a:lnTo>
                    <a:pt x="12960" y="19200"/>
                  </a:lnTo>
                  <a:lnTo>
                    <a:pt x="7200" y="19200"/>
                  </a:lnTo>
                  <a:lnTo>
                    <a:pt x="5760" y="16800"/>
                  </a:lnTo>
                  <a:lnTo>
                    <a:pt x="4320" y="15600"/>
                  </a:lnTo>
                  <a:lnTo>
                    <a:pt x="432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48" name="Freeform 22"/>
            <p:cNvSpPr/>
            <p:nvPr/>
          </p:nvSpPr>
          <p:spPr>
            <a:xfrm>
              <a:off x="4816474" y="3806824"/>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9818" y="21600"/>
                  </a:moveTo>
                  <a:lnTo>
                    <a:pt x="17673" y="16200"/>
                  </a:lnTo>
                  <a:lnTo>
                    <a:pt x="21600" y="10800"/>
                  </a:lnTo>
                  <a:lnTo>
                    <a:pt x="21600" y="5400"/>
                  </a:lnTo>
                  <a:lnTo>
                    <a:pt x="17673" y="1350"/>
                  </a:lnTo>
                  <a:lnTo>
                    <a:pt x="9818" y="0"/>
                  </a:lnTo>
                  <a:lnTo>
                    <a:pt x="5891" y="0"/>
                  </a:lnTo>
                  <a:lnTo>
                    <a:pt x="1964" y="2700"/>
                  </a:lnTo>
                  <a:lnTo>
                    <a:pt x="0" y="8100"/>
                  </a:lnTo>
                  <a:lnTo>
                    <a:pt x="1964" y="13500"/>
                  </a:lnTo>
                  <a:lnTo>
                    <a:pt x="5891" y="18900"/>
                  </a:lnTo>
                  <a:lnTo>
                    <a:pt x="9818" y="21600"/>
                  </a:lnTo>
                  <a:close/>
                  <a:moveTo>
                    <a:pt x="9818" y="2700"/>
                  </a:moveTo>
                  <a:lnTo>
                    <a:pt x="15709" y="4050"/>
                  </a:lnTo>
                  <a:lnTo>
                    <a:pt x="17673" y="5400"/>
                  </a:lnTo>
                  <a:lnTo>
                    <a:pt x="17673" y="8100"/>
                  </a:lnTo>
                  <a:lnTo>
                    <a:pt x="15709" y="10800"/>
                  </a:lnTo>
                  <a:lnTo>
                    <a:pt x="11782" y="14850"/>
                  </a:lnTo>
                  <a:lnTo>
                    <a:pt x="9818" y="17550"/>
                  </a:lnTo>
                  <a:lnTo>
                    <a:pt x="5891" y="14850"/>
                  </a:lnTo>
                  <a:lnTo>
                    <a:pt x="1964" y="6750"/>
                  </a:lnTo>
                  <a:lnTo>
                    <a:pt x="5891" y="2700"/>
                  </a:lnTo>
                  <a:lnTo>
                    <a:pt x="9818"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49" name="Freeform 23"/>
            <p:cNvSpPr/>
            <p:nvPr/>
          </p:nvSpPr>
          <p:spPr>
            <a:xfrm>
              <a:off x="989012" y="0"/>
              <a:ext cx="4132264" cy="704850"/>
            </a:xfrm>
            <a:custGeom>
              <a:avLst/>
              <a:gdLst/>
              <a:ahLst/>
              <a:cxnLst>
                <a:cxn ang="0">
                  <a:pos x="wd2" y="hd2"/>
                </a:cxn>
                <a:cxn ang="5400000">
                  <a:pos x="wd2" y="hd2"/>
                </a:cxn>
                <a:cxn ang="10800000">
                  <a:pos x="wd2" y="hd2"/>
                </a:cxn>
                <a:cxn ang="16200000">
                  <a:pos x="wd2" y="hd2"/>
                </a:cxn>
              </a:cxnLst>
              <a:rect l="0" t="0" r="r" b="b"/>
              <a:pathLst>
                <a:path w="21600" h="21600" extrusionOk="0">
                  <a:moveTo>
                    <a:pt x="21458" y="0"/>
                  </a:moveTo>
                  <a:lnTo>
                    <a:pt x="21600" y="3503"/>
                  </a:lnTo>
                  <a:lnTo>
                    <a:pt x="50" y="21600"/>
                  </a:lnTo>
                  <a:lnTo>
                    <a:pt x="0" y="19265"/>
                  </a:lnTo>
                  <a:lnTo>
                    <a:pt x="10200" y="4670"/>
                  </a:lnTo>
                  <a:lnTo>
                    <a:pt x="11250" y="3795"/>
                  </a:lnTo>
                  <a:lnTo>
                    <a:pt x="21458"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50" name="Freeform 24"/>
            <p:cNvSpPr/>
            <p:nvPr/>
          </p:nvSpPr>
          <p:spPr>
            <a:xfrm>
              <a:off x="857249" y="4200524"/>
              <a:ext cx="133351" cy="150814"/>
            </a:xfrm>
            <a:custGeom>
              <a:avLst/>
              <a:gdLst/>
              <a:ahLst/>
              <a:cxnLst>
                <a:cxn ang="0">
                  <a:pos x="wd2" y="hd2"/>
                </a:cxn>
                <a:cxn ang="5400000">
                  <a:pos x="wd2" y="hd2"/>
                </a:cxn>
                <a:cxn ang="10800000">
                  <a:pos x="wd2" y="hd2"/>
                </a:cxn>
                <a:cxn ang="16200000">
                  <a:pos x="wd2" y="hd2"/>
                </a:cxn>
              </a:cxnLst>
              <a:rect l="0" t="0" r="r" b="b"/>
              <a:pathLst>
                <a:path w="21600" h="21600" extrusionOk="0">
                  <a:moveTo>
                    <a:pt x="9257" y="21600"/>
                  </a:moveTo>
                  <a:lnTo>
                    <a:pt x="15429" y="17507"/>
                  </a:lnTo>
                  <a:lnTo>
                    <a:pt x="20057" y="12051"/>
                  </a:lnTo>
                  <a:lnTo>
                    <a:pt x="21600" y="9549"/>
                  </a:lnTo>
                  <a:lnTo>
                    <a:pt x="21600" y="6821"/>
                  </a:lnTo>
                  <a:lnTo>
                    <a:pt x="18514" y="1364"/>
                  </a:lnTo>
                  <a:lnTo>
                    <a:pt x="10800" y="0"/>
                  </a:lnTo>
                  <a:lnTo>
                    <a:pt x="7714" y="0"/>
                  </a:lnTo>
                  <a:lnTo>
                    <a:pt x="3086" y="2728"/>
                  </a:lnTo>
                  <a:lnTo>
                    <a:pt x="0" y="5457"/>
                  </a:lnTo>
                  <a:lnTo>
                    <a:pt x="0" y="8185"/>
                  </a:lnTo>
                  <a:lnTo>
                    <a:pt x="1543" y="13415"/>
                  </a:lnTo>
                  <a:lnTo>
                    <a:pt x="6171" y="18872"/>
                  </a:lnTo>
                  <a:lnTo>
                    <a:pt x="9257" y="21600"/>
                  </a:lnTo>
                  <a:close/>
                  <a:moveTo>
                    <a:pt x="12343" y="2728"/>
                  </a:moveTo>
                  <a:lnTo>
                    <a:pt x="16971" y="4093"/>
                  </a:lnTo>
                  <a:lnTo>
                    <a:pt x="18514" y="6821"/>
                  </a:lnTo>
                  <a:lnTo>
                    <a:pt x="18514" y="9549"/>
                  </a:lnTo>
                  <a:lnTo>
                    <a:pt x="16971" y="12051"/>
                  </a:lnTo>
                  <a:lnTo>
                    <a:pt x="10800" y="17507"/>
                  </a:lnTo>
                  <a:lnTo>
                    <a:pt x="9257" y="17507"/>
                  </a:lnTo>
                  <a:lnTo>
                    <a:pt x="6171" y="14779"/>
                  </a:lnTo>
                  <a:lnTo>
                    <a:pt x="4629" y="10914"/>
                  </a:lnTo>
                  <a:lnTo>
                    <a:pt x="4629" y="6821"/>
                  </a:lnTo>
                  <a:lnTo>
                    <a:pt x="7714" y="2728"/>
                  </a:lnTo>
                  <a:lnTo>
                    <a:pt x="12343" y="272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51" name="Freeform 25"/>
            <p:cNvSpPr/>
            <p:nvPr/>
          </p:nvSpPr>
          <p:spPr>
            <a:xfrm>
              <a:off x="2198687" y="43576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2880" y="19200"/>
                  </a:moveTo>
                  <a:lnTo>
                    <a:pt x="5760" y="21600"/>
                  </a:lnTo>
                  <a:lnTo>
                    <a:pt x="10080" y="21600"/>
                  </a:lnTo>
                  <a:lnTo>
                    <a:pt x="15840" y="20400"/>
                  </a:lnTo>
                  <a:lnTo>
                    <a:pt x="20160" y="15600"/>
                  </a:lnTo>
                  <a:lnTo>
                    <a:pt x="21600" y="13200"/>
                  </a:lnTo>
                  <a:lnTo>
                    <a:pt x="20160" y="9600"/>
                  </a:lnTo>
                  <a:lnTo>
                    <a:pt x="15840" y="4800"/>
                  </a:lnTo>
                  <a:lnTo>
                    <a:pt x="11520" y="2400"/>
                  </a:lnTo>
                  <a:lnTo>
                    <a:pt x="8640" y="0"/>
                  </a:lnTo>
                  <a:lnTo>
                    <a:pt x="5760" y="0"/>
                  </a:lnTo>
                  <a:lnTo>
                    <a:pt x="2880" y="6000"/>
                  </a:lnTo>
                  <a:lnTo>
                    <a:pt x="0" y="10800"/>
                  </a:lnTo>
                  <a:lnTo>
                    <a:pt x="0" y="15600"/>
                  </a:lnTo>
                  <a:lnTo>
                    <a:pt x="2880" y="19200"/>
                  </a:lnTo>
                  <a:close/>
                  <a:moveTo>
                    <a:pt x="2880" y="14400"/>
                  </a:moveTo>
                  <a:lnTo>
                    <a:pt x="7200" y="3600"/>
                  </a:lnTo>
                  <a:lnTo>
                    <a:pt x="7200" y="2400"/>
                  </a:lnTo>
                  <a:lnTo>
                    <a:pt x="15840" y="7200"/>
                  </a:lnTo>
                  <a:lnTo>
                    <a:pt x="18720" y="10800"/>
                  </a:lnTo>
                  <a:lnTo>
                    <a:pt x="18720" y="14400"/>
                  </a:lnTo>
                  <a:lnTo>
                    <a:pt x="17280" y="16800"/>
                  </a:lnTo>
                  <a:lnTo>
                    <a:pt x="11520" y="19200"/>
                  </a:lnTo>
                  <a:lnTo>
                    <a:pt x="8640" y="19200"/>
                  </a:lnTo>
                  <a:lnTo>
                    <a:pt x="5760" y="18000"/>
                  </a:lnTo>
                  <a:lnTo>
                    <a:pt x="4320" y="16800"/>
                  </a:lnTo>
                  <a:lnTo>
                    <a:pt x="2880" y="144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52" name="Freeform 26"/>
            <p:cNvSpPr/>
            <p:nvPr/>
          </p:nvSpPr>
          <p:spPr>
            <a:xfrm>
              <a:off x="9524" y="4357687"/>
              <a:ext cx="114301" cy="1428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8640"/>
                  </a:lnTo>
                  <a:lnTo>
                    <a:pt x="18254" y="2880"/>
                  </a:lnTo>
                  <a:lnTo>
                    <a:pt x="10952" y="0"/>
                  </a:lnTo>
                  <a:lnTo>
                    <a:pt x="3651" y="2880"/>
                  </a:lnTo>
                  <a:lnTo>
                    <a:pt x="0" y="8640"/>
                  </a:lnTo>
                  <a:lnTo>
                    <a:pt x="1825" y="14400"/>
                  </a:lnTo>
                  <a:lnTo>
                    <a:pt x="9127" y="18720"/>
                  </a:lnTo>
                  <a:lnTo>
                    <a:pt x="16428" y="21600"/>
                  </a:lnTo>
                  <a:lnTo>
                    <a:pt x="21600" y="21600"/>
                  </a:lnTo>
                  <a:close/>
                  <a:moveTo>
                    <a:pt x="7301" y="4320"/>
                  </a:moveTo>
                  <a:lnTo>
                    <a:pt x="16428" y="4320"/>
                  </a:lnTo>
                  <a:lnTo>
                    <a:pt x="18254" y="10080"/>
                  </a:lnTo>
                  <a:lnTo>
                    <a:pt x="18254" y="18720"/>
                  </a:lnTo>
                  <a:lnTo>
                    <a:pt x="7301" y="15840"/>
                  </a:lnTo>
                  <a:lnTo>
                    <a:pt x="3651" y="11520"/>
                  </a:lnTo>
                  <a:lnTo>
                    <a:pt x="3651" y="7200"/>
                  </a:lnTo>
                  <a:lnTo>
                    <a:pt x="7301" y="432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53" name="Oval 27"/>
            <p:cNvSpPr/>
            <p:nvPr/>
          </p:nvSpPr>
          <p:spPr>
            <a:xfrm>
              <a:off x="79374" y="4303712"/>
              <a:ext cx="2190751" cy="617539"/>
            </a:xfrm>
            <a:prstGeom prst="ellipse">
              <a:avLst/>
            </a:pr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54" name="Oval 28"/>
            <p:cNvSpPr/>
            <p:nvPr/>
          </p:nvSpPr>
          <p:spPr>
            <a:xfrm>
              <a:off x="0" y="4297362"/>
              <a:ext cx="2384426" cy="457201"/>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55" name="Oval 29"/>
            <p:cNvSpPr/>
            <p:nvPr/>
          </p:nvSpPr>
          <p:spPr>
            <a:xfrm>
              <a:off x="74612" y="4338637"/>
              <a:ext cx="2262189" cy="349251"/>
            </a:xfrm>
            <a:prstGeom prst="ellipse">
              <a:avLst/>
            </a:prstGeom>
            <a:gradFill flip="none" rotWithShape="1">
              <a:gsLst>
                <a:gs pos="0">
                  <a:srgbClr val="663300"/>
                </a:gs>
                <a:gs pos="100000">
                  <a:srgbClr val="82582E"/>
                </a:gs>
              </a:gsLst>
              <a:lin ang="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56" name="Freeform 30"/>
            <p:cNvSpPr/>
            <p:nvPr/>
          </p:nvSpPr>
          <p:spPr>
            <a:xfrm>
              <a:off x="2141537" y="4224337"/>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5840" y="21600"/>
                  </a:moveTo>
                  <a:lnTo>
                    <a:pt x="18720" y="14850"/>
                  </a:lnTo>
                  <a:lnTo>
                    <a:pt x="21600" y="9450"/>
                  </a:lnTo>
                  <a:lnTo>
                    <a:pt x="18720" y="4050"/>
                  </a:lnTo>
                  <a:lnTo>
                    <a:pt x="14400" y="0"/>
                  </a:lnTo>
                  <a:lnTo>
                    <a:pt x="7200" y="1350"/>
                  </a:lnTo>
                  <a:lnTo>
                    <a:pt x="1440" y="6750"/>
                  </a:lnTo>
                  <a:lnTo>
                    <a:pt x="0" y="9450"/>
                  </a:lnTo>
                  <a:lnTo>
                    <a:pt x="1440" y="13500"/>
                  </a:lnTo>
                  <a:lnTo>
                    <a:pt x="5760" y="17550"/>
                  </a:lnTo>
                  <a:lnTo>
                    <a:pt x="11520" y="20250"/>
                  </a:lnTo>
                  <a:lnTo>
                    <a:pt x="15840" y="21600"/>
                  </a:lnTo>
                  <a:close/>
                  <a:moveTo>
                    <a:pt x="10080" y="4050"/>
                  </a:moveTo>
                  <a:lnTo>
                    <a:pt x="14400" y="4050"/>
                  </a:lnTo>
                  <a:lnTo>
                    <a:pt x="17280" y="5400"/>
                  </a:lnTo>
                  <a:lnTo>
                    <a:pt x="17280" y="10800"/>
                  </a:lnTo>
                  <a:lnTo>
                    <a:pt x="15840" y="16200"/>
                  </a:lnTo>
                  <a:lnTo>
                    <a:pt x="14400" y="17550"/>
                  </a:lnTo>
                  <a:lnTo>
                    <a:pt x="14400" y="18900"/>
                  </a:lnTo>
                  <a:lnTo>
                    <a:pt x="10080" y="16200"/>
                  </a:lnTo>
                  <a:lnTo>
                    <a:pt x="7200" y="14850"/>
                  </a:lnTo>
                  <a:lnTo>
                    <a:pt x="4320" y="9450"/>
                  </a:lnTo>
                  <a:lnTo>
                    <a:pt x="5760" y="6750"/>
                  </a:lnTo>
                  <a:lnTo>
                    <a:pt x="10080"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57" name="Freeform 31"/>
            <p:cNvSpPr/>
            <p:nvPr/>
          </p:nvSpPr>
          <p:spPr>
            <a:xfrm>
              <a:off x="4806949" y="3930649"/>
              <a:ext cx="114301"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3600" y="20400"/>
                  </a:lnTo>
                  <a:lnTo>
                    <a:pt x="7200" y="21600"/>
                  </a:lnTo>
                  <a:lnTo>
                    <a:pt x="14400" y="21600"/>
                  </a:lnTo>
                  <a:lnTo>
                    <a:pt x="19800" y="19200"/>
                  </a:lnTo>
                  <a:lnTo>
                    <a:pt x="21600" y="13200"/>
                  </a:lnTo>
                  <a:lnTo>
                    <a:pt x="18000" y="3600"/>
                  </a:lnTo>
                  <a:lnTo>
                    <a:pt x="12600" y="0"/>
                  </a:lnTo>
                  <a:lnTo>
                    <a:pt x="10800" y="0"/>
                  </a:lnTo>
                  <a:lnTo>
                    <a:pt x="5400" y="4800"/>
                  </a:lnTo>
                  <a:lnTo>
                    <a:pt x="1800" y="9600"/>
                  </a:lnTo>
                  <a:lnTo>
                    <a:pt x="0" y="13200"/>
                  </a:lnTo>
                  <a:lnTo>
                    <a:pt x="0" y="18000"/>
                  </a:lnTo>
                  <a:close/>
                  <a:moveTo>
                    <a:pt x="3600" y="13200"/>
                  </a:moveTo>
                  <a:lnTo>
                    <a:pt x="5400" y="9600"/>
                  </a:lnTo>
                  <a:lnTo>
                    <a:pt x="9000" y="4800"/>
                  </a:lnTo>
                  <a:lnTo>
                    <a:pt x="10800" y="3600"/>
                  </a:lnTo>
                  <a:lnTo>
                    <a:pt x="16200" y="6000"/>
                  </a:lnTo>
                  <a:lnTo>
                    <a:pt x="18000" y="9600"/>
                  </a:lnTo>
                  <a:lnTo>
                    <a:pt x="19800" y="14400"/>
                  </a:lnTo>
                  <a:lnTo>
                    <a:pt x="19800" y="16800"/>
                  </a:lnTo>
                  <a:lnTo>
                    <a:pt x="16200" y="19200"/>
                  </a:lnTo>
                  <a:lnTo>
                    <a:pt x="9000" y="20400"/>
                  </a:lnTo>
                  <a:lnTo>
                    <a:pt x="7200" y="19200"/>
                  </a:lnTo>
                  <a:lnTo>
                    <a:pt x="3600" y="18000"/>
                  </a:lnTo>
                  <a:lnTo>
                    <a:pt x="360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58" name="Rectangle 32"/>
            <p:cNvSpPr/>
            <p:nvPr/>
          </p:nvSpPr>
          <p:spPr>
            <a:xfrm>
              <a:off x="2927349" y="1025524"/>
              <a:ext cx="274638" cy="4030664"/>
            </a:xfrm>
            <a:prstGeom prst="rect">
              <a:avLst/>
            </a:pr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59" name="Rectangle 33"/>
            <p:cNvSpPr/>
            <p:nvPr/>
          </p:nvSpPr>
          <p:spPr>
            <a:xfrm>
              <a:off x="3006724" y="663574"/>
              <a:ext cx="120651" cy="381000"/>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60" name="AutoShape 34"/>
            <p:cNvSpPr/>
            <p:nvPr/>
          </p:nvSpPr>
          <p:spPr>
            <a:xfrm>
              <a:off x="2898774" y="977899"/>
              <a:ext cx="325439" cy="82551"/>
            </a:xfrm>
            <a:prstGeom prst="roundRect">
              <a:avLst>
                <a:gd name="adj" fmla="val 16667"/>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61" name="Freeform 35"/>
            <p:cNvSpPr/>
            <p:nvPr/>
          </p:nvSpPr>
          <p:spPr>
            <a:xfrm>
              <a:off x="3035299" y="638174"/>
              <a:ext cx="400051" cy="25019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1029" y="1151"/>
                  </a:lnTo>
                  <a:lnTo>
                    <a:pt x="1029" y="822"/>
                  </a:lnTo>
                  <a:lnTo>
                    <a:pt x="0" y="164"/>
                  </a:lnTo>
                  <a:lnTo>
                    <a:pt x="6171" y="0"/>
                  </a:lnTo>
                  <a:lnTo>
                    <a:pt x="6686" y="658"/>
                  </a:lnTo>
                  <a:lnTo>
                    <a:pt x="7543" y="905"/>
                  </a:lnTo>
                </a:path>
              </a:pathLst>
            </a:cu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62" name="Freeform 36"/>
            <p:cNvSpPr/>
            <p:nvPr/>
          </p:nvSpPr>
          <p:spPr>
            <a:xfrm>
              <a:off x="2817812" y="466724"/>
              <a:ext cx="503239" cy="219076"/>
            </a:xfrm>
            <a:custGeom>
              <a:avLst/>
              <a:gdLst/>
              <a:ahLst/>
              <a:cxnLst>
                <a:cxn ang="0">
                  <a:pos x="wd2" y="hd2"/>
                </a:cxn>
                <a:cxn ang="5400000">
                  <a:pos x="wd2" y="hd2"/>
                </a:cxn>
                <a:cxn ang="10800000">
                  <a:pos x="wd2" y="hd2"/>
                </a:cxn>
                <a:cxn ang="16200000">
                  <a:pos x="wd2" y="hd2"/>
                </a:cxn>
              </a:cxnLst>
              <a:rect l="0" t="0" r="r" b="b"/>
              <a:pathLst>
                <a:path w="21600" h="21600" extrusionOk="0">
                  <a:moveTo>
                    <a:pt x="11005" y="0"/>
                  </a:moveTo>
                  <a:lnTo>
                    <a:pt x="15516" y="939"/>
                  </a:lnTo>
                  <a:lnTo>
                    <a:pt x="18797" y="5635"/>
                  </a:lnTo>
                  <a:lnTo>
                    <a:pt x="20780" y="12209"/>
                  </a:lnTo>
                  <a:lnTo>
                    <a:pt x="21600" y="21600"/>
                  </a:lnTo>
                  <a:lnTo>
                    <a:pt x="0" y="21600"/>
                  </a:lnTo>
                  <a:lnTo>
                    <a:pt x="752" y="12209"/>
                  </a:lnTo>
                  <a:lnTo>
                    <a:pt x="3213" y="5635"/>
                  </a:lnTo>
                  <a:lnTo>
                    <a:pt x="6494" y="939"/>
                  </a:lnTo>
                  <a:lnTo>
                    <a:pt x="11005"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grpSp>
      <p:sp>
        <p:nvSpPr>
          <p:cNvPr id="1064" name="Title Text"/>
          <p:cNvSpPr txBox="1">
            <a:spLocks noGrp="1"/>
          </p:cNvSpPr>
          <p:nvPr>
            <p:ph type="title"/>
          </p:nvPr>
        </p:nvSpPr>
        <p:spPr>
          <a:xfrm>
            <a:off x="457200" y="277813"/>
            <a:ext cx="8229600" cy="1143001"/>
          </a:xfrm>
          <a:prstGeom prst="rect">
            <a:avLst/>
          </a:prstGeom>
        </p:spPr>
        <p:txBody>
          <a:bodyPr/>
          <a:lstStyle>
            <a:lvl1pPr>
              <a:defRPr>
                <a:solidFill>
                  <a:srgbClr val="DBBD71"/>
                </a:solidFill>
              </a:defRPr>
            </a:lvl1pPr>
          </a:lstStyle>
          <a:p>
            <a:r>
              <a:t>Title Text</a:t>
            </a:r>
          </a:p>
        </p:txBody>
      </p:sp>
      <p:sp>
        <p:nvSpPr>
          <p:cNvPr id="1065" name="Body Level One…"/>
          <p:cNvSpPr txBox="1">
            <a:spLocks noGrp="1"/>
          </p:cNvSpPr>
          <p:nvPr>
            <p:ph type="body" sz="half" idx="1"/>
          </p:nvPr>
        </p:nvSpPr>
        <p:spPr>
          <a:xfrm>
            <a:off x="457200" y="1600200"/>
            <a:ext cx="4038600" cy="4530725"/>
          </a:xfrm>
          <a:prstGeom prst="rect">
            <a:avLst/>
          </a:prstGeom>
        </p:spPr>
        <p:txBody>
          <a:bodyPr/>
          <a:lstStyle>
            <a:lvl1pPr>
              <a:spcBef>
                <a:spcPts val="600"/>
              </a:spcBef>
              <a:buClr>
                <a:srgbClr val="FFCC66"/>
              </a:buClr>
              <a:buSzPct val="65000"/>
              <a:buChar char="■"/>
              <a:defRPr sz="2800">
                <a:latin typeface="Tahoma"/>
                <a:ea typeface="Tahoma"/>
                <a:cs typeface="Tahoma"/>
                <a:sym typeface="Tahoma"/>
              </a:defRPr>
            </a:lvl1pPr>
            <a:lvl2pPr marL="790575" indent="-333375">
              <a:spcBef>
                <a:spcPts val="600"/>
              </a:spcBef>
              <a:buClr>
                <a:srgbClr val="FFCC66"/>
              </a:buClr>
              <a:buSzPct val="65000"/>
              <a:buChar char="■"/>
              <a:defRPr sz="2800">
                <a:latin typeface="Tahoma"/>
                <a:ea typeface="Tahoma"/>
                <a:cs typeface="Tahoma"/>
                <a:sym typeface="Tahoma"/>
              </a:defRPr>
            </a:lvl2pPr>
            <a:lvl3pPr marL="1234439" indent="-320039">
              <a:spcBef>
                <a:spcPts val="600"/>
              </a:spcBef>
              <a:buClr>
                <a:srgbClr val="FFCC66"/>
              </a:buClr>
              <a:buSzPct val="65000"/>
              <a:buChar char="■"/>
              <a:defRPr sz="2800">
                <a:latin typeface="Tahoma"/>
                <a:ea typeface="Tahoma"/>
                <a:cs typeface="Tahoma"/>
                <a:sym typeface="Tahoma"/>
              </a:defRPr>
            </a:lvl3pPr>
            <a:lvl4pPr marL="1727200" indent="-355600">
              <a:spcBef>
                <a:spcPts val="600"/>
              </a:spcBef>
              <a:buClr>
                <a:srgbClr val="FFCC66"/>
              </a:buClr>
              <a:buSzPct val="65000"/>
              <a:buChar char="■"/>
              <a:defRPr sz="2800">
                <a:latin typeface="Tahoma"/>
                <a:ea typeface="Tahoma"/>
                <a:cs typeface="Tahoma"/>
                <a:sym typeface="Tahoma"/>
              </a:defRPr>
            </a:lvl4pPr>
            <a:lvl5pPr marL="2184400" indent="-355600">
              <a:spcBef>
                <a:spcPts val="600"/>
              </a:spcBef>
              <a:buClr>
                <a:srgbClr val="FFCC66"/>
              </a:buClr>
              <a:buSzPct val="65000"/>
              <a:buChar char="■"/>
              <a:defRPr sz="2800">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1066" name="Slide Number"/>
          <p:cNvSpPr txBox="1">
            <a:spLocks noGrp="1"/>
          </p:cNvSpPr>
          <p:nvPr>
            <p:ph type="sldNum" sz="quarter" idx="2"/>
          </p:nvPr>
        </p:nvSpPr>
        <p:spPr>
          <a:xfrm>
            <a:off x="8416270" y="6466522"/>
            <a:ext cx="270531" cy="269241"/>
          </a:xfrm>
          <a:prstGeom prst="rect">
            <a:avLst/>
          </a:prstGeom>
        </p:spPr>
        <p:txBody>
          <a:bodyPr anchor="b"/>
          <a:lstStyle>
            <a:lvl1pPr>
              <a:defRPr sz="1200">
                <a:latin typeface="Tahoma"/>
                <a:ea typeface="Tahoma"/>
                <a:cs typeface="Tahoma"/>
                <a:sym typeface="Tahoma"/>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1346026416"/>
      </p:ext>
    </p:extLst>
  </p:cSld>
  <p:clrMapOvr>
    <a:masterClrMapping/>
  </p:clrMapOvr>
  <p:transition spd="med"/>
</p:sldLayout>
</file>

<file path=ppt/slideLayouts/slideLayout293.xml><?xml version="1.0" encoding="utf-8"?>
<p:sldLayout xmlns:a="http://schemas.openxmlformats.org/drawingml/2006/main" xmlns:r="http://schemas.openxmlformats.org/officeDocument/2006/relationships" xmlns:p="http://schemas.openxmlformats.org/presentationml/2006/main" showMasterSp="0" type="tx">
  <p:cSld name="5_Comparison">
    <p:bg>
      <p:bgPr>
        <a:gradFill flip="none" rotWithShape="1">
          <a:gsLst>
            <a:gs pos="0">
              <a:srgbClr val="663300"/>
            </a:gs>
            <a:gs pos="50000">
              <a:srgbClr val="996600"/>
            </a:gs>
            <a:gs pos="100000">
              <a:srgbClr val="663300"/>
            </a:gs>
          </a:gsLst>
          <a:lin ang="5400000" scaled="0"/>
        </a:gradFill>
        <a:effectLst/>
      </p:bgPr>
    </p:bg>
    <p:spTree>
      <p:nvGrpSpPr>
        <p:cNvPr id="1" name=""/>
        <p:cNvGrpSpPr/>
        <p:nvPr/>
      </p:nvGrpSpPr>
      <p:grpSpPr>
        <a:xfrm>
          <a:off x="0" y="0"/>
          <a:ext cx="0" cy="0"/>
          <a:chOff x="0" y="0"/>
          <a:chExt cx="0" cy="0"/>
        </a:xfrm>
      </p:grpSpPr>
      <p:grpSp>
        <p:nvGrpSpPr>
          <p:cNvPr id="1107" name="Group 2"/>
          <p:cNvGrpSpPr/>
          <p:nvPr/>
        </p:nvGrpSpPr>
        <p:grpSpPr>
          <a:xfrm>
            <a:off x="3800475" y="1789113"/>
            <a:ext cx="5350046" cy="5056188"/>
            <a:chOff x="0" y="0"/>
            <a:chExt cx="5350045" cy="5056187"/>
          </a:xfrm>
        </p:grpSpPr>
        <p:sp>
          <p:nvSpPr>
            <p:cNvPr id="1073" name="Rectangle 3"/>
            <p:cNvSpPr/>
            <p:nvPr/>
          </p:nvSpPr>
          <p:spPr>
            <a:xfrm>
              <a:off x="2914649" y="377824"/>
              <a:ext cx="312738" cy="161925"/>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74" name="Oval 4"/>
            <p:cNvSpPr/>
            <p:nvPr/>
          </p:nvSpPr>
          <p:spPr>
            <a:xfrm>
              <a:off x="3024187" y="92074"/>
              <a:ext cx="74613" cy="74613"/>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75" name="Rectangle 5"/>
            <p:cNvSpPr/>
            <p:nvPr/>
          </p:nvSpPr>
          <p:spPr>
            <a:xfrm>
              <a:off x="3991359" y="650874"/>
              <a:ext cx="951732" cy="3157539"/>
            </a:xfrm>
            <a:custGeom>
              <a:avLst/>
              <a:gdLst/>
              <a:ahLst/>
              <a:cxnLst>
                <a:cxn ang="0">
                  <a:pos x="wd2" y="hd2"/>
                </a:cxn>
                <a:cxn ang="5400000">
                  <a:pos x="wd2" y="hd2"/>
                </a:cxn>
                <a:cxn ang="10800000">
                  <a:pos x="wd2" y="hd2"/>
                </a:cxn>
                <a:cxn ang="16200000">
                  <a:pos x="wd2" y="hd2"/>
                </a:cxn>
              </a:cxnLst>
              <a:rect l="0" t="0" r="r" b="b"/>
              <a:pathLst>
                <a:path w="21600" h="21600" extrusionOk="0">
                  <a:moveTo>
                    <a:pt x="21324" y="0"/>
                  </a:moveTo>
                  <a:lnTo>
                    <a:pt x="21600" y="25"/>
                  </a:lnTo>
                  <a:lnTo>
                    <a:pt x="276" y="21600"/>
                  </a:lnTo>
                  <a:lnTo>
                    <a:pt x="0" y="21575"/>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76" name="Freeform 6"/>
            <p:cNvSpPr/>
            <p:nvPr/>
          </p:nvSpPr>
          <p:spPr>
            <a:xfrm>
              <a:off x="3932237" y="3779837"/>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5891" y="21600"/>
                  </a:moveTo>
                  <a:lnTo>
                    <a:pt x="13745" y="17550"/>
                  </a:lnTo>
                  <a:lnTo>
                    <a:pt x="19636" y="13500"/>
                  </a:lnTo>
                  <a:lnTo>
                    <a:pt x="21600" y="8100"/>
                  </a:lnTo>
                  <a:lnTo>
                    <a:pt x="19636" y="2700"/>
                  </a:lnTo>
                  <a:lnTo>
                    <a:pt x="11782" y="0"/>
                  </a:lnTo>
                  <a:lnTo>
                    <a:pt x="3927" y="2700"/>
                  </a:lnTo>
                  <a:lnTo>
                    <a:pt x="0" y="8100"/>
                  </a:lnTo>
                  <a:lnTo>
                    <a:pt x="0" y="13500"/>
                  </a:lnTo>
                  <a:lnTo>
                    <a:pt x="5891" y="21600"/>
                  </a:lnTo>
                  <a:close/>
                  <a:moveTo>
                    <a:pt x="13745" y="4050"/>
                  </a:moveTo>
                  <a:lnTo>
                    <a:pt x="17673" y="5400"/>
                  </a:lnTo>
                  <a:lnTo>
                    <a:pt x="19636" y="8100"/>
                  </a:lnTo>
                  <a:lnTo>
                    <a:pt x="19636" y="10800"/>
                  </a:lnTo>
                  <a:lnTo>
                    <a:pt x="11782" y="16200"/>
                  </a:lnTo>
                  <a:lnTo>
                    <a:pt x="7855" y="17550"/>
                  </a:lnTo>
                  <a:lnTo>
                    <a:pt x="3927" y="10800"/>
                  </a:lnTo>
                  <a:lnTo>
                    <a:pt x="5891" y="5400"/>
                  </a:lnTo>
                  <a:lnTo>
                    <a:pt x="9818" y="4050"/>
                  </a:lnTo>
                  <a:lnTo>
                    <a:pt x="13745"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77" name="Rectangle 7"/>
            <p:cNvSpPr/>
            <p:nvPr/>
          </p:nvSpPr>
          <p:spPr>
            <a:xfrm>
              <a:off x="4866237" y="648095"/>
              <a:ext cx="97326" cy="3171034"/>
            </a:xfrm>
            <a:custGeom>
              <a:avLst/>
              <a:gdLst/>
              <a:ahLst/>
              <a:cxnLst>
                <a:cxn ang="0">
                  <a:pos x="wd2" y="hd2"/>
                </a:cxn>
                <a:cxn ang="5400000">
                  <a:pos x="wd2" y="hd2"/>
                </a:cxn>
                <a:cxn ang="10800000">
                  <a:pos x="wd2" y="hd2"/>
                </a:cxn>
                <a:cxn ang="16200000">
                  <a:pos x="wd2" y="hd2"/>
                </a:cxn>
              </a:cxnLst>
              <a:rect l="0" t="0" r="r" b="b"/>
              <a:pathLst>
                <a:path w="21600" h="21600" extrusionOk="0">
                  <a:moveTo>
                    <a:pt x="18782" y="0"/>
                  </a:moveTo>
                  <a:lnTo>
                    <a:pt x="21600" y="2"/>
                  </a:lnTo>
                  <a:lnTo>
                    <a:pt x="2818" y="21600"/>
                  </a:lnTo>
                  <a:lnTo>
                    <a:pt x="0" y="2159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78" name="Rectangle 8"/>
            <p:cNvSpPr/>
            <p:nvPr/>
          </p:nvSpPr>
          <p:spPr>
            <a:xfrm>
              <a:off x="4965528" y="649012"/>
              <a:ext cx="384518" cy="1351513"/>
            </a:xfrm>
            <a:custGeom>
              <a:avLst/>
              <a:gdLst/>
              <a:ahLst/>
              <a:cxnLst>
                <a:cxn ang="0">
                  <a:pos x="wd2" y="hd2"/>
                </a:cxn>
                <a:cxn ang="5400000">
                  <a:pos x="wd2" y="hd2"/>
                </a:cxn>
                <a:cxn ang="10800000">
                  <a:pos x="wd2" y="hd2"/>
                </a:cxn>
                <a:cxn ang="16200000">
                  <a:pos x="wd2" y="hd2"/>
                </a:cxn>
              </a:cxnLst>
              <a:rect l="0" t="0" r="r" b="b"/>
              <a:pathLst>
                <a:path w="21600" h="21600" extrusionOk="0">
                  <a:moveTo>
                    <a:pt x="0" y="54"/>
                  </a:moveTo>
                  <a:lnTo>
                    <a:pt x="688" y="0"/>
                  </a:lnTo>
                  <a:lnTo>
                    <a:pt x="21600" y="21546"/>
                  </a:lnTo>
                  <a:lnTo>
                    <a:pt x="20912"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79" name="Rectangle 9"/>
            <p:cNvSpPr/>
            <p:nvPr/>
          </p:nvSpPr>
          <p:spPr>
            <a:xfrm>
              <a:off x="1140127" y="1179683"/>
              <a:ext cx="1063021" cy="3055596"/>
            </a:xfrm>
            <a:custGeom>
              <a:avLst/>
              <a:gdLst/>
              <a:ahLst/>
              <a:cxnLst>
                <a:cxn ang="0">
                  <a:pos x="wd2" y="hd2"/>
                </a:cxn>
                <a:cxn ang="5400000">
                  <a:pos x="wd2" y="hd2"/>
                </a:cxn>
                <a:cxn ang="10800000">
                  <a:pos x="wd2" y="hd2"/>
                </a:cxn>
                <a:cxn ang="16200000">
                  <a:pos x="wd2" y="hd2"/>
                </a:cxn>
              </a:cxnLst>
              <a:rect l="0" t="0" r="r" b="b"/>
              <a:pathLst>
                <a:path w="21600" h="21600" extrusionOk="0">
                  <a:moveTo>
                    <a:pt x="0" y="29"/>
                  </a:moveTo>
                  <a:lnTo>
                    <a:pt x="244" y="0"/>
                  </a:lnTo>
                  <a:lnTo>
                    <a:pt x="21600" y="21571"/>
                  </a:lnTo>
                  <a:lnTo>
                    <a:pt x="21356"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80" name="Rectangle 10"/>
            <p:cNvSpPr/>
            <p:nvPr/>
          </p:nvSpPr>
          <p:spPr>
            <a:xfrm>
              <a:off x="39266" y="1187305"/>
              <a:ext cx="1083518" cy="3192752"/>
            </a:xfrm>
            <a:custGeom>
              <a:avLst/>
              <a:gdLst/>
              <a:ahLst/>
              <a:cxnLst>
                <a:cxn ang="0">
                  <a:pos x="wd2" y="hd2"/>
                </a:cxn>
                <a:cxn ang="5400000">
                  <a:pos x="wd2" y="hd2"/>
                </a:cxn>
                <a:cxn ang="10800000">
                  <a:pos x="wd2" y="hd2"/>
                </a:cxn>
                <a:cxn ang="16200000">
                  <a:pos x="wd2" y="hd2"/>
                </a:cxn>
              </a:cxnLst>
              <a:rect l="0" t="0" r="r" b="b"/>
              <a:pathLst>
                <a:path w="21600" h="21600" extrusionOk="0">
                  <a:moveTo>
                    <a:pt x="21360" y="0"/>
                  </a:moveTo>
                  <a:lnTo>
                    <a:pt x="21600" y="27"/>
                  </a:lnTo>
                  <a:lnTo>
                    <a:pt x="240" y="21600"/>
                  </a:lnTo>
                  <a:lnTo>
                    <a:pt x="0" y="2157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81" name="Rectangle 11"/>
            <p:cNvSpPr/>
            <p:nvPr/>
          </p:nvSpPr>
          <p:spPr>
            <a:xfrm>
              <a:off x="904041" y="1183192"/>
              <a:ext cx="236618" cy="3018415"/>
            </a:xfrm>
            <a:custGeom>
              <a:avLst/>
              <a:gdLst/>
              <a:ahLst/>
              <a:cxnLst>
                <a:cxn ang="0">
                  <a:pos x="wd2" y="hd2"/>
                </a:cxn>
                <a:cxn ang="5400000">
                  <a:pos x="wd2" y="hd2"/>
                </a:cxn>
                <a:cxn ang="10800000">
                  <a:pos x="wd2" y="hd2"/>
                </a:cxn>
                <a:cxn ang="16200000">
                  <a:pos x="wd2" y="hd2"/>
                </a:cxn>
              </a:cxnLst>
              <a:rect l="0" t="0" r="r" b="b"/>
              <a:pathLst>
                <a:path w="21600" h="21600" extrusionOk="0">
                  <a:moveTo>
                    <a:pt x="20444" y="0"/>
                  </a:moveTo>
                  <a:lnTo>
                    <a:pt x="21600" y="7"/>
                  </a:lnTo>
                  <a:lnTo>
                    <a:pt x="1156" y="21600"/>
                  </a:lnTo>
                  <a:lnTo>
                    <a:pt x="0" y="2159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82" name="Freeform 12"/>
            <p:cNvSpPr/>
            <p:nvPr/>
          </p:nvSpPr>
          <p:spPr>
            <a:xfrm>
              <a:off x="2560637" y="3006724"/>
              <a:ext cx="989013" cy="247651"/>
            </a:xfrm>
            <a:custGeom>
              <a:avLst/>
              <a:gdLst/>
              <a:ahLst/>
              <a:cxnLst>
                <a:cxn ang="0">
                  <a:pos x="wd2" y="hd2"/>
                </a:cxn>
                <a:cxn ang="5400000">
                  <a:pos x="wd2" y="hd2"/>
                </a:cxn>
                <a:cxn ang="10800000">
                  <a:pos x="wd2" y="hd2"/>
                </a:cxn>
                <a:cxn ang="16200000">
                  <a:pos x="wd2" y="hd2"/>
                </a:cxn>
              </a:cxnLst>
              <a:rect l="0" t="0" r="r" b="b"/>
              <a:pathLst>
                <a:path w="21600" h="21600" extrusionOk="0">
                  <a:moveTo>
                    <a:pt x="208" y="2492"/>
                  </a:moveTo>
                  <a:lnTo>
                    <a:pt x="5617" y="4985"/>
                  </a:lnTo>
                  <a:lnTo>
                    <a:pt x="8702" y="4985"/>
                  </a:lnTo>
                  <a:lnTo>
                    <a:pt x="12274" y="4154"/>
                  </a:lnTo>
                  <a:lnTo>
                    <a:pt x="16399" y="2492"/>
                  </a:lnTo>
                  <a:lnTo>
                    <a:pt x="21184" y="0"/>
                  </a:lnTo>
                  <a:lnTo>
                    <a:pt x="21600" y="15785"/>
                  </a:lnTo>
                  <a:lnTo>
                    <a:pt x="17231" y="19108"/>
                  </a:lnTo>
                  <a:lnTo>
                    <a:pt x="14354" y="20769"/>
                  </a:lnTo>
                  <a:lnTo>
                    <a:pt x="11025" y="21600"/>
                  </a:lnTo>
                  <a:lnTo>
                    <a:pt x="7454" y="21600"/>
                  </a:lnTo>
                  <a:lnTo>
                    <a:pt x="3744" y="20769"/>
                  </a:lnTo>
                  <a:lnTo>
                    <a:pt x="0" y="18277"/>
                  </a:lnTo>
                  <a:lnTo>
                    <a:pt x="208" y="2492"/>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83" name="Freeform 13"/>
            <p:cNvSpPr/>
            <p:nvPr/>
          </p:nvSpPr>
          <p:spPr>
            <a:xfrm>
              <a:off x="3759199" y="3911599"/>
              <a:ext cx="1581151" cy="200026"/>
            </a:xfrm>
            <a:custGeom>
              <a:avLst/>
              <a:gdLst/>
              <a:ahLst/>
              <a:cxnLst>
                <a:cxn ang="0">
                  <a:pos x="wd2" y="hd2"/>
                </a:cxn>
                <a:cxn ang="5400000">
                  <a:pos x="wd2" y="hd2"/>
                </a:cxn>
                <a:cxn ang="10800000">
                  <a:pos x="wd2" y="hd2"/>
                </a:cxn>
                <a:cxn ang="16200000">
                  <a:pos x="wd2" y="hd2"/>
                </a:cxn>
              </a:cxnLst>
              <a:rect l="0" t="0" r="r" b="b"/>
              <a:pathLst>
                <a:path w="21600" h="21600" extrusionOk="0">
                  <a:moveTo>
                    <a:pt x="16401" y="1029"/>
                  </a:moveTo>
                  <a:lnTo>
                    <a:pt x="8723" y="1029"/>
                  </a:lnTo>
                  <a:lnTo>
                    <a:pt x="7287" y="0"/>
                  </a:lnTo>
                  <a:lnTo>
                    <a:pt x="4829" y="0"/>
                  </a:lnTo>
                  <a:lnTo>
                    <a:pt x="3915" y="1029"/>
                  </a:lnTo>
                  <a:lnTo>
                    <a:pt x="1175" y="1029"/>
                  </a:lnTo>
                  <a:lnTo>
                    <a:pt x="522" y="2057"/>
                  </a:lnTo>
                  <a:lnTo>
                    <a:pt x="131" y="3086"/>
                  </a:lnTo>
                  <a:lnTo>
                    <a:pt x="0" y="4114"/>
                  </a:lnTo>
                  <a:lnTo>
                    <a:pt x="261" y="7200"/>
                  </a:lnTo>
                  <a:lnTo>
                    <a:pt x="392" y="8229"/>
                  </a:lnTo>
                  <a:lnTo>
                    <a:pt x="653" y="9257"/>
                  </a:lnTo>
                  <a:lnTo>
                    <a:pt x="1305" y="10286"/>
                  </a:lnTo>
                  <a:lnTo>
                    <a:pt x="1958" y="12343"/>
                  </a:lnTo>
                  <a:lnTo>
                    <a:pt x="3132" y="14400"/>
                  </a:lnTo>
                  <a:lnTo>
                    <a:pt x="4568" y="15429"/>
                  </a:lnTo>
                  <a:lnTo>
                    <a:pt x="6373" y="17486"/>
                  </a:lnTo>
                  <a:lnTo>
                    <a:pt x="8462" y="18514"/>
                  </a:lnTo>
                  <a:lnTo>
                    <a:pt x="10941" y="20571"/>
                  </a:lnTo>
                  <a:lnTo>
                    <a:pt x="13530" y="20571"/>
                  </a:lnTo>
                  <a:lnTo>
                    <a:pt x="16401" y="21600"/>
                  </a:lnTo>
                  <a:lnTo>
                    <a:pt x="21600" y="21600"/>
                  </a:lnTo>
                  <a:lnTo>
                    <a:pt x="21600" y="2057"/>
                  </a:lnTo>
                  <a:lnTo>
                    <a:pt x="19120" y="2057"/>
                  </a:lnTo>
                  <a:lnTo>
                    <a:pt x="16401" y="1029"/>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84" name="Freeform 14"/>
            <p:cNvSpPr/>
            <p:nvPr/>
          </p:nvSpPr>
          <p:spPr>
            <a:xfrm>
              <a:off x="3797300" y="3997324"/>
              <a:ext cx="1543051" cy="388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535" y="4761"/>
                  </a:lnTo>
                  <a:lnTo>
                    <a:pt x="1471" y="8464"/>
                  </a:lnTo>
                  <a:lnTo>
                    <a:pt x="2675" y="12078"/>
                  </a:lnTo>
                  <a:lnTo>
                    <a:pt x="4414" y="15252"/>
                  </a:lnTo>
                  <a:lnTo>
                    <a:pt x="6531" y="17897"/>
                  </a:lnTo>
                  <a:lnTo>
                    <a:pt x="9206" y="20013"/>
                  </a:lnTo>
                  <a:lnTo>
                    <a:pt x="10677" y="20542"/>
                  </a:lnTo>
                  <a:lnTo>
                    <a:pt x="12394" y="21071"/>
                  </a:lnTo>
                  <a:lnTo>
                    <a:pt x="14133" y="21600"/>
                  </a:lnTo>
                  <a:lnTo>
                    <a:pt x="19059" y="21600"/>
                  </a:lnTo>
                  <a:lnTo>
                    <a:pt x="21600" y="21071"/>
                  </a:lnTo>
                  <a:lnTo>
                    <a:pt x="21600" y="5290"/>
                  </a:lnTo>
                  <a:lnTo>
                    <a:pt x="15604" y="5290"/>
                  </a:lnTo>
                  <a:lnTo>
                    <a:pt x="11212" y="4761"/>
                  </a:lnTo>
                  <a:lnTo>
                    <a:pt x="7066" y="3703"/>
                  </a:lnTo>
                  <a:lnTo>
                    <a:pt x="3344" y="2116"/>
                  </a:lnTo>
                  <a:lnTo>
                    <a:pt x="1605" y="1058"/>
                  </a:lnTo>
                  <a:lnTo>
                    <a:pt x="0" y="0"/>
                  </a:lnTo>
                  <a:close/>
                </a:path>
              </a:pathLst>
            </a:custGeom>
            <a:gradFill flip="none" rotWithShape="1">
              <a:gsLst>
                <a:gs pos="0">
                  <a:srgbClr val="663300"/>
                </a:gs>
                <a:gs pos="100000">
                  <a:srgbClr val="82582E"/>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85" name="Freeform 15"/>
            <p:cNvSpPr/>
            <p:nvPr/>
          </p:nvSpPr>
          <p:spPr>
            <a:xfrm>
              <a:off x="3825875" y="3911599"/>
              <a:ext cx="1514476" cy="142876"/>
            </a:xfrm>
            <a:custGeom>
              <a:avLst/>
              <a:gdLst/>
              <a:ahLst/>
              <a:cxnLst>
                <a:cxn ang="0">
                  <a:pos x="wd2" y="hd2"/>
                </a:cxn>
                <a:cxn ang="5400000">
                  <a:pos x="wd2" y="hd2"/>
                </a:cxn>
                <a:cxn ang="10800000">
                  <a:pos x="wd2" y="hd2"/>
                </a:cxn>
                <a:cxn ang="16200000">
                  <a:pos x="wd2" y="hd2"/>
                </a:cxn>
              </a:cxnLst>
              <a:rect l="0" t="0" r="r" b="b"/>
              <a:pathLst>
                <a:path w="21600" h="21600" extrusionOk="0">
                  <a:moveTo>
                    <a:pt x="15899" y="0"/>
                  </a:moveTo>
                  <a:lnTo>
                    <a:pt x="3679" y="0"/>
                  </a:lnTo>
                  <a:lnTo>
                    <a:pt x="2862" y="1440"/>
                  </a:lnTo>
                  <a:lnTo>
                    <a:pt x="2180" y="1440"/>
                  </a:lnTo>
                  <a:lnTo>
                    <a:pt x="1226" y="2880"/>
                  </a:lnTo>
                  <a:lnTo>
                    <a:pt x="681" y="2880"/>
                  </a:lnTo>
                  <a:lnTo>
                    <a:pt x="273" y="4320"/>
                  </a:lnTo>
                  <a:lnTo>
                    <a:pt x="136" y="4320"/>
                  </a:lnTo>
                  <a:lnTo>
                    <a:pt x="0" y="5760"/>
                  </a:lnTo>
                  <a:lnTo>
                    <a:pt x="136" y="7200"/>
                  </a:lnTo>
                  <a:lnTo>
                    <a:pt x="545" y="8640"/>
                  </a:lnTo>
                  <a:lnTo>
                    <a:pt x="1226" y="10080"/>
                  </a:lnTo>
                  <a:lnTo>
                    <a:pt x="2317" y="12960"/>
                  </a:lnTo>
                  <a:lnTo>
                    <a:pt x="3816" y="14400"/>
                  </a:lnTo>
                  <a:lnTo>
                    <a:pt x="5701" y="15840"/>
                  </a:lnTo>
                  <a:lnTo>
                    <a:pt x="7745" y="18720"/>
                  </a:lnTo>
                  <a:lnTo>
                    <a:pt x="10198" y="20160"/>
                  </a:lnTo>
                  <a:lnTo>
                    <a:pt x="12901" y="20160"/>
                  </a:lnTo>
                  <a:lnTo>
                    <a:pt x="15763" y="21600"/>
                  </a:lnTo>
                  <a:lnTo>
                    <a:pt x="21600" y="21600"/>
                  </a:lnTo>
                  <a:lnTo>
                    <a:pt x="21600" y="1440"/>
                  </a:lnTo>
                  <a:lnTo>
                    <a:pt x="17534" y="1440"/>
                  </a:lnTo>
                  <a:lnTo>
                    <a:pt x="15899"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86" name="Freeform 16"/>
            <p:cNvSpPr/>
            <p:nvPr/>
          </p:nvSpPr>
          <p:spPr>
            <a:xfrm>
              <a:off x="1055687" y="657224"/>
              <a:ext cx="161926" cy="246064"/>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672"/>
                  </a:lnTo>
                  <a:lnTo>
                    <a:pt x="6353" y="10034"/>
                  </a:lnTo>
                  <a:lnTo>
                    <a:pt x="6353" y="21600"/>
                  </a:lnTo>
                  <a:lnTo>
                    <a:pt x="15247" y="21600"/>
                  </a:lnTo>
                  <a:lnTo>
                    <a:pt x="15247" y="9197"/>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87" name="Freeform 17"/>
            <p:cNvSpPr/>
            <p:nvPr/>
          </p:nvSpPr>
          <p:spPr>
            <a:xfrm>
              <a:off x="1055687" y="893762"/>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1520" y="21600"/>
                  </a:moveTo>
                  <a:lnTo>
                    <a:pt x="17280" y="16200"/>
                  </a:lnTo>
                  <a:lnTo>
                    <a:pt x="21600" y="8100"/>
                  </a:lnTo>
                  <a:lnTo>
                    <a:pt x="20160" y="5400"/>
                  </a:lnTo>
                  <a:lnTo>
                    <a:pt x="15840" y="1350"/>
                  </a:lnTo>
                  <a:lnTo>
                    <a:pt x="10080" y="0"/>
                  </a:lnTo>
                  <a:lnTo>
                    <a:pt x="5760" y="0"/>
                  </a:lnTo>
                  <a:lnTo>
                    <a:pt x="2880" y="2700"/>
                  </a:lnTo>
                  <a:lnTo>
                    <a:pt x="0" y="8100"/>
                  </a:lnTo>
                  <a:lnTo>
                    <a:pt x="2880" y="14850"/>
                  </a:lnTo>
                  <a:lnTo>
                    <a:pt x="7200" y="18900"/>
                  </a:lnTo>
                  <a:lnTo>
                    <a:pt x="11520" y="21600"/>
                  </a:lnTo>
                  <a:close/>
                  <a:moveTo>
                    <a:pt x="11520" y="2700"/>
                  </a:moveTo>
                  <a:lnTo>
                    <a:pt x="15840" y="4050"/>
                  </a:lnTo>
                  <a:lnTo>
                    <a:pt x="17280" y="5400"/>
                  </a:lnTo>
                  <a:lnTo>
                    <a:pt x="17280" y="10800"/>
                  </a:lnTo>
                  <a:lnTo>
                    <a:pt x="12960" y="14850"/>
                  </a:lnTo>
                  <a:lnTo>
                    <a:pt x="11520" y="17550"/>
                  </a:lnTo>
                  <a:lnTo>
                    <a:pt x="7200" y="14850"/>
                  </a:lnTo>
                  <a:lnTo>
                    <a:pt x="4320" y="6750"/>
                  </a:lnTo>
                  <a:lnTo>
                    <a:pt x="7200" y="2700"/>
                  </a:lnTo>
                  <a:lnTo>
                    <a:pt x="11520"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88" name="Freeform 18"/>
            <p:cNvSpPr/>
            <p:nvPr/>
          </p:nvSpPr>
          <p:spPr>
            <a:xfrm>
              <a:off x="1055687" y="10175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2880" y="20400"/>
                  </a:lnTo>
                  <a:lnTo>
                    <a:pt x="5760" y="21600"/>
                  </a:lnTo>
                  <a:lnTo>
                    <a:pt x="12960" y="21600"/>
                  </a:lnTo>
                  <a:lnTo>
                    <a:pt x="18720" y="19200"/>
                  </a:lnTo>
                  <a:lnTo>
                    <a:pt x="21600" y="14400"/>
                  </a:lnTo>
                  <a:lnTo>
                    <a:pt x="20160" y="8400"/>
                  </a:lnTo>
                  <a:lnTo>
                    <a:pt x="11520" y="1200"/>
                  </a:lnTo>
                  <a:lnTo>
                    <a:pt x="11520" y="0"/>
                  </a:lnTo>
                  <a:lnTo>
                    <a:pt x="5760" y="4800"/>
                  </a:lnTo>
                  <a:lnTo>
                    <a:pt x="1440" y="9600"/>
                  </a:lnTo>
                  <a:lnTo>
                    <a:pt x="0" y="13200"/>
                  </a:lnTo>
                  <a:lnTo>
                    <a:pt x="0" y="18000"/>
                  </a:lnTo>
                  <a:close/>
                  <a:moveTo>
                    <a:pt x="2880" y="13200"/>
                  </a:moveTo>
                  <a:lnTo>
                    <a:pt x="4320" y="9600"/>
                  </a:lnTo>
                  <a:lnTo>
                    <a:pt x="11520" y="3600"/>
                  </a:lnTo>
                  <a:lnTo>
                    <a:pt x="15840" y="6000"/>
                  </a:lnTo>
                  <a:lnTo>
                    <a:pt x="17280" y="9600"/>
                  </a:lnTo>
                  <a:lnTo>
                    <a:pt x="18720" y="14400"/>
                  </a:lnTo>
                  <a:lnTo>
                    <a:pt x="18720" y="16800"/>
                  </a:lnTo>
                  <a:lnTo>
                    <a:pt x="15840" y="19200"/>
                  </a:lnTo>
                  <a:lnTo>
                    <a:pt x="10080" y="20400"/>
                  </a:lnTo>
                  <a:lnTo>
                    <a:pt x="4320" y="18000"/>
                  </a:lnTo>
                  <a:lnTo>
                    <a:pt x="2880" y="15600"/>
                  </a:lnTo>
                  <a:lnTo>
                    <a:pt x="288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89" name="Freeform 19"/>
            <p:cNvSpPr/>
            <p:nvPr/>
          </p:nvSpPr>
          <p:spPr>
            <a:xfrm>
              <a:off x="4883149" y="123824"/>
              <a:ext cx="161926" cy="2476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831"/>
                  </a:lnTo>
                  <a:lnTo>
                    <a:pt x="6353" y="9969"/>
                  </a:lnTo>
                  <a:lnTo>
                    <a:pt x="6353" y="21600"/>
                  </a:lnTo>
                  <a:lnTo>
                    <a:pt x="15247" y="21600"/>
                  </a:lnTo>
                  <a:lnTo>
                    <a:pt x="15247" y="9138"/>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90" name="Freeform 20"/>
            <p:cNvSpPr/>
            <p:nvPr/>
          </p:nvSpPr>
          <p:spPr>
            <a:xfrm>
              <a:off x="4892674" y="352424"/>
              <a:ext cx="133351" cy="152401"/>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16971" y="17550"/>
                  </a:lnTo>
                  <a:lnTo>
                    <a:pt x="21600" y="12150"/>
                  </a:lnTo>
                  <a:lnTo>
                    <a:pt x="21600" y="6750"/>
                  </a:lnTo>
                  <a:lnTo>
                    <a:pt x="16971" y="1350"/>
                  </a:lnTo>
                  <a:lnTo>
                    <a:pt x="10800" y="0"/>
                  </a:lnTo>
                  <a:lnTo>
                    <a:pt x="6171" y="1350"/>
                  </a:lnTo>
                  <a:lnTo>
                    <a:pt x="3086" y="4050"/>
                  </a:lnTo>
                  <a:lnTo>
                    <a:pt x="0" y="9450"/>
                  </a:lnTo>
                  <a:lnTo>
                    <a:pt x="3086" y="14850"/>
                  </a:lnTo>
                  <a:lnTo>
                    <a:pt x="10800" y="21600"/>
                  </a:lnTo>
                  <a:close/>
                  <a:moveTo>
                    <a:pt x="12343" y="2700"/>
                  </a:moveTo>
                  <a:lnTo>
                    <a:pt x="16971" y="4050"/>
                  </a:lnTo>
                  <a:lnTo>
                    <a:pt x="18514" y="6750"/>
                  </a:lnTo>
                  <a:lnTo>
                    <a:pt x="18514" y="9450"/>
                  </a:lnTo>
                  <a:lnTo>
                    <a:pt x="16971" y="12150"/>
                  </a:lnTo>
                  <a:lnTo>
                    <a:pt x="13886" y="16200"/>
                  </a:lnTo>
                  <a:lnTo>
                    <a:pt x="10800" y="18900"/>
                  </a:lnTo>
                  <a:lnTo>
                    <a:pt x="7714" y="16200"/>
                  </a:lnTo>
                  <a:lnTo>
                    <a:pt x="4629" y="12150"/>
                  </a:lnTo>
                  <a:lnTo>
                    <a:pt x="4629" y="6750"/>
                  </a:lnTo>
                  <a:lnTo>
                    <a:pt x="7714" y="4050"/>
                  </a:lnTo>
                  <a:lnTo>
                    <a:pt x="12343"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91" name="Freeform 21"/>
            <p:cNvSpPr/>
            <p:nvPr/>
          </p:nvSpPr>
          <p:spPr>
            <a:xfrm>
              <a:off x="4883149" y="485774"/>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1440" y="18000"/>
                  </a:moveTo>
                  <a:lnTo>
                    <a:pt x="4320" y="20400"/>
                  </a:lnTo>
                  <a:lnTo>
                    <a:pt x="7200" y="21600"/>
                  </a:lnTo>
                  <a:lnTo>
                    <a:pt x="14400" y="21600"/>
                  </a:lnTo>
                  <a:lnTo>
                    <a:pt x="20160" y="19200"/>
                  </a:lnTo>
                  <a:lnTo>
                    <a:pt x="21600" y="16800"/>
                  </a:lnTo>
                  <a:lnTo>
                    <a:pt x="21600" y="13200"/>
                  </a:lnTo>
                  <a:lnTo>
                    <a:pt x="20160" y="7200"/>
                  </a:lnTo>
                  <a:lnTo>
                    <a:pt x="17280" y="3600"/>
                  </a:lnTo>
                  <a:lnTo>
                    <a:pt x="12960" y="0"/>
                  </a:lnTo>
                  <a:lnTo>
                    <a:pt x="11520" y="0"/>
                  </a:lnTo>
                  <a:lnTo>
                    <a:pt x="5760" y="4800"/>
                  </a:lnTo>
                  <a:lnTo>
                    <a:pt x="2880" y="9600"/>
                  </a:lnTo>
                  <a:lnTo>
                    <a:pt x="0" y="13200"/>
                  </a:lnTo>
                  <a:lnTo>
                    <a:pt x="1440" y="18000"/>
                  </a:lnTo>
                  <a:close/>
                  <a:moveTo>
                    <a:pt x="4320" y="13200"/>
                  </a:moveTo>
                  <a:lnTo>
                    <a:pt x="5760" y="9600"/>
                  </a:lnTo>
                  <a:lnTo>
                    <a:pt x="8640" y="6000"/>
                  </a:lnTo>
                  <a:lnTo>
                    <a:pt x="10080" y="3600"/>
                  </a:lnTo>
                  <a:lnTo>
                    <a:pt x="11520" y="2400"/>
                  </a:lnTo>
                  <a:lnTo>
                    <a:pt x="18720" y="8400"/>
                  </a:lnTo>
                  <a:lnTo>
                    <a:pt x="20160" y="13200"/>
                  </a:lnTo>
                  <a:lnTo>
                    <a:pt x="15840" y="18000"/>
                  </a:lnTo>
                  <a:lnTo>
                    <a:pt x="12960" y="19200"/>
                  </a:lnTo>
                  <a:lnTo>
                    <a:pt x="7200" y="19200"/>
                  </a:lnTo>
                  <a:lnTo>
                    <a:pt x="5760" y="16800"/>
                  </a:lnTo>
                  <a:lnTo>
                    <a:pt x="4320" y="15600"/>
                  </a:lnTo>
                  <a:lnTo>
                    <a:pt x="432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92" name="Freeform 22"/>
            <p:cNvSpPr/>
            <p:nvPr/>
          </p:nvSpPr>
          <p:spPr>
            <a:xfrm>
              <a:off x="4816474" y="3806824"/>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9818" y="21600"/>
                  </a:moveTo>
                  <a:lnTo>
                    <a:pt x="17673" y="16200"/>
                  </a:lnTo>
                  <a:lnTo>
                    <a:pt x="21600" y="10800"/>
                  </a:lnTo>
                  <a:lnTo>
                    <a:pt x="21600" y="5400"/>
                  </a:lnTo>
                  <a:lnTo>
                    <a:pt x="17673" y="1350"/>
                  </a:lnTo>
                  <a:lnTo>
                    <a:pt x="9818" y="0"/>
                  </a:lnTo>
                  <a:lnTo>
                    <a:pt x="5891" y="0"/>
                  </a:lnTo>
                  <a:lnTo>
                    <a:pt x="1964" y="2700"/>
                  </a:lnTo>
                  <a:lnTo>
                    <a:pt x="0" y="8100"/>
                  </a:lnTo>
                  <a:lnTo>
                    <a:pt x="1964" y="13500"/>
                  </a:lnTo>
                  <a:lnTo>
                    <a:pt x="5891" y="18900"/>
                  </a:lnTo>
                  <a:lnTo>
                    <a:pt x="9818" y="21600"/>
                  </a:lnTo>
                  <a:close/>
                  <a:moveTo>
                    <a:pt x="9818" y="2700"/>
                  </a:moveTo>
                  <a:lnTo>
                    <a:pt x="15709" y="4050"/>
                  </a:lnTo>
                  <a:lnTo>
                    <a:pt x="17673" y="5400"/>
                  </a:lnTo>
                  <a:lnTo>
                    <a:pt x="17673" y="8100"/>
                  </a:lnTo>
                  <a:lnTo>
                    <a:pt x="15709" y="10800"/>
                  </a:lnTo>
                  <a:lnTo>
                    <a:pt x="11782" y="14850"/>
                  </a:lnTo>
                  <a:lnTo>
                    <a:pt x="9818" y="17550"/>
                  </a:lnTo>
                  <a:lnTo>
                    <a:pt x="5891" y="14850"/>
                  </a:lnTo>
                  <a:lnTo>
                    <a:pt x="1964" y="6750"/>
                  </a:lnTo>
                  <a:lnTo>
                    <a:pt x="5891" y="2700"/>
                  </a:lnTo>
                  <a:lnTo>
                    <a:pt x="9818"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93" name="Freeform 23"/>
            <p:cNvSpPr/>
            <p:nvPr/>
          </p:nvSpPr>
          <p:spPr>
            <a:xfrm>
              <a:off x="989012" y="0"/>
              <a:ext cx="4132264" cy="704850"/>
            </a:xfrm>
            <a:custGeom>
              <a:avLst/>
              <a:gdLst/>
              <a:ahLst/>
              <a:cxnLst>
                <a:cxn ang="0">
                  <a:pos x="wd2" y="hd2"/>
                </a:cxn>
                <a:cxn ang="5400000">
                  <a:pos x="wd2" y="hd2"/>
                </a:cxn>
                <a:cxn ang="10800000">
                  <a:pos x="wd2" y="hd2"/>
                </a:cxn>
                <a:cxn ang="16200000">
                  <a:pos x="wd2" y="hd2"/>
                </a:cxn>
              </a:cxnLst>
              <a:rect l="0" t="0" r="r" b="b"/>
              <a:pathLst>
                <a:path w="21600" h="21600" extrusionOk="0">
                  <a:moveTo>
                    <a:pt x="21458" y="0"/>
                  </a:moveTo>
                  <a:lnTo>
                    <a:pt x="21600" y="3503"/>
                  </a:lnTo>
                  <a:lnTo>
                    <a:pt x="50" y="21600"/>
                  </a:lnTo>
                  <a:lnTo>
                    <a:pt x="0" y="19265"/>
                  </a:lnTo>
                  <a:lnTo>
                    <a:pt x="10200" y="4670"/>
                  </a:lnTo>
                  <a:lnTo>
                    <a:pt x="11250" y="3795"/>
                  </a:lnTo>
                  <a:lnTo>
                    <a:pt x="21458"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94" name="Freeform 24"/>
            <p:cNvSpPr/>
            <p:nvPr/>
          </p:nvSpPr>
          <p:spPr>
            <a:xfrm>
              <a:off x="857249" y="4200524"/>
              <a:ext cx="133351" cy="150814"/>
            </a:xfrm>
            <a:custGeom>
              <a:avLst/>
              <a:gdLst/>
              <a:ahLst/>
              <a:cxnLst>
                <a:cxn ang="0">
                  <a:pos x="wd2" y="hd2"/>
                </a:cxn>
                <a:cxn ang="5400000">
                  <a:pos x="wd2" y="hd2"/>
                </a:cxn>
                <a:cxn ang="10800000">
                  <a:pos x="wd2" y="hd2"/>
                </a:cxn>
                <a:cxn ang="16200000">
                  <a:pos x="wd2" y="hd2"/>
                </a:cxn>
              </a:cxnLst>
              <a:rect l="0" t="0" r="r" b="b"/>
              <a:pathLst>
                <a:path w="21600" h="21600" extrusionOk="0">
                  <a:moveTo>
                    <a:pt x="9257" y="21600"/>
                  </a:moveTo>
                  <a:lnTo>
                    <a:pt x="15429" y="17507"/>
                  </a:lnTo>
                  <a:lnTo>
                    <a:pt x="20057" y="12051"/>
                  </a:lnTo>
                  <a:lnTo>
                    <a:pt x="21600" y="9549"/>
                  </a:lnTo>
                  <a:lnTo>
                    <a:pt x="21600" y="6821"/>
                  </a:lnTo>
                  <a:lnTo>
                    <a:pt x="18514" y="1364"/>
                  </a:lnTo>
                  <a:lnTo>
                    <a:pt x="10800" y="0"/>
                  </a:lnTo>
                  <a:lnTo>
                    <a:pt x="7714" y="0"/>
                  </a:lnTo>
                  <a:lnTo>
                    <a:pt x="3086" y="2728"/>
                  </a:lnTo>
                  <a:lnTo>
                    <a:pt x="0" y="5457"/>
                  </a:lnTo>
                  <a:lnTo>
                    <a:pt x="0" y="8185"/>
                  </a:lnTo>
                  <a:lnTo>
                    <a:pt x="1543" y="13415"/>
                  </a:lnTo>
                  <a:lnTo>
                    <a:pt x="6171" y="18872"/>
                  </a:lnTo>
                  <a:lnTo>
                    <a:pt x="9257" y="21600"/>
                  </a:lnTo>
                  <a:close/>
                  <a:moveTo>
                    <a:pt x="12343" y="2728"/>
                  </a:moveTo>
                  <a:lnTo>
                    <a:pt x="16971" y="4093"/>
                  </a:lnTo>
                  <a:lnTo>
                    <a:pt x="18514" y="6821"/>
                  </a:lnTo>
                  <a:lnTo>
                    <a:pt x="18514" y="9549"/>
                  </a:lnTo>
                  <a:lnTo>
                    <a:pt x="16971" y="12051"/>
                  </a:lnTo>
                  <a:lnTo>
                    <a:pt x="10800" y="17507"/>
                  </a:lnTo>
                  <a:lnTo>
                    <a:pt x="9257" y="17507"/>
                  </a:lnTo>
                  <a:lnTo>
                    <a:pt x="6171" y="14779"/>
                  </a:lnTo>
                  <a:lnTo>
                    <a:pt x="4629" y="10914"/>
                  </a:lnTo>
                  <a:lnTo>
                    <a:pt x="4629" y="6821"/>
                  </a:lnTo>
                  <a:lnTo>
                    <a:pt x="7714" y="2728"/>
                  </a:lnTo>
                  <a:lnTo>
                    <a:pt x="12343" y="272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95" name="Freeform 25"/>
            <p:cNvSpPr/>
            <p:nvPr/>
          </p:nvSpPr>
          <p:spPr>
            <a:xfrm>
              <a:off x="2198687" y="43576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2880" y="19200"/>
                  </a:moveTo>
                  <a:lnTo>
                    <a:pt x="5760" y="21600"/>
                  </a:lnTo>
                  <a:lnTo>
                    <a:pt x="10080" y="21600"/>
                  </a:lnTo>
                  <a:lnTo>
                    <a:pt x="15840" y="20400"/>
                  </a:lnTo>
                  <a:lnTo>
                    <a:pt x="20160" y="15600"/>
                  </a:lnTo>
                  <a:lnTo>
                    <a:pt x="21600" y="13200"/>
                  </a:lnTo>
                  <a:lnTo>
                    <a:pt x="20160" y="9600"/>
                  </a:lnTo>
                  <a:lnTo>
                    <a:pt x="15840" y="4800"/>
                  </a:lnTo>
                  <a:lnTo>
                    <a:pt x="11520" y="2400"/>
                  </a:lnTo>
                  <a:lnTo>
                    <a:pt x="8640" y="0"/>
                  </a:lnTo>
                  <a:lnTo>
                    <a:pt x="5760" y="0"/>
                  </a:lnTo>
                  <a:lnTo>
                    <a:pt x="2880" y="6000"/>
                  </a:lnTo>
                  <a:lnTo>
                    <a:pt x="0" y="10800"/>
                  </a:lnTo>
                  <a:lnTo>
                    <a:pt x="0" y="15600"/>
                  </a:lnTo>
                  <a:lnTo>
                    <a:pt x="2880" y="19200"/>
                  </a:lnTo>
                  <a:close/>
                  <a:moveTo>
                    <a:pt x="2880" y="14400"/>
                  </a:moveTo>
                  <a:lnTo>
                    <a:pt x="7200" y="3600"/>
                  </a:lnTo>
                  <a:lnTo>
                    <a:pt x="7200" y="2400"/>
                  </a:lnTo>
                  <a:lnTo>
                    <a:pt x="15840" y="7200"/>
                  </a:lnTo>
                  <a:lnTo>
                    <a:pt x="18720" y="10800"/>
                  </a:lnTo>
                  <a:lnTo>
                    <a:pt x="18720" y="14400"/>
                  </a:lnTo>
                  <a:lnTo>
                    <a:pt x="17280" y="16800"/>
                  </a:lnTo>
                  <a:lnTo>
                    <a:pt x="11520" y="19200"/>
                  </a:lnTo>
                  <a:lnTo>
                    <a:pt x="8640" y="19200"/>
                  </a:lnTo>
                  <a:lnTo>
                    <a:pt x="5760" y="18000"/>
                  </a:lnTo>
                  <a:lnTo>
                    <a:pt x="4320" y="16800"/>
                  </a:lnTo>
                  <a:lnTo>
                    <a:pt x="2880" y="144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96" name="Freeform 26"/>
            <p:cNvSpPr/>
            <p:nvPr/>
          </p:nvSpPr>
          <p:spPr>
            <a:xfrm>
              <a:off x="9524" y="4357687"/>
              <a:ext cx="114301" cy="1428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8640"/>
                  </a:lnTo>
                  <a:lnTo>
                    <a:pt x="18254" y="2880"/>
                  </a:lnTo>
                  <a:lnTo>
                    <a:pt x="10952" y="0"/>
                  </a:lnTo>
                  <a:lnTo>
                    <a:pt x="3651" y="2880"/>
                  </a:lnTo>
                  <a:lnTo>
                    <a:pt x="0" y="8640"/>
                  </a:lnTo>
                  <a:lnTo>
                    <a:pt x="1825" y="14400"/>
                  </a:lnTo>
                  <a:lnTo>
                    <a:pt x="9127" y="18720"/>
                  </a:lnTo>
                  <a:lnTo>
                    <a:pt x="16428" y="21600"/>
                  </a:lnTo>
                  <a:lnTo>
                    <a:pt x="21600" y="21600"/>
                  </a:lnTo>
                  <a:close/>
                  <a:moveTo>
                    <a:pt x="7301" y="4320"/>
                  </a:moveTo>
                  <a:lnTo>
                    <a:pt x="16428" y="4320"/>
                  </a:lnTo>
                  <a:lnTo>
                    <a:pt x="18254" y="10080"/>
                  </a:lnTo>
                  <a:lnTo>
                    <a:pt x="18254" y="18720"/>
                  </a:lnTo>
                  <a:lnTo>
                    <a:pt x="7301" y="15840"/>
                  </a:lnTo>
                  <a:lnTo>
                    <a:pt x="3651" y="11520"/>
                  </a:lnTo>
                  <a:lnTo>
                    <a:pt x="3651" y="7200"/>
                  </a:lnTo>
                  <a:lnTo>
                    <a:pt x="7301" y="432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97" name="Oval 27"/>
            <p:cNvSpPr/>
            <p:nvPr/>
          </p:nvSpPr>
          <p:spPr>
            <a:xfrm>
              <a:off x="79374" y="4303712"/>
              <a:ext cx="2190751" cy="617539"/>
            </a:xfrm>
            <a:prstGeom prst="ellipse">
              <a:avLst/>
            </a:pr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98" name="Oval 28"/>
            <p:cNvSpPr/>
            <p:nvPr/>
          </p:nvSpPr>
          <p:spPr>
            <a:xfrm>
              <a:off x="0" y="4297362"/>
              <a:ext cx="2384426" cy="457201"/>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99" name="Oval 29"/>
            <p:cNvSpPr/>
            <p:nvPr/>
          </p:nvSpPr>
          <p:spPr>
            <a:xfrm>
              <a:off x="74612" y="4338637"/>
              <a:ext cx="2262189" cy="349251"/>
            </a:xfrm>
            <a:prstGeom prst="ellipse">
              <a:avLst/>
            </a:prstGeom>
            <a:gradFill flip="none" rotWithShape="1">
              <a:gsLst>
                <a:gs pos="0">
                  <a:srgbClr val="663300"/>
                </a:gs>
                <a:gs pos="100000">
                  <a:srgbClr val="82582E"/>
                </a:gs>
              </a:gsLst>
              <a:lin ang="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00" name="Freeform 30"/>
            <p:cNvSpPr/>
            <p:nvPr/>
          </p:nvSpPr>
          <p:spPr>
            <a:xfrm>
              <a:off x="2141537" y="4224337"/>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5840" y="21600"/>
                  </a:moveTo>
                  <a:lnTo>
                    <a:pt x="18720" y="14850"/>
                  </a:lnTo>
                  <a:lnTo>
                    <a:pt x="21600" y="9450"/>
                  </a:lnTo>
                  <a:lnTo>
                    <a:pt x="18720" y="4050"/>
                  </a:lnTo>
                  <a:lnTo>
                    <a:pt x="14400" y="0"/>
                  </a:lnTo>
                  <a:lnTo>
                    <a:pt x="7200" y="1350"/>
                  </a:lnTo>
                  <a:lnTo>
                    <a:pt x="1440" y="6750"/>
                  </a:lnTo>
                  <a:lnTo>
                    <a:pt x="0" y="9450"/>
                  </a:lnTo>
                  <a:lnTo>
                    <a:pt x="1440" y="13500"/>
                  </a:lnTo>
                  <a:lnTo>
                    <a:pt x="5760" y="17550"/>
                  </a:lnTo>
                  <a:lnTo>
                    <a:pt x="11520" y="20250"/>
                  </a:lnTo>
                  <a:lnTo>
                    <a:pt x="15840" y="21600"/>
                  </a:lnTo>
                  <a:close/>
                  <a:moveTo>
                    <a:pt x="10080" y="4050"/>
                  </a:moveTo>
                  <a:lnTo>
                    <a:pt x="14400" y="4050"/>
                  </a:lnTo>
                  <a:lnTo>
                    <a:pt x="17280" y="5400"/>
                  </a:lnTo>
                  <a:lnTo>
                    <a:pt x="17280" y="10800"/>
                  </a:lnTo>
                  <a:lnTo>
                    <a:pt x="15840" y="16200"/>
                  </a:lnTo>
                  <a:lnTo>
                    <a:pt x="14400" y="17550"/>
                  </a:lnTo>
                  <a:lnTo>
                    <a:pt x="14400" y="18900"/>
                  </a:lnTo>
                  <a:lnTo>
                    <a:pt x="10080" y="16200"/>
                  </a:lnTo>
                  <a:lnTo>
                    <a:pt x="7200" y="14850"/>
                  </a:lnTo>
                  <a:lnTo>
                    <a:pt x="4320" y="9450"/>
                  </a:lnTo>
                  <a:lnTo>
                    <a:pt x="5760" y="6750"/>
                  </a:lnTo>
                  <a:lnTo>
                    <a:pt x="10080"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01" name="Freeform 31"/>
            <p:cNvSpPr/>
            <p:nvPr/>
          </p:nvSpPr>
          <p:spPr>
            <a:xfrm>
              <a:off x="4806949" y="3930649"/>
              <a:ext cx="114301"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3600" y="20400"/>
                  </a:lnTo>
                  <a:lnTo>
                    <a:pt x="7200" y="21600"/>
                  </a:lnTo>
                  <a:lnTo>
                    <a:pt x="14400" y="21600"/>
                  </a:lnTo>
                  <a:lnTo>
                    <a:pt x="19800" y="19200"/>
                  </a:lnTo>
                  <a:lnTo>
                    <a:pt x="21600" y="13200"/>
                  </a:lnTo>
                  <a:lnTo>
                    <a:pt x="18000" y="3600"/>
                  </a:lnTo>
                  <a:lnTo>
                    <a:pt x="12600" y="0"/>
                  </a:lnTo>
                  <a:lnTo>
                    <a:pt x="10800" y="0"/>
                  </a:lnTo>
                  <a:lnTo>
                    <a:pt x="5400" y="4800"/>
                  </a:lnTo>
                  <a:lnTo>
                    <a:pt x="1800" y="9600"/>
                  </a:lnTo>
                  <a:lnTo>
                    <a:pt x="0" y="13200"/>
                  </a:lnTo>
                  <a:lnTo>
                    <a:pt x="0" y="18000"/>
                  </a:lnTo>
                  <a:close/>
                  <a:moveTo>
                    <a:pt x="3600" y="13200"/>
                  </a:moveTo>
                  <a:lnTo>
                    <a:pt x="5400" y="9600"/>
                  </a:lnTo>
                  <a:lnTo>
                    <a:pt x="9000" y="4800"/>
                  </a:lnTo>
                  <a:lnTo>
                    <a:pt x="10800" y="3600"/>
                  </a:lnTo>
                  <a:lnTo>
                    <a:pt x="16200" y="6000"/>
                  </a:lnTo>
                  <a:lnTo>
                    <a:pt x="18000" y="9600"/>
                  </a:lnTo>
                  <a:lnTo>
                    <a:pt x="19800" y="14400"/>
                  </a:lnTo>
                  <a:lnTo>
                    <a:pt x="19800" y="16800"/>
                  </a:lnTo>
                  <a:lnTo>
                    <a:pt x="16200" y="19200"/>
                  </a:lnTo>
                  <a:lnTo>
                    <a:pt x="9000" y="20400"/>
                  </a:lnTo>
                  <a:lnTo>
                    <a:pt x="7200" y="19200"/>
                  </a:lnTo>
                  <a:lnTo>
                    <a:pt x="3600" y="18000"/>
                  </a:lnTo>
                  <a:lnTo>
                    <a:pt x="360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02" name="Rectangle 32"/>
            <p:cNvSpPr/>
            <p:nvPr/>
          </p:nvSpPr>
          <p:spPr>
            <a:xfrm>
              <a:off x="2927349" y="1025524"/>
              <a:ext cx="274638" cy="4030664"/>
            </a:xfrm>
            <a:prstGeom prst="rect">
              <a:avLst/>
            </a:pr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03" name="Rectangle 33"/>
            <p:cNvSpPr/>
            <p:nvPr/>
          </p:nvSpPr>
          <p:spPr>
            <a:xfrm>
              <a:off x="3006724" y="663574"/>
              <a:ext cx="120651" cy="381000"/>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04" name="AutoShape 34"/>
            <p:cNvSpPr/>
            <p:nvPr/>
          </p:nvSpPr>
          <p:spPr>
            <a:xfrm>
              <a:off x="2898774" y="977899"/>
              <a:ext cx="325439" cy="82551"/>
            </a:xfrm>
            <a:prstGeom prst="roundRect">
              <a:avLst>
                <a:gd name="adj" fmla="val 16667"/>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05" name="Freeform 35"/>
            <p:cNvSpPr/>
            <p:nvPr/>
          </p:nvSpPr>
          <p:spPr>
            <a:xfrm>
              <a:off x="3035299" y="638174"/>
              <a:ext cx="400051" cy="25019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1029" y="1151"/>
                  </a:lnTo>
                  <a:lnTo>
                    <a:pt x="1029" y="822"/>
                  </a:lnTo>
                  <a:lnTo>
                    <a:pt x="0" y="164"/>
                  </a:lnTo>
                  <a:lnTo>
                    <a:pt x="6171" y="0"/>
                  </a:lnTo>
                  <a:lnTo>
                    <a:pt x="6686" y="658"/>
                  </a:lnTo>
                  <a:lnTo>
                    <a:pt x="7543" y="905"/>
                  </a:lnTo>
                </a:path>
              </a:pathLst>
            </a:cu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06" name="Freeform 36"/>
            <p:cNvSpPr/>
            <p:nvPr/>
          </p:nvSpPr>
          <p:spPr>
            <a:xfrm>
              <a:off x="2817812" y="466724"/>
              <a:ext cx="503239" cy="219076"/>
            </a:xfrm>
            <a:custGeom>
              <a:avLst/>
              <a:gdLst/>
              <a:ahLst/>
              <a:cxnLst>
                <a:cxn ang="0">
                  <a:pos x="wd2" y="hd2"/>
                </a:cxn>
                <a:cxn ang="5400000">
                  <a:pos x="wd2" y="hd2"/>
                </a:cxn>
                <a:cxn ang="10800000">
                  <a:pos x="wd2" y="hd2"/>
                </a:cxn>
                <a:cxn ang="16200000">
                  <a:pos x="wd2" y="hd2"/>
                </a:cxn>
              </a:cxnLst>
              <a:rect l="0" t="0" r="r" b="b"/>
              <a:pathLst>
                <a:path w="21600" h="21600" extrusionOk="0">
                  <a:moveTo>
                    <a:pt x="11005" y="0"/>
                  </a:moveTo>
                  <a:lnTo>
                    <a:pt x="15516" y="939"/>
                  </a:lnTo>
                  <a:lnTo>
                    <a:pt x="18797" y="5635"/>
                  </a:lnTo>
                  <a:lnTo>
                    <a:pt x="20780" y="12209"/>
                  </a:lnTo>
                  <a:lnTo>
                    <a:pt x="21600" y="21600"/>
                  </a:lnTo>
                  <a:lnTo>
                    <a:pt x="0" y="21600"/>
                  </a:lnTo>
                  <a:lnTo>
                    <a:pt x="752" y="12209"/>
                  </a:lnTo>
                  <a:lnTo>
                    <a:pt x="3213" y="5635"/>
                  </a:lnTo>
                  <a:lnTo>
                    <a:pt x="6494" y="939"/>
                  </a:lnTo>
                  <a:lnTo>
                    <a:pt x="11005"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grpSp>
      <p:sp>
        <p:nvSpPr>
          <p:cNvPr id="1108" name="Title Text"/>
          <p:cNvSpPr txBox="1">
            <a:spLocks noGrp="1"/>
          </p:cNvSpPr>
          <p:nvPr>
            <p:ph type="title"/>
          </p:nvPr>
        </p:nvSpPr>
        <p:spPr>
          <a:xfrm>
            <a:off x="457200" y="274638"/>
            <a:ext cx="8229600" cy="1143001"/>
          </a:xfrm>
          <a:prstGeom prst="rect">
            <a:avLst/>
          </a:prstGeom>
        </p:spPr>
        <p:txBody>
          <a:bodyPr/>
          <a:lstStyle>
            <a:lvl1pPr>
              <a:defRPr>
                <a:solidFill>
                  <a:srgbClr val="DBBD71"/>
                </a:solidFill>
              </a:defRPr>
            </a:lvl1pPr>
          </a:lstStyle>
          <a:p>
            <a:r>
              <a:t>Title Text</a:t>
            </a:r>
          </a:p>
        </p:txBody>
      </p:sp>
      <p:sp>
        <p:nvSpPr>
          <p:cNvPr id="1109" name="Body Level One…"/>
          <p:cNvSpPr txBox="1">
            <a:spLocks noGrp="1"/>
          </p:cNvSpPr>
          <p:nvPr>
            <p:ph type="body" sz="quarter" idx="1"/>
          </p:nvPr>
        </p:nvSpPr>
        <p:spPr>
          <a:xfrm>
            <a:off x="457200" y="1535112"/>
            <a:ext cx="4040188" cy="639763"/>
          </a:xfrm>
          <a:prstGeom prst="rect">
            <a:avLst/>
          </a:prstGeom>
        </p:spPr>
        <p:txBody>
          <a:bodyPr anchor="b"/>
          <a:lstStyle>
            <a:lvl1pPr marL="0" indent="0">
              <a:spcBef>
                <a:spcPts val="500"/>
              </a:spcBef>
              <a:buClrTx/>
              <a:buSzTx/>
              <a:buNone/>
              <a:defRPr sz="2400" b="1">
                <a:latin typeface="Tahoma"/>
                <a:ea typeface="Tahoma"/>
                <a:cs typeface="Tahoma"/>
                <a:sym typeface="Tahoma"/>
              </a:defRPr>
            </a:lvl1pPr>
            <a:lvl2pPr marL="0" indent="457200">
              <a:spcBef>
                <a:spcPts val="500"/>
              </a:spcBef>
              <a:buClrTx/>
              <a:buSzTx/>
              <a:buNone/>
              <a:defRPr sz="2400" b="1">
                <a:latin typeface="Tahoma"/>
                <a:ea typeface="Tahoma"/>
                <a:cs typeface="Tahoma"/>
                <a:sym typeface="Tahoma"/>
              </a:defRPr>
            </a:lvl2pPr>
            <a:lvl3pPr marL="0" indent="914400">
              <a:spcBef>
                <a:spcPts val="500"/>
              </a:spcBef>
              <a:buClrTx/>
              <a:buSzTx/>
              <a:buNone/>
              <a:defRPr sz="2400" b="1">
                <a:latin typeface="Tahoma"/>
                <a:ea typeface="Tahoma"/>
                <a:cs typeface="Tahoma"/>
                <a:sym typeface="Tahoma"/>
              </a:defRPr>
            </a:lvl3pPr>
            <a:lvl4pPr marL="0" indent="1371600">
              <a:spcBef>
                <a:spcPts val="500"/>
              </a:spcBef>
              <a:buClrTx/>
              <a:buSzTx/>
              <a:buNone/>
              <a:defRPr sz="2400" b="1">
                <a:latin typeface="Tahoma"/>
                <a:ea typeface="Tahoma"/>
                <a:cs typeface="Tahoma"/>
                <a:sym typeface="Tahoma"/>
              </a:defRPr>
            </a:lvl4pPr>
            <a:lvl5pPr marL="0" indent="1828800">
              <a:spcBef>
                <a:spcPts val="500"/>
              </a:spcBef>
              <a:buClrTx/>
              <a:buSzTx/>
              <a:buNone/>
              <a:defRPr sz="2400" b="1">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1110" name="Text Placeholder 4"/>
          <p:cNvSpPr>
            <a:spLocks noGrp="1"/>
          </p:cNvSpPr>
          <p:nvPr>
            <p:ph type="body" sz="quarter" idx="21"/>
          </p:nvPr>
        </p:nvSpPr>
        <p:spPr>
          <a:xfrm>
            <a:off x="4645025" y="1535112"/>
            <a:ext cx="4041775" cy="639763"/>
          </a:xfrm>
          <a:prstGeom prst="rect">
            <a:avLst/>
          </a:prstGeom>
        </p:spPr>
        <p:txBody>
          <a:bodyPr anchor="b"/>
          <a:lstStyle/>
          <a:p>
            <a:pPr marL="0" indent="0">
              <a:spcBef>
                <a:spcPts val="500"/>
              </a:spcBef>
              <a:buClrTx/>
              <a:buSzTx/>
              <a:buNone/>
              <a:defRPr sz="2400" b="1">
                <a:latin typeface="Tahoma"/>
                <a:ea typeface="Tahoma"/>
                <a:cs typeface="Tahoma"/>
                <a:sym typeface="Tahoma"/>
              </a:defRPr>
            </a:pPr>
            <a:endParaRPr/>
          </a:p>
        </p:txBody>
      </p:sp>
      <p:sp>
        <p:nvSpPr>
          <p:cNvPr id="1111" name="Slide Number"/>
          <p:cNvSpPr txBox="1">
            <a:spLocks noGrp="1"/>
          </p:cNvSpPr>
          <p:nvPr>
            <p:ph type="sldNum" sz="quarter" idx="2"/>
          </p:nvPr>
        </p:nvSpPr>
        <p:spPr>
          <a:xfrm>
            <a:off x="8416270" y="6466522"/>
            <a:ext cx="270531" cy="269241"/>
          </a:xfrm>
          <a:prstGeom prst="rect">
            <a:avLst/>
          </a:prstGeom>
        </p:spPr>
        <p:txBody>
          <a:bodyPr anchor="b"/>
          <a:lstStyle>
            <a:lvl1pPr>
              <a:defRPr sz="1200">
                <a:latin typeface="Tahoma"/>
                <a:ea typeface="Tahoma"/>
                <a:cs typeface="Tahoma"/>
                <a:sym typeface="Tahoma"/>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240006883"/>
      </p:ext>
    </p:extLst>
  </p:cSld>
  <p:clrMapOvr>
    <a:masterClrMapping/>
  </p:clrMapOvr>
  <p:transition spd="med"/>
</p:sldLayout>
</file>

<file path=ppt/slideLayouts/slideLayout294.xml><?xml version="1.0" encoding="utf-8"?>
<p:sldLayout xmlns:a="http://schemas.openxmlformats.org/drawingml/2006/main" xmlns:r="http://schemas.openxmlformats.org/officeDocument/2006/relationships" xmlns:p="http://schemas.openxmlformats.org/presentationml/2006/main" showMasterSp="0" type="tx">
  <p:cSld name="5_Title Only">
    <p:bg>
      <p:bgPr>
        <a:gradFill flip="none" rotWithShape="1">
          <a:gsLst>
            <a:gs pos="0">
              <a:srgbClr val="663300"/>
            </a:gs>
            <a:gs pos="50000">
              <a:srgbClr val="996600"/>
            </a:gs>
            <a:gs pos="100000">
              <a:srgbClr val="663300"/>
            </a:gs>
          </a:gsLst>
          <a:lin ang="5400000" scaled="0"/>
        </a:gradFill>
        <a:effectLst/>
      </p:bgPr>
    </p:bg>
    <p:spTree>
      <p:nvGrpSpPr>
        <p:cNvPr id="1" name=""/>
        <p:cNvGrpSpPr/>
        <p:nvPr/>
      </p:nvGrpSpPr>
      <p:grpSpPr>
        <a:xfrm>
          <a:off x="0" y="0"/>
          <a:ext cx="0" cy="0"/>
          <a:chOff x="0" y="0"/>
          <a:chExt cx="0" cy="0"/>
        </a:xfrm>
      </p:grpSpPr>
      <p:grpSp>
        <p:nvGrpSpPr>
          <p:cNvPr id="1152" name="Group 2"/>
          <p:cNvGrpSpPr/>
          <p:nvPr/>
        </p:nvGrpSpPr>
        <p:grpSpPr>
          <a:xfrm>
            <a:off x="3800475" y="1789113"/>
            <a:ext cx="5350046" cy="5056188"/>
            <a:chOff x="0" y="0"/>
            <a:chExt cx="5350045" cy="5056187"/>
          </a:xfrm>
        </p:grpSpPr>
        <p:sp>
          <p:nvSpPr>
            <p:cNvPr id="1118" name="Rectangle 3"/>
            <p:cNvSpPr/>
            <p:nvPr/>
          </p:nvSpPr>
          <p:spPr>
            <a:xfrm>
              <a:off x="2914649" y="377824"/>
              <a:ext cx="312738" cy="161925"/>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19" name="Oval 4"/>
            <p:cNvSpPr/>
            <p:nvPr/>
          </p:nvSpPr>
          <p:spPr>
            <a:xfrm>
              <a:off x="3024187" y="92074"/>
              <a:ext cx="74613" cy="74613"/>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20" name="Rectangle 5"/>
            <p:cNvSpPr/>
            <p:nvPr/>
          </p:nvSpPr>
          <p:spPr>
            <a:xfrm>
              <a:off x="3991359" y="650874"/>
              <a:ext cx="951732" cy="3157539"/>
            </a:xfrm>
            <a:custGeom>
              <a:avLst/>
              <a:gdLst/>
              <a:ahLst/>
              <a:cxnLst>
                <a:cxn ang="0">
                  <a:pos x="wd2" y="hd2"/>
                </a:cxn>
                <a:cxn ang="5400000">
                  <a:pos x="wd2" y="hd2"/>
                </a:cxn>
                <a:cxn ang="10800000">
                  <a:pos x="wd2" y="hd2"/>
                </a:cxn>
                <a:cxn ang="16200000">
                  <a:pos x="wd2" y="hd2"/>
                </a:cxn>
              </a:cxnLst>
              <a:rect l="0" t="0" r="r" b="b"/>
              <a:pathLst>
                <a:path w="21600" h="21600" extrusionOk="0">
                  <a:moveTo>
                    <a:pt x="21324" y="0"/>
                  </a:moveTo>
                  <a:lnTo>
                    <a:pt x="21600" y="25"/>
                  </a:lnTo>
                  <a:lnTo>
                    <a:pt x="276" y="21600"/>
                  </a:lnTo>
                  <a:lnTo>
                    <a:pt x="0" y="21575"/>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21" name="Freeform 6"/>
            <p:cNvSpPr/>
            <p:nvPr/>
          </p:nvSpPr>
          <p:spPr>
            <a:xfrm>
              <a:off x="3932237" y="3779837"/>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5891" y="21600"/>
                  </a:moveTo>
                  <a:lnTo>
                    <a:pt x="13745" y="17550"/>
                  </a:lnTo>
                  <a:lnTo>
                    <a:pt x="19636" y="13500"/>
                  </a:lnTo>
                  <a:lnTo>
                    <a:pt x="21600" y="8100"/>
                  </a:lnTo>
                  <a:lnTo>
                    <a:pt x="19636" y="2700"/>
                  </a:lnTo>
                  <a:lnTo>
                    <a:pt x="11782" y="0"/>
                  </a:lnTo>
                  <a:lnTo>
                    <a:pt x="3927" y="2700"/>
                  </a:lnTo>
                  <a:lnTo>
                    <a:pt x="0" y="8100"/>
                  </a:lnTo>
                  <a:lnTo>
                    <a:pt x="0" y="13500"/>
                  </a:lnTo>
                  <a:lnTo>
                    <a:pt x="5891" y="21600"/>
                  </a:lnTo>
                  <a:close/>
                  <a:moveTo>
                    <a:pt x="13745" y="4050"/>
                  </a:moveTo>
                  <a:lnTo>
                    <a:pt x="17673" y="5400"/>
                  </a:lnTo>
                  <a:lnTo>
                    <a:pt x="19636" y="8100"/>
                  </a:lnTo>
                  <a:lnTo>
                    <a:pt x="19636" y="10800"/>
                  </a:lnTo>
                  <a:lnTo>
                    <a:pt x="11782" y="16200"/>
                  </a:lnTo>
                  <a:lnTo>
                    <a:pt x="7855" y="17550"/>
                  </a:lnTo>
                  <a:lnTo>
                    <a:pt x="3927" y="10800"/>
                  </a:lnTo>
                  <a:lnTo>
                    <a:pt x="5891" y="5400"/>
                  </a:lnTo>
                  <a:lnTo>
                    <a:pt x="9818" y="4050"/>
                  </a:lnTo>
                  <a:lnTo>
                    <a:pt x="13745"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22" name="Rectangle 7"/>
            <p:cNvSpPr/>
            <p:nvPr/>
          </p:nvSpPr>
          <p:spPr>
            <a:xfrm>
              <a:off x="4866237" y="648095"/>
              <a:ext cx="97326" cy="3171034"/>
            </a:xfrm>
            <a:custGeom>
              <a:avLst/>
              <a:gdLst/>
              <a:ahLst/>
              <a:cxnLst>
                <a:cxn ang="0">
                  <a:pos x="wd2" y="hd2"/>
                </a:cxn>
                <a:cxn ang="5400000">
                  <a:pos x="wd2" y="hd2"/>
                </a:cxn>
                <a:cxn ang="10800000">
                  <a:pos x="wd2" y="hd2"/>
                </a:cxn>
                <a:cxn ang="16200000">
                  <a:pos x="wd2" y="hd2"/>
                </a:cxn>
              </a:cxnLst>
              <a:rect l="0" t="0" r="r" b="b"/>
              <a:pathLst>
                <a:path w="21600" h="21600" extrusionOk="0">
                  <a:moveTo>
                    <a:pt x="18782" y="0"/>
                  </a:moveTo>
                  <a:lnTo>
                    <a:pt x="21600" y="2"/>
                  </a:lnTo>
                  <a:lnTo>
                    <a:pt x="2818" y="21600"/>
                  </a:lnTo>
                  <a:lnTo>
                    <a:pt x="0" y="2159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23" name="Rectangle 8"/>
            <p:cNvSpPr/>
            <p:nvPr/>
          </p:nvSpPr>
          <p:spPr>
            <a:xfrm>
              <a:off x="4965528" y="649012"/>
              <a:ext cx="384518" cy="1351513"/>
            </a:xfrm>
            <a:custGeom>
              <a:avLst/>
              <a:gdLst/>
              <a:ahLst/>
              <a:cxnLst>
                <a:cxn ang="0">
                  <a:pos x="wd2" y="hd2"/>
                </a:cxn>
                <a:cxn ang="5400000">
                  <a:pos x="wd2" y="hd2"/>
                </a:cxn>
                <a:cxn ang="10800000">
                  <a:pos x="wd2" y="hd2"/>
                </a:cxn>
                <a:cxn ang="16200000">
                  <a:pos x="wd2" y="hd2"/>
                </a:cxn>
              </a:cxnLst>
              <a:rect l="0" t="0" r="r" b="b"/>
              <a:pathLst>
                <a:path w="21600" h="21600" extrusionOk="0">
                  <a:moveTo>
                    <a:pt x="0" y="54"/>
                  </a:moveTo>
                  <a:lnTo>
                    <a:pt x="688" y="0"/>
                  </a:lnTo>
                  <a:lnTo>
                    <a:pt x="21600" y="21546"/>
                  </a:lnTo>
                  <a:lnTo>
                    <a:pt x="20912"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24" name="Rectangle 9"/>
            <p:cNvSpPr/>
            <p:nvPr/>
          </p:nvSpPr>
          <p:spPr>
            <a:xfrm>
              <a:off x="1140127" y="1179683"/>
              <a:ext cx="1063021" cy="3055596"/>
            </a:xfrm>
            <a:custGeom>
              <a:avLst/>
              <a:gdLst/>
              <a:ahLst/>
              <a:cxnLst>
                <a:cxn ang="0">
                  <a:pos x="wd2" y="hd2"/>
                </a:cxn>
                <a:cxn ang="5400000">
                  <a:pos x="wd2" y="hd2"/>
                </a:cxn>
                <a:cxn ang="10800000">
                  <a:pos x="wd2" y="hd2"/>
                </a:cxn>
                <a:cxn ang="16200000">
                  <a:pos x="wd2" y="hd2"/>
                </a:cxn>
              </a:cxnLst>
              <a:rect l="0" t="0" r="r" b="b"/>
              <a:pathLst>
                <a:path w="21600" h="21600" extrusionOk="0">
                  <a:moveTo>
                    <a:pt x="0" y="29"/>
                  </a:moveTo>
                  <a:lnTo>
                    <a:pt x="244" y="0"/>
                  </a:lnTo>
                  <a:lnTo>
                    <a:pt x="21600" y="21571"/>
                  </a:lnTo>
                  <a:lnTo>
                    <a:pt x="21356"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25" name="Rectangle 10"/>
            <p:cNvSpPr/>
            <p:nvPr/>
          </p:nvSpPr>
          <p:spPr>
            <a:xfrm>
              <a:off x="39266" y="1187305"/>
              <a:ext cx="1083518" cy="3192752"/>
            </a:xfrm>
            <a:custGeom>
              <a:avLst/>
              <a:gdLst/>
              <a:ahLst/>
              <a:cxnLst>
                <a:cxn ang="0">
                  <a:pos x="wd2" y="hd2"/>
                </a:cxn>
                <a:cxn ang="5400000">
                  <a:pos x="wd2" y="hd2"/>
                </a:cxn>
                <a:cxn ang="10800000">
                  <a:pos x="wd2" y="hd2"/>
                </a:cxn>
                <a:cxn ang="16200000">
                  <a:pos x="wd2" y="hd2"/>
                </a:cxn>
              </a:cxnLst>
              <a:rect l="0" t="0" r="r" b="b"/>
              <a:pathLst>
                <a:path w="21600" h="21600" extrusionOk="0">
                  <a:moveTo>
                    <a:pt x="21360" y="0"/>
                  </a:moveTo>
                  <a:lnTo>
                    <a:pt x="21600" y="27"/>
                  </a:lnTo>
                  <a:lnTo>
                    <a:pt x="240" y="21600"/>
                  </a:lnTo>
                  <a:lnTo>
                    <a:pt x="0" y="2157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26" name="Rectangle 11"/>
            <p:cNvSpPr/>
            <p:nvPr/>
          </p:nvSpPr>
          <p:spPr>
            <a:xfrm>
              <a:off x="904041" y="1183192"/>
              <a:ext cx="236618" cy="3018415"/>
            </a:xfrm>
            <a:custGeom>
              <a:avLst/>
              <a:gdLst/>
              <a:ahLst/>
              <a:cxnLst>
                <a:cxn ang="0">
                  <a:pos x="wd2" y="hd2"/>
                </a:cxn>
                <a:cxn ang="5400000">
                  <a:pos x="wd2" y="hd2"/>
                </a:cxn>
                <a:cxn ang="10800000">
                  <a:pos x="wd2" y="hd2"/>
                </a:cxn>
                <a:cxn ang="16200000">
                  <a:pos x="wd2" y="hd2"/>
                </a:cxn>
              </a:cxnLst>
              <a:rect l="0" t="0" r="r" b="b"/>
              <a:pathLst>
                <a:path w="21600" h="21600" extrusionOk="0">
                  <a:moveTo>
                    <a:pt x="20444" y="0"/>
                  </a:moveTo>
                  <a:lnTo>
                    <a:pt x="21600" y="7"/>
                  </a:lnTo>
                  <a:lnTo>
                    <a:pt x="1156" y="21600"/>
                  </a:lnTo>
                  <a:lnTo>
                    <a:pt x="0" y="2159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27" name="Freeform 12"/>
            <p:cNvSpPr/>
            <p:nvPr/>
          </p:nvSpPr>
          <p:spPr>
            <a:xfrm>
              <a:off x="2560637" y="3006724"/>
              <a:ext cx="989013" cy="247651"/>
            </a:xfrm>
            <a:custGeom>
              <a:avLst/>
              <a:gdLst/>
              <a:ahLst/>
              <a:cxnLst>
                <a:cxn ang="0">
                  <a:pos x="wd2" y="hd2"/>
                </a:cxn>
                <a:cxn ang="5400000">
                  <a:pos x="wd2" y="hd2"/>
                </a:cxn>
                <a:cxn ang="10800000">
                  <a:pos x="wd2" y="hd2"/>
                </a:cxn>
                <a:cxn ang="16200000">
                  <a:pos x="wd2" y="hd2"/>
                </a:cxn>
              </a:cxnLst>
              <a:rect l="0" t="0" r="r" b="b"/>
              <a:pathLst>
                <a:path w="21600" h="21600" extrusionOk="0">
                  <a:moveTo>
                    <a:pt x="208" y="2492"/>
                  </a:moveTo>
                  <a:lnTo>
                    <a:pt x="5617" y="4985"/>
                  </a:lnTo>
                  <a:lnTo>
                    <a:pt x="8702" y="4985"/>
                  </a:lnTo>
                  <a:lnTo>
                    <a:pt x="12274" y="4154"/>
                  </a:lnTo>
                  <a:lnTo>
                    <a:pt x="16399" y="2492"/>
                  </a:lnTo>
                  <a:lnTo>
                    <a:pt x="21184" y="0"/>
                  </a:lnTo>
                  <a:lnTo>
                    <a:pt x="21600" y="15785"/>
                  </a:lnTo>
                  <a:lnTo>
                    <a:pt x="17231" y="19108"/>
                  </a:lnTo>
                  <a:lnTo>
                    <a:pt x="14354" y="20769"/>
                  </a:lnTo>
                  <a:lnTo>
                    <a:pt x="11025" y="21600"/>
                  </a:lnTo>
                  <a:lnTo>
                    <a:pt x="7454" y="21600"/>
                  </a:lnTo>
                  <a:lnTo>
                    <a:pt x="3744" y="20769"/>
                  </a:lnTo>
                  <a:lnTo>
                    <a:pt x="0" y="18277"/>
                  </a:lnTo>
                  <a:lnTo>
                    <a:pt x="208" y="2492"/>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28" name="Freeform 13"/>
            <p:cNvSpPr/>
            <p:nvPr/>
          </p:nvSpPr>
          <p:spPr>
            <a:xfrm>
              <a:off x="3759199" y="3911599"/>
              <a:ext cx="1581151" cy="200026"/>
            </a:xfrm>
            <a:custGeom>
              <a:avLst/>
              <a:gdLst/>
              <a:ahLst/>
              <a:cxnLst>
                <a:cxn ang="0">
                  <a:pos x="wd2" y="hd2"/>
                </a:cxn>
                <a:cxn ang="5400000">
                  <a:pos x="wd2" y="hd2"/>
                </a:cxn>
                <a:cxn ang="10800000">
                  <a:pos x="wd2" y="hd2"/>
                </a:cxn>
                <a:cxn ang="16200000">
                  <a:pos x="wd2" y="hd2"/>
                </a:cxn>
              </a:cxnLst>
              <a:rect l="0" t="0" r="r" b="b"/>
              <a:pathLst>
                <a:path w="21600" h="21600" extrusionOk="0">
                  <a:moveTo>
                    <a:pt x="16401" y="1029"/>
                  </a:moveTo>
                  <a:lnTo>
                    <a:pt x="8723" y="1029"/>
                  </a:lnTo>
                  <a:lnTo>
                    <a:pt x="7287" y="0"/>
                  </a:lnTo>
                  <a:lnTo>
                    <a:pt x="4829" y="0"/>
                  </a:lnTo>
                  <a:lnTo>
                    <a:pt x="3915" y="1029"/>
                  </a:lnTo>
                  <a:lnTo>
                    <a:pt x="1175" y="1029"/>
                  </a:lnTo>
                  <a:lnTo>
                    <a:pt x="522" y="2057"/>
                  </a:lnTo>
                  <a:lnTo>
                    <a:pt x="131" y="3086"/>
                  </a:lnTo>
                  <a:lnTo>
                    <a:pt x="0" y="4114"/>
                  </a:lnTo>
                  <a:lnTo>
                    <a:pt x="261" y="7200"/>
                  </a:lnTo>
                  <a:lnTo>
                    <a:pt x="392" y="8229"/>
                  </a:lnTo>
                  <a:lnTo>
                    <a:pt x="653" y="9257"/>
                  </a:lnTo>
                  <a:lnTo>
                    <a:pt x="1305" y="10286"/>
                  </a:lnTo>
                  <a:lnTo>
                    <a:pt x="1958" y="12343"/>
                  </a:lnTo>
                  <a:lnTo>
                    <a:pt x="3132" y="14400"/>
                  </a:lnTo>
                  <a:lnTo>
                    <a:pt x="4568" y="15429"/>
                  </a:lnTo>
                  <a:lnTo>
                    <a:pt x="6373" y="17486"/>
                  </a:lnTo>
                  <a:lnTo>
                    <a:pt x="8462" y="18514"/>
                  </a:lnTo>
                  <a:lnTo>
                    <a:pt x="10941" y="20571"/>
                  </a:lnTo>
                  <a:lnTo>
                    <a:pt x="13530" y="20571"/>
                  </a:lnTo>
                  <a:lnTo>
                    <a:pt x="16401" y="21600"/>
                  </a:lnTo>
                  <a:lnTo>
                    <a:pt x="21600" y="21600"/>
                  </a:lnTo>
                  <a:lnTo>
                    <a:pt x="21600" y="2057"/>
                  </a:lnTo>
                  <a:lnTo>
                    <a:pt x="19120" y="2057"/>
                  </a:lnTo>
                  <a:lnTo>
                    <a:pt x="16401" y="1029"/>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29" name="Freeform 14"/>
            <p:cNvSpPr/>
            <p:nvPr/>
          </p:nvSpPr>
          <p:spPr>
            <a:xfrm>
              <a:off x="3797300" y="3997324"/>
              <a:ext cx="1543051" cy="388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535" y="4761"/>
                  </a:lnTo>
                  <a:lnTo>
                    <a:pt x="1471" y="8464"/>
                  </a:lnTo>
                  <a:lnTo>
                    <a:pt x="2675" y="12078"/>
                  </a:lnTo>
                  <a:lnTo>
                    <a:pt x="4414" y="15252"/>
                  </a:lnTo>
                  <a:lnTo>
                    <a:pt x="6531" y="17897"/>
                  </a:lnTo>
                  <a:lnTo>
                    <a:pt x="9206" y="20013"/>
                  </a:lnTo>
                  <a:lnTo>
                    <a:pt x="10677" y="20542"/>
                  </a:lnTo>
                  <a:lnTo>
                    <a:pt x="12394" y="21071"/>
                  </a:lnTo>
                  <a:lnTo>
                    <a:pt x="14133" y="21600"/>
                  </a:lnTo>
                  <a:lnTo>
                    <a:pt x="19059" y="21600"/>
                  </a:lnTo>
                  <a:lnTo>
                    <a:pt x="21600" y="21071"/>
                  </a:lnTo>
                  <a:lnTo>
                    <a:pt x="21600" y="5290"/>
                  </a:lnTo>
                  <a:lnTo>
                    <a:pt x="15604" y="5290"/>
                  </a:lnTo>
                  <a:lnTo>
                    <a:pt x="11212" y="4761"/>
                  </a:lnTo>
                  <a:lnTo>
                    <a:pt x="7066" y="3703"/>
                  </a:lnTo>
                  <a:lnTo>
                    <a:pt x="3344" y="2116"/>
                  </a:lnTo>
                  <a:lnTo>
                    <a:pt x="1605" y="1058"/>
                  </a:lnTo>
                  <a:lnTo>
                    <a:pt x="0" y="0"/>
                  </a:lnTo>
                  <a:close/>
                </a:path>
              </a:pathLst>
            </a:custGeom>
            <a:gradFill flip="none" rotWithShape="1">
              <a:gsLst>
                <a:gs pos="0">
                  <a:srgbClr val="663300"/>
                </a:gs>
                <a:gs pos="100000">
                  <a:srgbClr val="82582E"/>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30" name="Freeform 15"/>
            <p:cNvSpPr/>
            <p:nvPr/>
          </p:nvSpPr>
          <p:spPr>
            <a:xfrm>
              <a:off x="3825875" y="3911599"/>
              <a:ext cx="1514476" cy="142876"/>
            </a:xfrm>
            <a:custGeom>
              <a:avLst/>
              <a:gdLst/>
              <a:ahLst/>
              <a:cxnLst>
                <a:cxn ang="0">
                  <a:pos x="wd2" y="hd2"/>
                </a:cxn>
                <a:cxn ang="5400000">
                  <a:pos x="wd2" y="hd2"/>
                </a:cxn>
                <a:cxn ang="10800000">
                  <a:pos x="wd2" y="hd2"/>
                </a:cxn>
                <a:cxn ang="16200000">
                  <a:pos x="wd2" y="hd2"/>
                </a:cxn>
              </a:cxnLst>
              <a:rect l="0" t="0" r="r" b="b"/>
              <a:pathLst>
                <a:path w="21600" h="21600" extrusionOk="0">
                  <a:moveTo>
                    <a:pt x="15899" y="0"/>
                  </a:moveTo>
                  <a:lnTo>
                    <a:pt x="3679" y="0"/>
                  </a:lnTo>
                  <a:lnTo>
                    <a:pt x="2862" y="1440"/>
                  </a:lnTo>
                  <a:lnTo>
                    <a:pt x="2180" y="1440"/>
                  </a:lnTo>
                  <a:lnTo>
                    <a:pt x="1226" y="2880"/>
                  </a:lnTo>
                  <a:lnTo>
                    <a:pt x="681" y="2880"/>
                  </a:lnTo>
                  <a:lnTo>
                    <a:pt x="273" y="4320"/>
                  </a:lnTo>
                  <a:lnTo>
                    <a:pt x="136" y="4320"/>
                  </a:lnTo>
                  <a:lnTo>
                    <a:pt x="0" y="5760"/>
                  </a:lnTo>
                  <a:lnTo>
                    <a:pt x="136" y="7200"/>
                  </a:lnTo>
                  <a:lnTo>
                    <a:pt x="545" y="8640"/>
                  </a:lnTo>
                  <a:lnTo>
                    <a:pt x="1226" y="10080"/>
                  </a:lnTo>
                  <a:lnTo>
                    <a:pt x="2317" y="12960"/>
                  </a:lnTo>
                  <a:lnTo>
                    <a:pt x="3816" y="14400"/>
                  </a:lnTo>
                  <a:lnTo>
                    <a:pt x="5701" y="15840"/>
                  </a:lnTo>
                  <a:lnTo>
                    <a:pt x="7745" y="18720"/>
                  </a:lnTo>
                  <a:lnTo>
                    <a:pt x="10198" y="20160"/>
                  </a:lnTo>
                  <a:lnTo>
                    <a:pt x="12901" y="20160"/>
                  </a:lnTo>
                  <a:lnTo>
                    <a:pt x="15763" y="21600"/>
                  </a:lnTo>
                  <a:lnTo>
                    <a:pt x="21600" y="21600"/>
                  </a:lnTo>
                  <a:lnTo>
                    <a:pt x="21600" y="1440"/>
                  </a:lnTo>
                  <a:lnTo>
                    <a:pt x="17534" y="1440"/>
                  </a:lnTo>
                  <a:lnTo>
                    <a:pt x="15899"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31" name="Freeform 16"/>
            <p:cNvSpPr/>
            <p:nvPr/>
          </p:nvSpPr>
          <p:spPr>
            <a:xfrm>
              <a:off x="1055687" y="657224"/>
              <a:ext cx="161926" cy="246064"/>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672"/>
                  </a:lnTo>
                  <a:lnTo>
                    <a:pt x="6353" y="10034"/>
                  </a:lnTo>
                  <a:lnTo>
                    <a:pt x="6353" y="21600"/>
                  </a:lnTo>
                  <a:lnTo>
                    <a:pt x="15247" y="21600"/>
                  </a:lnTo>
                  <a:lnTo>
                    <a:pt x="15247" y="9197"/>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32" name="Freeform 17"/>
            <p:cNvSpPr/>
            <p:nvPr/>
          </p:nvSpPr>
          <p:spPr>
            <a:xfrm>
              <a:off x="1055687" y="893762"/>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1520" y="21600"/>
                  </a:moveTo>
                  <a:lnTo>
                    <a:pt x="17280" y="16200"/>
                  </a:lnTo>
                  <a:lnTo>
                    <a:pt x="21600" y="8100"/>
                  </a:lnTo>
                  <a:lnTo>
                    <a:pt x="20160" y="5400"/>
                  </a:lnTo>
                  <a:lnTo>
                    <a:pt x="15840" y="1350"/>
                  </a:lnTo>
                  <a:lnTo>
                    <a:pt x="10080" y="0"/>
                  </a:lnTo>
                  <a:lnTo>
                    <a:pt x="5760" y="0"/>
                  </a:lnTo>
                  <a:lnTo>
                    <a:pt x="2880" y="2700"/>
                  </a:lnTo>
                  <a:lnTo>
                    <a:pt x="0" y="8100"/>
                  </a:lnTo>
                  <a:lnTo>
                    <a:pt x="2880" y="14850"/>
                  </a:lnTo>
                  <a:lnTo>
                    <a:pt x="7200" y="18900"/>
                  </a:lnTo>
                  <a:lnTo>
                    <a:pt x="11520" y="21600"/>
                  </a:lnTo>
                  <a:close/>
                  <a:moveTo>
                    <a:pt x="11520" y="2700"/>
                  </a:moveTo>
                  <a:lnTo>
                    <a:pt x="15840" y="4050"/>
                  </a:lnTo>
                  <a:lnTo>
                    <a:pt x="17280" y="5400"/>
                  </a:lnTo>
                  <a:lnTo>
                    <a:pt x="17280" y="10800"/>
                  </a:lnTo>
                  <a:lnTo>
                    <a:pt x="12960" y="14850"/>
                  </a:lnTo>
                  <a:lnTo>
                    <a:pt x="11520" y="17550"/>
                  </a:lnTo>
                  <a:lnTo>
                    <a:pt x="7200" y="14850"/>
                  </a:lnTo>
                  <a:lnTo>
                    <a:pt x="4320" y="6750"/>
                  </a:lnTo>
                  <a:lnTo>
                    <a:pt x="7200" y="2700"/>
                  </a:lnTo>
                  <a:lnTo>
                    <a:pt x="11520"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33" name="Freeform 18"/>
            <p:cNvSpPr/>
            <p:nvPr/>
          </p:nvSpPr>
          <p:spPr>
            <a:xfrm>
              <a:off x="1055687" y="10175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2880" y="20400"/>
                  </a:lnTo>
                  <a:lnTo>
                    <a:pt x="5760" y="21600"/>
                  </a:lnTo>
                  <a:lnTo>
                    <a:pt x="12960" y="21600"/>
                  </a:lnTo>
                  <a:lnTo>
                    <a:pt x="18720" y="19200"/>
                  </a:lnTo>
                  <a:lnTo>
                    <a:pt x="21600" y="14400"/>
                  </a:lnTo>
                  <a:lnTo>
                    <a:pt x="20160" y="8400"/>
                  </a:lnTo>
                  <a:lnTo>
                    <a:pt x="11520" y="1200"/>
                  </a:lnTo>
                  <a:lnTo>
                    <a:pt x="11520" y="0"/>
                  </a:lnTo>
                  <a:lnTo>
                    <a:pt x="5760" y="4800"/>
                  </a:lnTo>
                  <a:lnTo>
                    <a:pt x="1440" y="9600"/>
                  </a:lnTo>
                  <a:lnTo>
                    <a:pt x="0" y="13200"/>
                  </a:lnTo>
                  <a:lnTo>
                    <a:pt x="0" y="18000"/>
                  </a:lnTo>
                  <a:close/>
                  <a:moveTo>
                    <a:pt x="2880" y="13200"/>
                  </a:moveTo>
                  <a:lnTo>
                    <a:pt x="4320" y="9600"/>
                  </a:lnTo>
                  <a:lnTo>
                    <a:pt x="11520" y="3600"/>
                  </a:lnTo>
                  <a:lnTo>
                    <a:pt x="15840" y="6000"/>
                  </a:lnTo>
                  <a:lnTo>
                    <a:pt x="17280" y="9600"/>
                  </a:lnTo>
                  <a:lnTo>
                    <a:pt x="18720" y="14400"/>
                  </a:lnTo>
                  <a:lnTo>
                    <a:pt x="18720" y="16800"/>
                  </a:lnTo>
                  <a:lnTo>
                    <a:pt x="15840" y="19200"/>
                  </a:lnTo>
                  <a:lnTo>
                    <a:pt x="10080" y="20400"/>
                  </a:lnTo>
                  <a:lnTo>
                    <a:pt x="4320" y="18000"/>
                  </a:lnTo>
                  <a:lnTo>
                    <a:pt x="2880" y="15600"/>
                  </a:lnTo>
                  <a:lnTo>
                    <a:pt x="288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34" name="Freeform 19"/>
            <p:cNvSpPr/>
            <p:nvPr/>
          </p:nvSpPr>
          <p:spPr>
            <a:xfrm>
              <a:off x="4883149" y="123824"/>
              <a:ext cx="161926" cy="2476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831"/>
                  </a:lnTo>
                  <a:lnTo>
                    <a:pt x="6353" y="9969"/>
                  </a:lnTo>
                  <a:lnTo>
                    <a:pt x="6353" y="21600"/>
                  </a:lnTo>
                  <a:lnTo>
                    <a:pt x="15247" y="21600"/>
                  </a:lnTo>
                  <a:lnTo>
                    <a:pt x="15247" y="9138"/>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35" name="Freeform 20"/>
            <p:cNvSpPr/>
            <p:nvPr/>
          </p:nvSpPr>
          <p:spPr>
            <a:xfrm>
              <a:off x="4892674" y="352424"/>
              <a:ext cx="133351" cy="152401"/>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16971" y="17550"/>
                  </a:lnTo>
                  <a:lnTo>
                    <a:pt x="21600" y="12150"/>
                  </a:lnTo>
                  <a:lnTo>
                    <a:pt x="21600" y="6750"/>
                  </a:lnTo>
                  <a:lnTo>
                    <a:pt x="16971" y="1350"/>
                  </a:lnTo>
                  <a:lnTo>
                    <a:pt x="10800" y="0"/>
                  </a:lnTo>
                  <a:lnTo>
                    <a:pt x="6171" y="1350"/>
                  </a:lnTo>
                  <a:lnTo>
                    <a:pt x="3086" y="4050"/>
                  </a:lnTo>
                  <a:lnTo>
                    <a:pt x="0" y="9450"/>
                  </a:lnTo>
                  <a:lnTo>
                    <a:pt x="3086" y="14850"/>
                  </a:lnTo>
                  <a:lnTo>
                    <a:pt x="10800" y="21600"/>
                  </a:lnTo>
                  <a:close/>
                  <a:moveTo>
                    <a:pt x="12343" y="2700"/>
                  </a:moveTo>
                  <a:lnTo>
                    <a:pt x="16971" y="4050"/>
                  </a:lnTo>
                  <a:lnTo>
                    <a:pt x="18514" y="6750"/>
                  </a:lnTo>
                  <a:lnTo>
                    <a:pt x="18514" y="9450"/>
                  </a:lnTo>
                  <a:lnTo>
                    <a:pt x="16971" y="12150"/>
                  </a:lnTo>
                  <a:lnTo>
                    <a:pt x="13886" y="16200"/>
                  </a:lnTo>
                  <a:lnTo>
                    <a:pt x="10800" y="18900"/>
                  </a:lnTo>
                  <a:lnTo>
                    <a:pt x="7714" y="16200"/>
                  </a:lnTo>
                  <a:lnTo>
                    <a:pt x="4629" y="12150"/>
                  </a:lnTo>
                  <a:lnTo>
                    <a:pt x="4629" y="6750"/>
                  </a:lnTo>
                  <a:lnTo>
                    <a:pt x="7714" y="4050"/>
                  </a:lnTo>
                  <a:lnTo>
                    <a:pt x="12343"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36" name="Freeform 21"/>
            <p:cNvSpPr/>
            <p:nvPr/>
          </p:nvSpPr>
          <p:spPr>
            <a:xfrm>
              <a:off x="4883149" y="485774"/>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1440" y="18000"/>
                  </a:moveTo>
                  <a:lnTo>
                    <a:pt x="4320" y="20400"/>
                  </a:lnTo>
                  <a:lnTo>
                    <a:pt x="7200" y="21600"/>
                  </a:lnTo>
                  <a:lnTo>
                    <a:pt x="14400" y="21600"/>
                  </a:lnTo>
                  <a:lnTo>
                    <a:pt x="20160" y="19200"/>
                  </a:lnTo>
                  <a:lnTo>
                    <a:pt x="21600" y="16800"/>
                  </a:lnTo>
                  <a:lnTo>
                    <a:pt x="21600" y="13200"/>
                  </a:lnTo>
                  <a:lnTo>
                    <a:pt x="20160" y="7200"/>
                  </a:lnTo>
                  <a:lnTo>
                    <a:pt x="17280" y="3600"/>
                  </a:lnTo>
                  <a:lnTo>
                    <a:pt x="12960" y="0"/>
                  </a:lnTo>
                  <a:lnTo>
                    <a:pt x="11520" y="0"/>
                  </a:lnTo>
                  <a:lnTo>
                    <a:pt x="5760" y="4800"/>
                  </a:lnTo>
                  <a:lnTo>
                    <a:pt x="2880" y="9600"/>
                  </a:lnTo>
                  <a:lnTo>
                    <a:pt x="0" y="13200"/>
                  </a:lnTo>
                  <a:lnTo>
                    <a:pt x="1440" y="18000"/>
                  </a:lnTo>
                  <a:close/>
                  <a:moveTo>
                    <a:pt x="4320" y="13200"/>
                  </a:moveTo>
                  <a:lnTo>
                    <a:pt x="5760" y="9600"/>
                  </a:lnTo>
                  <a:lnTo>
                    <a:pt x="8640" y="6000"/>
                  </a:lnTo>
                  <a:lnTo>
                    <a:pt x="10080" y="3600"/>
                  </a:lnTo>
                  <a:lnTo>
                    <a:pt x="11520" y="2400"/>
                  </a:lnTo>
                  <a:lnTo>
                    <a:pt x="18720" y="8400"/>
                  </a:lnTo>
                  <a:lnTo>
                    <a:pt x="20160" y="13200"/>
                  </a:lnTo>
                  <a:lnTo>
                    <a:pt x="15840" y="18000"/>
                  </a:lnTo>
                  <a:lnTo>
                    <a:pt x="12960" y="19200"/>
                  </a:lnTo>
                  <a:lnTo>
                    <a:pt x="7200" y="19200"/>
                  </a:lnTo>
                  <a:lnTo>
                    <a:pt x="5760" y="16800"/>
                  </a:lnTo>
                  <a:lnTo>
                    <a:pt x="4320" y="15600"/>
                  </a:lnTo>
                  <a:lnTo>
                    <a:pt x="432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37" name="Freeform 22"/>
            <p:cNvSpPr/>
            <p:nvPr/>
          </p:nvSpPr>
          <p:spPr>
            <a:xfrm>
              <a:off x="4816474" y="3806824"/>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9818" y="21600"/>
                  </a:moveTo>
                  <a:lnTo>
                    <a:pt x="17673" y="16200"/>
                  </a:lnTo>
                  <a:lnTo>
                    <a:pt x="21600" y="10800"/>
                  </a:lnTo>
                  <a:lnTo>
                    <a:pt x="21600" y="5400"/>
                  </a:lnTo>
                  <a:lnTo>
                    <a:pt x="17673" y="1350"/>
                  </a:lnTo>
                  <a:lnTo>
                    <a:pt x="9818" y="0"/>
                  </a:lnTo>
                  <a:lnTo>
                    <a:pt x="5891" y="0"/>
                  </a:lnTo>
                  <a:lnTo>
                    <a:pt x="1964" y="2700"/>
                  </a:lnTo>
                  <a:lnTo>
                    <a:pt x="0" y="8100"/>
                  </a:lnTo>
                  <a:lnTo>
                    <a:pt x="1964" y="13500"/>
                  </a:lnTo>
                  <a:lnTo>
                    <a:pt x="5891" y="18900"/>
                  </a:lnTo>
                  <a:lnTo>
                    <a:pt x="9818" y="21600"/>
                  </a:lnTo>
                  <a:close/>
                  <a:moveTo>
                    <a:pt x="9818" y="2700"/>
                  </a:moveTo>
                  <a:lnTo>
                    <a:pt x="15709" y="4050"/>
                  </a:lnTo>
                  <a:lnTo>
                    <a:pt x="17673" y="5400"/>
                  </a:lnTo>
                  <a:lnTo>
                    <a:pt x="17673" y="8100"/>
                  </a:lnTo>
                  <a:lnTo>
                    <a:pt x="15709" y="10800"/>
                  </a:lnTo>
                  <a:lnTo>
                    <a:pt x="11782" y="14850"/>
                  </a:lnTo>
                  <a:lnTo>
                    <a:pt x="9818" y="17550"/>
                  </a:lnTo>
                  <a:lnTo>
                    <a:pt x="5891" y="14850"/>
                  </a:lnTo>
                  <a:lnTo>
                    <a:pt x="1964" y="6750"/>
                  </a:lnTo>
                  <a:lnTo>
                    <a:pt x="5891" y="2700"/>
                  </a:lnTo>
                  <a:lnTo>
                    <a:pt x="9818"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38" name="Freeform 23"/>
            <p:cNvSpPr/>
            <p:nvPr/>
          </p:nvSpPr>
          <p:spPr>
            <a:xfrm>
              <a:off x="989012" y="0"/>
              <a:ext cx="4132264" cy="704850"/>
            </a:xfrm>
            <a:custGeom>
              <a:avLst/>
              <a:gdLst/>
              <a:ahLst/>
              <a:cxnLst>
                <a:cxn ang="0">
                  <a:pos x="wd2" y="hd2"/>
                </a:cxn>
                <a:cxn ang="5400000">
                  <a:pos x="wd2" y="hd2"/>
                </a:cxn>
                <a:cxn ang="10800000">
                  <a:pos x="wd2" y="hd2"/>
                </a:cxn>
                <a:cxn ang="16200000">
                  <a:pos x="wd2" y="hd2"/>
                </a:cxn>
              </a:cxnLst>
              <a:rect l="0" t="0" r="r" b="b"/>
              <a:pathLst>
                <a:path w="21600" h="21600" extrusionOk="0">
                  <a:moveTo>
                    <a:pt x="21458" y="0"/>
                  </a:moveTo>
                  <a:lnTo>
                    <a:pt x="21600" y="3503"/>
                  </a:lnTo>
                  <a:lnTo>
                    <a:pt x="50" y="21600"/>
                  </a:lnTo>
                  <a:lnTo>
                    <a:pt x="0" y="19265"/>
                  </a:lnTo>
                  <a:lnTo>
                    <a:pt x="10200" y="4670"/>
                  </a:lnTo>
                  <a:lnTo>
                    <a:pt x="11250" y="3795"/>
                  </a:lnTo>
                  <a:lnTo>
                    <a:pt x="21458"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39" name="Freeform 24"/>
            <p:cNvSpPr/>
            <p:nvPr/>
          </p:nvSpPr>
          <p:spPr>
            <a:xfrm>
              <a:off x="857249" y="4200524"/>
              <a:ext cx="133351" cy="150814"/>
            </a:xfrm>
            <a:custGeom>
              <a:avLst/>
              <a:gdLst/>
              <a:ahLst/>
              <a:cxnLst>
                <a:cxn ang="0">
                  <a:pos x="wd2" y="hd2"/>
                </a:cxn>
                <a:cxn ang="5400000">
                  <a:pos x="wd2" y="hd2"/>
                </a:cxn>
                <a:cxn ang="10800000">
                  <a:pos x="wd2" y="hd2"/>
                </a:cxn>
                <a:cxn ang="16200000">
                  <a:pos x="wd2" y="hd2"/>
                </a:cxn>
              </a:cxnLst>
              <a:rect l="0" t="0" r="r" b="b"/>
              <a:pathLst>
                <a:path w="21600" h="21600" extrusionOk="0">
                  <a:moveTo>
                    <a:pt x="9257" y="21600"/>
                  </a:moveTo>
                  <a:lnTo>
                    <a:pt x="15429" y="17507"/>
                  </a:lnTo>
                  <a:lnTo>
                    <a:pt x="20057" y="12051"/>
                  </a:lnTo>
                  <a:lnTo>
                    <a:pt x="21600" y="9549"/>
                  </a:lnTo>
                  <a:lnTo>
                    <a:pt x="21600" y="6821"/>
                  </a:lnTo>
                  <a:lnTo>
                    <a:pt x="18514" y="1364"/>
                  </a:lnTo>
                  <a:lnTo>
                    <a:pt x="10800" y="0"/>
                  </a:lnTo>
                  <a:lnTo>
                    <a:pt x="7714" y="0"/>
                  </a:lnTo>
                  <a:lnTo>
                    <a:pt x="3086" y="2728"/>
                  </a:lnTo>
                  <a:lnTo>
                    <a:pt x="0" y="5457"/>
                  </a:lnTo>
                  <a:lnTo>
                    <a:pt x="0" y="8185"/>
                  </a:lnTo>
                  <a:lnTo>
                    <a:pt x="1543" y="13415"/>
                  </a:lnTo>
                  <a:lnTo>
                    <a:pt x="6171" y="18872"/>
                  </a:lnTo>
                  <a:lnTo>
                    <a:pt x="9257" y="21600"/>
                  </a:lnTo>
                  <a:close/>
                  <a:moveTo>
                    <a:pt x="12343" y="2728"/>
                  </a:moveTo>
                  <a:lnTo>
                    <a:pt x="16971" y="4093"/>
                  </a:lnTo>
                  <a:lnTo>
                    <a:pt x="18514" y="6821"/>
                  </a:lnTo>
                  <a:lnTo>
                    <a:pt x="18514" y="9549"/>
                  </a:lnTo>
                  <a:lnTo>
                    <a:pt x="16971" y="12051"/>
                  </a:lnTo>
                  <a:lnTo>
                    <a:pt x="10800" y="17507"/>
                  </a:lnTo>
                  <a:lnTo>
                    <a:pt x="9257" y="17507"/>
                  </a:lnTo>
                  <a:lnTo>
                    <a:pt x="6171" y="14779"/>
                  </a:lnTo>
                  <a:lnTo>
                    <a:pt x="4629" y="10914"/>
                  </a:lnTo>
                  <a:lnTo>
                    <a:pt x="4629" y="6821"/>
                  </a:lnTo>
                  <a:lnTo>
                    <a:pt x="7714" y="2728"/>
                  </a:lnTo>
                  <a:lnTo>
                    <a:pt x="12343" y="272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40" name="Freeform 25"/>
            <p:cNvSpPr/>
            <p:nvPr/>
          </p:nvSpPr>
          <p:spPr>
            <a:xfrm>
              <a:off x="2198687" y="43576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2880" y="19200"/>
                  </a:moveTo>
                  <a:lnTo>
                    <a:pt x="5760" y="21600"/>
                  </a:lnTo>
                  <a:lnTo>
                    <a:pt x="10080" y="21600"/>
                  </a:lnTo>
                  <a:lnTo>
                    <a:pt x="15840" y="20400"/>
                  </a:lnTo>
                  <a:lnTo>
                    <a:pt x="20160" y="15600"/>
                  </a:lnTo>
                  <a:lnTo>
                    <a:pt x="21600" y="13200"/>
                  </a:lnTo>
                  <a:lnTo>
                    <a:pt x="20160" y="9600"/>
                  </a:lnTo>
                  <a:lnTo>
                    <a:pt x="15840" y="4800"/>
                  </a:lnTo>
                  <a:lnTo>
                    <a:pt x="11520" y="2400"/>
                  </a:lnTo>
                  <a:lnTo>
                    <a:pt x="8640" y="0"/>
                  </a:lnTo>
                  <a:lnTo>
                    <a:pt x="5760" y="0"/>
                  </a:lnTo>
                  <a:lnTo>
                    <a:pt x="2880" y="6000"/>
                  </a:lnTo>
                  <a:lnTo>
                    <a:pt x="0" y="10800"/>
                  </a:lnTo>
                  <a:lnTo>
                    <a:pt x="0" y="15600"/>
                  </a:lnTo>
                  <a:lnTo>
                    <a:pt x="2880" y="19200"/>
                  </a:lnTo>
                  <a:close/>
                  <a:moveTo>
                    <a:pt x="2880" y="14400"/>
                  </a:moveTo>
                  <a:lnTo>
                    <a:pt x="7200" y="3600"/>
                  </a:lnTo>
                  <a:lnTo>
                    <a:pt x="7200" y="2400"/>
                  </a:lnTo>
                  <a:lnTo>
                    <a:pt x="15840" y="7200"/>
                  </a:lnTo>
                  <a:lnTo>
                    <a:pt x="18720" y="10800"/>
                  </a:lnTo>
                  <a:lnTo>
                    <a:pt x="18720" y="14400"/>
                  </a:lnTo>
                  <a:lnTo>
                    <a:pt x="17280" y="16800"/>
                  </a:lnTo>
                  <a:lnTo>
                    <a:pt x="11520" y="19200"/>
                  </a:lnTo>
                  <a:lnTo>
                    <a:pt x="8640" y="19200"/>
                  </a:lnTo>
                  <a:lnTo>
                    <a:pt x="5760" y="18000"/>
                  </a:lnTo>
                  <a:lnTo>
                    <a:pt x="4320" y="16800"/>
                  </a:lnTo>
                  <a:lnTo>
                    <a:pt x="2880" y="144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41" name="Freeform 26"/>
            <p:cNvSpPr/>
            <p:nvPr/>
          </p:nvSpPr>
          <p:spPr>
            <a:xfrm>
              <a:off x="9524" y="4357687"/>
              <a:ext cx="114301" cy="1428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8640"/>
                  </a:lnTo>
                  <a:lnTo>
                    <a:pt x="18254" y="2880"/>
                  </a:lnTo>
                  <a:lnTo>
                    <a:pt x="10952" y="0"/>
                  </a:lnTo>
                  <a:lnTo>
                    <a:pt x="3651" y="2880"/>
                  </a:lnTo>
                  <a:lnTo>
                    <a:pt x="0" y="8640"/>
                  </a:lnTo>
                  <a:lnTo>
                    <a:pt x="1825" y="14400"/>
                  </a:lnTo>
                  <a:lnTo>
                    <a:pt x="9127" y="18720"/>
                  </a:lnTo>
                  <a:lnTo>
                    <a:pt x="16428" y="21600"/>
                  </a:lnTo>
                  <a:lnTo>
                    <a:pt x="21600" y="21600"/>
                  </a:lnTo>
                  <a:close/>
                  <a:moveTo>
                    <a:pt x="7301" y="4320"/>
                  </a:moveTo>
                  <a:lnTo>
                    <a:pt x="16428" y="4320"/>
                  </a:lnTo>
                  <a:lnTo>
                    <a:pt x="18254" y="10080"/>
                  </a:lnTo>
                  <a:lnTo>
                    <a:pt x="18254" y="18720"/>
                  </a:lnTo>
                  <a:lnTo>
                    <a:pt x="7301" y="15840"/>
                  </a:lnTo>
                  <a:lnTo>
                    <a:pt x="3651" y="11520"/>
                  </a:lnTo>
                  <a:lnTo>
                    <a:pt x="3651" y="7200"/>
                  </a:lnTo>
                  <a:lnTo>
                    <a:pt x="7301" y="432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42" name="Oval 27"/>
            <p:cNvSpPr/>
            <p:nvPr/>
          </p:nvSpPr>
          <p:spPr>
            <a:xfrm>
              <a:off x="79374" y="4303712"/>
              <a:ext cx="2190751" cy="617539"/>
            </a:xfrm>
            <a:prstGeom prst="ellipse">
              <a:avLst/>
            </a:pr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43" name="Oval 28"/>
            <p:cNvSpPr/>
            <p:nvPr/>
          </p:nvSpPr>
          <p:spPr>
            <a:xfrm>
              <a:off x="0" y="4297362"/>
              <a:ext cx="2384426" cy="457201"/>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44" name="Oval 29"/>
            <p:cNvSpPr/>
            <p:nvPr/>
          </p:nvSpPr>
          <p:spPr>
            <a:xfrm>
              <a:off x="74612" y="4338637"/>
              <a:ext cx="2262189" cy="349251"/>
            </a:xfrm>
            <a:prstGeom prst="ellipse">
              <a:avLst/>
            </a:prstGeom>
            <a:gradFill flip="none" rotWithShape="1">
              <a:gsLst>
                <a:gs pos="0">
                  <a:srgbClr val="663300"/>
                </a:gs>
                <a:gs pos="100000">
                  <a:srgbClr val="82582E"/>
                </a:gs>
              </a:gsLst>
              <a:lin ang="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45" name="Freeform 30"/>
            <p:cNvSpPr/>
            <p:nvPr/>
          </p:nvSpPr>
          <p:spPr>
            <a:xfrm>
              <a:off x="2141537" y="4224337"/>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5840" y="21600"/>
                  </a:moveTo>
                  <a:lnTo>
                    <a:pt x="18720" y="14850"/>
                  </a:lnTo>
                  <a:lnTo>
                    <a:pt x="21600" y="9450"/>
                  </a:lnTo>
                  <a:lnTo>
                    <a:pt x="18720" y="4050"/>
                  </a:lnTo>
                  <a:lnTo>
                    <a:pt x="14400" y="0"/>
                  </a:lnTo>
                  <a:lnTo>
                    <a:pt x="7200" y="1350"/>
                  </a:lnTo>
                  <a:lnTo>
                    <a:pt x="1440" y="6750"/>
                  </a:lnTo>
                  <a:lnTo>
                    <a:pt x="0" y="9450"/>
                  </a:lnTo>
                  <a:lnTo>
                    <a:pt x="1440" y="13500"/>
                  </a:lnTo>
                  <a:lnTo>
                    <a:pt x="5760" y="17550"/>
                  </a:lnTo>
                  <a:lnTo>
                    <a:pt x="11520" y="20250"/>
                  </a:lnTo>
                  <a:lnTo>
                    <a:pt x="15840" y="21600"/>
                  </a:lnTo>
                  <a:close/>
                  <a:moveTo>
                    <a:pt x="10080" y="4050"/>
                  </a:moveTo>
                  <a:lnTo>
                    <a:pt x="14400" y="4050"/>
                  </a:lnTo>
                  <a:lnTo>
                    <a:pt x="17280" y="5400"/>
                  </a:lnTo>
                  <a:lnTo>
                    <a:pt x="17280" y="10800"/>
                  </a:lnTo>
                  <a:lnTo>
                    <a:pt x="15840" y="16200"/>
                  </a:lnTo>
                  <a:lnTo>
                    <a:pt x="14400" y="17550"/>
                  </a:lnTo>
                  <a:lnTo>
                    <a:pt x="14400" y="18900"/>
                  </a:lnTo>
                  <a:lnTo>
                    <a:pt x="10080" y="16200"/>
                  </a:lnTo>
                  <a:lnTo>
                    <a:pt x="7200" y="14850"/>
                  </a:lnTo>
                  <a:lnTo>
                    <a:pt x="4320" y="9450"/>
                  </a:lnTo>
                  <a:lnTo>
                    <a:pt x="5760" y="6750"/>
                  </a:lnTo>
                  <a:lnTo>
                    <a:pt x="10080"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46" name="Freeform 31"/>
            <p:cNvSpPr/>
            <p:nvPr/>
          </p:nvSpPr>
          <p:spPr>
            <a:xfrm>
              <a:off x="4806949" y="3930649"/>
              <a:ext cx="114301"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3600" y="20400"/>
                  </a:lnTo>
                  <a:lnTo>
                    <a:pt x="7200" y="21600"/>
                  </a:lnTo>
                  <a:lnTo>
                    <a:pt x="14400" y="21600"/>
                  </a:lnTo>
                  <a:lnTo>
                    <a:pt x="19800" y="19200"/>
                  </a:lnTo>
                  <a:lnTo>
                    <a:pt x="21600" y="13200"/>
                  </a:lnTo>
                  <a:lnTo>
                    <a:pt x="18000" y="3600"/>
                  </a:lnTo>
                  <a:lnTo>
                    <a:pt x="12600" y="0"/>
                  </a:lnTo>
                  <a:lnTo>
                    <a:pt x="10800" y="0"/>
                  </a:lnTo>
                  <a:lnTo>
                    <a:pt x="5400" y="4800"/>
                  </a:lnTo>
                  <a:lnTo>
                    <a:pt x="1800" y="9600"/>
                  </a:lnTo>
                  <a:lnTo>
                    <a:pt x="0" y="13200"/>
                  </a:lnTo>
                  <a:lnTo>
                    <a:pt x="0" y="18000"/>
                  </a:lnTo>
                  <a:close/>
                  <a:moveTo>
                    <a:pt x="3600" y="13200"/>
                  </a:moveTo>
                  <a:lnTo>
                    <a:pt x="5400" y="9600"/>
                  </a:lnTo>
                  <a:lnTo>
                    <a:pt x="9000" y="4800"/>
                  </a:lnTo>
                  <a:lnTo>
                    <a:pt x="10800" y="3600"/>
                  </a:lnTo>
                  <a:lnTo>
                    <a:pt x="16200" y="6000"/>
                  </a:lnTo>
                  <a:lnTo>
                    <a:pt x="18000" y="9600"/>
                  </a:lnTo>
                  <a:lnTo>
                    <a:pt x="19800" y="14400"/>
                  </a:lnTo>
                  <a:lnTo>
                    <a:pt x="19800" y="16800"/>
                  </a:lnTo>
                  <a:lnTo>
                    <a:pt x="16200" y="19200"/>
                  </a:lnTo>
                  <a:lnTo>
                    <a:pt x="9000" y="20400"/>
                  </a:lnTo>
                  <a:lnTo>
                    <a:pt x="7200" y="19200"/>
                  </a:lnTo>
                  <a:lnTo>
                    <a:pt x="3600" y="18000"/>
                  </a:lnTo>
                  <a:lnTo>
                    <a:pt x="360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47" name="Rectangle 32"/>
            <p:cNvSpPr/>
            <p:nvPr/>
          </p:nvSpPr>
          <p:spPr>
            <a:xfrm>
              <a:off x="2927349" y="1025524"/>
              <a:ext cx="274638" cy="4030664"/>
            </a:xfrm>
            <a:prstGeom prst="rect">
              <a:avLst/>
            </a:pr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48" name="Rectangle 33"/>
            <p:cNvSpPr/>
            <p:nvPr/>
          </p:nvSpPr>
          <p:spPr>
            <a:xfrm>
              <a:off x="3006724" y="663574"/>
              <a:ext cx="120651" cy="381000"/>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49" name="AutoShape 34"/>
            <p:cNvSpPr/>
            <p:nvPr/>
          </p:nvSpPr>
          <p:spPr>
            <a:xfrm>
              <a:off x="2898774" y="977899"/>
              <a:ext cx="325439" cy="82551"/>
            </a:xfrm>
            <a:prstGeom prst="roundRect">
              <a:avLst>
                <a:gd name="adj" fmla="val 16667"/>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50" name="Freeform 35"/>
            <p:cNvSpPr/>
            <p:nvPr/>
          </p:nvSpPr>
          <p:spPr>
            <a:xfrm>
              <a:off x="3035299" y="638174"/>
              <a:ext cx="400051" cy="25019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1029" y="1151"/>
                  </a:lnTo>
                  <a:lnTo>
                    <a:pt x="1029" y="822"/>
                  </a:lnTo>
                  <a:lnTo>
                    <a:pt x="0" y="164"/>
                  </a:lnTo>
                  <a:lnTo>
                    <a:pt x="6171" y="0"/>
                  </a:lnTo>
                  <a:lnTo>
                    <a:pt x="6686" y="658"/>
                  </a:lnTo>
                  <a:lnTo>
                    <a:pt x="7543" y="905"/>
                  </a:lnTo>
                </a:path>
              </a:pathLst>
            </a:cu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51" name="Freeform 36"/>
            <p:cNvSpPr/>
            <p:nvPr/>
          </p:nvSpPr>
          <p:spPr>
            <a:xfrm>
              <a:off x="2817812" y="466724"/>
              <a:ext cx="503239" cy="219076"/>
            </a:xfrm>
            <a:custGeom>
              <a:avLst/>
              <a:gdLst/>
              <a:ahLst/>
              <a:cxnLst>
                <a:cxn ang="0">
                  <a:pos x="wd2" y="hd2"/>
                </a:cxn>
                <a:cxn ang="5400000">
                  <a:pos x="wd2" y="hd2"/>
                </a:cxn>
                <a:cxn ang="10800000">
                  <a:pos x="wd2" y="hd2"/>
                </a:cxn>
                <a:cxn ang="16200000">
                  <a:pos x="wd2" y="hd2"/>
                </a:cxn>
              </a:cxnLst>
              <a:rect l="0" t="0" r="r" b="b"/>
              <a:pathLst>
                <a:path w="21600" h="21600" extrusionOk="0">
                  <a:moveTo>
                    <a:pt x="11005" y="0"/>
                  </a:moveTo>
                  <a:lnTo>
                    <a:pt x="15516" y="939"/>
                  </a:lnTo>
                  <a:lnTo>
                    <a:pt x="18797" y="5635"/>
                  </a:lnTo>
                  <a:lnTo>
                    <a:pt x="20780" y="12209"/>
                  </a:lnTo>
                  <a:lnTo>
                    <a:pt x="21600" y="21600"/>
                  </a:lnTo>
                  <a:lnTo>
                    <a:pt x="0" y="21600"/>
                  </a:lnTo>
                  <a:lnTo>
                    <a:pt x="752" y="12209"/>
                  </a:lnTo>
                  <a:lnTo>
                    <a:pt x="3213" y="5635"/>
                  </a:lnTo>
                  <a:lnTo>
                    <a:pt x="6494" y="939"/>
                  </a:lnTo>
                  <a:lnTo>
                    <a:pt x="11005"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grpSp>
      <p:sp>
        <p:nvSpPr>
          <p:cNvPr id="1153" name="Title Text"/>
          <p:cNvSpPr txBox="1">
            <a:spLocks noGrp="1"/>
          </p:cNvSpPr>
          <p:nvPr>
            <p:ph type="title"/>
          </p:nvPr>
        </p:nvSpPr>
        <p:spPr>
          <a:xfrm>
            <a:off x="457200" y="277813"/>
            <a:ext cx="8229600" cy="1143001"/>
          </a:xfrm>
          <a:prstGeom prst="rect">
            <a:avLst/>
          </a:prstGeom>
        </p:spPr>
        <p:txBody>
          <a:bodyPr/>
          <a:lstStyle>
            <a:lvl1pPr>
              <a:defRPr>
                <a:solidFill>
                  <a:srgbClr val="DBBD71"/>
                </a:solidFill>
              </a:defRPr>
            </a:lvl1pPr>
          </a:lstStyle>
          <a:p>
            <a:r>
              <a:t>Title Text</a:t>
            </a:r>
          </a:p>
        </p:txBody>
      </p:sp>
      <p:sp>
        <p:nvSpPr>
          <p:cNvPr id="1154" name="Slide Number"/>
          <p:cNvSpPr txBox="1">
            <a:spLocks noGrp="1"/>
          </p:cNvSpPr>
          <p:nvPr>
            <p:ph type="sldNum" sz="quarter" idx="2"/>
          </p:nvPr>
        </p:nvSpPr>
        <p:spPr>
          <a:xfrm>
            <a:off x="8416270" y="6466522"/>
            <a:ext cx="270531" cy="269241"/>
          </a:xfrm>
          <a:prstGeom prst="rect">
            <a:avLst/>
          </a:prstGeom>
        </p:spPr>
        <p:txBody>
          <a:bodyPr anchor="b"/>
          <a:lstStyle>
            <a:lvl1pPr>
              <a:defRPr sz="1200">
                <a:latin typeface="Tahoma"/>
                <a:ea typeface="Tahoma"/>
                <a:cs typeface="Tahoma"/>
                <a:sym typeface="Tahoma"/>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1565498605"/>
      </p:ext>
    </p:extLst>
  </p:cSld>
  <p:clrMapOvr>
    <a:masterClrMapping/>
  </p:clrMapOvr>
  <p:transition spd="med"/>
</p:sldLayout>
</file>

<file path=ppt/slideLayouts/slideLayout295.xml><?xml version="1.0" encoding="utf-8"?>
<p:sldLayout xmlns:a="http://schemas.openxmlformats.org/drawingml/2006/main" xmlns:r="http://schemas.openxmlformats.org/officeDocument/2006/relationships" xmlns:p="http://schemas.openxmlformats.org/presentationml/2006/main" showMasterSp="0" type="tx">
  <p:cSld name="5_Blank">
    <p:bg>
      <p:bgPr>
        <a:gradFill flip="none" rotWithShape="1">
          <a:gsLst>
            <a:gs pos="0">
              <a:srgbClr val="663300"/>
            </a:gs>
            <a:gs pos="50000">
              <a:srgbClr val="996600"/>
            </a:gs>
            <a:gs pos="100000">
              <a:srgbClr val="663300"/>
            </a:gs>
          </a:gsLst>
          <a:lin ang="5400000" scaled="0"/>
        </a:gradFill>
        <a:effectLst/>
      </p:bgPr>
    </p:bg>
    <p:spTree>
      <p:nvGrpSpPr>
        <p:cNvPr id="1" name=""/>
        <p:cNvGrpSpPr/>
        <p:nvPr/>
      </p:nvGrpSpPr>
      <p:grpSpPr>
        <a:xfrm>
          <a:off x="0" y="0"/>
          <a:ext cx="0" cy="0"/>
          <a:chOff x="0" y="0"/>
          <a:chExt cx="0" cy="0"/>
        </a:xfrm>
      </p:grpSpPr>
      <p:grpSp>
        <p:nvGrpSpPr>
          <p:cNvPr id="1195" name="Group 2"/>
          <p:cNvGrpSpPr/>
          <p:nvPr/>
        </p:nvGrpSpPr>
        <p:grpSpPr>
          <a:xfrm>
            <a:off x="3800475" y="1789113"/>
            <a:ext cx="5350046" cy="5056188"/>
            <a:chOff x="0" y="0"/>
            <a:chExt cx="5350045" cy="5056187"/>
          </a:xfrm>
        </p:grpSpPr>
        <p:sp>
          <p:nvSpPr>
            <p:cNvPr id="1161" name="Rectangle 3"/>
            <p:cNvSpPr/>
            <p:nvPr/>
          </p:nvSpPr>
          <p:spPr>
            <a:xfrm>
              <a:off x="2914649" y="377824"/>
              <a:ext cx="312738" cy="161925"/>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62" name="Oval 4"/>
            <p:cNvSpPr/>
            <p:nvPr/>
          </p:nvSpPr>
          <p:spPr>
            <a:xfrm>
              <a:off x="3024187" y="92074"/>
              <a:ext cx="74613" cy="74613"/>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63" name="Rectangle 5"/>
            <p:cNvSpPr/>
            <p:nvPr/>
          </p:nvSpPr>
          <p:spPr>
            <a:xfrm>
              <a:off x="3991359" y="650874"/>
              <a:ext cx="951732" cy="3157539"/>
            </a:xfrm>
            <a:custGeom>
              <a:avLst/>
              <a:gdLst/>
              <a:ahLst/>
              <a:cxnLst>
                <a:cxn ang="0">
                  <a:pos x="wd2" y="hd2"/>
                </a:cxn>
                <a:cxn ang="5400000">
                  <a:pos x="wd2" y="hd2"/>
                </a:cxn>
                <a:cxn ang="10800000">
                  <a:pos x="wd2" y="hd2"/>
                </a:cxn>
                <a:cxn ang="16200000">
                  <a:pos x="wd2" y="hd2"/>
                </a:cxn>
              </a:cxnLst>
              <a:rect l="0" t="0" r="r" b="b"/>
              <a:pathLst>
                <a:path w="21600" h="21600" extrusionOk="0">
                  <a:moveTo>
                    <a:pt x="21324" y="0"/>
                  </a:moveTo>
                  <a:lnTo>
                    <a:pt x="21600" y="25"/>
                  </a:lnTo>
                  <a:lnTo>
                    <a:pt x="276" y="21600"/>
                  </a:lnTo>
                  <a:lnTo>
                    <a:pt x="0" y="21575"/>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64" name="Freeform 6"/>
            <p:cNvSpPr/>
            <p:nvPr/>
          </p:nvSpPr>
          <p:spPr>
            <a:xfrm>
              <a:off x="3932237" y="3779837"/>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5891" y="21600"/>
                  </a:moveTo>
                  <a:lnTo>
                    <a:pt x="13745" y="17550"/>
                  </a:lnTo>
                  <a:lnTo>
                    <a:pt x="19636" y="13500"/>
                  </a:lnTo>
                  <a:lnTo>
                    <a:pt x="21600" y="8100"/>
                  </a:lnTo>
                  <a:lnTo>
                    <a:pt x="19636" y="2700"/>
                  </a:lnTo>
                  <a:lnTo>
                    <a:pt x="11782" y="0"/>
                  </a:lnTo>
                  <a:lnTo>
                    <a:pt x="3927" y="2700"/>
                  </a:lnTo>
                  <a:lnTo>
                    <a:pt x="0" y="8100"/>
                  </a:lnTo>
                  <a:lnTo>
                    <a:pt x="0" y="13500"/>
                  </a:lnTo>
                  <a:lnTo>
                    <a:pt x="5891" y="21600"/>
                  </a:lnTo>
                  <a:close/>
                  <a:moveTo>
                    <a:pt x="13745" y="4050"/>
                  </a:moveTo>
                  <a:lnTo>
                    <a:pt x="17673" y="5400"/>
                  </a:lnTo>
                  <a:lnTo>
                    <a:pt x="19636" y="8100"/>
                  </a:lnTo>
                  <a:lnTo>
                    <a:pt x="19636" y="10800"/>
                  </a:lnTo>
                  <a:lnTo>
                    <a:pt x="11782" y="16200"/>
                  </a:lnTo>
                  <a:lnTo>
                    <a:pt x="7855" y="17550"/>
                  </a:lnTo>
                  <a:lnTo>
                    <a:pt x="3927" y="10800"/>
                  </a:lnTo>
                  <a:lnTo>
                    <a:pt x="5891" y="5400"/>
                  </a:lnTo>
                  <a:lnTo>
                    <a:pt x="9818" y="4050"/>
                  </a:lnTo>
                  <a:lnTo>
                    <a:pt x="13745"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65" name="Rectangle 7"/>
            <p:cNvSpPr/>
            <p:nvPr/>
          </p:nvSpPr>
          <p:spPr>
            <a:xfrm>
              <a:off x="4866237" y="648095"/>
              <a:ext cx="97326" cy="3171034"/>
            </a:xfrm>
            <a:custGeom>
              <a:avLst/>
              <a:gdLst/>
              <a:ahLst/>
              <a:cxnLst>
                <a:cxn ang="0">
                  <a:pos x="wd2" y="hd2"/>
                </a:cxn>
                <a:cxn ang="5400000">
                  <a:pos x="wd2" y="hd2"/>
                </a:cxn>
                <a:cxn ang="10800000">
                  <a:pos x="wd2" y="hd2"/>
                </a:cxn>
                <a:cxn ang="16200000">
                  <a:pos x="wd2" y="hd2"/>
                </a:cxn>
              </a:cxnLst>
              <a:rect l="0" t="0" r="r" b="b"/>
              <a:pathLst>
                <a:path w="21600" h="21600" extrusionOk="0">
                  <a:moveTo>
                    <a:pt x="18782" y="0"/>
                  </a:moveTo>
                  <a:lnTo>
                    <a:pt x="21600" y="2"/>
                  </a:lnTo>
                  <a:lnTo>
                    <a:pt x="2818" y="21600"/>
                  </a:lnTo>
                  <a:lnTo>
                    <a:pt x="0" y="2159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66" name="Rectangle 8"/>
            <p:cNvSpPr/>
            <p:nvPr/>
          </p:nvSpPr>
          <p:spPr>
            <a:xfrm>
              <a:off x="4965528" y="649012"/>
              <a:ext cx="384518" cy="1351513"/>
            </a:xfrm>
            <a:custGeom>
              <a:avLst/>
              <a:gdLst/>
              <a:ahLst/>
              <a:cxnLst>
                <a:cxn ang="0">
                  <a:pos x="wd2" y="hd2"/>
                </a:cxn>
                <a:cxn ang="5400000">
                  <a:pos x="wd2" y="hd2"/>
                </a:cxn>
                <a:cxn ang="10800000">
                  <a:pos x="wd2" y="hd2"/>
                </a:cxn>
                <a:cxn ang="16200000">
                  <a:pos x="wd2" y="hd2"/>
                </a:cxn>
              </a:cxnLst>
              <a:rect l="0" t="0" r="r" b="b"/>
              <a:pathLst>
                <a:path w="21600" h="21600" extrusionOk="0">
                  <a:moveTo>
                    <a:pt x="0" y="54"/>
                  </a:moveTo>
                  <a:lnTo>
                    <a:pt x="688" y="0"/>
                  </a:lnTo>
                  <a:lnTo>
                    <a:pt x="21600" y="21546"/>
                  </a:lnTo>
                  <a:lnTo>
                    <a:pt x="20912"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67" name="Rectangle 9"/>
            <p:cNvSpPr/>
            <p:nvPr/>
          </p:nvSpPr>
          <p:spPr>
            <a:xfrm>
              <a:off x="1140127" y="1179683"/>
              <a:ext cx="1063021" cy="3055596"/>
            </a:xfrm>
            <a:custGeom>
              <a:avLst/>
              <a:gdLst/>
              <a:ahLst/>
              <a:cxnLst>
                <a:cxn ang="0">
                  <a:pos x="wd2" y="hd2"/>
                </a:cxn>
                <a:cxn ang="5400000">
                  <a:pos x="wd2" y="hd2"/>
                </a:cxn>
                <a:cxn ang="10800000">
                  <a:pos x="wd2" y="hd2"/>
                </a:cxn>
                <a:cxn ang="16200000">
                  <a:pos x="wd2" y="hd2"/>
                </a:cxn>
              </a:cxnLst>
              <a:rect l="0" t="0" r="r" b="b"/>
              <a:pathLst>
                <a:path w="21600" h="21600" extrusionOk="0">
                  <a:moveTo>
                    <a:pt x="0" y="29"/>
                  </a:moveTo>
                  <a:lnTo>
                    <a:pt x="244" y="0"/>
                  </a:lnTo>
                  <a:lnTo>
                    <a:pt x="21600" y="21571"/>
                  </a:lnTo>
                  <a:lnTo>
                    <a:pt x="21356"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68" name="Rectangle 10"/>
            <p:cNvSpPr/>
            <p:nvPr/>
          </p:nvSpPr>
          <p:spPr>
            <a:xfrm>
              <a:off x="39266" y="1187305"/>
              <a:ext cx="1083518" cy="3192752"/>
            </a:xfrm>
            <a:custGeom>
              <a:avLst/>
              <a:gdLst/>
              <a:ahLst/>
              <a:cxnLst>
                <a:cxn ang="0">
                  <a:pos x="wd2" y="hd2"/>
                </a:cxn>
                <a:cxn ang="5400000">
                  <a:pos x="wd2" y="hd2"/>
                </a:cxn>
                <a:cxn ang="10800000">
                  <a:pos x="wd2" y="hd2"/>
                </a:cxn>
                <a:cxn ang="16200000">
                  <a:pos x="wd2" y="hd2"/>
                </a:cxn>
              </a:cxnLst>
              <a:rect l="0" t="0" r="r" b="b"/>
              <a:pathLst>
                <a:path w="21600" h="21600" extrusionOk="0">
                  <a:moveTo>
                    <a:pt x="21360" y="0"/>
                  </a:moveTo>
                  <a:lnTo>
                    <a:pt x="21600" y="27"/>
                  </a:lnTo>
                  <a:lnTo>
                    <a:pt x="240" y="21600"/>
                  </a:lnTo>
                  <a:lnTo>
                    <a:pt x="0" y="2157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69" name="Rectangle 11"/>
            <p:cNvSpPr/>
            <p:nvPr/>
          </p:nvSpPr>
          <p:spPr>
            <a:xfrm>
              <a:off x="904041" y="1183192"/>
              <a:ext cx="236618" cy="3018415"/>
            </a:xfrm>
            <a:custGeom>
              <a:avLst/>
              <a:gdLst/>
              <a:ahLst/>
              <a:cxnLst>
                <a:cxn ang="0">
                  <a:pos x="wd2" y="hd2"/>
                </a:cxn>
                <a:cxn ang="5400000">
                  <a:pos x="wd2" y="hd2"/>
                </a:cxn>
                <a:cxn ang="10800000">
                  <a:pos x="wd2" y="hd2"/>
                </a:cxn>
                <a:cxn ang="16200000">
                  <a:pos x="wd2" y="hd2"/>
                </a:cxn>
              </a:cxnLst>
              <a:rect l="0" t="0" r="r" b="b"/>
              <a:pathLst>
                <a:path w="21600" h="21600" extrusionOk="0">
                  <a:moveTo>
                    <a:pt x="20444" y="0"/>
                  </a:moveTo>
                  <a:lnTo>
                    <a:pt x="21600" y="7"/>
                  </a:lnTo>
                  <a:lnTo>
                    <a:pt x="1156" y="21600"/>
                  </a:lnTo>
                  <a:lnTo>
                    <a:pt x="0" y="2159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70" name="Freeform 12"/>
            <p:cNvSpPr/>
            <p:nvPr/>
          </p:nvSpPr>
          <p:spPr>
            <a:xfrm>
              <a:off x="2560637" y="3006724"/>
              <a:ext cx="989013" cy="247651"/>
            </a:xfrm>
            <a:custGeom>
              <a:avLst/>
              <a:gdLst/>
              <a:ahLst/>
              <a:cxnLst>
                <a:cxn ang="0">
                  <a:pos x="wd2" y="hd2"/>
                </a:cxn>
                <a:cxn ang="5400000">
                  <a:pos x="wd2" y="hd2"/>
                </a:cxn>
                <a:cxn ang="10800000">
                  <a:pos x="wd2" y="hd2"/>
                </a:cxn>
                <a:cxn ang="16200000">
                  <a:pos x="wd2" y="hd2"/>
                </a:cxn>
              </a:cxnLst>
              <a:rect l="0" t="0" r="r" b="b"/>
              <a:pathLst>
                <a:path w="21600" h="21600" extrusionOk="0">
                  <a:moveTo>
                    <a:pt x="208" y="2492"/>
                  </a:moveTo>
                  <a:lnTo>
                    <a:pt x="5617" y="4985"/>
                  </a:lnTo>
                  <a:lnTo>
                    <a:pt x="8702" y="4985"/>
                  </a:lnTo>
                  <a:lnTo>
                    <a:pt x="12274" y="4154"/>
                  </a:lnTo>
                  <a:lnTo>
                    <a:pt x="16399" y="2492"/>
                  </a:lnTo>
                  <a:lnTo>
                    <a:pt x="21184" y="0"/>
                  </a:lnTo>
                  <a:lnTo>
                    <a:pt x="21600" y="15785"/>
                  </a:lnTo>
                  <a:lnTo>
                    <a:pt x="17231" y="19108"/>
                  </a:lnTo>
                  <a:lnTo>
                    <a:pt x="14354" y="20769"/>
                  </a:lnTo>
                  <a:lnTo>
                    <a:pt x="11025" y="21600"/>
                  </a:lnTo>
                  <a:lnTo>
                    <a:pt x="7454" y="21600"/>
                  </a:lnTo>
                  <a:lnTo>
                    <a:pt x="3744" y="20769"/>
                  </a:lnTo>
                  <a:lnTo>
                    <a:pt x="0" y="18277"/>
                  </a:lnTo>
                  <a:lnTo>
                    <a:pt x="208" y="2492"/>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71" name="Freeform 13"/>
            <p:cNvSpPr/>
            <p:nvPr/>
          </p:nvSpPr>
          <p:spPr>
            <a:xfrm>
              <a:off x="3759199" y="3911599"/>
              <a:ext cx="1581151" cy="200026"/>
            </a:xfrm>
            <a:custGeom>
              <a:avLst/>
              <a:gdLst/>
              <a:ahLst/>
              <a:cxnLst>
                <a:cxn ang="0">
                  <a:pos x="wd2" y="hd2"/>
                </a:cxn>
                <a:cxn ang="5400000">
                  <a:pos x="wd2" y="hd2"/>
                </a:cxn>
                <a:cxn ang="10800000">
                  <a:pos x="wd2" y="hd2"/>
                </a:cxn>
                <a:cxn ang="16200000">
                  <a:pos x="wd2" y="hd2"/>
                </a:cxn>
              </a:cxnLst>
              <a:rect l="0" t="0" r="r" b="b"/>
              <a:pathLst>
                <a:path w="21600" h="21600" extrusionOk="0">
                  <a:moveTo>
                    <a:pt x="16401" y="1029"/>
                  </a:moveTo>
                  <a:lnTo>
                    <a:pt x="8723" y="1029"/>
                  </a:lnTo>
                  <a:lnTo>
                    <a:pt x="7287" y="0"/>
                  </a:lnTo>
                  <a:lnTo>
                    <a:pt x="4829" y="0"/>
                  </a:lnTo>
                  <a:lnTo>
                    <a:pt x="3915" y="1029"/>
                  </a:lnTo>
                  <a:lnTo>
                    <a:pt x="1175" y="1029"/>
                  </a:lnTo>
                  <a:lnTo>
                    <a:pt x="522" y="2057"/>
                  </a:lnTo>
                  <a:lnTo>
                    <a:pt x="131" y="3086"/>
                  </a:lnTo>
                  <a:lnTo>
                    <a:pt x="0" y="4114"/>
                  </a:lnTo>
                  <a:lnTo>
                    <a:pt x="261" y="7200"/>
                  </a:lnTo>
                  <a:lnTo>
                    <a:pt x="392" y="8229"/>
                  </a:lnTo>
                  <a:lnTo>
                    <a:pt x="653" y="9257"/>
                  </a:lnTo>
                  <a:lnTo>
                    <a:pt x="1305" y="10286"/>
                  </a:lnTo>
                  <a:lnTo>
                    <a:pt x="1958" y="12343"/>
                  </a:lnTo>
                  <a:lnTo>
                    <a:pt x="3132" y="14400"/>
                  </a:lnTo>
                  <a:lnTo>
                    <a:pt x="4568" y="15429"/>
                  </a:lnTo>
                  <a:lnTo>
                    <a:pt x="6373" y="17486"/>
                  </a:lnTo>
                  <a:lnTo>
                    <a:pt x="8462" y="18514"/>
                  </a:lnTo>
                  <a:lnTo>
                    <a:pt x="10941" y="20571"/>
                  </a:lnTo>
                  <a:lnTo>
                    <a:pt x="13530" y="20571"/>
                  </a:lnTo>
                  <a:lnTo>
                    <a:pt x="16401" y="21600"/>
                  </a:lnTo>
                  <a:lnTo>
                    <a:pt x="21600" y="21600"/>
                  </a:lnTo>
                  <a:lnTo>
                    <a:pt x="21600" y="2057"/>
                  </a:lnTo>
                  <a:lnTo>
                    <a:pt x="19120" y="2057"/>
                  </a:lnTo>
                  <a:lnTo>
                    <a:pt x="16401" y="1029"/>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72" name="Freeform 14"/>
            <p:cNvSpPr/>
            <p:nvPr/>
          </p:nvSpPr>
          <p:spPr>
            <a:xfrm>
              <a:off x="3797300" y="3997324"/>
              <a:ext cx="1543051" cy="388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535" y="4761"/>
                  </a:lnTo>
                  <a:lnTo>
                    <a:pt x="1471" y="8464"/>
                  </a:lnTo>
                  <a:lnTo>
                    <a:pt x="2675" y="12078"/>
                  </a:lnTo>
                  <a:lnTo>
                    <a:pt x="4414" y="15252"/>
                  </a:lnTo>
                  <a:lnTo>
                    <a:pt x="6531" y="17897"/>
                  </a:lnTo>
                  <a:lnTo>
                    <a:pt x="9206" y="20013"/>
                  </a:lnTo>
                  <a:lnTo>
                    <a:pt x="10677" y="20542"/>
                  </a:lnTo>
                  <a:lnTo>
                    <a:pt x="12394" y="21071"/>
                  </a:lnTo>
                  <a:lnTo>
                    <a:pt x="14133" y="21600"/>
                  </a:lnTo>
                  <a:lnTo>
                    <a:pt x="19059" y="21600"/>
                  </a:lnTo>
                  <a:lnTo>
                    <a:pt x="21600" y="21071"/>
                  </a:lnTo>
                  <a:lnTo>
                    <a:pt x="21600" y="5290"/>
                  </a:lnTo>
                  <a:lnTo>
                    <a:pt x="15604" y="5290"/>
                  </a:lnTo>
                  <a:lnTo>
                    <a:pt x="11212" y="4761"/>
                  </a:lnTo>
                  <a:lnTo>
                    <a:pt x="7066" y="3703"/>
                  </a:lnTo>
                  <a:lnTo>
                    <a:pt x="3344" y="2116"/>
                  </a:lnTo>
                  <a:lnTo>
                    <a:pt x="1605" y="1058"/>
                  </a:lnTo>
                  <a:lnTo>
                    <a:pt x="0" y="0"/>
                  </a:lnTo>
                  <a:close/>
                </a:path>
              </a:pathLst>
            </a:custGeom>
            <a:gradFill flip="none" rotWithShape="1">
              <a:gsLst>
                <a:gs pos="0">
                  <a:srgbClr val="663300"/>
                </a:gs>
                <a:gs pos="100000">
                  <a:srgbClr val="82582E"/>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73" name="Freeform 15"/>
            <p:cNvSpPr/>
            <p:nvPr/>
          </p:nvSpPr>
          <p:spPr>
            <a:xfrm>
              <a:off x="3825875" y="3911599"/>
              <a:ext cx="1514476" cy="142876"/>
            </a:xfrm>
            <a:custGeom>
              <a:avLst/>
              <a:gdLst/>
              <a:ahLst/>
              <a:cxnLst>
                <a:cxn ang="0">
                  <a:pos x="wd2" y="hd2"/>
                </a:cxn>
                <a:cxn ang="5400000">
                  <a:pos x="wd2" y="hd2"/>
                </a:cxn>
                <a:cxn ang="10800000">
                  <a:pos x="wd2" y="hd2"/>
                </a:cxn>
                <a:cxn ang="16200000">
                  <a:pos x="wd2" y="hd2"/>
                </a:cxn>
              </a:cxnLst>
              <a:rect l="0" t="0" r="r" b="b"/>
              <a:pathLst>
                <a:path w="21600" h="21600" extrusionOk="0">
                  <a:moveTo>
                    <a:pt x="15899" y="0"/>
                  </a:moveTo>
                  <a:lnTo>
                    <a:pt x="3679" y="0"/>
                  </a:lnTo>
                  <a:lnTo>
                    <a:pt x="2862" y="1440"/>
                  </a:lnTo>
                  <a:lnTo>
                    <a:pt x="2180" y="1440"/>
                  </a:lnTo>
                  <a:lnTo>
                    <a:pt x="1226" y="2880"/>
                  </a:lnTo>
                  <a:lnTo>
                    <a:pt x="681" y="2880"/>
                  </a:lnTo>
                  <a:lnTo>
                    <a:pt x="273" y="4320"/>
                  </a:lnTo>
                  <a:lnTo>
                    <a:pt x="136" y="4320"/>
                  </a:lnTo>
                  <a:lnTo>
                    <a:pt x="0" y="5760"/>
                  </a:lnTo>
                  <a:lnTo>
                    <a:pt x="136" y="7200"/>
                  </a:lnTo>
                  <a:lnTo>
                    <a:pt x="545" y="8640"/>
                  </a:lnTo>
                  <a:lnTo>
                    <a:pt x="1226" y="10080"/>
                  </a:lnTo>
                  <a:lnTo>
                    <a:pt x="2317" y="12960"/>
                  </a:lnTo>
                  <a:lnTo>
                    <a:pt x="3816" y="14400"/>
                  </a:lnTo>
                  <a:lnTo>
                    <a:pt x="5701" y="15840"/>
                  </a:lnTo>
                  <a:lnTo>
                    <a:pt x="7745" y="18720"/>
                  </a:lnTo>
                  <a:lnTo>
                    <a:pt x="10198" y="20160"/>
                  </a:lnTo>
                  <a:lnTo>
                    <a:pt x="12901" y="20160"/>
                  </a:lnTo>
                  <a:lnTo>
                    <a:pt x="15763" y="21600"/>
                  </a:lnTo>
                  <a:lnTo>
                    <a:pt x="21600" y="21600"/>
                  </a:lnTo>
                  <a:lnTo>
                    <a:pt x="21600" y="1440"/>
                  </a:lnTo>
                  <a:lnTo>
                    <a:pt x="17534" y="1440"/>
                  </a:lnTo>
                  <a:lnTo>
                    <a:pt x="15899"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74" name="Freeform 16"/>
            <p:cNvSpPr/>
            <p:nvPr/>
          </p:nvSpPr>
          <p:spPr>
            <a:xfrm>
              <a:off x="1055687" y="657224"/>
              <a:ext cx="161926" cy="246064"/>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672"/>
                  </a:lnTo>
                  <a:lnTo>
                    <a:pt x="6353" y="10034"/>
                  </a:lnTo>
                  <a:lnTo>
                    <a:pt x="6353" y="21600"/>
                  </a:lnTo>
                  <a:lnTo>
                    <a:pt x="15247" y="21600"/>
                  </a:lnTo>
                  <a:lnTo>
                    <a:pt x="15247" y="9197"/>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75" name="Freeform 17"/>
            <p:cNvSpPr/>
            <p:nvPr/>
          </p:nvSpPr>
          <p:spPr>
            <a:xfrm>
              <a:off x="1055687" y="893762"/>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1520" y="21600"/>
                  </a:moveTo>
                  <a:lnTo>
                    <a:pt x="17280" y="16200"/>
                  </a:lnTo>
                  <a:lnTo>
                    <a:pt x="21600" y="8100"/>
                  </a:lnTo>
                  <a:lnTo>
                    <a:pt x="20160" y="5400"/>
                  </a:lnTo>
                  <a:lnTo>
                    <a:pt x="15840" y="1350"/>
                  </a:lnTo>
                  <a:lnTo>
                    <a:pt x="10080" y="0"/>
                  </a:lnTo>
                  <a:lnTo>
                    <a:pt x="5760" y="0"/>
                  </a:lnTo>
                  <a:lnTo>
                    <a:pt x="2880" y="2700"/>
                  </a:lnTo>
                  <a:lnTo>
                    <a:pt x="0" y="8100"/>
                  </a:lnTo>
                  <a:lnTo>
                    <a:pt x="2880" y="14850"/>
                  </a:lnTo>
                  <a:lnTo>
                    <a:pt x="7200" y="18900"/>
                  </a:lnTo>
                  <a:lnTo>
                    <a:pt x="11520" y="21600"/>
                  </a:lnTo>
                  <a:close/>
                  <a:moveTo>
                    <a:pt x="11520" y="2700"/>
                  </a:moveTo>
                  <a:lnTo>
                    <a:pt x="15840" y="4050"/>
                  </a:lnTo>
                  <a:lnTo>
                    <a:pt x="17280" y="5400"/>
                  </a:lnTo>
                  <a:lnTo>
                    <a:pt x="17280" y="10800"/>
                  </a:lnTo>
                  <a:lnTo>
                    <a:pt x="12960" y="14850"/>
                  </a:lnTo>
                  <a:lnTo>
                    <a:pt x="11520" y="17550"/>
                  </a:lnTo>
                  <a:lnTo>
                    <a:pt x="7200" y="14850"/>
                  </a:lnTo>
                  <a:lnTo>
                    <a:pt x="4320" y="6750"/>
                  </a:lnTo>
                  <a:lnTo>
                    <a:pt x="7200" y="2700"/>
                  </a:lnTo>
                  <a:lnTo>
                    <a:pt x="11520"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76" name="Freeform 18"/>
            <p:cNvSpPr/>
            <p:nvPr/>
          </p:nvSpPr>
          <p:spPr>
            <a:xfrm>
              <a:off x="1055687" y="10175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2880" y="20400"/>
                  </a:lnTo>
                  <a:lnTo>
                    <a:pt x="5760" y="21600"/>
                  </a:lnTo>
                  <a:lnTo>
                    <a:pt x="12960" y="21600"/>
                  </a:lnTo>
                  <a:lnTo>
                    <a:pt x="18720" y="19200"/>
                  </a:lnTo>
                  <a:lnTo>
                    <a:pt x="21600" y="14400"/>
                  </a:lnTo>
                  <a:lnTo>
                    <a:pt x="20160" y="8400"/>
                  </a:lnTo>
                  <a:lnTo>
                    <a:pt x="11520" y="1200"/>
                  </a:lnTo>
                  <a:lnTo>
                    <a:pt x="11520" y="0"/>
                  </a:lnTo>
                  <a:lnTo>
                    <a:pt x="5760" y="4800"/>
                  </a:lnTo>
                  <a:lnTo>
                    <a:pt x="1440" y="9600"/>
                  </a:lnTo>
                  <a:lnTo>
                    <a:pt x="0" y="13200"/>
                  </a:lnTo>
                  <a:lnTo>
                    <a:pt x="0" y="18000"/>
                  </a:lnTo>
                  <a:close/>
                  <a:moveTo>
                    <a:pt x="2880" y="13200"/>
                  </a:moveTo>
                  <a:lnTo>
                    <a:pt x="4320" y="9600"/>
                  </a:lnTo>
                  <a:lnTo>
                    <a:pt x="11520" y="3600"/>
                  </a:lnTo>
                  <a:lnTo>
                    <a:pt x="15840" y="6000"/>
                  </a:lnTo>
                  <a:lnTo>
                    <a:pt x="17280" y="9600"/>
                  </a:lnTo>
                  <a:lnTo>
                    <a:pt x="18720" y="14400"/>
                  </a:lnTo>
                  <a:lnTo>
                    <a:pt x="18720" y="16800"/>
                  </a:lnTo>
                  <a:lnTo>
                    <a:pt x="15840" y="19200"/>
                  </a:lnTo>
                  <a:lnTo>
                    <a:pt x="10080" y="20400"/>
                  </a:lnTo>
                  <a:lnTo>
                    <a:pt x="4320" y="18000"/>
                  </a:lnTo>
                  <a:lnTo>
                    <a:pt x="2880" y="15600"/>
                  </a:lnTo>
                  <a:lnTo>
                    <a:pt x="288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77" name="Freeform 19"/>
            <p:cNvSpPr/>
            <p:nvPr/>
          </p:nvSpPr>
          <p:spPr>
            <a:xfrm>
              <a:off x="4883149" y="123824"/>
              <a:ext cx="161926" cy="2476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831"/>
                  </a:lnTo>
                  <a:lnTo>
                    <a:pt x="6353" y="9969"/>
                  </a:lnTo>
                  <a:lnTo>
                    <a:pt x="6353" y="21600"/>
                  </a:lnTo>
                  <a:lnTo>
                    <a:pt x="15247" y="21600"/>
                  </a:lnTo>
                  <a:lnTo>
                    <a:pt x="15247" y="9138"/>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78" name="Freeform 20"/>
            <p:cNvSpPr/>
            <p:nvPr/>
          </p:nvSpPr>
          <p:spPr>
            <a:xfrm>
              <a:off x="4892674" y="352424"/>
              <a:ext cx="133351" cy="152401"/>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16971" y="17550"/>
                  </a:lnTo>
                  <a:lnTo>
                    <a:pt x="21600" y="12150"/>
                  </a:lnTo>
                  <a:lnTo>
                    <a:pt x="21600" y="6750"/>
                  </a:lnTo>
                  <a:lnTo>
                    <a:pt x="16971" y="1350"/>
                  </a:lnTo>
                  <a:lnTo>
                    <a:pt x="10800" y="0"/>
                  </a:lnTo>
                  <a:lnTo>
                    <a:pt x="6171" y="1350"/>
                  </a:lnTo>
                  <a:lnTo>
                    <a:pt x="3086" y="4050"/>
                  </a:lnTo>
                  <a:lnTo>
                    <a:pt x="0" y="9450"/>
                  </a:lnTo>
                  <a:lnTo>
                    <a:pt x="3086" y="14850"/>
                  </a:lnTo>
                  <a:lnTo>
                    <a:pt x="10800" y="21600"/>
                  </a:lnTo>
                  <a:close/>
                  <a:moveTo>
                    <a:pt x="12343" y="2700"/>
                  </a:moveTo>
                  <a:lnTo>
                    <a:pt x="16971" y="4050"/>
                  </a:lnTo>
                  <a:lnTo>
                    <a:pt x="18514" y="6750"/>
                  </a:lnTo>
                  <a:lnTo>
                    <a:pt x="18514" y="9450"/>
                  </a:lnTo>
                  <a:lnTo>
                    <a:pt x="16971" y="12150"/>
                  </a:lnTo>
                  <a:lnTo>
                    <a:pt x="13886" y="16200"/>
                  </a:lnTo>
                  <a:lnTo>
                    <a:pt x="10800" y="18900"/>
                  </a:lnTo>
                  <a:lnTo>
                    <a:pt x="7714" y="16200"/>
                  </a:lnTo>
                  <a:lnTo>
                    <a:pt x="4629" y="12150"/>
                  </a:lnTo>
                  <a:lnTo>
                    <a:pt x="4629" y="6750"/>
                  </a:lnTo>
                  <a:lnTo>
                    <a:pt x="7714" y="4050"/>
                  </a:lnTo>
                  <a:lnTo>
                    <a:pt x="12343"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79" name="Freeform 21"/>
            <p:cNvSpPr/>
            <p:nvPr/>
          </p:nvSpPr>
          <p:spPr>
            <a:xfrm>
              <a:off x="4883149" y="485774"/>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1440" y="18000"/>
                  </a:moveTo>
                  <a:lnTo>
                    <a:pt x="4320" y="20400"/>
                  </a:lnTo>
                  <a:lnTo>
                    <a:pt x="7200" y="21600"/>
                  </a:lnTo>
                  <a:lnTo>
                    <a:pt x="14400" y="21600"/>
                  </a:lnTo>
                  <a:lnTo>
                    <a:pt x="20160" y="19200"/>
                  </a:lnTo>
                  <a:lnTo>
                    <a:pt x="21600" y="16800"/>
                  </a:lnTo>
                  <a:lnTo>
                    <a:pt x="21600" y="13200"/>
                  </a:lnTo>
                  <a:lnTo>
                    <a:pt x="20160" y="7200"/>
                  </a:lnTo>
                  <a:lnTo>
                    <a:pt x="17280" y="3600"/>
                  </a:lnTo>
                  <a:lnTo>
                    <a:pt x="12960" y="0"/>
                  </a:lnTo>
                  <a:lnTo>
                    <a:pt x="11520" y="0"/>
                  </a:lnTo>
                  <a:lnTo>
                    <a:pt x="5760" y="4800"/>
                  </a:lnTo>
                  <a:lnTo>
                    <a:pt x="2880" y="9600"/>
                  </a:lnTo>
                  <a:lnTo>
                    <a:pt x="0" y="13200"/>
                  </a:lnTo>
                  <a:lnTo>
                    <a:pt x="1440" y="18000"/>
                  </a:lnTo>
                  <a:close/>
                  <a:moveTo>
                    <a:pt x="4320" y="13200"/>
                  </a:moveTo>
                  <a:lnTo>
                    <a:pt x="5760" y="9600"/>
                  </a:lnTo>
                  <a:lnTo>
                    <a:pt x="8640" y="6000"/>
                  </a:lnTo>
                  <a:lnTo>
                    <a:pt x="10080" y="3600"/>
                  </a:lnTo>
                  <a:lnTo>
                    <a:pt x="11520" y="2400"/>
                  </a:lnTo>
                  <a:lnTo>
                    <a:pt x="18720" y="8400"/>
                  </a:lnTo>
                  <a:lnTo>
                    <a:pt x="20160" y="13200"/>
                  </a:lnTo>
                  <a:lnTo>
                    <a:pt x="15840" y="18000"/>
                  </a:lnTo>
                  <a:lnTo>
                    <a:pt x="12960" y="19200"/>
                  </a:lnTo>
                  <a:lnTo>
                    <a:pt x="7200" y="19200"/>
                  </a:lnTo>
                  <a:lnTo>
                    <a:pt x="5760" y="16800"/>
                  </a:lnTo>
                  <a:lnTo>
                    <a:pt x="4320" y="15600"/>
                  </a:lnTo>
                  <a:lnTo>
                    <a:pt x="432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80" name="Freeform 22"/>
            <p:cNvSpPr/>
            <p:nvPr/>
          </p:nvSpPr>
          <p:spPr>
            <a:xfrm>
              <a:off x="4816474" y="3806824"/>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9818" y="21600"/>
                  </a:moveTo>
                  <a:lnTo>
                    <a:pt x="17673" y="16200"/>
                  </a:lnTo>
                  <a:lnTo>
                    <a:pt x="21600" y="10800"/>
                  </a:lnTo>
                  <a:lnTo>
                    <a:pt x="21600" y="5400"/>
                  </a:lnTo>
                  <a:lnTo>
                    <a:pt x="17673" y="1350"/>
                  </a:lnTo>
                  <a:lnTo>
                    <a:pt x="9818" y="0"/>
                  </a:lnTo>
                  <a:lnTo>
                    <a:pt x="5891" y="0"/>
                  </a:lnTo>
                  <a:lnTo>
                    <a:pt x="1964" y="2700"/>
                  </a:lnTo>
                  <a:lnTo>
                    <a:pt x="0" y="8100"/>
                  </a:lnTo>
                  <a:lnTo>
                    <a:pt x="1964" y="13500"/>
                  </a:lnTo>
                  <a:lnTo>
                    <a:pt x="5891" y="18900"/>
                  </a:lnTo>
                  <a:lnTo>
                    <a:pt x="9818" y="21600"/>
                  </a:lnTo>
                  <a:close/>
                  <a:moveTo>
                    <a:pt x="9818" y="2700"/>
                  </a:moveTo>
                  <a:lnTo>
                    <a:pt x="15709" y="4050"/>
                  </a:lnTo>
                  <a:lnTo>
                    <a:pt x="17673" y="5400"/>
                  </a:lnTo>
                  <a:lnTo>
                    <a:pt x="17673" y="8100"/>
                  </a:lnTo>
                  <a:lnTo>
                    <a:pt x="15709" y="10800"/>
                  </a:lnTo>
                  <a:lnTo>
                    <a:pt x="11782" y="14850"/>
                  </a:lnTo>
                  <a:lnTo>
                    <a:pt x="9818" y="17550"/>
                  </a:lnTo>
                  <a:lnTo>
                    <a:pt x="5891" y="14850"/>
                  </a:lnTo>
                  <a:lnTo>
                    <a:pt x="1964" y="6750"/>
                  </a:lnTo>
                  <a:lnTo>
                    <a:pt x="5891" y="2700"/>
                  </a:lnTo>
                  <a:lnTo>
                    <a:pt x="9818"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81" name="Freeform 23"/>
            <p:cNvSpPr/>
            <p:nvPr/>
          </p:nvSpPr>
          <p:spPr>
            <a:xfrm>
              <a:off x="989012" y="0"/>
              <a:ext cx="4132264" cy="704850"/>
            </a:xfrm>
            <a:custGeom>
              <a:avLst/>
              <a:gdLst/>
              <a:ahLst/>
              <a:cxnLst>
                <a:cxn ang="0">
                  <a:pos x="wd2" y="hd2"/>
                </a:cxn>
                <a:cxn ang="5400000">
                  <a:pos x="wd2" y="hd2"/>
                </a:cxn>
                <a:cxn ang="10800000">
                  <a:pos x="wd2" y="hd2"/>
                </a:cxn>
                <a:cxn ang="16200000">
                  <a:pos x="wd2" y="hd2"/>
                </a:cxn>
              </a:cxnLst>
              <a:rect l="0" t="0" r="r" b="b"/>
              <a:pathLst>
                <a:path w="21600" h="21600" extrusionOk="0">
                  <a:moveTo>
                    <a:pt x="21458" y="0"/>
                  </a:moveTo>
                  <a:lnTo>
                    <a:pt x="21600" y="3503"/>
                  </a:lnTo>
                  <a:lnTo>
                    <a:pt x="50" y="21600"/>
                  </a:lnTo>
                  <a:lnTo>
                    <a:pt x="0" y="19265"/>
                  </a:lnTo>
                  <a:lnTo>
                    <a:pt x="10200" y="4670"/>
                  </a:lnTo>
                  <a:lnTo>
                    <a:pt x="11250" y="3795"/>
                  </a:lnTo>
                  <a:lnTo>
                    <a:pt x="21458"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82" name="Freeform 24"/>
            <p:cNvSpPr/>
            <p:nvPr/>
          </p:nvSpPr>
          <p:spPr>
            <a:xfrm>
              <a:off x="857249" y="4200524"/>
              <a:ext cx="133351" cy="150814"/>
            </a:xfrm>
            <a:custGeom>
              <a:avLst/>
              <a:gdLst/>
              <a:ahLst/>
              <a:cxnLst>
                <a:cxn ang="0">
                  <a:pos x="wd2" y="hd2"/>
                </a:cxn>
                <a:cxn ang="5400000">
                  <a:pos x="wd2" y="hd2"/>
                </a:cxn>
                <a:cxn ang="10800000">
                  <a:pos x="wd2" y="hd2"/>
                </a:cxn>
                <a:cxn ang="16200000">
                  <a:pos x="wd2" y="hd2"/>
                </a:cxn>
              </a:cxnLst>
              <a:rect l="0" t="0" r="r" b="b"/>
              <a:pathLst>
                <a:path w="21600" h="21600" extrusionOk="0">
                  <a:moveTo>
                    <a:pt x="9257" y="21600"/>
                  </a:moveTo>
                  <a:lnTo>
                    <a:pt x="15429" y="17507"/>
                  </a:lnTo>
                  <a:lnTo>
                    <a:pt x="20057" y="12051"/>
                  </a:lnTo>
                  <a:lnTo>
                    <a:pt x="21600" y="9549"/>
                  </a:lnTo>
                  <a:lnTo>
                    <a:pt x="21600" y="6821"/>
                  </a:lnTo>
                  <a:lnTo>
                    <a:pt x="18514" y="1364"/>
                  </a:lnTo>
                  <a:lnTo>
                    <a:pt x="10800" y="0"/>
                  </a:lnTo>
                  <a:lnTo>
                    <a:pt x="7714" y="0"/>
                  </a:lnTo>
                  <a:lnTo>
                    <a:pt x="3086" y="2728"/>
                  </a:lnTo>
                  <a:lnTo>
                    <a:pt x="0" y="5457"/>
                  </a:lnTo>
                  <a:lnTo>
                    <a:pt x="0" y="8185"/>
                  </a:lnTo>
                  <a:lnTo>
                    <a:pt x="1543" y="13415"/>
                  </a:lnTo>
                  <a:lnTo>
                    <a:pt x="6171" y="18872"/>
                  </a:lnTo>
                  <a:lnTo>
                    <a:pt x="9257" y="21600"/>
                  </a:lnTo>
                  <a:close/>
                  <a:moveTo>
                    <a:pt x="12343" y="2728"/>
                  </a:moveTo>
                  <a:lnTo>
                    <a:pt x="16971" y="4093"/>
                  </a:lnTo>
                  <a:lnTo>
                    <a:pt x="18514" y="6821"/>
                  </a:lnTo>
                  <a:lnTo>
                    <a:pt x="18514" y="9549"/>
                  </a:lnTo>
                  <a:lnTo>
                    <a:pt x="16971" y="12051"/>
                  </a:lnTo>
                  <a:lnTo>
                    <a:pt x="10800" y="17507"/>
                  </a:lnTo>
                  <a:lnTo>
                    <a:pt x="9257" y="17507"/>
                  </a:lnTo>
                  <a:lnTo>
                    <a:pt x="6171" y="14779"/>
                  </a:lnTo>
                  <a:lnTo>
                    <a:pt x="4629" y="10914"/>
                  </a:lnTo>
                  <a:lnTo>
                    <a:pt x="4629" y="6821"/>
                  </a:lnTo>
                  <a:lnTo>
                    <a:pt x="7714" y="2728"/>
                  </a:lnTo>
                  <a:lnTo>
                    <a:pt x="12343" y="272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83" name="Freeform 25"/>
            <p:cNvSpPr/>
            <p:nvPr/>
          </p:nvSpPr>
          <p:spPr>
            <a:xfrm>
              <a:off x="2198687" y="43576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2880" y="19200"/>
                  </a:moveTo>
                  <a:lnTo>
                    <a:pt x="5760" y="21600"/>
                  </a:lnTo>
                  <a:lnTo>
                    <a:pt x="10080" y="21600"/>
                  </a:lnTo>
                  <a:lnTo>
                    <a:pt x="15840" y="20400"/>
                  </a:lnTo>
                  <a:lnTo>
                    <a:pt x="20160" y="15600"/>
                  </a:lnTo>
                  <a:lnTo>
                    <a:pt x="21600" y="13200"/>
                  </a:lnTo>
                  <a:lnTo>
                    <a:pt x="20160" y="9600"/>
                  </a:lnTo>
                  <a:lnTo>
                    <a:pt x="15840" y="4800"/>
                  </a:lnTo>
                  <a:lnTo>
                    <a:pt x="11520" y="2400"/>
                  </a:lnTo>
                  <a:lnTo>
                    <a:pt x="8640" y="0"/>
                  </a:lnTo>
                  <a:lnTo>
                    <a:pt x="5760" y="0"/>
                  </a:lnTo>
                  <a:lnTo>
                    <a:pt x="2880" y="6000"/>
                  </a:lnTo>
                  <a:lnTo>
                    <a:pt x="0" y="10800"/>
                  </a:lnTo>
                  <a:lnTo>
                    <a:pt x="0" y="15600"/>
                  </a:lnTo>
                  <a:lnTo>
                    <a:pt x="2880" y="19200"/>
                  </a:lnTo>
                  <a:close/>
                  <a:moveTo>
                    <a:pt x="2880" y="14400"/>
                  </a:moveTo>
                  <a:lnTo>
                    <a:pt x="7200" y="3600"/>
                  </a:lnTo>
                  <a:lnTo>
                    <a:pt x="7200" y="2400"/>
                  </a:lnTo>
                  <a:lnTo>
                    <a:pt x="15840" y="7200"/>
                  </a:lnTo>
                  <a:lnTo>
                    <a:pt x="18720" y="10800"/>
                  </a:lnTo>
                  <a:lnTo>
                    <a:pt x="18720" y="14400"/>
                  </a:lnTo>
                  <a:lnTo>
                    <a:pt x="17280" y="16800"/>
                  </a:lnTo>
                  <a:lnTo>
                    <a:pt x="11520" y="19200"/>
                  </a:lnTo>
                  <a:lnTo>
                    <a:pt x="8640" y="19200"/>
                  </a:lnTo>
                  <a:lnTo>
                    <a:pt x="5760" y="18000"/>
                  </a:lnTo>
                  <a:lnTo>
                    <a:pt x="4320" y="16800"/>
                  </a:lnTo>
                  <a:lnTo>
                    <a:pt x="2880" y="144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84" name="Freeform 26"/>
            <p:cNvSpPr/>
            <p:nvPr/>
          </p:nvSpPr>
          <p:spPr>
            <a:xfrm>
              <a:off x="9524" y="4357687"/>
              <a:ext cx="114301" cy="1428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8640"/>
                  </a:lnTo>
                  <a:lnTo>
                    <a:pt x="18254" y="2880"/>
                  </a:lnTo>
                  <a:lnTo>
                    <a:pt x="10952" y="0"/>
                  </a:lnTo>
                  <a:lnTo>
                    <a:pt x="3651" y="2880"/>
                  </a:lnTo>
                  <a:lnTo>
                    <a:pt x="0" y="8640"/>
                  </a:lnTo>
                  <a:lnTo>
                    <a:pt x="1825" y="14400"/>
                  </a:lnTo>
                  <a:lnTo>
                    <a:pt x="9127" y="18720"/>
                  </a:lnTo>
                  <a:lnTo>
                    <a:pt x="16428" y="21600"/>
                  </a:lnTo>
                  <a:lnTo>
                    <a:pt x="21600" y="21600"/>
                  </a:lnTo>
                  <a:close/>
                  <a:moveTo>
                    <a:pt x="7301" y="4320"/>
                  </a:moveTo>
                  <a:lnTo>
                    <a:pt x="16428" y="4320"/>
                  </a:lnTo>
                  <a:lnTo>
                    <a:pt x="18254" y="10080"/>
                  </a:lnTo>
                  <a:lnTo>
                    <a:pt x="18254" y="18720"/>
                  </a:lnTo>
                  <a:lnTo>
                    <a:pt x="7301" y="15840"/>
                  </a:lnTo>
                  <a:lnTo>
                    <a:pt x="3651" y="11520"/>
                  </a:lnTo>
                  <a:lnTo>
                    <a:pt x="3651" y="7200"/>
                  </a:lnTo>
                  <a:lnTo>
                    <a:pt x="7301" y="432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85" name="Oval 27"/>
            <p:cNvSpPr/>
            <p:nvPr/>
          </p:nvSpPr>
          <p:spPr>
            <a:xfrm>
              <a:off x="79374" y="4303712"/>
              <a:ext cx="2190751" cy="617539"/>
            </a:xfrm>
            <a:prstGeom prst="ellipse">
              <a:avLst/>
            </a:pr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86" name="Oval 28"/>
            <p:cNvSpPr/>
            <p:nvPr/>
          </p:nvSpPr>
          <p:spPr>
            <a:xfrm>
              <a:off x="0" y="4297362"/>
              <a:ext cx="2384426" cy="457201"/>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87" name="Oval 29"/>
            <p:cNvSpPr/>
            <p:nvPr/>
          </p:nvSpPr>
          <p:spPr>
            <a:xfrm>
              <a:off x="74612" y="4338637"/>
              <a:ext cx="2262189" cy="349251"/>
            </a:xfrm>
            <a:prstGeom prst="ellipse">
              <a:avLst/>
            </a:prstGeom>
            <a:gradFill flip="none" rotWithShape="1">
              <a:gsLst>
                <a:gs pos="0">
                  <a:srgbClr val="663300"/>
                </a:gs>
                <a:gs pos="100000">
                  <a:srgbClr val="82582E"/>
                </a:gs>
              </a:gsLst>
              <a:lin ang="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88" name="Freeform 30"/>
            <p:cNvSpPr/>
            <p:nvPr/>
          </p:nvSpPr>
          <p:spPr>
            <a:xfrm>
              <a:off x="2141537" y="4224337"/>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5840" y="21600"/>
                  </a:moveTo>
                  <a:lnTo>
                    <a:pt x="18720" y="14850"/>
                  </a:lnTo>
                  <a:lnTo>
                    <a:pt x="21600" y="9450"/>
                  </a:lnTo>
                  <a:lnTo>
                    <a:pt x="18720" y="4050"/>
                  </a:lnTo>
                  <a:lnTo>
                    <a:pt x="14400" y="0"/>
                  </a:lnTo>
                  <a:lnTo>
                    <a:pt x="7200" y="1350"/>
                  </a:lnTo>
                  <a:lnTo>
                    <a:pt x="1440" y="6750"/>
                  </a:lnTo>
                  <a:lnTo>
                    <a:pt x="0" y="9450"/>
                  </a:lnTo>
                  <a:lnTo>
                    <a:pt x="1440" y="13500"/>
                  </a:lnTo>
                  <a:lnTo>
                    <a:pt x="5760" y="17550"/>
                  </a:lnTo>
                  <a:lnTo>
                    <a:pt x="11520" y="20250"/>
                  </a:lnTo>
                  <a:lnTo>
                    <a:pt x="15840" y="21600"/>
                  </a:lnTo>
                  <a:close/>
                  <a:moveTo>
                    <a:pt x="10080" y="4050"/>
                  </a:moveTo>
                  <a:lnTo>
                    <a:pt x="14400" y="4050"/>
                  </a:lnTo>
                  <a:lnTo>
                    <a:pt x="17280" y="5400"/>
                  </a:lnTo>
                  <a:lnTo>
                    <a:pt x="17280" y="10800"/>
                  </a:lnTo>
                  <a:lnTo>
                    <a:pt x="15840" y="16200"/>
                  </a:lnTo>
                  <a:lnTo>
                    <a:pt x="14400" y="17550"/>
                  </a:lnTo>
                  <a:lnTo>
                    <a:pt x="14400" y="18900"/>
                  </a:lnTo>
                  <a:lnTo>
                    <a:pt x="10080" y="16200"/>
                  </a:lnTo>
                  <a:lnTo>
                    <a:pt x="7200" y="14850"/>
                  </a:lnTo>
                  <a:lnTo>
                    <a:pt x="4320" y="9450"/>
                  </a:lnTo>
                  <a:lnTo>
                    <a:pt x="5760" y="6750"/>
                  </a:lnTo>
                  <a:lnTo>
                    <a:pt x="10080"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89" name="Freeform 31"/>
            <p:cNvSpPr/>
            <p:nvPr/>
          </p:nvSpPr>
          <p:spPr>
            <a:xfrm>
              <a:off x="4806949" y="3930649"/>
              <a:ext cx="114301"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3600" y="20400"/>
                  </a:lnTo>
                  <a:lnTo>
                    <a:pt x="7200" y="21600"/>
                  </a:lnTo>
                  <a:lnTo>
                    <a:pt x="14400" y="21600"/>
                  </a:lnTo>
                  <a:lnTo>
                    <a:pt x="19800" y="19200"/>
                  </a:lnTo>
                  <a:lnTo>
                    <a:pt x="21600" y="13200"/>
                  </a:lnTo>
                  <a:lnTo>
                    <a:pt x="18000" y="3600"/>
                  </a:lnTo>
                  <a:lnTo>
                    <a:pt x="12600" y="0"/>
                  </a:lnTo>
                  <a:lnTo>
                    <a:pt x="10800" y="0"/>
                  </a:lnTo>
                  <a:lnTo>
                    <a:pt x="5400" y="4800"/>
                  </a:lnTo>
                  <a:lnTo>
                    <a:pt x="1800" y="9600"/>
                  </a:lnTo>
                  <a:lnTo>
                    <a:pt x="0" y="13200"/>
                  </a:lnTo>
                  <a:lnTo>
                    <a:pt x="0" y="18000"/>
                  </a:lnTo>
                  <a:close/>
                  <a:moveTo>
                    <a:pt x="3600" y="13200"/>
                  </a:moveTo>
                  <a:lnTo>
                    <a:pt x="5400" y="9600"/>
                  </a:lnTo>
                  <a:lnTo>
                    <a:pt x="9000" y="4800"/>
                  </a:lnTo>
                  <a:lnTo>
                    <a:pt x="10800" y="3600"/>
                  </a:lnTo>
                  <a:lnTo>
                    <a:pt x="16200" y="6000"/>
                  </a:lnTo>
                  <a:lnTo>
                    <a:pt x="18000" y="9600"/>
                  </a:lnTo>
                  <a:lnTo>
                    <a:pt x="19800" y="14400"/>
                  </a:lnTo>
                  <a:lnTo>
                    <a:pt x="19800" y="16800"/>
                  </a:lnTo>
                  <a:lnTo>
                    <a:pt x="16200" y="19200"/>
                  </a:lnTo>
                  <a:lnTo>
                    <a:pt x="9000" y="20400"/>
                  </a:lnTo>
                  <a:lnTo>
                    <a:pt x="7200" y="19200"/>
                  </a:lnTo>
                  <a:lnTo>
                    <a:pt x="3600" y="18000"/>
                  </a:lnTo>
                  <a:lnTo>
                    <a:pt x="360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90" name="Rectangle 32"/>
            <p:cNvSpPr/>
            <p:nvPr/>
          </p:nvSpPr>
          <p:spPr>
            <a:xfrm>
              <a:off x="2927349" y="1025524"/>
              <a:ext cx="274638" cy="4030664"/>
            </a:xfrm>
            <a:prstGeom prst="rect">
              <a:avLst/>
            </a:pr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91" name="Rectangle 33"/>
            <p:cNvSpPr/>
            <p:nvPr/>
          </p:nvSpPr>
          <p:spPr>
            <a:xfrm>
              <a:off x="3006724" y="663574"/>
              <a:ext cx="120651" cy="381000"/>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92" name="AutoShape 34"/>
            <p:cNvSpPr/>
            <p:nvPr/>
          </p:nvSpPr>
          <p:spPr>
            <a:xfrm>
              <a:off x="2898774" y="977899"/>
              <a:ext cx="325439" cy="82551"/>
            </a:xfrm>
            <a:prstGeom prst="roundRect">
              <a:avLst>
                <a:gd name="adj" fmla="val 16667"/>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93" name="Freeform 35"/>
            <p:cNvSpPr/>
            <p:nvPr/>
          </p:nvSpPr>
          <p:spPr>
            <a:xfrm>
              <a:off x="3035299" y="638174"/>
              <a:ext cx="400051" cy="25019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1029" y="1151"/>
                  </a:lnTo>
                  <a:lnTo>
                    <a:pt x="1029" y="822"/>
                  </a:lnTo>
                  <a:lnTo>
                    <a:pt x="0" y="164"/>
                  </a:lnTo>
                  <a:lnTo>
                    <a:pt x="6171" y="0"/>
                  </a:lnTo>
                  <a:lnTo>
                    <a:pt x="6686" y="658"/>
                  </a:lnTo>
                  <a:lnTo>
                    <a:pt x="7543" y="905"/>
                  </a:lnTo>
                </a:path>
              </a:pathLst>
            </a:cu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94" name="Freeform 36"/>
            <p:cNvSpPr/>
            <p:nvPr/>
          </p:nvSpPr>
          <p:spPr>
            <a:xfrm>
              <a:off x="2817812" y="466724"/>
              <a:ext cx="503239" cy="219076"/>
            </a:xfrm>
            <a:custGeom>
              <a:avLst/>
              <a:gdLst/>
              <a:ahLst/>
              <a:cxnLst>
                <a:cxn ang="0">
                  <a:pos x="wd2" y="hd2"/>
                </a:cxn>
                <a:cxn ang="5400000">
                  <a:pos x="wd2" y="hd2"/>
                </a:cxn>
                <a:cxn ang="10800000">
                  <a:pos x="wd2" y="hd2"/>
                </a:cxn>
                <a:cxn ang="16200000">
                  <a:pos x="wd2" y="hd2"/>
                </a:cxn>
              </a:cxnLst>
              <a:rect l="0" t="0" r="r" b="b"/>
              <a:pathLst>
                <a:path w="21600" h="21600" extrusionOk="0">
                  <a:moveTo>
                    <a:pt x="11005" y="0"/>
                  </a:moveTo>
                  <a:lnTo>
                    <a:pt x="15516" y="939"/>
                  </a:lnTo>
                  <a:lnTo>
                    <a:pt x="18797" y="5635"/>
                  </a:lnTo>
                  <a:lnTo>
                    <a:pt x="20780" y="12209"/>
                  </a:lnTo>
                  <a:lnTo>
                    <a:pt x="21600" y="21600"/>
                  </a:lnTo>
                  <a:lnTo>
                    <a:pt x="0" y="21600"/>
                  </a:lnTo>
                  <a:lnTo>
                    <a:pt x="752" y="12209"/>
                  </a:lnTo>
                  <a:lnTo>
                    <a:pt x="3213" y="5635"/>
                  </a:lnTo>
                  <a:lnTo>
                    <a:pt x="6494" y="939"/>
                  </a:lnTo>
                  <a:lnTo>
                    <a:pt x="11005"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grpSp>
      <p:sp>
        <p:nvSpPr>
          <p:cNvPr id="1196" name="Slide Number"/>
          <p:cNvSpPr txBox="1">
            <a:spLocks noGrp="1"/>
          </p:cNvSpPr>
          <p:nvPr>
            <p:ph type="sldNum" sz="quarter" idx="2"/>
          </p:nvPr>
        </p:nvSpPr>
        <p:spPr>
          <a:xfrm>
            <a:off x="8416270" y="6466522"/>
            <a:ext cx="270531" cy="269241"/>
          </a:xfrm>
          <a:prstGeom prst="rect">
            <a:avLst/>
          </a:prstGeom>
        </p:spPr>
        <p:txBody>
          <a:bodyPr anchor="b"/>
          <a:lstStyle>
            <a:lvl1pPr>
              <a:defRPr sz="1200">
                <a:latin typeface="Tahoma"/>
                <a:ea typeface="Tahoma"/>
                <a:cs typeface="Tahoma"/>
                <a:sym typeface="Tahoma"/>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1727953215"/>
      </p:ext>
    </p:extLst>
  </p:cSld>
  <p:clrMapOvr>
    <a:masterClrMapping/>
  </p:clrMapOvr>
  <p:transition spd="med"/>
</p:sldLayout>
</file>

<file path=ppt/slideLayouts/slideLayout296.xml><?xml version="1.0" encoding="utf-8"?>
<p:sldLayout xmlns:a="http://schemas.openxmlformats.org/drawingml/2006/main" xmlns:r="http://schemas.openxmlformats.org/officeDocument/2006/relationships" xmlns:p="http://schemas.openxmlformats.org/presentationml/2006/main" showMasterSp="0" type="tx">
  <p:cSld name="5_Content with Caption">
    <p:bg>
      <p:bgPr>
        <a:gradFill flip="none" rotWithShape="1">
          <a:gsLst>
            <a:gs pos="0">
              <a:srgbClr val="663300"/>
            </a:gs>
            <a:gs pos="50000">
              <a:srgbClr val="996600"/>
            </a:gs>
            <a:gs pos="100000">
              <a:srgbClr val="663300"/>
            </a:gs>
          </a:gsLst>
          <a:lin ang="5400000" scaled="0"/>
        </a:gradFill>
        <a:effectLst/>
      </p:bgPr>
    </p:bg>
    <p:spTree>
      <p:nvGrpSpPr>
        <p:cNvPr id="1" name=""/>
        <p:cNvGrpSpPr/>
        <p:nvPr/>
      </p:nvGrpSpPr>
      <p:grpSpPr>
        <a:xfrm>
          <a:off x="0" y="0"/>
          <a:ext cx="0" cy="0"/>
          <a:chOff x="0" y="0"/>
          <a:chExt cx="0" cy="0"/>
        </a:xfrm>
      </p:grpSpPr>
      <p:grpSp>
        <p:nvGrpSpPr>
          <p:cNvPr id="1237" name="Group 2"/>
          <p:cNvGrpSpPr/>
          <p:nvPr/>
        </p:nvGrpSpPr>
        <p:grpSpPr>
          <a:xfrm>
            <a:off x="3800475" y="1789113"/>
            <a:ext cx="5350046" cy="5056188"/>
            <a:chOff x="0" y="0"/>
            <a:chExt cx="5350045" cy="5056187"/>
          </a:xfrm>
        </p:grpSpPr>
        <p:sp>
          <p:nvSpPr>
            <p:cNvPr id="1203" name="Rectangle 3"/>
            <p:cNvSpPr/>
            <p:nvPr/>
          </p:nvSpPr>
          <p:spPr>
            <a:xfrm>
              <a:off x="2914649" y="377824"/>
              <a:ext cx="312738" cy="161925"/>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04" name="Oval 4"/>
            <p:cNvSpPr/>
            <p:nvPr/>
          </p:nvSpPr>
          <p:spPr>
            <a:xfrm>
              <a:off x="3024187" y="92074"/>
              <a:ext cx="74613" cy="74613"/>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05" name="Rectangle 5"/>
            <p:cNvSpPr/>
            <p:nvPr/>
          </p:nvSpPr>
          <p:spPr>
            <a:xfrm>
              <a:off x="3991359" y="650874"/>
              <a:ext cx="951732" cy="3157539"/>
            </a:xfrm>
            <a:custGeom>
              <a:avLst/>
              <a:gdLst/>
              <a:ahLst/>
              <a:cxnLst>
                <a:cxn ang="0">
                  <a:pos x="wd2" y="hd2"/>
                </a:cxn>
                <a:cxn ang="5400000">
                  <a:pos x="wd2" y="hd2"/>
                </a:cxn>
                <a:cxn ang="10800000">
                  <a:pos x="wd2" y="hd2"/>
                </a:cxn>
                <a:cxn ang="16200000">
                  <a:pos x="wd2" y="hd2"/>
                </a:cxn>
              </a:cxnLst>
              <a:rect l="0" t="0" r="r" b="b"/>
              <a:pathLst>
                <a:path w="21600" h="21600" extrusionOk="0">
                  <a:moveTo>
                    <a:pt x="21324" y="0"/>
                  </a:moveTo>
                  <a:lnTo>
                    <a:pt x="21600" y="25"/>
                  </a:lnTo>
                  <a:lnTo>
                    <a:pt x="276" y="21600"/>
                  </a:lnTo>
                  <a:lnTo>
                    <a:pt x="0" y="21575"/>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06" name="Freeform 6"/>
            <p:cNvSpPr/>
            <p:nvPr/>
          </p:nvSpPr>
          <p:spPr>
            <a:xfrm>
              <a:off x="3932237" y="3779837"/>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5891" y="21600"/>
                  </a:moveTo>
                  <a:lnTo>
                    <a:pt x="13745" y="17550"/>
                  </a:lnTo>
                  <a:lnTo>
                    <a:pt x="19636" y="13500"/>
                  </a:lnTo>
                  <a:lnTo>
                    <a:pt x="21600" y="8100"/>
                  </a:lnTo>
                  <a:lnTo>
                    <a:pt x="19636" y="2700"/>
                  </a:lnTo>
                  <a:lnTo>
                    <a:pt x="11782" y="0"/>
                  </a:lnTo>
                  <a:lnTo>
                    <a:pt x="3927" y="2700"/>
                  </a:lnTo>
                  <a:lnTo>
                    <a:pt x="0" y="8100"/>
                  </a:lnTo>
                  <a:lnTo>
                    <a:pt x="0" y="13500"/>
                  </a:lnTo>
                  <a:lnTo>
                    <a:pt x="5891" y="21600"/>
                  </a:lnTo>
                  <a:close/>
                  <a:moveTo>
                    <a:pt x="13745" y="4050"/>
                  </a:moveTo>
                  <a:lnTo>
                    <a:pt x="17673" y="5400"/>
                  </a:lnTo>
                  <a:lnTo>
                    <a:pt x="19636" y="8100"/>
                  </a:lnTo>
                  <a:lnTo>
                    <a:pt x="19636" y="10800"/>
                  </a:lnTo>
                  <a:lnTo>
                    <a:pt x="11782" y="16200"/>
                  </a:lnTo>
                  <a:lnTo>
                    <a:pt x="7855" y="17550"/>
                  </a:lnTo>
                  <a:lnTo>
                    <a:pt x="3927" y="10800"/>
                  </a:lnTo>
                  <a:lnTo>
                    <a:pt x="5891" y="5400"/>
                  </a:lnTo>
                  <a:lnTo>
                    <a:pt x="9818" y="4050"/>
                  </a:lnTo>
                  <a:lnTo>
                    <a:pt x="13745"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07" name="Rectangle 7"/>
            <p:cNvSpPr/>
            <p:nvPr/>
          </p:nvSpPr>
          <p:spPr>
            <a:xfrm>
              <a:off x="4866237" y="648095"/>
              <a:ext cx="97326" cy="3171034"/>
            </a:xfrm>
            <a:custGeom>
              <a:avLst/>
              <a:gdLst/>
              <a:ahLst/>
              <a:cxnLst>
                <a:cxn ang="0">
                  <a:pos x="wd2" y="hd2"/>
                </a:cxn>
                <a:cxn ang="5400000">
                  <a:pos x="wd2" y="hd2"/>
                </a:cxn>
                <a:cxn ang="10800000">
                  <a:pos x="wd2" y="hd2"/>
                </a:cxn>
                <a:cxn ang="16200000">
                  <a:pos x="wd2" y="hd2"/>
                </a:cxn>
              </a:cxnLst>
              <a:rect l="0" t="0" r="r" b="b"/>
              <a:pathLst>
                <a:path w="21600" h="21600" extrusionOk="0">
                  <a:moveTo>
                    <a:pt x="18782" y="0"/>
                  </a:moveTo>
                  <a:lnTo>
                    <a:pt x="21600" y="2"/>
                  </a:lnTo>
                  <a:lnTo>
                    <a:pt x="2818" y="21600"/>
                  </a:lnTo>
                  <a:lnTo>
                    <a:pt x="0" y="2159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08" name="Rectangle 8"/>
            <p:cNvSpPr/>
            <p:nvPr/>
          </p:nvSpPr>
          <p:spPr>
            <a:xfrm>
              <a:off x="4965528" y="649012"/>
              <a:ext cx="384518" cy="1351513"/>
            </a:xfrm>
            <a:custGeom>
              <a:avLst/>
              <a:gdLst/>
              <a:ahLst/>
              <a:cxnLst>
                <a:cxn ang="0">
                  <a:pos x="wd2" y="hd2"/>
                </a:cxn>
                <a:cxn ang="5400000">
                  <a:pos x="wd2" y="hd2"/>
                </a:cxn>
                <a:cxn ang="10800000">
                  <a:pos x="wd2" y="hd2"/>
                </a:cxn>
                <a:cxn ang="16200000">
                  <a:pos x="wd2" y="hd2"/>
                </a:cxn>
              </a:cxnLst>
              <a:rect l="0" t="0" r="r" b="b"/>
              <a:pathLst>
                <a:path w="21600" h="21600" extrusionOk="0">
                  <a:moveTo>
                    <a:pt x="0" y="54"/>
                  </a:moveTo>
                  <a:lnTo>
                    <a:pt x="688" y="0"/>
                  </a:lnTo>
                  <a:lnTo>
                    <a:pt x="21600" y="21546"/>
                  </a:lnTo>
                  <a:lnTo>
                    <a:pt x="20912"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09" name="Rectangle 9"/>
            <p:cNvSpPr/>
            <p:nvPr/>
          </p:nvSpPr>
          <p:spPr>
            <a:xfrm>
              <a:off x="1140127" y="1179683"/>
              <a:ext cx="1063021" cy="3055596"/>
            </a:xfrm>
            <a:custGeom>
              <a:avLst/>
              <a:gdLst/>
              <a:ahLst/>
              <a:cxnLst>
                <a:cxn ang="0">
                  <a:pos x="wd2" y="hd2"/>
                </a:cxn>
                <a:cxn ang="5400000">
                  <a:pos x="wd2" y="hd2"/>
                </a:cxn>
                <a:cxn ang="10800000">
                  <a:pos x="wd2" y="hd2"/>
                </a:cxn>
                <a:cxn ang="16200000">
                  <a:pos x="wd2" y="hd2"/>
                </a:cxn>
              </a:cxnLst>
              <a:rect l="0" t="0" r="r" b="b"/>
              <a:pathLst>
                <a:path w="21600" h="21600" extrusionOk="0">
                  <a:moveTo>
                    <a:pt x="0" y="29"/>
                  </a:moveTo>
                  <a:lnTo>
                    <a:pt x="244" y="0"/>
                  </a:lnTo>
                  <a:lnTo>
                    <a:pt x="21600" y="21571"/>
                  </a:lnTo>
                  <a:lnTo>
                    <a:pt x="21356"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10" name="Rectangle 10"/>
            <p:cNvSpPr/>
            <p:nvPr/>
          </p:nvSpPr>
          <p:spPr>
            <a:xfrm>
              <a:off x="39266" y="1187305"/>
              <a:ext cx="1083518" cy="3192752"/>
            </a:xfrm>
            <a:custGeom>
              <a:avLst/>
              <a:gdLst/>
              <a:ahLst/>
              <a:cxnLst>
                <a:cxn ang="0">
                  <a:pos x="wd2" y="hd2"/>
                </a:cxn>
                <a:cxn ang="5400000">
                  <a:pos x="wd2" y="hd2"/>
                </a:cxn>
                <a:cxn ang="10800000">
                  <a:pos x="wd2" y="hd2"/>
                </a:cxn>
                <a:cxn ang="16200000">
                  <a:pos x="wd2" y="hd2"/>
                </a:cxn>
              </a:cxnLst>
              <a:rect l="0" t="0" r="r" b="b"/>
              <a:pathLst>
                <a:path w="21600" h="21600" extrusionOk="0">
                  <a:moveTo>
                    <a:pt x="21360" y="0"/>
                  </a:moveTo>
                  <a:lnTo>
                    <a:pt x="21600" y="27"/>
                  </a:lnTo>
                  <a:lnTo>
                    <a:pt x="240" y="21600"/>
                  </a:lnTo>
                  <a:lnTo>
                    <a:pt x="0" y="2157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11" name="Rectangle 11"/>
            <p:cNvSpPr/>
            <p:nvPr/>
          </p:nvSpPr>
          <p:spPr>
            <a:xfrm>
              <a:off x="904041" y="1183192"/>
              <a:ext cx="236618" cy="3018415"/>
            </a:xfrm>
            <a:custGeom>
              <a:avLst/>
              <a:gdLst/>
              <a:ahLst/>
              <a:cxnLst>
                <a:cxn ang="0">
                  <a:pos x="wd2" y="hd2"/>
                </a:cxn>
                <a:cxn ang="5400000">
                  <a:pos x="wd2" y="hd2"/>
                </a:cxn>
                <a:cxn ang="10800000">
                  <a:pos x="wd2" y="hd2"/>
                </a:cxn>
                <a:cxn ang="16200000">
                  <a:pos x="wd2" y="hd2"/>
                </a:cxn>
              </a:cxnLst>
              <a:rect l="0" t="0" r="r" b="b"/>
              <a:pathLst>
                <a:path w="21600" h="21600" extrusionOk="0">
                  <a:moveTo>
                    <a:pt x="20444" y="0"/>
                  </a:moveTo>
                  <a:lnTo>
                    <a:pt x="21600" y="7"/>
                  </a:lnTo>
                  <a:lnTo>
                    <a:pt x="1156" y="21600"/>
                  </a:lnTo>
                  <a:lnTo>
                    <a:pt x="0" y="2159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12" name="Freeform 12"/>
            <p:cNvSpPr/>
            <p:nvPr/>
          </p:nvSpPr>
          <p:spPr>
            <a:xfrm>
              <a:off x="2560637" y="3006724"/>
              <a:ext cx="989013" cy="247651"/>
            </a:xfrm>
            <a:custGeom>
              <a:avLst/>
              <a:gdLst/>
              <a:ahLst/>
              <a:cxnLst>
                <a:cxn ang="0">
                  <a:pos x="wd2" y="hd2"/>
                </a:cxn>
                <a:cxn ang="5400000">
                  <a:pos x="wd2" y="hd2"/>
                </a:cxn>
                <a:cxn ang="10800000">
                  <a:pos x="wd2" y="hd2"/>
                </a:cxn>
                <a:cxn ang="16200000">
                  <a:pos x="wd2" y="hd2"/>
                </a:cxn>
              </a:cxnLst>
              <a:rect l="0" t="0" r="r" b="b"/>
              <a:pathLst>
                <a:path w="21600" h="21600" extrusionOk="0">
                  <a:moveTo>
                    <a:pt x="208" y="2492"/>
                  </a:moveTo>
                  <a:lnTo>
                    <a:pt x="5617" y="4985"/>
                  </a:lnTo>
                  <a:lnTo>
                    <a:pt x="8702" y="4985"/>
                  </a:lnTo>
                  <a:lnTo>
                    <a:pt x="12274" y="4154"/>
                  </a:lnTo>
                  <a:lnTo>
                    <a:pt x="16399" y="2492"/>
                  </a:lnTo>
                  <a:lnTo>
                    <a:pt x="21184" y="0"/>
                  </a:lnTo>
                  <a:lnTo>
                    <a:pt x="21600" y="15785"/>
                  </a:lnTo>
                  <a:lnTo>
                    <a:pt x="17231" y="19108"/>
                  </a:lnTo>
                  <a:lnTo>
                    <a:pt x="14354" y="20769"/>
                  </a:lnTo>
                  <a:lnTo>
                    <a:pt x="11025" y="21600"/>
                  </a:lnTo>
                  <a:lnTo>
                    <a:pt x="7454" y="21600"/>
                  </a:lnTo>
                  <a:lnTo>
                    <a:pt x="3744" y="20769"/>
                  </a:lnTo>
                  <a:lnTo>
                    <a:pt x="0" y="18277"/>
                  </a:lnTo>
                  <a:lnTo>
                    <a:pt x="208" y="2492"/>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13" name="Freeform 13"/>
            <p:cNvSpPr/>
            <p:nvPr/>
          </p:nvSpPr>
          <p:spPr>
            <a:xfrm>
              <a:off x="3759199" y="3911599"/>
              <a:ext cx="1581151" cy="200026"/>
            </a:xfrm>
            <a:custGeom>
              <a:avLst/>
              <a:gdLst/>
              <a:ahLst/>
              <a:cxnLst>
                <a:cxn ang="0">
                  <a:pos x="wd2" y="hd2"/>
                </a:cxn>
                <a:cxn ang="5400000">
                  <a:pos x="wd2" y="hd2"/>
                </a:cxn>
                <a:cxn ang="10800000">
                  <a:pos x="wd2" y="hd2"/>
                </a:cxn>
                <a:cxn ang="16200000">
                  <a:pos x="wd2" y="hd2"/>
                </a:cxn>
              </a:cxnLst>
              <a:rect l="0" t="0" r="r" b="b"/>
              <a:pathLst>
                <a:path w="21600" h="21600" extrusionOk="0">
                  <a:moveTo>
                    <a:pt x="16401" y="1029"/>
                  </a:moveTo>
                  <a:lnTo>
                    <a:pt x="8723" y="1029"/>
                  </a:lnTo>
                  <a:lnTo>
                    <a:pt x="7287" y="0"/>
                  </a:lnTo>
                  <a:lnTo>
                    <a:pt x="4829" y="0"/>
                  </a:lnTo>
                  <a:lnTo>
                    <a:pt x="3915" y="1029"/>
                  </a:lnTo>
                  <a:lnTo>
                    <a:pt x="1175" y="1029"/>
                  </a:lnTo>
                  <a:lnTo>
                    <a:pt x="522" y="2057"/>
                  </a:lnTo>
                  <a:lnTo>
                    <a:pt x="131" y="3086"/>
                  </a:lnTo>
                  <a:lnTo>
                    <a:pt x="0" y="4114"/>
                  </a:lnTo>
                  <a:lnTo>
                    <a:pt x="261" y="7200"/>
                  </a:lnTo>
                  <a:lnTo>
                    <a:pt x="392" y="8229"/>
                  </a:lnTo>
                  <a:lnTo>
                    <a:pt x="653" y="9257"/>
                  </a:lnTo>
                  <a:lnTo>
                    <a:pt x="1305" y="10286"/>
                  </a:lnTo>
                  <a:lnTo>
                    <a:pt x="1958" y="12343"/>
                  </a:lnTo>
                  <a:lnTo>
                    <a:pt x="3132" y="14400"/>
                  </a:lnTo>
                  <a:lnTo>
                    <a:pt x="4568" y="15429"/>
                  </a:lnTo>
                  <a:lnTo>
                    <a:pt x="6373" y="17486"/>
                  </a:lnTo>
                  <a:lnTo>
                    <a:pt x="8462" y="18514"/>
                  </a:lnTo>
                  <a:lnTo>
                    <a:pt x="10941" y="20571"/>
                  </a:lnTo>
                  <a:lnTo>
                    <a:pt x="13530" y="20571"/>
                  </a:lnTo>
                  <a:lnTo>
                    <a:pt x="16401" y="21600"/>
                  </a:lnTo>
                  <a:lnTo>
                    <a:pt x="21600" y="21600"/>
                  </a:lnTo>
                  <a:lnTo>
                    <a:pt x="21600" y="2057"/>
                  </a:lnTo>
                  <a:lnTo>
                    <a:pt x="19120" y="2057"/>
                  </a:lnTo>
                  <a:lnTo>
                    <a:pt x="16401" y="1029"/>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14" name="Freeform 14"/>
            <p:cNvSpPr/>
            <p:nvPr/>
          </p:nvSpPr>
          <p:spPr>
            <a:xfrm>
              <a:off x="3797300" y="3997324"/>
              <a:ext cx="1543051" cy="388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535" y="4761"/>
                  </a:lnTo>
                  <a:lnTo>
                    <a:pt x="1471" y="8464"/>
                  </a:lnTo>
                  <a:lnTo>
                    <a:pt x="2675" y="12078"/>
                  </a:lnTo>
                  <a:lnTo>
                    <a:pt x="4414" y="15252"/>
                  </a:lnTo>
                  <a:lnTo>
                    <a:pt x="6531" y="17897"/>
                  </a:lnTo>
                  <a:lnTo>
                    <a:pt x="9206" y="20013"/>
                  </a:lnTo>
                  <a:lnTo>
                    <a:pt x="10677" y="20542"/>
                  </a:lnTo>
                  <a:lnTo>
                    <a:pt x="12394" y="21071"/>
                  </a:lnTo>
                  <a:lnTo>
                    <a:pt x="14133" y="21600"/>
                  </a:lnTo>
                  <a:lnTo>
                    <a:pt x="19059" y="21600"/>
                  </a:lnTo>
                  <a:lnTo>
                    <a:pt x="21600" y="21071"/>
                  </a:lnTo>
                  <a:lnTo>
                    <a:pt x="21600" y="5290"/>
                  </a:lnTo>
                  <a:lnTo>
                    <a:pt x="15604" y="5290"/>
                  </a:lnTo>
                  <a:lnTo>
                    <a:pt x="11212" y="4761"/>
                  </a:lnTo>
                  <a:lnTo>
                    <a:pt x="7066" y="3703"/>
                  </a:lnTo>
                  <a:lnTo>
                    <a:pt x="3344" y="2116"/>
                  </a:lnTo>
                  <a:lnTo>
                    <a:pt x="1605" y="1058"/>
                  </a:lnTo>
                  <a:lnTo>
                    <a:pt x="0" y="0"/>
                  </a:lnTo>
                  <a:close/>
                </a:path>
              </a:pathLst>
            </a:custGeom>
            <a:gradFill flip="none" rotWithShape="1">
              <a:gsLst>
                <a:gs pos="0">
                  <a:srgbClr val="663300"/>
                </a:gs>
                <a:gs pos="100000">
                  <a:srgbClr val="82582E"/>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15" name="Freeform 15"/>
            <p:cNvSpPr/>
            <p:nvPr/>
          </p:nvSpPr>
          <p:spPr>
            <a:xfrm>
              <a:off x="3825875" y="3911599"/>
              <a:ext cx="1514476" cy="142876"/>
            </a:xfrm>
            <a:custGeom>
              <a:avLst/>
              <a:gdLst/>
              <a:ahLst/>
              <a:cxnLst>
                <a:cxn ang="0">
                  <a:pos x="wd2" y="hd2"/>
                </a:cxn>
                <a:cxn ang="5400000">
                  <a:pos x="wd2" y="hd2"/>
                </a:cxn>
                <a:cxn ang="10800000">
                  <a:pos x="wd2" y="hd2"/>
                </a:cxn>
                <a:cxn ang="16200000">
                  <a:pos x="wd2" y="hd2"/>
                </a:cxn>
              </a:cxnLst>
              <a:rect l="0" t="0" r="r" b="b"/>
              <a:pathLst>
                <a:path w="21600" h="21600" extrusionOk="0">
                  <a:moveTo>
                    <a:pt x="15899" y="0"/>
                  </a:moveTo>
                  <a:lnTo>
                    <a:pt x="3679" y="0"/>
                  </a:lnTo>
                  <a:lnTo>
                    <a:pt x="2862" y="1440"/>
                  </a:lnTo>
                  <a:lnTo>
                    <a:pt x="2180" y="1440"/>
                  </a:lnTo>
                  <a:lnTo>
                    <a:pt x="1226" y="2880"/>
                  </a:lnTo>
                  <a:lnTo>
                    <a:pt x="681" y="2880"/>
                  </a:lnTo>
                  <a:lnTo>
                    <a:pt x="273" y="4320"/>
                  </a:lnTo>
                  <a:lnTo>
                    <a:pt x="136" y="4320"/>
                  </a:lnTo>
                  <a:lnTo>
                    <a:pt x="0" y="5760"/>
                  </a:lnTo>
                  <a:lnTo>
                    <a:pt x="136" y="7200"/>
                  </a:lnTo>
                  <a:lnTo>
                    <a:pt x="545" y="8640"/>
                  </a:lnTo>
                  <a:lnTo>
                    <a:pt x="1226" y="10080"/>
                  </a:lnTo>
                  <a:lnTo>
                    <a:pt x="2317" y="12960"/>
                  </a:lnTo>
                  <a:lnTo>
                    <a:pt x="3816" y="14400"/>
                  </a:lnTo>
                  <a:lnTo>
                    <a:pt x="5701" y="15840"/>
                  </a:lnTo>
                  <a:lnTo>
                    <a:pt x="7745" y="18720"/>
                  </a:lnTo>
                  <a:lnTo>
                    <a:pt x="10198" y="20160"/>
                  </a:lnTo>
                  <a:lnTo>
                    <a:pt x="12901" y="20160"/>
                  </a:lnTo>
                  <a:lnTo>
                    <a:pt x="15763" y="21600"/>
                  </a:lnTo>
                  <a:lnTo>
                    <a:pt x="21600" y="21600"/>
                  </a:lnTo>
                  <a:lnTo>
                    <a:pt x="21600" y="1440"/>
                  </a:lnTo>
                  <a:lnTo>
                    <a:pt x="17534" y="1440"/>
                  </a:lnTo>
                  <a:lnTo>
                    <a:pt x="15899"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16" name="Freeform 16"/>
            <p:cNvSpPr/>
            <p:nvPr/>
          </p:nvSpPr>
          <p:spPr>
            <a:xfrm>
              <a:off x="1055687" y="657224"/>
              <a:ext cx="161926" cy="246064"/>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672"/>
                  </a:lnTo>
                  <a:lnTo>
                    <a:pt x="6353" y="10034"/>
                  </a:lnTo>
                  <a:lnTo>
                    <a:pt x="6353" y="21600"/>
                  </a:lnTo>
                  <a:lnTo>
                    <a:pt x="15247" y="21600"/>
                  </a:lnTo>
                  <a:lnTo>
                    <a:pt x="15247" y="9197"/>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17" name="Freeform 17"/>
            <p:cNvSpPr/>
            <p:nvPr/>
          </p:nvSpPr>
          <p:spPr>
            <a:xfrm>
              <a:off x="1055687" y="893762"/>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1520" y="21600"/>
                  </a:moveTo>
                  <a:lnTo>
                    <a:pt x="17280" y="16200"/>
                  </a:lnTo>
                  <a:lnTo>
                    <a:pt x="21600" y="8100"/>
                  </a:lnTo>
                  <a:lnTo>
                    <a:pt x="20160" y="5400"/>
                  </a:lnTo>
                  <a:lnTo>
                    <a:pt x="15840" y="1350"/>
                  </a:lnTo>
                  <a:lnTo>
                    <a:pt x="10080" y="0"/>
                  </a:lnTo>
                  <a:lnTo>
                    <a:pt x="5760" y="0"/>
                  </a:lnTo>
                  <a:lnTo>
                    <a:pt x="2880" y="2700"/>
                  </a:lnTo>
                  <a:lnTo>
                    <a:pt x="0" y="8100"/>
                  </a:lnTo>
                  <a:lnTo>
                    <a:pt x="2880" y="14850"/>
                  </a:lnTo>
                  <a:lnTo>
                    <a:pt x="7200" y="18900"/>
                  </a:lnTo>
                  <a:lnTo>
                    <a:pt x="11520" y="21600"/>
                  </a:lnTo>
                  <a:close/>
                  <a:moveTo>
                    <a:pt x="11520" y="2700"/>
                  </a:moveTo>
                  <a:lnTo>
                    <a:pt x="15840" y="4050"/>
                  </a:lnTo>
                  <a:lnTo>
                    <a:pt x="17280" y="5400"/>
                  </a:lnTo>
                  <a:lnTo>
                    <a:pt x="17280" y="10800"/>
                  </a:lnTo>
                  <a:lnTo>
                    <a:pt x="12960" y="14850"/>
                  </a:lnTo>
                  <a:lnTo>
                    <a:pt x="11520" y="17550"/>
                  </a:lnTo>
                  <a:lnTo>
                    <a:pt x="7200" y="14850"/>
                  </a:lnTo>
                  <a:lnTo>
                    <a:pt x="4320" y="6750"/>
                  </a:lnTo>
                  <a:lnTo>
                    <a:pt x="7200" y="2700"/>
                  </a:lnTo>
                  <a:lnTo>
                    <a:pt x="11520"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18" name="Freeform 18"/>
            <p:cNvSpPr/>
            <p:nvPr/>
          </p:nvSpPr>
          <p:spPr>
            <a:xfrm>
              <a:off x="1055687" y="10175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2880" y="20400"/>
                  </a:lnTo>
                  <a:lnTo>
                    <a:pt x="5760" y="21600"/>
                  </a:lnTo>
                  <a:lnTo>
                    <a:pt x="12960" y="21600"/>
                  </a:lnTo>
                  <a:lnTo>
                    <a:pt x="18720" y="19200"/>
                  </a:lnTo>
                  <a:lnTo>
                    <a:pt x="21600" y="14400"/>
                  </a:lnTo>
                  <a:lnTo>
                    <a:pt x="20160" y="8400"/>
                  </a:lnTo>
                  <a:lnTo>
                    <a:pt x="11520" y="1200"/>
                  </a:lnTo>
                  <a:lnTo>
                    <a:pt x="11520" y="0"/>
                  </a:lnTo>
                  <a:lnTo>
                    <a:pt x="5760" y="4800"/>
                  </a:lnTo>
                  <a:lnTo>
                    <a:pt x="1440" y="9600"/>
                  </a:lnTo>
                  <a:lnTo>
                    <a:pt x="0" y="13200"/>
                  </a:lnTo>
                  <a:lnTo>
                    <a:pt x="0" y="18000"/>
                  </a:lnTo>
                  <a:close/>
                  <a:moveTo>
                    <a:pt x="2880" y="13200"/>
                  </a:moveTo>
                  <a:lnTo>
                    <a:pt x="4320" y="9600"/>
                  </a:lnTo>
                  <a:lnTo>
                    <a:pt x="11520" y="3600"/>
                  </a:lnTo>
                  <a:lnTo>
                    <a:pt x="15840" y="6000"/>
                  </a:lnTo>
                  <a:lnTo>
                    <a:pt x="17280" y="9600"/>
                  </a:lnTo>
                  <a:lnTo>
                    <a:pt x="18720" y="14400"/>
                  </a:lnTo>
                  <a:lnTo>
                    <a:pt x="18720" y="16800"/>
                  </a:lnTo>
                  <a:lnTo>
                    <a:pt x="15840" y="19200"/>
                  </a:lnTo>
                  <a:lnTo>
                    <a:pt x="10080" y="20400"/>
                  </a:lnTo>
                  <a:lnTo>
                    <a:pt x="4320" y="18000"/>
                  </a:lnTo>
                  <a:lnTo>
                    <a:pt x="2880" y="15600"/>
                  </a:lnTo>
                  <a:lnTo>
                    <a:pt x="288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19" name="Freeform 19"/>
            <p:cNvSpPr/>
            <p:nvPr/>
          </p:nvSpPr>
          <p:spPr>
            <a:xfrm>
              <a:off x="4883149" y="123824"/>
              <a:ext cx="161926" cy="2476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831"/>
                  </a:lnTo>
                  <a:lnTo>
                    <a:pt x="6353" y="9969"/>
                  </a:lnTo>
                  <a:lnTo>
                    <a:pt x="6353" y="21600"/>
                  </a:lnTo>
                  <a:lnTo>
                    <a:pt x="15247" y="21600"/>
                  </a:lnTo>
                  <a:lnTo>
                    <a:pt x="15247" y="9138"/>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20" name="Freeform 20"/>
            <p:cNvSpPr/>
            <p:nvPr/>
          </p:nvSpPr>
          <p:spPr>
            <a:xfrm>
              <a:off x="4892674" y="352424"/>
              <a:ext cx="133351" cy="152401"/>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16971" y="17550"/>
                  </a:lnTo>
                  <a:lnTo>
                    <a:pt x="21600" y="12150"/>
                  </a:lnTo>
                  <a:lnTo>
                    <a:pt x="21600" y="6750"/>
                  </a:lnTo>
                  <a:lnTo>
                    <a:pt x="16971" y="1350"/>
                  </a:lnTo>
                  <a:lnTo>
                    <a:pt x="10800" y="0"/>
                  </a:lnTo>
                  <a:lnTo>
                    <a:pt x="6171" y="1350"/>
                  </a:lnTo>
                  <a:lnTo>
                    <a:pt x="3086" y="4050"/>
                  </a:lnTo>
                  <a:lnTo>
                    <a:pt x="0" y="9450"/>
                  </a:lnTo>
                  <a:lnTo>
                    <a:pt x="3086" y="14850"/>
                  </a:lnTo>
                  <a:lnTo>
                    <a:pt x="10800" y="21600"/>
                  </a:lnTo>
                  <a:close/>
                  <a:moveTo>
                    <a:pt x="12343" y="2700"/>
                  </a:moveTo>
                  <a:lnTo>
                    <a:pt x="16971" y="4050"/>
                  </a:lnTo>
                  <a:lnTo>
                    <a:pt x="18514" y="6750"/>
                  </a:lnTo>
                  <a:lnTo>
                    <a:pt x="18514" y="9450"/>
                  </a:lnTo>
                  <a:lnTo>
                    <a:pt x="16971" y="12150"/>
                  </a:lnTo>
                  <a:lnTo>
                    <a:pt x="13886" y="16200"/>
                  </a:lnTo>
                  <a:lnTo>
                    <a:pt x="10800" y="18900"/>
                  </a:lnTo>
                  <a:lnTo>
                    <a:pt x="7714" y="16200"/>
                  </a:lnTo>
                  <a:lnTo>
                    <a:pt x="4629" y="12150"/>
                  </a:lnTo>
                  <a:lnTo>
                    <a:pt x="4629" y="6750"/>
                  </a:lnTo>
                  <a:lnTo>
                    <a:pt x="7714" y="4050"/>
                  </a:lnTo>
                  <a:lnTo>
                    <a:pt x="12343"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21" name="Freeform 21"/>
            <p:cNvSpPr/>
            <p:nvPr/>
          </p:nvSpPr>
          <p:spPr>
            <a:xfrm>
              <a:off x="4883149" y="485774"/>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1440" y="18000"/>
                  </a:moveTo>
                  <a:lnTo>
                    <a:pt x="4320" y="20400"/>
                  </a:lnTo>
                  <a:lnTo>
                    <a:pt x="7200" y="21600"/>
                  </a:lnTo>
                  <a:lnTo>
                    <a:pt x="14400" y="21600"/>
                  </a:lnTo>
                  <a:lnTo>
                    <a:pt x="20160" y="19200"/>
                  </a:lnTo>
                  <a:lnTo>
                    <a:pt x="21600" y="16800"/>
                  </a:lnTo>
                  <a:lnTo>
                    <a:pt x="21600" y="13200"/>
                  </a:lnTo>
                  <a:lnTo>
                    <a:pt x="20160" y="7200"/>
                  </a:lnTo>
                  <a:lnTo>
                    <a:pt x="17280" y="3600"/>
                  </a:lnTo>
                  <a:lnTo>
                    <a:pt x="12960" y="0"/>
                  </a:lnTo>
                  <a:lnTo>
                    <a:pt x="11520" y="0"/>
                  </a:lnTo>
                  <a:lnTo>
                    <a:pt x="5760" y="4800"/>
                  </a:lnTo>
                  <a:lnTo>
                    <a:pt x="2880" y="9600"/>
                  </a:lnTo>
                  <a:lnTo>
                    <a:pt x="0" y="13200"/>
                  </a:lnTo>
                  <a:lnTo>
                    <a:pt x="1440" y="18000"/>
                  </a:lnTo>
                  <a:close/>
                  <a:moveTo>
                    <a:pt x="4320" y="13200"/>
                  </a:moveTo>
                  <a:lnTo>
                    <a:pt x="5760" y="9600"/>
                  </a:lnTo>
                  <a:lnTo>
                    <a:pt x="8640" y="6000"/>
                  </a:lnTo>
                  <a:lnTo>
                    <a:pt x="10080" y="3600"/>
                  </a:lnTo>
                  <a:lnTo>
                    <a:pt x="11520" y="2400"/>
                  </a:lnTo>
                  <a:lnTo>
                    <a:pt x="18720" y="8400"/>
                  </a:lnTo>
                  <a:lnTo>
                    <a:pt x="20160" y="13200"/>
                  </a:lnTo>
                  <a:lnTo>
                    <a:pt x="15840" y="18000"/>
                  </a:lnTo>
                  <a:lnTo>
                    <a:pt x="12960" y="19200"/>
                  </a:lnTo>
                  <a:lnTo>
                    <a:pt x="7200" y="19200"/>
                  </a:lnTo>
                  <a:lnTo>
                    <a:pt x="5760" y="16800"/>
                  </a:lnTo>
                  <a:lnTo>
                    <a:pt x="4320" y="15600"/>
                  </a:lnTo>
                  <a:lnTo>
                    <a:pt x="432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22" name="Freeform 22"/>
            <p:cNvSpPr/>
            <p:nvPr/>
          </p:nvSpPr>
          <p:spPr>
            <a:xfrm>
              <a:off x="4816474" y="3806824"/>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9818" y="21600"/>
                  </a:moveTo>
                  <a:lnTo>
                    <a:pt x="17673" y="16200"/>
                  </a:lnTo>
                  <a:lnTo>
                    <a:pt x="21600" y="10800"/>
                  </a:lnTo>
                  <a:lnTo>
                    <a:pt x="21600" y="5400"/>
                  </a:lnTo>
                  <a:lnTo>
                    <a:pt x="17673" y="1350"/>
                  </a:lnTo>
                  <a:lnTo>
                    <a:pt x="9818" y="0"/>
                  </a:lnTo>
                  <a:lnTo>
                    <a:pt x="5891" y="0"/>
                  </a:lnTo>
                  <a:lnTo>
                    <a:pt x="1964" y="2700"/>
                  </a:lnTo>
                  <a:lnTo>
                    <a:pt x="0" y="8100"/>
                  </a:lnTo>
                  <a:lnTo>
                    <a:pt x="1964" y="13500"/>
                  </a:lnTo>
                  <a:lnTo>
                    <a:pt x="5891" y="18900"/>
                  </a:lnTo>
                  <a:lnTo>
                    <a:pt x="9818" y="21600"/>
                  </a:lnTo>
                  <a:close/>
                  <a:moveTo>
                    <a:pt x="9818" y="2700"/>
                  </a:moveTo>
                  <a:lnTo>
                    <a:pt x="15709" y="4050"/>
                  </a:lnTo>
                  <a:lnTo>
                    <a:pt x="17673" y="5400"/>
                  </a:lnTo>
                  <a:lnTo>
                    <a:pt x="17673" y="8100"/>
                  </a:lnTo>
                  <a:lnTo>
                    <a:pt x="15709" y="10800"/>
                  </a:lnTo>
                  <a:lnTo>
                    <a:pt x="11782" y="14850"/>
                  </a:lnTo>
                  <a:lnTo>
                    <a:pt x="9818" y="17550"/>
                  </a:lnTo>
                  <a:lnTo>
                    <a:pt x="5891" y="14850"/>
                  </a:lnTo>
                  <a:lnTo>
                    <a:pt x="1964" y="6750"/>
                  </a:lnTo>
                  <a:lnTo>
                    <a:pt x="5891" y="2700"/>
                  </a:lnTo>
                  <a:lnTo>
                    <a:pt x="9818"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23" name="Freeform 23"/>
            <p:cNvSpPr/>
            <p:nvPr/>
          </p:nvSpPr>
          <p:spPr>
            <a:xfrm>
              <a:off x="989012" y="0"/>
              <a:ext cx="4132264" cy="704850"/>
            </a:xfrm>
            <a:custGeom>
              <a:avLst/>
              <a:gdLst/>
              <a:ahLst/>
              <a:cxnLst>
                <a:cxn ang="0">
                  <a:pos x="wd2" y="hd2"/>
                </a:cxn>
                <a:cxn ang="5400000">
                  <a:pos x="wd2" y="hd2"/>
                </a:cxn>
                <a:cxn ang="10800000">
                  <a:pos x="wd2" y="hd2"/>
                </a:cxn>
                <a:cxn ang="16200000">
                  <a:pos x="wd2" y="hd2"/>
                </a:cxn>
              </a:cxnLst>
              <a:rect l="0" t="0" r="r" b="b"/>
              <a:pathLst>
                <a:path w="21600" h="21600" extrusionOk="0">
                  <a:moveTo>
                    <a:pt x="21458" y="0"/>
                  </a:moveTo>
                  <a:lnTo>
                    <a:pt x="21600" y="3503"/>
                  </a:lnTo>
                  <a:lnTo>
                    <a:pt x="50" y="21600"/>
                  </a:lnTo>
                  <a:lnTo>
                    <a:pt x="0" y="19265"/>
                  </a:lnTo>
                  <a:lnTo>
                    <a:pt x="10200" y="4670"/>
                  </a:lnTo>
                  <a:lnTo>
                    <a:pt x="11250" y="3795"/>
                  </a:lnTo>
                  <a:lnTo>
                    <a:pt x="21458"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24" name="Freeform 24"/>
            <p:cNvSpPr/>
            <p:nvPr/>
          </p:nvSpPr>
          <p:spPr>
            <a:xfrm>
              <a:off x="857249" y="4200524"/>
              <a:ext cx="133351" cy="150814"/>
            </a:xfrm>
            <a:custGeom>
              <a:avLst/>
              <a:gdLst/>
              <a:ahLst/>
              <a:cxnLst>
                <a:cxn ang="0">
                  <a:pos x="wd2" y="hd2"/>
                </a:cxn>
                <a:cxn ang="5400000">
                  <a:pos x="wd2" y="hd2"/>
                </a:cxn>
                <a:cxn ang="10800000">
                  <a:pos x="wd2" y="hd2"/>
                </a:cxn>
                <a:cxn ang="16200000">
                  <a:pos x="wd2" y="hd2"/>
                </a:cxn>
              </a:cxnLst>
              <a:rect l="0" t="0" r="r" b="b"/>
              <a:pathLst>
                <a:path w="21600" h="21600" extrusionOk="0">
                  <a:moveTo>
                    <a:pt x="9257" y="21600"/>
                  </a:moveTo>
                  <a:lnTo>
                    <a:pt x="15429" y="17507"/>
                  </a:lnTo>
                  <a:lnTo>
                    <a:pt x="20057" y="12051"/>
                  </a:lnTo>
                  <a:lnTo>
                    <a:pt x="21600" y="9549"/>
                  </a:lnTo>
                  <a:lnTo>
                    <a:pt x="21600" y="6821"/>
                  </a:lnTo>
                  <a:lnTo>
                    <a:pt x="18514" y="1364"/>
                  </a:lnTo>
                  <a:lnTo>
                    <a:pt x="10800" y="0"/>
                  </a:lnTo>
                  <a:lnTo>
                    <a:pt x="7714" y="0"/>
                  </a:lnTo>
                  <a:lnTo>
                    <a:pt x="3086" y="2728"/>
                  </a:lnTo>
                  <a:lnTo>
                    <a:pt x="0" y="5457"/>
                  </a:lnTo>
                  <a:lnTo>
                    <a:pt x="0" y="8185"/>
                  </a:lnTo>
                  <a:lnTo>
                    <a:pt x="1543" y="13415"/>
                  </a:lnTo>
                  <a:lnTo>
                    <a:pt x="6171" y="18872"/>
                  </a:lnTo>
                  <a:lnTo>
                    <a:pt x="9257" y="21600"/>
                  </a:lnTo>
                  <a:close/>
                  <a:moveTo>
                    <a:pt x="12343" y="2728"/>
                  </a:moveTo>
                  <a:lnTo>
                    <a:pt x="16971" y="4093"/>
                  </a:lnTo>
                  <a:lnTo>
                    <a:pt x="18514" y="6821"/>
                  </a:lnTo>
                  <a:lnTo>
                    <a:pt x="18514" y="9549"/>
                  </a:lnTo>
                  <a:lnTo>
                    <a:pt x="16971" y="12051"/>
                  </a:lnTo>
                  <a:lnTo>
                    <a:pt x="10800" y="17507"/>
                  </a:lnTo>
                  <a:lnTo>
                    <a:pt x="9257" y="17507"/>
                  </a:lnTo>
                  <a:lnTo>
                    <a:pt x="6171" y="14779"/>
                  </a:lnTo>
                  <a:lnTo>
                    <a:pt x="4629" y="10914"/>
                  </a:lnTo>
                  <a:lnTo>
                    <a:pt x="4629" y="6821"/>
                  </a:lnTo>
                  <a:lnTo>
                    <a:pt x="7714" y="2728"/>
                  </a:lnTo>
                  <a:lnTo>
                    <a:pt x="12343" y="272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25" name="Freeform 25"/>
            <p:cNvSpPr/>
            <p:nvPr/>
          </p:nvSpPr>
          <p:spPr>
            <a:xfrm>
              <a:off x="2198687" y="43576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2880" y="19200"/>
                  </a:moveTo>
                  <a:lnTo>
                    <a:pt x="5760" y="21600"/>
                  </a:lnTo>
                  <a:lnTo>
                    <a:pt x="10080" y="21600"/>
                  </a:lnTo>
                  <a:lnTo>
                    <a:pt x="15840" y="20400"/>
                  </a:lnTo>
                  <a:lnTo>
                    <a:pt x="20160" y="15600"/>
                  </a:lnTo>
                  <a:lnTo>
                    <a:pt x="21600" y="13200"/>
                  </a:lnTo>
                  <a:lnTo>
                    <a:pt x="20160" y="9600"/>
                  </a:lnTo>
                  <a:lnTo>
                    <a:pt x="15840" y="4800"/>
                  </a:lnTo>
                  <a:lnTo>
                    <a:pt x="11520" y="2400"/>
                  </a:lnTo>
                  <a:lnTo>
                    <a:pt x="8640" y="0"/>
                  </a:lnTo>
                  <a:lnTo>
                    <a:pt x="5760" y="0"/>
                  </a:lnTo>
                  <a:lnTo>
                    <a:pt x="2880" y="6000"/>
                  </a:lnTo>
                  <a:lnTo>
                    <a:pt x="0" y="10800"/>
                  </a:lnTo>
                  <a:lnTo>
                    <a:pt x="0" y="15600"/>
                  </a:lnTo>
                  <a:lnTo>
                    <a:pt x="2880" y="19200"/>
                  </a:lnTo>
                  <a:close/>
                  <a:moveTo>
                    <a:pt x="2880" y="14400"/>
                  </a:moveTo>
                  <a:lnTo>
                    <a:pt x="7200" y="3600"/>
                  </a:lnTo>
                  <a:lnTo>
                    <a:pt x="7200" y="2400"/>
                  </a:lnTo>
                  <a:lnTo>
                    <a:pt x="15840" y="7200"/>
                  </a:lnTo>
                  <a:lnTo>
                    <a:pt x="18720" y="10800"/>
                  </a:lnTo>
                  <a:lnTo>
                    <a:pt x="18720" y="14400"/>
                  </a:lnTo>
                  <a:lnTo>
                    <a:pt x="17280" y="16800"/>
                  </a:lnTo>
                  <a:lnTo>
                    <a:pt x="11520" y="19200"/>
                  </a:lnTo>
                  <a:lnTo>
                    <a:pt x="8640" y="19200"/>
                  </a:lnTo>
                  <a:lnTo>
                    <a:pt x="5760" y="18000"/>
                  </a:lnTo>
                  <a:lnTo>
                    <a:pt x="4320" y="16800"/>
                  </a:lnTo>
                  <a:lnTo>
                    <a:pt x="2880" y="144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26" name="Freeform 26"/>
            <p:cNvSpPr/>
            <p:nvPr/>
          </p:nvSpPr>
          <p:spPr>
            <a:xfrm>
              <a:off x="9524" y="4357687"/>
              <a:ext cx="114301" cy="1428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8640"/>
                  </a:lnTo>
                  <a:lnTo>
                    <a:pt x="18254" y="2880"/>
                  </a:lnTo>
                  <a:lnTo>
                    <a:pt x="10952" y="0"/>
                  </a:lnTo>
                  <a:lnTo>
                    <a:pt x="3651" y="2880"/>
                  </a:lnTo>
                  <a:lnTo>
                    <a:pt x="0" y="8640"/>
                  </a:lnTo>
                  <a:lnTo>
                    <a:pt x="1825" y="14400"/>
                  </a:lnTo>
                  <a:lnTo>
                    <a:pt x="9127" y="18720"/>
                  </a:lnTo>
                  <a:lnTo>
                    <a:pt x="16428" y="21600"/>
                  </a:lnTo>
                  <a:lnTo>
                    <a:pt x="21600" y="21600"/>
                  </a:lnTo>
                  <a:close/>
                  <a:moveTo>
                    <a:pt x="7301" y="4320"/>
                  </a:moveTo>
                  <a:lnTo>
                    <a:pt x="16428" y="4320"/>
                  </a:lnTo>
                  <a:lnTo>
                    <a:pt x="18254" y="10080"/>
                  </a:lnTo>
                  <a:lnTo>
                    <a:pt x="18254" y="18720"/>
                  </a:lnTo>
                  <a:lnTo>
                    <a:pt x="7301" y="15840"/>
                  </a:lnTo>
                  <a:lnTo>
                    <a:pt x="3651" y="11520"/>
                  </a:lnTo>
                  <a:lnTo>
                    <a:pt x="3651" y="7200"/>
                  </a:lnTo>
                  <a:lnTo>
                    <a:pt x="7301" y="432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27" name="Oval 27"/>
            <p:cNvSpPr/>
            <p:nvPr/>
          </p:nvSpPr>
          <p:spPr>
            <a:xfrm>
              <a:off x="79374" y="4303712"/>
              <a:ext cx="2190751" cy="617539"/>
            </a:xfrm>
            <a:prstGeom prst="ellipse">
              <a:avLst/>
            </a:pr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28" name="Oval 28"/>
            <p:cNvSpPr/>
            <p:nvPr/>
          </p:nvSpPr>
          <p:spPr>
            <a:xfrm>
              <a:off x="0" y="4297362"/>
              <a:ext cx="2384426" cy="457201"/>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29" name="Oval 29"/>
            <p:cNvSpPr/>
            <p:nvPr/>
          </p:nvSpPr>
          <p:spPr>
            <a:xfrm>
              <a:off x="74612" y="4338637"/>
              <a:ext cx="2262189" cy="349251"/>
            </a:xfrm>
            <a:prstGeom prst="ellipse">
              <a:avLst/>
            </a:prstGeom>
            <a:gradFill flip="none" rotWithShape="1">
              <a:gsLst>
                <a:gs pos="0">
                  <a:srgbClr val="663300"/>
                </a:gs>
                <a:gs pos="100000">
                  <a:srgbClr val="82582E"/>
                </a:gs>
              </a:gsLst>
              <a:lin ang="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30" name="Freeform 30"/>
            <p:cNvSpPr/>
            <p:nvPr/>
          </p:nvSpPr>
          <p:spPr>
            <a:xfrm>
              <a:off x="2141537" y="4224337"/>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5840" y="21600"/>
                  </a:moveTo>
                  <a:lnTo>
                    <a:pt x="18720" y="14850"/>
                  </a:lnTo>
                  <a:lnTo>
                    <a:pt x="21600" y="9450"/>
                  </a:lnTo>
                  <a:lnTo>
                    <a:pt x="18720" y="4050"/>
                  </a:lnTo>
                  <a:lnTo>
                    <a:pt x="14400" y="0"/>
                  </a:lnTo>
                  <a:lnTo>
                    <a:pt x="7200" y="1350"/>
                  </a:lnTo>
                  <a:lnTo>
                    <a:pt x="1440" y="6750"/>
                  </a:lnTo>
                  <a:lnTo>
                    <a:pt x="0" y="9450"/>
                  </a:lnTo>
                  <a:lnTo>
                    <a:pt x="1440" y="13500"/>
                  </a:lnTo>
                  <a:lnTo>
                    <a:pt x="5760" y="17550"/>
                  </a:lnTo>
                  <a:lnTo>
                    <a:pt x="11520" y="20250"/>
                  </a:lnTo>
                  <a:lnTo>
                    <a:pt x="15840" y="21600"/>
                  </a:lnTo>
                  <a:close/>
                  <a:moveTo>
                    <a:pt x="10080" y="4050"/>
                  </a:moveTo>
                  <a:lnTo>
                    <a:pt x="14400" y="4050"/>
                  </a:lnTo>
                  <a:lnTo>
                    <a:pt x="17280" y="5400"/>
                  </a:lnTo>
                  <a:lnTo>
                    <a:pt x="17280" y="10800"/>
                  </a:lnTo>
                  <a:lnTo>
                    <a:pt x="15840" y="16200"/>
                  </a:lnTo>
                  <a:lnTo>
                    <a:pt x="14400" y="17550"/>
                  </a:lnTo>
                  <a:lnTo>
                    <a:pt x="14400" y="18900"/>
                  </a:lnTo>
                  <a:lnTo>
                    <a:pt x="10080" y="16200"/>
                  </a:lnTo>
                  <a:lnTo>
                    <a:pt x="7200" y="14850"/>
                  </a:lnTo>
                  <a:lnTo>
                    <a:pt x="4320" y="9450"/>
                  </a:lnTo>
                  <a:lnTo>
                    <a:pt x="5760" y="6750"/>
                  </a:lnTo>
                  <a:lnTo>
                    <a:pt x="10080"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31" name="Freeform 31"/>
            <p:cNvSpPr/>
            <p:nvPr/>
          </p:nvSpPr>
          <p:spPr>
            <a:xfrm>
              <a:off x="4806949" y="3930649"/>
              <a:ext cx="114301"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3600" y="20400"/>
                  </a:lnTo>
                  <a:lnTo>
                    <a:pt x="7200" y="21600"/>
                  </a:lnTo>
                  <a:lnTo>
                    <a:pt x="14400" y="21600"/>
                  </a:lnTo>
                  <a:lnTo>
                    <a:pt x="19800" y="19200"/>
                  </a:lnTo>
                  <a:lnTo>
                    <a:pt x="21600" y="13200"/>
                  </a:lnTo>
                  <a:lnTo>
                    <a:pt x="18000" y="3600"/>
                  </a:lnTo>
                  <a:lnTo>
                    <a:pt x="12600" y="0"/>
                  </a:lnTo>
                  <a:lnTo>
                    <a:pt x="10800" y="0"/>
                  </a:lnTo>
                  <a:lnTo>
                    <a:pt x="5400" y="4800"/>
                  </a:lnTo>
                  <a:lnTo>
                    <a:pt x="1800" y="9600"/>
                  </a:lnTo>
                  <a:lnTo>
                    <a:pt x="0" y="13200"/>
                  </a:lnTo>
                  <a:lnTo>
                    <a:pt x="0" y="18000"/>
                  </a:lnTo>
                  <a:close/>
                  <a:moveTo>
                    <a:pt x="3600" y="13200"/>
                  </a:moveTo>
                  <a:lnTo>
                    <a:pt x="5400" y="9600"/>
                  </a:lnTo>
                  <a:lnTo>
                    <a:pt x="9000" y="4800"/>
                  </a:lnTo>
                  <a:lnTo>
                    <a:pt x="10800" y="3600"/>
                  </a:lnTo>
                  <a:lnTo>
                    <a:pt x="16200" y="6000"/>
                  </a:lnTo>
                  <a:lnTo>
                    <a:pt x="18000" y="9600"/>
                  </a:lnTo>
                  <a:lnTo>
                    <a:pt x="19800" y="14400"/>
                  </a:lnTo>
                  <a:lnTo>
                    <a:pt x="19800" y="16800"/>
                  </a:lnTo>
                  <a:lnTo>
                    <a:pt x="16200" y="19200"/>
                  </a:lnTo>
                  <a:lnTo>
                    <a:pt x="9000" y="20400"/>
                  </a:lnTo>
                  <a:lnTo>
                    <a:pt x="7200" y="19200"/>
                  </a:lnTo>
                  <a:lnTo>
                    <a:pt x="3600" y="18000"/>
                  </a:lnTo>
                  <a:lnTo>
                    <a:pt x="360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32" name="Rectangle 32"/>
            <p:cNvSpPr/>
            <p:nvPr/>
          </p:nvSpPr>
          <p:spPr>
            <a:xfrm>
              <a:off x="2927349" y="1025524"/>
              <a:ext cx="274638" cy="4030664"/>
            </a:xfrm>
            <a:prstGeom prst="rect">
              <a:avLst/>
            </a:pr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33" name="Rectangle 33"/>
            <p:cNvSpPr/>
            <p:nvPr/>
          </p:nvSpPr>
          <p:spPr>
            <a:xfrm>
              <a:off x="3006724" y="663574"/>
              <a:ext cx="120651" cy="381000"/>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34" name="AutoShape 34"/>
            <p:cNvSpPr/>
            <p:nvPr/>
          </p:nvSpPr>
          <p:spPr>
            <a:xfrm>
              <a:off x="2898774" y="977899"/>
              <a:ext cx="325439" cy="82551"/>
            </a:xfrm>
            <a:prstGeom prst="roundRect">
              <a:avLst>
                <a:gd name="adj" fmla="val 16667"/>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35" name="Freeform 35"/>
            <p:cNvSpPr/>
            <p:nvPr/>
          </p:nvSpPr>
          <p:spPr>
            <a:xfrm>
              <a:off x="3035299" y="638174"/>
              <a:ext cx="400051" cy="25019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1029" y="1151"/>
                  </a:lnTo>
                  <a:lnTo>
                    <a:pt x="1029" y="822"/>
                  </a:lnTo>
                  <a:lnTo>
                    <a:pt x="0" y="164"/>
                  </a:lnTo>
                  <a:lnTo>
                    <a:pt x="6171" y="0"/>
                  </a:lnTo>
                  <a:lnTo>
                    <a:pt x="6686" y="658"/>
                  </a:lnTo>
                  <a:lnTo>
                    <a:pt x="7543" y="905"/>
                  </a:lnTo>
                </a:path>
              </a:pathLst>
            </a:cu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36" name="Freeform 36"/>
            <p:cNvSpPr/>
            <p:nvPr/>
          </p:nvSpPr>
          <p:spPr>
            <a:xfrm>
              <a:off x="2817812" y="466724"/>
              <a:ext cx="503239" cy="219076"/>
            </a:xfrm>
            <a:custGeom>
              <a:avLst/>
              <a:gdLst/>
              <a:ahLst/>
              <a:cxnLst>
                <a:cxn ang="0">
                  <a:pos x="wd2" y="hd2"/>
                </a:cxn>
                <a:cxn ang="5400000">
                  <a:pos x="wd2" y="hd2"/>
                </a:cxn>
                <a:cxn ang="10800000">
                  <a:pos x="wd2" y="hd2"/>
                </a:cxn>
                <a:cxn ang="16200000">
                  <a:pos x="wd2" y="hd2"/>
                </a:cxn>
              </a:cxnLst>
              <a:rect l="0" t="0" r="r" b="b"/>
              <a:pathLst>
                <a:path w="21600" h="21600" extrusionOk="0">
                  <a:moveTo>
                    <a:pt x="11005" y="0"/>
                  </a:moveTo>
                  <a:lnTo>
                    <a:pt x="15516" y="939"/>
                  </a:lnTo>
                  <a:lnTo>
                    <a:pt x="18797" y="5635"/>
                  </a:lnTo>
                  <a:lnTo>
                    <a:pt x="20780" y="12209"/>
                  </a:lnTo>
                  <a:lnTo>
                    <a:pt x="21600" y="21600"/>
                  </a:lnTo>
                  <a:lnTo>
                    <a:pt x="0" y="21600"/>
                  </a:lnTo>
                  <a:lnTo>
                    <a:pt x="752" y="12209"/>
                  </a:lnTo>
                  <a:lnTo>
                    <a:pt x="3213" y="5635"/>
                  </a:lnTo>
                  <a:lnTo>
                    <a:pt x="6494" y="939"/>
                  </a:lnTo>
                  <a:lnTo>
                    <a:pt x="11005"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grpSp>
      <p:sp>
        <p:nvSpPr>
          <p:cNvPr id="1238" name="Title Text"/>
          <p:cNvSpPr txBox="1">
            <a:spLocks noGrp="1"/>
          </p:cNvSpPr>
          <p:nvPr>
            <p:ph type="title"/>
          </p:nvPr>
        </p:nvSpPr>
        <p:spPr>
          <a:xfrm>
            <a:off x="457200" y="273050"/>
            <a:ext cx="3008314" cy="1162050"/>
          </a:xfrm>
          <a:prstGeom prst="rect">
            <a:avLst/>
          </a:prstGeom>
        </p:spPr>
        <p:txBody>
          <a:bodyPr anchor="b"/>
          <a:lstStyle>
            <a:lvl1pPr algn="l">
              <a:defRPr sz="2000" b="1">
                <a:solidFill>
                  <a:srgbClr val="DBBD71"/>
                </a:solidFill>
              </a:defRPr>
            </a:lvl1pPr>
          </a:lstStyle>
          <a:p>
            <a:r>
              <a:t>Title Text</a:t>
            </a:r>
          </a:p>
        </p:txBody>
      </p:sp>
      <p:sp>
        <p:nvSpPr>
          <p:cNvPr id="1239" name="Body Level One…"/>
          <p:cNvSpPr txBox="1">
            <a:spLocks noGrp="1"/>
          </p:cNvSpPr>
          <p:nvPr>
            <p:ph type="body" idx="1"/>
          </p:nvPr>
        </p:nvSpPr>
        <p:spPr>
          <a:xfrm>
            <a:off x="3575050" y="273050"/>
            <a:ext cx="5111750" cy="5853113"/>
          </a:xfrm>
          <a:prstGeom prst="rect">
            <a:avLst/>
          </a:prstGeom>
        </p:spPr>
        <p:txBody>
          <a:bodyPr/>
          <a:lstStyle>
            <a:lvl1pPr>
              <a:buClr>
                <a:srgbClr val="FFCC66"/>
              </a:buClr>
              <a:buSzPct val="65000"/>
              <a:buChar char="■"/>
              <a:defRPr>
                <a:latin typeface="Tahoma"/>
                <a:ea typeface="Tahoma"/>
                <a:cs typeface="Tahoma"/>
                <a:sym typeface="Tahoma"/>
              </a:defRPr>
            </a:lvl1pPr>
            <a:lvl2pPr>
              <a:buClr>
                <a:srgbClr val="FFCC66"/>
              </a:buClr>
              <a:buSzPct val="65000"/>
              <a:buChar char="■"/>
              <a:defRPr>
                <a:latin typeface="Tahoma"/>
                <a:ea typeface="Tahoma"/>
                <a:cs typeface="Tahoma"/>
                <a:sym typeface="Tahoma"/>
              </a:defRPr>
            </a:lvl2pPr>
            <a:lvl3pPr>
              <a:buClr>
                <a:srgbClr val="FFCC66"/>
              </a:buClr>
              <a:buSzPct val="65000"/>
              <a:buChar char="■"/>
              <a:defRPr>
                <a:latin typeface="Tahoma"/>
                <a:ea typeface="Tahoma"/>
                <a:cs typeface="Tahoma"/>
                <a:sym typeface="Tahoma"/>
              </a:defRPr>
            </a:lvl3pPr>
            <a:lvl4pPr>
              <a:buClr>
                <a:srgbClr val="FFCC66"/>
              </a:buClr>
              <a:buSzPct val="65000"/>
              <a:buChar char="■"/>
              <a:defRPr>
                <a:latin typeface="Tahoma"/>
                <a:ea typeface="Tahoma"/>
                <a:cs typeface="Tahoma"/>
                <a:sym typeface="Tahoma"/>
              </a:defRPr>
            </a:lvl4pPr>
            <a:lvl5pPr>
              <a:buClr>
                <a:srgbClr val="FFCC66"/>
              </a:buClr>
              <a:buSzPct val="65000"/>
              <a:buChar char="■"/>
              <a:defRPr>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1240" name="Text Placeholder 3"/>
          <p:cNvSpPr>
            <a:spLocks noGrp="1"/>
          </p:cNvSpPr>
          <p:nvPr>
            <p:ph type="body" sz="half" idx="21"/>
          </p:nvPr>
        </p:nvSpPr>
        <p:spPr>
          <a:xfrm>
            <a:off x="457199" y="1435100"/>
            <a:ext cx="3008315" cy="4691063"/>
          </a:xfrm>
          <a:prstGeom prst="rect">
            <a:avLst/>
          </a:prstGeom>
        </p:spPr>
        <p:txBody>
          <a:bodyPr/>
          <a:lstStyle/>
          <a:p>
            <a:pPr marL="0" indent="0">
              <a:spcBef>
                <a:spcPts val="300"/>
              </a:spcBef>
              <a:buClrTx/>
              <a:buSzTx/>
              <a:buNone/>
              <a:defRPr sz="1400">
                <a:latin typeface="Tahoma"/>
                <a:ea typeface="Tahoma"/>
                <a:cs typeface="Tahoma"/>
                <a:sym typeface="Tahoma"/>
              </a:defRPr>
            </a:pPr>
            <a:endParaRPr/>
          </a:p>
        </p:txBody>
      </p:sp>
      <p:sp>
        <p:nvSpPr>
          <p:cNvPr id="1241" name="Slide Number"/>
          <p:cNvSpPr txBox="1">
            <a:spLocks noGrp="1"/>
          </p:cNvSpPr>
          <p:nvPr>
            <p:ph type="sldNum" sz="quarter" idx="2"/>
          </p:nvPr>
        </p:nvSpPr>
        <p:spPr>
          <a:xfrm>
            <a:off x="8416270" y="6466522"/>
            <a:ext cx="270531" cy="269241"/>
          </a:xfrm>
          <a:prstGeom prst="rect">
            <a:avLst/>
          </a:prstGeom>
        </p:spPr>
        <p:txBody>
          <a:bodyPr anchor="b"/>
          <a:lstStyle>
            <a:lvl1pPr>
              <a:defRPr sz="1200">
                <a:latin typeface="Tahoma"/>
                <a:ea typeface="Tahoma"/>
                <a:cs typeface="Tahoma"/>
                <a:sym typeface="Tahoma"/>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2217175578"/>
      </p:ext>
    </p:extLst>
  </p:cSld>
  <p:clrMapOvr>
    <a:masterClrMapping/>
  </p:clrMapOvr>
  <p:transition spd="med"/>
</p:sldLayout>
</file>

<file path=ppt/slideLayouts/slideLayout297.xml><?xml version="1.0" encoding="utf-8"?>
<p:sldLayout xmlns:a="http://schemas.openxmlformats.org/drawingml/2006/main" xmlns:r="http://schemas.openxmlformats.org/officeDocument/2006/relationships" xmlns:p="http://schemas.openxmlformats.org/presentationml/2006/main" showMasterSp="0" type="tx">
  <p:cSld name="5_Picture with Caption">
    <p:bg>
      <p:bgPr>
        <a:gradFill flip="none" rotWithShape="1">
          <a:gsLst>
            <a:gs pos="0">
              <a:srgbClr val="663300"/>
            </a:gs>
            <a:gs pos="50000">
              <a:srgbClr val="996600"/>
            </a:gs>
            <a:gs pos="100000">
              <a:srgbClr val="663300"/>
            </a:gs>
          </a:gsLst>
          <a:lin ang="5400000" scaled="0"/>
        </a:gradFill>
        <a:effectLst/>
      </p:bgPr>
    </p:bg>
    <p:spTree>
      <p:nvGrpSpPr>
        <p:cNvPr id="1" name=""/>
        <p:cNvGrpSpPr/>
        <p:nvPr/>
      </p:nvGrpSpPr>
      <p:grpSpPr>
        <a:xfrm>
          <a:off x="0" y="0"/>
          <a:ext cx="0" cy="0"/>
          <a:chOff x="0" y="0"/>
          <a:chExt cx="0" cy="0"/>
        </a:xfrm>
      </p:grpSpPr>
      <p:grpSp>
        <p:nvGrpSpPr>
          <p:cNvPr id="1282" name="Group 2"/>
          <p:cNvGrpSpPr/>
          <p:nvPr/>
        </p:nvGrpSpPr>
        <p:grpSpPr>
          <a:xfrm>
            <a:off x="3800475" y="1789113"/>
            <a:ext cx="5350046" cy="5056188"/>
            <a:chOff x="0" y="0"/>
            <a:chExt cx="5350045" cy="5056187"/>
          </a:xfrm>
        </p:grpSpPr>
        <p:sp>
          <p:nvSpPr>
            <p:cNvPr id="1248" name="Rectangle 3"/>
            <p:cNvSpPr/>
            <p:nvPr/>
          </p:nvSpPr>
          <p:spPr>
            <a:xfrm>
              <a:off x="2914649" y="377824"/>
              <a:ext cx="312738" cy="161925"/>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49" name="Oval 4"/>
            <p:cNvSpPr/>
            <p:nvPr/>
          </p:nvSpPr>
          <p:spPr>
            <a:xfrm>
              <a:off x="3024187" y="92074"/>
              <a:ext cx="74613" cy="74613"/>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50" name="Rectangle 5"/>
            <p:cNvSpPr/>
            <p:nvPr/>
          </p:nvSpPr>
          <p:spPr>
            <a:xfrm>
              <a:off x="3991359" y="650874"/>
              <a:ext cx="951732" cy="3157539"/>
            </a:xfrm>
            <a:custGeom>
              <a:avLst/>
              <a:gdLst/>
              <a:ahLst/>
              <a:cxnLst>
                <a:cxn ang="0">
                  <a:pos x="wd2" y="hd2"/>
                </a:cxn>
                <a:cxn ang="5400000">
                  <a:pos x="wd2" y="hd2"/>
                </a:cxn>
                <a:cxn ang="10800000">
                  <a:pos x="wd2" y="hd2"/>
                </a:cxn>
                <a:cxn ang="16200000">
                  <a:pos x="wd2" y="hd2"/>
                </a:cxn>
              </a:cxnLst>
              <a:rect l="0" t="0" r="r" b="b"/>
              <a:pathLst>
                <a:path w="21600" h="21600" extrusionOk="0">
                  <a:moveTo>
                    <a:pt x="21324" y="0"/>
                  </a:moveTo>
                  <a:lnTo>
                    <a:pt x="21600" y="25"/>
                  </a:lnTo>
                  <a:lnTo>
                    <a:pt x="276" y="21600"/>
                  </a:lnTo>
                  <a:lnTo>
                    <a:pt x="0" y="21575"/>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51" name="Freeform 6"/>
            <p:cNvSpPr/>
            <p:nvPr/>
          </p:nvSpPr>
          <p:spPr>
            <a:xfrm>
              <a:off x="3932237" y="3779837"/>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5891" y="21600"/>
                  </a:moveTo>
                  <a:lnTo>
                    <a:pt x="13745" y="17550"/>
                  </a:lnTo>
                  <a:lnTo>
                    <a:pt x="19636" y="13500"/>
                  </a:lnTo>
                  <a:lnTo>
                    <a:pt x="21600" y="8100"/>
                  </a:lnTo>
                  <a:lnTo>
                    <a:pt x="19636" y="2700"/>
                  </a:lnTo>
                  <a:lnTo>
                    <a:pt x="11782" y="0"/>
                  </a:lnTo>
                  <a:lnTo>
                    <a:pt x="3927" y="2700"/>
                  </a:lnTo>
                  <a:lnTo>
                    <a:pt x="0" y="8100"/>
                  </a:lnTo>
                  <a:lnTo>
                    <a:pt x="0" y="13500"/>
                  </a:lnTo>
                  <a:lnTo>
                    <a:pt x="5891" y="21600"/>
                  </a:lnTo>
                  <a:close/>
                  <a:moveTo>
                    <a:pt x="13745" y="4050"/>
                  </a:moveTo>
                  <a:lnTo>
                    <a:pt x="17673" y="5400"/>
                  </a:lnTo>
                  <a:lnTo>
                    <a:pt x="19636" y="8100"/>
                  </a:lnTo>
                  <a:lnTo>
                    <a:pt x="19636" y="10800"/>
                  </a:lnTo>
                  <a:lnTo>
                    <a:pt x="11782" y="16200"/>
                  </a:lnTo>
                  <a:lnTo>
                    <a:pt x="7855" y="17550"/>
                  </a:lnTo>
                  <a:lnTo>
                    <a:pt x="3927" y="10800"/>
                  </a:lnTo>
                  <a:lnTo>
                    <a:pt x="5891" y="5400"/>
                  </a:lnTo>
                  <a:lnTo>
                    <a:pt x="9818" y="4050"/>
                  </a:lnTo>
                  <a:lnTo>
                    <a:pt x="13745"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52" name="Rectangle 7"/>
            <p:cNvSpPr/>
            <p:nvPr/>
          </p:nvSpPr>
          <p:spPr>
            <a:xfrm>
              <a:off x="4866237" y="648095"/>
              <a:ext cx="97326" cy="3171034"/>
            </a:xfrm>
            <a:custGeom>
              <a:avLst/>
              <a:gdLst/>
              <a:ahLst/>
              <a:cxnLst>
                <a:cxn ang="0">
                  <a:pos x="wd2" y="hd2"/>
                </a:cxn>
                <a:cxn ang="5400000">
                  <a:pos x="wd2" y="hd2"/>
                </a:cxn>
                <a:cxn ang="10800000">
                  <a:pos x="wd2" y="hd2"/>
                </a:cxn>
                <a:cxn ang="16200000">
                  <a:pos x="wd2" y="hd2"/>
                </a:cxn>
              </a:cxnLst>
              <a:rect l="0" t="0" r="r" b="b"/>
              <a:pathLst>
                <a:path w="21600" h="21600" extrusionOk="0">
                  <a:moveTo>
                    <a:pt x="18782" y="0"/>
                  </a:moveTo>
                  <a:lnTo>
                    <a:pt x="21600" y="2"/>
                  </a:lnTo>
                  <a:lnTo>
                    <a:pt x="2818" y="21600"/>
                  </a:lnTo>
                  <a:lnTo>
                    <a:pt x="0" y="2159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53" name="Rectangle 8"/>
            <p:cNvSpPr/>
            <p:nvPr/>
          </p:nvSpPr>
          <p:spPr>
            <a:xfrm>
              <a:off x="4965528" y="649012"/>
              <a:ext cx="384518" cy="1351513"/>
            </a:xfrm>
            <a:custGeom>
              <a:avLst/>
              <a:gdLst/>
              <a:ahLst/>
              <a:cxnLst>
                <a:cxn ang="0">
                  <a:pos x="wd2" y="hd2"/>
                </a:cxn>
                <a:cxn ang="5400000">
                  <a:pos x="wd2" y="hd2"/>
                </a:cxn>
                <a:cxn ang="10800000">
                  <a:pos x="wd2" y="hd2"/>
                </a:cxn>
                <a:cxn ang="16200000">
                  <a:pos x="wd2" y="hd2"/>
                </a:cxn>
              </a:cxnLst>
              <a:rect l="0" t="0" r="r" b="b"/>
              <a:pathLst>
                <a:path w="21600" h="21600" extrusionOk="0">
                  <a:moveTo>
                    <a:pt x="0" y="54"/>
                  </a:moveTo>
                  <a:lnTo>
                    <a:pt x="688" y="0"/>
                  </a:lnTo>
                  <a:lnTo>
                    <a:pt x="21600" y="21546"/>
                  </a:lnTo>
                  <a:lnTo>
                    <a:pt x="20912"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54" name="Rectangle 9"/>
            <p:cNvSpPr/>
            <p:nvPr/>
          </p:nvSpPr>
          <p:spPr>
            <a:xfrm>
              <a:off x="1140127" y="1179683"/>
              <a:ext cx="1063021" cy="3055596"/>
            </a:xfrm>
            <a:custGeom>
              <a:avLst/>
              <a:gdLst/>
              <a:ahLst/>
              <a:cxnLst>
                <a:cxn ang="0">
                  <a:pos x="wd2" y="hd2"/>
                </a:cxn>
                <a:cxn ang="5400000">
                  <a:pos x="wd2" y="hd2"/>
                </a:cxn>
                <a:cxn ang="10800000">
                  <a:pos x="wd2" y="hd2"/>
                </a:cxn>
                <a:cxn ang="16200000">
                  <a:pos x="wd2" y="hd2"/>
                </a:cxn>
              </a:cxnLst>
              <a:rect l="0" t="0" r="r" b="b"/>
              <a:pathLst>
                <a:path w="21600" h="21600" extrusionOk="0">
                  <a:moveTo>
                    <a:pt x="0" y="29"/>
                  </a:moveTo>
                  <a:lnTo>
                    <a:pt x="244" y="0"/>
                  </a:lnTo>
                  <a:lnTo>
                    <a:pt x="21600" y="21571"/>
                  </a:lnTo>
                  <a:lnTo>
                    <a:pt x="21356"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55" name="Rectangle 10"/>
            <p:cNvSpPr/>
            <p:nvPr/>
          </p:nvSpPr>
          <p:spPr>
            <a:xfrm>
              <a:off x="39266" y="1187305"/>
              <a:ext cx="1083518" cy="3192752"/>
            </a:xfrm>
            <a:custGeom>
              <a:avLst/>
              <a:gdLst/>
              <a:ahLst/>
              <a:cxnLst>
                <a:cxn ang="0">
                  <a:pos x="wd2" y="hd2"/>
                </a:cxn>
                <a:cxn ang="5400000">
                  <a:pos x="wd2" y="hd2"/>
                </a:cxn>
                <a:cxn ang="10800000">
                  <a:pos x="wd2" y="hd2"/>
                </a:cxn>
                <a:cxn ang="16200000">
                  <a:pos x="wd2" y="hd2"/>
                </a:cxn>
              </a:cxnLst>
              <a:rect l="0" t="0" r="r" b="b"/>
              <a:pathLst>
                <a:path w="21600" h="21600" extrusionOk="0">
                  <a:moveTo>
                    <a:pt x="21360" y="0"/>
                  </a:moveTo>
                  <a:lnTo>
                    <a:pt x="21600" y="27"/>
                  </a:lnTo>
                  <a:lnTo>
                    <a:pt x="240" y="21600"/>
                  </a:lnTo>
                  <a:lnTo>
                    <a:pt x="0" y="2157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56" name="Rectangle 11"/>
            <p:cNvSpPr/>
            <p:nvPr/>
          </p:nvSpPr>
          <p:spPr>
            <a:xfrm>
              <a:off x="904041" y="1183192"/>
              <a:ext cx="236618" cy="3018415"/>
            </a:xfrm>
            <a:custGeom>
              <a:avLst/>
              <a:gdLst/>
              <a:ahLst/>
              <a:cxnLst>
                <a:cxn ang="0">
                  <a:pos x="wd2" y="hd2"/>
                </a:cxn>
                <a:cxn ang="5400000">
                  <a:pos x="wd2" y="hd2"/>
                </a:cxn>
                <a:cxn ang="10800000">
                  <a:pos x="wd2" y="hd2"/>
                </a:cxn>
                <a:cxn ang="16200000">
                  <a:pos x="wd2" y="hd2"/>
                </a:cxn>
              </a:cxnLst>
              <a:rect l="0" t="0" r="r" b="b"/>
              <a:pathLst>
                <a:path w="21600" h="21600" extrusionOk="0">
                  <a:moveTo>
                    <a:pt x="20444" y="0"/>
                  </a:moveTo>
                  <a:lnTo>
                    <a:pt x="21600" y="7"/>
                  </a:lnTo>
                  <a:lnTo>
                    <a:pt x="1156" y="21600"/>
                  </a:lnTo>
                  <a:lnTo>
                    <a:pt x="0" y="2159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57" name="Freeform 12"/>
            <p:cNvSpPr/>
            <p:nvPr/>
          </p:nvSpPr>
          <p:spPr>
            <a:xfrm>
              <a:off x="2560637" y="3006724"/>
              <a:ext cx="989013" cy="247651"/>
            </a:xfrm>
            <a:custGeom>
              <a:avLst/>
              <a:gdLst/>
              <a:ahLst/>
              <a:cxnLst>
                <a:cxn ang="0">
                  <a:pos x="wd2" y="hd2"/>
                </a:cxn>
                <a:cxn ang="5400000">
                  <a:pos x="wd2" y="hd2"/>
                </a:cxn>
                <a:cxn ang="10800000">
                  <a:pos x="wd2" y="hd2"/>
                </a:cxn>
                <a:cxn ang="16200000">
                  <a:pos x="wd2" y="hd2"/>
                </a:cxn>
              </a:cxnLst>
              <a:rect l="0" t="0" r="r" b="b"/>
              <a:pathLst>
                <a:path w="21600" h="21600" extrusionOk="0">
                  <a:moveTo>
                    <a:pt x="208" y="2492"/>
                  </a:moveTo>
                  <a:lnTo>
                    <a:pt x="5617" y="4985"/>
                  </a:lnTo>
                  <a:lnTo>
                    <a:pt x="8702" y="4985"/>
                  </a:lnTo>
                  <a:lnTo>
                    <a:pt x="12274" y="4154"/>
                  </a:lnTo>
                  <a:lnTo>
                    <a:pt x="16399" y="2492"/>
                  </a:lnTo>
                  <a:lnTo>
                    <a:pt x="21184" y="0"/>
                  </a:lnTo>
                  <a:lnTo>
                    <a:pt x="21600" y="15785"/>
                  </a:lnTo>
                  <a:lnTo>
                    <a:pt x="17231" y="19108"/>
                  </a:lnTo>
                  <a:lnTo>
                    <a:pt x="14354" y="20769"/>
                  </a:lnTo>
                  <a:lnTo>
                    <a:pt x="11025" y="21600"/>
                  </a:lnTo>
                  <a:lnTo>
                    <a:pt x="7454" y="21600"/>
                  </a:lnTo>
                  <a:lnTo>
                    <a:pt x="3744" y="20769"/>
                  </a:lnTo>
                  <a:lnTo>
                    <a:pt x="0" y="18277"/>
                  </a:lnTo>
                  <a:lnTo>
                    <a:pt x="208" y="2492"/>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58" name="Freeform 13"/>
            <p:cNvSpPr/>
            <p:nvPr/>
          </p:nvSpPr>
          <p:spPr>
            <a:xfrm>
              <a:off x="3759199" y="3911599"/>
              <a:ext cx="1581151" cy="200026"/>
            </a:xfrm>
            <a:custGeom>
              <a:avLst/>
              <a:gdLst/>
              <a:ahLst/>
              <a:cxnLst>
                <a:cxn ang="0">
                  <a:pos x="wd2" y="hd2"/>
                </a:cxn>
                <a:cxn ang="5400000">
                  <a:pos x="wd2" y="hd2"/>
                </a:cxn>
                <a:cxn ang="10800000">
                  <a:pos x="wd2" y="hd2"/>
                </a:cxn>
                <a:cxn ang="16200000">
                  <a:pos x="wd2" y="hd2"/>
                </a:cxn>
              </a:cxnLst>
              <a:rect l="0" t="0" r="r" b="b"/>
              <a:pathLst>
                <a:path w="21600" h="21600" extrusionOk="0">
                  <a:moveTo>
                    <a:pt x="16401" y="1029"/>
                  </a:moveTo>
                  <a:lnTo>
                    <a:pt x="8723" y="1029"/>
                  </a:lnTo>
                  <a:lnTo>
                    <a:pt x="7287" y="0"/>
                  </a:lnTo>
                  <a:lnTo>
                    <a:pt x="4829" y="0"/>
                  </a:lnTo>
                  <a:lnTo>
                    <a:pt x="3915" y="1029"/>
                  </a:lnTo>
                  <a:lnTo>
                    <a:pt x="1175" y="1029"/>
                  </a:lnTo>
                  <a:lnTo>
                    <a:pt x="522" y="2057"/>
                  </a:lnTo>
                  <a:lnTo>
                    <a:pt x="131" y="3086"/>
                  </a:lnTo>
                  <a:lnTo>
                    <a:pt x="0" y="4114"/>
                  </a:lnTo>
                  <a:lnTo>
                    <a:pt x="261" y="7200"/>
                  </a:lnTo>
                  <a:lnTo>
                    <a:pt x="392" y="8229"/>
                  </a:lnTo>
                  <a:lnTo>
                    <a:pt x="653" y="9257"/>
                  </a:lnTo>
                  <a:lnTo>
                    <a:pt x="1305" y="10286"/>
                  </a:lnTo>
                  <a:lnTo>
                    <a:pt x="1958" y="12343"/>
                  </a:lnTo>
                  <a:lnTo>
                    <a:pt x="3132" y="14400"/>
                  </a:lnTo>
                  <a:lnTo>
                    <a:pt x="4568" y="15429"/>
                  </a:lnTo>
                  <a:lnTo>
                    <a:pt x="6373" y="17486"/>
                  </a:lnTo>
                  <a:lnTo>
                    <a:pt x="8462" y="18514"/>
                  </a:lnTo>
                  <a:lnTo>
                    <a:pt x="10941" y="20571"/>
                  </a:lnTo>
                  <a:lnTo>
                    <a:pt x="13530" y="20571"/>
                  </a:lnTo>
                  <a:lnTo>
                    <a:pt x="16401" y="21600"/>
                  </a:lnTo>
                  <a:lnTo>
                    <a:pt x="21600" y="21600"/>
                  </a:lnTo>
                  <a:lnTo>
                    <a:pt x="21600" y="2057"/>
                  </a:lnTo>
                  <a:lnTo>
                    <a:pt x="19120" y="2057"/>
                  </a:lnTo>
                  <a:lnTo>
                    <a:pt x="16401" y="1029"/>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59" name="Freeform 14"/>
            <p:cNvSpPr/>
            <p:nvPr/>
          </p:nvSpPr>
          <p:spPr>
            <a:xfrm>
              <a:off x="3797300" y="3997324"/>
              <a:ext cx="1543051" cy="388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535" y="4761"/>
                  </a:lnTo>
                  <a:lnTo>
                    <a:pt x="1471" y="8464"/>
                  </a:lnTo>
                  <a:lnTo>
                    <a:pt x="2675" y="12078"/>
                  </a:lnTo>
                  <a:lnTo>
                    <a:pt x="4414" y="15252"/>
                  </a:lnTo>
                  <a:lnTo>
                    <a:pt x="6531" y="17897"/>
                  </a:lnTo>
                  <a:lnTo>
                    <a:pt x="9206" y="20013"/>
                  </a:lnTo>
                  <a:lnTo>
                    <a:pt x="10677" y="20542"/>
                  </a:lnTo>
                  <a:lnTo>
                    <a:pt x="12394" y="21071"/>
                  </a:lnTo>
                  <a:lnTo>
                    <a:pt x="14133" y="21600"/>
                  </a:lnTo>
                  <a:lnTo>
                    <a:pt x="19059" y="21600"/>
                  </a:lnTo>
                  <a:lnTo>
                    <a:pt x="21600" y="21071"/>
                  </a:lnTo>
                  <a:lnTo>
                    <a:pt x="21600" y="5290"/>
                  </a:lnTo>
                  <a:lnTo>
                    <a:pt x="15604" y="5290"/>
                  </a:lnTo>
                  <a:lnTo>
                    <a:pt x="11212" y="4761"/>
                  </a:lnTo>
                  <a:lnTo>
                    <a:pt x="7066" y="3703"/>
                  </a:lnTo>
                  <a:lnTo>
                    <a:pt x="3344" y="2116"/>
                  </a:lnTo>
                  <a:lnTo>
                    <a:pt x="1605" y="1058"/>
                  </a:lnTo>
                  <a:lnTo>
                    <a:pt x="0" y="0"/>
                  </a:lnTo>
                  <a:close/>
                </a:path>
              </a:pathLst>
            </a:custGeom>
            <a:gradFill flip="none" rotWithShape="1">
              <a:gsLst>
                <a:gs pos="0">
                  <a:srgbClr val="663300"/>
                </a:gs>
                <a:gs pos="100000">
                  <a:srgbClr val="82582E"/>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60" name="Freeform 15"/>
            <p:cNvSpPr/>
            <p:nvPr/>
          </p:nvSpPr>
          <p:spPr>
            <a:xfrm>
              <a:off x="3825875" y="3911599"/>
              <a:ext cx="1514476" cy="142876"/>
            </a:xfrm>
            <a:custGeom>
              <a:avLst/>
              <a:gdLst/>
              <a:ahLst/>
              <a:cxnLst>
                <a:cxn ang="0">
                  <a:pos x="wd2" y="hd2"/>
                </a:cxn>
                <a:cxn ang="5400000">
                  <a:pos x="wd2" y="hd2"/>
                </a:cxn>
                <a:cxn ang="10800000">
                  <a:pos x="wd2" y="hd2"/>
                </a:cxn>
                <a:cxn ang="16200000">
                  <a:pos x="wd2" y="hd2"/>
                </a:cxn>
              </a:cxnLst>
              <a:rect l="0" t="0" r="r" b="b"/>
              <a:pathLst>
                <a:path w="21600" h="21600" extrusionOk="0">
                  <a:moveTo>
                    <a:pt x="15899" y="0"/>
                  </a:moveTo>
                  <a:lnTo>
                    <a:pt x="3679" y="0"/>
                  </a:lnTo>
                  <a:lnTo>
                    <a:pt x="2862" y="1440"/>
                  </a:lnTo>
                  <a:lnTo>
                    <a:pt x="2180" y="1440"/>
                  </a:lnTo>
                  <a:lnTo>
                    <a:pt x="1226" y="2880"/>
                  </a:lnTo>
                  <a:lnTo>
                    <a:pt x="681" y="2880"/>
                  </a:lnTo>
                  <a:lnTo>
                    <a:pt x="273" y="4320"/>
                  </a:lnTo>
                  <a:lnTo>
                    <a:pt x="136" y="4320"/>
                  </a:lnTo>
                  <a:lnTo>
                    <a:pt x="0" y="5760"/>
                  </a:lnTo>
                  <a:lnTo>
                    <a:pt x="136" y="7200"/>
                  </a:lnTo>
                  <a:lnTo>
                    <a:pt x="545" y="8640"/>
                  </a:lnTo>
                  <a:lnTo>
                    <a:pt x="1226" y="10080"/>
                  </a:lnTo>
                  <a:lnTo>
                    <a:pt x="2317" y="12960"/>
                  </a:lnTo>
                  <a:lnTo>
                    <a:pt x="3816" y="14400"/>
                  </a:lnTo>
                  <a:lnTo>
                    <a:pt x="5701" y="15840"/>
                  </a:lnTo>
                  <a:lnTo>
                    <a:pt x="7745" y="18720"/>
                  </a:lnTo>
                  <a:lnTo>
                    <a:pt x="10198" y="20160"/>
                  </a:lnTo>
                  <a:lnTo>
                    <a:pt x="12901" y="20160"/>
                  </a:lnTo>
                  <a:lnTo>
                    <a:pt x="15763" y="21600"/>
                  </a:lnTo>
                  <a:lnTo>
                    <a:pt x="21600" y="21600"/>
                  </a:lnTo>
                  <a:lnTo>
                    <a:pt x="21600" y="1440"/>
                  </a:lnTo>
                  <a:lnTo>
                    <a:pt x="17534" y="1440"/>
                  </a:lnTo>
                  <a:lnTo>
                    <a:pt x="15899"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61" name="Freeform 16"/>
            <p:cNvSpPr/>
            <p:nvPr/>
          </p:nvSpPr>
          <p:spPr>
            <a:xfrm>
              <a:off x="1055687" y="657224"/>
              <a:ext cx="161926" cy="246064"/>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672"/>
                  </a:lnTo>
                  <a:lnTo>
                    <a:pt x="6353" y="10034"/>
                  </a:lnTo>
                  <a:lnTo>
                    <a:pt x="6353" y="21600"/>
                  </a:lnTo>
                  <a:lnTo>
                    <a:pt x="15247" y="21600"/>
                  </a:lnTo>
                  <a:lnTo>
                    <a:pt x="15247" y="9197"/>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62" name="Freeform 17"/>
            <p:cNvSpPr/>
            <p:nvPr/>
          </p:nvSpPr>
          <p:spPr>
            <a:xfrm>
              <a:off x="1055687" y="893762"/>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1520" y="21600"/>
                  </a:moveTo>
                  <a:lnTo>
                    <a:pt x="17280" y="16200"/>
                  </a:lnTo>
                  <a:lnTo>
                    <a:pt x="21600" y="8100"/>
                  </a:lnTo>
                  <a:lnTo>
                    <a:pt x="20160" y="5400"/>
                  </a:lnTo>
                  <a:lnTo>
                    <a:pt x="15840" y="1350"/>
                  </a:lnTo>
                  <a:lnTo>
                    <a:pt x="10080" y="0"/>
                  </a:lnTo>
                  <a:lnTo>
                    <a:pt x="5760" y="0"/>
                  </a:lnTo>
                  <a:lnTo>
                    <a:pt x="2880" y="2700"/>
                  </a:lnTo>
                  <a:lnTo>
                    <a:pt x="0" y="8100"/>
                  </a:lnTo>
                  <a:lnTo>
                    <a:pt x="2880" y="14850"/>
                  </a:lnTo>
                  <a:lnTo>
                    <a:pt x="7200" y="18900"/>
                  </a:lnTo>
                  <a:lnTo>
                    <a:pt x="11520" y="21600"/>
                  </a:lnTo>
                  <a:close/>
                  <a:moveTo>
                    <a:pt x="11520" y="2700"/>
                  </a:moveTo>
                  <a:lnTo>
                    <a:pt x="15840" y="4050"/>
                  </a:lnTo>
                  <a:lnTo>
                    <a:pt x="17280" y="5400"/>
                  </a:lnTo>
                  <a:lnTo>
                    <a:pt x="17280" y="10800"/>
                  </a:lnTo>
                  <a:lnTo>
                    <a:pt x="12960" y="14850"/>
                  </a:lnTo>
                  <a:lnTo>
                    <a:pt x="11520" y="17550"/>
                  </a:lnTo>
                  <a:lnTo>
                    <a:pt x="7200" y="14850"/>
                  </a:lnTo>
                  <a:lnTo>
                    <a:pt x="4320" y="6750"/>
                  </a:lnTo>
                  <a:lnTo>
                    <a:pt x="7200" y="2700"/>
                  </a:lnTo>
                  <a:lnTo>
                    <a:pt x="11520"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63" name="Freeform 18"/>
            <p:cNvSpPr/>
            <p:nvPr/>
          </p:nvSpPr>
          <p:spPr>
            <a:xfrm>
              <a:off x="1055687" y="10175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2880" y="20400"/>
                  </a:lnTo>
                  <a:lnTo>
                    <a:pt x="5760" y="21600"/>
                  </a:lnTo>
                  <a:lnTo>
                    <a:pt x="12960" y="21600"/>
                  </a:lnTo>
                  <a:lnTo>
                    <a:pt x="18720" y="19200"/>
                  </a:lnTo>
                  <a:lnTo>
                    <a:pt x="21600" y="14400"/>
                  </a:lnTo>
                  <a:lnTo>
                    <a:pt x="20160" y="8400"/>
                  </a:lnTo>
                  <a:lnTo>
                    <a:pt x="11520" y="1200"/>
                  </a:lnTo>
                  <a:lnTo>
                    <a:pt x="11520" y="0"/>
                  </a:lnTo>
                  <a:lnTo>
                    <a:pt x="5760" y="4800"/>
                  </a:lnTo>
                  <a:lnTo>
                    <a:pt x="1440" y="9600"/>
                  </a:lnTo>
                  <a:lnTo>
                    <a:pt x="0" y="13200"/>
                  </a:lnTo>
                  <a:lnTo>
                    <a:pt x="0" y="18000"/>
                  </a:lnTo>
                  <a:close/>
                  <a:moveTo>
                    <a:pt x="2880" y="13200"/>
                  </a:moveTo>
                  <a:lnTo>
                    <a:pt x="4320" y="9600"/>
                  </a:lnTo>
                  <a:lnTo>
                    <a:pt x="11520" y="3600"/>
                  </a:lnTo>
                  <a:lnTo>
                    <a:pt x="15840" y="6000"/>
                  </a:lnTo>
                  <a:lnTo>
                    <a:pt x="17280" y="9600"/>
                  </a:lnTo>
                  <a:lnTo>
                    <a:pt x="18720" y="14400"/>
                  </a:lnTo>
                  <a:lnTo>
                    <a:pt x="18720" y="16800"/>
                  </a:lnTo>
                  <a:lnTo>
                    <a:pt x="15840" y="19200"/>
                  </a:lnTo>
                  <a:lnTo>
                    <a:pt x="10080" y="20400"/>
                  </a:lnTo>
                  <a:lnTo>
                    <a:pt x="4320" y="18000"/>
                  </a:lnTo>
                  <a:lnTo>
                    <a:pt x="2880" y="15600"/>
                  </a:lnTo>
                  <a:lnTo>
                    <a:pt x="288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64" name="Freeform 19"/>
            <p:cNvSpPr/>
            <p:nvPr/>
          </p:nvSpPr>
          <p:spPr>
            <a:xfrm>
              <a:off x="4883149" y="123824"/>
              <a:ext cx="161926" cy="2476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831"/>
                  </a:lnTo>
                  <a:lnTo>
                    <a:pt x="6353" y="9969"/>
                  </a:lnTo>
                  <a:lnTo>
                    <a:pt x="6353" y="21600"/>
                  </a:lnTo>
                  <a:lnTo>
                    <a:pt x="15247" y="21600"/>
                  </a:lnTo>
                  <a:lnTo>
                    <a:pt x="15247" y="9138"/>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65" name="Freeform 20"/>
            <p:cNvSpPr/>
            <p:nvPr/>
          </p:nvSpPr>
          <p:spPr>
            <a:xfrm>
              <a:off x="4892674" y="352424"/>
              <a:ext cx="133351" cy="152401"/>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16971" y="17550"/>
                  </a:lnTo>
                  <a:lnTo>
                    <a:pt x="21600" y="12150"/>
                  </a:lnTo>
                  <a:lnTo>
                    <a:pt x="21600" y="6750"/>
                  </a:lnTo>
                  <a:lnTo>
                    <a:pt x="16971" y="1350"/>
                  </a:lnTo>
                  <a:lnTo>
                    <a:pt x="10800" y="0"/>
                  </a:lnTo>
                  <a:lnTo>
                    <a:pt x="6171" y="1350"/>
                  </a:lnTo>
                  <a:lnTo>
                    <a:pt x="3086" y="4050"/>
                  </a:lnTo>
                  <a:lnTo>
                    <a:pt x="0" y="9450"/>
                  </a:lnTo>
                  <a:lnTo>
                    <a:pt x="3086" y="14850"/>
                  </a:lnTo>
                  <a:lnTo>
                    <a:pt x="10800" y="21600"/>
                  </a:lnTo>
                  <a:close/>
                  <a:moveTo>
                    <a:pt x="12343" y="2700"/>
                  </a:moveTo>
                  <a:lnTo>
                    <a:pt x="16971" y="4050"/>
                  </a:lnTo>
                  <a:lnTo>
                    <a:pt x="18514" y="6750"/>
                  </a:lnTo>
                  <a:lnTo>
                    <a:pt x="18514" y="9450"/>
                  </a:lnTo>
                  <a:lnTo>
                    <a:pt x="16971" y="12150"/>
                  </a:lnTo>
                  <a:lnTo>
                    <a:pt x="13886" y="16200"/>
                  </a:lnTo>
                  <a:lnTo>
                    <a:pt x="10800" y="18900"/>
                  </a:lnTo>
                  <a:lnTo>
                    <a:pt x="7714" y="16200"/>
                  </a:lnTo>
                  <a:lnTo>
                    <a:pt x="4629" y="12150"/>
                  </a:lnTo>
                  <a:lnTo>
                    <a:pt x="4629" y="6750"/>
                  </a:lnTo>
                  <a:lnTo>
                    <a:pt x="7714" y="4050"/>
                  </a:lnTo>
                  <a:lnTo>
                    <a:pt x="12343"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66" name="Freeform 21"/>
            <p:cNvSpPr/>
            <p:nvPr/>
          </p:nvSpPr>
          <p:spPr>
            <a:xfrm>
              <a:off x="4883149" y="485774"/>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1440" y="18000"/>
                  </a:moveTo>
                  <a:lnTo>
                    <a:pt x="4320" y="20400"/>
                  </a:lnTo>
                  <a:lnTo>
                    <a:pt x="7200" y="21600"/>
                  </a:lnTo>
                  <a:lnTo>
                    <a:pt x="14400" y="21600"/>
                  </a:lnTo>
                  <a:lnTo>
                    <a:pt x="20160" y="19200"/>
                  </a:lnTo>
                  <a:lnTo>
                    <a:pt x="21600" y="16800"/>
                  </a:lnTo>
                  <a:lnTo>
                    <a:pt x="21600" y="13200"/>
                  </a:lnTo>
                  <a:lnTo>
                    <a:pt x="20160" y="7200"/>
                  </a:lnTo>
                  <a:lnTo>
                    <a:pt x="17280" y="3600"/>
                  </a:lnTo>
                  <a:lnTo>
                    <a:pt x="12960" y="0"/>
                  </a:lnTo>
                  <a:lnTo>
                    <a:pt x="11520" y="0"/>
                  </a:lnTo>
                  <a:lnTo>
                    <a:pt x="5760" y="4800"/>
                  </a:lnTo>
                  <a:lnTo>
                    <a:pt x="2880" y="9600"/>
                  </a:lnTo>
                  <a:lnTo>
                    <a:pt x="0" y="13200"/>
                  </a:lnTo>
                  <a:lnTo>
                    <a:pt x="1440" y="18000"/>
                  </a:lnTo>
                  <a:close/>
                  <a:moveTo>
                    <a:pt x="4320" y="13200"/>
                  </a:moveTo>
                  <a:lnTo>
                    <a:pt x="5760" y="9600"/>
                  </a:lnTo>
                  <a:lnTo>
                    <a:pt x="8640" y="6000"/>
                  </a:lnTo>
                  <a:lnTo>
                    <a:pt x="10080" y="3600"/>
                  </a:lnTo>
                  <a:lnTo>
                    <a:pt x="11520" y="2400"/>
                  </a:lnTo>
                  <a:lnTo>
                    <a:pt x="18720" y="8400"/>
                  </a:lnTo>
                  <a:lnTo>
                    <a:pt x="20160" y="13200"/>
                  </a:lnTo>
                  <a:lnTo>
                    <a:pt x="15840" y="18000"/>
                  </a:lnTo>
                  <a:lnTo>
                    <a:pt x="12960" y="19200"/>
                  </a:lnTo>
                  <a:lnTo>
                    <a:pt x="7200" y="19200"/>
                  </a:lnTo>
                  <a:lnTo>
                    <a:pt x="5760" y="16800"/>
                  </a:lnTo>
                  <a:lnTo>
                    <a:pt x="4320" y="15600"/>
                  </a:lnTo>
                  <a:lnTo>
                    <a:pt x="432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67" name="Freeform 22"/>
            <p:cNvSpPr/>
            <p:nvPr/>
          </p:nvSpPr>
          <p:spPr>
            <a:xfrm>
              <a:off x="4816474" y="3806824"/>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9818" y="21600"/>
                  </a:moveTo>
                  <a:lnTo>
                    <a:pt x="17673" y="16200"/>
                  </a:lnTo>
                  <a:lnTo>
                    <a:pt x="21600" y="10800"/>
                  </a:lnTo>
                  <a:lnTo>
                    <a:pt x="21600" y="5400"/>
                  </a:lnTo>
                  <a:lnTo>
                    <a:pt x="17673" y="1350"/>
                  </a:lnTo>
                  <a:lnTo>
                    <a:pt x="9818" y="0"/>
                  </a:lnTo>
                  <a:lnTo>
                    <a:pt x="5891" y="0"/>
                  </a:lnTo>
                  <a:lnTo>
                    <a:pt x="1964" y="2700"/>
                  </a:lnTo>
                  <a:lnTo>
                    <a:pt x="0" y="8100"/>
                  </a:lnTo>
                  <a:lnTo>
                    <a:pt x="1964" y="13500"/>
                  </a:lnTo>
                  <a:lnTo>
                    <a:pt x="5891" y="18900"/>
                  </a:lnTo>
                  <a:lnTo>
                    <a:pt x="9818" y="21600"/>
                  </a:lnTo>
                  <a:close/>
                  <a:moveTo>
                    <a:pt x="9818" y="2700"/>
                  </a:moveTo>
                  <a:lnTo>
                    <a:pt x="15709" y="4050"/>
                  </a:lnTo>
                  <a:lnTo>
                    <a:pt x="17673" y="5400"/>
                  </a:lnTo>
                  <a:lnTo>
                    <a:pt x="17673" y="8100"/>
                  </a:lnTo>
                  <a:lnTo>
                    <a:pt x="15709" y="10800"/>
                  </a:lnTo>
                  <a:lnTo>
                    <a:pt x="11782" y="14850"/>
                  </a:lnTo>
                  <a:lnTo>
                    <a:pt x="9818" y="17550"/>
                  </a:lnTo>
                  <a:lnTo>
                    <a:pt x="5891" y="14850"/>
                  </a:lnTo>
                  <a:lnTo>
                    <a:pt x="1964" y="6750"/>
                  </a:lnTo>
                  <a:lnTo>
                    <a:pt x="5891" y="2700"/>
                  </a:lnTo>
                  <a:lnTo>
                    <a:pt x="9818"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68" name="Freeform 23"/>
            <p:cNvSpPr/>
            <p:nvPr/>
          </p:nvSpPr>
          <p:spPr>
            <a:xfrm>
              <a:off x="989012" y="0"/>
              <a:ext cx="4132264" cy="704850"/>
            </a:xfrm>
            <a:custGeom>
              <a:avLst/>
              <a:gdLst/>
              <a:ahLst/>
              <a:cxnLst>
                <a:cxn ang="0">
                  <a:pos x="wd2" y="hd2"/>
                </a:cxn>
                <a:cxn ang="5400000">
                  <a:pos x="wd2" y="hd2"/>
                </a:cxn>
                <a:cxn ang="10800000">
                  <a:pos x="wd2" y="hd2"/>
                </a:cxn>
                <a:cxn ang="16200000">
                  <a:pos x="wd2" y="hd2"/>
                </a:cxn>
              </a:cxnLst>
              <a:rect l="0" t="0" r="r" b="b"/>
              <a:pathLst>
                <a:path w="21600" h="21600" extrusionOk="0">
                  <a:moveTo>
                    <a:pt x="21458" y="0"/>
                  </a:moveTo>
                  <a:lnTo>
                    <a:pt x="21600" y="3503"/>
                  </a:lnTo>
                  <a:lnTo>
                    <a:pt x="50" y="21600"/>
                  </a:lnTo>
                  <a:lnTo>
                    <a:pt x="0" y="19265"/>
                  </a:lnTo>
                  <a:lnTo>
                    <a:pt x="10200" y="4670"/>
                  </a:lnTo>
                  <a:lnTo>
                    <a:pt x="11250" y="3795"/>
                  </a:lnTo>
                  <a:lnTo>
                    <a:pt x="21458"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69" name="Freeform 24"/>
            <p:cNvSpPr/>
            <p:nvPr/>
          </p:nvSpPr>
          <p:spPr>
            <a:xfrm>
              <a:off x="857249" y="4200524"/>
              <a:ext cx="133351" cy="150814"/>
            </a:xfrm>
            <a:custGeom>
              <a:avLst/>
              <a:gdLst/>
              <a:ahLst/>
              <a:cxnLst>
                <a:cxn ang="0">
                  <a:pos x="wd2" y="hd2"/>
                </a:cxn>
                <a:cxn ang="5400000">
                  <a:pos x="wd2" y="hd2"/>
                </a:cxn>
                <a:cxn ang="10800000">
                  <a:pos x="wd2" y="hd2"/>
                </a:cxn>
                <a:cxn ang="16200000">
                  <a:pos x="wd2" y="hd2"/>
                </a:cxn>
              </a:cxnLst>
              <a:rect l="0" t="0" r="r" b="b"/>
              <a:pathLst>
                <a:path w="21600" h="21600" extrusionOk="0">
                  <a:moveTo>
                    <a:pt x="9257" y="21600"/>
                  </a:moveTo>
                  <a:lnTo>
                    <a:pt x="15429" y="17507"/>
                  </a:lnTo>
                  <a:lnTo>
                    <a:pt x="20057" y="12051"/>
                  </a:lnTo>
                  <a:lnTo>
                    <a:pt x="21600" y="9549"/>
                  </a:lnTo>
                  <a:lnTo>
                    <a:pt x="21600" y="6821"/>
                  </a:lnTo>
                  <a:lnTo>
                    <a:pt x="18514" y="1364"/>
                  </a:lnTo>
                  <a:lnTo>
                    <a:pt x="10800" y="0"/>
                  </a:lnTo>
                  <a:lnTo>
                    <a:pt x="7714" y="0"/>
                  </a:lnTo>
                  <a:lnTo>
                    <a:pt x="3086" y="2728"/>
                  </a:lnTo>
                  <a:lnTo>
                    <a:pt x="0" y="5457"/>
                  </a:lnTo>
                  <a:lnTo>
                    <a:pt x="0" y="8185"/>
                  </a:lnTo>
                  <a:lnTo>
                    <a:pt x="1543" y="13415"/>
                  </a:lnTo>
                  <a:lnTo>
                    <a:pt x="6171" y="18872"/>
                  </a:lnTo>
                  <a:lnTo>
                    <a:pt x="9257" y="21600"/>
                  </a:lnTo>
                  <a:close/>
                  <a:moveTo>
                    <a:pt x="12343" y="2728"/>
                  </a:moveTo>
                  <a:lnTo>
                    <a:pt x="16971" y="4093"/>
                  </a:lnTo>
                  <a:lnTo>
                    <a:pt x="18514" y="6821"/>
                  </a:lnTo>
                  <a:lnTo>
                    <a:pt x="18514" y="9549"/>
                  </a:lnTo>
                  <a:lnTo>
                    <a:pt x="16971" y="12051"/>
                  </a:lnTo>
                  <a:lnTo>
                    <a:pt x="10800" y="17507"/>
                  </a:lnTo>
                  <a:lnTo>
                    <a:pt x="9257" y="17507"/>
                  </a:lnTo>
                  <a:lnTo>
                    <a:pt x="6171" y="14779"/>
                  </a:lnTo>
                  <a:lnTo>
                    <a:pt x="4629" y="10914"/>
                  </a:lnTo>
                  <a:lnTo>
                    <a:pt x="4629" y="6821"/>
                  </a:lnTo>
                  <a:lnTo>
                    <a:pt x="7714" y="2728"/>
                  </a:lnTo>
                  <a:lnTo>
                    <a:pt x="12343" y="272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70" name="Freeform 25"/>
            <p:cNvSpPr/>
            <p:nvPr/>
          </p:nvSpPr>
          <p:spPr>
            <a:xfrm>
              <a:off x="2198687" y="43576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2880" y="19200"/>
                  </a:moveTo>
                  <a:lnTo>
                    <a:pt x="5760" y="21600"/>
                  </a:lnTo>
                  <a:lnTo>
                    <a:pt x="10080" y="21600"/>
                  </a:lnTo>
                  <a:lnTo>
                    <a:pt x="15840" y="20400"/>
                  </a:lnTo>
                  <a:lnTo>
                    <a:pt x="20160" y="15600"/>
                  </a:lnTo>
                  <a:lnTo>
                    <a:pt x="21600" y="13200"/>
                  </a:lnTo>
                  <a:lnTo>
                    <a:pt x="20160" y="9600"/>
                  </a:lnTo>
                  <a:lnTo>
                    <a:pt x="15840" y="4800"/>
                  </a:lnTo>
                  <a:lnTo>
                    <a:pt x="11520" y="2400"/>
                  </a:lnTo>
                  <a:lnTo>
                    <a:pt x="8640" y="0"/>
                  </a:lnTo>
                  <a:lnTo>
                    <a:pt x="5760" y="0"/>
                  </a:lnTo>
                  <a:lnTo>
                    <a:pt x="2880" y="6000"/>
                  </a:lnTo>
                  <a:lnTo>
                    <a:pt x="0" y="10800"/>
                  </a:lnTo>
                  <a:lnTo>
                    <a:pt x="0" y="15600"/>
                  </a:lnTo>
                  <a:lnTo>
                    <a:pt x="2880" y="19200"/>
                  </a:lnTo>
                  <a:close/>
                  <a:moveTo>
                    <a:pt x="2880" y="14400"/>
                  </a:moveTo>
                  <a:lnTo>
                    <a:pt x="7200" y="3600"/>
                  </a:lnTo>
                  <a:lnTo>
                    <a:pt x="7200" y="2400"/>
                  </a:lnTo>
                  <a:lnTo>
                    <a:pt x="15840" y="7200"/>
                  </a:lnTo>
                  <a:lnTo>
                    <a:pt x="18720" y="10800"/>
                  </a:lnTo>
                  <a:lnTo>
                    <a:pt x="18720" y="14400"/>
                  </a:lnTo>
                  <a:lnTo>
                    <a:pt x="17280" y="16800"/>
                  </a:lnTo>
                  <a:lnTo>
                    <a:pt x="11520" y="19200"/>
                  </a:lnTo>
                  <a:lnTo>
                    <a:pt x="8640" y="19200"/>
                  </a:lnTo>
                  <a:lnTo>
                    <a:pt x="5760" y="18000"/>
                  </a:lnTo>
                  <a:lnTo>
                    <a:pt x="4320" y="16800"/>
                  </a:lnTo>
                  <a:lnTo>
                    <a:pt x="2880" y="144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71" name="Freeform 26"/>
            <p:cNvSpPr/>
            <p:nvPr/>
          </p:nvSpPr>
          <p:spPr>
            <a:xfrm>
              <a:off x="9524" y="4357687"/>
              <a:ext cx="114301" cy="1428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8640"/>
                  </a:lnTo>
                  <a:lnTo>
                    <a:pt x="18254" y="2880"/>
                  </a:lnTo>
                  <a:lnTo>
                    <a:pt x="10952" y="0"/>
                  </a:lnTo>
                  <a:lnTo>
                    <a:pt x="3651" y="2880"/>
                  </a:lnTo>
                  <a:lnTo>
                    <a:pt x="0" y="8640"/>
                  </a:lnTo>
                  <a:lnTo>
                    <a:pt x="1825" y="14400"/>
                  </a:lnTo>
                  <a:lnTo>
                    <a:pt x="9127" y="18720"/>
                  </a:lnTo>
                  <a:lnTo>
                    <a:pt x="16428" y="21600"/>
                  </a:lnTo>
                  <a:lnTo>
                    <a:pt x="21600" y="21600"/>
                  </a:lnTo>
                  <a:close/>
                  <a:moveTo>
                    <a:pt x="7301" y="4320"/>
                  </a:moveTo>
                  <a:lnTo>
                    <a:pt x="16428" y="4320"/>
                  </a:lnTo>
                  <a:lnTo>
                    <a:pt x="18254" y="10080"/>
                  </a:lnTo>
                  <a:lnTo>
                    <a:pt x="18254" y="18720"/>
                  </a:lnTo>
                  <a:lnTo>
                    <a:pt x="7301" y="15840"/>
                  </a:lnTo>
                  <a:lnTo>
                    <a:pt x="3651" y="11520"/>
                  </a:lnTo>
                  <a:lnTo>
                    <a:pt x="3651" y="7200"/>
                  </a:lnTo>
                  <a:lnTo>
                    <a:pt x="7301" y="432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72" name="Oval 27"/>
            <p:cNvSpPr/>
            <p:nvPr/>
          </p:nvSpPr>
          <p:spPr>
            <a:xfrm>
              <a:off x="79374" y="4303712"/>
              <a:ext cx="2190751" cy="617539"/>
            </a:xfrm>
            <a:prstGeom prst="ellipse">
              <a:avLst/>
            </a:pr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73" name="Oval 28"/>
            <p:cNvSpPr/>
            <p:nvPr/>
          </p:nvSpPr>
          <p:spPr>
            <a:xfrm>
              <a:off x="0" y="4297362"/>
              <a:ext cx="2384426" cy="457201"/>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74" name="Oval 29"/>
            <p:cNvSpPr/>
            <p:nvPr/>
          </p:nvSpPr>
          <p:spPr>
            <a:xfrm>
              <a:off x="74612" y="4338637"/>
              <a:ext cx="2262189" cy="349251"/>
            </a:xfrm>
            <a:prstGeom prst="ellipse">
              <a:avLst/>
            </a:prstGeom>
            <a:gradFill flip="none" rotWithShape="1">
              <a:gsLst>
                <a:gs pos="0">
                  <a:srgbClr val="663300"/>
                </a:gs>
                <a:gs pos="100000">
                  <a:srgbClr val="82582E"/>
                </a:gs>
              </a:gsLst>
              <a:lin ang="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75" name="Freeform 30"/>
            <p:cNvSpPr/>
            <p:nvPr/>
          </p:nvSpPr>
          <p:spPr>
            <a:xfrm>
              <a:off x="2141537" y="4224337"/>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5840" y="21600"/>
                  </a:moveTo>
                  <a:lnTo>
                    <a:pt x="18720" y="14850"/>
                  </a:lnTo>
                  <a:lnTo>
                    <a:pt x="21600" y="9450"/>
                  </a:lnTo>
                  <a:lnTo>
                    <a:pt x="18720" y="4050"/>
                  </a:lnTo>
                  <a:lnTo>
                    <a:pt x="14400" y="0"/>
                  </a:lnTo>
                  <a:lnTo>
                    <a:pt x="7200" y="1350"/>
                  </a:lnTo>
                  <a:lnTo>
                    <a:pt x="1440" y="6750"/>
                  </a:lnTo>
                  <a:lnTo>
                    <a:pt x="0" y="9450"/>
                  </a:lnTo>
                  <a:lnTo>
                    <a:pt x="1440" y="13500"/>
                  </a:lnTo>
                  <a:lnTo>
                    <a:pt x="5760" y="17550"/>
                  </a:lnTo>
                  <a:lnTo>
                    <a:pt x="11520" y="20250"/>
                  </a:lnTo>
                  <a:lnTo>
                    <a:pt x="15840" y="21600"/>
                  </a:lnTo>
                  <a:close/>
                  <a:moveTo>
                    <a:pt x="10080" y="4050"/>
                  </a:moveTo>
                  <a:lnTo>
                    <a:pt x="14400" y="4050"/>
                  </a:lnTo>
                  <a:lnTo>
                    <a:pt x="17280" y="5400"/>
                  </a:lnTo>
                  <a:lnTo>
                    <a:pt x="17280" y="10800"/>
                  </a:lnTo>
                  <a:lnTo>
                    <a:pt x="15840" y="16200"/>
                  </a:lnTo>
                  <a:lnTo>
                    <a:pt x="14400" y="17550"/>
                  </a:lnTo>
                  <a:lnTo>
                    <a:pt x="14400" y="18900"/>
                  </a:lnTo>
                  <a:lnTo>
                    <a:pt x="10080" y="16200"/>
                  </a:lnTo>
                  <a:lnTo>
                    <a:pt x="7200" y="14850"/>
                  </a:lnTo>
                  <a:lnTo>
                    <a:pt x="4320" y="9450"/>
                  </a:lnTo>
                  <a:lnTo>
                    <a:pt x="5760" y="6750"/>
                  </a:lnTo>
                  <a:lnTo>
                    <a:pt x="10080"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76" name="Freeform 31"/>
            <p:cNvSpPr/>
            <p:nvPr/>
          </p:nvSpPr>
          <p:spPr>
            <a:xfrm>
              <a:off x="4806949" y="3930649"/>
              <a:ext cx="114301"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3600" y="20400"/>
                  </a:lnTo>
                  <a:lnTo>
                    <a:pt x="7200" y="21600"/>
                  </a:lnTo>
                  <a:lnTo>
                    <a:pt x="14400" y="21600"/>
                  </a:lnTo>
                  <a:lnTo>
                    <a:pt x="19800" y="19200"/>
                  </a:lnTo>
                  <a:lnTo>
                    <a:pt x="21600" y="13200"/>
                  </a:lnTo>
                  <a:lnTo>
                    <a:pt x="18000" y="3600"/>
                  </a:lnTo>
                  <a:lnTo>
                    <a:pt x="12600" y="0"/>
                  </a:lnTo>
                  <a:lnTo>
                    <a:pt x="10800" y="0"/>
                  </a:lnTo>
                  <a:lnTo>
                    <a:pt x="5400" y="4800"/>
                  </a:lnTo>
                  <a:lnTo>
                    <a:pt x="1800" y="9600"/>
                  </a:lnTo>
                  <a:lnTo>
                    <a:pt x="0" y="13200"/>
                  </a:lnTo>
                  <a:lnTo>
                    <a:pt x="0" y="18000"/>
                  </a:lnTo>
                  <a:close/>
                  <a:moveTo>
                    <a:pt x="3600" y="13200"/>
                  </a:moveTo>
                  <a:lnTo>
                    <a:pt x="5400" y="9600"/>
                  </a:lnTo>
                  <a:lnTo>
                    <a:pt x="9000" y="4800"/>
                  </a:lnTo>
                  <a:lnTo>
                    <a:pt x="10800" y="3600"/>
                  </a:lnTo>
                  <a:lnTo>
                    <a:pt x="16200" y="6000"/>
                  </a:lnTo>
                  <a:lnTo>
                    <a:pt x="18000" y="9600"/>
                  </a:lnTo>
                  <a:lnTo>
                    <a:pt x="19800" y="14400"/>
                  </a:lnTo>
                  <a:lnTo>
                    <a:pt x="19800" y="16800"/>
                  </a:lnTo>
                  <a:lnTo>
                    <a:pt x="16200" y="19200"/>
                  </a:lnTo>
                  <a:lnTo>
                    <a:pt x="9000" y="20400"/>
                  </a:lnTo>
                  <a:lnTo>
                    <a:pt x="7200" y="19200"/>
                  </a:lnTo>
                  <a:lnTo>
                    <a:pt x="3600" y="18000"/>
                  </a:lnTo>
                  <a:lnTo>
                    <a:pt x="360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77" name="Rectangle 32"/>
            <p:cNvSpPr/>
            <p:nvPr/>
          </p:nvSpPr>
          <p:spPr>
            <a:xfrm>
              <a:off x="2927349" y="1025524"/>
              <a:ext cx="274638" cy="4030664"/>
            </a:xfrm>
            <a:prstGeom prst="rect">
              <a:avLst/>
            </a:pr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78" name="Rectangle 33"/>
            <p:cNvSpPr/>
            <p:nvPr/>
          </p:nvSpPr>
          <p:spPr>
            <a:xfrm>
              <a:off x="3006724" y="663574"/>
              <a:ext cx="120651" cy="381000"/>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79" name="AutoShape 34"/>
            <p:cNvSpPr/>
            <p:nvPr/>
          </p:nvSpPr>
          <p:spPr>
            <a:xfrm>
              <a:off x="2898774" y="977899"/>
              <a:ext cx="325439" cy="82551"/>
            </a:xfrm>
            <a:prstGeom prst="roundRect">
              <a:avLst>
                <a:gd name="adj" fmla="val 16667"/>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80" name="Freeform 35"/>
            <p:cNvSpPr/>
            <p:nvPr/>
          </p:nvSpPr>
          <p:spPr>
            <a:xfrm>
              <a:off x="3035299" y="638174"/>
              <a:ext cx="400051" cy="25019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1029" y="1151"/>
                  </a:lnTo>
                  <a:lnTo>
                    <a:pt x="1029" y="822"/>
                  </a:lnTo>
                  <a:lnTo>
                    <a:pt x="0" y="164"/>
                  </a:lnTo>
                  <a:lnTo>
                    <a:pt x="6171" y="0"/>
                  </a:lnTo>
                  <a:lnTo>
                    <a:pt x="6686" y="658"/>
                  </a:lnTo>
                  <a:lnTo>
                    <a:pt x="7543" y="905"/>
                  </a:lnTo>
                </a:path>
              </a:pathLst>
            </a:cu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81" name="Freeform 36"/>
            <p:cNvSpPr/>
            <p:nvPr/>
          </p:nvSpPr>
          <p:spPr>
            <a:xfrm>
              <a:off x="2817812" y="466724"/>
              <a:ext cx="503239" cy="219076"/>
            </a:xfrm>
            <a:custGeom>
              <a:avLst/>
              <a:gdLst/>
              <a:ahLst/>
              <a:cxnLst>
                <a:cxn ang="0">
                  <a:pos x="wd2" y="hd2"/>
                </a:cxn>
                <a:cxn ang="5400000">
                  <a:pos x="wd2" y="hd2"/>
                </a:cxn>
                <a:cxn ang="10800000">
                  <a:pos x="wd2" y="hd2"/>
                </a:cxn>
                <a:cxn ang="16200000">
                  <a:pos x="wd2" y="hd2"/>
                </a:cxn>
              </a:cxnLst>
              <a:rect l="0" t="0" r="r" b="b"/>
              <a:pathLst>
                <a:path w="21600" h="21600" extrusionOk="0">
                  <a:moveTo>
                    <a:pt x="11005" y="0"/>
                  </a:moveTo>
                  <a:lnTo>
                    <a:pt x="15516" y="939"/>
                  </a:lnTo>
                  <a:lnTo>
                    <a:pt x="18797" y="5635"/>
                  </a:lnTo>
                  <a:lnTo>
                    <a:pt x="20780" y="12209"/>
                  </a:lnTo>
                  <a:lnTo>
                    <a:pt x="21600" y="21600"/>
                  </a:lnTo>
                  <a:lnTo>
                    <a:pt x="0" y="21600"/>
                  </a:lnTo>
                  <a:lnTo>
                    <a:pt x="752" y="12209"/>
                  </a:lnTo>
                  <a:lnTo>
                    <a:pt x="3213" y="5635"/>
                  </a:lnTo>
                  <a:lnTo>
                    <a:pt x="6494" y="939"/>
                  </a:lnTo>
                  <a:lnTo>
                    <a:pt x="11005"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grpSp>
      <p:sp>
        <p:nvSpPr>
          <p:cNvPr id="1283" name="Title Text"/>
          <p:cNvSpPr txBox="1">
            <a:spLocks noGrp="1"/>
          </p:cNvSpPr>
          <p:nvPr>
            <p:ph type="title"/>
          </p:nvPr>
        </p:nvSpPr>
        <p:spPr>
          <a:xfrm>
            <a:off x="1792288" y="4800600"/>
            <a:ext cx="5486401" cy="566738"/>
          </a:xfrm>
          <a:prstGeom prst="rect">
            <a:avLst/>
          </a:prstGeom>
        </p:spPr>
        <p:txBody>
          <a:bodyPr anchor="b"/>
          <a:lstStyle>
            <a:lvl1pPr algn="l">
              <a:defRPr sz="2000" b="1">
                <a:solidFill>
                  <a:srgbClr val="DBBD71"/>
                </a:solidFill>
              </a:defRPr>
            </a:lvl1pPr>
          </a:lstStyle>
          <a:p>
            <a:r>
              <a:t>Title Text</a:t>
            </a:r>
          </a:p>
        </p:txBody>
      </p:sp>
      <p:sp>
        <p:nvSpPr>
          <p:cNvPr id="1284" name="Picture Placeholder 2"/>
          <p:cNvSpPr>
            <a:spLocks noGrp="1"/>
          </p:cNvSpPr>
          <p:nvPr>
            <p:ph type="pic" sz="half" idx="21"/>
          </p:nvPr>
        </p:nvSpPr>
        <p:spPr>
          <a:xfrm>
            <a:off x="1792288" y="612775"/>
            <a:ext cx="5486401" cy="4114800"/>
          </a:xfrm>
          <a:prstGeom prst="rect">
            <a:avLst/>
          </a:prstGeom>
        </p:spPr>
        <p:txBody>
          <a:bodyPr lIns="91439" rIns="91439">
            <a:noAutofit/>
          </a:bodyPr>
          <a:lstStyle/>
          <a:p>
            <a:endParaRPr/>
          </a:p>
        </p:txBody>
      </p:sp>
      <p:sp>
        <p:nvSpPr>
          <p:cNvPr id="1285" name="Body Level One…"/>
          <p:cNvSpPr txBox="1">
            <a:spLocks noGrp="1"/>
          </p:cNvSpPr>
          <p:nvPr>
            <p:ph type="body" sz="quarter" idx="1"/>
          </p:nvPr>
        </p:nvSpPr>
        <p:spPr>
          <a:xfrm>
            <a:off x="1792288" y="5367337"/>
            <a:ext cx="5486401" cy="804863"/>
          </a:xfrm>
          <a:prstGeom prst="rect">
            <a:avLst/>
          </a:prstGeom>
        </p:spPr>
        <p:txBody>
          <a:bodyPr/>
          <a:lstStyle>
            <a:lvl1pPr marL="0" indent="0">
              <a:spcBef>
                <a:spcPts val="300"/>
              </a:spcBef>
              <a:buClrTx/>
              <a:buSzTx/>
              <a:buNone/>
              <a:defRPr sz="1400">
                <a:latin typeface="Tahoma"/>
                <a:ea typeface="Tahoma"/>
                <a:cs typeface="Tahoma"/>
                <a:sym typeface="Tahoma"/>
              </a:defRPr>
            </a:lvl1pPr>
            <a:lvl2pPr marL="0" indent="457200">
              <a:spcBef>
                <a:spcPts val="300"/>
              </a:spcBef>
              <a:buClrTx/>
              <a:buSzTx/>
              <a:buNone/>
              <a:defRPr sz="1400">
                <a:latin typeface="Tahoma"/>
                <a:ea typeface="Tahoma"/>
                <a:cs typeface="Tahoma"/>
                <a:sym typeface="Tahoma"/>
              </a:defRPr>
            </a:lvl2pPr>
            <a:lvl3pPr marL="0" indent="914400">
              <a:spcBef>
                <a:spcPts val="300"/>
              </a:spcBef>
              <a:buClrTx/>
              <a:buSzTx/>
              <a:buNone/>
              <a:defRPr sz="1400">
                <a:latin typeface="Tahoma"/>
                <a:ea typeface="Tahoma"/>
                <a:cs typeface="Tahoma"/>
                <a:sym typeface="Tahoma"/>
              </a:defRPr>
            </a:lvl3pPr>
            <a:lvl4pPr marL="0" indent="1371600">
              <a:spcBef>
                <a:spcPts val="300"/>
              </a:spcBef>
              <a:buClrTx/>
              <a:buSzTx/>
              <a:buNone/>
              <a:defRPr sz="1400">
                <a:latin typeface="Tahoma"/>
                <a:ea typeface="Tahoma"/>
                <a:cs typeface="Tahoma"/>
                <a:sym typeface="Tahoma"/>
              </a:defRPr>
            </a:lvl4pPr>
            <a:lvl5pPr marL="0" indent="1828800">
              <a:spcBef>
                <a:spcPts val="300"/>
              </a:spcBef>
              <a:buClrTx/>
              <a:buSzTx/>
              <a:buNone/>
              <a:defRPr sz="1400">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1286" name="Slide Number"/>
          <p:cNvSpPr txBox="1">
            <a:spLocks noGrp="1"/>
          </p:cNvSpPr>
          <p:nvPr>
            <p:ph type="sldNum" sz="quarter" idx="2"/>
          </p:nvPr>
        </p:nvSpPr>
        <p:spPr>
          <a:xfrm>
            <a:off x="8416270" y="6466522"/>
            <a:ext cx="270531" cy="269241"/>
          </a:xfrm>
          <a:prstGeom prst="rect">
            <a:avLst/>
          </a:prstGeom>
        </p:spPr>
        <p:txBody>
          <a:bodyPr anchor="b"/>
          <a:lstStyle>
            <a:lvl1pPr>
              <a:defRPr sz="1200">
                <a:latin typeface="Tahoma"/>
                <a:ea typeface="Tahoma"/>
                <a:cs typeface="Tahoma"/>
                <a:sym typeface="Tahoma"/>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271271686"/>
      </p:ext>
    </p:extLst>
  </p:cSld>
  <p:clrMapOvr>
    <a:masterClrMapping/>
  </p:clrMapOvr>
  <p:transition spd="med"/>
</p:sldLayout>
</file>

<file path=ppt/slideLayouts/slideLayout298.xml><?xml version="1.0" encoding="utf-8"?>
<p:sldLayout xmlns:a="http://schemas.openxmlformats.org/drawingml/2006/main" xmlns:r="http://schemas.openxmlformats.org/officeDocument/2006/relationships" xmlns:p="http://schemas.openxmlformats.org/presentationml/2006/main" showMasterSp="0" type="tx">
  <p:cSld name="5_Title and Vertical Text">
    <p:bg>
      <p:bgPr>
        <a:gradFill flip="none" rotWithShape="1">
          <a:gsLst>
            <a:gs pos="0">
              <a:srgbClr val="663300"/>
            </a:gs>
            <a:gs pos="50000">
              <a:srgbClr val="996600"/>
            </a:gs>
            <a:gs pos="100000">
              <a:srgbClr val="663300"/>
            </a:gs>
          </a:gsLst>
          <a:lin ang="5400000" scaled="0"/>
        </a:gradFill>
        <a:effectLst/>
      </p:bgPr>
    </p:bg>
    <p:spTree>
      <p:nvGrpSpPr>
        <p:cNvPr id="1" name=""/>
        <p:cNvGrpSpPr/>
        <p:nvPr/>
      </p:nvGrpSpPr>
      <p:grpSpPr>
        <a:xfrm>
          <a:off x="0" y="0"/>
          <a:ext cx="0" cy="0"/>
          <a:chOff x="0" y="0"/>
          <a:chExt cx="0" cy="0"/>
        </a:xfrm>
      </p:grpSpPr>
      <p:grpSp>
        <p:nvGrpSpPr>
          <p:cNvPr id="1327" name="Group 2"/>
          <p:cNvGrpSpPr/>
          <p:nvPr/>
        </p:nvGrpSpPr>
        <p:grpSpPr>
          <a:xfrm>
            <a:off x="3800475" y="1789113"/>
            <a:ext cx="5350046" cy="5056188"/>
            <a:chOff x="0" y="0"/>
            <a:chExt cx="5350045" cy="5056187"/>
          </a:xfrm>
        </p:grpSpPr>
        <p:sp>
          <p:nvSpPr>
            <p:cNvPr id="1293" name="Rectangle 3"/>
            <p:cNvSpPr/>
            <p:nvPr/>
          </p:nvSpPr>
          <p:spPr>
            <a:xfrm>
              <a:off x="2914649" y="377824"/>
              <a:ext cx="312738" cy="161925"/>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94" name="Oval 4"/>
            <p:cNvSpPr/>
            <p:nvPr/>
          </p:nvSpPr>
          <p:spPr>
            <a:xfrm>
              <a:off x="3024187" y="92074"/>
              <a:ext cx="74613" cy="74613"/>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95" name="Rectangle 5"/>
            <p:cNvSpPr/>
            <p:nvPr/>
          </p:nvSpPr>
          <p:spPr>
            <a:xfrm>
              <a:off x="3991359" y="650874"/>
              <a:ext cx="951732" cy="3157539"/>
            </a:xfrm>
            <a:custGeom>
              <a:avLst/>
              <a:gdLst/>
              <a:ahLst/>
              <a:cxnLst>
                <a:cxn ang="0">
                  <a:pos x="wd2" y="hd2"/>
                </a:cxn>
                <a:cxn ang="5400000">
                  <a:pos x="wd2" y="hd2"/>
                </a:cxn>
                <a:cxn ang="10800000">
                  <a:pos x="wd2" y="hd2"/>
                </a:cxn>
                <a:cxn ang="16200000">
                  <a:pos x="wd2" y="hd2"/>
                </a:cxn>
              </a:cxnLst>
              <a:rect l="0" t="0" r="r" b="b"/>
              <a:pathLst>
                <a:path w="21600" h="21600" extrusionOk="0">
                  <a:moveTo>
                    <a:pt x="21324" y="0"/>
                  </a:moveTo>
                  <a:lnTo>
                    <a:pt x="21600" y="25"/>
                  </a:lnTo>
                  <a:lnTo>
                    <a:pt x="276" y="21600"/>
                  </a:lnTo>
                  <a:lnTo>
                    <a:pt x="0" y="21575"/>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96" name="Freeform 6"/>
            <p:cNvSpPr/>
            <p:nvPr/>
          </p:nvSpPr>
          <p:spPr>
            <a:xfrm>
              <a:off x="3932237" y="3779837"/>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5891" y="21600"/>
                  </a:moveTo>
                  <a:lnTo>
                    <a:pt x="13745" y="17550"/>
                  </a:lnTo>
                  <a:lnTo>
                    <a:pt x="19636" y="13500"/>
                  </a:lnTo>
                  <a:lnTo>
                    <a:pt x="21600" y="8100"/>
                  </a:lnTo>
                  <a:lnTo>
                    <a:pt x="19636" y="2700"/>
                  </a:lnTo>
                  <a:lnTo>
                    <a:pt x="11782" y="0"/>
                  </a:lnTo>
                  <a:lnTo>
                    <a:pt x="3927" y="2700"/>
                  </a:lnTo>
                  <a:lnTo>
                    <a:pt x="0" y="8100"/>
                  </a:lnTo>
                  <a:lnTo>
                    <a:pt x="0" y="13500"/>
                  </a:lnTo>
                  <a:lnTo>
                    <a:pt x="5891" y="21600"/>
                  </a:lnTo>
                  <a:close/>
                  <a:moveTo>
                    <a:pt x="13745" y="4050"/>
                  </a:moveTo>
                  <a:lnTo>
                    <a:pt x="17673" y="5400"/>
                  </a:lnTo>
                  <a:lnTo>
                    <a:pt x="19636" y="8100"/>
                  </a:lnTo>
                  <a:lnTo>
                    <a:pt x="19636" y="10800"/>
                  </a:lnTo>
                  <a:lnTo>
                    <a:pt x="11782" y="16200"/>
                  </a:lnTo>
                  <a:lnTo>
                    <a:pt x="7855" y="17550"/>
                  </a:lnTo>
                  <a:lnTo>
                    <a:pt x="3927" y="10800"/>
                  </a:lnTo>
                  <a:lnTo>
                    <a:pt x="5891" y="5400"/>
                  </a:lnTo>
                  <a:lnTo>
                    <a:pt x="9818" y="4050"/>
                  </a:lnTo>
                  <a:lnTo>
                    <a:pt x="13745"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97" name="Rectangle 7"/>
            <p:cNvSpPr/>
            <p:nvPr/>
          </p:nvSpPr>
          <p:spPr>
            <a:xfrm>
              <a:off x="4866237" y="648095"/>
              <a:ext cx="97326" cy="3171034"/>
            </a:xfrm>
            <a:custGeom>
              <a:avLst/>
              <a:gdLst/>
              <a:ahLst/>
              <a:cxnLst>
                <a:cxn ang="0">
                  <a:pos x="wd2" y="hd2"/>
                </a:cxn>
                <a:cxn ang="5400000">
                  <a:pos x="wd2" y="hd2"/>
                </a:cxn>
                <a:cxn ang="10800000">
                  <a:pos x="wd2" y="hd2"/>
                </a:cxn>
                <a:cxn ang="16200000">
                  <a:pos x="wd2" y="hd2"/>
                </a:cxn>
              </a:cxnLst>
              <a:rect l="0" t="0" r="r" b="b"/>
              <a:pathLst>
                <a:path w="21600" h="21600" extrusionOk="0">
                  <a:moveTo>
                    <a:pt x="18782" y="0"/>
                  </a:moveTo>
                  <a:lnTo>
                    <a:pt x="21600" y="2"/>
                  </a:lnTo>
                  <a:lnTo>
                    <a:pt x="2818" y="21600"/>
                  </a:lnTo>
                  <a:lnTo>
                    <a:pt x="0" y="2159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98" name="Rectangle 8"/>
            <p:cNvSpPr/>
            <p:nvPr/>
          </p:nvSpPr>
          <p:spPr>
            <a:xfrm>
              <a:off x="4965528" y="649012"/>
              <a:ext cx="384518" cy="1351513"/>
            </a:xfrm>
            <a:custGeom>
              <a:avLst/>
              <a:gdLst/>
              <a:ahLst/>
              <a:cxnLst>
                <a:cxn ang="0">
                  <a:pos x="wd2" y="hd2"/>
                </a:cxn>
                <a:cxn ang="5400000">
                  <a:pos x="wd2" y="hd2"/>
                </a:cxn>
                <a:cxn ang="10800000">
                  <a:pos x="wd2" y="hd2"/>
                </a:cxn>
                <a:cxn ang="16200000">
                  <a:pos x="wd2" y="hd2"/>
                </a:cxn>
              </a:cxnLst>
              <a:rect l="0" t="0" r="r" b="b"/>
              <a:pathLst>
                <a:path w="21600" h="21600" extrusionOk="0">
                  <a:moveTo>
                    <a:pt x="0" y="54"/>
                  </a:moveTo>
                  <a:lnTo>
                    <a:pt x="688" y="0"/>
                  </a:lnTo>
                  <a:lnTo>
                    <a:pt x="21600" y="21546"/>
                  </a:lnTo>
                  <a:lnTo>
                    <a:pt x="20912"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99" name="Rectangle 9"/>
            <p:cNvSpPr/>
            <p:nvPr/>
          </p:nvSpPr>
          <p:spPr>
            <a:xfrm>
              <a:off x="1140127" y="1179683"/>
              <a:ext cx="1063021" cy="3055596"/>
            </a:xfrm>
            <a:custGeom>
              <a:avLst/>
              <a:gdLst/>
              <a:ahLst/>
              <a:cxnLst>
                <a:cxn ang="0">
                  <a:pos x="wd2" y="hd2"/>
                </a:cxn>
                <a:cxn ang="5400000">
                  <a:pos x="wd2" y="hd2"/>
                </a:cxn>
                <a:cxn ang="10800000">
                  <a:pos x="wd2" y="hd2"/>
                </a:cxn>
                <a:cxn ang="16200000">
                  <a:pos x="wd2" y="hd2"/>
                </a:cxn>
              </a:cxnLst>
              <a:rect l="0" t="0" r="r" b="b"/>
              <a:pathLst>
                <a:path w="21600" h="21600" extrusionOk="0">
                  <a:moveTo>
                    <a:pt x="0" y="29"/>
                  </a:moveTo>
                  <a:lnTo>
                    <a:pt x="244" y="0"/>
                  </a:lnTo>
                  <a:lnTo>
                    <a:pt x="21600" y="21571"/>
                  </a:lnTo>
                  <a:lnTo>
                    <a:pt x="21356"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00" name="Rectangle 10"/>
            <p:cNvSpPr/>
            <p:nvPr/>
          </p:nvSpPr>
          <p:spPr>
            <a:xfrm>
              <a:off x="39266" y="1187305"/>
              <a:ext cx="1083518" cy="3192752"/>
            </a:xfrm>
            <a:custGeom>
              <a:avLst/>
              <a:gdLst/>
              <a:ahLst/>
              <a:cxnLst>
                <a:cxn ang="0">
                  <a:pos x="wd2" y="hd2"/>
                </a:cxn>
                <a:cxn ang="5400000">
                  <a:pos x="wd2" y="hd2"/>
                </a:cxn>
                <a:cxn ang="10800000">
                  <a:pos x="wd2" y="hd2"/>
                </a:cxn>
                <a:cxn ang="16200000">
                  <a:pos x="wd2" y="hd2"/>
                </a:cxn>
              </a:cxnLst>
              <a:rect l="0" t="0" r="r" b="b"/>
              <a:pathLst>
                <a:path w="21600" h="21600" extrusionOk="0">
                  <a:moveTo>
                    <a:pt x="21360" y="0"/>
                  </a:moveTo>
                  <a:lnTo>
                    <a:pt x="21600" y="27"/>
                  </a:lnTo>
                  <a:lnTo>
                    <a:pt x="240" y="21600"/>
                  </a:lnTo>
                  <a:lnTo>
                    <a:pt x="0" y="2157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01" name="Rectangle 11"/>
            <p:cNvSpPr/>
            <p:nvPr/>
          </p:nvSpPr>
          <p:spPr>
            <a:xfrm>
              <a:off x="904041" y="1183192"/>
              <a:ext cx="236618" cy="3018415"/>
            </a:xfrm>
            <a:custGeom>
              <a:avLst/>
              <a:gdLst/>
              <a:ahLst/>
              <a:cxnLst>
                <a:cxn ang="0">
                  <a:pos x="wd2" y="hd2"/>
                </a:cxn>
                <a:cxn ang="5400000">
                  <a:pos x="wd2" y="hd2"/>
                </a:cxn>
                <a:cxn ang="10800000">
                  <a:pos x="wd2" y="hd2"/>
                </a:cxn>
                <a:cxn ang="16200000">
                  <a:pos x="wd2" y="hd2"/>
                </a:cxn>
              </a:cxnLst>
              <a:rect l="0" t="0" r="r" b="b"/>
              <a:pathLst>
                <a:path w="21600" h="21600" extrusionOk="0">
                  <a:moveTo>
                    <a:pt x="20444" y="0"/>
                  </a:moveTo>
                  <a:lnTo>
                    <a:pt x="21600" y="7"/>
                  </a:lnTo>
                  <a:lnTo>
                    <a:pt x="1156" y="21600"/>
                  </a:lnTo>
                  <a:lnTo>
                    <a:pt x="0" y="2159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02" name="Freeform 12"/>
            <p:cNvSpPr/>
            <p:nvPr/>
          </p:nvSpPr>
          <p:spPr>
            <a:xfrm>
              <a:off x="2560637" y="3006724"/>
              <a:ext cx="989013" cy="247651"/>
            </a:xfrm>
            <a:custGeom>
              <a:avLst/>
              <a:gdLst/>
              <a:ahLst/>
              <a:cxnLst>
                <a:cxn ang="0">
                  <a:pos x="wd2" y="hd2"/>
                </a:cxn>
                <a:cxn ang="5400000">
                  <a:pos x="wd2" y="hd2"/>
                </a:cxn>
                <a:cxn ang="10800000">
                  <a:pos x="wd2" y="hd2"/>
                </a:cxn>
                <a:cxn ang="16200000">
                  <a:pos x="wd2" y="hd2"/>
                </a:cxn>
              </a:cxnLst>
              <a:rect l="0" t="0" r="r" b="b"/>
              <a:pathLst>
                <a:path w="21600" h="21600" extrusionOk="0">
                  <a:moveTo>
                    <a:pt x="208" y="2492"/>
                  </a:moveTo>
                  <a:lnTo>
                    <a:pt x="5617" y="4985"/>
                  </a:lnTo>
                  <a:lnTo>
                    <a:pt x="8702" y="4985"/>
                  </a:lnTo>
                  <a:lnTo>
                    <a:pt x="12274" y="4154"/>
                  </a:lnTo>
                  <a:lnTo>
                    <a:pt x="16399" y="2492"/>
                  </a:lnTo>
                  <a:lnTo>
                    <a:pt x="21184" y="0"/>
                  </a:lnTo>
                  <a:lnTo>
                    <a:pt x="21600" y="15785"/>
                  </a:lnTo>
                  <a:lnTo>
                    <a:pt x="17231" y="19108"/>
                  </a:lnTo>
                  <a:lnTo>
                    <a:pt x="14354" y="20769"/>
                  </a:lnTo>
                  <a:lnTo>
                    <a:pt x="11025" y="21600"/>
                  </a:lnTo>
                  <a:lnTo>
                    <a:pt x="7454" y="21600"/>
                  </a:lnTo>
                  <a:lnTo>
                    <a:pt x="3744" y="20769"/>
                  </a:lnTo>
                  <a:lnTo>
                    <a:pt x="0" y="18277"/>
                  </a:lnTo>
                  <a:lnTo>
                    <a:pt x="208" y="2492"/>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03" name="Freeform 13"/>
            <p:cNvSpPr/>
            <p:nvPr/>
          </p:nvSpPr>
          <p:spPr>
            <a:xfrm>
              <a:off x="3759199" y="3911599"/>
              <a:ext cx="1581151" cy="200026"/>
            </a:xfrm>
            <a:custGeom>
              <a:avLst/>
              <a:gdLst/>
              <a:ahLst/>
              <a:cxnLst>
                <a:cxn ang="0">
                  <a:pos x="wd2" y="hd2"/>
                </a:cxn>
                <a:cxn ang="5400000">
                  <a:pos x="wd2" y="hd2"/>
                </a:cxn>
                <a:cxn ang="10800000">
                  <a:pos x="wd2" y="hd2"/>
                </a:cxn>
                <a:cxn ang="16200000">
                  <a:pos x="wd2" y="hd2"/>
                </a:cxn>
              </a:cxnLst>
              <a:rect l="0" t="0" r="r" b="b"/>
              <a:pathLst>
                <a:path w="21600" h="21600" extrusionOk="0">
                  <a:moveTo>
                    <a:pt x="16401" y="1029"/>
                  </a:moveTo>
                  <a:lnTo>
                    <a:pt x="8723" y="1029"/>
                  </a:lnTo>
                  <a:lnTo>
                    <a:pt x="7287" y="0"/>
                  </a:lnTo>
                  <a:lnTo>
                    <a:pt x="4829" y="0"/>
                  </a:lnTo>
                  <a:lnTo>
                    <a:pt x="3915" y="1029"/>
                  </a:lnTo>
                  <a:lnTo>
                    <a:pt x="1175" y="1029"/>
                  </a:lnTo>
                  <a:lnTo>
                    <a:pt x="522" y="2057"/>
                  </a:lnTo>
                  <a:lnTo>
                    <a:pt x="131" y="3086"/>
                  </a:lnTo>
                  <a:lnTo>
                    <a:pt x="0" y="4114"/>
                  </a:lnTo>
                  <a:lnTo>
                    <a:pt x="261" y="7200"/>
                  </a:lnTo>
                  <a:lnTo>
                    <a:pt x="392" y="8229"/>
                  </a:lnTo>
                  <a:lnTo>
                    <a:pt x="653" y="9257"/>
                  </a:lnTo>
                  <a:lnTo>
                    <a:pt x="1305" y="10286"/>
                  </a:lnTo>
                  <a:lnTo>
                    <a:pt x="1958" y="12343"/>
                  </a:lnTo>
                  <a:lnTo>
                    <a:pt x="3132" y="14400"/>
                  </a:lnTo>
                  <a:lnTo>
                    <a:pt x="4568" y="15429"/>
                  </a:lnTo>
                  <a:lnTo>
                    <a:pt x="6373" y="17486"/>
                  </a:lnTo>
                  <a:lnTo>
                    <a:pt x="8462" y="18514"/>
                  </a:lnTo>
                  <a:lnTo>
                    <a:pt x="10941" y="20571"/>
                  </a:lnTo>
                  <a:lnTo>
                    <a:pt x="13530" y="20571"/>
                  </a:lnTo>
                  <a:lnTo>
                    <a:pt x="16401" y="21600"/>
                  </a:lnTo>
                  <a:lnTo>
                    <a:pt x="21600" y="21600"/>
                  </a:lnTo>
                  <a:lnTo>
                    <a:pt x="21600" y="2057"/>
                  </a:lnTo>
                  <a:lnTo>
                    <a:pt x="19120" y="2057"/>
                  </a:lnTo>
                  <a:lnTo>
                    <a:pt x="16401" y="1029"/>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04" name="Freeform 14"/>
            <p:cNvSpPr/>
            <p:nvPr/>
          </p:nvSpPr>
          <p:spPr>
            <a:xfrm>
              <a:off x="3797300" y="3997324"/>
              <a:ext cx="1543051" cy="388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535" y="4761"/>
                  </a:lnTo>
                  <a:lnTo>
                    <a:pt x="1471" y="8464"/>
                  </a:lnTo>
                  <a:lnTo>
                    <a:pt x="2675" y="12078"/>
                  </a:lnTo>
                  <a:lnTo>
                    <a:pt x="4414" y="15252"/>
                  </a:lnTo>
                  <a:lnTo>
                    <a:pt x="6531" y="17897"/>
                  </a:lnTo>
                  <a:lnTo>
                    <a:pt x="9206" y="20013"/>
                  </a:lnTo>
                  <a:lnTo>
                    <a:pt x="10677" y="20542"/>
                  </a:lnTo>
                  <a:lnTo>
                    <a:pt x="12394" y="21071"/>
                  </a:lnTo>
                  <a:lnTo>
                    <a:pt x="14133" y="21600"/>
                  </a:lnTo>
                  <a:lnTo>
                    <a:pt x="19059" y="21600"/>
                  </a:lnTo>
                  <a:lnTo>
                    <a:pt x="21600" y="21071"/>
                  </a:lnTo>
                  <a:lnTo>
                    <a:pt x="21600" y="5290"/>
                  </a:lnTo>
                  <a:lnTo>
                    <a:pt x="15604" y="5290"/>
                  </a:lnTo>
                  <a:lnTo>
                    <a:pt x="11212" y="4761"/>
                  </a:lnTo>
                  <a:lnTo>
                    <a:pt x="7066" y="3703"/>
                  </a:lnTo>
                  <a:lnTo>
                    <a:pt x="3344" y="2116"/>
                  </a:lnTo>
                  <a:lnTo>
                    <a:pt x="1605" y="1058"/>
                  </a:lnTo>
                  <a:lnTo>
                    <a:pt x="0" y="0"/>
                  </a:lnTo>
                  <a:close/>
                </a:path>
              </a:pathLst>
            </a:custGeom>
            <a:gradFill flip="none" rotWithShape="1">
              <a:gsLst>
                <a:gs pos="0">
                  <a:srgbClr val="663300"/>
                </a:gs>
                <a:gs pos="100000">
                  <a:srgbClr val="82582E"/>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05" name="Freeform 15"/>
            <p:cNvSpPr/>
            <p:nvPr/>
          </p:nvSpPr>
          <p:spPr>
            <a:xfrm>
              <a:off x="3825875" y="3911599"/>
              <a:ext cx="1514476" cy="142876"/>
            </a:xfrm>
            <a:custGeom>
              <a:avLst/>
              <a:gdLst/>
              <a:ahLst/>
              <a:cxnLst>
                <a:cxn ang="0">
                  <a:pos x="wd2" y="hd2"/>
                </a:cxn>
                <a:cxn ang="5400000">
                  <a:pos x="wd2" y="hd2"/>
                </a:cxn>
                <a:cxn ang="10800000">
                  <a:pos x="wd2" y="hd2"/>
                </a:cxn>
                <a:cxn ang="16200000">
                  <a:pos x="wd2" y="hd2"/>
                </a:cxn>
              </a:cxnLst>
              <a:rect l="0" t="0" r="r" b="b"/>
              <a:pathLst>
                <a:path w="21600" h="21600" extrusionOk="0">
                  <a:moveTo>
                    <a:pt x="15899" y="0"/>
                  </a:moveTo>
                  <a:lnTo>
                    <a:pt x="3679" y="0"/>
                  </a:lnTo>
                  <a:lnTo>
                    <a:pt x="2862" y="1440"/>
                  </a:lnTo>
                  <a:lnTo>
                    <a:pt x="2180" y="1440"/>
                  </a:lnTo>
                  <a:lnTo>
                    <a:pt x="1226" y="2880"/>
                  </a:lnTo>
                  <a:lnTo>
                    <a:pt x="681" y="2880"/>
                  </a:lnTo>
                  <a:lnTo>
                    <a:pt x="273" y="4320"/>
                  </a:lnTo>
                  <a:lnTo>
                    <a:pt x="136" y="4320"/>
                  </a:lnTo>
                  <a:lnTo>
                    <a:pt x="0" y="5760"/>
                  </a:lnTo>
                  <a:lnTo>
                    <a:pt x="136" y="7200"/>
                  </a:lnTo>
                  <a:lnTo>
                    <a:pt x="545" y="8640"/>
                  </a:lnTo>
                  <a:lnTo>
                    <a:pt x="1226" y="10080"/>
                  </a:lnTo>
                  <a:lnTo>
                    <a:pt x="2317" y="12960"/>
                  </a:lnTo>
                  <a:lnTo>
                    <a:pt x="3816" y="14400"/>
                  </a:lnTo>
                  <a:lnTo>
                    <a:pt x="5701" y="15840"/>
                  </a:lnTo>
                  <a:lnTo>
                    <a:pt x="7745" y="18720"/>
                  </a:lnTo>
                  <a:lnTo>
                    <a:pt x="10198" y="20160"/>
                  </a:lnTo>
                  <a:lnTo>
                    <a:pt x="12901" y="20160"/>
                  </a:lnTo>
                  <a:lnTo>
                    <a:pt x="15763" y="21600"/>
                  </a:lnTo>
                  <a:lnTo>
                    <a:pt x="21600" y="21600"/>
                  </a:lnTo>
                  <a:lnTo>
                    <a:pt x="21600" y="1440"/>
                  </a:lnTo>
                  <a:lnTo>
                    <a:pt x="17534" y="1440"/>
                  </a:lnTo>
                  <a:lnTo>
                    <a:pt x="15899"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06" name="Freeform 16"/>
            <p:cNvSpPr/>
            <p:nvPr/>
          </p:nvSpPr>
          <p:spPr>
            <a:xfrm>
              <a:off x="1055687" y="657224"/>
              <a:ext cx="161926" cy="246064"/>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672"/>
                  </a:lnTo>
                  <a:lnTo>
                    <a:pt x="6353" y="10034"/>
                  </a:lnTo>
                  <a:lnTo>
                    <a:pt x="6353" y="21600"/>
                  </a:lnTo>
                  <a:lnTo>
                    <a:pt x="15247" y="21600"/>
                  </a:lnTo>
                  <a:lnTo>
                    <a:pt x="15247" y="9197"/>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07" name="Freeform 17"/>
            <p:cNvSpPr/>
            <p:nvPr/>
          </p:nvSpPr>
          <p:spPr>
            <a:xfrm>
              <a:off x="1055687" y="893762"/>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1520" y="21600"/>
                  </a:moveTo>
                  <a:lnTo>
                    <a:pt x="17280" y="16200"/>
                  </a:lnTo>
                  <a:lnTo>
                    <a:pt x="21600" y="8100"/>
                  </a:lnTo>
                  <a:lnTo>
                    <a:pt x="20160" y="5400"/>
                  </a:lnTo>
                  <a:lnTo>
                    <a:pt x="15840" y="1350"/>
                  </a:lnTo>
                  <a:lnTo>
                    <a:pt x="10080" y="0"/>
                  </a:lnTo>
                  <a:lnTo>
                    <a:pt x="5760" y="0"/>
                  </a:lnTo>
                  <a:lnTo>
                    <a:pt x="2880" y="2700"/>
                  </a:lnTo>
                  <a:lnTo>
                    <a:pt x="0" y="8100"/>
                  </a:lnTo>
                  <a:lnTo>
                    <a:pt x="2880" y="14850"/>
                  </a:lnTo>
                  <a:lnTo>
                    <a:pt x="7200" y="18900"/>
                  </a:lnTo>
                  <a:lnTo>
                    <a:pt x="11520" y="21600"/>
                  </a:lnTo>
                  <a:close/>
                  <a:moveTo>
                    <a:pt x="11520" y="2700"/>
                  </a:moveTo>
                  <a:lnTo>
                    <a:pt x="15840" y="4050"/>
                  </a:lnTo>
                  <a:lnTo>
                    <a:pt x="17280" y="5400"/>
                  </a:lnTo>
                  <a:lnTo>
                    <a:pt x="17280" y="10800"/>
                  </a:lnTo>
                  <a:lnTo>
                    <a:pt x="12960" y="14850"/>
                  </a:lnTo>
                  <a:lnTo>
                    <a:pt x="11520" y="17550"/>
                  </a:lnTo>
                  <a:lnTo>
                    <a:pt x="7200" y="14850"/>
                  </a:lnTo>
                  <a:lnTo>
                    <a:pt x="4320" y="6750"/>
                  </a:lnTo>
                  <a:lnTo>
                    <a:pt x="7200" y="2700"/>
                  </a:lnTo>
                  <a:lnTo>
                    <a:pt x="11520"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08" name="Freeform 18"/>
            <p:cNvSpPr/>
            <p:nvPr/>
          </p:nvSpPr>
          <p:spPr>
            <a:xfrm>
              <a:off x="1055687" y="10175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2880" y="20400"/>
                  </a:lnTo>
                  <a:lnTo>
                    <a:pt x="5760" y="21600"/>
                  </a:lnTo>
                  <a:lnTo>
                    <a:pt x="12960" y="21600"/>
                  </a:lnTo>
                  <a:lnTo>
                    <a:pt x="18720" y="19200"/>
                  </a:lnTo>
                  <a:lnTo>
                    <a:pt x="21600" y="14400"/>
                  </a:lnTo>
                  <a:lnTo>
                    <a:pt x="20160" y="8400"/>
                  </a:lnTo>
                  <a:lnTo>
                    <a:pt x="11520" y="1200"/>
                  </a:lnTo>
                  <a:lnTo>
                    <a:pt x="11520" y="0"/>
                  </a:lnTo>
                  <a:lnTo>
                    <a:pt x="5760" y="4800"/>
                  </a:lnTo>
                  <a:lnTo>
                    <a:pt x="1440" y="9600"/>
                  </a:lnTo>
                  <a:lnTo>
                    <a:pt x="0" y="13200"/>
                  </a:lnTo>
                  <a:lnTo>
                    <a:pt x="0" y="18000"/>
                  </a:lnTo>
                  <a:close/>
                  <a:moveTo>
                    <a:pt x="2880" y="13200"/>
                  </a:moveTo>
                  <a:lnTo>
                    <a:pt x="4320" y="9600"/>
                  </a:lnTo>
                  <a:lnTo>
                    <a:pt x="11520" y="3600"/>
                  </a:lnTo>
                  <a:lnTo>
                    <a:pt x="15840" y="6000"/>
                  </a:lnTo>
                  <a:lnTo>
                    <a:pt x="17280" y="9600"/>
                  </a:lnTo>
                  <a:lnTo>
                    <a:pt x="18720" y="14400"/>
                  </a:lnTo>
                  <a:lnTo>
                    <a:pt x="18720" y="16800"/>
                  </a:lnTo>
                  <a:lnTo>
                    <a:pt x="15840" y="19200"/>
                  </a:lnTo>
                  <a:lnTo>
                    <a:pt x="10080" y="20400"/>
                  </a:lnTo>
                  <a:lnTo>
                    <a:pt x="4320" y="18000"/>
                  </a:lnTo>
                  <a:lnTo>
                    <a:pt x="2880" y="15600"/>
                  </a:lnTo>
                  <a:lnTo>
                    <a:pt x="288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09" name="Freeform 19"/>
            <p:cNvSpPr/>
            <p:nvPr/>
          </p:nvSpPr>
          <p:spPr>
            <a:xfrm>
              <a:off x="4883149" y="123824"/>
              <a:ext cx="161926" cy="2476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831"/>
                  </a:lnTo>
                  <a:lnTo>
                    <a:pt x="6353" y="9969"/>
                  </a:lnTo>
                  <a:lnTo>
                    <a:pt x="6353" y="21600"/>
                  </a:lnTo>
                  <a:lnTo>
                    <a:pt x="15247" y="21600"/>
                  </a:lnTo>
                  <a:lnTo>
                    <a:pt x="15247" y="9138"/>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10" name="Freeform 20"/>
            <p:cNvSpPr/>
            <p:nvPr/>
          </p:nvSpPr>
          <p:spPr>
            <a:xfrm>
              <a:off x="4892674" y="352424"/>
              <a:ext cx="133351" cy="152401"/>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16971" y="17550"/>
                  </a:lnTo>
                  <a:lnTo>
                    <a:pt x="21600" y="12150"/>
                  </a:lnTo>
                  <a:lnTo>
                    <a:pt x="21600" y="6750"/>
                  </a:lnTo>
                  <a:lnTo>
                    <a:pt x="16971" y="1350"/>
                  </a:lnTo>
                  <a:lnTo>
                    <a:pt x="10800" y="0"/>
                  </a:lnTo>
                  <a:lnTo>
                    <a:pt x="6171" y="1350"/>
                  </a:lnTo>
                  <a:lnTo>
                    <a:pt x="3086" y="4050"/>
                  </a:lnTo>
                  <a:lnTo>
                    <a:pt x="0" y="9450"/>
                  </a:lnTo>
                  <a:lnTo>
                    <a:pt x="3086" y="14850"/>
                  </a:lnTo>
                  <a:lnTo>
                    <a:pt x="10800" y="21600"/>
                  </a:lnTo>
                  <a:close/>
                  <a:moveTo>
                    <a:pt x="12343" y="2700"/>
                  </a:moveTo>
                  <a:lnTo>
                    <a:pt x="16971" y="4050"/>
                  </a:lnTo>
                  <a:lnTo>
                    <a:pt x="18514" y="6750"/>
                  </a:lnTo>
                  <a:lnTo>
                    <a:pt x="18514" y="9450"/>
                  </a:lnTo>
                  <a:lnTo>
                    <a:pt x="16971" y="12150"/>
                  </a:lnTo>
                  <a:lnTo>
                    <a:pt x="13886" y="16200"/>
                  </a:lnTo>
                  <a:lnTo>
                    <a:pt x="10800" y="18900"/>
                  </a:lnTo>
                  <a:lnTo>
                    <a:pt x="7714" y="16200"/>
                  </a:lnTo>
                  <a:lnTo>
                    <a:pt x="4629" y="12150"/>
                  </a:lnTo>
                  <a:lnTo>
                    <a:pt x="4629" y="6750"/>
                  </a:lnTo>
                  <a:lnTo>
                    <a:pt x="7714" y="4050"/>
                  </a:lnTo>
                  <a:lnTo>
                    <a:pt x="12343"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11" name="Freeform 21"/>
            <p:cNvSpPr/>
            <p:nvPr/>
          </p:nvSpPr>
          <p:spPr>
            <a:xfrm>
              <a:off x="4883149" y="485774"/>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1440" y="18000"/>
                  </a:moveTo>
                  <a:lnTo>
                    <a:pt x="4320" y="20400"/>
                  </a:lnTo>
                  <a:lnTo>
                    <a:pt x="7200" y="21600"/>
                  </a:lnTo>
                  <a:lnTo>
                    <a:pt x="14400" y="21600"/>
                  </a:lnTo>
                  <a:lnTo>
                    <a:pt x="20160" y="19200"/>
                  </a:lnTo>
                  <a:lnTo>
                    <a:pt x="21600" y="16800"/>
                  </a:lnTo>
                  <a:lnTo>
                    <a:pt x="21600" y="13200"/>
                  </a:lnTo>
                  <a:lnTo>
                    <a:pt x="20160" y="7200"/>
                  </a:lnTo>
                  <a:lnTo>
                    <a:pt x="17280" y="3600"/>
                  </a:lnTo>
                  <a:lnTo>
                    <a:pt x="12960" y="0"/>
                  </a:lnTo>
                  <a:lnTo>
                    <a:pt x="11520" y="0"/>
                  </a:lnTo>
                  <a:lnTo>
                    <a:pt x="5760" y="4800"/>
                  </a:lnTo>
                  <a:lnTo>
                    <a:pt x="2880" y="9600"/>
                  </a:lnTo>
                  <a:lnTo>
                    <a:pt x="0" y="13200"/>
                  </a:lnTo>
                  <a:lnTo>
                    <a:pt x="1440" y="18000"/>
                  </a:lnTo>
                  <a:close/>
                  <a:moveTo>
                    <a:pt x="4320" y="13200"/>
                  </a:moveTo>
                  <a:lnTo>
                    <a:pt x="5760" y="9600"/>
                  </a:lnTo>
                  <a:lnTo>
                    <a:pt x="8640" y="6000"/>
                  </a:lnTo>
                  <a:lnTo>
                    <a:pt x="10080" y="3600"/>
                  </a:lnTo>
                  <a:lnTo>
                    <a:pt x="11520" y="2400"/>
                  </a:lnTo>
                  <a:lnTo>
                    <a:pt x="18720" y="8400"/>
                  </a:lnTo>
                  <a:lnTo>
                    <a:pt x="20160" y="13200"/>
                  </a:lnTo>
                  <a:lnTo>
                    <a:pt x="15840" y="18000"/>
                  </a:lnTo>
                  <a:lnTo>
                    <a:pt x="12960" y="19200"/>
                  </a:lnTo>
                  <a:lnTo>
                    <a:pt x="7200" y="19200"/>
                  </a:lnTo>
                  <a:lnTo>
                    <a:pt x="5760" y="16800"/>
                  </a:lnTo>
                  <a:lnTo>
                    <a:pt x="4320" y="15600"/>
                  </a:lnTo>
                  <a:lnTo>
                    <a:pt x="432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12" name="Freeform 22"/>
            <p:cNvSpPr/>
            <p:nvPr/>
          </p:nvSpPr>
          <p:spPr>
            <a:xfrm>
              <a:off x="4816474" y="3806824"/>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9818" y="21600"/>
                  </a:moveTo>
                  <a:lnTo>
                    <a:pt x="17673" y="16200"/>
                  </a:lnTo>
                  <a:lnTo>
                    <a:pt x="21600" y="10800"/>
                  </a:lnTo>
                  <a:lnTo>
                    <a:pt x="21600" y="5400"/>
                  </a:lnTo>
                  <a:lnTo>
                    <a:pt x="17673" y="1350"/>
                  </a:lnTo>
                  <a:lnTo>
                    <a:pt x="9818" y="0"/>
                  </a:lnTo>
                  <a:lnTo>
                    <a:pt x="5891" y="0"/>
                  </a:lnTo>
                  <a:lnTo>
                    <a:pt x="1964" y="2700"/>
                  </a:lnTo>
                  <a:lnTo>
                    <a:pt x="0" y="8100"/>
                  </a:lnTo>
                  <a:lnTo>
                    <a:pt x="1964" y="13500"/>
                  </a:lnTo>
                  <a:lnTo>
                    <a:pt x="5891" y="18900"/>
                  </a:lnTo>
                  <a:lnTo>
                    <a:pt x="9818" y="21600"/>
                  </a:lnTo>
                  <a:close/>
                  <a:moveTo>
                    <a:pt x="9818" y="2700"/>
                  </a:moveTo>
                  <a:lnTo>
                    <a:pt x="15709" y="4050"/>
                  </a:lnTo>
                  <a:lnTo>
                    <a:pt x="17673" y="5400"/>
                  </a:lnTo>
                  <a:lnTo>
                    <a:pt x="17673" y="8100"/>
                  </a:lnTo>
                  <a:lnTo>
                    <a:pt x="15709" y="10800"/>
                  </a:lnTo>
                  <a:lnTo>
                    <a:pt x="11782" y="14850"/>
                  </a:lnTo>
                  <a:lnTo>
                    <a:pt x="9818" y="17550"/>
                  </a:lnTo>
                  <a:lnTo>
                    <a:pt x="5891" y="14850"/>
                  </a:lnTo>
                  <a:lnTo>
                    <a:pt x="1964" y="6750"/>
                  </a:lnTo>
                  <a:lnTo>
                    <a:pt x="5891" y="2700"/>
                  </a:lnTo>
                  <a:lnTo>
                    <a:pt x="9818"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13" name="Freeform 23"/>
            <p:cNvSpPr/>
            <p:nvPr/>
          </p:nvSpPr>
          <p:spPr>
            <a:xfrm>
              <a:off x="989012" y="0"/>
              <a:ext cx="4132264" cy="704850"/>
            </a:xfrm>
            <a:custGeom>
              <a:avLst/>
              <a:gdLst/>
              <a:ahLst/>
              <a:cxnLst>
                <a:cxn ang="0">
                  <a:pos x="wd2" y="hd2"/>
                </a:cxn>
                <a:cxn ang="5400000">
                  <a:pos x="wd2" y="hd2"/>
                </a:cxn>
                <a:cxn ang="10800000">
                  <a:pos x="wd2" y="hd2"/>
                </a:cxn>
                <a:cxn ang="16200000">
                  <a:pos x="wd2" y="hd2"/>
                </a:cxn>
              </a:cxnLst>
              <a:rect l="0" t="0" r="r" b="b"/>
              <a:pathLst>
                <a:path w="21600" h="21600" extrusionOk="0">
                  <a:moveTo>
                    <a:pt x="21458" y="0"/>
                  </a:moveTo>
                  <a:lnTo>
                    <a:pt x="21600" y="3503"/>
                  </a:lnTo>
                  <a:lnTo>
                    <a:pt x="50" y="21600"/>
                  </a:lnTo>
                  <a:lnTo>
                    <a:pt x="0" y="19265"/>
                  </a:lnTo>
                  <a:lnTo>
                    <a:pt x="10200" y="4670"/>
                  </a:lnTo>
                  <a:lnTo>
                    <a:pt x="11250" y="3795"/>
                  </a:lnTo>
                  <a:lnTo>
                    <a:pt x="21458"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14" name="Freeform 24"/>
            <p:cNvSpPr/>
            <p:nvPr/>
          </p:nvSpPr>
          <p:spPr>
            <a:xfrm>
              <a:off x="857249" y="4200524"/>
              <a:ext cx="133351" cy="150814"/>
            </a:xfrm>
            <a:custGeom>
              <a:avLst/>
              <a:gdLst/>
              <a:ahLst/>
              <a:cxnLst>
                <a:cxn ang="0">
                  <a:pos x="wd2" y="hd2"/>
                </a:cxn>
                <a:cxn ang="5400000">
                  <a:pos x="wd2" y="hd2"/>
                </a:cxn>
                <a:cxn ang="10800000">
                  <a:pos x="wd2" y="hd2"/>
                </a:cxn>
                <a:cxn ang="16200000">
                  <a:pos x="wd2" y="hd2"/>
                </a:cxn>
              </a:cxnLst>
              <a:rect l="0" t="0" r="r" b="b"/>
              <a:pathLst>
                <a:path w="21600" h="21600" extrusionOk="0">
                  <a:moveTo>
                    <a:pt x="9257" y="21600"/>
                  </a:moveTo>
                  <a:lnTo>
                    <a:pt x="15429" y="17507"/>
                  </a:lnTo>
                  <a:lnTo>
                    <a:pt x="20057" y="12051"/>
                  </a:lnTo>
                  <a:lnTo>
                    <a:pt x="21600" y="9549"/>
                  </a:lnTo>
                  <a:lnTo>
                    <a:pt x="21600" y="6821"/>
                  </a:lnTo>
                  <a:lnTo>
                    <a:pt x="18514" y="1364"/>
                  </a:lnTo>
                  <a:lnTo>
                    <a:pt x="10800" y="0"/>
                  </a:lnTo>
                  <a:lnTo>
                    <a:pt x="7714" y="0"/>
                  </a:lnTo>
                  <a:lnTo>
                    <a:pt x="3086" y="2728"/>
                  </a:lnTo>
                  <a:lnTo>
                    <a:pt x="0" y="5457"/>
                  </a:lnTo>
                  <a:lnTo>
                    <a:pt x="0" y="8185"/>
                  </a:lnTo>
                  <a:lnTo>
                    <a:pt x="1543" y="13415"/>
                  </a:lnTo>
                  <a:lnTo>
                    <a:pt x="6171" y="18872"/>
                  </a:lnTo>
                  <a:lnTo>
                    <a:pt x="9257" y="21600"/>
                  </a:lnTo>
                  <a:close/>
                  <a:moveTo>
                    <a:pt x="12343" y="2728"/>
                  </a:moveTo>
                  <a:lnTo>
                    <a:pt x="16971" y="4093"/>
                  </a:lnTo>
                  <a:lnTo>
                    <a:pt x="18514" y="6821"/>
                  </a:lnTo>
                  <a:lnTo>
                    <a:pt x="18514" y="9549"/>
                  </a:lnTo>
                  <a:lnTo>
                    <a:pt x="16971" y="12051"/>
                  </a:lnTo>
                  <a:lnTo>
                    <a:pt x="10800" y="17507"/>
                  </a:lnTo>
                  <a:lnTo>
                    <a:pt x="9257" y="17507"/>
                  </a:lnTo>
                  <a:lnTo>
                    <a:pt x="6171" y="14779"/>
                  </a:lnTo>
                  <a:lnTo>
                    <a:pt x="4629" y="10914"/>
                  </a:lnTo>
                  <a:lnTo>
                    <a:pt x="4629" y="6821"/>
                  </a:lnTo>
                  <a:lnTo>
                    <a:pt x="7714" y="2728"/>
                  </a:lnTo>
                  <a:lnTo>
                    <a:pt x="12343" y="272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15" name="Freeform 25"/>
            <p:cNvSpPr/>
            <p:nvPr/>
          </p:nvSpPr>
          <p:spPr>
            <a:xfrm>
              <a:off x="2198687" y="43576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2880" y="19200"/>
                  </a:moveTo>
                  <a:lnTo>
                    <a:pt x="5760" y="21600"/>
                  </a:lnTo>
                  <a:lnTo>
                    <a:pt x="10080" y="21600"/>
                  </a:lnTo>
                  <a:lnTo>
                    <a:pt x="15840" y="20400"/>
                  </a:lnTo>
                  <a:lnTo>
                    <a:pt x="20160" y="15600"/>
                  </a:lnTo>
                  <a:lnTo>
                    <a:pt x="21600" y="13200"/>
                  </a:lnTo>
                  <a:lnTo>
                    <a:pt x="20160" y="9600"/>
                  </a:lnTo>
                  <a:lnTo>
                    <a:pt x="15840" y="4800"/>
                  </a:lnTo>
                  <a:lnTo>
                    <a:pt x="11520" y="2400"/>
                  </a:lnTo>
                  <a:lnTo>
                    <a:pt x="8640" y="0"/>
                  </a:lnTo>
                  <a:lnTo>
                    <a:pt x="5760" y="0"/>
                  </a:lnTo>
                  <a:lnTo>
                    <a:pt x="2880" y="6000"/>
                  </a:lnTo>
                  <a:lnTo>
                    <a:pt x="0" y="10800"/>
                  </a:lnTo>
                  <a:lnTo>
                    <a:pt x="0" y="15600"/>
                  </a:lnTo>
                  <a:lnTo>
                    <a:pt x="2880" y="19200"/>
                  </a:lnTo>
                  <a:close/>
                  <a:moveTo>
                    <a:pt x="2880" y="14400"/>
                  </a:moveTo>
                  <a:lnTo>
                    <a:pt x="7200" y="3600"/>
                  </a:lnTo>
                  <a:lnTo>
                    <a:pt x="7200" y="2400"/>
                  </a:lnTo>
                  <a:lnTo>
                    <a:pt x="15840" y="7200"/>
                  </a:lnTo>
                  <a:lnTo>
                    <a:pt x="18720" y="10800"/>
                  </a:lnTo>
                  <a:lnTo>
                    <a:pt x="18720" y="14400"/>
                  </a:lnTo>
                  <a:lnTo>
                    <a:pt x="17280" y="16800"/>
                  </a:lnTo>
                  <a:lnTo>
                    <a:pt x="11520" y="19200"/>
                  </a:lnTo>
                  <a:lnTo>
                    <a:pt x="8640" y="19200"/>
                  </a:lnTo>
                  <a:lnTo>
                    <a:pt x="5760" y="18000"/>
                  </a:lnTo>
                  <a:lnTo>
                    <a:pt x="4320" y="16800"/>
                  </a:lnTo>
                  <a:lnTo>
                    <a:pt x="2880" y="144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16" name="Freeform 26"/>
            <p:cNvSpPr/>
            <p:nvPr/>
          </p:nvSpPr>
          <p:spPr>
            <a:xfrm>
              <a:off x="9524" y="4357687"/>
              <a:ext cx="114301" cy="1428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8640"/>
                  </a:lnTo>
                  <a:lnTo>
                    <a:pt x="18254" y="2880"/>
                  </a:lnTo>
                  <a:lnTo>
                    <a:pt x="10952" y="0"/>
                  </a:lnTo>
                  <a:lnTo>
                    <a:pt x="3651" y="2880"/>
                  </a:lnTo>
                  <a:lnTo>
                    <a:pt x="0" y="8640"/>
                  </a:lnTo>
                  <a:lnTo>
                    <a:pt x="1825" y="14400"/>
                  </a:lnTo>
                  <a:lnTo>
                    <a:pt x="9127" y="18720"/>
                  </a:lnTo>
                  <a:lnTo>
                    <a:pt x="16428" y="21600"/>
                  </a:lnTo>
                  <a:lnTo>
                    <a:pt x="21600" y="21600"/>
                  </a:lnTo>
                  <a:close/>
                  <a:moveTo>
                    <a:pt x="7301" y="4320"/>
                  </a:moveTo>
                  <a:lnTo>
                    <a:pt x="16428" y="4320"/>
                  </a:lnTo>
                  <a:lnTo>
                    <a:pt x="18254" y="10080"/>
                  </a:lnTo>
                  <a:lnTo>
                    <a:pt x="18254" y="18720"/>
                  </a:lnTo>
                  <a:lnTo>
                    <a:pt x="7301" y="15840"/>
                  </a:lnTo>
                  <a:lnTo>
                    <a:pt x="3651" y="11520"/>
                  </a:lnTo>
                  <a:lnTo>
                    <a:pt x="3651" y="7200"/>
                  </a:lnTo>
                  <a:lnTo>
                    <a:pt x="7301" y="432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17" name="Oval 27"/>
            <p:cNvSpPr/>
            <p:nvPr/>
          </p:nvSpPr>
          <p:spPr>
            <a:xfrm>
              <a:off x="79374" y="4303712"/>
              <a:ext cx="2190751" cy="617539"/>
            </a:xfrm>
            <a:prstGeom prst="ellipse">
              <a:avLst/>
            </a:pr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18" name="Oval 28"/>
            <p:cNvSpPr/>
            <p:nvPr/>
          </p:nvSpPr>
          <p:spPr>
            <a:xfrm>
              <a:off x="0" y="4297362"/>
              <a:ext cx="2384426" cy="457201"/>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19" name="Oval 29"/>
            <p:cNvSpPr/>
            <p:nvPr/>
          </p:nvSpPr>
          <p:spPr>
            <a:xfrm>
              <a:off x="74612" y="4338637"/>
              <a:ext cx="2262189" cy="349251"/>
            </a:xfrm>
            <a:prstGeom prst="ellipse">
              <a:avLst/>
            </a:prstGeom>
            <a:gradFill flip="none" rotWithShape="1">
              <a:gsLst>
                <a:gs pos="0">
                  <a:srgbClr val="663300"/>
                </a:gs>
                <a:gs pos="100000">
                  <a:srgbClr val="82582E"/>
                </a:gs>
              </a:gsLst>
              <a:lin ang="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20" name="Freeform 30"/>
            <p:cNvSpPr/>
            <p:nvPr/>
          </p:nvSpPr>
          <p:spPr>
            <a:xfrm>
              <a:off x="2141537" y="4224337"/>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5840" y="21600"/>
                  </a:moveTo>
                  <a:lnTo>
                    <a:pt x="18720" y="14850"/>
                  </a:lnTo>
                  <a:lnTo>
                    <a:pt x="21600" y="9450"/>
                  </a:lnTo>
                  <a:lnTo>
                    <a:pt x="18720" y="4050"/>
                  </a:lnTo>
                  <a:lnTo>
                    <a:pt x="14400" y="0"/>
                  </a:lnTo>
                  <a:lnTo>
                    <a:pt x="7200" y="1350"/>
                  </a:lnTo>
                  <a:lnTo>
                    <a:pt x="1440" y="6750"/>
                  </a:lnTo>
                  <a:lnTo>
                    <a:pt x="0" y="9450"/>
                  </a:lnTo>
                  <a:lnTo>
                    <a:pt x="1440" y="13500"/>
                  </a:lnTo>
                  <a:lnTo>
                    <a:pt x="5760" y="17550"/>
                  </a:lnTo>
                  <a:lnTo>
                    <a:pt x="11520" y="20250"/>
                  </a:lnTo>
                  <a:lnTo>
                    <a:pt x="15840" y="21600"/>
                  </a:lnTo>
                  <a:close/>
                  <a:moveTo>
                    <a:pt x="10080" y="4050"/>
                  </a:moveTo>
                  <a:lnTo>
                    <a:pt x="14400" y="4050"/>
                  </a:lnTo>
                  <a:lnTo>
                    <a:pt x="17280" y="5400"/>
                  </a:lnTo>
                  <a:lnTo>
                    <a:pt x="17280" y="10800"/>
                  </a:lnTo>
                  <a:lnTo>
                    <a:pt x="15840" y="16200"/>
                  </a:lnTo>
                  <a:lnTo>
                    <a:pt x="14400" y="17550"/>
                  </a:lnTo>
                  <a:lnTo>
                    <a:pt x="14400" y="18900"/>
                  </a:lnTo>
                  <a:lnTo>
                    <a:pt x="10080" y="16200"/>
                  </a:lnTo>
                  <a:lnTo>
                    <a:pt x="7200" y="14850"/>
                  </a:lnTo>
                  <a:lnTo>
                    <a:pt x="4320" y="9450"/>
                  </a:lnTo>
                  <a:lnTo>
                    <a:pt x="5760" y="6750"/>
                  </a:lnTo>
                  <a:lnTo>
                    <a:pt x="10080"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21" name="Freeform 31"/>
            <p:cNvSpPr/>
            <p:nvPr/>
          </p:nvSpPr>
          <p:spPr>
            <a:xfrm>
              <a:off x="4806949" y="3930649"/>
              <a:ext cx="114301"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3600" y="20400"/>
                  </a:lnTo>
                  <a:lnTo>
                    <a:pt x="7200" y="21600"/>
                  </a:lnTo>
                  <a:lnTo>
                    <a:pt x="14400" y="21600"/>
                  </a:lnTo>
                  <a:lnTo>
                    <a:pt x="19800" y="19200"/>
                  </a:lnTo>
                  <a:lnTo>
                    <a:pt x="21600" y="13200"/>
                  </a:lnTo>
                  <a:lnTo>
                    <a:pt x="18000" y="3600"/>
                  </a:lnTo>
                  <a:lnTo>
                    <a:pt x="12600" y="0"/>
                  </a:lnTo>
                  <a:lnTo>
                    <a:pt x="10800" y="0"/>
                  </a:lnTo>
                  <a:lnTo>
                    <a:pt x="5400" y="4800"/>
                  </a:lnTo>
                  <a:lnTo>
                    <a:pt x="1800" y="9600"/>
                  </a:lnTo>
                  <a:lnTo>
                    <a:pt x="0" y="13200"/>
                  </a:lnTo>
                  <a:lnTo>
                    <a:pt x="0" y="18000"/>
                  </a:lnTo>
                  <a:close/>
                  <a:moveTo>
                    <a:pt x="3600" y="13200"/>
                  </a:moveTo>
                  <a:lnTo>
                    <a:pt x="5400" y="9600"/>
                  </a:lnTo>
                  <a:lnTo>
                    <a:pt x="9000" y="4800"/>
                  </a:lnTo>
                  <a:lnTo>
                    <a:pt x="10800" y="3600"/>
                  </a:lnTo>
                  <a:lnTo>
                    <a:pt x="16200" y="6000"/>
                  </a:lnTo>
                  <a:lnTo>
                    <a:pt x="18000" y="9600"/>
                  </a:lnTo>
                  <a:lnTo>
                    <a:pt x="19800" y="14400"/>
                  </a:lnTo>
                  <a:lnTo>
                    <a:pt x="19800" y="16800"/>
                  </a:lnTo>
                  <a:lnTo>
                    <a:pt x="16200" y="19200"/>
                  </a:lnTo>
                  <a:lnTo>
                    <a:pt x="9000" y="20400"/>
                  </a:lnTo>
                  <a:lnTo>
                    <a:pt x="7200" y="19200"/>
                  </a:lnTo>
                  <a:lnTo>
                    <a:pt x="3600" y="18000"/>
                  </a:lnTo>
                  <a:lnTo>
                    <a:pt x="360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22" name="Rectangle 32"/>
            <p:cNvSpPr/>
            <p:nvPr/>
          </p:nvSpPr>
          <p:spPr>
            <a:xfrm>
              <a:off x="2927349" y="1025524"/>
              <a:ext cx="274638" cy="4030664"/>
            </a:xfrm>
            <a:prstGeom prst="rect">
              <a:avLst/>
            </a:pr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23" name="Rectangle 33"/>
            <p:cNvSpPr/>
            <p:nvPr/>
          </p:nvSpPr>
          <p:spPr>
            <a:xfrm>
              <a:off x="3006724" y="663574"/>
              <a:ext cx="120651" cy="381000"/>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24" name="AutoShape 34"/>
            <p:cNvSpPr/>
            <p:nvPr/>
          </p:nvSpPr>
          <p:spPr>
            <a:xfrm>
              <a:off x="2898774" y="977899"/>
              <a:ext cx="325439" cy="82551"/>
            </a:xfrm>
            <a:prstGeom prst="roundRect">
              <a:avLst>
                <a:gd name="adj" fmla="val 16667"/>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25" name="Freeform 35"/>
            <p:cNvSpPr/>
            <p:nvPr/>
          </p:nvSpPr>
          <p:spPr>
            <a:xfrm>
              <a:off x="3035299" y="638174"/>
              <a:ext cx="400051" cy="25019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1029" y="1151"/>
                  </a:lnTo>
                  <a:lnTo>
                    <a:pt x="1029" y="822"/>
                  </a:lnTo>
                  <a:lnTo>
                    <a:pt x="0" y="164"/>
                  </a:lnTo>
                  <a:lnTo>
                    <a:pt x="6171" y="0"/>
                  </a:lnTo>
                  <a:lnTo>
                    <a:pt x="6686" y="658"/>
                  </a:lnTo>
                  <a:lnTo>
                    <a:pt x="7543" y="905"/>
                  </a:lnTo>
                </a:path>
              </a:pathLst>
            </a:cu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26" name="Freeform 36"/>
            <p:cNvSpPr/>
            <p:nvPr/>
          </p:nvSpPr>
          <p:spPr>
            <a:xfrm>
              <a:off x="2817812" y="466724"/>
              <a:ext cx="503239" cy="219076"/>
            </a:xfrm>
            <a:custGeom>
              <a:avLst/>
              <a:gdLst/>
              <a:ahLst/>
              <a:cxnLst>
                <a:cxn ang="0">
                  <a:pos x="wd2" y="hd2"/>
                </a:cxn>
                <a:cxn ang="5400000">
                  <a:pos x="wd2" y="hd2"/>
                </a:cxn>
                <a:cxn ang="10800000">
                  <a:pos x="wd2" y="hd2"/>
                </a:cxn>
                <a:cxn ang="16200000">
                  <a:pos x="wd2" y="hd2"/>
                </a:cxn>
              </a:cxnLst>
              <a:rect l="0" t="0" r="r" b="b"/>
              <a:pathLst>
                <a:path w="21600" h="21600" extrusionOk="0">
                  <a:moveTo>
                    <a:pt x="11005" y="0"/>
                  </a:moveTo>
                  <a:lnTo>
                    <a:pt x="15516" y="939"/>
                  </a:lnTo>
                  <a:lnTo>
                    <a:pt x="18797" y="5635"/>
                  </a:lnTo>
                  <a:lnTo>
                    <a:pt x="20780" y="12209"/>
                  </a:lnTo>
                  <a:lnTo>
                    <a:pt x="21600" y="21600"/>
                  </a:lnTo>
                  <a:lnTo>
                    <a:pt x="0" y="21600"/>
                  </a:lnTo>
                  <a:lnTo>
                    <a:pt x="752" y="12209"/>
                  </a:lnTo>
                  <a:lnTo>
                    <a:pt x="3213" y="5635"/>
                  </a:lnTo>
                  <a:lnTo>
                    <a:pt x="6494" y="939"/>
                  </a:lnTo>
                  <a:lnTo>
                    <a:pt x="11005"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grpSp>
      <p:sp>
        <p:nvSpPr>
          <p:cNvPr id="1328" name="Title Text"/>
          <p:cNvSpPr txBox="1">
            <a:spLocks noGrp="1"/>
          </p:cNvSpPr>
          <p:nvPr>
            <p:ph type="title"/>
          </p:nvPr>
        </p:nvSpPr>
        <p:spPr>
          <a:xfrm>
            <a:off x="457200" y="277813"/>
            <a:ext cx="8229600" cy="1143001"/>
          </a:xfrm>
          <a:prstGeom prst="rect">
            <a:avLst/>
          </a:prstGeom>
        </p:spPr>
        <p:txBody>
          <a:bodyPr/>
          <a:lstStyle>
            <a:lvl1pPr>
              <a:defRPr>
                <a:solidFill>
                  <a:srgbClr val="DBBD71"/>
                </a:solidFill>
              </a:defRPr>
            </a:lvl1pPr>
          </a:lstStyle>
          <a:p>
            <a:r>
              <a:t>Title Text</a:t>
            </a:r>
          </a:p>
        </p:txBody>
      </p:sp>
      <p:sp>
        <p:nvSpPr>
          <p:cNvPr id="1329" name="Body Level One…"/>
          <p:cNvSpPr txBox="1">
            <a:spLocks noGrp="1"/>
          </p:cNvSpPr>
          <p:nvPr>
            <p:ph type="body" idx="1"/>
          </p:nvPr>
        </p:nvSpPr>
        <p:spPr>
          <a:prstGeom prst="rect">
            <a:avLst/>
          </a:prstGeom>
        </p:spPr>
        <p:txBody>
          <a:bodyPr vert="eaVert"/>
          <a:lstStyle>
            <a:lvl1pPr>
              <a:buClr>
                <a:srgbClr val="FFCC66"/>
              </a:buClr>
              <a:buSzPct val="65000"/>
              <a:buChar char="■"/>
              <a:defRPr>
                <a:latin typeface="Tahoma"/>
                <a:ea typeface="Tahoma"/>
                <a:cs typeface="Tahoma"/>
                <a:sym typeface="Tahoma"/>
              </a:defRPr>
            </a:lvl1pPr>
            <a:lvl2pPr>
              <a:buClr>
                <a:srgbClr val="FFCC66"/>
              </a:buClr>
              <a:buSzPct val="65000"/>
              <a:buChar char="■"/>
              <a:defRPr>
                <a:latin typeface="Tahoma"/>
                <a:ea typeface="Tahoma"/>
                <a:cs typeface="Tahoma"/>
                <a:sym typeface="Tahoma"/>
              </a:defRPr>
            </a:lvl2pPr>
            <a:lvl3pPr>
              <a:buClr>
                <a:srgbClr val="FFCC66"/>
              </a:buClr>
              <a:buSzPct val="65000"/>
              <a:buChar char="■"/>
              <a:defRPr>
                <a:latin typeface="Tahoma"/>
                <a:ea typeface="Tahoma"/>
                <a:cs typeface="Tahoma"/>
                <a:sym typeface="Tahoma"/>
              </a:defRPr>
            </a:lvl3pPr>
            <a:lvl4pPr>
              <a:buClr>
                <a:srgbClr val="FFCC66"/>
              </a:buClr>
              <a:buSzPct val="65000"/>
              <a:buChar char="■"/>
              <a:defRPr>
                <a:latin typeface="Tahoma"/>
                <a:ea typeface="Tahoma"/>
                <a:cs typeface="Tahoma"/>
                <a:sym typeface="Tahoma"/>
              </a:defRPr>
            </a:lvl4pPr>
            <a:lvl5pPr>
              <a:buClr>
                <a:srgbClr val="FFCC66"/>
              </a:buClr>
              <a:buSzPct val="65000"/>
              <a:buChar char="■"/>
              <a:defRPr>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1330" name="Slide Number"/>
          <p:cNvSpPr txBox="1">
            <a:spLocks noGrp="1"/>
          </p:cNvSpPr>
          <p:nvPr>
            <p:ph type="sldNum" sz="quarter" idx="2"/>
          </p:nvPr>
        </p:nvSpPr>
        <p:spPr>
          <a:xfrm>
            <a:off x="8416270" y="6466522"/>
            <a:ext cx="270531" cy="269241"/>
          </a:xfrm>
          <a:prstGeom prst="rect">
            <a:avLst/>
          </a:prstGeom>
        </p:spPr>
        <p:txBody>
          <a:bodyPr anchor="b"/>
          <a:lstStyle>
            <a:lvl1pPr>
              <a:defRPr sz="1200">
                <a:latin typeface="Tahoma"/>
                <a:ea typeface="Tahoma"/>
                <a:cs typeface="Tahoma"/>
                <a:sym typeface="Tahoma"/>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60292809"/>
      </p:ext>
    </p:extLst>
  </p:cSld>
  <p:clrMapOvr>
    <a:masterClrMapping/>
  </p:clrMapOvr>
  <p:transition spd="med"/>
</p:sldLayout>
</file>

<file path=ppt/slideLayouts/slideLayout299.xml><?xml version="1.0" encoding="utf-8"?>
<p:sldLayout xmlns:a="http://schemas.openxmlformats.org/drawingml/2006/main" xmlns:r="http://schemas.openxmlformats.org/officeDocument/2006/relationships" xmlns:p="http://schemas.openxmlformats.org/presentationml/2006/main" showMasterSp="0" type="tx">
  <p:cSld name="5_Vertical Title and Text">
    <p:bg>
      <p:bgPr>
        <a:gradFill flip="none" rotWithShape="1">
          <a:gsLst>
            <a:gs pos="0">
              <a:srgbClr val="663300"/>
            </a:gs>
            <a:gs pos="50000">
              <a:srgbClr val="996600"/>
            </a:gs>
            <a:gs pos="100000">
              <a:srgbClr val="663300"/>
            </a:gs>
          </a:gsLst>
          <a:lin ang="5400000" scaled="0"/>
        </a:gradFill>
        <a:effectLst/>
      </p:bgPr>
    </p:bg>
    <p:spTree>
      <p:nvGrpSpPr>
        <p:cNvPr id="1" name=""/>
        <p:cNvGrpSpPr/>
        <p:nvPr/>
      </p:nvGrpSpPr>
      <p:grpSpPr>
        <a:xfrm>
          <a:off x="0" y="0"/>
          <a:ext cx="0" cy="0"/>
          <a:chOff x="0" y="0"/>
          <a:chExt cx="0" cy="0"/>
        </a:xfrm>
      </p:grpSpPr>
      <p:grpSp>
        <p:nvGrpSpPr>
          <p:cNvPr id="1371" name="Group 2"/>
          <p:cNvGrpSpPr/>
          <p:nvPr/>
        </p:nvGrpSpPr>
        <p:grpSpPr>
          <a:xfrm>
            <a:off x="3800475" y="1789113"/>
            <a:ext cx="5350046" cy="5056188"/>
            <a:chOff x="0" y="0"/>
            <a:chExt cx="5350045" cy="5056187"/>
          </a:xfrm>
        </p:grpSpPr>
        <p:sp>
          <p:nvSpPr>
            <p:cNvPr id="1337" name="Rectangle 3"/>
            <p:cNvSpPr/>
            <p:nvPr/>
          </p:nvSpPr>
          <p:spPr>
            <a:xfrm>
              <a:off x="2914649" y="377824"/>
              <a:ext cx="312738" cy="161925"/>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38" name="Oval 4"/>
            <p:cNvSpPr/>
            <p:nvPr/>
          </p:nvSpPr>
          <p:spPr>
            <a:xfrm>
              <a:off x="3024187" y="92074"/>
              <a:ext cx="74613" cy="74613"/>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39" name="Rectangle 5"/>
            <p:cNvSpPr/>
            <p:nvPr/>
          </p:nvSpPr>
          <p:spPr>
            <a:xfrm>
              <a:off x="3991359" y="650874"/>
              <a:ext cx="951732" cy="3157539"/>
            </a:xfrm>
            <a:custGeom>
              <a:avLst/>
              <a:gdLst/>
              <a:ahLst/>
              <a:cxnLst>
                <a:cxn ang="0">
                  <a:pos x="wd2" y="hd2"/>
                </a:cxn>
                <a:cxn ang="5400000">
                  <a:pos x="wd2" y="hd2"/>
                </a:cxn>
                <a:cxn ang="10800000">
                  <a:pos x="wd2" y="hd2"/>
                </a:cxn>
                <a:cxn ang="16200000">
                  <a:pos x="wd2" y="hd2"/>
                </a:cxn>
              </a:cxnLst>
              <a:rect l="0" t="0" r="r" b="b"/>
              <a:pathLst>
                <a:path w="21600" h="21600" extrusionOk="0">
                  <a:moveTo>
                    <a:pt x="21324" y="0"/>
                  </a:moveTo>
                  <a:lnTo>
                    <a:pt x="21600" y="25"/>
                  </a:lnTo>
                  <a:lnTo>
                    <a:pt x="276" y="21600"/>
                  </a:lnTo>
                  <a:lnTo>
                    <a:pt x="0" y="21575"/>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40" name="Freeform 6"/>
            <p:cNvSpPr/>
            <p:nvPr/>
          </p:nvSpPr>
          <p:spPr>
            <a:xfrm>
              <a:off x="3932237" y="3779837"/>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5891" y="21600"/>
                  </a:moveTo>
                  <a:lnTo>
                    <a:pt x="13745" y="17550"/>
                  </a:lnTo>
                  <a:lnTo>
                    <a:pt x="19636" y="13500"/>
                  </a:lnTo>
                  <a:lnTo>
                    <a:pt x="21600" y="8100"/>
                  </a:lnTo>
                  <a:lnTo>
                    <a:pt x="19636" y="2700"/>
                  </a:lnTo>
                  <a:lnTo>
                    <a:pt x="11782" y="0"/>
                  </a:lnTo>
                  <a:lnTo>
                    <a:pt x="3927" y="2700"/>
                  </a:lnTo>
                  <a:lnTo>
                    <a:pt x="0" y="8100"/>
                  </a:lnTo>
                  <a:lnTo>
                    <a:pt x="0" y="13500"/>
                  </a:lnTo>
                  <a:lnTo>
                    <a:pt x="5891" y="21600"/>
                  </a:lnTo>
                  <a:close/>
                  <a:moveTo>
                    <a:pt x="13745" y="4050"/>
                  </a:moveTo>
                  <a:lnTo>
                    <a:pt x="17673" y="5400"/>
                  </a:lnTo>
                  <a:lnTo>
                    <a:pt x="19636" y="8100"/>
                  </a:lnTo>
                  <a:lnTo>
                    <a:pt x="19636" y="10800"/>
                  </a:lnTo>
                  <a:lnTo>
                    <a:pt x="11782" y="16200"/>
                  </a:lnTo>
                  <a:lnTo>
                    <a:pt x="7855" y="17550"/>
                  </a:lnTo>
                  <a:lnTo>
                    <a:pt x="3927" y="10800"/>
                  </a:lnTo>
                  <a:lnTo>
                    <a:pt x="5891" y="5400"/>
                  </a:lnTo>
                  <a:lnTo>
                    <a:pt x="9818" y="4050"/>
                  </a:lnTo>
                  <a:lnTo>
                    <a:pt x="13745"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41" name="Rectangle 7"/>
            <p:cNvSpPr/>
            <p:nvPr/>
          </p:nvSpPr>
          <p:spPr>
            <a:xfrm>
              <a:off x="4866237" y="648095"/>
              <a:ext cx="97326" cy="3171034"/>
            </a:xfrm>
            <a:custGeom>
              <a:avLst/>
              <a:gdLst/>
              <a:ahLst/>
              <a:cxnLst>
                <a:cxn ang="0">
                  <a:pos x="wd2" y="hd2"/>
                </a:cxn>
                <a:cxn ang="5400000">
                  <a:pos x="wd2" y="hd2"/>
                </a:cxn>
                <a:cxn ang="10800000">
                  <a:pos x="wd2" y="hd2"/>
                </a:cxn>
                <a:cxn ang="16200000">
                  <a:pos x="wd2" y="hd2"/>
                </a:cxn>
              </a:cxnLst>
              <a:rect l="0" t="0" r="r" b="b"/>
              <a:pathLst>
                <a:path w="21600" h="21600" extrusionOk="0">
                  <a:moveTo>
                    <a:pt x="18782" y="0"/>
                  </a:moveTo>
                  <a:lnTo>
                    <a:pt x="21600" y="2"/>
                  </a:lnTo>
                  <a:lnTo>
                    <a:pt x="2818" y="21600"/>
                  </a:lnTo>
                  <a:lnTo>
                    <a:pt x="0" y="2159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42" name="Rectangle 8"/>
            <p:cNvSpPr/>
            <p:nvPr/>
          </p:nvSpPr>
          <p:spPr>
            <a:xfrm>
              <a:off x="4965528" y="649012"/>
              <a:ext cx="384518" cy="1351513"/>
            </a:xfrm>
            <a:custGeom>
              <a:avLst/>
              <a:gdLst/>
              <a:ahLst/>
              <a:cxnLst>
                <a:cxn ang="0">
                  <a:pos x="wd2" y="hd2"/>
                </a:cxn>
                <a:cxn ang="5400000">
                  <a:pos x="wd2" y="hd2"/>
                </a:cxn>
                <a:cxn ang="10800000">
                  <a:pos x="wd2" y="hd2"/>
                </a:cxn>
                <a:cxn ang="16200000">
                  <a:pos x="wd2" y="hd2"/>
                </a:cxn>
              </a:cxnLst>
              <a:rect l="0" t="0" r="r" b="b"/>
              <a:pathLst>
                <a:path w="21600" h="21600" extrusionOk="0">
                  <a:moveTo>
                    <a:pt x="0" y="54"/>
                  </a:moveTo>
                  <a:lnTo>
                    <a:pt x="688" y="0"/>
                  </a:lnTo>
                  <a:lnTo>
                    <a:pt x="21600" y="21546"/>
                  </a:lnTo>
                  <a:lnTo>
                    <a:pt x="20912"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43" name="Rectangle 9"/>
            <p:cNvSpPr/>
            <p:nvPr/>
          </p:nvSpPr>
          <p:spPr>
            <a:xfrm>
              <a:off x="1140127" y="1179683"/>
              <a:ext cx="1063021" cy="3055596"/>
            </a:xfrm>
            <a:custGeom>
              <a:avLst/>
              <a:gdLst/>
              <a:ahLst/>
              <a:cxnLst>
                <a:cxn ang="0">
                  <a:pos x="wd2" y="hd2"/>
                </a:cxn>
                <a:cxn ang="5400000">
                  <a:pos x="wd2" y="hd2"/>
                </a:cxn>
                <a:cxn ang="10800000">
                  <a:pos x="wd2" y="hd2"/>
                </a:cxn>
                <a:cxn ang="16200000">
                  <a:pos x="wd2" y="hd2"/>
                </a:cxn>
              </a:cxnLst>
              <a:rect l="0" t="0" r="r" b="b"/>
              <a:pathLst>
                <a:path w="21600" h="21600" extrusionOk="0">
                  <a:moveTo>
                    <a:pt x="0" y="29"/>
                  </a:moveTo>
                  <a:lnTo>
                    <a:pt x="244" y="0"/>
                  </a:lnTo>
                  <a:lnTo>
                    <a:pt x="21600" y="21571"/>
                  </a:lnTo>
                  <a:lnTo>
                    <a:pt x="21356"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44" name="Rectangle 10"/>
            <p:cNvSpPr/>
            <p:nvPr/>
          </p:nvSpPr>
          <p:spPr>
            <a:xfrm>
              <a:off x="39266" y="1187305"/>
              <a:ext cx="1083518" cy="3192752"/>
            </a:xfrm>
            <a:custGeom>
              <a:avLst/>
              <a:gdLst/>
              <a:ahLst/>
              <a:cxnLst>
                <a:cxn ang="0">
                  <a:pos x="wd2" y="hd2"/>
                </a:cxn>
                <a:cxn ang="5400000">
                  <a:pos x="wd2" y="hd2"/>
                </a:cxn>
                <a:cxn ang="10800000">
                  <a:pos x="wd2" y="hd2"/>
                </a:cxn>
                <a:cxn ang="16200000">
                  <a:pos x="wd2" y="hd2"/>
                </a:cxn>
              </a:cxnLst>
              <a:rect l="0" t="0" r="r" b="b"/>
              <a:pathLst>
                <a:path w="21600" h="21600" extrusionOk="0">
                  <a:moveTo>
                    <a:pt x="21360" y="0"/>
                  </a:moveTo>
                  <a:lnTo>
                    <a:pt x="21600" y="27"/>
                  </a:lnTo>
                  <a:lnTo>
                    <a:pt x="240" y="21600"/>
                  </a:lnTo>
                  <a:lnTo>
                    <a:pt x="0" y="2157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45" name="Rectangle 11"/>
            <p:cNvSpPr/>
            <p:nvPr/>
          </p:nvSpPr>
          <p:spPr>
            <a:xfrm>
              <a:off x="904041" y="1183192"/>
              <a:ext cx="236618" cy="3018415"/>
            </a:xfrm>
            <a:custGeom>
              <a:avLst/>
              <a:gdLst/>
              <a:ahLst/>
              <a:cxnLst>
                <a:cxn ang="0">
                  <a:pos x="wd2" y="hd2"/>
                </a:cxn>
                <a:cxn ang="5400000">
                  <a:pos x="wd2" y="hd2"/>
                </a:cxn>
                <a:cxn ang="10800000">
                  <a:pos x="wd2" y="hd2"/>
                </a:cxn>
                <a:cxn ang="16200000">
                  <a:pos x="wd2" y="hd2"/>
                </a:cxn>
              </a:cxnLst>
              <a:rect l="0" t="0" r="r" b="b"/>
              <a:pathLst>
                <a:path w="21600" h="21600" extrusionOk="0">
                  <a:moveTo>
                    <a:pt x="20444" y="0"/>
                  </a:moveTo>
                  <a:lnTo>
                    <a:pt x="21600" y="7"/>
                  </a:lnTo>
                  <a:lnTo>
                    <a:pt x="1156" y="21600"/>
                  </a:lnTo>
                  <a:lnTo>
                    <a:pt x="0" y="2159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46" name="Freeform 12"/>
            <p:cNvSpPr/>
            <p:nvPr/>
          </p:nvSpPr>
          <p:spPr>
            <a:xfrm>
              <a:off x="2560637" y="3006724"/>
              <a:ext cx="989013" cy="247651"/>
            </a:xfrm>
            <a:custGeom>
              <a:avLst/>
              <a:gdLst/>
              <a:ahLst/>
              <a:cxnLst>
                <a:cxn ang="0">
                  <a:pos x="wd2" y="hd2"/>
                </a:cxn>
                <a:cxn ang="5400000">
                  <a:pos x="wd2" y="hd2"/>
                </a:cxn>
                <a:cxn ang="10800000">
                  <a:pos x="wd2" y="hd2"/>
                </a:cxn>
                <a:cxn ang="16200000">
                  <a:pos x="wd2" y="hd2"/>
                </a:cxn>
              </a:cxnLst>
              <a:rect l="0" t="0" r="r" b="b"/>
              <a:pathLst>
                <a:path w="21600" h="21600" extrusionOk="0">
                  <a:moveTo>
                    <a:pt x="208" y="2492"/>
                  </a:moveTo>
                  <a:lnTo>
                    <a:pt x="5617" y="4985"/>
                  </a:lnTo>
                  <a:lnTo>
                    <a:pt x="8702" y="4985"/>
                  </a:lnTo>
                  <a:lnTo>
                    <a:pt x="12274" y="4154"/>
                  </a:lnTo>
                  <a:lnTo>
                    <a:pt x="16399" y="2492"/>
                  </a:lnTo>
                  <a:lnTo>
                    <a:pt x="21184" y="0"/>
                  </a:lnTo>
                  <a:lnTo>
                    <a:pt x="21600" y="15785"/>
                  </a:lnTo>
                  <a:lnTo>
                    <a:pt x="17231" y="19108"/>
                  </a:lnTo>
                  <a:lnTo>
                    <a:pt x="14354" y="20769"/>
                  </a:lnTo>
                  <a:lnTo>
                    <a:pt x="11025" y="21600"/>
                  </a:lnTo>
                  <a:lnTo>
                    <a:pt x="7454" y="21600"/>
                  </a:lnTo>
                  <a:lnTo>
                    <a:pt x="3744" y="20769"/>
                  </a:lnTo>
                  <a:lnTo>
                    <a:pt x="0" y="18277"/>
                  </a:lnTo>
                  <a:lnTo>
                    <a:pt x="208" y="2492"/>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47" name="Freeform 13"/>
            <p:cNvSpPr/>
            <p:nvPr/>
          </p:nvSpPr>
          <p:spPr>
            <a:xfrm>
              <a:off x="3759199" y="3911599"/>
              <a:ext cx="1581151" cy="200026"/>
            </a:xfrm>
            <a:custGeom>
              <a:avLst/>
              <a:gdLst/>
              <a:ahLst/>
              <a:cxnLst>
                <a:cxn ang="0">
                  <a:pos x="wd2" y="hd2"/>
                </a:cxn>
                <a:cxn ang="5400000">
                  <a:pos x="wd2" y="hd2"/>
                </a:cxn>
                <a:cxn ang="10800000">
                  <a:pos x="wd2" y="hd2"/>
                </a:cxn>
                <a:cxn ang="16200000">
                  <a:pos x="wd2" y="hd2"/>
                </a:cxn>
              </a:cxnLst>
              <a:rect l="0" t="0" r="r" b="b"/>
              <a:pathLst>
                <a:path w="21600" h="21600" extrusionOk="0">
                  <a:moveTo>
                    <a:pt x="16401" y="1029"/>
                  </a:moveTo>
                  <a:lnTo>
                    <a:pt x="8723" y="1029"/>
                  </a:lnTo>
                  <a:lnTo>
                    <a:pt x="7287" y="0"/>
                  </a:lnTo>
                  <a:lnTo>
                    <a:pt x="4829" y="0"/>
                  </a:lnTo>
                  <a:lnTo>
                    <a:pt x="3915" y="1029"/>
                  </a:lnTo>
                  <a:lnTo>
                    <a:pt x="1175" y="1029"/>
                  </a:lnTo>
                  <a:lnTo>
                    <a:pt x="522" y="2057"/>
                  </a:lnTo>
                  <a:lnTo>
                    <a:pt x="131" y="3086"/>
                  </a:lnTo>
                  <a:lnTo>
                    <a:pt x="0" y="4114"/>
                  </a:lnTo>
                  <a:lnTo>
                    <a:pt x="261" y="7200"/>
                  </a:lnTo>
                  <a:lnTo>
                    <a:pt x="392" y="8229"/>
                  </a:lnTo>
                  <a:lnTo>
                    <a:pt x="653" y="9257"/>
                  </a:lnTo>
                  <a:lnTo>
                    <a:pt x="1305" y="10286"/>
                  </a:lnTo>
                  <a:lnTo>
                    <a:pt x="1958" y="12343"/>
                  </a:lnTo>
                  <a:lnTo>
                    <a:pt x="3132" y="14400"/>
                  </a:lnTo>
                  <a:lnTo>
                    <a:pt x="4568" y="15429"/>
                  </a:lnTo>
                  <a:lnTo>
                    <a:pt x="6373" y="17486"/>
                  </a:lnTo>
                  <a:lnTo>
                    <a:pt x="8462" y="18514"/>
                  </a:lnTo>
                  <a:lnTo>
                    <a:pt x="10941" y="20571"/>
                  </a:lnTo>
                  <a:lnTo>
                    <a:pt x="13530" y="20571"/>
                  </a:lnTo>
                  <a:lnTo>
                    <a:pt x="16401" y="21600"/>
                  </a:lnTo>
                  <a:lnTo>
                    <a:pt x="21600" y="21600"/>
                  </a:lnTo>
                  <a:lnTo>
                    <a:pt x="21600" y="2057"/>
                  </a:lnTo>
                  <a:lnTo>
                    <a:pt x="19120" y="2057"/>
                  </a:lnTo>
                  <a:lnTo>
                    <a:pt x="16401" y="1029"/>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48" name="Freeform 14"/>
            <p:cNvSpPr/>
            <p:nvPr/>
          </p:nvSpPr>
          <p:spPr>
            <a:xfrm>
              <a:off x="3797300" y="3997324"/>
              <a:ext cx="1543051" cy="388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535" y="4761"/>
                  </a:lnTo>
                  <a:lnTo>
                    <a:pt x="1471" y="8464"/>
                  </a:lnTo>
                  <a:lnTo>
                    <a:pt x="2675" y="12078"/>
                  </a:lnTo>
                  <a:lnTo>
                    <a:pt x="4414" y="15252"/>
                  </a:lnTo>
                  <a:lnTo>
                    <a:pt x="6531" y="17897"/>
                  </a:lnTo>
                  <a:lnTo>
                    <a:pt x="9206" y="20013"/>
                  </a:lnTo>
                  <a:lnTo>
                    <a:pt x="10677" y="20542"/>
                  </a:lnTo>
                  <a:lnTo>
                    <a:pt x="12394" y="21071"/>
                  </a:lnTo>
                  <a:lnTo>
                    <a:pt x="14133" y="21600"/>
                  </a:lnTo>
                  <a:lnTo>
                    <a:pt x="19059" y="21600"/>
                  </a:lnTo>
                  <a:lnTo>
                    <a:pt x="21600" y="21071"/>
                  </a:lnTo>
                  <a:lnTo>
                    <a:pt x="21600" y="5290"/>
                  </a:lnTo>
                  <a:lnTo>
                    <a:pt x="15604" y="5290"/>
                  </a:lnTo>
                  <a:lnTo>
                    <a:pt x="11212" y="4761"/>
                  </a:lnTo>
                  <a:lnTo>
                    <a:pt x="7066" y="3703"/>
                  </a:lnTo>
                  <a:lnTo>
                    <a:pt x="3344" y="2116"/>
                  </a:lnTo>
                  <a:lnTo>
                    <a:pt x="1605" y="1058"/>
                  </a:lnTo>
                  <a:lnTo>
                    <a:pt x="0" y="0"/>
                  </a:lnTo>
                  <a:close/>
                </a:path>
              </a:pathLst>
            </a:custGeom>
            <a:gradFill flip="none" rotWithShape="1">
              <a:gsLst>
                <a:gs pos="0">
                  <a:srgbClr val="663300"/>
                </a:gs>
                <a:gs pos="100000">
                  <a:srgbClr val="82582E"/>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49" name="Freeform 15"/>
            <p:cNvSpPr/>
            <p:nvPr/>
          </p:nvSpPr>
          <p:spPr>
            <a:xfrm>
              <a:off x="3825875" y="3911599"/>
              <a:ext cx="1514476" cy="142876"/>
            </a:xfrm>
            <a:custGeom>
              <a:avLst/>
              <a:gdLst/>
              <a:ahLst/>
              <a:cxnLst>
                <a:cxn ang="0">
                  <a:pos x="wd2" y="hd2"/>
                </a:cxn>
                <a:cxn ang="5400000">
                  <a:pos x="wd2" y="hd2"/>
                </a:cxn>
                <a:cxn ang="10800000">
                  <a:pos x="wd2" y="hd2"/>
                </a:cxn>
                <a:cxn ang="16200000">
                  <a:pos x="wd2" y="hd2"/>
                </a:cxn>
              </a:cxnLst>
              <a:rect l="0" t="0" r="r" b="b"/>
              <a:pathLst>
                <a:path w="21600" h="21600" extrusionOk="0">
                  <a:moveTo>
                    <a:pt x="15899" y="0"/>
                  </a:moveTo>
                  <a:lnTo>
                    <a:pt x="3679" y="0"/>
                  </a:lnTo>
                  <a:lnTo>
                    <a:pt x="2862" y="1440"/>
                  </a:lnTo>
                  <a:lnTo>
                    <a:pt x="2180" y="1440"/>
                  </a:lnTo>
                  <a:lnTo>
                    <a:pt x="1226" y="2880"/>
                  </a:lnTo>
                  <a:lnTo>
                    <a:pt x="681" y="2880"/>
                  </a:lnTo>
                  <a:lnTo>
                    <a:pt x="273" y="4320"/>
                  </a:lnTo>
                  <a:lnTo>
                    <a:pt x="136" y="4320"/>
                  </a:lnTo>
                  <a:lnTo>
                    <a:pt x="0" y="5760"/>
                  </a:lnTo>
                  <a:lnTo>
                    <a:pt x="136" y="7200"/>
                  </a:lnTo>
                  <a:lnTo>
                    <a:pt x="545" y="8640"/>
                  </a:lnTo>
                  <a:lnTo>
                    <a:pt x="1226" y="10080"/>
                  </a:lnTo>
                  <a:lnTo>
                    <a:pt x="2317" y="12960"/>
                  </a:lnTo>
                  <a:lnTo>
                    <a:pt x="3816" y="14400"/>
                  </a:lnTo>
                  <a:lnTo>
                    <a:pt x="5701" y="15840"/>
                  </a:lnTo>
                  <a:lnTo>
                    <a:pt x="7745" y="18720"/>
                  </a:lnTo>
                  <a:lnTo>
                    <a:pt x="10198" y="20160"/>
                  </a:lnTo>
                  <a:lnTo>
                    <a:pt x="12901" y="20160"/>
                  </a:lnTo>
                  <a:lnTo>
                    <a:pt x="15763" y="21600"/>
                  </a:lnTo>
                  <a:lnTo>
                    <a:pt x="21600" y="21600"/>
                  </a:lnTo>
                  <a:lnTo>
                    <a:pt x="21600" y="1440"/>
                  </a:lnTo>
                  <a:lnTo>
                    <a:pt x="17534" y="1440"/>
                  </a:lnTo>
                  <a:lnTo>
                    <a:pt x="15899"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50" name="Freeform 16"/>
            <p:cNvSpPr/>
            <p:nvPr/>
          </p:nvSpPr>
          <p:spPr>
            <a:xfrm>
              <a:off x="1055687" y="657224"/>
              <a:ext cx="161926" cy="246064"/>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672"/>
                  </a:lnTo>
                  <a:lnTo>
                    <a:pt x="6353" y="10034"/>
                  </a:lnTo>
                  <a:lnTo>
                    <a:pt x="6353" y="21600"/>
                  </a:lnTo>
                  <a:lnTo>
                    <a:pt x="15247" y="21600"/>
                  </a:lnTo>
                  <a:lnTo>
                    <a:pt x="15247" y="9197"/>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51" name="Freeform 17"/>
            <p:cNvSpPr/>
            <p:nvPr/>
          </p:nvSpPr>
          <p:spPr>
            <a:xfrm>
              <a:off x="1055687" y="893762"/>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1520" y="21600"/>
                  </a:moveTo>
                  <a:lnTo>
                    <a:pt x="17280" y="16200"/>
                  </a:lnTo>
                  <a:lnTo>
                    <a:pt x="21600" y="8100"/>
                  </a:lnTo>
                  <a:lnTo>
                    <a:pt x="20160" y="5400"/>
                  </a:lnTo>
                  <a:lnTo>
                    <a:pt x="15840" y="1350"/>
                  </a:lnTo>
                  <a:lnTo>
                    <a:pt x="10080" y="0"/>
                  </a:lnTo>
                  <a:lnTo>
                    <a:pt x="5760" y="0"/>
                  </a:lnTo>
                  <a:lnTo>
                    <a:pt x="2880" y="2700"/>
                  </a:lnTo>
                  <a:lnTo>
                    <a:pt x="0" y="8100"/>
                  </a:lnTo>
                  <a:lnTo>
                    <a:pt x="2880" y="14850"/>
                  </a:lnTo>
                  <a:lnTo>
                    <a:pt x="7200" y="18900"/>
                  </a:lnTo>
                  <a:lnTo>
                    <a:pt x="11520" y="21600"/>
                  </a:lnTo>
                  <a:close/>
                  <a:moveTo>
                    <a:pt x="11520" y="2700"/>
                  </a:moveTo>
                  <a:lnTo>
                    <a:pt x="15840" y="4050"/>
                  </a:lnTo>
                  <a:lnTo>
                    <a:pt x="17280" y="5400"/>
                  </a:lnTo>
                  <a:lnTo>
                    <a:pt x="17280" y="10800"/>
                  </a:lnTo>
                  <a:lnTo>
                    <a:pt x="12960" y="14850"/>
                  </a:lnTo>
                  <a:lnTo>
                    <a:pt x="11520" y="17550"/>
                  </a:lnTo>
                  <a:lnTo>
                    <a:pt x="7200" y="14850"/>
                  </a:lnTo>
                  <a:lnTo>
                    <a:pt x="4320" y="6750"/>
                  </a:lnTo>
                  <a:lnTo>
                    <a:pt x="7200" y="2700"/>
                  </a:lnTo>
                  <a:lnTo>
                    <a:pt x="11520"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52" name="Freeform 18"/>
            <p:cNvSpPr/>
            <p:nvPr/>
          </p:nvSpPr>
          <p:spPr>
            <a:xfrm>
              <a:off x="1055687" y="10175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2880" y="20400"/>
                  </a:lnTo>
                  <a:lnTo>
                    <a:pt x="5760" y="21600"/>
                  </a:lnTo>
                  <a:lnTo>
                    <a:pt x="12960" y="21600"/>
                  </a:lnTo>
                  <a:lnTo>
                    <a:pt x="18720" y="19200"/>
                  </a:lnTo>
                  <a:lnTo>
                    <a:pt x="21600" y="14400"/>
                  </a:lnTo>
                  <a:lnTo>
                    <a:pt x="20160" y="8400"/>
                  </a:lnTo>
                  <a:lnTo>
                    <a:pt x="11520" y="1200"/>
                  </a:lnTo>
                  <a:lnTo>
                    <a:pt x="11520" y="0"/>
                  </a:lnTo>
                  <a:lnTo>
                    <a:pt x="5760" y="4800"/>
                  </a:lnTo>
                  <a:lnTo>
                    <a:pt x="1440" y="9600"/>
                  </a:lnTo>
                  <a:lnTo>
                    <a:pt x="0" y="13200"/>
                  </a:lnTo>
                  <a:lnTo>
                    <a:pt x="0" y="18000"/>
                  </a:lnTo>
                  <a:close/>
                  <a:moveTo>
                    <a:pt x="2880" y="13200"/>
                  </a:moveTo>
                  <a:lnTo>
                    <a:pt x="4320" y="9600"/>
                  </a:lnTo>
                  <a:lnTo>
                    <a:pt x="11520" y="3600"/>
                  </a:lnTo>
                  <a:lnTo>
                    <a:pt x="15840" y="6000"/>
                  </a:lnTo>
                  <a:lnTo>
                    <a:pt x="17280" y="9600"/>
                  </a:lnTo>
                  <a:lnTo>
                    <a:pt x="18720" y="14400"/>
                  </a:lnTo>
                  <a:lnTo>
                    <a:pt x="18720" y="16800"/>
                  </a:lnTo>
                  <a:lnTo>
                    <a:pt x="15840" y="19200"/>
                  </a:lnTo>
                  <a:lnTo>
                    <a:pt x="10080" y="20400"/>
                  </a:lnTo>
                  <a:lnTo>
                    <a:pt x="4320" y="18000"/>
                  </a:lnTo>
                  <a:lnTo>
                    <a:pt x="2880" y="15600"/>
                  </a:lnTo>
                  <a:lnTo>
                    <a:pt x="288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53" name="Freeform 19"/>
            <p:cNvSpPr/>
            <p:nvPr/>
          </p:nvSpPr>
          <p:spPr>
            <a:xfrm>
              <a:off x="4883149" y="123824"/>
              <a:ext cx="161926" cy="2476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831"/>
                  </a:lnTo>
                  <a:lnTo>
                    <a:pt x="6353" y="9969"/>
                  </a:lnTo>
                  <a:lnTo>
                    <a:pt x="6353" y="21600"/>
                  </a:lnTo>
                  <a:lnTo>
                    <a:pt x="15247" y="21600"/>
                  </a:lnTo>
                  <a:lnTo>
                    <a:pt x="15247" y="9138"/>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54" name="Freeform 20"/>
            <p:cNvSpPr/>
            <p:nvPr/>
          </p:nvSpPr>
          <p:spPr>
            <a:xfrm>
              <a:off x="4892674" y="352424"/>
              <a:ext cx="133351" cy="152401"/>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16971" y="17550"/>
                  </a:lnTo>
                  <a:lnTo>
                    <a:pt x="21600" y="12150"/>
                  </a:lnTo>
                  <a:lnTo>
                    <a:pt x="21600" y="6750"/>
                  </a:lnTo>
                  <a:lnTo>
                    <a:pt x="16971" y="1350"/>
                  </a:lnTo>
                  <a:lnTo>
                    <a:pt x="10800" y="0"/>
                  </a:lnTo>
                  <a:lnTo>
                    <a:pt x="6171" y="1350"/>
                  </a:lnTo>
                  <a:lnTo>
                    <a:pt x="3086" y="4050"/>
                  </a:lnTo>
                  <a:lnTo>
                    <a:pt x="0" y="9450"/>
                  </a:lnTo>
                  <a:lnTo>
                    <a:pt x="3086" y="14850"/>
                  </a:lnTo>
                  <a:lnTo>
                    <a:pt x="10800" y="21600"/>
                  </a:lnTo>
                  <a:close/>
                  <a:moveTo>
                    <a:pt x="12343" y="2700"/>
                  </a:moveTo>
                  <a:lnTo>
                    <a:pt x="16971" y="4050"/>
                  </a:lnTo>
                  <a:lnTo>
                    <a:pt x="18514" y="6750"/>
                  </a:lnTo>
                  <a:lnTo>
                    <a:pt x="18514" y="9450"/>
                  </a:lnTo>
                  <a:lnTo>
                    <a:pt x="16971" y="12150"/>
                  </a:lnTo>
                  <a:lnTo>
                    <a:pt x="13886" y="16200"/>
                  </a:lnTo>
                  <a:lnTo>
                    <a:pt x="10800" y="18900"/>
                  </a:lnTo>
                  <a:lnTo>
                    <a:pt x="7714" y="16200"/>
                  </a:lnTo>
                  <a:lnTo>
                    <a:pt x="4629" y="12150"/>
                  </a:lnTo>
                  <a:lnTo>
                    <a:pt x="4629" y="6750"/>
                  </a:lnTo>
                  <a:lnTo>
                    <a:pt x="7714" y="4050"/>
                  </a:lnTo>
                  <a:lnTo>
                    <a:pt x="12343"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55" name="Freeform 21"/>
            <p:cNvSpPr/>
            <p:nvPr/>
          </p:nvSpPr>
          <p:spPr>
            <a:xfrm>
              <a:off x="4883149" y="485774"/>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1440" y="18000"/>
                  </a:moveTo>
                  <a:lnTo>
                    <a:pt x="4320" y="20400"/>
                  </a:lnTo>
                  <a:lnTo>
                    <a:pt x="7200" y="21600"/>
                  </a:lnTo>
                  <a:lnTo>
                    <a:pt x="14400" y="21600"/>
                  </a:lnTo>
                  <a:lnTo>
                    <a:pt x="20160" y="19200"/>
                  </a:lnTo>
                  <a:lnTo>
                    <a:pt x="21600" y="16800"/>
                  </a:lnTo>
                  <a:lnTo>
                    <a:pt x="21600" y="13200"/>
                  </a:lnTo>
                  <a:lnTo>
                    <a:pt x="20160" y="7200"/>
                  </a:lnTo>
                  <a:lnTo>
                    <a:pt x="17280" y="3600"/>
                  </a:lnTo>
                  <a:lnTo>
                    <a:pt x="12960" y="0"/>
                  </a:lnTo>
                  <a:lnTo>
                    <a:pt x="11520" y="0"/>
                  </a:lnTo>
                  <a:lnTo>
                    <a:pt x="5760" y="4800"/>
                  </a:lnTo>
                  <a:lnTo>
                    <a:pt x="2880" y="9600"/>
                  </a:lnTo>
                  <a:lnTo>
                    <a:pt x="0" y="13200"/>
                  </a:lnTo>
                  <a:lnTo>
                    <a:pt x="1440" y="18000"/>
                  </a:lnTo>
                  <a:close/>
                  <a:moveTo>
                    <a:pt x="4320" y="13200"/>
                  </a:moveTo>
                  <a:lnTo>
                    <a:pt x="5760" y="9600"/>
                  </a:lnTo>
                  <a:lnTo>
                    <a:pt x="8640" y="6000"/>
                  </a:lnTo>
                  <a:lnTo>
                    <a:pt x="10080" y="3600"/>
                  </a:lnTo>
                  <a:lnTo>
                    <a:pt x="11520" y="2400"/>
                  </a:lnTo>
                  <a:lnTo>
                    <a:pt x="18720" y="8400"/>
                  </a:lnTo>
                  <a:lnTo>
                    <a:pt x="20160" y="13200"/>
                  </a:lnTo>
                  <a:lnTo>
                    <a:pt x="15840" y="18000"/>
                  </a:lnTo>
                  <a:lnTo>
                    <a:pt x="12960" y="19200"/>
                  </a:lnTo>
                  <a:lnTo>
                    <a:pt x="7200" y="19200"/>
                  </a:lnTo>
                  <a:lnTo>
                    <a:pt x="5760" y="16800"/>
                  </a:lnTo>
                  <a:lnTo>
                    <a:pt x="4320" y="15600"/>
                  </a:lnTo>
                  <a:lnTo>
                    <a:pt x="432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56" name="Freeform 22"/>
            <p:cNvSpPr/>
            <p:nvPr/>
          </p:nvSpPr>
          <p:spPr>
            <a:xfrm>
              <a:off x="4816474" y="3806824"/>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9818" y="21600"/>
                  </a:moveTo>
                  <a:lnTo>
                    <a:pt x="17673" y="16200"/>
                  </a:lnTo>
                  <a:lnTo>
                    <a:pt x="21600" y="10800"/>
                  </a:lnTo>
                  <a:lnTo>
                    <a:pt x="21600" y="5400"/>
                  </a:lnTo>
                  <a:lnTo>
                    <a:pt x="17673" y="1350"/>
                  </a:lnTo>
                  <a:lnTo>
                    <a:pt x="9818" y="0"/>
                  </a:lnTo>
                  <a:lnTo>
                    <a:pt x="5891" y="0"/>
                  </a:lnTo>
                  <a:lnTo>
                    <a:pt x="1964" y="2700"/>
                  </a:lnTo>
                  <a:lnTo>
                    <a:pt x="0" y="8100"/>
                  </a:lnTo>
                  <a:lnTo>
                    <a:pt x="1964" y="13500"/>
                  </a:lnTo>
                  <a:lnTo>
                    <a:pt x="5891" y="18900"/>
                  </a:lnTo>
                  <a:lnTo>
                    <a:pt x="9818" y="21600"/>
                  </a:lnTo>
                  <a:close/>
                  <a:moveTo>
                    <a:pt x="9818" y="2700"/>
                  </a:moveTo>
                  <a:lnTo>
                    <a:pt x="15709" y="4050"/>
                  </a:lnTo>
                  <a:lnTo>
                    <a:pt x="17673" y="5400"/>
                  </a:lnTo>
                  <a:lnTo>
                    <a:pt x="17673" y="8100"/>
                  </a:lnTo>
                  <a:lnTo>
                    <a:pt x="15709" y="10800"/>
                  </a:lnTo>
                  <a:lnTo>
                    <a:pt x="11782" y="14850"/>
                  </a:lnTo>
                  <a:lnTo>
                    <a:pt x="9818" y="17550"/>
                  </a:lnTo>
                  <a:lnTo>
                    <a:pt x="5891" y="14850"/>
                  </a:lnTo>
                  <a:lnTo>
                    <a:pt x="1964" y="6750"/>
                  </a:lnTo>
                  <a:lnTo>
                    <a:pt x="5891" y="2700"/>
                  </a:lnTo>
                  <a:lnTo>
                    <a:pt x="9818"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57" name="Freeform 23"/>
            <p:cNvSpPr/>
            <p:nvPr/>
          </p:nvSpPr>
          <p:spPr>
            <a:xfrm>
              <a:off x="989012" y="0"/>
              <a:ext cx="4132264" cy="704850"/>
            </a:xfrm>
            <a:custGeom>
              <a:avLst/>
              <a:gdLst/>
              <a:ahLst/>
              <a:cxnLst>
                <a:cxn ang="0">
                  <a:pos x="wd2" y="hd2"/>
                </a:cxn>
                <a:cxn ang="5400000">
                  <a:pos x="wd2" y="hd2"/>
                </a:cxn>
                <a:cxn ang="10800000">
                  <a:pos x="wd2" y="hd2"/>
                </a:cxn>
                <a:cxn ang="16200000">
                  <a:pos x="wd2" y="hd2"/>
                </a:cxn>
              </a:cxnLst>
              <a:rect l="0" t="0" r="r" b="b"/>
              <a:pathLst>
                <a:path w="21600" h="21600" extrusionOk="0">
                  <a:moveTo>
                    <a:pt x="21458" y="0"/>
                  </a:moveTo>
                  <a:lnTo>
                    <a:pt x="21600" y="3503"/>
                  </a:lnTo>
                  <a:lnTo>
                    <a:pt x="50" y="21600"/>
                  </a:lnTo>
                  <a:lnTo>
                    <a:pt x="0" y="19265"/>
                  </a:lnTo>
                  <a:lnTo>
                    <a:pt x="10200" y="4670"/>
                  </a:lnTo>
                  <a:lnTo>
                    <a:pt x="11250" y="3795"/>
                  </a:lnTo>
                  <a:lnTo>
                    <a:pt x="21458"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58" name="Freeform 24"/>
            <p:cNvSpPr/>
            <p:nvPr/>
          </p:nvSpPr>
          <p:spPr>
            <a:xfrm>
              <a:off x="857249" y="4200524"/>
              <a:ext cx="133351" cy="150814"/>
            </a:xfrm>
            <a:custGeom>
              <a:avLst/>
              <a:gdLst/>
              <a:ahLst/>
              <a:cxnLst>
                <a:cxn ang="0">
                  <a:pos x="wd2" y="hd2"/>
                </a:cxn>
                <a:cxn ang="5400000">
                  <a:pos x="wd2" y="hd2"/>
                </a:cxn>
                <a:cxn ang="10800000">
                  <a:pos x="wd2" y="hd2"/>
                </a:cxn>
                <a:cxn ang="16200000">
                  <a:pos x="wd2" y="hd2"/>
                </a:cxn>
              </a:cxnLst>
              <a:rect l="0" t="0" r="r" b="b"/>
              <a:pathLst>
                <a:path w="21600" h="21600" extrusionOk="0">
                  <a:moveTo>
                    <a:pt x="9257" y="21600"/>
                  </a:moveTo>
                  <a:lnTo>
                    <a:pt x="15429" y="17507"/>
                  </a:lnTo>
                  <a:lnTo>
                    <a:pt x="20057" y="12051"/>
                  </a:lnTo>
                  <a:lnTo>
                    <a:pt x="21600" y="9549"/>
                  </a:lnTo>
                  <a:lnTo>
                    <a:pt x="21600" y="6821"/>
                  </a:lnTo>
                  <a:lnTo>
                    <a:pt x="18514" y="1364"/>
                  </a:lnTo>
                  <a:lnTo>
                    <a:pt x="10800" y="0"/>
                  </a:lnTo>
                  <a:lnTo>
                    <a:pt x="7714" y="0"/>
                  </a:lnTo>
                  <a:lnTo>
                    <a:pt x="3086" y="2728"/>
                  </a:lnTo>
                  <a:lnTo>
                    <a:pt x="0" y="5457"/>
                  </a:lnTo>
                  <a:lnTo>
                    <a:pt x="0" y="8185"/>
                  </a:lnTo>
                  <a:lnTo>
                    <a:pt x="1543" y="13415"/>
                  </a:lnTo>
                  <a:lnTo>
                    <a:pt x="6171" y="18872"/>
                  </a:lnTo>
                  <a:lnTo>
                    <a:pt x="9257" y="21600"/>
                  </a:lnTo>
                  <a:close/>
                  <a:moveTo>
                    <a:pt x="12343" y="2728"/>
                  </a:moveTo>
                  <a:lnTo>
                    <a:pt x="16971" y="4093"/>
                  </a:lnTo>
                  <a:lnTo>
                    <a:pt x="18514" y="6821"/>
                  </a:lnTo>
                  <a:lnTo>
                    <a:pt x="18514" y="9549"/>
                  </a:lnTo>
                  <a:lnTo>
                    <a:pt x="16971" y="12051"/>
                  </a:lnTo>
                  <a:lnTo>
                    <a:pt x="10800" y="17507"/>
                  </a:lnTo>
                  <a:lnTo>
                    <a:pt x="9257" y="17507"/>
                  </a:lnTo>
                  <a:lnTo>
                    <a:pt x="6171" y="14779"/>
                  </a:lnTo>
                  <a:lnTo>
                    <a:pt x="4629" y="10914"/>
                  </a:lnTo>
                  <a:lnTo>
                    <a:pt x="4629" y="6821"/>
                  </a:lnTo>
                  <a:lnTo>
                    <a:pt x="7714" y="2728"/>
                  </a:lnTo>
                  <a:lnTo>
                    <a:pt x="12343" y="272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59" name="Freeform 25"/>
            <p:cNvSpPr/>
            <p:nvPr/>
          </p:nvSpPr>
          <p:spPr>
            <a:xfrm>
              <a:off x="2198687" y="43576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2880" y="19200"/>
                  </a:moveTo>
                  <a:lnTo>
                    <a:pt x="5760" y="21600"/>
                  </a:lnTo>
                  <a:lnTo>
                    <a:pt x="10080" y="21600"/>
                  </a:lnTo>
                  <a:lnTo>
                    <a:pt x="15840" y="20400"/>
                  </a:lnTo>
                  <a:lnTo>
                    <a:pt x="20160" y="15600"/>
                  </a:lnTo>
                  <a:lnTo>
                    <a:pt x="21600" y="13200"/>
                  </a:lnTo>
                  <a:lnTo>
                    <a:pt x="20160" y="9600"/>
                  </a:lnTo>
                  <a:lnTo>
                    <a:pt x="15840" y="4800"/>
                  </a:lnTo>
                  <a:lnTo>
                    <a:pt x="11520" y="2400"/>
                  </a:lnTo>
                  <a:lnTo>
                    <a:pt x="8640" y="0"/>
                  </a:lnTo>
                  <a:lnTo>
                    <a:pt x="5760" y="0"/>
                  </a:lnTo>
                  <a:lnTo>
                    <a:pt x="2880" y="6000"/>
                  </a:lnTo>
                  <a:lnTo>
                    <a:pt x="0" y="10800"/>
                  </a:lnTo>
                  <a:lnTo>
                    <a:pt x="0" y="15600"/>
                  </a:lnTo>
                  <a:lnTo>
                    <a:pt x="2880" y="19200"/>
                  </a:lnTo>
                  <a:close/>
                  <a:moveTo>
                    <a:pt x="2880" y="14400"/>
                  </a:moveTo>
                  <a:lnTo>
                    <a:pt x="7200" y="3600"/>
                  </a:lnTo>
                  <a:lnTo>
                    <a:pt x="7200" y="2400"/>
                  </a:lnTo>
                  <a:lnTo>
                    <a:pt x="15840" y="7200"/>
                  </a:lnTo>
                  <a:lnTo>
                    <a:pt x="18720" y="10800"/>
                  </a:lnTo>
                  <a:lnTo>
                    <a:pt x="18720" y="14400"/>
                  </a:lnTo>
                  <a:lnTo>
                    <a:pt x="17280" y="16800"/>
                  </a:lnTo>
                  <a:lnTo>
                    <a:pt x="11520" y="19200"/>
                  </a:lnTo>
                  <a:lnTo>
                    <a:pt x="8640" y="19200"/>
                  </a:lnTo>
                  <a:lnTo>
                    <a:pt x="5760" y="18000"/>
                  </a:lnTo>
                  <a:lnTo>
                    <a:pt x="4320" y="16800"/>
                  </a:lnTo>
                  <a:lnTo>
                    <a:pt x="2880" y="144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60" name="Freeform 26"/>
            <p:cNvSpPr/>
            <p:nvPr/>
          </p:nvSpPr>
          <p:spPr>
            <a:xfrm>
              <a:off x="9524" y="4357687"/>
              <a:ext cx="114301" cy="1428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8640"/>
                  </a:lnTo>
                  <a:lnTo>
                    <a:pt x="18254" y="2880"/>
                  </a:lnTo>
                  <a:lnTo>
                    <a:pt x="10952" y="0"/>
                  </a:lnTo>
                  <a:lnTo>
                    <a:pt x="3651" y="2880"/>
                  </a:lnTo>
                  <a:lnTo>
                    <a:pt x="0" y="8640"/>
                  </a:lnTo>
                  <a:lnTo>
                    <a:pt x="1825" y="14400"/>
                  </a:lnTo>
                  <a:lnTo>
                    <a:pt x="9127" y="18720"/>
                  </a:lnTo>
                  <a:lnTo>
                    <a:pt x="16428" y="21600"/>
                  </a:lnTo>
                  <a:lnTo>
                    <a:pt x="21600" y="21600"/>
                  </a:lnTo>
                  <a:close/>
                  <a:moveTo>
                    <a:pt x="7301" y="4320"/>
                  </a:moveTo>
                  <a:lnTo>
                    <a:pt x="16428" y="4320"/>
                  </a:lnTo>
                  <a:lnTo>
                    <a:pt x="18254" y="10080"/>
                  </a:lnTo>
                  <a:lnTo>
                    <a:pt x="18254" y="18720"/>
                  </a:lnTo>
                  <a:lnTo>
                    <a:pt x="7301" y="15840"/>
                  </a:lnTo>
                  <a:lnTo>
                    <a:pt x="3651" y="11520"/>
                  </a:lnTo>
                  <a:lnTo>
                    <a:pt x="3651" y="7200"/>
                  </a:lnTo>
                  <a:lnTo>
                    <a:pt x="7301" y="432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61" name="Oval 27"/>
            <p:cNvSpPr/>
            <p:nvPr/>
          </p:nvSpPr>
          <p:spPr>
            <a:xfrm>
              <a:off x="79374" y="4303712"/>
              <a:ext cx="2190751" cy="617539"/>
            </a:xfrm>
            <a:prstGeom prst="ellipse">
              <a:avLst/>
            </a:pr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62" name="Oval 28"/>
            <p:cNvSpPr/>
            <p:nvPr/>
          </p:nvSpPr>
          <p:spPr>
            <a:xfrm>
              <a:off x="0" y="4297362"/>
              <a:ext cx="2384426" cy="457201"/>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63" name="Oval 29"/>
            <p:cNvSpPr/>
            <p:nvPr/>
          </p:nvSpPr>
          <p:spPr>
            <a:xfrm>
              <a:off x="74612" y="4338637"/>
              <a:ext cx="2262189" cy="349251"/>
            </a:xfrm>
            <a:prstGeom prst="ellipse">
              <a:avLst/>
            </a:prstGeom>
            <a:gradFill flip="none" rotWithShape="1">
              <a:gsLst>
                <a:gs pos="0">
                  <a:srgbClr val="663300"/>
                </a:gs>
                <a:gs pos="100000">
                  <a:srgbClr val="82582E"/>
                </a:gs>
              </a:gsLst>
              <a:lin ang="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64" name="Freeform 30"/>
            <p:cNvSpPr/>
            <p:nvPr/>
          </p:nvSpPr>
          <p:spPr>
            <a:xfrm>
              <a:off x="2141537" y="4224337"/>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5840" y="21600"/>
                  </a:moveTo>
                  <a:lnTo>
                    <a:pt x="18720" y="14850"/>
                  </a:lnTo>
                  <a:lnTo>
                    <a:pt x="21600" y="9450"/>
                  </a:lnTo>
                  <a:lnTo>
                    <a:pt x="18720" y="4050"/>
                  </a:lnTo>
                  <a:lnTo>
                    <a:pt x="14400" y="0"/>
                  </a:lnTo>
                  <a:lnTo>
                    <a:pt x="7200" y="1350"/>
                  </a:lnTo>
                  <a:lnTo>
                    <a:pt x="1440" y="6750"/>
                  </a:lnTo>
                  <a:lnTo>
                    <a:pt x="0" y="9450"/>
                  </a:lnTo>
                  <a:lnTo>
                    <a:pt x="1440" y="13500"/>
                  </a:lnTo>
                  <a:lnTo>
                    <a:pt x="5760" y="17550"/>
                  </a:lnTo>
                  <a:lnTo>
                    <a:pt x="11520" y="20250"/>
                  </a:lnTo>
                  <a:lnTo>
                    <a:pt x="15840" y="21600"/>
                  </a:lnTo>
                  <a:close/>
                  <a:moveTo>
                    <a:pt x="10080" y="4050"/>
                  </a:moveTo>
                  <a:lnTo>
                    <a:pt x="14400" y="4050"/>
                  </a:lnTo>
                  <a:lnTo>
                    <a:pt x="17280" y="5400"/>
                  </a:lnTo>
                  <a:lnTo>
                    <a:pt x="17280" y="10800"/>
                  </a:lnTo>
                  <a:lnTo>
                    <a:pt x="15840" y="16200"/>
                  </a:lnTo>
                  <a:lnTo>
                    <a:pt x="14400" y="17550"/>
                  </a:lnTo>
                  <a:lnTo>
                    <a:pt x="14400" y="18900"/>
                  </a:lnTo>
                  <a:lnTo>
                    <a:pt x="10080" y="16200"/>
                  </a:lnTo>
                  <a:lnTo>
                    <a:pt x="7200" y="14850"/>
                  </a:lnTo>
                  <a:lnTo>
                    <a:pt x="4320" y="9450"/>
                  </a:lnTo>
                  <a:lnTo>
                    <a:pt x="5760" y="6750"/>
                  </a:lnTo>
                  <a:lnTo>
                    <a:pt x="10080"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65" name="Freeform 31"/>
            <p:cNvSpPr/>
            <p:nvPr/>
          </p:nvSpPr>
          <p:spPr>
            <a:xfrm>
              <a:off x="4806949" y="3930649"/>
              <a:ext cx="114301"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3600" y="20400"/>
                  </a:lnTo>
                  <a:lnTo>
                    <a:pt x="7200" y="21600"/>
                  </a:lnTo>
                  <a:lnTo>
                    <a:pt x="14400" y="21600"/>
                  </a:lnTo>
                  <a:lnTo>
                    <a:pt x="19800" y="19200"/>
                  </a:lnTo>
                  <a:lnTo>
                    <a:pt x="21600" y="13200"/>
                  </a:lnTo>
                  <a:lnTo>
                    <a:pt x="18000" y="3600"/>
                  </a:lnTo>
                  <a:lnTo>
                    <a:pt x="12600" y="0"/>
                  </a:lnTo>
                  <a:lnTo>
                    <a:pt x="10800" y="0"/>
                  </a:lnTo>
                  <a:lnTo>
                    <a:pt x="5400" y="4800"/>
                  </a:lnTo>
                  <a:lnTo>
                    <a:pt x="1800" y="9600"/>
                  </a:lnTo>
                  <a:lnTo>
                    <a:pt x="0" y="13200"/>
                  </a:lnTo>
                  <a:lnTo>
                    <a:pt x="0" y="18000"/>
                  </a:lnTo>
                  <a:close/>
                  <a:moveTo>
                    <a:pt x="3600" y="13200"/>
                  </a:moveTo>
                  <a:lnTo>
                    <a:pt x="5400" y="9600"/>
                  </a:lnTo>
                  <a:lnTo>
                    <a:pt x="9000" y="4800"/>
                  </a:lnTo>
                  <a:lnTo>
                    <a:pt x="10800" y="3600"/>
                  </a:lnTo>
                  <a:lnTo>
                    <a:pt x="16200" y="6000"/>
                  </a:lnTo>
                  <a:lnTo>
                    <a:pt x="18000" y="9600"/>
                  </a:lnTo>
                  <a:lnTo>
                    <a:pt x="19800" y="14400"/>
                  </a:lnTo>
                  <a:lnTo>
                    <a:pt x="19800" y="16800"/>
                  </a:lnTo>
                  <a:lnTo>
                    <a:pt x="16200" y="19200"/>
                  </a:lnTo>
                  <a:lnTo>
                    <a:pt x="9000" y="20400"/>
                  </a:lnTo>
                  <a:lnTo>
                    <a:pt x="7200" y="19200"/>
                  </a:lnTo>
                  <a:lnTo>
                    <a:pt x="3600" y="18000"/>
                  </a:lnTo>
                  <a:lnTo>
                    <a:pt x="360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66" name="Rectangle 32"/>
            <p:cNvSpPr/>
            <p:nvPr/>
          </p:nvSpPr>
          <p:spPr>
            <a:xfrm>
              <a:off x="2927349" y="1025524"/>
              <a:ext cx="274638" cy="4030664"/>
            </a:xfrm>
            <a:prstGeom prst="rect">
              <a:avLst/>
            </a:pr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67" name="Rectangle 33"/>
            <p:cNvSpPr/>
            <p:nvPr/>
          </p:nvSpPr>
          <p:spPr>
            <a:xfrm>
              <a:off x="3006724" y="663574"/>
              <a:ext cx="120651" cy="381000"/>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68" name="AutoShape 34"/>
            <p:cNvSpPr/>
            <p:nvPr/>
          </p:nvSpPr>
          <p:spPr>
            <a:xfrm>
              <a:off x="2898774" y="977899"/>
              <a:ext cx="325439" cy="82551"/>
            </a:xfrm>
            <a:prstGeom prst="roundRect">
              <a:avLst>
                <a:gd name="adj" fmla="val 16667"/>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69" name="Freeform 35"/>
            <p:cNvSpPr/>
            <p:nvPr/>
          </p:nvSpPr>
          <p:spPr>
            <a:xfrm>
              <a:off x="3035299" y="638174"/>
              <a:ext cx="400051" cy="25019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1029" y="1151"/>
                  </a:lnTo>
                  <a:lnTo>
                    <a:pt x="1029" y="822"/>
                  </a:lnTo>
                  <a:lnTo>
                    <a:pt x="0" y="164"/>
                  </a:lnTo>
                  <a:lnTo>
                    <a:pt x="6171" y="0"/>
                  </a:lnTo>
                  <a:lnTo>
                    <a:pt x="6686" y="658"/>
                  </a:lnTo>
                  <a:lnTo>
                    <a:pt x="7543" y="905"/>
                  </a:lnTo>
                </a:path>
              </a:pathLst>
            </a:cu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70" name="Freeform 36"/>
            <p:cNvSpPr/>
            <p:nvPr/>
          </p:nvSpPr>
          <p:spPr>
            <a:xfrm>
              <a:off x="2817812" y="466724"/>
              <a:ext cx="503239" cy="219076"/>
            </a:xfrm>
            <a:custGeom>
              <a:avLst/>
              <a:gdLst/>
              <a:ahLst/>
              <a:cxnLst>
                <a:cxn ang="0">
                  <a:pos x="wd2" y="hd2"/>
                </a:cxn>
                <a:cxn ang="5400000">
                  <a:pos x="wd2" y="hd2"/>
                </a:cxn>
                <a:cxn ang="10800000">
                  <a:pos x="wd2" y="hd2"/>
                </a:cxn>
                <a:cxn ang="16200000">
                  <a:pos x="wd2" y="hd2"/>
                </a:cxn>
              </a:cxnLst>
              <a:rect l="0" t="0" r="r" b="b"/>
              <a:pathLst>
                <a:path w="21600" h="21600" extrusionOk="0">
                  <a:moveTo>
                    <a:pt x="11005" y="0"/>
                  </a:moveTo>
                  <a:lnTo>
                    <a:pt x="15516" y="939"/>
                  </a:lnTo>
                  <a:lnTo>
                    <a:pt x="18797" y="5635"/>
                  </a:lnTo>
                  <a:lnTo>
                    <a:pt x="20780" y="12209"/>
                  </a:lnTo>
                  <a:lnTo>
                    <a:pt x="21600" y="21600"/>
                  </a:lnTo>
                  <a:lnTo>
                    <a:pt x="0" y="21600"/>
                  </a:lnTo>
                  <a:lnTo>
                    <a:pt x="752" y="12209"/>
                  </a:lnTo>
                  <a:lnTo>
                    <a:pt x="3213" y="5635"/>
                  </a:lnTo>
                  <a:lnTo>
                    <a:pt x="6494" y="939"/>
                  </a:lnTo>
                  <a:lnTo>
                    <a:pt x="11005"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grpSp>
      <p:sp>
        <p:nvSpPr>
          <p:cNvPr id="1372" name="Title Text"/>
          <p:cNvSpPr txBox="1">
            <a:spLocks noGrp="1"/>
          </p:cNvSpPr>
          <p:nvPr>
            <p:ph type="title"/>
          </p:nvPr>
        </p:nvSpPr>
        <p:spPr>
          <a:xfrm>
            <a:off x="6629400" y="277813"/>
            <a:ext cx="2057400" cy="5853113"/>
          </a:xfrm>
          <a:prstGeom prst="rect">
            <a:avLst/>
          </a:prstGeom>
        </p:spPr>
        <p:txBody>
          <a:bodyPr vert="eaVert"/>
          <a:lstStyle>
            <a:lvl1pPr>
              <a:defRPr>
                <a:solidFill>
                  <a:srgbClr val="DBBD71"/>
                </a:solidFill>
              </a:defRPr>
            </a:lvl1pPr>
          </a:lstStyle>
          <a:p>
            <a:r>
              <a:t>Title Text</a:t>
            </a:r>
          </a:p>
        </p:txBody>
      </p:sp>
      <p:sp>
        <p:nvSpPr>
          <p:cNvPr id="1373" name="Body Level One…"/>
          <p:cNvSpPr txBox="1">
            <a:spLocks noGrp="1"/>
          </p:cNvSpPr>
          <p:nvPr>
            <p:ph type="body" idx="1"/>
          </p:nvPr>
        </p:nvSpPr>
        <p:spPr>
          <a:xfrm>
            <a:off x="457200" y="277813"/>
            <a:ext cx="6019800" cy="5853113"/>
          </a:xfrm>
          <a:prstGeom prst="rect">
            <a:avLst/>
          </a:prstGeom>
        </p:spPr>
        <p:txBody>
          <a:bodyPr vert="eaVert"/>
          <a:lstStyle>
            <a:lvl1pPr>
              <a:buClr>
                <a:srgbClr val="FFCC66"/>
              </a:buClr>
              <a:buSzPct val="65000"/>
              <a:buChar char="■"/>
              <a:defRPr>
                <a:latin typeface="Tahoma"/>
                <a:ea typeface="Tahoma"/>
                <a:cs typeface="Tahoma"/>
                <a:sym typeface="Tahoma"/>
              </a:defRPr>
            </a:lvl1pPr>
            <a:lvl2pPr>
              <a:buClr>
                <a:srgbClr val="FFCC66"/>
              </a:buClr>
              <a:buSzPct val="65000"/>
              <a:buChar char="■"/>
              <a:defRPr>
                <a:latin typeface="Tahoma"/>
                <a:ea typeface="Tahoma"/>
                <a:cs typeface="Tahoma"/>
                <a:sym typeface="Tahoma"/>
              </a:defRPr>
            </a:lvl2pPr>
            <a:lvl3pPr>
              <a:buClr>
                <a:srgbClr val="FFCC66"/>
              </a:buClr>
              <a:buSzPct val="65000"/>
              <a:buChar char="■"/>
              <a:defRPr>
                <a:latin typeface="Tahoma"/>
                <a:ea typeface="Tahoma"/>
                <a:cs typeface="Tahoma"/>
                <a:sym typeface="Tahoma"/>
              </a:defRPr>
            </a:lvl3pPr>
            <a:lvl4pPr>
              <a:buClr>
                <a:srgbClr val="FFCC66"/>
              </a:buClr>
              <a:buSzPct val="65000"/>
              <a:buChar char="■"/>
              <a:defRPr>
                <a:latin typeface="Tahoma"/>
                <a:ea typeface="Tahoma"/>
                <a:cs typeface="Tahoma"/>
                <a:sym typeface="Tahoma"/>
              </a:defRPr>
            </a:lvl4pPr>
            <a:lvl5pPr>
              <a:buClr>
                <a:srgbClr val="FFCC66"/>
              </a:buClr>
              <a:buSzPct val="65000"/>
              <a:buChar char="■"/>
              <a:defRPr>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1374" name="Slide Number"/>
          <p:cNvSpPr txBox="1">
            <a:spLocks noGrp="1"/>
          </p:cNvSpPr>
          <p:nvPr>
            <p:ph type="sldNum" sz="quarter" idx="2"/>
          </p:nvPr>
        </p:nvSpPr>
        <p:spPr>
          <a:xfrm>
            <a:off x="8416270" y="6466522"/>
            <a:ext cx="270531" cy="269241"/>
          </a:xfrm>
          <a:prstGeom prst="rect">
            <a:avLst/>
          </a:prstGeom>
        </p:spPr>
        <p:txBody>
          <a:bodyPr anchor="b"/>
          <a:lstStyle>
            <a:lvl1pPr>
              <a:defRPr sz="1200">
                <a:latin typeface="Tahoma"/>
                <a:ea typeface="Tahoma"/>
                <a:cs typeface="Tahoma"/>
                <a:sym typeface="Tahoma"/>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1736179197"/>
      </p:ext>
    </p:extLst>
  </p:cSld>
  <p:clrMapOvr>
    <a:masterClrMapping/>
  </p:clrMapOvr>
  <p:transition spd="med"/>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4">
            <a:extLst>
              <a:ext uri="{FF2B5EF4-FFF2-40B4-BE49-F238E27FC236}">
                <a16:creationId xmlns:a16="http://schemas.microsoft.com/office/drawing/2014/main" id="{11F56EB5-206A-C144-8F1C-573B70710B7B}"/>
              </a:ext>
            </a:extLst>
          </p:cNvPr>
          <p:cNvSpPr>
            <a:spLocks noGrp="1" noChangeArrowheads="1"/>
          </p:cNvSpPr>
          <p:nvPr>
            <p:ph type="dt" sz="half" idx="10"/>
          </p:nvPr>
        </p:nvSpPr>
        <p:spPr>
          <a:ln/>
        </p:spPr>
        <p:txBody>
          <a:bodyPr/>
          <a:lstStyle>
            <a:lvl1pPr>
              <a:defRPr/>
            </a:lvl1pPr>
          </a:lstStyle>
          <a:p>
            <a:pPr>
              <a:defRPr/>
            </a:pPr>
            <a:endParaRPr lang="en-US"/>
          </a:p>
        </p:txBody>
      </p:sp>
      <p:sp>
        <p:nvSpPr>
          <p:cNvPr id="5" name="Rectangle 45">
            <a:extLst>
              <a:ext uri="{FF2B5EF4-FFF2-40B4-BE49-F238E27FC236}">
                <a16:creationId xmlns:a16="http://schemas.microsoft.com/office/drawing/2014/main" id="{9C47FE7C-4505-4444-9FD4-22D9158B4B33}"/>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46">
            <a:extLst>
              <a:ext uri="{FF2B5EF4-FFF2-40B4-BE49-F238E27FC236}">
                <a16:creationId xmlns:a16="http://schemas.microsoft.com/office/drawing/2014/main" id="{D7E3748F-8349-F644-B6FA-AC7DAAB73DE8}"/>
              </a:ext>
            </a:extLst>
          </p:cNvPr>
          <p:cNvSpPr>
            <a:spLocks noGrp="1" noChangeArrowheads="1"/>
          </p:cNvSpPr>
          <p:nvPr>
            <p:ph type="sldNum" sz="quarter" idx="12"/>
          </p:nvPr>
        </p:nvSpPr>
        <p:spPr>
          <a:ln/>
        </p:spPr>
        <p:txBody>
          <a:bodyPr/>
          <a:lstStyle>
            <a:lvl1pPr>
              <a:defRPr/>
            </a:lvl1pPr>
          </a:lstStyle>
          <a:p>
            <a:fld id="{0E9A9FAC-6023-7B45-905A-58AED73F3078}" type="slidenum">
              <a:rPr lang="en-US" altLang="en-US"/>
              <a:pPr/>
              <a:t>‹#›</a:t>
            </a:fld>
            <a:endParaRPr lang="en-US" altLang="en-US"/>
          </a:p>
        </p:txBody>
      </p:sp>
    </p:spTree>
    <p:extLst>
      <p:ext uri="{BB962C8B-B14F-4D97-AF65-F5344CB8AC3E}">
        <p14:creationId xmlns:p14="http://schemas.microsoft.com/office/powerpoint/2010/main" val="3372471374"/>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a:extLst>
              <a:ext uri="{FF2B5EF4-FFF2-40B4-BE49-F238E27FC236}">
                <a16:creationId xmlns:a16="http://schemas.microsoft.com/office/drawing/2014/main" id="{0AE6F306-1256-814D-AEB7-DEAEDE94568D}"/>
              </a:ext>
            </a:extLst>
          </p:cNvPr>
          <p:cNvSpPr>
            <a:spLocks noGrp="1" noChangeArrowheads="1"/>
          </p:cNvSpPr>
          <p:nvPr>
            <p:ph type="dt" sz="half" idx="10"/>
          </p:nvPr>
        </p:nvSpPr>
        <p:spPr>
          <a:ln/>
        </p:spPr>
        <p:txBody>
          <a:bodyPr/>
          <a:lstStyle>
            <a:lvl1pPr>
              <a:defRPr/>
            </a:lvl1pPr>
          </a:lstStyle>
          <a:p>
            <a:pPr>
              <a:defRPr/>
            </a:pPr>
            <a:endParaRPr lang="en-US"/>
          </a:p>
        </p:txBody>
      </p:sp>
      <p:sp>
        <p:nvSpPr>
          <p:cNvPr id="6" name="Rectangle 5">
            <a:extLst>
              <a:ext uri="{FF2B5EF4-FFF2-40B4-BE49-F238E27FC236}">
                <a16:creationId xmlns:a16="http://schemas.microsoft.com/office/drawing/2014/main" id="{875B58E0-F69F-3341-8FBA-7427BBD6D5DD}"/>
              </a:ext>
            </a:extLst>
          </p:cNvPr>
          <p:cNvSpPr>
            <a:spLocks noGrp="1" noChangeArrowheads="1"/>
          </p:cNvSpPr>
          <p:nvPr>
            <p:ph type="ftr" sz="quarter" idx="11"/>
          </p:nvPr>
        </p:nvSpPr>
        <p:spPr>
          <a:ln/>
        </p:spPr>
        <p:txBody>
          <a:bodyPr/>
          <a:lstStyle>
            <a:lvl1pPr>
              <a:defRPr/>
            </a:lvl1pPr>
          </a:lstStyle>
          <a:p>
            <a:pPr>
              <a:defRPr/>
            </a:pPr>
            <a:endParaRPr lang="en-US"/>
          </a:p>
        </p:txBody>
      </p:sp>
      <p:sp>
        <p:nvSpPr>
          <p:cNvPr id="7" name="Rectangle 6">
            <a:extLst>
              <a:ext uri="{FF2B5EF4-FFF2-40B4-BE49-F238E27FC236}">
                <a16:creationId xmlns:a16="http://schemas.microsoft.com/office/drawing/2014/main" id="{7F24461B-E799-1C49-BA70-474AA3F927C9}"/>
              </a:ext>
            </a:extLst>
          </p:cNvPr>
          <p:cNvSpPr>
            <a:spLocks noGrp="1" noChangeArrowheads="1"/>
          </p:cNvSpPr>
          <p:nvPr>
            <p:ph type="sldNum" sz="quarter" idx="12"/>
          </p:nvPr>
        </p:nvSpPr>
        <p:spPr>
          <a:ln/>
        </p:spPr>
        <p:txBody>
          <a:bodyPr/>
          <a:lstStyle>
            <a:lvl1pPr>
              <a:defRPr/>
            </a:lvl1pPr>
          </a:lstStyle>
          <a:p>
            <a:fld id="{8920768C-7419-8848-991C-354BDCDF8448}" type="slidenum">
              <a:rPr lang="en-US" altLang="en-US"/>
              <a:pPr/>
              <a:t>‹#›</a:t>
            </a:fld>
            <a:endParaRPr lang="en-US" altLang="en-US"/>
          </a:p>
        </p:txBody>
      </p:sp>
    </p:spTree>
    <p:extLst>
      <p:ext uri="{BB962C8B-B14F-4D97-AF65-F5344CB8AC3E}">
        <p14:creationId xmlns:p14="http://schemas.microsoft.com/office/powerpoint/2010/main" val="1451068706"/>
      </p:ext>
    </p:extLst>
  </p:cSld>
  <p:clrMapOvr>
    <a:masterClrMapping/>
  </p:clrMapOvr>
</p:sldLayout>
</file>

<file path=ppt/slideLayouts/slideLayout300.xml><?xml version="1.0" encoding="utf-8"?>
<p:sldLayout xmlns:a="http://schemas.openxmlformats.org/drawingml/2006/main" xmlns:r="http://schemas.openxmlformats.org/officeDocument/2006/relationships" xmlns:p="http://schemas.openxmlformats.org/presentationml/2006/main" showMasterSp="0" type="tx">
  <p:cSld name="1_Title and Diagram or Organization Chart">
    <p:bg>
      <p:bgPr>
        <a:gradFill flip="none" rotWithShape="1">
          <a:gsLst>
            <a:gs pos="0">
              <a:srgbClr val="663300"/>
            </a:gs>
            <a:gs pos="50000">
              <a:srgbClr val="996600"/>
            </a:gs>
            <a:gs pos="100000">
              <a:srgbClr val="663300"/>
            </a:gs>
          </a:gsLst>
          <a:lin ang="5400000" scaled="0"/>
        </a:gradFill>
        <a:effectLst/>
      </p:bgPr>
    </p:bg>
    <p:spTree>
      <p:nvGrpSpPr>
        <p:cNvPr id="1" name=""/>
        <p:cNvGrpSpPr/>
        <p:nvPr/>
      </p:nvGrpSpPr>
      <p:grpSpPr>
        <a:xfrm>
          <a:off x="0" y="0"/>
          <a:ext cx="0" cy="0"/>
          <a:chOff x="0" y="0"/>
          <a:chExt cx="0" cy="0"/>
        </a:xfrm>
      </p:grpSpPr>
      <p:grpSp>
        <p:nvGrpSpPr>
          <p:cNvPr id="1415" name="Group 2"/>
          <p:cNvGrpSpPr/>
          <p:nvPr/>
        </p:nvGrpSpPr>
        <p:grpSpPr>
          <a:xfrm>
            <a:off x="3800475" y="1789113"/>
            <a:ext cx="5350046" cy="5056188"/>
            <a:chOff x="0" y="0"/>
            <a:chExt cx="5350045" cy="5056187"/>
          </a:xfrm>
        </p:grpSpPr>
        <p:sp>
          <p:nvSpPr>
            <p:cNvPr id="1381" name="Rectangle 3"/>
            <p:cNvSpPr/>
            <p:nvPr/>
          </p:nvSpPr>
          <p:spPr>
            <a:xfrm>
              <a:off x="2914649" y="377824"/>
              <a:ext cx="312738" cy="161925"/>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82" name="Oval 4"/>
            <p:cNvSpPr/>
            <p:nvPr/>
          </p:nvSpPr>
          <p:spPr>
            <a:xfrm>
              <a:off x="3024187" y="92074"/>
              <a:ext cx="74613" cy="74613"/>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83" name="Rectangle 5"/>
            <p:cNvSpPr/>
            <p:nvPr/>
          </p:nvSpPr>
          <p:spPr>
            <a:xfrm>
              <a:off x="3991359" y="650874"/>
              <a:ext cx="951732" cy="3157539"/>
            </a:xfrm>
            <a:custGeom>
              <a:avLst/>
              <a:gdLst/>
              <a:ahLst/>
              <a:cxnLst>
                <a:cxn ang="0">
                  <a:pos x="wd2" y="hd2"/>
                </a:cxn>
                <a:cxn ang="5400000">
                  <a:pos x="wd2" y="hd2"/>
                </a:cxn>
                <a:cxn ang="10800000">
                  <a:pos x="wd2" y="hd2"/>
                </a:cxn>
                <a:cxn ang="16200000">
                  <a:pos x="wd2" y="hd2"/>
                </a:cxn>
              </a:cxnLst>
              <a:rect l="0" t="0" r="r" b="b"/>
              <a:pathLst>
                <a:path w="21600" h="21600" extrusionOk="0">
                  <a:moveTo>
                    <a:pt x="21324" y="0"/>
                  </a:moveTo>
                  <a:lnTo>
                    <a:pt x="21600" y="25"/>
                  </a:lnTo>
                  <a:lnTo>
                    <a:pt x="276" y="21600"/>
                  </a:lnTo>
                  <a:lnTo>
                    <a:pt x="0" y="21575"/>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84" name="Freeform 6"/>
            <p:cNvSpPr/>
            <p:nvPr/>
          </p:nvSpPr>
          <p:spPr>
            <a:xfrm>
              <a:off x="3932237" y="3779837"/>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5891" y="21600"/>
                  </a:moveTo>
                  <a:lnTo>
                    <a:pt x="13745" y="17550"/>
                  </a:lnTo>
                  <a:lnTo>
                    <a:pt x="19636" y="13500"/>
                  </a:lnTo>
                  <a:lnTo>
                    <a:pt x="21600" y="8100"/>
                  </a:lnTo>
                  <a:lnTo>
                    <a:pt x="19636" y="2700"/>
                  </a:lnTo>
                  <a:lnTo>
                    <a:pt x="11782" y="0"/>
                  </a:lnTo>
                  <a:lnTo>
                    <a:pt x="3927" y="2700"/>
                  </a:lnTo>
                  <a:lnTo>
                    <a:pt x="0" y="8100"/>
                  </a:lnTo>
                  <a:lnTo>
                    <a:pt x="0" y="13500"/>
                  </a:lnTo>
                  <a:lnTo>
                    <a:pt x="5891" y="21600"/>
                  </a:lnTo>
                  <a:close/>
                  <a:moveTo>
                    <a:pt x="13745" y="4050"/>
                  </a:moveTo>
                  <a:lnTo>
                    <a:pt x="17673" y="5400"/>
                  </a:lnTo>
                  <a:lnTo>
                    <a:pt x="19636" y="8100"/>
                  </a:lnTo>
                  <a:lnTo>
                    <a:pt x="19636" y="10800"/>
                  </a:lnTo>
                  <a:lnTo>
                    <a:pt x="11782" y="16200"/>
                  </a:lnTo>
                  <a:lnTo>
                    <a:pt x="7855" y="17550"/>
                  </a:lnTo>
                  <a:lnTo>
                    <a:pt x="3927" y="10800"/>
                  </a:lnTo>
                  <a:lnTo>
                    <a:pt x="5891" y="5400"/>
                  </a:lnTo>
                  <a:lnTo>
                    <a:pt x="9818" y="4050"/>
                  </a:lnTo>
                  <a:lnTo>
                    <a:pt x="13745"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85" name="Rectangle 7"/>
            <p:cNvSpPr/>
            <p:nvPr/>
          </p:nvSpPr>
          <p:spPr>
            <a:xfrm>
              <a:off x="4866237" y="648095"/>
              <a:ext cx="97326" cy="3171034"/>
            </a:xfrm>
            <a:custGeom>
              <a:avLst/>
              <a:gdLst/>
              <a:ahLst/>
              <a:cxnLst>
                <a:cxn ang="0">
                  <a:pos x="wd2" y="hd2"/>
                </a:cxn>
                <a:cxn ang="5400000">
                  <a:pos x="wd2" y="hd2"/>
                </a:cxn>
                <a:cxn ang="10800000">
                  <a:pos x="wd2" y="hd2"/>
                </a:cxn>
                <a:cxn ang="16200000">
                  <a:pos x="wd2" y="hd2"/>
                </a:cxn>
              </a:cxnLst>
              <a:rect l="0" t="0" r="r" b="b"/>
              <a:pathLst>
                <a:path w="21600" h="21600" extrusionOk="0">
                  <a:moveTo>
                    <a:pt x="18782" y="0"/>
                  </a:moveTo>
                  <a:lnTo>
                    <a:pt x="21600" y="2"/>
                  </a:lnTo>
                  <a:lnTo>
                    <a:pt x="2818" y="21600"/>
                  </a:lnTo>
                  <a:lnTo>
                    <a:pt x="0" y="2159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86" name="Rectangle 8"/>
            <p:cNvSpPr/>
            <p:nvPr/>
          </p:nvSpPr>
          <p:spPr>
            <a:xfrm>
              <a:off x="4965528" y="649012"/>
              <a:ext cx="384518" cy="1351513"/>
            </a:xfrm>
            <a:custGeom>
              <a:avLst/>
              <a:gdLst/>
              <a:ahLst/>
              <a:cxnLst>
                <a:cxn ang="0">
                  <a:pos x="wd2" y="hd2"/>
                </a:cxn>
                <a:cxn ang="5400000">
                  <a:pos x="wd2" y="hd2"/>
                </a:cxn>
                <a:cxn ang="10800000">
                  <a:pos x="wd2" y="hd2"/>
                </a:cxn>
                <a:cxn ang="16200000">
                  <a:pos x="wd2" y="hd2"/>
                </a:cxn>
              </a:cxnLst>
              <a:rect l="0" t="0" r="r" b="b"/>
              <a:pathLst>
                <a:path w="21600" h="21600" extrusionOk="0">
                  <a:moveTo>
                    <a:pt x="0" y="54"/>
                  </a:moveTo>
                  <a:lnTo>
                    <a:pt x="688" y="0"/>
                  </a:lnTo>
                  <a:lnTo>
                    <a:pt x="21600" y="21546"/>
                  </a:lnTo>
                  <a:lnTo>
                    <a:pt x="20912"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87" name="Rectangle 9"/>
            <p:cNvSpPr/>
            <p:nvPr/>
          </p:nvSpPr>
          <p:spPr>
            <a:xfrm>
              <a:off x="1140127" y="1179683"/>
              <a:ext cx="1063021" cy="3055596"/>
            </a:xfrm>
            <a:custGeom>
              <a:avLst/>
              <a:gdLst/>
              <a:ahLst/>
              <a:cxnLst>
                <a:cxn ang="0">
                  <a:pos x="wd2" y="hd2"/>
                </a:cxn>
                <a:cxn ang="5400000">
                  <a:pos x="wd2" y="hd2"/>
                </a:cxn>
                <a:cxn ang="10800000">
                  <a:pos x="wd2" y="hd2"/>
                </a:cxn>
                <a:cxn ang="16200000">
                  <a:pos x="wd2" y="hd2"/>
                </a:cxn>
              </a:cxnLst>
              <a:rect l="0" t="0" r="r" b="b"/>
              <a:pathLst>
                <a:path w="21600" h="21600" extrusionOk="0">
                  <a:moveTo>
                    <a:pt x="0" y="29"/>
                  </a:moveTo>
                  <a:lnTo>
                    <a:pt x="244" y="0"/>
                  </a:lnTo>
                  <a:lnTo>
                    <a:pt x="21600" y="21571"/>
                  </a:lnTo>
                  <a:lnTo>
                    <a:pt x="21356"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88" name="Rectangle 10"/>
            <p:cNvSpPr/>
            <p:nvPr/>
          </p:nvSpPr>
          <p:spPr>
            <a:xfrm>
              <a:off x="39266" y="1187305"/>
              <a:ext cx="1083518" cy="3192752"/>
            </a:xfrm>
            <a:custGeom>
              <a:avLst/>
              <a:gdLst/>
              <a:ahLst/>
              <a:cxnLst>
                <a:cxn ang="0">
                  <a:pos x="wd2" y="hd2"/>
                </a:cxn>
                <a:cxn ang="5400000">
                  <a:pos x="wd2" y="hd2"/>
                </a:cxn>
                <a:cxn ang="10800000">
                  <a:pos x="wd2" y="hd2"/>
                </a:cxn>
                <a:cxn ang="16200000">
                  <a:pos x="wd2" y="hd2"/>
                </a:cxn>
              </a:cxnLst>
              <a:rect l="0" t="0" r="r" b="b"/>
              <a:pathLst>
                <a:path w="21600" h="21600" extrusionOk="0">
                  <a:moveTo>
                    <a:pt x="21360" y="0"/>
                  </a:moveTo>
                  <a:lnTo>
                    <a:pt x="21600" y="27"/>
                  </a:lnTo>
                  <a:lnTo>
                    <a:pt x="240" y="21600"/>
                  </a:lnTo>
                  <a:lnTo>
                    <a:pt x="0" y="2157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89" name="Rectangle 11"/>
            <p:cNvSpPr/>
            <p:nvPr/>
          </p:nvSpPr>
          <p:spPr>
            <a:xfrm>
              <a:off x="904041" y="1183192"/>
              <a:ext cx="236618" cy="3018415"/>
            </a:xfrm>
            <a:custGeom>
              <a:avLst/>
              <a:gdLst/>
              <a:ahLst/>
              <a:cxnLst>
                <a:cxn ang="0">
                  <a:pos x="wd2" y="hd2"/>
                </a:cxn>
                <a:cxn ang="5400000">
                  <a:pos x="wd2" y="hd2"/>
                </a:cxn>
                <a:cxn ang="10800000">
                  <a:pos x="wd2" y="hd2"/>
                </a:cxn>
                <a:cxn ang="16200000">
                  <a:pos x="wd2" y="hd2"/>
                </a:cxn>
              </a:cxnLst>
              <a:rect l="0" t="0" r="r" b="b"/>
              <a:pathLst>
                <a:path w="21600" h="21600" extrusionOk="0">
                  <a:moveTo>
                    <a:pt x="20444" y="0"/>
                  </a:moveTo>
                  <a:lnTo>
                    <a:pt x="21600" y="7"/>
                  </a:lnTo>
                  <a:lnTo>
                    <a:pt x="1156" y="21600"/>
                  </a:lnTo>
                  <a:lnTo>
                    <a:pt x="0" y="2159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90" name="Freeform 12"/>
            <p:cNvSpPr/>
            <p:nvPr/>
          </p:nvSpPr>
          <p:spPr>
            <a:xfrm>
              <a:off x="2560637" y="3006724"/>
              <a:ext cx="989013" cy="247651"/>
            </a:xfrm>
            <a:custGeom>
              <a:avLst/>
              <a:gdLst/>
              <a:ahLst/>
              <a:cxnLst>
                <a:cxn ang="0">
                  <a:pos x="wd2" y="hd2"/>
                </a:cxn>
                <a:cxn ang="5400000">
                  <a:pos x="wd2" y="hd2"/>
                </a:cxn>
                <a:cxn ang="10800000">
                  <a:pos x="wd2" y="hd2"/>
                </a:cxn>
                <a:cxn ang="16200000">
                  <a:pos x="wd2" y="hd2"/>
                </a:cxn>
              </a:cxnLst>
              <a:rect l="0" t="0" r="r" b="b"/>
              <a:pathLst>
                <a:path w="21600" h="21600" extrusionOk="0">
                  <a:moveTo>
                    <a:pt x="208" y="2492"/>
                  </a:moveTo>
                  <a:lnTo>
                    <a:pt x="5617" y="4985"/>
                  </a:lnTo>
                  <a:lnTo>
                    <a:pt x="8702" y="4985"/>
                  </a:lnTo>
                  <a:lnTo>
                    <a:pt x="12274" y="4154"/>
                  </a:lnTo>
                  <a:lnTo>
                    <a:pt x="16399" y="2492"/>
                  </a:lnTo>
                  <a:lnTo>
                    <a:pt x="21184" y="0"/>
                  </a:lnTo>
                  <a:lnTo>
                    <a:pt x="21600" y="15785"/>
                  </a:lnTo>
                  <a:lnTo>
                    <a:pt x="17231" y="19108"/>
                  </a:lnTo>
                  <a:lnTo>
                    <a:pt x="14354" y="20769"/>
                  </a:lnTo>
                  <a:lnTo>
                    <a:pt x="11025" y="21600"/>
                  </a:lnTo>
                  <a:lnTo>
                    <a:pt x="7454" y="21600"/>
                  </a:lnTo>
                  <a:lnTo>
                    <a:pt x="3744" y="20769"/>
                  </a:lnTo>
                  <a:lnTo>
                    <a:pt x="0" y="18277"/>
                  </a:lnTo>
                  <a:lnTo>
                    <a:pt x="208" y="2492"/>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91" name="Freeform 13"/>
            <p:cNvSpPr/>
            <p:nvPr/>
          </p:nvSpPr>
          <p:spPr>
            <a:xfrm>
              <a:off x="3759199" y="3911599"/>
              <a:ext cx="1581151" cy="200026"/>
            </a:xfrm>
            <a:custGeom>
              <a:avLst/>
              <a:gdLst/>
              <a:ahLst/>
              <a:cxnLst>
                <a:cxn ang="0">
                  <a:pos x="wd2" y="hd2"/>
                </a:cxn>
                <a:cxn ang="5400000">
                  <a:pos x="wd2" y="hd2"/>
                </a:cxn>
                <a:cxn ang="10800000">
                  <a:pos x="wd2" y="hd2"/>
                </a:cxn>
                <a:cxn ang="16200000">
                  <a:pos x="wd2" y="hd2"/>
                </a:cxn>
              </a:cxnLst>
              <a:rect l="0" t="0" r="r" b="b"/>
              <a:pathLst>
                <a:path w="21600" h="21600" extrusionOk="0">
                  <a:moveTo>
                    <a:pt x="16401" y="1029"/>
                  </a:moveTo>
                  <a:lnTo>
                    <a:pt x="8723" y="1029"/>
                  </a:lnTo>
                  <a:lnTo>
                    <a:pt x="7287" y="0"/>
                  </a:lnTo>
                  <a:lnTo>
                    <a:pt x="4829" y="0"/>
                  </a:lnTo>
                  <a:lnTo>
                    <a:pt x="3915" y="1029"/>
                  </a:lnTo>
                  <a:lnTo>
                    <a:pt x="1175" y="1029"/>
                  </a:lnTo>
                  <a:lnTo>
                    <a:pt x="522" y="2057"/>
                  </a:lnTo>
                  <a:lnTo>
                    <a:pt x="131" y="3086"/>
                  </a:lnTo>
                  <a:lnTo>
                    <a:pt x="0" y="4114"/>
                  </a:lnTo>
                  <a:lnTo>
                    <a:pt x="261" y="7200"/>
                  </a:lnTo>
                  <a:lnTo>
                    <a:pt x="392" y="8229"/>
                  </a:lnTo>
                  <a:lnTo>
                    <a:pt x="653" y="9257"/>
                  </a:lnTo>
                  <a:lnTo>
                    <a:pt x="1305" y="10286"/>
                  </a:lnTo>
                  <a:lnTo>
                    <a:pt x="1958" y="12343"/>
                  </a:lnTo>
                  <a:lnTo>
                    <a:pt x="3132" y="14400"/>
                  </a:lnTo>
                  <a:lnTo>
                    <a:pt x="4568" y="15429"/>
                  </a:lnTo>
                  <a:lnTo>
                    <a:pt x="6373" y="17486"/>
                  </a:lnTo>
                  <a:lnTo>
                    <a:pt x="8462" y="18514"/>
                  </a:lnTo>
                  <a:lnTo>
                    <a:pt x="10941" y="20571"/>
                  </a:lnTo>
                  <a:lnTo>
                    <a:pt x="13530" y="20571"/>
                  </a:lnTo>
                  <a:lnTo>
                    <a:pt x="16401" y="21600"/>
                  </a:lnTo>
                  <a:lnTo>
                    <a:pt x="21600" y="21600"/>
                  </a:lnTo>
                  <a:lnTo>
                    <a:pt x="21600" y="2057"/>
                  </a:lnTo>
                  <a:lnTo>
                    <a:pt x="19120" y="2057"/>
                  </a:lnTo>
                  <a:lnTo>
                    <a:pt x="16401" y="1029"/>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92" name="Freeform 14"/>
            <p:cNvSpPr/>
            <p:nvPr/>
          </p:nvSpPr>
          <p:spPr>
            <a:xfrm>
              <a:off x="3797300" y="3997324"/>
              <a:ext cx="1543051" cy="388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535" y="4761"/>
                  </a:lnTo>
                  <a:lnTo>
                    <a:pt x="1471" y="8464"/>
                  </a:lnTo>
                  <a:lnTo>
                    <a:pt x="2675" y="12078"/>
                  </a:lnTo>
                  <a:lnTo>
                    <a:pt x="4414" y="15252"/>
                  </a:lnTo>
                  <a:lnTo>
                    <a:pt x="6531" y="17897"/>
                  </a:lnTo>
                  <a:lnTo>
                    <a:pt x="9206" y="20013"/>
                  </a:lnTo>
                  <a:lnTo>
                    <a:pt x="10677" y="20542"/>
                  </a:lnTo>
                  <a:lnTo>
                    <a:pt x="12394" y="21071"/>
                  </a:lnTo>
                  <a:lnTo>
                    <a:pt x="14133" y="21600"/>
                  </a:lnTo>
                  <a:lnTo>
                    <a:pt x="19059" y="21600"/>
                  </a:lnTo>
                  <a:lnTo>
                    <a:pt x="21600" y="21071"/>
                  </a:lnTo>
                  <a:lnTo>
                    <a:pt x="21600" y="5290"/>
                  </a:lnTo>
                  <a:lnTo>
                    <a:pt x="15604" y="5290"/>
                  </a:lnTo>
                  <a:lnTo>
                    <a:pt x="11212" y="4761"/>
                  </a:lnTo>
                  <a:lnTo>
                    <a:pt x="7066" y="3703"/>
                  </a:lnTo>
                  <a:lnTo>
                    <a:pt x="3344" y="2116"/>
                  </a:lnTo>
                  <a:lnTo>
                    <a:pt x="1605" y="1058"/>
                  </a:lnTo>
                  <a:lnTo>
                    <a:pt x="0" y="0"/>
                  </a:lnTo>
                  <a:close/>
                </a:path>
              </a:pathLst>
            </a:custGeom>
            <a:gradFill flip="none" rotWithShape="1">
              <a:gsLst>
                <a:gs pos="0">
                  <a:srgbClr val="663300"/>
                </a:gs>
                <a:gs pos="100000">
                  <a:srgbClr val="82582E"/>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93" name="Freeform 15"/>
            <p:cNvSpPr/>
            <p:nvPr/>
          </p:nvSpPr>
          <p:spPr>
            <a:xfrm>
              <a:off x="3825875" y="3911599"/>
              <a:ext cx="1514476" cy="142876"/>
            </a:xfrm>
            <a:custGeom>
              <a:avLst/>
              <a:gdLst/>
              <a:ahLst/>
              <a:cxnLst>
                <a:cxn ang="0">
                  <a:pos x="wd2" y="hd2"/>
                </a:cxn>
                <a:cxn ang="5400000">
                  <a:pos x="wd2" y="hd2"/>
                </a:cxn>
                <a:cxn ang="10800000">
                  <a:pos x="wd2" y="hd2"/>
                </a:cxn>
                <a:cxn ang="16200000">
                  <a:pos x="wd2" y="hd2"/>
                </a:cxn>
              </a:cxnLst>
              <a:rect l="0" t="0" r="r" b="b"/>
              <a:pathLst>
                <a:path w="21600" h="21600" extrusionOk="0">
                  <a:moveTo>
                    <a:pt x="15899" y="0"/>
                  </a:moveTo>
                  <a:lnTo>
                    <a:pt x="3679" y="0"/>
                  </a:lnTo>
                  <a:lnTo>
                    <a:pt x="2862" y="1440"/>
                  </a:lnTo>
                  <a:lnTo>
                    <a:pt x="2180" y="1440"/>
                  </a:lnTo>
                  <a:lnTo>
                    <a:pt x="1226" y="2880"/>
                  </a:lnTo>
                  <a:lnTo>
                    <a:pt x="681" y="2880"/>
                  </a:lnTo>
                  <a:lnTo>
                    <a:pt x="273" y="4320"/>
                  </a:lnTo>
                  <a:lnTo>
                    <a:pt x="136" y="4320"/>
                  </a:lnTo>
                  <a:lnTo>
                    <a:pt x="0" y="5760"/>
                  </a:lnTo>
                  <a:lnTo>
                    <a:pt x="136" y="7200"/>
                  </a:lnTo>
                  <a:lnTo>
                    <a:pt x="545" y="8640"/>
                  </a:lnTo>
                  <a:lnTo>
                    <a:pt x="1226" y="10080"/>
                  </a:lnTo>
                  <a:lnTo>
                    <a:pt x="2317" y="12960"/>
                  </a:lnTo>
                  <a:lnTo>
                    <a:pt x="3816" y="14400"/>
                  </a:lnTo>
                  <a:lnTo>
                    <a:pt x="5701" y="15840"/>
                  </a:lnTo>
                  <a:lnTo>
                    <a:pt x="7745" y="18720"/>
                  </a:lnTo>
                  <a:lnTo>
                    <a:pt x="10198" y="20160"/>
                  </a:lnTo>
                  <a:lnTo>
                    <a:pt x="12901" y="20160"/>
                  </a:lnTo>
                  <a:lnTo>
                    <a:pt x="15763" y="21600"/>
                  </a:lnTo>
                  <a:lnTo>
                    <a:pt x="21600" y="21600"/>
                  </a:lnTo>
                  <a:lnTo>
                    <a:pt x="21600" y="1440"/>
                  </a:lnTo>
                  <a:lnTo>
                    <a:pt x="17534" y="1440"/>
                  </a:lnTo>
                  <a:lnTo>
                    <a:pt x="15899"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94" name="Freeform 16"/>
            <p:cNvSpPr/>
            <p:nvPr/>
          </p:nvSpPr>
          <p:spPr>
            <a:xfrm>
              <a:off x="1055687" y="657224"/>
              <a:ext cx="161926" cy="246064"/>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672"/>
                  </a:lnTo>
                  <a:lnTo>
                    <a:pt x="6353" y="10034"/>
                  </a:lnTo>
                  <a:lnTo>
                    <a:pt x="6353" y="21600"/>
                  </a:lnTo>
                  <a:lnTo>
                    <a:pt x="15247" y="21600"/>
                  </a:lnTo>
                  <a:lnTo>
                    <a:pt x="15247" y="9197"/>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95" name="Freeform 17"/>
            <p:cNvSpPr/>
            <p:nvPr/>
          </p:nvSpPr>
          <p:spPr>
            <a:xfrm>
              <a:off x="1055687" y="893762"/>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1520" y="21600"/>
                  </a:moveTo>
                  <a:lnTo>
                    <a:pt x="17280" y="16200"/>
                  </a:lnTo>
                  <a:lnTo>
                    <a:pt x="21600" y="8100"/>
                  </a:lnTo>
                  <a:lnTo>
                    <a:pt x="20160" y="5400"/>
                  </a:lnTo>
                  <a:lnTo>
                    <a:pt x="15840" y="1350"/>
                  </a:lnTo>
                  <a:lnTo>
                    <a:pt x="10080" y="0"/>
                  </a:lnTo>
                  <a:lnTo>
                    <a:pt x="5760" y="0"/>
                  </a:lnTo>
                  <a:lnTo>
                    <a:pt x="2880" y="2700"/>
                  </a:lnTo>
                  <a:lnTo>
                    <a:pt x="0" y="8100"/>
                  </a:lnTo>
                  <a:lnTo>
                    <a:pt x="2880" y="14850"/>
                  </a:lnTo>
                  <a:lnTo>
                    <a:pt x="7200" y="18900"/>
                  </a:lnTo>
                  <a:lnTo>
                    <a:pt x="11520" y="21600"/>
                  </a:lnTo>
                  <a:close/>
                  <a:moveTo>
                    <a:pt x="11520" y="2700"/>
                  </a:moveTo>
                  <a:lnTo>
                    <a:pt x="15840" y="4050"/>
                  </a:lnTo>
                  <a:lnTo>
                    <a:pt x="17280" y="5400"/>
                  </a:lnTo>
                  <a:lnTo>
                    <a:pt x="17280" y="10800"/>
                  </a:lnTo>
                  <a:lnTo>
                    <a:pt x="12960" y="14850"/>
                  </a:lnTo>
                  <a:lnTo>
                    <a:pt x="11520" y="17550"/>
                  </a:lnTo>
                  <a:lnTo>
                    <a:pt x="7200" y="14850"/>
                  </a:lnTo>
                  <a:lnTo>
                    <a:pt x="4320" y="6750"/>
                  </a:lnTo>
                  <a:lnTo>
                    <a:pt x="7200" y="2700"/>
                  </a:lnTo>
                  <a:lnTo>
                    <a:pt x="11520"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96" name="Freeform 18"/>
            <p:cNvSpPr/>
            <p:nvPr/>
          </p:nvSpPr>
          <p:spPr>
            <a:xfrm>
              <a:off x="1055687" y="10175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2880" y="20400"/>
                  </a:lnTo>
                  <a:lnTo>
                    <a:pt x="5760" y="21600"/>
                  </a:lnTo>
                  <a:lnTo>
                    <a:pt x="12960" y="21600"/>
                  </a:lnTo>
                  <a:lnTo>
                    <a:pt x="18720" y="19200"/>
                  </a:lnTo>
                  <a:lnTo>
                    <a:pt x="21600" y="14400"/>
                  </a:lnTo>
                  <a:lnTo>
                    <a:pt x="20160" y="8400"/>
                  </a:lnTo>
                  <a:lnTo>
                    <a:pt x="11520" y="1200"/>
                  </a:lnTo>
                  <a:lnTo>
                    <a:pt x="11520" y="0"/>
                  </a:lnTo>
                  <a:lnTo>
                    <a:pt x="5760" y="4800"/>
                  </a:lnTo>
                  <a:lnTo>
                    <a:pt x="1440" y="9600"/>
                  </a:lnTo>
                  <a:lnTo>
                    <a:pt x="0" y="13200"/>
                  </a:lnTo>
                  <a:lnTo>
                    <a:pt x="0" y="18000"/>
                  </a:lnTo>
                  <a:close/>
                  <a:moveTo>
                    <a:pt x="2880" y="13200"/>
                  </a:moveTo>
                  <a:lnTo>
                    <a:pt x="4320" y="9600"/>
                  </a:lnTo>
                  <a:lnTo>
                    <a:pt x="11520" y="3600"/>
                  </a:lnTo>
                  <a:lnTo>
                    <a:pt x="15840" y="6000"/>
                  </a:lnTo>
                  <a:lnTo>
                    <a:pt x="17280" y="9600"/>
                  </a:lnTo>
                  <a:lnTo>
                    <a:pt x="18720" y="14400"/>
                  </a:lnTo>
                  <a:lnTo>
                    <a:pt x="18720" y="16800"/>
                  </a:lnTo>
                  <a:lnTo>
                    <a:pt x="15840" y="19200"/>
                  </a:lnTo>
                  <a:lnTo>
                    <a:pt x="10080" y="20400"/>
                  </a:lnTo>
                  <a:lnTo>
                    <a:pt x="4320" y="18000"/>
                  </a:lnTo>
                  <a:lnTo>
                    <a:pt x="2880" y="15600"/>
                  </a:lnTo>
                  <a:lnTo>
                    <a:pt x="288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97" name="Freeform 19"/>
            <p:cNvSpPr/>
            <p:nvPr/>
          </p:nvSpPr>
          <p:spPr>
            <a:xfrm>
              <a:off x="4883149" y="123824"/>
              <a:ext cx="161926" cy="2476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831"/>
                  </a:lnTo>
                  <a:lnTo>
                    <a:pt x="6353" y="9969"/>
                  </a:lnTo>
                  <a:lnTo>
                    <a:pt x="6353" y="21600"/>
                  </a:lnTo>
                  <a:lnTo>
                    <a:pt x="15247" y="21600"/>
                  </a:lnTo>
                  <a:lnTo>
                    <a:pt x="15247" y="9138"/>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98" name="Freeform 20"/>
            <p:cNvSpPr/>
            <p:nvPr/>
          </p:nvSpPr>
          <p:spPr>
            <a:xfrm>
              <a:off x="4892674" y="352424"/>
              <a:ext cx="133351" cy="152401"/>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16971" y="17550"/>
                  </a:lnTo>
                  <a:lnTo>
                    <a:pt x="21600" y="12150"/>
                  </a:lnTo>
                  <a:lnTo>
                    <a:pt x="21600" y="6750"/>
                  </a:lnTo>
                  <a:lnTo>
                    <a:pt x="16971" y="1350"/>
                  </a:lnTo>
                  <a:lnTo>
                    <a:pt x="10800" y="0"/>
                  </a:lnTo>
                  <a:lnTo>
                    <a:pt x="6171" y="1350"/>
                  </a:lnTo>
                  <a:lnTo>
                    <a:pt x="3086" y="4050"/>
                  </a:lnTo>
                  <a:lnTo>
                    <a:pt x="0" y="9450"/>
                  </a:lnTo>
                  <a:lnTo>
                    <a:pt x="3086" y="14850"/>
                  </a:lnTo>
                  <a:lnTo>
                    <a:pt x="10800" y="21600"/>
                  </a:lnTo>
                  <a:close/>
                  <a:moveTo>
                    <a:pt x="12343" y="2700"/>
                  </a:moveTo>
                  <a:lnTo>
                    <a:pt x="16971" y="4050"/>
                  </a:lnTo>
                  <a:lnTo>
                    <a:pt x="18514" y="6750"/>
                  </a:lnTo>
                  <a:lnTo>
                    <a:pt x="18514" y="9450"/>
                  </a:lnTo>
                  <a:lnTo>
                    <a:pt x="16971" y="12150"/>
                  </a:lnTo>
                  <a:lnTo>
                    <a:pt x="13886" y="16200"/>
                  </a:lnTo>
                  <a:lnTo>
                    <a:pt x="10800" y="18900"/>
                  </a:lnTo>
                  <a:lnTo>
                    <a:pt x="7714" y="16200"/>
                  </a:lnTo>
                  <a:lnTo>
                    <a:pt x="4629" y="12150"/>
                  </a:lnTo>
                  <a:lnTo>
                    <a:pt x="4629" y="6750"/>
                  </a:lnTo>
                  <a:lnTo>
                    <a:pt x="7714" y="4050"/>
                  </a:lnTo>
                  <a:lnTo>
                    <a:pt x="12343"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99" name="Freeform 21"/>
            <p:cNvSpPr/>
            <p:nvPr/>
          </p:nvSpPr>
          <p:spPr>
            <a:xfrm>
              <a:off x="4883149" y="485774"/>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1440" y="18000"/>
                  </a:moveTo>
                  <a:lnTo>
                    <a:pt x="4320" y="20400"/>
                  </a:lnTo>
                  <a:lnTo>
                    <a:pt x="7200" y="21600"/>
                  </a:lnTo>
                  <a:lnTo>
                    <a:pt x="14400" y="21600"/>
                  </a:lnTo>
                  <a:lnTo>
                    <a:pt x="20160" y="19200"/>
                  </a:lnTo>
                  <a:lnTo>
                    <a:pt x="21600" y="16800"/>
                  </a:lnTo>
                  <a:lnTo>
                    <a:pt x="21600" y="13200"/>
                  </a:lnTo>
                  <a:lnTo>
                    <a:pt x="20160" y="7200"/>
                  </a:lnTo>
                  <a:lnTo>
                    <a:pt x="17280" y="3600"/>
                  </a:lnTo>
                  <a:lnTo>
                    <a:pt x="12960" y="0"/>
                  </a:lnTo>
                  <a:lnTo>
                    <a:pt x="11520" y="0"/>
                  </a:lnTo>
                  <a:lnTo>
                    <a:pt x="5760" y="4800"/>
                  </a:lnTo>
                  <a:lnTo>
                    <a:pt x="2880" y="9600"/>
                  </a:lnTo>
                  <a:lnTo>
                    <a:pt x="0" y="13200"/>
                  </a:lnTo>
                  <a:lnTo>
                    <a:pt x="1440" y="18000"/>
                  </a:lnTo>
                  <a:close/>
                  <a:moveTo>
                    <a:pt x="4320" y="13200"/>
                  </a:moveTo>
                  <a:lnTo>
                    <a:pt x="5760" y="9600"/>
                  </a:lnTo>
                  <a:lnTo>
                    <a:pt x="8640" y="6000"/>
                  </a:lnTo>
                  <a:lnTo>
                    <a:pt x="10080" y="3600"/>
                  </a:lnTo>
                  <a:lnTo>
                    <a:pt x="11520" y="2400"/>
                  </a:lnTo>
                  <a:lnTo>
                    <a:pt x="18720" y="8400"/>
                  </a:lnTo>
                  <a:lnTo>
                    <a:pt x="20160" y="13200"/>
                  </a:lnTo>
                  <a:lnTo>
                    <a:pt x="15840" y="18000"/>
                  </a:lnTo>
                  <a:lnTo>
                    <a:pt x="12960" y="19200"/>
                  </a:lnTo>
                  <a:lnTo>
                    <a:pt x="7200" y="19200"/>
                  </a:lnTo>
                  <a:lnTo>
                    <a:pt x="5760" y="16800"/>
                  </a:lnTo>
                  <a:lnTo>
                    <a:pt x="4320" y="15600"/>
                  </a:lnTo>
                  <a:lnTo>
                    <a:pt x="432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400" name="Freeform 22"/>
            <p:cNvSpPr/>
            <p:nvPr/>
          </p:nvSpPr>
          <p:spPr>
            <a:xfrm>
              <a:off x="4816474" y="3806824"/>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9818" y="21600"/>
                  </a:moveTo>
                  <a:lnTo>
                    <a:pt x="17673" y="16200"/>
                  </a:lnTo>
                  <a:lnTo>
                    <a:pt x="21600" y="10800"/>
                  </a:lnTo>
                  <a:lnTo>
                    <a:pt x="21600" y="5400"/>
                  </a:lnTo>
                  <a:lnTo>
                    <a:pt x="17673" y="1350"/>
                  </a:lnTo>
                  <a:lnTo>
                    <a:pt x="9818" y="0"/>
                  </a:lnTo>
                  <a:lnTo>
                    <a:pt x="5891" y="0"/>
                  </a:lnTo>
                  <a:lnTo>
                    <a:pt x="1964" y="2700"/>
                  </a:lnTo>
                  <a:lnTo>
                    <a:pt x="0" y="8100"/>
                  </a:lnTo>
                  <a:lnTo>
                    <a:pt x="1964" y="13500"/>
                  </a:lnTo>
                  <a:lnTo>
                    <a:pt x="5891" y="18900"/>
                  </a:lnTo>
                  <a:lnTo>
                    <a:pt x="9818" y="21600"/>
                  </a:lnTo>
                  <a:close/>
                  <a:moveTo>
                    <a:pt x="9818" y="2700"/>
                  </a:moveTo>
                  <a:lnTo>
                    <a:pt x="15709" y="4050"/>
                  </a:lnTo>
                  <a:lnTo>
                    <a:pt x="17673" y="5400"/>
                  </a:lnTo>
                  <a:lnTo>
                    <a:pt x="17673" y="8100"/>
                  </a:lnTo>
                  <a:lnTo>
                    <a:pt x="15709" y="10800"/>
                  </a:lnTo>
                  <a:lnTo>
                    <a:pt x="11782" y="14850"/>
                  </a:lnTo>
                  <a:lnTo>
                    <a:pt x="9818" y="17550"/>
                  </a:lnTo>
                  <a:lnTo>
                    <a:pt x="5891" y="14850"/>
                  </a:lnTo>
                  <a:lnTo>
                    <a:pt x="1964" y="6750"/>
                  </a:lnTo>
                  <a:lnTo>
                    <a:pt x="5891" y="2700"/>
                  </a:lnTo>
                  <a:lnTo>
                    <a:pt x="9818"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401" name="Freeform 23"/>
            <p:cNvSpPr/>
            <p:nvPr/>
          </p:nvSpPr>
          <p:spPr>
            <a:xfrm>
              <a:off x="989012" y="0"/>
              <a:ext cx="4132264" cy="704850"/>
            </a:xfrm>
            <a:custGeom>
              <a:avLst/>
              <a:gdLst/>
              <a:ahLst/>
              <a:cxnLst>
                <a:cxn ang="0">
                  <a:pos x="wd2" y="hd2"/>
                </a:cxn>
                <a:cxn ang="5400000">
                  <a:pos x="wd2" y="hd2"/>
                </a:cxn>
                <a:cxn ang="10800000">
                  <a:pos x="wd2" y="hd2"/>
                </a:cxn>
                <a:cxn ang="16200000">
                  <a:pos x="wd2" y="hd2"/>
                </a:cxn>
              </a:cxnLst>
              <a:rect l="0" t="0" r="r" b="b"/>
              <a:pathLst>
                <a:path w="21600" h="21600" extrusionOk="0">
                  <a:moveTo>
                    <a:pt x="21458" y="0"/>
                  </a:moveTo>
                  <a:lnTo>
                    <a:pt x="21600" y="3503"/>
                  </a:lnTo>
                  <a:lnTo>
                    <a:pt x="50" y="21600"/>
                  </a:lnTo>
                  <a:lnTo>
                    <a:pt x="0" y="19265"/>
                  </a:lnTo>
                  <a:lnTo>
                    <a:pt x="10200" y="4670"/>
                  </a:lnTo>
                  <a:lnTo>
                    <a:pt x="11250" y="3795"/>
                  </a:lnTo>
                  <a:lnTo>
                    <a:pt x="21458"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402" name="Freeform 24"/>
            <p:cNvSpPr/>
            <p:nvPr/>
          </p:nvSpPr>
          <p:spPr>
            <a:xfrm>
              <a:off x="857249" y="4200524"/>
              <a:ext cx="133351" cy="150814"/>
            </a:xfrm>
            <a:custGeom>
              <a:avLst/>
              <a:gdLst/>
              <a:ahLst/>
              <a:cxnLst>
                <a:cxn ang="0">
                  <a:pos x="wd2" y="hd2"/>
                </a:cxn>
                <a:cxn ang="5400000">
                  <a:pos x="wd2" y="hd2"/>
                </a:cxn>
                <a:cxn ang="10800000">
                  <a:pos x="wd2" y="hd2"/>
                </a:cxn>
                <a:cxn ang="16200000">
                  <a:pos x="wd2" y="hd2"/>
                </a:cxn>
              </a:cxnLst>
              <a:rect l="0" t="0" r="r" b="b"/>
              <a:pathLst>
                <a:path w="21600" h="21600" extrusionOk="0">
                  <a:moveTo>
                    <a:pt x="9257" y="21600"/>
                  </a:moveTo>
                  <a:lnTo>
                    <a:pt x="15429" y="17507"/>
                  </a:lnTo>
                  <a:lnTo>
                    <a:pt x="20057" y="12051"/>
                  </a:lnTo>
                  <a:lnTo>
                    <a:pt x="21600" y="9549"/>
                  </a:lnTo>
                  <a:lnTo>
                    <a:pt x="21600" y="6821"/>
                  </a:lnTo>
                  <a:lnTo>
                    <a:pt x="18514" y="1364"/>
                  </a:lnTo>
                  <a:lnTo>
                    <a:pt x="10800" y="0"/>
                  </a:lnTo>
                  <a:lnTo>
                    <a:pt x="7714" y="0"/>
                  </a:lnTo>
                  <a:lnTo>
                    <a:pt x="3086" y="2728"/>
                  </a:lnTo>
                  <a:lnTo>
                    <a:pt x="0" y="5457"/>
                  </a:lnTo>
                  <a:lnTo>
                    <a:pt x="0" y="8185"/>
                  </a:lnTo>
                  <a:lnTo>
                    <a:pt x="1543" y="13415"/>
                  </a:lnTo>
                  <a:lnTo>
                    <a:pt x="6171" y="18872"/>
                  </a:lnTo>
                  <a:lnTo>
                    <a:pt x="9257" y="21600"/>
                  </a:lnTo>
                  <a:close/>
                  <a:moveTo>
                    <a:pt x="12343" y="2728"/>
                  </a:moveTo>
                  <a:lnTo>
                    <a:pt x="16971" y="4093"/>
                  </a:lnTo>
                  <a:lnTo>
                    <a:pt x="18514" y="6821"/>
                  </a:lnTo>
                  <a:lnTo>
                    <a:pt x="18514" y="9549"/>
                  </a:lnTo>
                  <a:lnTo>
                    <a:pt x="16971" y="12051"/>
                  </a:lnTo>
                  <a:lnTo>
                    <a:pt x="10800" y="17507"/>
                  </a:lnTo>
                  <a:lnTo>
                    <a:pt x="9257" y="17507"/>
                  </a:lnTo>
                  <a:lnTo>
                    <a:pt x="6171" y="14779"/>
                  </a:lnTo>
                  <a:lnTo>
                    <a:pt x="4629" y="10914"/>
                  </a:lnTo>
                  <a:lnTo>
                    <a:pt x="4629" y="6821"/>
                  </a:lnTo>
                  <a:lnTo>
                    <a:pt x="7714" y="2728"/>
                  </a:lnTo>
                  <a:lnTo>
                    <a:pt x="12343" y="272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403" name="Freeform 25"/>
            <p:cNvSpPr/>
            <p:nvPr/>
          </p:nvSpPr>
          <p:spPr>
            <a:xfrm>
              <a:off x="2198687" y="43576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2880" y="19200"/>
                  </a:moveTo>
                  <a:lnTo>
                    <a:pt x="5760" y="21600"/>
                  </a:lnTo>
                  <a:lnTo>
                    <a:pt x="10080" y="21600"/>
                  </a:lnTo>
                  <a:lnTo>
                    <a:pt x="15840" y="20400"/>
                  </a:lnTo>
                  <a:lnTo>
                    <a:pt x="20160" y="15600"/>
                  </a:lnTo>
                  <a:lnTo>
                    <a:pt x="21600" y="13200"/>
                  </a:lnTo>
                  <a:lnTo>
                    <a:pt x="20160" y="9600"/>
                  </a:lnTo>
                  <a:lnTo>
                    <a:pt x="15840" y="4800"/>
                  </a:lnTo>
                  <a:lnTo>
                    <a:pt x="11520" y="2400"/>
                  </a:lnTo>
                  <a:lnTo>
                    <a:pt x="8640" y="0"/>
                  </a:lnTo>
                  <a:lnTo>
                    <a:pt x="5760" y="0"/>
                  </a:lnTo>
                  <a:lnTo>
                    <a:pt x="2880" y="6000"/>
                  </a:lnTo>
                  <a:lnTo>
                    <a:pt x="0" y="10800"/>
                  </a:lnTo>
                  <a:lnTo>
                    <a:pt x="0" y="15600"/>
                  </a:lnTo>
                  <a:lnTo>
                    <a:pt x="2880" y="19200"/>
                  </a:lnTo>
                  <a:close/>
                  <a:moveTo>
                    <a:pt x="2880" y="14400"/>
                  </a:moveTo>
                  <a:lnTo>
                    <a:pt x="7200" y="3600"/>
                  </a:lnTo>
                  <a:lnTo>
                    <a:pt x="7200" y="2400"/>
                  </a:lnTo>
                  <a:lnTo>
                    <a:pt x="15840" y="7200"/>
                  </a:lnTo>
                  <a:lnTo>
                    <a:pt x="18720" y="10800"/>
                  </a:lnTo>
                  <a:lnTo>
                    <a:pt x="18720" y="14400"/>
                  </a:lnTo>
                  <a:lnTo>
                    <a:pt x="17280" y="16800"/>
                  </a:lnTo>
                  <a:lnTo>
                    <a:pt x="11520" y="19200"/>
                  </a:lnTo>
                  <a:lnTo>
                    <a:pt x="8640" y="19200"/>
                  </a:lnTo>
                  <a:lnTo>
                    <a:pt x="5760" y="18000"/>
                  </a:lnTo>
                  <a:lnTo>
                    <a:pt x="4320" y="16800"/>
                  </a:lnTo>
                  <a:lnTo>
                    <a:pt x="2880" y="144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404" name="Freeform 26"/>
            <p:cNvSpPr/>
            <p:nvPr/>
          </p:nvSpPr>
          <p:spPr>
            <a:xfrm>
              <a:off x="9524" y="4357687"/>
              <a:ext cx="114301" cy="1428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8640"/>
                  </a:lnTo>
                  <a:lnTo>
                    <a:pt x="18254" y="2880"/>
                  </a:lnTo>
                  <a:lnTo>
                    <a:pt x="10952" y="0"/>
                  </a:lnTo>
                  <a:lnTo>
                    <a:pt x="3651" y="2880"/>
                  </a:lnTo>
                  <a:lnTo>
                    <a:pt x="0" y="8640"/>
                  </a:lnTo>
                  <a:lnTo>
                    <a:pt x="1825" y="14400"/>
                  </a:lnTo>
                  <a:lnTo>
                    <a:pt x="9127" y="18720"/>
                  </a:lnTo>
                  <a:lnTo>
                    <a:pt x="16428" y="21600"/>
                  </a:lnTo>
                  <a:lnTo>
                    <a:pt x="21600" y="21600"/>
                  </a:lnTo>
                  <a:close/>
                  <a:moveTo>
                    <a:pt x="7301" y="4320"/>
                  </a:moveTo>
                  <a:lnTo>
                    <a:pt x="16428" y="4320"/>
                  </a:lnTo>
                  <a:lnTo>
                    <a:pt x="18254" y="10080"/>
                  </a:lnTo>
                  <a:lnTo>
                    <a:pt x="18254" y="18720"/>
                  </a:lnTo>
                  <a:lnTo>
                    <a:pt x="7301" y="15840"/>
                  </a:lnTo>
                  <a:lnTo>
                    <a:pt x="3651" y="11520"/>
                  </a:lnTo>
                  <a:lnTo>
                    <a:pt x="3651" y="7200"/>
                  </a:lnTo>
                  <a:lnTo>
                    <a:pt x="7301" y="432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405" name="Oval 27"/>
            <p:cNvSpPr/>
            <p:nvPr/>
          </p:nvSpPr>
          <p:spPr>
            <a:xfrm>
              <a:off x="79374" y="4303712"/>
              <a:ext cx="2190751" cy="617539"/>
            </a:xfrm>
            <a:prstGeom prst="ellipse">
              <a:avLst/>
            </a:pr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406" name="Oval 28"/>
            <p:cNvSpPr/>
            <p:nvPr/>
          </p:nvSpPr>
          <p:spPr>
            <a:xfrm>
              <a:off x="0" y="4297362"/>
              <a:ext cx="2384426" cy="457201"/>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407" name="Oval 29"/>
            <p:cNvSpPr/>
            <p:nvPr/>
          </p:nvSpPr>
          <p:spPr>
            <a:xfrm>
              <a:off x="74612" y="4338637"/>
              <a:ext cx="2262189" cy="349251"/>
            </a:xfrm>
            <a:prstGeom prst="ellipse">
              <a:avLst/>
            </a:prstGeom>
            <a:gradFill flip="none" rotWithShape="1">
              <a:gsLst>
                <a:gs pos="0">
                  <a:srgbClr val="663300"/>
                </a:gs>
                <a:gs pos="100000">
                  <a:srgbClr val="82582E"/>
                </a:gs>
              </a:gsLst>
              <a:lin ang="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408" name="Freeform 30"/>
            <p:cNvSpPr/>
            <p:nvPr/>
          </p:nvSpPr>
          <p:spPr>
            <a:xfrm>
              <a:off x="2141537" y="4224337"/>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5840" y="21600"/>
                  </a:moveTo>
                  <a:lnTo>
                    <a:pt x="18720" y="14850"/>
                  </a:lnTo>
                  <a:lnTo>
                    <a:pt x="21600" y="9450"/>
                  </a:lnTo>
                  <a:lnTo>
                    <a:pt x="18720" y="4050"/>
                  </a:lnTo>
                  <a:lnTo>
                    <a:pt x="14400" y="0"/>
                  </a:lnTo>
                  <a:lnTo>
                    <a:pt x="7200" y="1350"/>
                  </a:lnTo>
                  <a:lnTo>
                    <a:pt x="1440" y="6750"/>
                  </a:lnTo>
                  <a:lnTo>
                    <a:pt x="0" y="9450"/>
                  </a:lnTo>
                  <a:lnTo>
                    <a:pt x="1440" y="13500"/>
                  </a:lnTo>
                  <a:lnTo>
                    <a:pt x="5760" y="17550"/>
                  </a:lnTo>
                  <a:lnTo>
                    <a:pt x="11520" y="20250"/>
                  </a:lnTo>
                  <a:lnTo>
                    <a:pt x="15840" y="21600"/>
                  </a:lnTo>
                  <a:close/>
                  <a:moveTo>
                    <a:pt x="10080" y="4050"/>
                  </a:moveTo>
                  <a:lnTo>
                    <a:pt x="14400" y="4050"/>
                  </a:lnTo>
                  <a:lnTo>
                    <a:pt x="17280" y="5400"/>
                  </a:lnTo>
                  <a:lnTo>
                    <a:pt x="17280" y="10800"/>
                  </a:lnTo>
                  <a:lnTo>
                    <a:pt x="15840" y="16200"/>
                  </a:lnTo>
                  <a:lnTo>
                    <a:pt x="14400" y="17550"/>
                  </a:lnTo>
                  <a:lnTo>
                    <a:pt x="14400" y="18900"/>
                  </a:lnTo>
                  <a:lnTo>
                    <a:pt x="10080" y="16200"/>
                  </a:lnTo>
                  <a:lnTo>
                    <a:pt x="7200" y="14850"/>
                  </a:lnTo>
                  <a:lnTo>
                    <a:pt x="4320" y="9450"/>
                  </a:lnTo>
                  <a:lnTo>
                    <a:pt x="5760" y="6750"/>
                  </a:lnTo>
                  <a:lnTo>
                    <a:pt x="10080"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409" name="Freeform 31"/>
            <p:cNvSpPr/>
            <p:nvPr/>
          </p:nvSpPr>
          <p:spPr>
            <a:xfrm>
              <a:off x="4806949" y="3930649"/>
              <a:ext cx="114301"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3600" y="20400"/>
                  </a:lnTo>
                  <a:lnTo>
                    <a:pt x="7200" y="21600"/>
                  </a:lnTo>
                  <a:lnTo>
                    <a:pt x="14400" y="21600"/>
                  </a:lnTo>
                  <a:lnTo>
                    <a:pt x="19800" y="19200"/>
                  </a:lnTo>
                  <a:lnTo>
                    <a:pt x="21600" y="13200"/>
                  </a:lnTo>
                  <a:lnTo>
                    <a:pt x="18000" y="3600"/>
                  </a:lnTo>
                  <a:lnTo>
                    <a:pt x="12600" y="0"/>
                  </a:lnTo>
                  <a:lnTo>
                    <a:pt x="10800" y="0"/>
                  </a:lnTo>
                  <a:lnTo>
                    <a:pt x="5400" y="4800"/>
                  </a:lnTo>
                  <a:lnTo>
                    <a:pt x="1800" y="9600"/>
                  </a:lnTo>
                  <a:lnTo>
                    <a:pt x="0" y="13200"/>
                  </a:lnTo>
                  <a:lnTo>
                    <a:pt x="0" y="18000"/>
                  </a:lnTo>
                  <a:close/>
                  <a:moveTo>
                    <a:pt x="3600" y="13200"/>
                  </a:moveTo>
                  <a:lnTo>
                    <a:pt x="5400" y="9600"/>
                  </a:lnTo>
                  <a:lnTo>
                    <a:pt x="9000" y="4800"/>
                  </a:lnTo>
                  <a:lnTo>
                    <a:pt x="10800" y="3600"/>
                  </a:lnTo>
                  <a:lnTo>
                    <a:pt x="16200" y="6000"/>
                  </a:lnTo>
                  <a:lnTo>
                    <a:pt x="18000" y="9600"/>
                  </a:lnTo>
                  <a:lnTo>
                    <a:pt x="19800" y="14400"/>
                  </a:lnTo>
                  <a:lnTo>
                    <a:pt x="19800" y="16800"/>
                  </a:lnTo>
                  <a:lnTo>
                    <a:pt x="16200" y="19200"/>
                  </a:lnTo>
                  <a:lnTo>
                    <a:pt x="9000" y="20400"/>
                  </a:lnTo>
                  <a:lnTo>
                    <a:pt x="7200" y="19200"/>
                  </a:lnTo>
                  <a:lnTo>
                    <a:pt x="3600" y="18000"/>
                  </a:lnTo>
                  <a:lnTo>
                    <a:pt x="360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410" name="Rectangle 32"/>
            <p:cNvSpPr/>
            <p:nvPr/>
          </p:nvSpPr>
          <p:spPr>
            <a:xfrm>
              <a:off x="2927349" y="1025524"/>
              <a:ext cx="274638" cy="4030664"/>
            </a:xfrm>
            <a:prstGeom prst="rect">
              <a:avLst/>
            </a:pr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411" name="Rectangle 33"/>
            <p:cNvSpPr/>
            <p:nvPr/>
          </p:nvSpPr>
          <p:spPr>
            <a:xfrm>
              <a:off x="3006724" y="663574"/>
              <a:ext cx="120651" cy="381000"/>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412" name="AutoShape 34"/>
            <p:cNvSpPr/>
            <p:nvPr/>
          </p:nvSpPr>
          <p:spPr>
            <a:xfrm>
              <a:off x="2898774" y="977899"/>
              <a:ext cx="325439" cy="82551"/>
            </a:xfrm>
            <a:prstGeom prst="roundRect">
              <a:avLst>
                <a:gd name="adj" fmla="val 16667"/>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413" name="Freeform 35"/>
            <p:cNvSpPr/>
            <p:nvPr/>
          </p:nvSpPr>
          <p:spPr>
            <a:xfrm>
              <a:off x="3035299" y="638174"/>
              <a:ext cx="400051" cy="25019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1029" y="1151"/>
                  </a:lnTo>
                  <a:lnTo>
                    <a:pt x="1029" y="822"/>
                  </a:lnTo>
                  <a:lnTo>
                    <a:pt x="0" y="164"/>
                  </a:lnTo>
                  <a:lnTo>
                    <a:pt x="6171" y="0"/>
                  </a:lnTo>
                  <a:lnTo>
                    <a:pt x="6686" y="658"/>
                  </a:lnTo>
                  <a:lnTo>
                    <a:pt x="7543" y="905"/>
                  </a:lnTo>
                </a:path>
              </a:pathLst>
            </a:cu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414" name="Freeform 36"/>
            <p:cNvSpPr/>
            <p:nvPr/>
          </p:nvSpPr>
          <p:spPr>
            <a:xfrm>
              <a:off x="2817812" y="466724"/>
              <a:ext cx="503239" cy="219076"/>
            </a:xfrm>
            <a:custGeom>
              <a:avLst/>
              <a:gdLst/>
              <a:ahLst/>
              <a:cxnLst>
                <a:cxn ang="0">
                  <a:pos x="wd2" y="hd2"/>
                </a:cxn>
                <a:cxn ang="5400000">
                  <a:pos x="wd2" y="hd2"/>
                </a:cxn>
                <a:cxn ang="10800000">
                  <a:pos x="wd2" y="hd2"/>
                </a:cxn>
                <a:cxn ang="16200000">
                  <a:pos x="wd2" y="hd2"/>
                </a:cxn>
              </a:cxnLst>
              <a:rect l="0" t="0" r="r" b="b"/>
              <a:pathLst>
                <a:path w="21600" h="21600" extrusionOk="0">
                  <a:moveTo>
                    <a:pt x="11005" y="0"/>
                  </a:moveTo>
                  <a:lnTo>
                    <a:pt x="15516" y="939"/>
                  </a:lnTo>
                  <a:lnTo>
                    <a:pt x="18797" y="5635"/>
                  </a:lnTo>
                  <a:lnTo>
                    <a:pt x="20780" y="12209"/>
                  </a:lnTo>
                  <a:lnTo>
                    <a:pt x="21600" y="21600"/>
                  </a:lnTo>
                  <a:lnTo>
                    <a:pt x="0" y="21600"/>
                  </a:lnTo>
                  <a:lnTo>
                    <a:pt x="752" y="12209"/>
                  </a:lnTo>
                  <a:lnTo>
                    <a:pt x="3213" y="5635"/>
                  </a:lnTo>
                  <a:lnTo>
                    <a:pt x="6494" y="939"/>
                  </a:lnTo>
                  <a:lnTo>
                    <a:pt x="11005"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grpSp>
      <p:sp>
        <p:nvSpPr>
          <p:cNvPr id="1416" name="Title Text"/>
          <p:cNvSpPr txBox="1">
            <a:spLocks noGrp="1"/>
          </p:cNvSpPr>
          <p:nvPr>
            <p:ph type="title"/>
          </p:nvPr>
        </p:nvSpPr>
        <p:spPr>
          <a:xfrm>
            <a:off x="457200" y="277813"/>
            <a:ext cx="8229600" cy="1143001"/>
          </a:xfrm>
          <a:prstGeom prst="rect">
            <a:avLst/>
          </a:prstGeom>
        </p:spPr>
        <p:txBody>
          <a:bodyPr/>
          <a:lstStyle>
            <a:lvl1pPr>
              <a:defRPr>
                <a:solidFill>
                  <a:srgbClr val="DBBD71"/>
                </a:solidFill>
              </a:defRPr>
            </a:lvl1pPr>
          </a:lstStyle>
          <a:p>
            <a:r>
              <a:t>Title Text</a:t>
            </a:r>
          </a:p>
        </p:txBody>
      </p:sp>
      <p:sp>
        <p:nvSpPr>
          <p:cNvPr id="1417" name="Slide Number"/>
          <p:cNvSpPr txBox="1">
            <a:spLocks noGrp="1"/>
          </p:cNvSpPr>
          <p:nvPr>
            <p:ph type="sldNum" sz="quarter" idx="2"/>
          </p:nvPr>
        </p:nvSpPr>
        <p:spPr>
          <a:xfrm>
            <a:off x="8416270" y="6466522"/>
            <a:ext cx="270531" cy="269241"/>
          </a:xfrm>
          <a:prstGeom prst="rect">
            <a:avLst/>
          </a:prstGeom>
        </p:spPr>
        <p:txBody>
          <a:bodyPr anchor="b"/>
          <a:lstStyle>
            <a:lvl1pPr>
              <a:defRPr sz="1200">
                <a:latin typeface="Tahoma"/>
                <a:ea typeface="Tahoma"/>
                <a:cs typeface="Tahoma"/>
                <a:sym typeface="Tahoma"/>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2981921780"/>
      </p:ext>
    </p:extLst>
  </p:cSld>
  <p:clrMapOvr>
    <a:masterClrMapping/>
  </p:clrMapOvr>
  <p:transition spd="med"/>
</p:sldLayout>
</file>

<file path=ppt/slideLayouts/slideLayout301.xml><?xml version="1.0" encoding="utf-8"?>
<p:sldLayout xmlns:a="http://schemas.openxmlformats.org/drawingml/2006/main" xmlns:r="http://schemas.openxmlformats.org/officeDocument/2006/relationships" xmlns:p="http://schemas.openxmlformats.org/presentationml/2006/main" showMasterSp="0" type="tx">
  <p:cSld name="6_Title and Content">
    <p:bg>
      <p:bgPr>
        <a:solidFill>
          <a:srgbClr val="003399"/>
        </a:solidFill>
        <a:effectLst/>
      </p:bgPr>
    </p:bg>
    <p:spTree>
      <p:nvGrpSpPr>
        <p:cNvPr id="1" name=""/>
        <p:cNvGrpSpPr/>
        <p:nvPr/>
      </p:nvGrpSpPr>
      <p:grpSpPr>
        <a:xfrm>
          <a:off x="0" y="0"/>
          <a:ext cx="0" cy="0"/>
          <a:chOff x="0" y="0"/>
          <a:chExt cx="0" cy="0"/>
        </a:xfrm>
      </p:grpSpPr>
      <p:grpSp>
        <p:nvGrpSpPr>
          <p:cNvPr id="1432" name="Group 4"/>
          <p:cNvGrpSpPr/>
          <p:nvPr/>
        </p:nvGrpSpPr>
        <p:grpSpPr>
          <a:xfrm>
            <a:off x="0" y="0"/>
            <a:ext cx="9140826" cy="6850064"/>
            <a:chOff x="0" y="0"/>
            <a:chExt cx="9140825" cy="6850063"/>
          </a:xfrm>
        </p:grpSpPr>
        <p:grpSp>
          <p:nvGrpSpPr>
            <p:cNvPr id="1429" name="Group 5"/>
            <p:cNvGrpSpPr/>
            <p:nvPr/>
          </p:nvGrpSpPr>
          <p:grpSpPr>
            <a:xfrm>
              <a:off x="2743200" y="3540125"/>
              <a:ext cx="6392863" cy="3309939"/>
              <a:chOff x="0" y="0"/>
              <a:chExt cx="6392862" cy="3309937"/>
            </a:xfrm>
          </p:grpSpPr>
          <p:sp>
            <p:nvSpPr>
              <p:cNvPr id="1424" name="Freeform 6"/>
              <p:cNvSpPr/>
              <p:nvPr/>
            </p:nvSpPr>
            <p:spPr>
              <a:xfrm>
                <a:off x="0" y="657225"/>
                <a:ext cx="4575176" cy="2652713"/>
              </a:xfrm>
              <a:custGeom>
                <a:avLst/>
                <a:gdLst/>
                <a:ahLst/>
                <a:cxnLst>
                  <a:cxn ang="0">
                    <a:pos x="wd2" y="hd2"/>
                  </a:cxn>
                  <a:cxn ang="5400000">
                    <a:pos x="wd2" y="hd2"/>
                  </a:cxn>
                  <a:cxn ang="10800000">
                    <a:pos x="wd2" y="hd2"/>
                  </a:cxn>
                  <a:cxn ang="16200000">
                    <a:pos x="wd2" y="hd2"/>
                  </a:cxn>
                </a:cxnLst>
                <a:rect l="0" t="0" r="r" b="b"/>
                <a:pathLst>
                  <a:path w="21600" h="21600" extrusionOk="0">
                    <a:moveTo>
                      <a:pt x="20783" y="7032"/>
                    </a:moveTo>
                    <a:lnTo>
                      <a:pt x="20536" y="6825"/>
                    </a:lnTo>
                    <a:lnTo>
                      <a:pt x="20176" y="6541"/>
                    </a:lnTo>
                    <a:lnTo>
                      <a:pt x="19726" y="6256"/>
                    </a:lnTo>
                    <a:lnTo>
                      <a:pt x="19194" y="5907"/>
                    </a:lnTo>
                    <a:lnTo>
                      <a:pt x="18587" y="5481"/>
                    </a:lnTo>
                    <a:lnTo>
                      <a:pt x="17898" y="5132"/>
                    </a:lnTo>
                    <a:lnTo>
                      <a:pt x="16511" y="4434"/>
                    </a:lnTo>
                    <a:lnTo>
                      <a:pt x="15574" y="4007"/>
                    </a:lnTo>
                    <a:lnTo>
                      <a:pt x="14765" y="3581"/>
                    </a:lnTo>
                    <a:lnTo>
                      <a:pt x="14075" y="3167"/>
                    </a:lnTo>
                    <a:lnTo>
                      <a:pt x="13543" y="2740"/>
                    </a:lnTo>
                    <a:lnTo>
                      <a:pt x="13056" y="2314"/>
                    </a:lnTo>
                    <a:lnTo>
                      <a:pt x="12689" y="1965"/>
                    </a:lnTo>
                    <a:lnTo>
                      <a:pt x="12404" y="1616"/>
                    </a:lnTo>
                    <a:lnTo>
                      <a:pt x="12202" y="1331"/>
                    </a:lnTo>
                    <a:lnTo>
                      <a:pt x="12037" y="1047"/>
                    </a:lnTo>
                    <a:lnTo>
                      <a:pt x="11917" y="776"/>
                    </a:lnTo>
                    <a:lnTo>
                      <a:pt x="11879" y="556"/>
                    </a:lnTo>
                    <a:lnTo>
                      <a:pt x="11834" y="349"/>
                    </a:lnTo>
                    <a:lnTo>
                      <a:pt x="11879" y="65"/>
                    </a:lnTo>
                    <a:lnTo>
                      <a:pt x="11879" y="0"/>
                    </a:lnTo>
                    <a:lnTo>
                      <a:pt x="11752" y="349"/>
                    </a:lnTo>
                    <a:lnTo>
                      <a:pt x="11669" y="633"/>
                    </a:lnTo>
                    <a:lnTo>
                      <a:pt x="11669" y="982"/>
                    </a:lnTo>
                    <a:lnTo>
                      <a:pt x="11752" y="1267"/>
                    </a:lnTo>
                    <a:lnTo>
                      <a:pt x="11917" y="1551"/>
                    </a:lnTo>
                    <a:lnTo>
                      <a:pt x="12119" y="1823"/>
                    </a:lnTo>
                    <a:lnTo>
                      <a:pt x="12366" y="2107"/>
                    </a:lnTo>
                    <a:lnTo>
                      <a:pt x="12651" y="2391"/>
                    </a:lnTo>
                    <a:lnTo>
                      <a:pt x="13018" y="2676"/>
                    </a:lnTo>
                    <a:lnTo>
                      <a:pt x="13423" y="2947"/>
                    </a:lnTo>
                    <a:lnTo>
                      <a:pt x="14278" y="3451"/>
                    </a:lnTo>
                    <a:lnTo>
                      <a:pt x="15289" y="4007"/>
                    </a:lnTo>
                    <a:lnTo>
                      <a:pt x="16354" y="4498"/>
                    </a:lnTo>
                    <a:lnTo>
                      <a:pt x="17126" y="4925"/>
                    </a:lnTo>
                    <a:lnTo>
                      <a:pt x="17853" y="5274"/>
                    </a:lnTo>
                    <a:lnTo>
                      <a:pt x="18467" y="5623"/>
                    </a:lnTo>
                    <a:lnTo>
                      <a:pt x="19037" y="5972"/>
                    </a:lnTo>
                    <a:lnTo>
                      <a:pt x="19524" y="6256"/>
                    </a:lnTo>
                    <a:lnTo>
                      <a:pt x="19929" y="6541"/>
                    </a:lnTo>
                    <a:lnTo>
                      <a:pt x="20296" y="6825"/>
                    </a:lnTo>
                    <a:lnTo>
                      <a:pt x="20536" y="7032"/>
                    </a:lnTo>
                    <a:lnTo>
                      <a:pt x="20746" y="7239"/>
                    </a:lnTo>
                    <a:lnTo>
                      <a:pt x="20866" y="7459"/>
                    </a:lnTo>
                    <a:lnTo>
                      <a:pt x="20948" y="7665"/>
                    </a:lnTo>
                    <a:lnTo>
                      <a:pt x="20985" y="7950"/>
                    </a:lnTo>
                    <a:lnTo>
                      <a:pt x="20948" y="8299"/>
                    </a:lnTo>
                    <a:lnTo>
                      <a:pt x="20866" y="8583"/>
                    </a:lnTo>
                    <a:lnTo>
                      <a:pt x="20701" y="8932"/>
                    </a:lnTo>
                    <a:lnTo>
                      <a:pt x="20461" y="9217"/>
                    </a:lnTo>
                    <a:lnTo>
                      <a:pt x="20176" y="9501"/>
                    </a:lnTo>
                    <a:lnTo>
                      <a:pt x="19809" y="9772"/>
                    </a:lnTo>
                    <a:lnTo>
                      <a:pt x="19404" y="10057"/>
                    </a:lnTo>
                    <a:lnTo>
                      <a:pt x="18954" y="10341"/>
                    </a:lnTo>
                    <a:lnTo>
                      <a:pt x="18422" y="10625"/>
                    </a:lnTo>
                    <a:lnTo>
                      <a:pt x="17853" y="10897"/>
                    </a:lnTo>
                    <a:lnTo>
                      <a:pt x="17246" y="11181"/>
                    </a:lnTo>
                    <a:lnTo>
                      <a:pt x="16593" y="11466"/>
                    </a:lnTo>
                    <a:lnTo>
                      <a:pt x="15214" y="12022"/>
                    </a:lnTo>
                    <a:lnTo>
                      <a:pt x="13663" y="12655"/>
                    </a:lnTo>
                    <a:lnTo>
                      <a:pt x="12037" y="13366"/>
                    </a:lnTo>
                    <a:lnTo>
                      <a:pt x="10328" y="14141"/>
                    </a:lnTo>
                    <a:lnTo>
                      <a:pt x="8582" y="15046"/>
                    </a:lnTo>
                    <a:lnTo>
                      <a:pt x="6835" y="16042"/>
                    </a:lnTo>
                    <a:lnTo>
                      <a:pt x="5044" y="17166"/>
                    </a:lnTo>
                    <a:lnTo>
                      <a:pt x="3298" y="18498"/>
                    </a:lnTo>
                    <a:lnTo>
                      <a:pt x="1626" y="19971"/>
                    </a:lnTo>
                    <a:lnTo>
                      <a:pt x="0" y="21600"/>
                    </a:lnTo>
                    <a:lnTo>
                      <a:pt x="2646" y="21600"/>
                    </a:lnTo>
                    <a:lnTo>
                      <a:pt x="4152" y="20256"/>
                    </a:lnTo>
                    <a:lnTo>
                      <a:pt x="5651" y="18989"/>
                    </a:lnTo>
                    <a:lnTo>
                      <a:pt x="7158" y="17942"/>
                    </a:lnTo>
                    <a:lnTo>
                      <a:pt x="8582" y="16946"/>
                    </a:lnTo>
                    <a:lnTo>
                      <a:pt x="10006" y="16042"/>
                    </a:lnTo>
                    <a:lnTo>
                      <a:pt x="11385" y="15331"/>
                    </a:lnTo>
                    <a:lnTo>
                      <a:pt x="12689" y="14633"/>
                    </a:lnTo>
                    <a:lnTo>
                      <a:pt x="13948" y="13999"/>
                    </a:lnTo>
                    <a:lnTo>
                      <a:pt x="15132" y="13508"/>
                    </a:lnTo>
                    <a:lnTo>
                      <a:pt x="16226" y="13017"/>
                    </a:lnTo>
                    <a:lnTo>
                      <a:pt x="17246" y="12590"/>
                    </a:lnTo>
                    <a:lnTo>
                      <a:pt x="18182" y="12241"/>
                    </a:lnTo>
                    <a:lnTo>
                      <a:pt x="18992" y="11815"/>
                    </a:lnTo>
                    <a:lnTo>
                      <a:pt x="19681" y="11530"/>
                    </a:lnTo>
                    <a:lnTo>
                      <a:pt x="20251" y="11181"/>
                    </a:lnTo>
                    <a:lnTo>
                      <a:pt x="20701" y="10832"/>
                    </a:lnTo>
                    <a:lnTo>
                      <a:pt x="20985" y="10548"/>
                    </a:lnTo>
                    <a:lnTo>
                      <a:pt x="21188" y="10264"/>
                    </a:lnTo>
                    <a:lnTo>
                      <a:pt x="21353" y="9915"/>
                    </a:lnTo>
                    <a:lnTo>
                      <a:pt x="21473" y="9630"/>
                    </a:lnTo>
                    <a:lnTo>
                      <a:pt x="21555" y="9359"/>
                    </a:lnTo>
                    <a:lnTo>
                      <a:pt x="21600" y="9074"/>
                    </a:lnTo>
                    <a:lnTo>
                      <a:pt x="21555" y="8506"/>
                    </a:lnTo>
                    <a:lnTo>
                      <a:pt x="21390" y="8014"/>
                    </a:lnTo>
                    <a:lnTo>
                      <a:pt x="21233" y="7601"/>
                    </a:lnTo>
                    <a:lnTo>
                      <a:pt x="20985" y="7239"/>
                    </a:lnTo>
                    <a:lnTo>
                      <a:pt x="20783" y="7032"/>
                    </a:lnTo>
                    <a:close/>
                  </a:path>
                </a:pathLst>
              </a:custGeom>
              <a:gradFill flip="none" rotWithShape="1">
                <a:gsLst>
                  <a:gs pos="0">
                    <a:srgbClr val="003399"/>
                  </a:gs>
                  <a:gs pos="100000">
                    <a:srgbClr val="002E8B"/>
                  </a:gs>
                </a:gsLst>
                <a:lin ang="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425" name="Freeform 7"/>
              <p:cNvSpPr/>
              <p:nvPr/>
            </p:nvSpPr>
            <p:spPr>
              <a:xfrm>
                <a:off x="3876675" y="700087"/>
                <a:ext cx="1998663" cy="1287464"/>
              </a:xfrm>
              <a:custGeom>
                <a:avLst/>
                <a:gdLst/>
                <a:ahLst/>
                <a:cxnLst>
                  <a:cxn ang="0">
                    <a:pos x="wd2" y="hd2"/>
                  </a:cxn>
                  <a:cxn ang="5400000">
                    <a:pos x="wd2" y="hd2"/>
                  </a:cxn>
                  <a:cxn ang="10800000">
                    <a:pos x="wd2" y="hd2"/>
                  </a:cxn>
                  <a:cxn ang="16200000">
                    <a:pos x="wd2" y="hd2"/>
                  </a:cxn>
                </a:cxnLst>
                <a:rect l="0" t="0" r="r" b="b"/>
                <a:pathLst>
                  <a:path w="21600" h="21600" extrusionOk="0">
                    <a:moveTo>
                      <a:pt x="21600" y="16380"/>
                    </a:moveTo>
                    <a:lnTo>
                      <a:pt x="21411" y="15661"/>
                    </a:lnTo>
                    <a:lnTo>
                      <a:pt x="21223" y="15075"/>
                    </a:lnTo>
                    <a:lnTo>
                      <a:pt x="20862" y="14356"/>
                    </a:lnTo>
                    <a:lnTo>
                      <a:pt x="20382" y="13770"/>
                    </a:lnTo>
                    <a:lnTo>
                      <a:pt x="19267" y="12758"/>
                    </a:lnTo>
                    <a:lnTo>
                      <a:pt x="17877" y="11745"/>
                    </a:lnTo>
                    <a:lnTo>
                      <a:pt x="16196" y="10867"/>
                    </a:lnTo>
                    <a:lnTo>
                      <a:pt x="14429" y="10147"/>
                    </a:lnTo>
                    <a:lnTo>
                      <a:pt x="12473" y="9269"/>
                    </a:lnTo>
                    <a:lnTo>
                      <a:pt x="8561" y="7830"/>
                    </a:lnTo>
                    <a:lnTo>
                      <a:pt x="6708" y="6951"/>
                    </a:lnTo>
                    <a:lnTo>
                      <a:pt x="4941" y="6099"/>
                    </a:lnTo>
                    <a:lnTo>
                      <a:pt x="3346" y="5220"/>
                    </a:lnTo>
                    <a:lnTo>
                      <a:pt x="2042" y="4048"/>
                    </a:lnTo>
                    <a:lnTo>
                      <a:pt x="926" y="2903"/>
                    </a:lnTo>
                    <a:lnTo>
                      <a:pt x="566" y="2317"/>
                    </a:lnTo>
                    <a:lnTo>
                      <a:pt x="275" y="1598"/>
                    </a:lnTo>
                    <a:lnTo>
                      <a:pt x="86" y="879"/>
                    </a:lnTo>
                    <a:lnTo>
                      <a:pt x="0" y="0"/>
                    </a:lnTo>
                    <a:lnTo>
                      <a:pt x="0" y="1012"/>
                    </a:lnTo>
                    <a:lnTo>
                      <a:pt x="86" y="1598"/>
                    </a:lnTo>
                    <a:lnTo>
                      <a:pt x="275" y="2317"/>
                    </a:lnTo>
                    <a:lnTo>
                      <a:pt x="566" y="3036"/>
                    </a:lnTo>
                    <a:lnTo>
                      <a:pt x="926" y="3782"/>
                    </a:lnTo>
                    <a:lnTo>
                      <a:pt x="1493" y="4634"/>
                    </a:lnTo>
                    <a:lnTo>
                      <a:pt x="2145" y="5513"/>
                    </a:lnTo>
                    <a:lnTo>
                      <a:pt x="3071" y="6392"/>
                    </a:lnTo>
                    <a:lnTo>
                      <a:pt x="4186" y="7404"/>
                    </a:lnTo>
                    <a:lnTo>
                      <a:pt x="5593" y="8256"/>
                    </a:lnTo>
                    <a:lnTo>
                      <a:pt x="7171" y="9269"/>
                    </a:lnTo>
                    <a:lnTo>
                      <a:pt x="9024" y="10147"/>
                    </a:lnTo>
                    <a:lnTo>
                      <a:pt x="11272" y="11026"/>
                    </a:lnTo>
                    <a:lnTo>
                      <a:pt x="12850" y="11586"/>
                    </a:lnTo>
                    <a:lnTo>
                      <a:pt x="14240" y="12331"/>
                    </a:lnTo>
                    <a:lnTo>
                      <a:pt x="15458" y="13051"/>
                    </a:lnTo>
                    <a:lnTo>
                      <a:pt x="16573" y="13636"/>
                    </a:lnTo>
                    <a:lnTo>
                      <a:pt x="17414" y="14356"/>
                    </a:lnTo>
                    <a:lnTo>
                      <a:pt x="18066" y="15075"/>
                    </a:lnTo>
                    <a:lnTo>
                      <a:pt x="18529" y="15794"/>
                    </a:lnTo>
                    <a:lnTo>
                      <a:pt x="18906" y="16513"/>
                    </a:lnTo>
                    <a:lnTo>
                      <a:pt x="19078" y="17259"/>
                    </a:lnTo>
                    <a:lnTo>
                      <a:pt x="19181" y="17978"/>
                    </a:lnTo>
                    <a:lnTo>
                      <a:pt x="19078" y="18564"/>
                    </a:lnTo>
                    <a:lnTo>
                      <a:pt x="18803" y="19283"/>
                    </a:lnTo>
                    <a:lnTo>
                      <a:pt x="18529" y="19869"/>
                    </a:lnTo>
                    <a:lnTo>
                      <a:pt x="18066" y="20428"/>
                    </a:lnTo>
                    <a:lnTo>
                      <a:pt x="16762" y="21600"/>
                    </a:lnTo>
                    <a:lnTo>
                      <a:pt x="17963" y="21014"/>
                    </a:lnTo>
                    <a:lnTo>
                      <a:pt x="18992" y="20428"/>
                    </a:lnTo>
                    <a:lnTo>
                      <a:pt x="19833" y="19869"/>
                    </a:lnTo>
                    <a:lnTo>
                      <a:pt x="20571" y="19283"/>
                    </a:lnTo>
                    <a:lnTo>
                      <a:pt x="21034" y="18697"/>
                    </a:lnTo>
                    <a:lnTo>
                      <a:pt x="21411" y="17978"/>
                    </a:lnTo>
                    <a:lnTo>
                      <a:pt x="21600" y="17259"/>
                    </a:lnTo>
                    <a:lnTo>
                      <a:pt x="21600" y="16380"/>
                    </a:lnTo>
                    <a:close/>
                  </a:path>
                </a:pathLst>
              </a:custGeom>
              <a:gradFill flip="none" rotWithShape="1">
                <a:gsLst>
                  <a:gs pos="0">
                    <a:srgbClr val="003399"/>
                  </a:gs>
                  <a:gs pos="100000">
                    <a:srgbClr val="002E8B"/>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426" name="Freeform 8"/>
              <p:cNvSpPr/>
              <p:nvPr/>
            </p:nvSpPr>
            <p:spPr>
              <a:xfrm>
                <a:off x="1860550" y="1771650"/>
                <a:ext cx="4522788" cy="1538288"/>
              </a:xfrm>
              <a:custGeom>
                <a:avLst/>
                <a:gdLst/>
                <a:ahLst/>
                <a:cxnLst>
                  <a:cxn ang="0">
                    <a:pos x="wd2" y="hd2"/>
                  </a:cxn>
                  <a:cxn ang="5400000">
                    <a:pos x="wd2" y="hd2"/>
                  </a:cxn>
                  <a:cxn ang="10800000">
                    <a:pos x="wd2" y="hd2"/>
                  </a:cxn>
                  <a:cxn ang="16200000">
                    <a:pos x="wd2" y="hd2"/>
                  </a:cxn>
                </a:cxnLst>
                <a:rect l="0" t="0" r="r" b="b"/>
                <a:pathLst>
                  <a:path w="21600" h="21600" extrusionOk="0">
                    <a:moveTo>
                      <a:pt x="698" y="21355"/>
                    </a:moveTo>
                    <a:lnTo>
                      <a:pt x="0" y="21600"/>
                    </a:lnTo>
                    <a:lnTo>
                      <a:pt x="2964" y="21600"/>
                    </a:lnTo>
                    <a:lnTo>
                      <a:pt x="3290" y="21110"/>
                    </a:lnTo>
                    <a:lnTo>
                      <a:pt x="3662" y="20374"/>
                    </a:lnTo>
                    <a:lnTo>
                      <a:pt x="4200" y="19527"/>
                    </a:lnTo>
                    <a:lnTo>
                      <a:pt x="4814" y="18680"/>
                    </a:lnTo>
                    <a:lnTo>
                      <a:pt x="5512" y="17699"/>
                    </a:lnTo>
                    <a:lnTo>
                      <a:pt x="6338" y="16607"/>
                    </a:lnTo>
                    <a:lnTo>
                      <a:pt x="7286" y="15515"/>
                    </a:lnTo>
                    <a:lnTo>
                      <a:pt x="8355" y="14311"/>
                    </a:lnTo>
                    <a:lnTo>
                      <a:pt x="9545" y="12973"/>
                    </a:lnTo>
                    <a:lnTo>
                      <a:pt x="10864" y="11636"/>
                    </a:lnTo>
                    <a:lnTo>
                      <a:pt x="12305" y="10298"/>
                    </a:lnTo>
                    <a:lnTo>
                      <a:pt x="13867" y="8983"/>
                    </a:lnTo>
                    <a:lnTo>
                      <a:pt x="15595" y="7646"/>
                    </a:lnTo>
                    <a:lnTo>
                      <a:pt x="17445" y="6308"/>
                    </a:lnTo>
                    <a:lnTo>
                      <a:pt x="19462" y="4971"/>
                    </a:lnTo>
                    <a:lnTo>
                      <a:pt x="21600" y="3633"/>
                    </a:lnTo>
                    <a:lnTo>
                      <a:pt x="21600" y="0"/>
                    </a:lnTo>
                    <a:lnTo>
                      <a:pt x="21357" y="357"/>
                    </a:lnTo>
                    <a:lnTo>
                      <a:pt x="21024" y="736"/>
                    </a:lnTo>
                    <a:lnTo>
                      <a:pt x="20614" y="1204"/>
                    </a:lnTo>
                    <a:lnTo>
                      <a:pt x="20076" y="1694"/>
                    </a:lnTo>
                    <a:lnTo>
                      <a:pt x="19500" y="2185"/>
                    </a:lnTo>
                    <a:lnTo>
                      <a:pt x="18886" y="2675"/>
                    </a:lnTo>
                    <a:lnTo>
                      <a:pt x="18188" y="3277"/>
                    </a:lnTo>
                    <a:lnTo>
                      <a:pt x="17445" y="3767"/>
                    </a:lnTo>
                    <a:lnTo>
                      <a:pt x="14322" y="6175"/>
                    </a:lnTo>
                    <a:lnTo>
                      <a:pt x="12798" y="7267"/>
                    </a:lnTo>
                    <a:lnTo>
                      <a:pt x="12055" y="7891"/>
                    </a:lnTo>
                    <a:lnTo>
                      <a:pt x="11395" y="8493"/>
                    </a:lnTo>
                    <a:lnTo>
                      <a:pt x="8393" y="11279"/>
                    </a:lnTo>
                    <a:lnTo>
                      <a:pt x="6914" y="12862"/>
                    </a:lnTo>
                    <a:lnTo>
                      <a:pt x="5512" y="14422"/>
                    </a:lnTo>
                    <a:lnTo>
                      <a:pt x="4155" y="16005"/>
                    </a:lnTo>
                    <a:lnTo>
                      <a:pt x="2881" y="17699"/>
                    </a:lnTo>
                    <a:lnTo>
                      <a:pt x="1729" y="19527"/>
                    </a:lnTo>
                    <a:lnTo>
                      <a:pt x="698" y="21355"/>
                    </a:lnTo>
                    <a:close/>
                  </a:path>
                </a:pathLst>
              </a:custGeom>
              <a:gradFill flip="none" rotWithShape="1">
                <a:gsLst>
                  <a:gs pos="0">
                    <a:srgbClr val="002A7D"/>
                  </a:gs>
                  <a:gs pos="100000">
                    <a:srgbClr val="003399"/>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427" name="Freeform 9"/>
              <p:cNvSpPr/>
              <p:nvPr/>
            </p:nvSpPr>
            <p:spPr>
              <a:xfrm>
                <a:off x="1619250" y="0"/>
                <a:ext cx="4773613" cy="3309938"/>
              </a:xfrm>
              <a:custGeom>
                <a:avLst/>
                <a:gdLst/>
                <a:ahLst/>
                <a:cxnLst>
                  <a:cxn ang="0">
                    <a:pos x="wd2" y="hd2"/>
                  </a:cxn>
                  <a:cxn ang="5400000">
                    <a:pos x="wd2" y="hd2"/>
                  </a:cxn>
                  <a:cxn ang="10800000">
                    <a:pos x="wd2" y="hd2"/>
                  </a:cxn>
                  <a:cxn ang="16200000">
                    <a:pos x="wd2" y="hd2"/>
                  </a:cxn>
                </a:cxnLst>
                <a:rect l="0" t="0" r="r" b="b"/>
                <a:pathLst>
                  <a:path w="21600" h="21600" extrusionOk="0">
                    <a:moveTo>
                      <a:pt x="10250" y="4569"/>
                    </a:moveTo>
                    <a:lnTo>
                      <a:pt x="10294" y="4911"/>
                    </a:lnTo>
                    <a:lnTo>
                      <a:pt x="10373" y="5190"/>
                    </a:lnTo>
                    <a:lnTo>
                      <a:pt x="10488" y="5470"/>
                    </a:lnTo>
                    <a:lnTo>
                      <a:pt x="10646" y="5698"/>
                    </a:lnTo>
                    <a:lnTo>
                      <a:pt x="11069" y="6143"/>
                    </a:lnTo>
                    <a:lnTo>
                      <a:pt x="11658" y="6599"/>
                    </a:lnTo>
                    <a:lnTo>
                      <a:pt x="12319" y="6941"/>
                    </a:lnTo>
                    <a:lnTo>
                      <a:pt x="13059" y="7273"/>
                    </a:lnTo>
                    <a:lnTo>
                      <a:pt x="13842" y="7614"/>
                    </a:lnTo>
                    <a:lnTo>
                      <a:pt x="15480" y="8174"/>
                    </a:lnTo>
                    <a:lnTo>
                      <a:pt x="16299" y="8516"/>
                    </a:lnTo>
                    <a:lnTo>
                      <a:pt x="17039" y="8795"/>
                    </a:lnTo>
                    <a:lnTo>
                      <a:pt x="17700" y="9137"/>
                    </a:lnTo>
                    <a:lnTo>
                      <a:pt x="18324" y="9531"/>
                    </a:lnTo>
                    <a:lnTo>
                      <a:pt x="18791" y="9925"/>
                    </a:lnTo>
                    <a:lnTo>
                      <a:pt x="18949" y="10153"/>
                    </a:lnTo>
                    <a:lnTo>
                      <a:pt x="19100" y="10432"/>
                    </a:lnTo>
                    <a:lnTo>
                      <a:pt x="19222" y="10660"/>
                    </a:lnTo>
                    <a:lnTo>
                      <a:pt x="19258" y="10940"/>
                    </a:lnTo>
                    <a:lnTo>
                      <a:pt x="19258" y="11220"/>
                    </a:lnTo>
                    <a:lnTo>
                      <a:pt x="19222" y="11447"/>
                    </a:lnTo>
                    <a:lnTo>
                      <a:pt x="19143" y="11675"/>
                    </a:lnTo>
                    <a:lnTo>
                      <a:pt x="18985" y="11903"/>
                    </a:lnTo>
                    <a:lnTo>
                      <a:pt x="18791" y="12121"/>
                    </a:lnTo>
                    <a:lnTo>
                      <a:pt x="18554" y="12297"/>
                    </a:lnTo>
                    <a:lnTo>
                      <a:pt x="18281" y="12515"/>
                    </a:lnTo>
                    <a:lnTo>
                      <a:pt x="17972" y="12691"/>
                    </a:lnTo>
                    <a:lnTo>
                      <a:pt x="17585" y="12856"/>
                    </a:lnTo>
                    <a:lnTo>
                      <a:pt x="17154" y="13022"/>
                    </a:lnTo>
                    <a:lnTo>
                      <a:pt x="16723" y="13198"/>
                    </a:lnTo>
                    <a:lnTo>
                      <a:pt x="16220" y="13364"/>
                    </a:lnTo>
                    <a:lnTo>
                      <a:pt x="15128" y="13758"/>
                    </a:lnTo>
                    <a:lnTo>
                      <a:pt x="13878" y="14214"/>
                    </a:lnTo>
                    <a:lnTo>
                      <a:pt x="12513" y="14721"/>
                    </a:lnTo>
                    <a:lnTo>
                      <a:pt x="10998" y="15281"/>
                    </a:lnTo>
                    <a:lnTo>
                      <a:pt x="9396" y="15954"/>
                    </a:lnTo>
                    <a:lnTo>
                      <a:pt x="7679" y="16752"/>
                    </a:lnTo>
                    <a:lnTo>
                      <a:pt x="5890" y="17705"/>
                    </a:lnTo>
                    <a:lnTo>
                      <a:pt x="3980" y="18834"/>
                    </a:lnTo>
                    <a:lnTo>
                      <a:pt x="2026" y="20129"/>
                    </a:lnTo>
                    <a:lnTo>
                      <a:pt x="0" y="21600"/>
                    </a:lnTo>
                    <a:lnTo>
                      <a:pt x="1092" y="21600"/>
                    </a:lnTo>
                    <a:lnTo>
                      <a:pt x="1753" y="21486"/>
                    </a:lnTo>
                    <a:lnTo>
                      <a:pt x="2773" y="20637"/>
                    </a:lnTo>
                    <a:lnTo>
                      <a:pt x="3857" y="19787"/>
                    </a:lnTo>
                    <a:lnTo>
                      <a:pt x="5028" y="19000"/>
                    </a:lnTo>
                    <a:lnTo>
                      <a:pt x="6314" y="18264"/>
                    </a:lnTo>
                    <a:lnTo>
                      <a:pt x="7643" y="17539"/>
                    </a:lnTo>
                    <a:lnTo>
                      <a:pt x="9044" y="16803"/>
                    </a:lnTo>
                    <a:lnTo>
                      <a:pt x="11931" y="15508"/>
                    </a:lnTo>
                    <a:lnTo>
                      <a:pt x="12556" y="15229"/>
                    </a:lnTo>
                    <a:lnTo>
                      <a:pt x="13253" y="14939"/>
                    </a:lnTo>
                    <a:lnTo>
                      <a:pt x="14697" y="14431"/>
                    </a:lnTo>
                    <a:lnTo>
                      <a:pt x="17656" y="13312"/>
                    </a:lnTo>
                    <a:lnTo>
                      <a:pt x="18324" y="13084"/>
                    </a:lnTo>
                    <a:lnTo>
                      <a:pt x="18985" y="12805"/>
                    </a:lnTo>
                    <a:lnTo>
                      <a:pt x="19610" y="12577"/>
                    </a:lnTo>
                    <a:lnTo>
                      <a:pt x="20156" y="12349"/>
                    </a:lnTo>
                    <a:lnTo>
                      <a:pt x="20659" y="12121"/>
                    </a:lnTo>
                    <a:lnTo>
                      <a:pt x="21054" y="11903"/>
                    </a:lnTo>
                    <a:lnTo>
                      <a:pt x="21363" y="11727"/>
                    </a:lnTo>
                    <a:lnTo>
                      <a:pt x="21600" y="11561"/>
                    </a:lnTo>
                    <a:lnTo>
                      <a:pt x="21600" y="9023"/>
                    </a:lnTo>
                    <a:lnTo>
                      <a:pt x="21126" y="8909"/>
                    </a:lnTo>
                    <a:lnTo>
                      <a:pt x="20544" y="8744"/>
                    </a:lnTo>
                    <a:lnTo>
                      <a:pt x="19919" y="8567"/>
                    </a:lnTo>
                    <a:lnTo>
                      <a:pt x="19179" y="8350"/>
                    </a:lnTo>
                    <a:lnTo>
                      <a:pt x="18439" y="8122"/>
                    </a:lnTo>
                    <a:lnTo>
                      <a:pt x="17656" y="7842"/>
                    </a:lnTo>
                    <a:lnTo>
                      <a:pt x="16098" y="7273"/>
                    </a:lnTo>
                    <a:lnTo>
                      <a:pt x="15358" y="6941"/>
                    </a:lnTo>
                    <a:lnTo>
                      <a:pt x="14697" y="6599"/>
                    </a:lnTo>
                    <a:lnTo>
                      <a:pt x="14072" y="6257"/>
                    </a:lnTo>
                    <a:lnTo>
                      <a:pt x="13526" y="5864"/>
                    </a:lnTo>
                    <a:lnTo>
                      <a:pt x="13102" y="5532"/>
                    </a:lnTo>
                    <a:lnTo>
                      <a:pt x="12786" y="5128"/>
                    </a:lnTo>
                    <a:lnTo>
                      <a:pt x="12707" y="4911"/>
                    </a:lnTo>
                    <a:lnTo>
                      <a:pt x="12628" y="4734"/>
                    </a:lnTo>
                    <a:lnTo>
                      <a:pt x="12592" y="4517"/>
                    </a:lnTo>
                    <a:lnTo>
                      <a:pt x="12628" y="4341"/>
                    </a:lnTo>
                    <a:lnTo>
                      <a:pt x="12786" y="3947"/>
                    </a:lnTo>
                    <a:lnTo>
                      <a:pt x="13023" y="3553"/>
                    </a:lnTo>
                    <a:lnTo>
                      <a:pt x="13375" y="3274"/>
                    </a:lnTo>
                    <a:lnTo>
                      <a:pt x="13799" y="2994"/>
                    </a:lnTo>
                    <a:lnTo>
                      <a:pt x="14266" y="2766"/>
                    </a:lnTo>
                    <a:lnTo>
                      <a:pt x="14812" y="2538"/>
                    </a:lnTo>
                    <a:lnTo>
                      <a:pt x="16062" y="2207"/>
                    </a:lnTo>
                    <a:lnTo>
                      <a:pt x="17462" y="1865"/>
                    </a:lnTo>
                    <a:lnTo>
                      <a:pt x="18870" y="1637"/>
                    </a:lnTo>
                    <a:lnTo>
                      <a:pt x="20307" y="1295"/>
                    </a:lnTo>
                    <a:lnTo>
                      <a:pt x="20975" y="1129"/>
                    </a:lnTo>
                    <a:lnTo>
                      <a:pt x="21600" y="901"/>
                    </a:lnTo>
                    <a:lnTo>
                      <a:pt x="21600" y="0"/>
                    </a:lnTo>
                    <a:lnTo>
                      <a:pt x="20896" y="228"/>
                    </a:lnTo>
                    <a:lnTo>
                      <a:pt x="20077" y="456"/>
                    </a:lnTo>
                    <a:lnTo>
                      <a:pt x="19222" y="684"/>
                    </a:lnTo>
                    <a:lnTo>
                      <a:pt x="18324" y="849"/>
                    </a:lnTo>
                    <a:lnTo>
                      <a:pt x="16414" y="1243"/>
                    </a:lnTo>
                    <a:lnTo>
                      <a:pt x="15480" y="1409"/>
                    </a:lnTo>
                    <a:lnTo>
                      <a:pt x="14582" y="1637"/>
                    </a:lnTo>
                    <a:lnTo>
                      <a:pt x="13684" y="1803"/>
                    </a:lnTo>
                    <a:lnTo>
                      <a:pt x="12865" y="2093"/>
                    </a:lnTo>
                    <a:lnTo>
                      <a:pt x="12125" y="2372"/>
                    </a:lnTo>
                    <a:lnTo>
                      <a:pt x="11500" y="2704"/>
                    </a:lnTo>
                    <a:lnTo>
                      <a:pt x="10954" y="3108"/>
                    </a:lnTo>
                    <a:lnTo>
                      <a:pt x="10567" y="3502"/>
                    </a:lnTo>
                    <a:lnTo>
                      <a:pt x="10452" y="3719"/>
                    </a:lnTo>
                    <a:lnTo>
                      <a:pt x="10329" y="4009"/>
                    </a:lnTo>
                    <a:lnTo>
                      <a:pt x="10250" y="4289"/>
                    </a:lnTo>
                    <a:lnTo>
                      <a:pt x="10250" y="4569"/>
                    </a:lnTo>
                    <a:close/>
                  </a:path>
                </a:pathLst>
              </a:custGeom>
              <a:solidFill>
                <a:srgbClr val="003399"/>
              </a:solidFill>
              <a:ln w="12700" cap="flat">
                <a:noFill/>
                <a:miter lim="400000"/>
              </a:ln>
              <a:effectLst/>
            </p:spPr>
            <p:txBody>
              <a:bodyPr wrap="square" lIns="45719" tIns="45719" rIns="45719" bIns="45719" numCol="1" anchor="t">
                <a:noAutofit/>
              </a:bodyPr>
              <a:lstStyle/>
              <a:p>
                <a:pPr>
                  <a:defRPr>
                    <a:solidFill>
                      <a:srgbClr val="FFFFFF"/>
                    </a:solidFill>
                    <a:latin typeface="Garamond"/>
                    <a:ea typeface="Garamond"/>
                    <a:cs typeface="Garamond"/>
                    <a:sym typeface="Garamond"/>
                  </a:defRPr>
                </a:pPr>
                <a:endParaRPr/>
              </a:p>
            </p:txBody>
          </p:sp>
          <p:sp>
            <p:nvSpPr>
              <p:cNvPr id="1428" name="Freeform 10"/>
              <p:cNvSpPr/>
              <p:nvPr/>
            </p:nvSpPr>
            <p:spPr>
              <a:xfrm>
                <a:off x="4402137" y="138112"/>
                <a:ext cx="1981201" cy="855664"/>
              </a:xfrm>
              <a:custGeom>
                <a:avLst/>
                <a:gdLst/>
                <a:ahLst/>
                <a:cxnLst>
                  <a:cxn ang="0">
                    <a:pos x="wd2" y="hd2"/>
                  </a:cxn>
                  <a:cxn ang="5400000">
                    <a:pos x="wd2" y="hd2"/>
                  </a:cxn>
                  <a:cxn ang="10800000">
                    <a:pos x="wd2" y="hd2"/>
                  </a:cxn>
                  <a:cxn ang="16200000">
                    <a:pos x="wd2" y="hd2"/>
                  </a:cxn>
                </a:cxnLst>
                <a:rect l="0" t="0" r="r" b="b"/>
                <a:pathLst>
                  <a:path w="21600" h="21600" extrusionOk="0">
                    <a:moveTo>
                      <a:pt x="0" y="13305"/>
                    </a:moveTo>
                    <a:lnTo>
                      <a:pt x="0" y="14427"/>
                    </a:lnTo>
                    <a:lnTo>
                      <a:pt x="87" y="15509"/>
                    </a:lnTo>
                    <a:lnTo>
                      <a:pt x="467" y="16591"/>
                    </a:lnTo>
                    <a:lnTo>
                      <a:pt x="935" y="17472"/>
                    </a:lnTo>
                    <a:lnTo>
                      <a:pt x="1592" y="18554"/>
                    </a:lnTo>
                    <a:lnTo>
                      <a:pt x="2440" y="19636"/>
                    </a:lnTo>
                    <a:lnTo>
                      <a:pt x="3375" y="20518"/>
                    </a:lnTo>
                    <a:lnTo>
                      <a:pt x="4413" y="21600"/>
                    </a:lnTo>
                    <a:lnTo>
                      <a:pt x="3669" y="20718"/>
                    </a:lnTo>
                    <a:lnTo>
                      <a:pt x="3098" y="19636"/>
                    </a:lnTo>
                    <a:lnTo>
                      <a:pt x="2717" y="18755"/>
                    </a:lnTo>
                    <a:lnTo>
                      <a:pt x="2440" y="17913"/>
                    </a:lnTo>
                    <a:lnTo>
                      <a:pt x="2354" y="17032"/>
                    </a:lnTo>
                    <a:lnTo>
                      <a:pt x="2354" y="16150"/>
                    </a:lnTo>
                    <a:lnTo>
                      <a:pt x="2440" y="15268"/>
                    </a:lnTo>
                    <a:lnTo>
                      <a:pt x="3098" y="13745"/>
                    </a:lnTo>
                    <a:lnTo>
                      <a:pt x="3479" y="13104"/>
                    </a:lnTo>
                    <a:lnTo>
                      <a:pt x="4604" y="11782"/>
                    </a:lnTo>
                    <a:lnTo>
                      <a:pt x="6110" y="10499"/>
                    </a:lnTo>
                    <a:lnTo>
                      <a:pt x="7702" y="9377"/>
                    </a:lnTo>
                    <a:lnTo>
                      <a:pt x="9588" y="8536"/>
                    </a:lnTo>
                    <a:lnTo>
                      <a:pt x="11458" y="7654"/>
                    </a:lnTo>
                    <a:lnTo>
                      <a:pt x="15404" y="6131"/>
                    </a:lnTo>
                    <a:lnTo>
                      <a:pt x="17187" y="5450"/>
                    </a:lnTo>
                    <a:lnTo>
                      <a:pt x="18883" y="4809"/>
                    </a:lnTo>
                    <a:lnTo>
                      <a:pt x="20388" y="4609"/>
                    </a:lnTo>
                    <a:lnTo>
                      <a:pt x="21600" y="4168"/>
                    </a:lnTo>
                    <a:lnTo>
                      <a:pt x="21600" y="0"/>
                    </a:lnTo>
                    <a:lnTo>
                      <a:pt x="20094" y="882"/>
                    </a:lnTo>
                    <a:lnTo>
                      <a:pt x="18502" y="1523"/>
                    </a:lnTo>
                    <a:lnTo>
                      <a:pt x="15127" y="2845"/>
                    </a:lnTo>
                    <a:lnTo>
                      <a:pt x="11648" y="3727"/>
                    </a:lnTo>
                    <a:lnTo>
                      <a:pt x="8360" y="5049"/>
                    </a:lnTo>
                    <a:lnTo>
                      <a:pt x="6767" y="5691"/>
                    </a:lnTo>
                    <a:lnTo>
                      <a:pt x="5348" y="6332"/>
                    </a:lnTo>
                    <a:lnTo>
                      <a:pt x="3946" y="7213"/>
                    </a:lnTo>
                    <a:lnTo>
                      <a:pt x="2821" y="8095"/>
                    </a:lnTo>
                    <a:lnTo>
                      <a:pt x="1783" y="9177"/>
                    </a:lnTo>
                    <a:lnTo>
                      <a:pt x="935" y="10259"/>
                    </a:lnTo>
                    <a:lnTo>
                      <a:pt x="381" y="11782"/>
                    </a:lnTo>
                    <a:lnTo>
                      <a:pt x="0" y="13305"/>
                    </a:lnTo>
                    <a:close/>
                  </a:path>
                </a:pathLst>
              </a:custGeom>
              <a:gradFill flip="none" rotWithShape="1">
                <a:gsLst>
                  <a:gs pos="0">
                    <a:srgbClr val="002D86"/>
                  </a:gs>
                  <a:gs pos="100000">
                    <a:srgbClr val="003399"/>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grpSp>
        <p:sp>
          <p:nvSpPr>
            <p:cNvPr id="1430" name="Freeform 11"/>
            <p:cNvSpPr/>
            <p:nvPr/>
          </p:nvSpPr>
          <p:spPr>
            <a:xfrm>
              <a:off x="5273675" y="2128837"/>
              <a:ext cx="2897188" cy="2439989"/>
            </a:xfrm>
            <a:custGeom>
              <a:avLst/>
              <a:gdLst/>
              <a:ahLst/>
              <a:cxnLst>
                <a:cxn ang="0">
                  <a:pos x="wd2" y="hd2"/>
                </a:cxn>
                <a:cxn ang="5400000">
                  <a:pos x="wd2" y="hd2"/>
                </a:cxn>
                <a:cxn ang="10800000">
                  <a:pos x="wd2" y="hd2"/>
                </a:cxn>
                <a:cxn ang="16200000">
                  <a:pos x="wd2" y="hd2"/>
                </a:cxn>
              </a:cxnLst>
              <a:rect l="0" t="0" r="r" b="b"/>
              <a:pathLst>
                <a:path w="21600" h="21600" extrusionOk="0">
                  <a:moveTo>
                    <a:pt x="7253" y="15998"/>
                  </a:moveTo>
                  <a:lnTo>
                    <a:pt x="9238" y="15601"/>
                  </a:lnTo>
                  <a:lnTo>
                    <a:pt x="11082" y="15204"/>
                  </a:lnTo>
                  <a:lnTo>
                    <a:pt x="12766" y="14880"/>
                  </a:lnTo>
                  <a:lnTo>
                    <a:pt x="14300" y="14483"/>
                  </a:lnTo>
                  <a:lnTo>
                    <a:pt x="15673" y="14072"/>
                  </a:lnTo>
                  <a:lnTo>
                    <a:pt x="16896" y="13675"/>
                  </a:lnTo>
                  <a:lnTo>
                    <a:pt x="18025" y="13189"/>
                  </a:lnTo>
                  <a:lnTo>
                    <a:pt x="18938" y="12792"/>
                  </a:lnTo>
                  <a:lnTo>
                    <a:pt x="19756" y="12234"/>
                  </a:lnTo>
                  <a:lnTo>
                    <a:pt x="20424" y="11763"/>
                  </a:lnTo>
                  <a:lnTo>
                    <a:pt x="20885" y="11116"/>
                  </a:lnTo>
                  <a:lnTo>
                    <a:pt x="21290" y="10469"/>
                  </a:lnTo>
                  <a:lnTo>
                    <a:pt x="21497" y="9837"/>
                  </a:lnTo>
                  <a:lnTo>
                    <a:pt x="21600" y="9028"/>
                  </a:lnTo>
                  <a:lnTo>
                    <a:pt x="21544" y="8234"/>
                  </a:lnTo>
                  <a:lnTo>
                    <a:pt x="21346" y="7352"/>
                  </a:lnTo>
                  <a:lnTo>
                    <a:pt x="21083" y="6720"/>
                  </a:lnTo>
                  <a:lnTo>
                    <a:pt x="20678" y="5999"/>
                  </a:lnTo>
                  <a:lnTo>
                    <a:pt x="20170" y="5352"/>
                  </a:lnTo>
                  <a:lnTo>
                    <a:pt x="19559" y="4720"/>
                  </a:lnTo>
                  <a:lnTo>
                    <a:pt x="18891" y="4073"/>
                  </a:lnTo>
                  <a:lnTo>
                    <a:pt x="18129" y="3441"/>
                  </a:lnTo>
                  <a:lnTo>
                    <a:pt x="16642" y="2309"/>
                  </a:lnTo>
                  <a:lnTo>
                    <a:pt x="15880" y="1838"/>
                  </a:lnTo>
                  <a:lnTo>
                    <a:pt x="15165" y="1353"/>
                  </a:lnTo>
                  <a:lnTo>
                    <a:pt x="14450" y="956"/>
                  </a:lnTo>
                  <a:lnTo>
                    <a:pt x="13886" y="632"/>
                  </a:lnTo>
                  <a:lnTo>
                    <a:pt x="13378" y="397"/>
                  </a:lnTo>
                  <a:lnTo>
                    <a:pt x="13020" y="147"/>
                  </a:lnTo>
                  <a:lnTo>
                    <a:pt x="12766" y="74"/>
                  </a:lnTo>
                  <a:lnTo>
                    <a:pt x="12663" y="0"/>
                  </a:lnTo>
                  <a:lnTo>
                    <a:pt x="14093" y="794"/>
                  </a:lnTo>
                  <a:lnTo>
                    <a:pt x="15570" y="1750"/>
                  </a:lnTo>
                  <a:lnTo>
                    <a:pt x="17000" y="2720"/>
                  </a:lnTo>
                  <a:lnTo>
                    <a:pt x="18326" y="3749"/>
                  </a:lnTo>
                  <a:lnTo>
                    <a:pt x="18938" y="4235"/>
                  </a:lnTo>
                  <a:lnTo>
                    <a:pt x="19455" y="4793"/>
                  </a:lnTo>
                  <a:lnTo>
                    <a:pt x="19963" y="5352"/>
                  </a:lnTo>
                  <a:lnTo>
                    <a:pt x="20424" y="5911"/>
                  </a:lnTo>
                  <a:lnTo>
                    <a:pt x="20782" y="6470"/>
                  </a:lnTo>
                  <a:lnTo>
                    <a:pt x="21036" y="7028"/>
                  </a:lnTo>
                  <a:lnTo>
                    <a:pt x="21186" y="7675"/>
                  </a:lnTo>
                  <a:lnTo>
                    <a:pt x="21290" y="8234"/>
                  </a:lnTo>
                  <a:lnTo>
                    <a:pt x="21243" y="8793"/>
                  </a:lnTo>
                  <a:lnTo>
                    <a:pt x="21083" y="9352"/>
                  </a:lnTo>
                  <a:lnTo>
                    <a:pt x="20829" y="9837"/>
                  </a:lnTo>
                  <a:lnTo>
                    <a:pt x="20424" y="10322"/>
                  </a:lnTo>
                  <a:lnTo>
                    <a:pt x="19963" y="10719"/>
                  </a:lnTo>
                  <a:lnTo>
                    <a:pt x="19399" y="11116"/>
                  </a:lnTo>
                  <a:lnTo>
                    <a:pt x="18787" y="11440"/>
                  </a:lnTo>
                  <a:lnTo>
                    <a:pt x="18072" y="11763"/>
                  </a:lnTo>
                  <a:lnTo>
                    <a:pt x="17254" y="12072"/>
                  </a:lnTo>
                  <a:lnTo>
                    <a:pt x="16445" y="12395"/>
                  </a:lnTo>
                  <a:lnTo>
                    <a:pt x="14601" y="12881"/>
                  </a:lnTo>
                  <a:lnTo>
                    <a:pt x="12710" y="13351"/>
                  </a:lnTo>
                  <a:lnTo>
                    <a:pt x="10668" y="13836"/>
                  </a:lnTo>
                  <a:lnTo>
                    <a:pt x="8683" y="14233"/>
                  </a:lnTo>
                  <a:lnTo>
                    <a:pt x="6736" y="14630"/>
                  </a:lnTo>
                  <a:lnTo>
                    <a:pt x="4901" y="15116"/>
                  </a:lnTo>
                  <a:lnTo>
                    <a:pt x="4083" y="15351"/>
                  </a:lnTo>
                  <a:lnTo>
                    <a:pt x="3321" y="15674"/>
                  </a:lnTo>
                  <a:lnTo>
                    <a:pt x="2606" y="15910"/>
                  </a:lnTo>
                  <a:lnTo>
                    <a:pt x="1938" y="16233"/>
                  </a:lnTo>
                  <a:lnTo>
                    <a:pt x="1383" y="16557"/>
                  </a:lnTo>
                  <a:lnTo>
                    <a:pt x="866" y="16880"/>
                  </a:lnTo>
                  <a:lnTo>
                    <a:pt x="508" y="17277"/>
                  </a:lnTo>
                  <a:lnTo>
                    <a:pt x="207" y="17674"/>
                  </a:lnTo>
                  <a:lnTo>
                    <a:pt x="56" y="18071"/>
                  </a:lnTo>
                  <a:lnTo>
                    <a:pt x="0" y="18556"/>
                  </a:lnTo>
                  <a:lnTo>
                    <a:pt x="103" y="19042"/>
                  </a:lnTo>
                  <a:lnTo>
                    <a:pt x="254" y="19512"/>
                  </a:lnTo>
                  <a:lnTo>
                    <a:pt x="508" y="19924"/>
                  </a:lnTo>
                  <a:lnTo>
                    <a:pt x="922" y="20321"/>
                  </a:lnTo>
                  <a:lnTo>
                    <a:pt x="1326" y="20644"/>
                  </a:lnTo>
                  <a:lnTo>
                    <a:pt x="1844" y="20953"/>
                  </a:lnTo>
                  <a:lnTo>
                    <a:pt x="3067" y="21600"/>
                  </a:lnTo>
                  <a:lnTo>
                    <a:pt x="2502" y="21203"/>
                  </a:lnTo>
                  <a:lnTo>
                    <a:pt x="2041" y="20791"/>
                  </a:lnTo>
                  <a:lnTo>
                    <a:pt x="1637" y="20394"/>
                  </a:lnTo>
                  <a:lnTo>
                    <a:pt x="1383" y="19997"/>
                  </a:lnTo>
                  <a:lnTo>
                    <a:pt x="1176" y="19600"/>
                  </a:lnTo>
                  <a:lnTo>
                    <a:pt x="1129" y="19203"/>
                  </a:lnTo>
                  <a:lnTo>
                    <a:pt x="1176" y="18792"/>
                  </a:lnTo>
                  <a:lnTo>
                    <a:pt x="1326" y="18483"/>
                  </a:lnTo>
                  <a:lnTo>
                    <a:pt x="1637" y="18071"/>
                  </a:lnTo>
                  <a:lnTo>
                    <a:pt x="1994" y="17762"/>
                  </a:lnTo>
                  <a:lnTo>
                    <a:pt x="2559" y="17439"/>
                  </a:lnTo>
                  <a:lnTo>
                    <a:pt x="3217" y="17115"/>
                  </a:lnTo>
                  <a:lnTo>
                    <a:pt x="3979" y="16792"/>
                  </a:lnTo>
                  <a:lnTo>
                    <a:pt x="4958" y="16483"/>
                  </a:lnTo>
                  <a:lnTo>
                    <a:pt x="6030" y="16233"/>
                  </a:lnTo>
                  <a:lnTo>
                    <a:pt x="7253" y="15998"/>
                  </a:lnTo>
                  <a:close/>
                </a:path>
              </a:pathLst>
            </a:custGeom>
            <a:gradFill flip="none" rotWithShape="1">
              <a:gsLst>
                <a:gs pos="0">
                  <a:srgbClr val="002B82"/>
                </a:gs>
                <a:gs pos="100000">
                  <a:srgbClr val="003399"/>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431" name="Freeform 12"/>
            <p:cNvSpPr/>
            <p:nvPr/>
          </p:nvSpPr>
          <p:spPr>
            <a:xfrm>
              <a:off x="0" y="0"/>
              <a:ext cx="9140826" cy="2819401"/>
            </a:xfrm>
            <a:prstGeom prst="rect">
              <a:avLst/>
            </a:prstGeom>
            <a:gradFill flip="none" rotWithShape="1">
              <a:gsLst>
                <a:gs pos="0">
                  <a:srgbClr val="000514"/>
                </a:gs>
                <a:gs pos="100000">
                  <a:srgbClr val="003399"/>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Garamond"/>
                  <a:ea typeface="Garamond"/>
                  <a:cs typeface="Garamond"/>
                  <a:sym typeface="Garamond"/>
                </a:defRPr>
              </a:pPr>
              <a:endParaRPr/>
            </a:p>
          </p:txBody>
        </p:sp>
      </p:grpSp>
      <p:sp>
        <p:nvSpPr>
          <p:cNvPr id="1433" name="Title Text"/>
          <p:cNvSpPr txBox="1">
            <a:spLocks noGrp="1"/>
          </p:cNvSpPr>
          <p:nvPr>
            <p:ph type="title"/>
          </p:nvPr>
        </p:nvSpPr>
        <p:spPr>
          <a:xfrm>
            <a:off x="457200" y="274638"/>
            <a:ext cx="8229600" cy="1143001"/>
          </a:xfrm>
          <a:prstGeom prst="rect">
            <a:avLst/>
          </a:prstGeom>
        </p:spPr>
        <p:txBody>
          <a:bodyPr/>
          <a:lstStyle>
            <a:lvl1pPr>
              <a:defRPr b="1">
                <a:solidFill>
                  <a:srgbClr val="E5E5FF"/>
                </a:solidFill>
                <a:latin typeface="Garamond"/>
                <a:ea typeface="Garamond"/>
                <a:cs typeface="Garamond"/>
                <a:sym typeface="Garamond"/>
              </a:defRPr>
            </a:lvl1pPr>
          </a:lstStyle>
          <a:p>
            <a:r>
              <a:t>Title Text</a:t>
            </a:r>
          </a:p>
        </p:txBody>
      </p:sp>
      <p:sp>
        <p:nvSpPr>
          <p:cNvPr id="1434" name="Body Level One…"/>
          <p:cNvSpPr txBox="1">
            <a:spLocks noGrp="1"/>
          </p:cNvSpPr>
          <p:nvPr>
            <p:ph type="body" idx="1"/>
          </p:nvPr>
        </p:nvSpPr>
        <p:spPr>
          <a:xfrm>
            <a:off x="457200" y="1600200"/>
            <a:ext cx="8229600" cy="4525963"/>
          </a:xfrm>
          <a:prstGeom prst="rect">
            <a:avLst/>
          </a:prstGeom>
        </p:spPr>
        <p:txBody>
          <a:bodyPr/>
          <a:lstStyle>
            <a:lvl1pPr>
              <a:buClr>
                <a:srgbClr val="FFCC00"/>
              </a:buClr>
              <a:buSzPct val="70000"/>
              <a:buChar char="■"/>
              <a:defRPr>
                <a:latin typeface="Garamond"/>
                <a:ea typeface="Garamond"/>
                <a:cs typeface="Garamond"/>
                <a:sym typeface="Garamond"/>
              </a:defRPr>
            </a:lvl1pPr>
            <a:lvl2pPr>
              <a:buClr>
                <a:srgbClr val="FFCC00"/>
              </a:buClr>
              <a:buSzPct val="70000"/>
              <a:buChar char="■"/>
              <a:defRPr>
                <a:latin typeface="Garamond"/>
                <a:ea typeface="Garamond"/>
                <a:cs typeface="Garamond"/>
                <a:sym typeface="Garamond"/>
              </a:defRPr>
            </a:lvl2pPr>
            <a:lvl3pPr>
              <a:buClr>
                <a:srgbClr val="FFCC00"/>
              </a:buClr>
              <a:buSzPct val="70000"/>
              <a:buChar char="■"/>
              <a:defRPr>
                <a:latin typeface="Garamond"/>
                <a:ea typeface="Garamond"/>
                <a:cs typeface="Garamond"/>
                <a:sym typeface="Garamond"/>
              </a:defRPr>
            </a:lvl3pPr>
            <a:lvl4pPr>
              <a:buClr>
                <a:srgbClr val="FFCC00"/>
              </a:buClr>
              <a:buSzPct val="70000"/>
              <a:buChar char="■"/>
              <a:defRPr>
                <a:latin typeface="Garamond"/>
                <a:ea typeface="Garamond"/>
                <a:cs typeface="Garamond"/>
                <a:sym typeface="Garamond"/>
              </a:defRPr>
            </a:lvl4pPr>
            <a:lvl5pPr>
              <a:buClr>
                <a:srgbClr val="FFCC00"/>
              </a:buClr>
              <a:buSzPct val="70000"/>
              <a:buChar char="■"/>
              <a:defRPr>
                <a:latin typeface="Garamond"/>
                <a:ea typeface="Garamond"/>
                <a:cs typeface="Garamond"/>
                <a:sym typeface="Garamond"/>
              </a:defRPr>
            </a:lvl5pPr>
          </a:lstStyle>
          <a:p>
            <a:r>
              <a:t>Body Level One</a:t>
            </a:r>
          </a:p>
          <a:p>
            <a:pPr lvl="1"/>
            <a:r>
              <a:t>Body Level Two</a:t>
            </a:r>
          </a:p>
          <a:p>
            <a:pPr lvl="2"/>
            <a:r>
              <a:t>Body Level Three</a:t>
            </a:r>
          </a:p>
          <a:p>
            <a:pPr lvl="3"/>
            <a:r>
              <a:t>Body Level Four</a:t>
            </a:r>
          </a:p>
          <a:p>
            <a:pPr lvl="4"/>
            <a:r>
              <a:t>Body Level Five</a:t>
            </a:r>
          </a:p>
        </p:txBody>
      </p:sp>
      <p:sp>
        <p:nvSpPr>
          <p:cNvPr id="1435" name="Slide Number"/>
          <p:cNvSpPr txBox="1">
            <a:spLocks noGrp="1"/>
          </p:cNvSpPr>
          <p:nvPr>
            <p:ph type="sldNum" sz="quarter" idx="2"/>
          </p:nvPr>
        </p:nvSpPr>
        <p:spPr>
          <a:xfrm>
            <a:off x="8439785" y="6468110"/>
            <a:ext cx="247015" cy="256541"/>
          </a:xfrm>
          <a:prstGeom prst="rect">
            <a:avLst/>
          </a:prstGeom>
        </p:spPr>
        <p:txBody>
          <a:bodyPr anchor="b"/>
          <a:lstStyle>
            <a:lvl1pPr>
              <a:defRPr sz="1200">
                <a:latin typeface="Garamond"/>
                <a:ea typeface="Garamond"/>
                <a:cs typeface="Garamond"/>
                <a:sym typeface="Garamond"/>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1922757886"/>
      </p:ext>
    </p:extLst>
  </p:cSld>
  <p:clrMapOvr>
    <a:masterClrMapping/>
  </p:clrMapOvr>
  <p:transition spd="med"/>
</p:sldLayout>
</file>

<file path=ppt/slideLayouts/slideLayout302.xml><?xml version="1.0" encoding="utf-8"?>
<p:sldLayout xmlns:a="http://schemas.openxmlformats.org/drawingml/2006/main" xmlns:r="http://schemas.openxmlformats.org/officeDocument/2006/relationships" xmlns:p="http://schemas.openxmlformats.org/presentationml/2006/main" showMasterSp="0" type="tx">
  <p:cSld name="6_Section Header">
    <p:bg>
      <p:bgPr>
        <a:solidFill>
          <a:srgbClr val="003399"/>
        </a:solidFill>
        <a:effectLst/>
      </p:bgPr>
    </p:bg>
    <p:spTree>
      <p:nvGrpSpPr>
        <p:cNvPr id="1" name=""/>
        <p:cNvGrpSpPr/>
        <p:nvPr/>
      </p:nvGrpSpPr>
      <p:grpSpPr>
        <a:xfrm>
          <a:off x="0" y="0"/>
          <a:ext cx="0" cy="0"/>
          <a:chOff x="0" y="0"/>
          <a:chExt cx="0" cy="0"/>
        </a:xfrm>
      </p:grpSpPr>
      <p:grpSp>
        <p:nvGrpSpPr>
          <p:cNvPr id="1450" name="Group 4"/>
          <p:cNvGrpSpPr/>
          <p:nvPr/>
        </p:nvGrpSpPr>
        <p:grpSpPr>
          <a:xfrm>
            <a:off x="0" y="0"/>
            <a:ext cx="9140826" cy="6850064"/>
            <a:chOff x="0" y="0"/>
            <a:chExt cx="9140825" cy="6850063"/>
          </a:xfrm>
        </p:grpSpPr>
        <p:grpSp>
          <p:nvGrpSpPr>
            <p:cNvPr id="1447" name="Group 5"/>
            <p:cNvGrpSpPr/>
            <p:nvPr/>
          </p:nvGrpSpPr>
          <p:grpSpPr>
            <a:xfrm>
              <a:off x="2743200" y="3540125"/>
              <a:ext cx="6392863" cy="3309939"/>
              <a:chOff x="0" y="0"/>
              <a:chExt cx="6392862" cy="3309937"/>
            </a:xfrm>
          </p:grpSpPr>
          <p:sp>
            <p:nvSpPr>
              <p:cNvPr id="1442" name="Freeform 6"/>
              <p:cNvSpPr/>
              <p:nvPr/>
            </p:nvSpPr>
            <p:spPr>
              <a:xfrm>
                <a:off x="0" y="657225"/>
                <a:ext cx="4575176" cy="2652713"/>
              </a:xfrm>
              <a:custGeom>
                <a:avLst/>
                <a:gdLst/>
                <a:ahLst/>
                <a:cxnLst>
                  <a:cxn ang="0">
                    <a:pos x="wd2" y="hd2"/>
                  </a:cxn>
                  <a:cxn ang="5400000">
                    <a:pos x="wd2" y="hd2"/>
                  </a:cxn>
                  <a:cxn ang="10800000">
                    <a:pos x="wd2" y="hd2"/>
                  </a:cxn>
                  <a:cxn ang="16200000">
                    <a:pos x="wd2" y="hd2"/>
                  </a:cxn>
                </a:cxnLst>
                <a:rect l="0" t="0" r="r" b="b"/>
                <a:pathLst>
                  <a:path w="21600" h="21600" extrusionOk="0">
                    <a:moveTo>
                      <a:pt x="20783" y="7032"/>
                    </a:moveTo>
                    <a:lnTo>
                      <a:pt x="20536" y="6825"/>
                    </a:lnTo>
                    <a:lnTo>
                      <a:pt x="20176" y="6541"/>
                    </a:lnTo>
                    <a:lnTo>
                      <a:pt x="19726" y="6256"/>
                    </a:lnTo>
                    <a:lnTo>
                      <a:pt x="19194" y="5907"/>
                    </a:lnTo>
                    <a:lnTo>
                      <a:pt x="18587" y="5481"/>
                    </a:lnTo>
                    <a:lnTo>
                      <a:pt x="17898" y="5132"/>
                    </a:lnTo>
                    <a:lnTo>
                      <a:pt x="16511" y="4434"/>
                    </a:lnTo>
                    <a:lnTo>
                      <a:pt x="15574" y="4007"/>
                    </a:lnTo>
                    <a:lnTo>
                      <a:pt x="14765" y="3581"/>
                    </a:lnTo>
                    <a:lnTo>
                      <a:pt x="14075" y="3167"/>
                    </a:lnTo>
                    <a:lnTo>
                      <a:pt x="13543" y="2740"/>
                    </a:lnTo>
                    <a:lnTo>
                      <a:pt x="13056" y="2314"/>
                    </a:lnTo>
                    <a:lnTo>
                      <a:pt x="12689" y="1965"/>
                    </a:lnTo>
                    <a:lnTo>
                      <a:pt x="12404" y="1616"/>
                    </a:lnTo>
                    <a:lnTo>
                      <a:pt x="12202" y="1331"/>
                    </a:lnTo>
                    <a:lnTo>
                      <a:pt x="12037" y="1047"/>
                    </a:lnTo>
                    <a:lnTo>
                      <a:pt x="11917" y="776"/>
                    </a:lnTo>
                    <a:lnTo>
                      <a:pt x="11879" y="556"/>
                    </a:lnTo>
                    <a:lnTo>
                      <a:pt x="11834" y="349"/>
                    </a:lnTo>
                    <a:lnTo>
                      <a:pt x="11879" y="65"/>
                    </a:lnTo>
                    <a:lnTo>
                      <a:pt x="11879" y="0"/>
                    </a:lnTo>
                    <a:lnTo>
                      <a:pt x="11752" y="349"/>
                    </a:lnTo>
                    <a:lnTo>
                      <a:pt x="11669" y="633"/>
                    </a:lnTo>
                    <a:lnTo>
                      <a:pt x="11669" y="982"/>
                    </a:lnTo>
                    <a:lnTo>
                      <a:pt x="11752" y="1267"/>
                    </a:lnTo>
                    <a:lnTo>
                      <a:pt x="11917" y="1551"/>
                    </a:lnTo>
                    <a:lnTo>
                      <a:pt x="12119" y="1823"/>
                    </a:lnTo>
                    <a:lnTo>
                      <a:pt x="12366" y="2107"/>
                    </a:lnTo>
                    <a:lnTo>
                      <a:pt x="12651" y="2391"/>
                    </a:lnTo>
                    <a:lnTo>
                      <a:pt x="13018" y="2676"/>
                    </a:lnTo>
                    <a:lnTo>
                      <a:pt x="13423" y="2947"/>
                    </a:lnTo>
                    <a:lnTo>
                      <a:pt x="14278" y="3451"/>
                    </a:lnTo>
                    <a:lnTo>
                      <a:pt x="15289" y="4007"/>
                    </a:lnTo>
                    <a:lnTo>
                      <a:pt x="16354" y="4498"/>
                    </a:lnTo>
                    <a:lnTo>
                      <a:pt x="17126" y="4925"/>
                    </a:lnTo>
                    <a:lnTo>
                      <a:pt x="17853" y="5274"/>
                    </a:lnTo>
                    <a:lnTo>
                      <a:pt x="18467" y="5623"/>
                    </a:lnTo>
                    <a:lnTo>
                      <a:pt x="19037" y="5972"/>
                    </a:lnTo>
                    <a:lnTo>
                      <a:pt x="19524" y="6256"/>
                    </a:lnTo>
                    <a:lnTo>
                      <a:pt x="19929" y="6541"/>
                    </a:lnTo>
                    <a:lnTo>
                      <a:pt x="20296" y="6825"/>
                    </a:lnTo>
                    <a:lnTo>
                      <a:pt x="20536" y="7032"/>
                    </a:lnTo>
                    <a:lnTo>
                      <a:pt x="20746" y="7239"/>
                    </a:lnTo>
                    <a:lnTo>
                      <a:pt x="20866" y="7459"/>
                    </a:lnTo>
                    <a:lnTo>
                      <a:pt x="20948" y="7665"/>
                    </a:lnTo>
                    <a:lnTo>
                      <a:pt x="20985" y="7950"/>
                    </a:lnTo>
                    <a:lnTo>
                      <a:pt x="20948" y="8299"/>
                    </a:lnTo>
                    <a:lnTo>
                      <a:pt x="20866" y="8583"/>
                    </a:lnTo>
                    <a:lnTo>
                      <a:pt x="20701" y="8932"/>
                    </a:lnTo>
                    <a:lnTo>
                      <a:pt x="20461" y="9217"/>
                    </a:lnTo>
                    <a:lnTo>
                      <a:pt x="20176" y="9501"/>
                    </a:lnTo>
                    <a:lnTo>
                      <a:pt x="19809" y="9772"/>
                    </a:lnTo>
                    <a:lnTo>
                      <a:pt x="19404" y="10057"/>
                    </a:lnTo>
                    <a:lnTo>
                      <a:pt x="18954" y="10341"/>
                    </a:lnTo>
                    <a:lnTo>
                      <a:pt x="18422" y="10625"/>
                    </a:lnTo>
                    <a:lnTo>
                      <a:pt x="17853" y="10897"/>
                    </a:lnTo>
                    <a:lnTo>
                      <a:pt x="17246" y="11181"/>
                    </a:lnTo>
                    <a:lnTo>
                      <a:pt x="16593" y="11466"/>
                    </a:lnTo>
                    <a:lnTo>
                      <a:pt x="15214" y="12022"/>
                    </a:lnTo>
                    <a:lnTo>
                      <a:pt x="13663" y="12655"/>
                    </a:lnTo>
                    <a:lnTo>
                      <a:pt x="12037" y="13366"/>
                    </a:lnTo>
                    <a:lnTo>
                      <a:pt x="10328" y="14141"/>
                    </a:lnTo>
                    <a:lnTo>
                      <a:pt x="8582" y="15046"/>
                    </a:lnTo>
                    <a:lnTo>
                      <a:pt x="6835" y="16042"/>
                    </a:lnTo>
                    <a:lnTo>
                      <a:pt x="5044" y="17166"/>
                    </a:lnTo>
                    <a:lnTo>
                      <a:pt x="3298" y="18498"/>
                    </a:lnTo>
                    <a:lnTo>
                      <a:pt x="1626" y="19971"/>
                    </a:lnTo>
                    <a:lnTo>
                      <a:pt x="0" y="21600"/>
                    </a:lnTo>
                    <a:lnTo>
                      <a:pt x="2646" y="21600"/>
                    </a:lnTo>
                    <a:lnTo>
                      <a:pt x="4152" y="20256"/>
                    </a:lnTo>
                    <a:lnTo>
                      <a:pt x="5651" y="18989"/>
                    </a:lnTo>
                    <a:lnTo>
                      <a:pt x="7158" y="17942"/>
                    </a:lnTo>
                    <a:lnTo>
                      <a:pt x="8582" y="16946"/>
                    </a:lnTo>
                    <a:lnTo>
                      <a:pt x="10006" y="16042"/>
                    </a:lnTo>
                    <a:lnTo>
                      <a:pt x="11385" y="15331"/>
                    </a:lnTo>
                    <a:lnTo>
                      <a:pt x="12689" y="14633"/>
                    </a:lnTo>
                    <a:lnTo>
                      <a:pt x="13948" y="13999"/>
                    </a:lnTo>
                    <a:lnTo>
                      <a:pt x="15132" y="13508"/>
                    </a:lnTo>
                    <a:lnTo>
                      <a:pt x="16226" y="13017"/>
                    </a:lnTo>
                    <a:lnTo>
                      <a:pt x="17246" y="12590"/>
                    </a:lnTo>
                    <a:lnTo>
                      <a:pt x="18182" y="12241"/>
                    </a:lnTo>
                    <a:lnTo>
                      <a:pt x="18992" y="11815"/>
                    </a:lnTo>
                    <a:lnTo>
                      <a:pt x="19681" y="11530"/>
                    </a:lnTo>
                    <a:lnTo>
                      <a:pt x="20251" y="11181"/>
                    </a:lnTo>
                    <a:lnTo>
                      <a:pt x="20701" y="10832"/>
                    </a:lnTo>
                    <a:lnTo>
                      <a:pt x="20985" y="10548"/>
                    </a:lnTo>
                    <a:lnTo>
                      <a:pt x="21188" y="10264"/>
                    </a:lnTo>
                    <a:lnTo>
                      <a:pt x="21353" y="9915"/>
                    </a:lnTo>
                    <a:lnTo>
                      <a:pt x="21473" y="9630"/>
                    </a:lnTo>
                    <a:lnTo>
                      <a:pt x="21555" y="9359"/>
                    </a:lnTo>
                    <a:lnTo>
                      <a:pt x="21600" y="9074"/>
                    </a:lnTo>
                    <a:lnTo>
                      <a:pt x="21555" y="8506"/>
                    </a:lnTo>
                    <a:lnTo>
                      <a:pt x="21390" y="8014"/>
                    </a:lnTo>
                    <a:lnTo>
                      <a:pt x="21233" y="7601"/>
                    </a:lnTo>
                    <a:lnTo>
                      <a:pt x="20985" y="7239"/>
                    </a:lnTo>
                    <a:lnTo>
                      <a:pt x="20783" y="7032"/>
                    </a:lnTo>
                    <a:close/>
                  </a:path>
                </a:pathLst>
              </a:custGeom>
              <a:gradFill flip="none" rotWithShape="1">
                <a:gsLst>
                  <a:gs pos="0">
                    <a:srgbClr val="003399"/>
                  </a:gs>
                  <a:gs pos="100000">
                    <a:srgbClr val="002E8B"/>
                  </a:gs>
                </a:gsLst>
                <a:lin ang="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443" name="Freeform 7"/>
              <p:cNvSpPr/>
              <p:nvPr/>
            </p:nvSpPr>
            <p:spPr>
              <a:xfrm>
                <a:off x="3876675" y="700087"/>
                <a:ext cx="1998663" cy="1287464"/>
              </a:xfrm>
              <a:custGeom>
                <a:avLst/>
                <a:gdLst/>
                <a:ahLst/>
                <a:cxnLst>
                  <a:cxn ang="0">
                    <a:pos x="wd2" y="hd2"/>
                  </a:cxn>
                  <a:cxn ang="5400000">
                    <a:pos x="wd2" y="hd2"/>
                  </a:cxn>
                  <a:cxn ang="10800000">
                    <a:pos x="wd2" y="hd2"/>
                  </a:cxn>
                  <a:cxn ang="16200000">
                    <a:pos x="wd2" y="hd2"/>
                  </a:cxn>
                </a:cxnLst>
                <a:rect l="0" t="0" r="r" b="b"/>
                <a:pathLst>
                  <a:path w="21600" h="21600" extrusionOk="0">
                    <a:moveTo>
                      <a:pt x="21600" y="16380"/>
                    </a:moveTo>
                    <a:lnTo>
                      <a:pt x="21411" y="15661"/>
                    </a:lnTo>
                    <a:lnTo>
                      <a:pt x="21223" y="15075"/>
                    </a:lnTo>
                    <a:lnTo>
                      <a:pt x="20862" y="14356"/>
                    </a:lnTo>
                    <a:lnTo>
                      <a:pt x="20382" y="13770"/>
                    </a:lnTo>
                    <a:lnTo>
                      <a:pt x="19267" y="12758"/>
                    </a:lnTo>
                    <a:lnTo>
                      <a:pt x="17877" y="11745"/>
                    </a:lnTo>
                    <a:lnTo>
                      <a:pt x="16196" y="10867"/>
                    </a:lnTo>
                    <a:lnTo>
                      <a:pt x="14429" y="10147"/>
                    </a:lnTo>
                    <a:lnTo>
                      <a:pt x="12473" y="9269"/>
                    </a:lnTo>
                    <a:lnTo>
                      <a:pt x="8561" y="7830"/>
                    </a:lnTo>
                    <a:lnTo>
                      <a:pt x="6708" y="6951"/>
                    </a:lnTo>
                    <a:lnTo>
                      <a:pt x="4941" y="6099"/>
                    </a:lnTo>
                    <a:lnTo>
                      <a:pt x="3346" y="5220"/>
                    </a:lnTo>
                    <a:lnTo>
                      <a:pt x="2042" y="4048"/>
                    </a:lnTo>
                    <a:lnTo>
                      <a:pt x="926" y="2903"/>
                    </a:lnTo>
                    <a:lnTo>
                      <a:pt x="566" y="2317"/>
                    </a:lnTo>
                    <a:lnTo>
                      <a:pt x="275" y="1598"/>
                    </a:lnTo>
                    <a:lnTo>
                      <a:pt x="86" y="879"/>
                    </a:lnTo>
                    <a:lnTo>
                      <a:pt x="0" y="0"/>
                    </a:lnTo>
                    <a:lnTo>
                      <a:pt x="0" y="1012"/>
                    </a:lnTo>
                    <a:lnTo>
                      <a:pt x="86" y="1598"/>
                    </a:lnTo>
                    <a:lnTo>
                      <a:pt x="275" y="2317"/>
                    </a:lnTo>
                    <a:lnTo>
                      <a:pt x="566" y="3036"/>
                    </a:lnTo>
                    <a:lnTo>
                      <a:pt x="926" y="3782"/>
                    </a:lnTo>
                    <a:lnTo>
                      <a:pt x="1493" y="4634"/>
                    </a:lnTo>
                    <a:lnTo>
                      <a:pt x="2145" y="5513"/>
                    </a:lnTo>
                    <a:lnTo>
                      <a:pt x="3071" y="6392"/>
                    </a:lnTo>
                    <a:lnTo>
                      <a:pt x="4186" y="7404"/>
                    </a:lnTo>
                    <a:lnTo>
                      <a:pt x="5593" y="8256"/>
                    </a:lnTo>
                    <a:lnTo>
                      <a:pt x="7171" y="9269"/>
                    </a:lnTo>
                    <a:lnTo>
                      <a:pt x="9024" y="10147"/>
                    </a:lnTo>
                    <a:lnTo>
                      <a:pt x="11272" y="11026"/>
                    </a:lnTo>
                    <a:lnTo>
                      <a:pt x="12850" y="11586"/>
                    </a:lnTo>
                    <a:lnTo>
                      <a:pt x="14240" y="12331"/>
                    </a:lnTo>
                    <a:lnTo>
                      <a:pt x="15458" y="13051"/>
                    </a:lnTo>
                    <a:lnTo>
                      <a:pt x="16573" y="13636"/>
                    </a:lnTo>
                    <a:lnTo>
                      <a:pt x="17414" y="14356"/>
                    </a:lnTo>
                    <a:lnTo>
                      <a:pt x="18066" y="15075"/>
                    </a:lnTo>
                    <a:lnTo>
                      <a:pt x="18529" y="15794"/>
                    </a:lnTo>
                    <a:lnTo>
                      <a:pt x="18906" y="16513"/>
                    </a:lnTo>
                    <a:lnTo>
                      <a:pt x="19078" y="17259"/>
                    </a:lnTo>
                    <a:lnTo>
                      <a:pt x="19181" y="17978"/>
                    </a:lnTo>
                    <a:lnTo>
                      <a:pt x="19078" y="18564"/>
                    </a:lnTo>
                    <a:lnTo>
                      <a:pt x="18803" y="19283"/>
                    </a:lnTo>
                    <a:lnTo>
                      <a:pt x="18529" y="19869"/>
                    </a:lnTo>
                    <a:lnTo>
                      <a:pt x="18066" y="20428"/>
                    </a:lnTo>
                    <a:lnTo>
                      <a:pt x="16762" y="21600"/>
                    </a:lnTo>
                    <a:lnTo>
                      <a:pt x="17963" y="21014"/>
                    </a:lnTo>
                    <a:lnTo>
                      <a:pt x="18992" y="20428"/>
                    </a:lnTo>
                    <a:lnTo>
                      <a:pt x="19833" y="19869"/>
                    </a:lnTo>
                    <a:lnTo>
                      <a:pt x="20571" y="19283"/>
                    </a:lnTo>
                    <a:lnTo>
                      <a:pt x="21034" y="18697"/>
                    </a:lnTo>
                    <a:lnTo>
                      <a:pt x="21411" y="17978"/>
                    </a:lnTo>
                    <a:lnTo>
                      <a:pt x="21600" y="17259"/>
                    </a:lnTo>
                    <a:lnTo>
                      <a:pt x="21600" y="16380"/>
                    </a:lnTo>
                    <a:close/>
                  </a:path>
                </a:pathLst>
              </a:custGeom>
              <a:gradFill flip="none" rotWithShape="1">
                <a:gsLst>
                  <a:gs pos="0">
                    <a:srgbClr val="003399"/>
                  </a:gs>
                  <a:gs pos="100000">
                    <a:srgbClr val="002E8B"/>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444" name="Freeform 8"/>
              <p:cNvSpPr/>
              <p:nvPr/>
            </p:nvSpPr>
            <p:spPr>
              <a:xfrm>
                <a:off x="1860550" y="1771650"/>
                <a:ext cx="4522788" cy="1538288"/>
              </a:xfrm>
              <a:custGeom>
                <a:avLst/>
                <a:gdLst/>
                <a:ahLst/>
                <a:cxnLst>
                  <a:cxn ang="0">
                    <a:pos x="wd2" y="hd2"/>
                  </a:cxn>
                  <a:cxn ang="5400000">
                    <a:pos x="wd2" y="hd2"/>
                  </a:cxn>
                  <a:cxn ang="10800000">
                    <a:pos x="wd2" y="hd2"/>
                  </a:cxn>
                  <a:cxn ang="16200000">
                    <a:pos x="wd2" y="hd2"/>
                  </a:cxn>
                </a:cxnLst>
                <a:rect l="0" t="0" r="r" b="b"/>
                <a:pathLst>
                  <a:path w="21600" h="21600" extrusionOk="0">
                    <a:moveTo>
                      <a:pt x="698" y="21355"/>
                    </a:moveTo>
                    <a:lnTo>
                      <a:pt x="0" y="21600"/>
                    </a:lnTo>
                    <a:lnTo>
                      <a:pt x="2964" y="21600"/>
                    </a:lnTo>
                    <a:lnTo>
                      <a:pt x="3290" y="21110"/>
                    </a:lnTo>
                    <a:lnTo>
                      <a:pt x="3662" y="20374"/>
                    </a:lnTo>
                    <a:lnTo>
                      <a:pt x="4200" y="19527"/>
                    </a:lnTo>
                    <a:lnTo>
                      <a:pt x="4814" y="18680"/>
                    </a:lnTo>
                    <a:lnTo>
                      <a:pt x="5512" y="17699"/>
                    </a:lnTo>
                    <a:lnTo>
                      <a:pt x="6338" y="16607"/>
                    </a:lnTo>
                    <a:lnTo>
                      <a:pt x="7286" y="15515"/>
                    </a:lnTo>
                    <a:lnTo>
                      <a:pt x="8355" y="14311"/>
                    </a:lnTo>
                    <a:lnTo>
                      <a:pt x="9545" y="12973"/>
                    </a:lnTo>
                    <a:lnTo>
                      <a:pt x="10864" y="11636"/>
                    </a:lnTo>
                    <a:lnTo>
                      <a:pt x="12305" y="10298"/>
                    </a:lnTo>
                    <a:lnTo>
                      <a:pt x="13867" y="8983"/>
                    </a:lnTo>
                    <a:lnTo>
                      <a:pt x="15595" y="7646"/>
                    </a:lnTo>
                    <a:lnTo>
                      <a:pt x="17445" y="6308"/>
                    </a:lnTo>
                    <a:lnTo>
                      <a:pt x="19462" y="4971"/>
                    </a:lnTo>
                    <a:lnTo>
                      <a:pt x="21600" y="3633"/>
                    </a:lnTo>
                    <a:lnTo>
                      <a:pt x="21600" y="0"/>
                    </a:lnTo>
                    <a:lnTo>
                      <a:pt x="21357" y="357"/>
                    </a:lnTo>
                    <a:lnTo>
                      <a:pt x="21024" y="736"/>
                    </a:lnTo>
                    <a:lnTo>
                      <a:pt x="20614" y="1204"/>
                    </a:lnTo>
                    <a:lnTo>
                      <a:pt x="20076" y="1694"/>
                    </a:lnTo>
                    <a:lnTo>
                      <a:pt x="19500" y="2185"/>
                    </a:lnTo>
                    <a:lnTo>
                      <a:pt x="18886" y="2675"/>
                    </a:lnTo>
                    <a:lnTo>
                      <a:pt x="18188" y="3277"/>
                    </a:lnTo>
                    <a:lnTo>
                      <a:pt x="17445" y="3767"/>
                    </a:lnTo>
                    <a:lnTo>
                      <a:pt x="14322" y="6175"/>
                    </a:lnTo>
                    <a:lnTo>
                      <a:pt x="12798" y="7267"/>
                    </a:lnTo>
                    <a:lnTo>
                      <a:pt x="12055" y="7891"/>
                    </a:lnTo>
                    <a:lnTo>
                      <a:pt x="11395" y="8493"/>
                    </a:lnTo>
                    <a:lnTo>
                      <a:pt x="8393" y="11279"/>
                    </a:lnTo>
                    <a:lnTo>
                      <a:pt x="6914" y="12862"/>
                    </a:lnTo>
                    <a:lnTo>
                      <a:pt x="5512" y="14422"/>
                    </a:lnTo>
                    <a:lnTo>
                      <a:pt x="4155" y="16005"/>
                    </a:lnTo>
                    <a:lnTo>
                      <a:pt x="2881" y="17699"/>
                    </a:lnTo>
                    <a:lnTo>
                      <a:pt x="1729" y="19527"/>
                    </a:lnTo>
                    <a:lnTo>
                      <a:pt x="698" y="21355"/>
                    </a:lnTo>
                    <a:close/>
                  </a:path>
                </a:pathLst>
              </a:custGeom>
              <a:gradFill flip="none" rotWithShape="1">
                <a:gsLst>
                  <a:gs pos="0">
                    <a:srgbClr val="002A7D"/>
                  </a:gs>
                  <a:gs pos="100000">
                    <a:srgbClr val="003399"/>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445" name="Freeform 9"/>
              <p:cNvSpPr/>
              <p:nvPr/>
            </p:nvSpPr>
            <p:spPr>
              <a:xfrm>
                <a:off x="1619250" y="0"/>
                <a:ext cx="4773613" cy="3309938"/>
              </a:xfrm>
              <a:custGeom>
                <a:avLst/>
                <a:gdLst/>
                <a:ahLst/>
                <a:cxnLst>
                  <a:cxn ang="0">
                    <a:pos x="wd2" y="hd2"/>
                  </a:cxn>
                  <a:cxn ang="5400000">
                    <a:pos x="wd2" y="hd2"/>
                  </a:cxn>
                  <a:cxn ang="10800000">
                    <a:pos x="wd2" y="hd2"/>
                  </a:cxn>
                  <a:cxn ang="16200000">
                    <a:pos x="wd2" y="hd2"/>
                  </a:cxn>
                </a:cxnLst>
                <a:rect l="0" t="0" r="r" b="b"/>
                <a:pathLst>
                  <a:path w="21600" h="21600" extrusionOk="0">
                    <a:moveTo>
                      <a:pt x="10250" y="4569"/>
                    </a:moveTo>
                    <a:lnTo>
                      <a:pt x="10294" y="4911"/>
                    </a:lnTo>
                    <a:lnTo>
                      <a:pt x="10373" y="5190"/>
                    </a:lnTo>
                    <a:lnTo>
                      <a:pt x="10488" y="5470"/>
                    </a:lnTo>
                    <a:lnTo>
                      <a:pt x="10646" y="5698"/>
                    </a:lnTo>
                    <a:lnTo>
                      <a:pt x="11069" y="6143"/>
                    </a:lnTo>
                    <a:lnTo>
                      <a:pt x="11658" y="6599"/>
                    </a:lnTo>
                    <a:lnTo>
                      <a:pt x="12319" y="6941"/>
                    </a:lnTo>
                    <a:lnTo>
                      <a:pt x="13059" y="7273"/>
                    </a:lnTo>
                    <a:lnTo>
                      <a:pt x="13842" y="7614"/>
                    </a:lnTo>
                    <a:lnTo>
                      <a:pt x="15480" y="8174"/>
                    </a:lnTo>
                    <a:lnTo>
                      <a:pt x="16299" y="8516"/>
                    </a:lnTo>
                    <a:lnTo>
                      <a:pt x="17039" y="8795"/>
                    </a:lnTo>
                    <a:lnTo>
                      <a:pt x="17700" y="9137"/>
                    </a:lnTo>
                    <a:lnTo>
                      <a:pt x="18324" y="9531"/>
                    </a:lnTo>
                    <a:lnTo>
                      <a:pt x="18791" y="9925"/>
                    </a:lnTo>
                    <a:lnTo>
                      <a:pt x="18949" y="10153"/>
                    </a:lnTo>
                    <a:lnTo>
                      <a:pt x="19100" y="10432"/>
                    </a:lnTo>
                    <a:lnTo>
                      <a:pt x="19222" y="10660"/>
                    </a:lnTo>
                    <a:lnTo>
                      <a:pt x="19258" y="10940"/>
                    </a:lnTo>
                    <a:lnTo>
                      <a:pt x="19258" y="11220"/>
                    </a:lnTo>
                    <a:lnTo>
                      <a:pt x="19222" y="11447"/>
                    </a:lnTo>
                    <a:lnTo>
                      <a:pt x="19143" y="11675"/>
                    </a:lnTo>
                    <a:lnTo>
                      <a:pt x="18985" y="11903"/>
                    </a:lnTo>
                    <a:lnTo>
                      <a:pt x="18791" y="12121"/>
                    </a:lnTo>
                    <a:lnTo>
                      <a:pt x="18554" y="12297"/>
                    </a:lnTo>
                    <a:lnTo>
                      <a:pt x="18281" y="12515"/>
                    </a:lnTo>
                    <a:lnTo>
                      <a:pt x="17972" y="12691"/>
                    </a:lnTo>
                    <a:lnTo>
                      <a:pt x="17585" y="12856"/>
                    </a:lnTo>
                    <a:lnTo>
                      <a:pt x="17154" y="13022"/>
                    </a:lnTo>
                    <a:lnTo>
                      <a:pt x="16723" y="13198"/>
                    </a:lnTo>
                    <a:lnTo>
                      <a:pt x="16220" y="13364"/>
                    </a:lnTo>
                    <a:lnTo>
                      <a:pt x="15128" y="13758"/>
                    </a:lnTo>
                    <a:lnTo>
                      <a:pt x="13878" y="14214"/>
                    </a:lnTo>
                    <a:lnTo>
                      <a:pt x="12513" y="14721"/>
                    </a:lnTo>
                    <a:lnTo>
                      <a:pt x="10998" y="15281"/>
                    </a:lnTo>
                    <a:lnTo>
                      <a:pt x="9396" y="15954"/>
                    </a:lnTo>
                    <a:lnTo>
                      <a:pt x="7679" y="16752"/>
                    </a:lnTo>
                    <a:lnTo>
                      <a:pt x="5890" y="17705"/>
                    </a:lnTo>
                    <a:lnTo>
                      <a:pt x="3980" y="18834"/>
                    </a:lnTo>
                    <a:lnTo>
                      <a:pt x="2026" y="20129"/>
                    </a:lnTo>
                    <a:lnTo>
                      <a:pt x="0" y="21600"/>
                    </a:lnTo>
                    <a:lnTo>
                      <a:pt x="1092" y="21600"/>
                    </a:lnTo>
                    <a:lnTo>
                      <a:pt x="1753" y="21486"/>
                    </a:lnTo>
                    <a:lnTo>
                      <a:pt x="2773" y="20637"/>
                    </a:lnTo>
                    <a:lnTo>
                      <a:pt x="3857" y="19787"/>
                    </a:lnTo>
                    <a:lnTo>
                      <a:pt x="5028" y="19000"/>
                    </a:lnTo>
                    <a:lnTo>
                      <a:pt x="6314" y="18264"/>
                    </a:lnTo>
                    <a:lnTo>
                      <a:pt x="7643" y="17539"/>
                    </a:lnTo>
                    <a:lnTo>
                      <a:pt x="9044" y="16803"/>
                    </a:lnTo>
                    <a:lnTo>
                      <a:pt x="11931" y="15508"/>
                    </a:lnTo>
                    <a:lnTo>
                      <a:pt x="12556" y="15229"/>
                    </a:lnTo>
                    <a:lnTo>
                      <a:pt x="13253" y="14939"/>
                    </a:lnTo>
                    <a:lnTo>
                      <a:pt x="14697" y="14431"/>
                    </a:lnTo>
                    <a:lnTo>
                      <a:pt x="17656" y="13312"/>
                    </a:lnTo>
                    <a:lnTo>
                      <a:pt x="18324" y="13084"/>
                    </a:lnTo>
                    <a:lnTo>
                      <a:pt x="18985" y="12805"/>
                    </a:lnTo>
                    <a:lnTo>
                      <a:pt x="19610" y="12577"/>
                    </a:lnTo>
                    <a:lnTo>
                      <a:pt x="20156" y="12349"/>
                    </a:lnTo>
                    <a:lnTo>
                      <a:pt x="20659" y="12121"/>
                    </a:lnTo>
                    <a:lnTo>
                      <a:pt x="21054" y="11903"/>
                    </a:lnTo>
                    <a:lnTo>
                      <a:pt x="21363" y="11727"/>
                    </a:lnTo>
                    <a:lnTo>
                      <a:pt x="21600" y="11561"/>
                    </a:lnTo>
                    <a:lnTo>
                      <a:pt x="21600" y="9023"/>
                    </a:lnTo>
                    <a:lnTo>
                      <a:pt x="21126" y="8909"/>
                    </a:lnTo>
                    <a:lnTo>
                      <a:pt x="20544" y="8744"/>
                    </a:lnTo>
                    <a:lnTo>
                      <a:pt x="19919" y="8567"/>
                    </a:lnTo>
                    <a:lnTo>
                      <a:pt x="19179" y="8350"/>
                    </a:lnTo>
                    <a:lnTo>
                      <a:pt x="18439" y="8122"/>
                    </a:lnTo>
                    <a:lnTo>
                      <a:pt x="17656" y="7842"/>
                    </a:lnTo>
                    <a:lnTo>
                      <a:pt x="16098" y="7273"/>
                    </a:lnTo>
                    <a:lnTo>
                      <a:pt x="15358" y="6941"/>
                    </a:lnTo>
                    <a:lnTo>
                      <a:pt x="14697" y="6599"/>
                    </a:lnTo>
                    <a:lnTo>
                      <a:pt x="14072" y="6257"/>
                    </a:lnTo>
                    <a:lnTo>
                      <a:pt x="13526" y="5864"/>
                    </a:lnTo>
                    <a:lnTo>
                      <a:pt x="13102" y="5532"/>
                    </a:lnTo>
                    <a:lnTo>
                      <a:pt x="12786" y="5128"/>
                    </a:lnTo>
                    <a:lnTo>
                      <a:pt x="12707" y="4911"/>
                    </a:lnTo>
                    <a:lnTo>
                      <a:pt x="12628" y="4734"/>
                    </a:lnTo>
                    <a:lnTo>
                      <a:pt x="12592" y="4517"/>
                    </a:lnTo>
                    <a:lnTo>
                      <a:pt x="12628" y="4341"/>
                    </a:lnTo>
                    <a:lnTo>
                      <a:pt x="12786" y="3947"/>
                    </a:lnTo>
                    <a:lnTo>
                      <a:pt x="13023" y="3553"/>
                    </a:lnTo>
                    <a:lnTo>
                      <a:pt x="13375" y="3274"/>
                    </a:lnTo>
                    <a:lnTo>
                      <a:pt x="13799" y="2994"/>
                    </a:lnTo>
                    <a:lnTo>
                      <a:pt x="14266" y="2766"/>
                    </a:lnTo>
                    <a:lnTo>
                      <a:pt x="14812" y="2538"/>
                    </a:lnTo>
                    <a:lnTo>
                      <a:pt x="16062" y="2207"/>
                    </a:lnTo>
                    <a:lnTo>
                      <a:pt x="17462" y="1865"/>
                    </a:lnTo>
                    <a:lnTo>
                      <a:pt x="18870" y="1637"/>
                    </a:lnTo>
                    <a:lnTo>
                      <a:pt x="20307" y="1295"/>
                    </a:lnTo>
                    <a:lnTo>
                      <a:pt x="20975" y="1129"/>
                    </a:lnTo>
                    <a:lnTo>
                      <a:pt x="21600" y="901"/>
                    </a:lnTo>
                    <a:lnTo>
                      <a:pt x="21600" y="0"/>
                    </a:lnTo>
                    <a:lnTo>
                      <a:pt x="20896" y="228"/>
                    </a:lnTo>
                    <a:lnTo>
                      <a:pt x="20077" y="456"/>
                    </a:lnTo>
                    <a:lnTo>
                      <a:pt x="19222" y="684"/>
                    </a:lnTo>
                    <a:lnTo>
                      <a:pt x="18324" y="849"/>
                    </a:lnTo>
                    <a:lnTo>
                      <a:pt x="16414" y="1243"/>
                    </a:lnTo>
                    <a:lnTo>
                      <a:pt x="15480" y="1409"/>
                    </a:lnTo>
                    <a:lnTo>
                      <a:pt x="14582" y="1637"/>
                    </a:lnTo>
                    <a:lnTo>
                      <a:pt x="13684" y="1803"/>
                    </a:lnTo>
                    <a:lnTo>
                      <a:pt x="12865" y="2093"/>
                    </a:lnTo>
                    <a:lnTo>
                      <a:pt x="12125" y="2372"/>
                    </a:lnTo>
                    <a:lnTo>
                      <a:pt x="11500" y="2704"/>
                    </a:lnTo>
                    <a:lnTo>
                      <a:pt x="10954" y="3108"/>
                    </a:lnTo>
                    <a:lnTo>
                      <a:pt x="10567" y="3502"/>
                    </a:lnTo>
                    <a:lnTo>
                      <a:pt x="10452" y="3719"/>
                    </a:lnTo>
                    <a:lnTo>
                      <a:pt x="10329" y="4009"/>
                    </a:lnTo>
                    <a:lnTo>
                      <a:pt x="10250" y="4289"/>
                    </a:lnTo>
                    <a:lnTo>
                      <a:pt x="10250" y="4569"/>
                    </a:lnTo>
                    <a:close/>
                  </a:path>
                </a:pathLst>
              </a:custGeom>
              <a:solidFill>
                <a:srgbClr val="003399"/>
              </a:solidFill>
              <a:ln w="12700" cap="flat">
                <a:noFill/>
                <a:miter lim="400000"/>
              </a:ln>
              <a:effectLst/>
            </p:spPr>
            <p:txBody>
              <a:bodyPr wrap="square" lIns="45719" tIns="45719" rIns="45719" bIns="45719" numCol="1" anchor="t">
                <a:noAutofit/>
              </a:bodyPr>
              <a:lstStyle/>
              <a:p>
                <a:pPr>
                  <a:defRPr>
                    <a:solidFill>
                      <a:srgbClr val="FFFFFF"/>
                    </a:solidFill>
                    <a:latin typeface="Garamond"/>
                    <a:ea typeface="Garamond"/>
                    <a:cs typeface="Garamond"/>
                    <a:sym typeface="Garamond"/>
                  </a:defRPr>
                </a:pPr>
                <a:endParaRPr/>
              </a:p>
            </p:txBody>
          </p:sp>
          <p:sp>
            <p:nvSpPr>
              <p:cNvPr id="1446" name="Freeform 10"/>
              <p:cNvSpPr/>
              <p:nvPr/>
            </p:nvSpPr>
            <p:spPr>
              <a:xfrm>
                <a:off x="4402137" y="138112"/>
                <a:ext cx="1981201" cy="855664"/>
              </a:xfrm>
              <a:custGeom>
                <a:avLst/>
                <a:gdLst/>
                <a:ahLst/>
                <a:cxnLst>
                  <a:cxn ang="0">
                    <a:pos x="wd2" y="hd2"/>
                  </a:cxn>
                  <a:cxn ang="5400000">
                    <a:pos x="wd2" y="hd2"/>
                  </a:cxn>
                  <a:cxn ang="10800000">
                    <a:pos x="wd2" y="hd2"/>
                  </a:cxn>
                  <a:cxn ang="16200000">
                    <a:pos x="wd2" y="hd2"/>
                  </a:cxn>
                </a:cxnLst>
                <a:rect l="0" t="0" r="r" b="b"/>
                <a:pathLst>
                  <a:path w="21600" h="21600" extrusionOk="0">
                    <a:moveTo>
                      <a:pt x="0" y="13305"/>
                    </a:moveTo>
                    <a:lnTo>
                      <a:pt x="0" y="14427"/>
                    </a:lnTo>
                    <a:lnTo>
                      <a:pt x="87" y="15509"/>
                    </a:lnTo>
                    <a:lnTo>
                      <a:pt x="467" y="16591"/>
                    </a:lnTo>
                    <a:lnTo>
                      <a:pt x="935" y="17472"/>
                    </a:lnTo>
                    <a:lnTo>
                      <a:pt x="1592" y="18554"/>
                    </a:lnTo>
                    <a:lnTo>
                      <a:pt x="2440" y="19636"/>
                    </a:lnTo>
                    <a:lnTo>
                      <a:pt x="3375" y="20518"/>
                    </a:lnTo>
                    <a:lnTo>
                      <a:pt x="4413" y="21600"/>
                    </a:lnTo>
                    <a:lnTo>
                      <a:pt x="3669" y="20718"/>
                    </a:lnTo>
                    <a:lnTo>
                      <a:pt x="3098" y="19636"/>
                    </a:lnTo>
                    <a:lnTo>
                      <a:pt x="2717" y="18755"/>
                    </a:lnTo>
                    <a:lnTo>
                      <a:pt x="2440" y="17913"/>
                    </a:lnTo>
                    <a:lnTo>
                      <a:pt x="2354" y="17032"/>
                    </a:lnTo>
                    <a:lnTo>
                      <a:pt x="2354" y="16150"/>
                    </a:lnTo>
                    <a:lnTo>
                      <a:pt x="2440" y="15268"/>
                    </a:lnTo>
                    <a:lnTo>
                      <a:pt x="3098" y="13745"/>
                    </a:lnTo>
                    <a:lnTo>
                      <a:pt x="3479" y="13104"/>
                    </a:lnTo>
                    <a:lnTo>
                      <a:pt x="4604" y="11782"/>
                    </a:lnTo>
                    <a:lnTo>
                      <a:pt x="6110" y="10499"/>
                    </a:lnTo>
                    <a:lnTo>
                      <a:pt x="7702" y="9377"/>
                    </a:lnTo>
                    <a:lnTo>
                      <a:pt x="9588" y="8536"/>
                    </a:lnTo>
                    <a:lnTo>
                      <a:pt x="11458" y="7654"/>
                    </a:lnTo>
                    <a:lnTo>
                      <a:pt x="15404" y="6131"/>
                    </a:lnTo>
                    <a:lnTo>
                      <a:pt x="17187" y="5450"/>
                    </a:lnTo>
                    <a:lnTo>
                      <a:pt x="18883" y="4809"/>
                    </a:lnTo>
                    <a:lnTo>
                      <a:pt x="20388" y="4609"/>
                    </a:lnTo>
                    <a:lnTo>
                      <a:pt x="21600" y="4168"/>
                    </a:lnTo>
                    <a:lnTo>
                      <a:pt x="21600" y="0"/>
                    </a:lnTo>
                    <a:lnTo>
                      <a:pt x="20094" y="882"/>
                    </a:lnTo>
                    <a:lnTo>
                      <a:pt x="18502" y="1523"/>
                    </a:lnTo>
                    <a:lnTo>
                      <a:pt x="15127" y="2845"/>
                    </a:lnTo>
                    <a:lnTo>
                      <a:pt x="11648" y="3727"/>
                    </a:lnTo>
                    <a:lnTo>
                      <a:pt x="8360" y="5049"/>
                    </a:lnTo>
                    <a:lnTo>
                      <a:pt x="6767" y="5691"/>
                    </a:lnTo>
                    <a:lnTo>
                      <a:pt x="5348" y="6332"/>
                    </a:lnTo>
                    <a:lnTo>
                      <a:pt x="3946" y="7213"/>
                    </a:lnTo>
                    <a:lnTo>
                      <a:pt x="2821" y="8095"/>
                    </a:lnTo>
                    <a:lnTo>
                      <a:pt x="1783" y="9177"/>
                    </a:lnTo>
                    <a:lnTo>
                      <a:pt x="935" y="10259"/>
                    </a:lnTo>
                    <a:lnTo>
                      <a:pt x="381" y="11782"/>
                    </a:lnTo>
                    <a:lnTo>
                      <a:pt x="0" y="13305"/>
                    </a:lnTo>
                    <a:close/>
                  </a:path>
                </a:pathLst>
              </a:custGeom>
              <a:gradFill flip="none" rotWithShape="1">
                <a:gsLst>
                  <a:gs pos="0">
                    <a:srgbClr val="002D86"/>
                  </a:gs>
                  <a:gs pos="100000">
                    <a:srgbClr val="003399"/>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grpSp>
        <p:sp>
          <p:nvSpPr>
            <p:cNvPr id="1448" name="Freeform 11"/>
            <p:cNvSpPr/>
            <p:nvPr/>
          </p:nvSpPr>
          <p:spPr>
            <a:xfrm>
              <a:off x="5273675" y="2128837"/>
              <a:ext cx="2897188" cy="2439989"/>
            </a:xfrm>
            <a:custGeom>
              <a:avLst/>
              <a:gdLst/>
              <a:ahLst/>
              <a:cxnLst>
                <a:cxn ang="0">
                  <a:pos x="wd2" y="hd2"/>
                </a:cxn>
                <a:cxn ang="5400000">
                  <a:pos x="wd2" y="hd2"/>
                </a:cxn>
                <a:cxn ang="10800000">
                  <a:pos x="wd2" y="hd2"/>
                </a:cxn>
                <a:cxn ang="16200000">
                  <a:pos x="wd2" y="hd2"/>
                </a:cxn>
              </a:cxnLst>
              <a:rect l="0" t="0" r="r" b="b"/>
              <a:pathLst>
                <a:path w="21600" h="21600" extrusionOk="0">
                  <a:moveTo>
                    <a:pt x="7253" y="15998"/>
                  </a:moveTo>
                  <a:lnTo>
                    <a:pt x="9238" y="15601"/>
                  </a:lnTo>
                  <a:lnTo>
                    <a:pt x="11082" y="15204"/>
                  </a:lnTo>
                  <a:lnTo>
                    <a:pt x="12766" y="14880"/>
                  </a:lnTo>
                  <a:lnTo>
                    <a:pt x="14300" y="14483"/>
                  </a:lnTo>
                  <a:lnTo>
                    <a:pt x="15673" y="14072"/>
                  </a:lnTo>
                  <a:lnTo>
                    <a:pt x="16896" y="13675"/>
                  </a:lnTo>
                  <a:lnTo>
                    <a:pt x="18025" y="13189"/>
                  </a:lnTo>
                  <a:lnTo>
                    <a:pt x="18938" y="12792"/>
                  </a:lnTo>
                  <a:lnTo>
                    <a:pt x="19756" y="12234"/>
                  </a:lnTo>
                  <a:lnTo>
                    <a:pt x="20424" y="11763"/>
                  </a:lnTo>
                  <a:lnTo>
                    <a:pt x="20885" y="11116"/>
                  </a:lnTo>
                  <a:lnTo>
                    <a:pt x="21290" y="10469"/>
                  </a:lnTo>
                  <a:lnTo>
                    <a:pt x="21497" y="9837"/>
                  </a:lnTo>
                  <a:lnTo>
                    <a:pt x="21600" y="9028"/>
                  </a:lnTo>
                  <a:lnTo>
                    <a:pt x="21544" y="8234"/>
                  </a:lnTo>
                  <a:lnTo>
                    <a:pt x="21346" y="7352"/>
                  </a:lnTo>
                  <a:lnTo>
                    <a:pt x="21083" y="6720"/>
                  </a:lnTo>
                  <a:lnTo>
                    <a:pt x="20678" y="5999"/>
                  </a:lnTo>
                  <a:lnTo>
                    <a:pt x="20170" y="5352"/>
                  </a:lnTo>
                  <a:lnTo>
                    <a:pt x="19559" y="4720"/>
                  </a:lnTo>
                  <a:lnTo>
                    <a:pt x="18891" y="4073"/>
                  </a:lnTo>
                  <a:lnTo>
                    <a:pt x="18129" y="3441"/>
                  </a:lnTo>
                  <a:lnTo>
                    <a:pt x="16642" y="2309"/>
                  </a:lnTo>
                  <a:lnTo>
                    <a:pt x="15880" y="1838"/>
                  </a:lnTo>
                  <a:lnTo>
                    <a:pt x="15165" y="1353"/>
                  </a:lnTo>
                  <a:lnTo>
                    <a:pt x="14450" y="956"/>
                  </a:lnTo>
                  <a:lnTo>
                    <a:pt x="13886" y="632"/>
                  </a:lnTo>
                  <a:lnTo>
                    <a:pt x="13378" y="397"/>
                  </a:lnTo>
                  <a:lnTo>
                    <a:pt x="13020" y="147"/>
                  </a:lnTo>
                  <a:lnTo>
                    <a:pt x="12766" y="74"/>
                  </a:lnTo>
                  <a:lnTo>
                    <a:pt x="12663" y="0"/>
                  </a:lnTo>
                  <a:lnTo>
                    <a:pt x="14093" y="794"/>
                  </a:lnTo>
                  <a:lnTo>
                    <a:pt x="15570" y="1750"/>
                  </a:lnTo>
                  <a:lnTo>
                    <a:pt x="17000" y="2720"/>
                  </a:lnTo>
                  <a:lnTo>
                    <a:pt x="18326" y="3749"/>
                  </a:lnTo>
                  <a:lnTo>
                    <a:pt x="18938" y="4235"/>
                  </a:lnTo>
                  <a:lnTo>
                    <a:pt x="19455" y="4793"/>
                  </a:lnTo>
                  <a:lnTo>
                    <a:pt x="19963" y="5352"/>
                  </a:lnTo>
                  <a:lnTo>
                    <a:pt x="20424" y="5911"/>
                  </a:lnTo>
                  <a:lnTo>
                    <a:pt x="20782" y="6470"/>
                  </a:lnTo>
                  <a:lnTo>
                    <a:pt x="21036" y="7028"/>
                  </a:lnTo>
                  <a:lnTo>
                    <a:pt x="21186" y="7675"/>
                  </a:lnTo>
                  <a:lnTo>
                    <a:pt x="21290" y="8234"/>
                  </a:lnTo>
                  <a:lnTo>
                    <a:pt x="21243" y="8793"/>
                  </a:lnTo>
                  <a:lnTo>
                    <a:pt x="21083" y="9352"/>
                  </a:lnTo>
                  <a:lnTo>
                    <a:pt x="20829" y="9837"/>
                  </a:lnTo>
                  <a:lnTo>
                    <a:pt x="20424" y="10322"/>
                  </a:lnTo>
                  <a:lnTo>
                    <a:pt x="19963" y="10719"/>
                  </a:lnTo>
                  <a:lnTo>
                    <a:pt x="19399" y="11116"/>
                  </a:lnTo>
                  <a:lnTo>
                    <a:pt x="18787" y="11440"/>
                  </a:lnTo>
                  <a:lnTo>
                    <a:pt x="18072" y="11763"/>
                  </a:lnTo>
                  <a:lnTo>
                    <a:pt x="17254" y="12072"/>
                  </a:lnTo>
                  <a:lnTo>
                    <a:pt x="16445" y="12395"/>
                  </a:lnTo>
                  <a:lnTo>
                    <a:pt x="14601" y="12881"/>
                  </a:lnTo>
                  <a:lnTo>
                    <a:pt x="12710" y="13351"/>
                  </a:lnTo>
                  <a:lnTo>
                    <a:pt x="10668" y="13836"/>
                  </a:lnTo>
                  <a:lnTo>
                    <a:pt x="8683" y="14233"/>
                  </a:lnTo>
                  <a:lnTo>
                    <a:pt x="6736" y="14630"/>
                  </a:lnTo>
                  <a:lnTo>
                    <a:pt x="4901" y="15116"/>
                  </a:lnTo>
                  <a:lnTo>
                    <a:pt x="4083" y="15351"/>
                  </a:lnTo>
                  <a:lnTo>
                    <a:pt x="3321" y="15674"/>
                  </a:lnTo>
                  <a:lnTo>
                    <a:pt x="2606" y="15910"/>
                  </a:lnTo>
                  <a:lnTo>
                    <a:pt x="1938" y="16233"/>
                  </a:lnTo>
                  <a:lnTo>
                    <a:pt x="1383" y="16557"/>
                  </a:lnTo>
                  <a:lnTo>
                    <a:pt x="866" y="16880"/>
                  </a:lnTo>
                  <a:lnTo>
                    <a:pt x="508" y="17277"/>
                  </a:lnTo>
                  <a:lnTo>
                    <a:pt x="207" y="17674"/>
                  </a:lnTo>
                  <a:lnTo>
                    <a:pt x="56" y="18071"/>
                  </a:lnTo>
                  <a:lnTo>
                    <a:pt x="0" y="18556"/>
                  </a:lnTo>
                  <a:lnTo>
                    <a:pt x="103" y="19042"/>
                  </a:lnTo>
                  <a:lnTo>
                    <a:pt x="254" y="19512"/>
                  </a:lnTo>
                  <a:lnTo>
                    <a:pt x="508" y="19924"/>
                  </a:lnTo>
                  <a:lnTo>
                    <a:pt x="922" y="20321"/>
                  </a:lnTo>
                  <a:lnTo>
                    <a:pt x="1326" y="20644"/>
                  </a:lnTo>
                  <a:lnTo>
                    <a:pt x="1844" y="20953"/>
                  </a:lnTo>
                  <a:lnTo>
                    <a:pt x="3067" y="21600"/>
                  </a:lnTo>
                  <a:lnTo>
                    <a:pt x="2502" y="21203"/>
                  </a:lnTo>
                  <a:lnTo>
                    <a:pt x="2041" y="20791"/>
                  </a:lnTo>
                  <a:lnTo>
                    <a:pt x="1637" y="20394"/>
                  </a:lnTo>
                  <a:lnTo>
                    <a:pt x="1383" y="19997"/>
                  </a:lnTo>
                  <a:lnTo>
                    <a:pt x="1176" y="19600"/>
                  </a:lnTo>
                  <a:lnTo>
                    <a:pt x="1129" y="19203"/>
                  </a:lnTo>
                  <a:lnTo>
                    <a:pt x="1176" y="18792"/>
                  </a:lnTo>
                  <a:lnTo>
                    <a:pt x="1326" y="18483"/>
                  </a:lnTo>
                  <a:lnTo>
                    <a:pt x="1637" y="18071"/>
                  </a:lnTo>
                  <a:lnTo>
                    <a:pt x="1994" y="17762"/>
                  </a:lnTo>
                  <a:lnTo>
                    <a:pt x="2559" y="17439"/>
                  </a:lnTo>
                  <a:lnTo>
                    <a:pt x="3217" y="17115"/>
                  </a:lnTo>
                  <a:lnTo>
                    <a:pt x="3979" y="16792"/>
                  </a:lnTo>
                  <a:lnTo>
                    <a:pt x="4958" y="16483"/>
                  </a:lnTo>
                  <a:lnTo>
                    <a:pt x="6030" y="16233"/>
                  </a:lnTo>
                  <a:lnTo>
                    <a:pt x="7253" y="15998"/>
                  </a:lnTo>
                  <a:close/>
                </a:path>
              </a:pathLst>
            </a:custGeom>
            <a:gradFill flip="none" rotWithShape="1">
              <a:gsLst>
                <a:gs pos="0">
                  <a:srgbClr val="002B82"/>
                </a:gs>
                <a:gs pos="100000">
                  <a:srgbClr val="003399"/>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449" name="Freeform 12"/>
            <p:cNvSpPr/>
            <p:nvPr/>
          </p:nvSpPr>
          <p:spPr>
            <a:xfrm>
              <a:off x="0" y="0"/>
              <a:ext cx="9140826" cy="2819401"/>
            </a:xfrm>
            <a:prstGeom prst="rect">
              <a:avLst/>
            </a:prstGeom>
            <a:gradFill flip="none" rotWithShape="1">
              <a:gsLst>
                <a:gs pos="0">
                  <a:srgbClr val="000514"/>
                </a:gs>
                <a:gs pos="100000">
                  <a:srgbClr val="003399"/>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Garamond"/>
                  <a:ea typeface="Garamond"/>
                  <a:cs typeface="Garamond"/>
                  <a:sym typeface="Garamond"/>
                </a:defRPr>
              </a:pPr>
              <a:endParaRPr/>
            </a:p>
          </p:txBody>
        </p:sp>
      </p:grpSp>
      <p:sp>
        <p:nvSpPr>
          <p:cNvPr id="1451" name="Title Text"/>
          <p:cNvSpPr txBox="1">
            <a:spLocks noGrp="1"/>
          </p:cNvSpPr>
          <p:nvPr>
            <p:ph type="title"/>
          </p:nvPr>
        </p:nvSpPr>
        <p:spPr>
          <a:xfrm>
            <a:off x="722312" y="4406900"/>
            <a:ext cx="7772401" cy="1362075"/>
          </a:xfrm>
          <a:prstGeom prst="rect">
            <a:avLst/>
          </a:prstGeom>
        </p:spPr>
        <p:txBody>
          <a:bodyPr anchor="t"/>
          <a:lstStyle>
            <a:lvl1pPr algn="l">
              <a:defRPr sz="4000" b="1" cap="all">
                <a:solidFill>
                  <a:srgbClr val="E5E5FF"/>
                </a:solidFill>
                <a:latin typeface="Garamond"/>
                <a:ea typeface="Garamond"/>
                <a:cs typeface="Garamond"/>
                <a:sym typeface="Garamond"/>
              </a:defRPr>
            </a:lvl1pPr>
          </a:lstStyle>
          <a:p>
            <a:r>
              <a:t>Title Text</a:t>
            </a:r>
          </a:p>
        </p:txBody>
      </p:sp>
      <p:sp>
        <p:nvSpPr>
          <p:cNvPr id="1452" name="Body Level One…"/>
          <p:cNvSpPr txBox="1">
            <a:spLocks noGrp="1"/>
          </p:cNvSpPr>
          <p:nvPr>
            <p:ph type="body" sz="quarter" idx="1"/>
          </p:nvPr>
        </p:nvSpPr>
        <p:spPr>
          <a:xfrm>
            <a:off x="722312" y="2906713"/>
            <a:ext cx="7772401" cy="1500188"/>
          </a:xfrm>
          <a:prstGeom prst="rect">
            <a:avLst/>
          </a:prstGeom>
        </p:spPr>
        <p:txBody>
          <a:bodyPr anchor="b"/>
          <a:lstStyle>
            <a:lvl1pPr marL="0" indent="0">
              <a:spcBef>
                <a:spcPts val="400"/>
              </a:spcBef>
              <a:buClrTx/>
              <a:buSzTx/>
              <a:buNone/>
              <a:defRPr sz="2000">
                <a:latin typeface="Garamond"/>
                <a:ea typeface="Garamond"/>
                <a:cs typeface="Garamond"/>
                <a:sym typeface="Garamond"/>
              </a:defRPr>
            </a:lvl1pPr>
            <a:lvl2pPr marL="0" indent="457200">
              <a:spcBef>
                <a:spcPts val="400"/>
              </a:spcBef>
              <a:buClrTx/>
              <a:buSzTx/>
              <a:buNone/>
              <a:defRPr sz="2000">
                <a:latin typeface="Garamond"/>
                <a:ea typeface="Garamond"/>
                <a:cs typeface="Garamond"/>
                <a:sym typeface="Garamond"/>
              </a:defRPr>
            </a:lvl2pPr>
            <a:lvl3pPr marL="0" indent="914400">
              <a:spcBef>
                <a:spcPts val="400"/>
              </a:spcBef>
              <a:buClrTx/>
              <a:buSzTx/>
              <a:buNone/>
              <a:defRPr sz="2000">
                <a:latin typeface="Garamond"/>
                <a:ea typeface="Garamond"/>
                <a:cs typeface="Garamond"/>
                <a:sym typeface="Garamond"/>
              </a:defRPr>
            </a:lvl3pPr>
            <a:lvl4pPr marL="0" indent="1371600">
              <a:spcBef>
                <a:spcPts val="400"/>
              </a:spcBef>
              <a:buClrTx/>
              <a:buSzTx/>
              <a:buNone/>
              <a:defRPr sz="2000">
                <a:latin typeface="Garamond"/>
                <a:ea typeface="Garamond"/>
                <a:cs typeface="Garamond"/>
                <a:sym typeface="Garamond"/>
              </a:defRPr>
            </a:lvl4pPr>
            <a:lvl5pPr marL="0" indent="1828800">
              <a:spcBef>
                <a:spcPts val="400"/>
              </a:spcBef>
              <a:buClrTx/>
              <a:buSzTx/>
              <a:buNone/>
              <a:defRPr sz="2000">
                <a:latin typeface="Garamond"/>
                <a:ea typeface="Garamond"/>
                <a:cs typeface="Garamond"/>
                <a:sym typeface="Garamond"/>
              </a:defRPr>
            </a:lvl5pPr>
          </a:lstStyle>
          <a:p>
            <a:r>
              <a:t>Body Level One</a:t>
            </a:r>
          </a:p>
          <a:p>
            <a:pPr lvl="1"/>
            <a:r>
              <a:t>Body Level Two</a:t>
            </a:r>
          </a:p>
          <a:p>
            <a:pPr lvl="2"/>
            <a:r>
              <a:t>Body Level Three</a:t>
            </a:r>
          </a:p>
          <a:p>
            <a:pPr lvl="3"/>
            <a:r>
              <a:t>Body Level Four</a:t>
            </a:r>
          </a:p>
          <a:p>
            <a:pPr lvl="4"/>
            <a:r>
              <a:t>Body Level Five</a:t>
            </a:r>
          </a:p>
        </p:txBody>
      </p:sp>
      <p:sp>
        <p:nvSpPr>
          <p:cNvPr id="1453" name="Slide Number"/>
          <p:cNvSpPr txBox="1">
            <a:spLocks noGrp="1"/>
          </p:cNvSpPr>
          <p:nvPr>
            <p:ph type="sldNum" sz="quarter" idx="2"/>
          </p:nvPr>
        </p:nvSpPr>
        <p:spPr>
          <a:xfrm>
            <a:off x="8439785" y="6468110"/>
            <a:ext cx="247015" cy="256541"/>
          </a:xfrm>
          <a:prstGeom prst="rect">
            <a:avLst/>
          </a:prstGeom>
        </p:spPr>
        <p:txBody>
          <a:bodyPr anchor="b"/>
          <a:lstStyle>
            <a:lvl1pPr>
              <a:defRPr sz="1200">
                <a:latin typeface="Garamond"/>
                <a:ea typeface="Garamond"/>
                <a:cs typeface="Garamond"/>
                <a:sym typeface="Garamond"/>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454730411"/>
      </p:ext>
    </p:extLst>
  </p:cSld>
  <p:clrMapOvr>
    <a:masterClrMapping/>
  </p:clrMapOvr>
  <p:transition spd="med"/>
</p:sldLayout>
</file>

<file path=ppt/slideLayouts/slideLayout303.xml><?xml version="1.0" encoding="utf-8"?>
<p:sldLayout xmlns:a="http://schemas.openxmlformats.org/drawingml/2006/main" xmlns:r="http://schemas.openxmlformats.org/officeDocument/2006/relationships" xmlns:p="http://schemas.openxmlformats.org/presentationml/2006/main" showMasterSp="0" type="tx">
  <p:cSld name="6_Two Content">
    <p:bg>
      <p:bgPr>
        <a:solidFill>
          <a:srgbClr val="003399"/>
        </a:solidFill>
        <a:effectLst/>
      </p:bgPr>
    </p:bg>
    <p:spTree>
      <p:nvGrpSpPr>
        <p:cNvPr id="1" name=""/>
        <p:cNvGrpSpPr/>
        <p:nvPr/>
      </p:nvGrpSpPr>
      <p:grpSpPr>
        <a:xfrm>
          <a:off x="0" y="0"/>
          <a:ext cx="0" cy="0"/>
          <a:chOff x="0" y="0"/>
          <a:chExt cx="0" cy="0"/>
        </a:xfrm>
      </p:grpSpPr>
      <p:grpSp>
        <p:nvGrpSpPr>
          <p:cNvPr id="1468" name="Group 4"/>
          <p:cNvGrpSpPr/>
          <p:nvPr/>
        </p:nvGrpSpPr>
        <p:grpSpPr>
          <a:xfrm>
            <a:off x="0" y="0"/>
            <a:ext cx="9140826" cy="6850064"/>
            <a:chOff x="0" y="0"/>
            <a:chExt cx="9140825" cy="6850063"/>
          </a:xfrm>
        </p:grpSpPr>
        <p:grpSp>
          <p:nvGrpSpPr>
            <p:cNvPr id="1465" name="Group 5"/>
            <p:cNvGrpSpPr/>
            <p:nvPr/>
          </p:nvGrpSpPr>
          <p:grpSpPr>
            <a:xfrm>
              <a:off x="2743200" y="3540125"/>
              <a:ext cx="6392863" cy="3309939"/>
              <a:chOff x="0" y="0"/>
              <a:chExt cx="6392862" cy="3309937"/>
            </a:xfrm>
          </p:grpSpPr>
          <p:sp>
            <p:nvSpPr>
              <p:cNvPr id="1460" name="Freeform 6"/>
              <p:cNvSpPr/>
              <p:nvPr/>
            </p:nvSpPr>
            <p:spPr>
              <a:xfrm>
                <a:off x="0" y="657225"/>
                <a:ext cx="4575176" cy="2652713"/>
              </a:xfrm>
              <a:custGeom>
                <a:avLst/>
                <a:gdLst/>
                <a:ahLst/>
                <a:cxnLst>
                  <a:cxn ang="0">
                    <a:pos x="wd2" y="hd2"/>
                  </a:cxn>
                  <a:cxn ang="5400000">
                    <a:pos x="wd2" y="hd2"/>
                  </a:cxn>
                  <a:cxn ang="10800000">
                    <a:pos x="wd2" y="hd2"/>
                  </a:cxn>
                  <a:cxn ang="16200000">
                    <a:pos x="wd2" y="hd2"/>
                  </a:cxn>
                </a:cxnLst>
                <a:rect l="0" t="0" r="r" b="b"/>
                <a:pathLst>
                  <a:path w="21600" h="21600" extrusionOk="0">
                    <a:moveTo>
                      <a:pt x="20783" y="7032"/>
                    </a:moveTo>
                    <a:lnTo>
                      <a:pt x="20536" y="6825"/>
                    </a:lnTo>
                    <a:lnTo>
                      <a:pt x="20176" y="6541"/>
                    </a:lnTo>
                    <a:lnTo>
                      <a:pt x="19726" y="6256"/>
                    </a:lnTo>
                    <a:lnTo>
                      <a:pt x="19194" y="5907"/>
                    </a:lnTo>
                    <a:lnTo>
                      <a:pt x="18587" y="5481"/>
                    </a:lnTo>
                    <a:lnTo>
                      <a:pt x="17898" y="5132"/>
                    </a:lnTo>
                    <a:lnTo>
                      <a:pt x="16511" y="4434"/>
                    </a:lnTo>
                    <a:lnTo>
                      <a:pt x="15574" y="4007"/>
                    </a:lnTo>
                    <a:lnTo>
                      <a:pt x="14765" y="3581"/>
                    </a:lnTo>
                    <a:lnTo>
                      <a:pt x="14075" y="3167"/>
                    </a:lnTo>
                    <a:lnTo>
                      <a:pt x="13543" y="2740"/>
                    </a:lnTo>
                    <a:lnTo>
                      <a:pt x="13056" y="2314"/>
                    </a:lnTo>
                    <a:lnTo>
                      <a:pt x="12689" y="1965"/>
                    </a:lnTo>
                    <a:lnTo>
                      <a:pt x="12404" y="1616"/>
                    </a:lnTo>
                    <a:lnTo>
                      <a:pt x="12202" y="1331"/>
                    </a:lnTo>
                    <a:lnTo>
                      <a:pt x="12037" y="1047"/>
                    </a:lnTo>
                    <a:lnTo>
                      <a:pt x="11917" y="776"/>
                    </a:lnTo>
                    <a:lnTo>
                      <a:pt x="11879" y="556"/>
                    </a:lnTo>
                    <a:lnTo>
                      <a:pt x="11834" y="349"/>
                    </a:lnTo>
                    <a:lnTo>
                      <a:pt x="11879" y="65"/>
                    </a:lnTo>
                    <a:lnTo>
                      <a:pt x="11879" y="0"/>
                    </a:lnTo>
                    <a:lnTo>
                      <a:pt x="11752" y="349"/>
                    </a:lnTo>
                    <a:lnTo>
                      <a:pt x="11669" y="633"/>
                    </a:lnTo>
                    <a:lnTo>
                      <a:pt x="11669" y="982"/>
                    </a:lnTo>
                    <a:lnTo>
                      <a:pt x="11752" y="1267"/>
                    </a:lnTo>
                    <a:lnTo>
                      <a:pt x="11917" y="1551"/>
                    </a:lnTo>
                    <a:lnTo>
                      <a:pt x="12119" y="1823"/>
                    </a:lnTo>
                    <a:lnTo>
                      <a:pt x="12366" y="2107"/>
                    </a:lnTo>
                    <a:lnTo>
                      <a:pt x="12651" y="2391"/>
                    </a:lnTo>
                    <a:lnTo>
                      <a:pt x="13018" y="2676"/>
                    </a:lnTo>
                    <a:lnTo>
                      <a:pt x="13423" y="2947"/>
                    </a:lnTo>
                    <a:lnTo>
                      <a:pt x="14278" y="3451"/>
                    </a:lnTo>
                    <a:lnTo>
                      <a:pt x="15289" y="4007"/>
                    </a:lnTo>
                    <a:lnTo>
                      <a:pt x="16354" y="4498"/>
                    </a:lnTo>
                    <a:lnTo>
                      <a:pt x="17126" y="4925"/>
                    </a:lnTo>
                    <a:lnTo>
                      <a:pt x="17853" y="5274"/>
                    </a:lnTo>
                    <a:lnTo>
                      <a:pt x="18467" y="5623"/>
                    </a:lnTo>
                    <a:lnTo>
                      <a:pt x="19037" y="5972"/>
                    </a:lnTo>
                    <a:lnTo>
                      <a:pt x="19524" y="6256"/>
                    </a:lnTo>
                    <a:lnTo>
                      <a:pt x="19929" y="6541"/>
                    </a:lnTo>
                    <a:lnTo>
                      <a:pt x="20296" y="6825"/>
                    </a:lnTo>
                    <a:lnTo>
                      <a:pt x="20536" y="7032"/>
                    </a:lnTo>
                    <a:lnTo>
                      <a:pt x="20746" y="7239"/>
                    </a:lnTo>
                    <a:lnTo>
                      <a:pt x="20866" y="7459"/>
                    </a:lnTo>
                    <a:lnTo>
                      <a:pt x="20948" y="7665"/>
                    </a:lnTo>
                    <a:lnTo>
                      <a:pt x="20985" y="7950"/>
                    </a:lnTo>
                    <a:lnTo>
                      <a:pt x="20948" y="8299"/>
                    </a:lnTo>
                    <a:lnTo>
                      <a:pt x="20866" y="8583"/>
                    </a:lnTo>
                    <a:lnTo>
                      <a:pt x="20701" y="8932"/>
                    </a:lnTo>
                    <a:lnTo>
                      <a:pt x="20461" y="9217"/>
                    </a:lnTo>
                    <a:lnTo>
                      <a:pt x="20176" y="9501"/>
                    </a:lnTo>
                    <a:lnTo>
                      <a:pt x="19809" y="9772"/>
                    </a:lnTo>
                    <a:lnTo>
                      <a:pt x="19404" y="10057"/>
                    </a:lnTo>
                    <a:lnTo>
                      <a:pt x="18954" y="10341"/>
                    </a:lnTo>
                    <a:lnTo>
                      <a:pt x="18422" y="10625"/>
                    </a:lnTo>
                    <a:lnTo>
                      <a:pt x="17853" y="10897"/>
                    </a:lnTo>
                    <a:lnTo>
                      <a:pt x="17246" y="11181"/>
                    </a:lnTo>
                    <a:lnTo>
                      <a:pt x="16593" y="11466"/>
                    </a:lnTo>
                    <a:lnTo>
                      <a:pt x="15214" y="12022"/>
                    </a:lnTo>
                    <a:lnTo>
                      <a:pt x="13663" y="12655"/>
                    </a:lnTo>
                    <a:lnTo>
                      <a:pt x="12037" y="13366"/>
                    </a:lnTo>
                    <a:lnTo>
                      <a:pt x="10328" y="14141"/>
                    </a:lnTo>
                    <a:lnTo>
                      <a:pt x="8582" y="15046"/>
                    </a:lnTo>
                    <a:lnTo>
                      <a:pt x="6835" y="16042"/>
                    </a:lnTo>
                    <a:lnTo>
                      <a:pt x="5044" y="17166"/>
                    </a:lnTo>
                    <a:lnTo>
                      <a:pt x="3298" y="18498"/>
                    </a:lnTo>
                    <a:lnTo>
                      <a:pt x="1626" y="19971"/>
                    </a:lnTo>
                    <a:lnTo>
                      <a:pt x="0" y="21600"/>
                    </a:lnTo>
                    <a:lnTo>
                      <a:pt x="2646" y="21600"/>
                    </a:lnTo>
                    <a:lnTo>
                      <a:pt x="4152" y="20256"/>
                    </a:lnTo>
                    <a:lnTo>
                      <a:pt x="5651" y="18989"/>
                    </a:lnTo>
                    <a:lnTo>
                      <a:pt x="7158" y="17942"/>
                    </a:lnTo>
                    <a:lnTo>
                      <a:pt x="8582" y="16946"/>
                    </a:lnTo>
                    <a:lnTo>
                      <a:pt x="10006" y="16042"/>
                    </a:lnTo>
                    <a:lnTo>
                      <a:pt x="11385" y="15331"/>
                    </a:lnTo>
                    <a:lnTo>
                      <a:pt x="12689" y="14633"/>
                    </a:lnTo>
                    <a:lnTo>
                      <a:pt x="13948" y="13999"/>
                    </a:lnTo>
                    <a:lnTo>
                      <a:pt x="15132" y="13508"/>
                    </a:lnTo>
                    <a:lnTo>
                      <a:pt x="16226" y="13017"/>
                    </a:lnTo>
                    <a:lnTo>
                      <a:pt x="17246" y="12590"/>
                    </a:lnTo>
                    <a:lnTo>
                      <a:pt x="18182" y="12241"/>
                    </a:lnTo>
                    <a:lnTo>
                      <a:pt x="18992" y="11815"/>
                    </a:lnTo>
                    <a:lnTo>
                      <a:pt x="19681" y="11530"/>
                    </a:lnTo>
                    <a:lnTo>
                      <a:pt x="20251" y="11181"/>
                    </a:lnTo>
                    <a:lnTo>
                      <a:pt x="20701" y="10832"/>
                    </a:lnTo>
                    <a:lnTo>
                      <a:pt x="20985" y="10548"/>
                    </a:lnTo>
                    <a:lnTo>
                      <a:pt x="21188" y="10264"/>
                    </a:lnTo>
                    <a:lnTo>
                      <a:pt x="21353" y="9915"/>
                    </a:lnTo>
                    <a:lnTo>
                      <a:pt x="21473" y="9630"/>
                    </a:lnTo>
                    <a:lnTo>
                      <a:pt x="21555" y="9359"/>
                    </a:lnTo>
                    <a:lnTo>
                      <a:pt x="21600" y="9074"/>
                    </a:lnTo>
                    <a:lnTo>
                      <a:pt x="21555" y="8506"/>
                    </a:lnTo>
                    <a:lnTo>
                      <a:pt x="21390" y="8014"/>
                    </a:lnTo>
                    <a:lnTo>
                      <a:pt x="21233" y="7601"/>
                    </a:lnTo>
                    <a:lnTo>
                      <a:pt x="20985" y="7239"/>
                    </a:lnTo>
                    <a:lnTo>
                      <a:pt x="20783" y="7032"/>
                    </a:lnTo>
                    <a:close/>
                  </a:path>
                </a:pathLst>
              </a:custGeom>
              <a:gradFill flip="none" rotWithShape="1">
                <a:gsLst>
                  <a:gs pos="0">
                    <a:srgbClr val="003399"/>
                  </a:gs>
                  <a:gs pos="100000">
                    <a:srgbClr val="002E8B"/>
                  </a:gs>
                </a:gsLst>
                <a:lin ang="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461" name="Freeform 7"/>
              <p:cNvSpPr/>
              <p:nvPr/>
            </p:nvSpPr>
            <p:spPr>
              <a:xfrm>
                <a:off x="3876675" y="700087"/>
                <a:ext cx="1998663" cy="1287464"/>
              </a:xfrm>
              <a:custGeom>
                <a:avLst/>
                <a:gdLst/>
                <a:ahLst/>
                <a:cxnLst>
                  <a:cxn ang="0">
                    <a:pos x="wd2" y="hd2"/>
                  </a:cxn>
                  <a:cxn ang="5400000">
                    <a:pos x="wd2" y="hd2"/>
                  </a:cxn>
                  <a:cxn ang="10800000">
                    <a:pos x="wd2" y="hd2"/>
                  </a:cxn>
                  <a:cxn ang="16200000">
                    <a:pos x="wd2" y="hd2"/>
                  </a:cxn>
                </a:cxnLst>
                <a:rect l="0" t="0" r="r" b="b"/>
                <a:pathLst>
                  <a:path w="21600" h="21600" extrusionOk="0">
                    <a:moveTo>
                      <a:pt x="21600" y="16380"/>
                    </a:moveTo>
                    <a:lnTo>
                      <a:pt x="21411" y="15661"/>
                    </a:lnTo>
                    <a:lnTo>
                      <a:pt x="21223" y="15075"/>
                    </a:lnTo>
                    <a:lnTo>
                      <a:pt x="20862" y="14356"/>
                    </a:lnTo>
                    <a:lnTo>
                      <a:pt x="20382" y="13770"/>
                    </a:lnTo>
                    <a:lnTo>
                      <a:pt x="19267" y="12758"/>
                    </a:lnTo>
                    <a:lnTo>
                      <a:pt x="17877" y="11745"/>
                    </a:lnTo>
                    <a:lnTo>
                      <a:pt x="16196" y="10867"/>
                    </a:lnTo>
                    <a:lnTo>
                      <a:pt x="14429" y="10147"/>
                    </a:lnTo>
                    <a:lnTo>
                      <a:pt x="12473" y="9269"/>
                    </a:lnTo>
                    <a:lnTo>
                      <a:pt x="8561" y="7830"/>
                    </a:lnTo>
                    <a:lnTo>
                      <a:pt x="6708" y="6951"/>
                    </a:lnTo>
                    <a:lnTo>
                      <a:pt x="4941" y="6099"/>
                    </a:lnTo>
                    <a:lnTo>
                      <a:pt x="3346" y="5220"/>
                    </a:lnTo>
                    <a:lnTo>
                      <a:pt x="2042" y="4048"/>
                    </a:lnTo>
                    <a:lnTo>
                      <a:pt x="926" y="2903"/>
                    </a:lnTo>
                    <a:lnTo>
                      <a:pt x="566" y="2317"/>
                    </a:lnTo>
                    <a:lnTo>
                      <a:pt x="275" y="1598"/>
                    </a:lnTo>
                    <a:lnTo>
                      <a:pt x="86" y="879"/>
                    </a:lnTo>
                    <a:lnTo>
                      <a:pt x="0" y="0"/>
                    </a:lnTo>
                    <a:lnTo>
                      <a:pt x="0" y="1012"/>
                    </a:lnTo>
                    <a:lnTo>
                      <a:pt x="86" y="1598"/>
                    </a:lnTo>
                    <a:lnTo>
                      <a:pt x="275" y="2317"/>
                    </a:lnTo>
                    <a:lnTo>
                      <a:pt x="566" y="3036"/>
                    </a:lnTo>
                    <a:lnTo>
                      <a:pt x="926" y="3782"/>
                    </a:lnTo>
                    <a:lnTo>
                      <a:pt x="1493" y="4634"/>
                    </a:lnTo>
                    <a:lnTo>
                      <a:pt x="2145" y="5513"/>
                    </a:lnTo>
                    <a:lnTo>
                      <a:pt x="3071" y="6392"/>
                    </a:lnTo>
                    <a:lnTo>
                      <a:pt x="4186" y="7404"/>
                    </a:lnTo>
                    <a:lnTo>
                      <a:pt x="5593" y="8256"/>
                    </a:lnTo>
                    <a:lnTo>
                      <a:pt x="7171" y="9269"/>
                    </a:lnTo>
                    <a:lnTo>
                      <a:pt x="9024" y="10147"/>
                    </a:lnTo>
                    <a:lnTo>
                      <a:pt x="11272" y="11026"/>
                    </a:lnTo>
                    <a:lnTo>
                      <a:pt x="12850" y="11586"/>
                    </a:lnTo>
                    <a:lnTo>
                      <a:pt x="14240" y="12331"/>
                    </a:lnTo>
                    <a:lnTo>
                      <a:pt x="15458" y="13051"/>
                    </a:lnTo>
                    <a:lnTo>
                      <a:pt x="16573" y="13636"/>
                    </a:lnTo>
                    <a:lnTo>
                      <a:pt x="17414" y="14356"/>
                    </a:lnTo>
                    <a:lnTo>
                      <a:pt x="18066" y="15075"/>
                    </a:lnTo>
                    <a:lnTo>
                      <a:pt x="18529" y="15794"/>
                    </a:lnTo>
                    <a:lnTo>
                      <a:pt x="18906" y="16513"/>
                    </a:lnTo>
                    <a:lnTo>
                      <a:pt x="19078" y="17259"/>
                    </a:lnTo>
                    <a:lnTo>
                      <a:pt x="19181" y="17978"/>
                    </a:lnTo>
                    <a:lnTo>
                      <a:pt x="19078" y="18564"/>
                    </a:lnTo>
                    <a:lnTo>
                      <a:pt x="18803" y="19283"/>
                    </a:lnTo>
                    <a:lnTo>
                      <a:pt x="18529" y="19869"/>
                    </a:lnTo>
                    <a:lnTo>
                      <a:pt x="18066" y="20428"/>
                    </a:lnTo>
                    <a:lnTo>
                      <a:pt x="16762" y="21600"/>
                    </a:lnTo>
                    <a:lnTo>
                      <a:pt x="17963" y="21014"/>
                    </a:lnTo>
                    <a:lnTo>
                      <a:pt x="18992" y="20428"/>
                    </a:lnTo>
                    <a:lnTo>
                      <a:pt x="19833" y="19869"/>
                    </a:lnTo>
                    <a:lnTo>
                      <a:pt x="20571" y="19283"/>
                    </a:lnTo>
                    <a:lnTo>
                      <a:pt x="21034" y="18697"/>
                    </a:lnTo>
                    <a:lnTo>
                      <a:pt x="21411" y="17978"/>
                    </a:lnTo>
                    <a:lnTo>
                      <a:pt x="21600" y="17259"/>
                    </a:lnTo>
                    <a:lnTo>
                      <a:pt x="21600" y="16380"/>
                    </a:lnTo>
                    <a:close/>
                  </a:path>
                </a:pathLst>
              </a:custGeom>
              <a:gradFill flip="none" rotWithShape="1">
                <a:gsLst>
                  <a:gs pos="0">
                    <a:srgbClr val="003399"/>
                  </a:gs>
                  <a:gs pos="100000">
                    <a:srgbClr val="002E8B"/>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462" name="Freeform 8"/>
              <p:cNvSpPr/>
              <p:nvPr/>
            </p:nvSpPr>
            <p:spPr>
              <a:xfrm>
                <a:off x="1860550" y="1771650"/>
                <a:ext cx="4522788" cy="1538288"/>
              </a:xfrm>
              <a:custGeom>
                <a:avLst/>
                <a:gdLst/>
                <a:ahLst/>
                <a:cxnLst>
                  <a:cxn ang="0">
                    <a:pos x="wd2" y="hd2"/>
                  </a:cxn>
                  <a:cxn ang="5400000">
                    <a:pos x="wd2" y="hd2"/>
                  </a:cxn>
                  <a:cxn ang="10800000">
                    <a:pos x="wd2" y="hd2"/>
                  </a:cxn>
                  <a:cxn ang="16200000">
                    <a:pos x="wd2" y="hd2"/>
                  </a:cxn>
                </a:cxnLst>
                <a:rect l="0" t="0" r="r" b="b"/>
                <a:pathLst>
                  <a:path w="21600" h="21600" extrusionOk="0">
                    <a:moveTo>
                      <a:pt x="698" y="21355"/>
                    </a:moveTo>
                    <a:lnTo>
                      <a:pt x="0" y="21600"/>
                    </a:lnTo>
                    <a:lnTo>
                      <a:pt x="2964" y="21600"/>
                    </a:lnTo>
                    <a:lnTo>
                      <a:pt x="3290" y="21110"/>
                    </a:lnTo>
                    <a:lnTo>
                      <a:pt x="3662" y="20374"/>
                    </a:lnTo>
                    <a:lnTo>
                      <a:pt x="4200" y="19527"/>
                    </a:lnTo>
                    <a:lnTo>
                      <a:pt x="4814" y="18680"/>
                    </a:lnTo>
                    <a:lnTo>
                      <a:pt x="5512" y="17699"/>
                    </a:lnTo>
                    <a:lnTo>
                      <a:pt x="6338" y="16607"/>
                    </a:lnTo>
                    <a:lnTo>
                      <a:pt x="7286" y="15515"/>
                    </a:lnTo>
                    <a:lnTo>
                      <a:pt x="8355" y="14311"/>
                    </a:lnTo>
                    <a:lnTo>
                      <a:pt x="9545" y="12973"/>
                    </a:lnTo>
                    <a:lnTo>
                      <a:pt x="10864" y="11636"/>
                    </a:lnTo>
                    <a:lnTo>
                      <a:pt x="12305" y="10298"/>
                    </a:lnTo>
                    <a:lnTo>
                      <a:pt x="13867" y="8983"/>
                    </a:lnTo>
                    <a:lnTo>
                      <a:pt x="15595" y="7646"/>
                    </a:lnTo>
                    <a:lnTo>
                      <a:pt x="17445" y="6308"/>
                    </a:lnTo>
                    <a:lnTo>
                      <a:pt x="19462" y="4971"/>
                    </a:lnTo>
                    <a:lnTo>
                      <a:pt x="21600" y="3633"/>
                    </a:lnTo>
                    <a:lnTo>
                      <a:pt x="21600" y="0"/>
                    </a:lnTo>
                    <a:lnTo>
                      <a:pt x="21357" y="357"/>
                    </a:lnTo>
                    <a:lnTo>
                      <a:pt x="21024" y="736"/>
                    </a:lnTo>
                    <a:lnTo>
                      <a:pt x="20614" y="1204"/>
                    </a:lnTo>
                    <a:lnTo>
                      <a:pt x="20076" y="1694"/>
                    </a:lnTo>
                    <a:lnTo>
                      <a:pt x="19500" y="2185"/>
                    </a:lnTo>
                    <a:lnTo>
                      <a:pt x="18886" y="2675"/>
                    </a:lnTo>
                    <a:lnTo>
                      <a:pt x="18188" y="3277"/>
                    </a:lnTo>
                    <a:lnTo>
                      <a:pt x="17445" y="3767"/>
                    </a:lnTo>
                    <a:lnTo>
                      <a:pt x="14322" y="6175"/>
                    </a:lnTo>
                    <a:lnTo>
                      <a:pt x="12798" y="7267"/>
                    </a:lnTo>
                    <a:lnTo>
                      <a:pt x="12055" y="7891"/>
                    </a:lnTo>
                    <a:lnTo>
                      <a:pt x="11395" y="8493"/>
                    </a:lnTo>
                    <a:lnTo>
                      <a:pt x="8393" y="11279"/>
                    </a:lnTo>
                    <a:lnTo>
                      <a:pt x="6914" y="12862"/>
                    </a:lnTo>
                    <a:lnTo>
                      <a:pt x="5512" y="14422"/>
                    </a:lnTo>
                    <a:lnTo>
                      <a:pt x="4155" y="16005"/>
                    </a:lnTo>
                    <a:lnTo>
                      <a:pt x="2881" y="17699"/>
                    </a:lnTo>
                    <a:lnTo>
                      <a:pt x="1729" y="19527"/>
                    </a:lnTo>
                    <a:lnTo>
                      <a:pt x="698" y="21355"/>
                    </a:lnTo>
                    <a:close/>
                  </a:path>
                </a:pathLst>
              </a:custGeom>
              <a:gradFill flip="none" rotWithShape="1">
                <a:gsLst>
                  <a:gs pos="0">
                    <a:srgbClr val="002A7D"/>
                  </a:gs>
                  <a:gs pos="100000">
                    <a:srgbClr val="003399"/>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463" name="Freeform 9"/>
              <p:cNvSpPr/>
              <p:nvPr/>
            </p:nvSpPr>
            <p:spPr>
              <a:xfrm>
                <a:off x="1619250" y="0"/>
                <a:ext cx="4773613" cy="3309938"/>
              </a:xfrm>
              <a:custGeom>
                <a:avLst/>
                <a:gdLst/>
                <a:ahLst/>
                <a:cxnLst>
                  <a:cxn ang="0">
                    <a:pos x="wd2" y="hd2"/>
                  </a:cxn>
                  <a:cxn ang="5400000">
                    <a:pos x="wd2" y="hd2"/>
                  </a:cxn>
                  <a:cxn ang="10800000">
                    <a:pos x="wd2" y="hd2"/>
                  </a:cxn>
                  <a:cxn ang="16200000">
                    <a:pos x="wd2" y="hd2"/>
                  </a:cxn>
                </a:cxnLst>
                <a:rect l="0" t="0" r="r" b="b"/>
                <a:pathLst>
                  <a:path w="21600" h="21600" extrusionOk="0">
                    <a:moveTo>
                      <a:pt x="10250" y="4569"/>
                    </a:moveTo>
                    <a:lnTo>
                      <a:pt x="10294" y="4911"/>
                    </a:lnTo>
                    <a:lnTo>
                      <a:pt x="10373" y="5190"/>
                    </a:lnTo>
                    <a:lnTo>
                      <a:pt x="10488" y="5470"/>
                    </a:lnTo>
                    <a:lnTo>
                      <a:pt x="10646" y="5698"/>
                    </a:lnTo>
                    <a:lnTo>
                      <a:pt x="11069" y="6143"/>
                    </a:lnTo>
                    <a:lnTo>
                      <a:pt x="11658" y="6599"/>
                    </a:lnTo>
                    <a:lnTo>
                      <a:pt x="12319" y="6941"/>
                    </a:lnTo>
                    <a:lnTo>
                      <a:pt x="13059" y="7273"/>
                    </a:lnTo>
                    <a:lnTo>
                      <a:pt x="13842" y="7614"/>
                    </a:lnTo>
                    <a:lnTo>
                      <a:pt x="15480" y="8174"/>
                    </a:lnTo>
                    <a:lnTo>
                      <a:pt x="16299" y="8516"/>
                    </a:lnTo>
                    <a:lnTo>
                      <a:pt x="17039" y="8795"/>
                    </a:lnTo>
                    <a:lnTo>
                      <a:pt x="17700" y="9137"/>
                    </a:lnTo>
                    <a:lnTo>
                      <a:pt x="18324" y="9531"/>
                    </a:lnTo>
                    <a:lnTo>
                      <a:pt x="18791" y="9925"/>
                    </a:lnTo>
                    <a:lnTo>
                      <a:pt x="18949" y="10153"/>
                    </a:lnTo>
                    <a:lnTo>
                      <a:pt x="19100" y="10432"/>
                    </a:lnTo>
                    <a:lnTo>
                      <a:pt x="19222" y="10660"/>
                    </a:lnTo>
                    <a:lnTo>
                      <a:pt x="19258" y="10940"/>
                    </a:lnTo>
                    <a:lnTo>
                      <a:pt x="19258" y="11220"/>
                    </a:lnTo>
                    <a:lnTo>
                      <a:pt x="19222" y="11447"/>
                    </a:lnTo>
                    <a:lnTo>
                      <a:pt x="19143" y="11675"/>
                    </a:lnTo>
                    <a:lnTo>
                      <a:pt x="18985" y="11903"/>
                    </a:lnTo>
                    <a:lnTo>
                      <a:pt x="18791" y="12121"/>
                    </a:lnTo>
                    <a:lnTo>
                      <a:pt x="18554" y="12297"/>
                    </a:lnTo>
                    <a:lnTo>
                      <a:pt x="18281" y="12515"/>
                    </a:lnTo>
                    <a:lnTo>
                      <a:pt x="17972" y="12691"/>
                    </a:lnTo>
                    <a:lnTo>
                      <a:pt x="17585" y="12856"/>
                    </a:lnTo>
                    <a:lnTo>
                      <a:pt x="17154" y="13022"/>
                    </a:lnTo>
                    <a:lnTo>
                      <a:pt x="16723" y="13198"/>
                    </a:lnTo>
                    <a:lnTo>
                      <a:pt x="16220" y="13364"/>
                    </a:lnTo>
                    <a:lnTo>
                      <a:pt x="15128" y="13758"/>
                    </a:lnTo>
                    <a:lnTo>
                      <a:pt x="13878" y="14214"/>
                    </a:lnTo>
                    <a:lnTo>
                      <a:pt x="12513" y="14721"/>
                    </a:lnTo>
                    <a:lnTo>
                      <a:pt x="10998" y="15281"/>
                    </a:lnTo>
                    <a:lnTo>
                      <a:pt x="9396" y="15954"/>
                    </a:lnTo>
                    <a:lnTo>
                      <a:pt x="7679" y="16752"/>
                    </a:lnTo>
                    <a:lnTo>
                      <a:pt x="5890" y="17705"/>
                    </a:lnTo>
                    <a:lnTo>
                      <a:pt x="3980" y="18834"/>
                    </a:lnTo>
                    <a:lnTo>
                      <a:pt x="2026" y="20129"/>
                    </a:lnTo>
                    <a:lnTo>
                      <a:pt x="0" y="21600"/>
                    </a:lnTo>
                    <a:lnTo>
                      <a:pt x="1092" y="21600"/>
                    </a:lnTo>
                    <a:lnTo>
                      <a:pt x="1753" y="21486"/>
                    </a:lnTo>
                    <a:lnTo>
                      <a:pt x="2773" y="20637"/>
                    </a:lnTo>
                    <a:lnTo>
                      <a:pt x="3857" y="19787"/>
                    </a:lnTo>
                    <a:lnTo>
                      <a:pt x="5028" y="19000"/>
                    </a:lnTo>
                    <a:lnTo>
                      <a:pt x="6314" y="18264"/>
                    </a:lnTo>
                    <a:lnTo>
                      <a:pt x="7643" y="17539"/>
                    </a:lnTo>
                    <a:lnTo>
                      <a:pt x="9044" y="16803"/>
                    </a:lnTo>
                    <a:lnTo>
                      <a:pt x="11931" y="15508"/>
                    </a:lnTo>
                    <a:lnTo>
                      <a:pt x="12556" y="15229"/>
                    </a:lnTo>
                    <a:lnTo>
                      <a:pt x="13253" y="14939"/>
                    </a:lnTo>
                    <a:lnTo>
                      <a:pt x="14697" y="14431"/>
                    </a:lnTo>
                    <a:lnTo>
                      <a:pt x="17656" y="13312"/>
                    </a:lnTo>
                    <a:lnTo>
                      <a:pt x="18324" y="13084"/>
                    </a:lnTo>
                    <a:lnTo>
                      <a:pt x="18985" y="12805"/>
                    </a:lnTo>
                    <a:lnTo>
                      <a:pt x="19610" y="12577"/>
                    </a:lnTo>
                    <a:lnTo>
                      <a:pt x="20156" y="12349"/>
                    </a:lnTo>
                    <a:lnTo>
                      <a:pt x="20659" y="12121"/>
                    </a:lnTo>
                    <a:lnTo>
                      <a:pt x="21054" y="11903"/>
                    </a:lnTo>
                    <a:lnTo>
                      <a:pt x="21363" y="11727"/>
                    </a:lnTo>
                    <a:lnTo>
                      <a:pt x="21600" y="11561"/>
                    </a:lnTo>
                    <a:lnTo>
                      <a:pt x="21600" y="9023"/>
                    </a:lnTo>
                    <a:lnTo>
                      <a:pt x="21126" y="8909"/>
                    </a:lnTo>
                    <a:lnTo>
                      <a:pt x="20544" y="8744"/>
                    </a:lnTo>
                    <a:lnTo>
                      <a:pt x="19919" y="8567"/>
                    </a:lnTo>
                    <a:lnTo>
                      <a:pt x="19179" y="8350"/>
                    </a:lnTo>
                    <a:lnTo>
                      <a:pt x="18439" y="8122"/>
                    </a:lnTo>
                    <a:lnTo>
                      <a:pt x="17656" y="7842"/>
                    </a:lnTo>
                    <a:lnTo>
                      <a:pt x="16098" y="7273"/>
                    </a:lnTo>
                    <a:lnTo>
                      <a:pt x="15358" y="6941"/>
                    </a:lnTo>
                    <a:lnTo>
                      <a:pt x="14697" y="6599"/>
                    </a:lnTo>
                    <a:lnTo>
                      <a:pt x="14072" y="6257"/>
                    </a:lnTo>
                    <a:lnTo>
                      <a:pt x="13526" y="5864"/>
                    </a:lnTo>
                    <a:lnTo>
                      <a:pt x="13102" y="5532"/>
                    </a:lnTo>
                    <a:lnTo>
                      <a:pt x="12786" y="5128"/>
                    </a:lnTo>
                    <a:lnTo>
                      <a:pt x="12707" y="4911"/>
                    </a:lnTo>
                    <a:lnTo>
                      <a:pt x="12628" y="4734"/>
                    </a:lnTo>
                    <a:lnTo>
                      <a:pt x="12592" y="4517"/>
                    </a:lnTo>
                    <a:lnTo>
                      <a:pt x="12628" y="4341"/>
                    </a:lnTo>
                    <a:lnTo>
                      <a:pt x="12786" y="3947"/>
                    </a:lnTo>
                    <a:lnTo>
                      <a:pt x="13023" y="3553"/>
                    </a:lnTo>
                    <a:lnTo>
                      <a:pt x="13375" y="3274"/>
                    </a:lnTo>
                    <a:lnTo>
                      <a:pt x="13799" y="2994"/>
                    </a:lnTo>
                    <a:lnTo>
                      <a:pt x="14266" y="2766"/>
                    </a:lnTo>
                    <a:lnTo>
                      <a:pt x="14812" y="2538"/>
                    </a:lnTo>
                    <a:lnTo>
                      <a:pt x="16062" y="2207"/>
                    </a:lnTo>
                    <a:lnTo>
                      <a:pt x="17462" y="1865"/>
                    </a:lnTo>
                    <a:lnTo>
                      <a:pt x="18870" y="1637"/>
                    </a:lnTo>
                    <a:lnTo>
                      <a:pt x="20307" y="1295"/>
                    </a:lnTo>
                    <a:lnTo>
                      <a:pt x="20975" y="1129"/>
                    </a:lnTo>
                    <a:lnTo>
                      <a:pt x="21600" y="901"/>
                    </a:lnTo>
                    <a:lnTo>
                      <a:pt x="21600" y="0"/>
                    </a:lnTo>
                    <a:lnTo>
                      <a:pt x="20896" y="228"/>
                    </a:lnTo>
                    <a:lnTo>
                      <a:pt x="20077" y="456"/>
                    </a:lnTo>
                    <a:lnTo>
                      <a:pt x="19222" y="684"/>
                    </a:lnTo>
                    <a:lnTo>
                      <a:pt x="18324" y="849"/>
                    </a:lnTo>
                    <a:lnTo>
                      <a:pt x="16414" y="1243"/>
                    </a:lnTo>
                    <a:lnTo>
                      <a:pt x="15480" y="1409"/>
                    </a:lnTo>
                    <a:lnTo>
                      <a:pt x="14582" y="1637"/>
                    </a:lnTo>
                    <a:lnTo>
                      <a:pt x="13684" y="1803"/>
                    </a:lnTo>
                    <a:lnTo>
                      <a:pt x="12865" y="2093"/>
                    </a:lnTo>
                    <a:lnTo>
                      <a:pt x="12125" y="2372"/>
                    </a:lnTo>
                    <a:lnTo>
                      <a:pt x="11500" y="2704"/>
                    </a:lnTo>
                    <a:lnTo>
                      <a:pt x="10954" y="3108"/>
                    </a:lnTo>
                    <a:lnTo>
                      <a:pt x="10567" y="3502"/>
                    </a:lnTo>
                    <a:lnTo>
                      <a:pt x="10452" y="3719"/>
                    </a:lnTo>
                    <a:lnTo>
                      <a:pt x="10329" y="4009"/>
                    </a:lnTo>
                    <a:lnTo>
                      <a:pt x="10250" y="4289"/>
                    </a:lnTo>
                    <a:lnTo>
                      <a:pt x="10250" y="4569"/>
                    </a:lnTo>
                    <a:close/>
                  </a:path>
                </a:pathLst>
              </a:custGeom>
              <a:solidFill>
                <a:srgbClr val="003399"/>
              </a:solidFill>
              <a:ln w="12700" cap="flat">
                <a:noFill/>
                <a:miter lim="400000"/>
              </a:ln>
              <a:effectLst/>
            </p:spPr>
            <p:txBody>
              <a:bodyPr wrap="square" lIns="45719" tIns="45719" rIns="45719" bIns="45719" numCol="1" anchor="t">
                <a:noAutofit/>
              </a:bodyPr>
              <a:lstStyle/>
              <a:p>
                <a:pPr>
                  <a:defRPr>
                    <a:solidFill>
                      <a:srgbClr val="FFFFFF"/>
                    </a:solidFill>
                    <a:latin typeface="Garamond"/>
                    <a:ea typeface="Garamond"/>
                    <a:cs typeface="Garamond"/>
                    <a:sym typeface="Garamond"/>
                  </a:defRPr>
                </a:pPr>
                <a:endParaRPr/>
              </a:p>
            </p:txBody>
          </p:sp>
          <p:sp>
            <p:nvSpPr>
              <p:cNvPr id="1464" name="Freeform 10"/>
              <p:cNvSpPr/>
              <p:nvPr/>
            </p:nvSpPr>
            <p:spPr>
              <a:xfrm>
                <a:off x="4402137" y="138112"/>
                <a:ext cx="1981201" cy="855664"/>
              </a:xfrm>
              <a:custGeom>
                <a:avLst/>
                <a:gdLst/>
                <a:ahLst/>
                <a:cxnLst>
                  <a:cxn ang="0">
                    <a:pos x="wd2" y="hd2"/>
                  </a:cxn>
                  <a:cxn ang="5400000">
                    <a:pos x="wd2" y="hd2"/>
                  </a:cxn>
                  <a:cxn ang="10800000">
                    <a:pos x="wd2" y="hd2"/>
                  </a:cxn>
                  <a:cxn ang="16200000">
                    <a:pos x="wd2" y="hd2"/>
                  </a:cxn>
                </a:cxnLst>
                <a:rect l="0" t="0" r="r" b="b"/>
                <a:pathLst>
                  <a:path w="21600" h="21600" extrusionOk="0">
                    <a:moveTo>
                      <a:pt x="0" y="13305"/>
                    </a:moveTo>
                    <a:lnTo>
                      <a:pt x="0" y="14427"/>
                    </a:lnTo>
                    <a:lnTo>
                      <a:pt x="87" y="15509"/>
                    </a:lnTo>
                    <a:lnTo>
                      <a:pt x="467" y="16591"/>
                    </a:lnTo>
                    <a:lnTo>
                      <a:pt x="935" y="17472"/>
                    </a:lnTo>
                    <a:lnTo>
                      <a:pt x="1592" y="18554"/>
                    </a:lnTo>
                    <a:lnTo>
                      <a:pt x="2440" y="19636"/>
                    </a:lnTo>
                    <a:lnTo>
                      <a:pt x="3375" y="20518"/>
                    </a:lnTo>
                    <a:lnTo>
                      <a:pt x="4413" y="21600"/>
                    </a:lnTo>
                    <a:lnTo>
                      <a:pt x="3669" y="20718"/>
                    </a:lnTo>
                    <a:lnTo>
                      <a:pt x="3098" y="19636"/>
                    </a:lnTo>
                    <a:lnTo>
                      <a:pt x="2717" y="18755"/>
                    </a:lnTo>
                    <a:lnTo>
                      <a:pt x="2440" y="17913"/>
                    </a:lnTo>
                    <a:lnTo>
                      <a:pt x="2354" y="17032"/>
                    </a:lnTo>
                    <a:lnTo>
                      <a:pt x="2354" y="16150"/>
                    </a:lnTo>
                    <a:lnTo>
                      <a:pt x="2440" y="15268"/>
                    </a:lnTo>
                    <a:lnTo>
                      <a:pt x="3098" y="13745"/>
                    </a:lnTo>
                    <a:lnTo>
                      <a:pt x="3479" y="13104"/>
                    </a:lnTo>
                    <a:lnTo>
                      <a:pt x="4604" y="11782"/>
                    </a:lnTo>
                    <a:lnTo>
                      <a:pt x="6110" y="10499"/>
                    </a:lnTo>
                    <a:lnTo>
                      <a:pt x="7702" y="9377"/>
                    </a:lnTo>
                    <a:lnTo>
                      <a:pt x="9588" y="8536"/>
                    </a:lnTo>
                    <a:lnTo>
                      <a:pt x="11458" y="7654"/>
                    </a:lnTo>
                    <a:lnTo>
                      <a:pt x="15404" y="6131"/>
                    </a:lnTo>
                    <a:lnTo>
                      <a:pt x="17187" y="5450"/>
                    </a:lnTo>
                    <a:lnTo>
                      <a:pt x="18883" y="4809"/>
                    </a:lnTo>
                    <a:lnTo>
                      <a:pt x="20388" y="4609"/>
                    </a:lnTo>
                    <a:lnTo>
                      <a:pt x="21600" y="4168"/>
                    </a:lnTo>
                    <a:lnTo>
                      <a:pt x="21600" y="0"/>
                    </a:lnTo>
                    <a:lnTo>
                      <a:pt x="20094" y="882"/>
                    </a:lnTo>
                    <a:lnTo>
                      <a:pt x="18502" y="1523"/>
                    </a:lnTo>
                    <a:lnTo>
                      <a:pt x="15127" y="2845"/>
                    </a:lnTo>
                    <a:lnTo>
                      <a:pt x="11648" y="3727"/>
                    </a:lnTo>
                    <a:lnTo>
                      <a:pt x="8360" y="5049"/>
                    </a:lnTo>
                    <a:lnTo>
                      <a:pt x="6767" y="5691"/>
                    </a:lnTo>
                    <a:lnTo>
                      <a:pt x="5348" y="6332"/>
                    </a:lnTo>
                    <a:lnTo>
                      <a:pt x="3946" y="7213"/>
                    </a:lnTo>
                    <a:lnTo>
                      <a:pt x="2821" y="8095"/>
                    </a:lnTo>
                    <a:lnTo>
                      <a:pt x="1783" y="9177"/>
                    </a:lnTo>
                    <a:lnTo>
                      <a:pt x="935" y="10259"/>
                    </a:lnTo>
                    <a:lnTo>
                      <a:pt x="381" y="11782"/>
                    </a:lnTo>
                    <a:lnTo>
                      <a:pt x="0" y="13305"/>
                    </a:lnTo>
                    <a:close/>
                  </a:path>
                </a:pathLst>
              </a:custGeom>
              <a:gradFill flip="none" rotWithShape="1">
                <a:gsLst>
                  <a:gs pos="0">
                    <a:srgbClr val="002D86"/>
                  </a:gs>
                  <a:gs pos="100000">
                    <a:srgbClr val="003399"/>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grpSp>
        <p:sp>
          <p:nvSpPr>
            <p:cNvPr id="1466" name="Freeform 11"/>
            <p:cNvSpPr/>
            <p:nvPr/>
          </p:nvSpPr>
          <p:spPr>
            <a:xfrm>
              <a:off x="5273675" y="2128837"/>
              <a:ext cx="2897188" cy="2439989"/>
            </a:xfrm>
            <a:custGeom>
              <a:avLst/>
              <a:gdLst/>
              <a:ahLst/>
              <a:cxnLst>
                <a:cxn ang="0">
                  <a:pos x="wd2" y="hd2"/>
                </a:cxn>
                <a:cxn ang="5400000">
                  <a:pos x="wd2" y="hd2"/>
                </a:cxn>
                <a:cxn ang="10800000">
                  <a:pos x="wd2" y="hd2"/>
                </a:cxn>
                <a:cxn ang="16200000">
                  <a:pos x="wd2" y="hd2"/>
                </a:cxn>
              </a:cxnLst>
              <a:rect l="0" t="0" r="r" b="b"/>
              <a:pathLst>
                <a:path w="21600" h="21600" extrusionOk="0">
                  <a:moveTo>
                    <a:pt x="7253" y="15998"/>
                  </a:moveTo>
                  <a:lnTo>
                    <a:pt x="9238" y="15601"/>
                  </a:lnTo>
                  <a:lnTo>
                    <a:pt x="11082" y="15204"/>
                  </a:lnTo>
                  <a:lnTo>
                    <a:pt x="12766" y="14880"/>
                  </a:lnTo>
                  <a:lnTo>
                    <a:pt x="14300" y="14483"/>
                  </a:lnTo>
                  <a:lnTo>
                    <a:pt x="15673" y="14072"/>
                  </a:lnTo>
                  <a:lnTo>
                    <a:pt x="16896" y="13675"/>
                  </a:lnTo>
                  <a:lnTo>
                    <a:pt x="18025" y="13189"/>
                  </a:lnTo>
                  <a:lnTo>
                    <a:pt x="18938" y="12792"/>
                  </a:lnTo>
                  <a:lnTo>
                    <a:pt x="19756" y="12234"/>
                  </a:lnTo>
                  <a:lnTo>
                    <a:pt x="20424" y="11763"/>
                  </a:lnTo>
                  <a:lnTo>
                    <a:pt x="20885" y="11116"/>
                  </a:lnTo>
                  <a:lnTo>
                    <a:pt x="21290" y="10469"/>
                  </a:lnTo>
                  <a:lnTo>
                    <a:pt x="21497" y="9837"/>
                  </a:lnTo>
                  <a:lnTo>
                    <a:pt x="21600" y="9028"/>
                  </a:lnTo>
                  <a:lnTo>
                    <a:pt x="21544" y="8234"/>
                  </a:lnTo>
                  <a:lnTo>
                    <a:pt x="21346" y="7352"/>
                  </a:lnTo>
                  <a:lnTo>
                    <a:pt x="21083" y="6720"/>
                  </a:lnTo>
                  <a:lnTo>
                    <a:pt x="20678" y="5999"/>
                  </a:lnTo>
                  <a:lnTo>
                    <a:pt x="20170" y="5352"/>
                  </a:lnTo>
                  <a:lnTo>
                    <a:pt x="19559" y="4720"/>
                  </a:lnTo>
                  <a:lnTo>
                    <a:pt x="18891" y="4073"/>
                  </a:lnTo>
                  <a:lnTo>
                    <a:pt x="18129" y="3441"/>
                  </a:lnTo>
                  <a:lnTo>
                    <a:pt x="16642" y="2309"/>
                  </a:lnTo>
                  <a:lnTo>
                    <a:pt x="15880" y="1838"/>
                  </a:lnTo>
                  <a:lnTo>
                    <a:pt x="15165" y="1353"/>
                  </a:lnTo>
                  <a:lnTo>
                    <a:pt x="14450" y="956"/>
                  </a:lnTo>
                  <a:lnTo>
                    <a:pt x="13886" y="632"/>
                  </a:lnTo>
                  <a:lnTo>
                    <a:pt x="13378" y="397"/>
                  </a:lnTo>
                  <a:lnTo>
                    <a:pt x="13020" y="147"/>
                  </a:lnTo>
                  <a:lnTo>
                    <a:pt x="12766" y="74"/>
                  </a:lnTo>
                  <a:lnTo>
                    <a:pt x="12663" y="0"/>
                  </a:lnTo>
                  <a:lnTo>
                    <a:pt x="14093" y="794"/>
                  </a:lnTo>
                  <a:lnTo>
                    <a:pt x="15570" y="1750"/>
                  </a:lnTo>
                  <a:lnTo>
                    <a:pt x="17000" y="2720"/>
                  </a:lnTo>
                  <a:lnTo>
                    <a:pt x="18326" y="3749"/>
                  </a:lnTo>
                  <a:lnTo>
                    <a:pt x="18938" y="4235"/>
                  </a:lnTo>
                  <a:lnTo>
                    <a:pt x="19455" y="4793"/>
                  </a:lnTo>
                  <a:lnTo>
                    <a:pt x="19963" y="5352"/>
                  </a:lnTo>
                  <a:lnTo>
                    <a:pt x="20424" y="5911"/>
                  </a:lnTo>
                  <a:lnTo>
                    <a:pt x="20782" y="6470"/>
                  </a:lnTo>
                  <a:lnTo>
                    <a:pt x="21036" y="7028"/>
                  </a:lnTo>
                  <a:lnTo>
                    <a:pt x="21186" y="7675"/>
                  </a:lnTo>
                  <a:lnTo>
                    <a:pt x="21290" y="8234"/>
                  </a:lnTo>
                  <a:lnTo>
                    <a:pt x="21243" y="8793"/>
                  </a:lnTo>
                  <a:lnTo>
                    <a:pt x="21083" y="9352"/>
                  </a:lnTo>
                  <a:lnTo>
                    <a:pt x="20829" y="9837"/>
                  </a:lnTo>
                  <a:lnTo>
                    <a:pt x="20424" y="10322"/>
                  </a:lnTo>
                  <a:lnTo>
                    <a:pt x="19963" y="10719"/>
                  </a:lnTo>
                  <a:lnTo>
                    <a:pt x="19399" y="11116"/>
                  </a:lnTo>
                  <a:lnTo>
                    <a:pt x="18787" y="11440"/>
                  </a:lnTo>
                  <a:lnTo>
                    <a:pt x="18072" y="11763"/>
                  </a:lnTo>
                  <a:lnTo>
                    <a:pt x="17254" y="12072"/>
                  </a:lnTo>
                  <a:lnTo>
                    <a:pt x="16445" y="12395"/>
                  </a:lnTo>
                  <a:lnTo>
                    <a:pt x="14601" y="12881"/>
                  </a:lnTo>
                  <a:lnTo>
                    <a:pt x="12710" y="13351"/>
                  </a:lnTo>
                  <a:lnTo>
                    <a:pt x="10668" y="13836"/>
                  </a:lnTo>
                  <a:lnTo>
                    <a:pt x="8683" y="14233"/>
                  </a:lnTo>
                  <a:lnTo>
                    <a:pt x="6736" y="14630"/>
                  </a:lnTo>
                  <a:lnTo>
                    <a:pt x="4901" y="15116"/>
                  </a:lnTo>
                  <a:lnTo>
                    <a:pt x="4083" y="15351"/>
                  </a:lnTo>
                  <a:lnTo>
                    <a:pt x="3321" y="15674"/>
                  </a:lnTo>
                  <a:lnTo>
                    <a:pt x="2606" y="15910"/>
                  </a:lnTo>
                  <a:lnTo>
                    <a:pt x="1938" y="16233"/>
                  </a:lnTo>
                  <a:lnTo>
                    <a:pt x="1383" y="16557"/>
                  </a:lnTo>
                  <a:lnTo>
                    <a:pt x="866" y="16880"/>
                  </a:lnTo>
                  <a:lnTo>
                    <a:pt x="508" y="17277"/>
                  </a:lnTo>
                  <a:lnTo>
                    <a:pt x="207" y="17674"/>
                  </a:lnTo>
                  <a:lnTo>
                    <a:pt x="56" y="18071"/>
                  </a:lnTo>
                  <a:lnTo>
                    <a:pt x="0" y="18556"/>
                  </a:lnTo>
                  <a:lnTo>
                    <a:pt x="103" y="19042"/>
                  </a:lnTo>
                  <a:lnTo>
                    <a:pt x="254" y="19512"/>
                  </a:lnTo>
                  <a:lnTo>
                    <a:pt x="508" y="19924"/>
                  </a:lnTo>
                  <a:lnTo>
                    <a:pt x="922" y="20321"/>
                  </a:lnTo>
                  <a:lnTo>
                    <a:pt x="1326" y="20644"/>
                  </a:lnTo>
                  <a:lnTo>
                    <a:pt x="1844" y="20953"/>
                  </a:lnTo>
                  <a:lnTo>
                    <a:pt x="3067" y="21600"/>
                  </a:lnTo>
                  <a:lnTo>
                    <a:pt x="2502" y="21203"/>
                  </a:lnTo>
                  <a:lnTo>
                    <a:pt x="2041" y="20791"/>
                  </a:lnTo>
                  <a:lnTo>
                    <a:pt x="1637" y="20394"/>
                  </a:lnTo>
                  <a:lnTo>
                    <a:pt x="1383" y="19997"/>
                  </a:lnTo>
                  <a:lnTo>
                    <a:pt x="1176" y="19600"/>
                  </a:lnTo>
                  <a:lnTo>
                    <a:pt x="1129" y="19203"/>
                  </a:lnTo>
                  <a:lnTo>
                    <a:pt x="1176" y="18792"/>
                  </a:lnTo>
                  <a:lnTo>
                    <a:pt x="1326" y="18483"/>
                  </a:lnTo>
                  <a:lnTo>
                    <a:pt x="1637" y="18071"/>
                  </a:lnTo>
                  <a:lnTo>
                    <a:pt x="1994" y="17762"/>
                  </a:lnTo>
                  <a:lnTo>
                    <a:pt x="2559" y="17439"/>
                  </a:lnTo>
                  <a:lnTo>
                    <a:pt x="3217" y="17115"/>
                  </a:lnTo>
                  <a:lnTo>
                    <a:pt x="3979" y="16792"/>
                  </a:lnTo>
                  <a:lnTo>
                    <a:pt x="4958" y="16483"/>
                  </a:lnTo>
                  <a:lnTo>
                    <a:pt x="6030" y="16233"/>
                  </a:lnTo>
                  <a:lnTo>
                    <a:pt x="7253" y="15998"/>
                  </a:lnTo>
                  <a:close/>
                </a:path>
              </a:pathLst>
            </a:custGeom>
            <a:gradFill flip="none" rotWithShape="1">
              <a:gsLst>
                <a:gs pos="0">
                  <a:srgbClr val="002B82"/>
                </a:gs>
                <a:gs pos="100000">
                  <a:srgbClr val="003399"/>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467" name="Freeform 12"/>
            <p:cNvSpPr/>
            <p:nvPr/>
          </p:nvSpPr>
          <p:spPr>
            <a:xfrm>
              <a:off x="0" y="0"/>
              <a:ext cx="9140826" cy="2819401"/>
            </a:xfrm>
            <a:prstGeom prst="rect">
              <a:avLst/>
            </a:prstGeom>
            <a:gradFill flip="none" rotWithShape="1">
              <a:gsLst>
                <a:gs pos="0">
                  <a:srgbClr val="000514"/>
                </a:gs>
                <a:gs pos="100000">
                  <a:srgbClr val="003399"/>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Garamond"/>
                  <a:ea typeface="Garamond"/>
                  <a:cs typeface="Garamond"/>
                  <a:sym typeface="Garamond"/>
                </a:defRPr>
              </a:pPr>
              <a:endParaRPr/>
            </a:p>
          </p:txBody>
        </p:sp>
      </p:grpSp>
      <p:sp>
        <p:nvSpPr>
          <p:cNvPr id="1469" name="Title Text"/>
          <p:cNvSpPr txBox="1">
            <a:spLocks noGrp="1"/>
          </p:cNvSpPr>
          <p:nvPr>
            <p:ph type="title"/>
          </p:nvPr>
        </p:nvSpPr>
        <p:spPr>
          <a:xfrm>
            <a:off x="457200" y="274638"/>
            <a:ext cx="8229600" cy="1143001"/>
          </a:xfrm>
          <a:prstGeom prst="rect">
            <a:avLst/>
          </a:prstGeom>
        </p:spPr>
        <p:txBody>
          <a:bodyPr/>
          <a:lstStyle>
            <a:lvl1pPr>
              <a:defRPr b="1">
                <a:solidFill>
                  <a:srgbClr val="E5E5FF"/>
                </a:solidFill>
                <a:latin typeface="Garamond"/>
                <a:ea typeface="Garamond"/>
                <a:cs typeface="Garamond"/>
                <a:sym typeface="Garamond"/>
              </a:defRPr>
            </a:lvl1pPr>
          </a:lstStyle>
          <a:p>
            <a:r>
              <a:t>Title Text</a:t>
            </a:r>
          </a:p>
        </p:txBody>
      </p:sp>
      <p:sp>
        <p:nvSpPr>
          <p:cNvPr id="1470" name="Body Level One…"/>
          <p:cNvSpPr txBox="1">
            <a:spLocks noGrp="1"/>
          </p:cNvSpPr>
          <p:nvPr>
            <p:ph type="body" sz="half" idx="1"/>
          </p:nvPr>
        </p:nvSpPr>
        <p:spPr>
          <a:xfrm>
            <a:off x="457200" y="1600200"/>
            <a:ext cx="4038600" cy="4525963"/>
          </a:xfrm>
          <a:prstGeom prst="rect">
            <a:avLst/>
          </a:prstGeom>
        </p:spPr>
        <p:txBody>
          <a:bodyPr/>
          <a:lstStyle>
            <a:lvl1pPr>
              <a:spcBef>
                <a:spcPts val="600"/>
              </a:spcBef>
              <a:buClr>
                <a:srgbClr val="FFCC00"/>
              </a:buClr>
              <a:buSzPct val="70000"/>
              <a:buChar char="■"/>
              <a:defRPr sz="2800">
                <a:latin typeface="Garamond"/>
                <a:ea typeface="Garamond"/>
                <a:cs typeface="Garamond"/>
                <a:sym typeface="Garamond"/>
              </a:defRPr>
            </a:lvl1pPr>
            <a:lvl2pPr marL="790575" indent="-333375">
              <a:spcBef>
                <a:spcPts val="600"/>
              </a:spcBef>
              <a:buClr>
                <a:srgbClr val="FFCC00"/>
              </a:buClr>
              <a:buSzPct val="70000"/>
              <a:buChar char="■"/>
              <a:defRPr sz="2800">
                <a:latin typeface="Garamond"/>
                <a:ea typeface="Garamond"/>
                <a:cs typeface="Garamond"/>
                <a:sym typeface="Garamond"/>
              </a:defRPr>
            </a:lvl2pPr>
            <a:lvl3pPr marL="1234439" indent="-320039">
              <a:spcBef>
                <a:spcPts val="600"/>
              </a:spcBef>
              <a:buClr>
                <a:srgbClr val="FFCC00"/>
              </a:buClr>
              <a:buSzPct val="70000"/>
              <a:buChar char="■"/>
              <a:defRPr sz="2800">
                <a:latin typeface="Garamond"/>
                <a:ea typeface="Garamond"/>
                <a:cs typeface="Garamond"/>
                <a:sym typeface="Garamond"/>
              </a:defRPr>
            </a:lvl3pPr>
            <a:lvl4pPr marL="1727200" indent="-355600">
              <a:spcBef>
                <a:spcPts val="600"/>
              </a:spcBef>
              <a:buClr>
                <a:srgbClr val="FFCC00"/>
              </a:buClr>
              <a:buSzPct val="70000"/>
              <a:buChar char="■"/>
              <a:defRPr sz="2800">
                <a:latin typeface="Garamond"/>
                <a:ea typeface="Garamond"/>
                <a:cs typeface="Garamond"/>
                <a:sym typeface="Garamond"/>
              </a:defRPr>
            </a:lvl4pPr>
            <a:lvl5pPr marL="2184400" indent="-355600">
              <a:spcBef>
                <a:spcPts val="600"/>
              </a:spcBef>
              <a:buClr>
                <a:srgbClr val="FFCC00"/>
              </a:buClr>
              <a:buSzPct val="70000"/>
              <a:buChar char="■"/>
              <a:defRPr sz="2800">
                <a:latin typeface="Garamond"/>
                <a:ea typeface="Garamond"/>
                <a:cs typeface="Garamond"/>
                <a:sym typeface="Garamond"/>
              </a:defRPr>
            </a:lvl5pPr>
          </a:lstStyle>
          <a:p>
            <a:r>
              <a:t>Body Level One</a:t>
            </a:r>
          </a:p>
          <a:p>
            <a:pPr lvl="1"/>
            <a:r>
              <a:t>Body Level Two</a:t>
            </a:r>
          </a:p>
          <a:p>
            <a:pPr lvl="2"/>
            <a:r>
              <a:t>Body Level Three</a:t>
            </a:r>
          </a:p>
          <a:p>
            <a:pPr lvl="3"/>
            <a:r>
              <a:t>Body Level Four</a:t>
            </a:r>
          </a:p>
          <a:p>
            <a:pPr lvl="4"/>
            <a:r>
              <a:t>Body Level Five</a:t>
            </a:r>
          </a:p>
        </p:txBody>
      </p:sp>
      <p:sp>
        <p:nvSpPr>
          <p:cNvPr id="1471" name="Slide Number"/>
          <p:cNvSpPr txBox="1">
            <a:spLocks noGrp="1"/>
          </p:cNvSpPr>
          <p:nvPr>
            <p:ph type="sldNum" sz="quarter" idx="2"/>
          </p:nvPr>
        </p:nvSpPr>
        <p:spPr>
          <a:xfrm>
            <a:off x="8439785" y="6468110"/>
            <a:ext cx="247015" cy="256541"/>
          </a:xfrm>
          <a:prstGeom prst="rect">
            <a:avLst/>
          </a:prstGeom>
        </p:spPr>
        <p:txBody>
          <a:bodyPr anchor="b"/>
          <a:lstStyle>
            <a:lvl1pPr>
              <a:defRPr sz="1200">
                <a:latin typeface="Garamond"/>
                <a:ea typeface="Garamond"/>
                <a:cs typeface="Garamond"/>
                <a:sym typeface="Garamond"/>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413871119"/>
      </p:ext>
    </p:extLst>
  </p:cSld>
  <p:clrMapOvr>
    <a:masterClrMapping/>
  </p:clrMapOvr>
  <p:transition spd="med"/>
</p:sldLayout>
</file>

<file path=ppt/slideLayouts/slideLayout304.xml><?xml version="1.0" encoding="utf-8"?>
<p:sldLayout xmlns:a="http://schemas.openxmlformats.org/drawingml/2006/main" xmlns:r="http://schemas.openxmlformats.org/officeDocument/2006/relationships" xmlns:p="http://schemas.openxmlformats.org/presentationml/2006/main" showMasterSp="0" type="tx">
  <p:cSld name="6_Comparison">
    <p:bg>
      <p:bgPr>
        <a:solidFill>
          <a:srgbClr val="003399"/>
        </a:solidFill>
        <a:effectLst/>
      </p:bgPr>
    </p:bg>
    <p:spTree>
      <p:nvGrpSpPr>
        <p:cNvPr id="1" name=""/>
        <p:cNvGrpSpPr/>
        <p:nvPr/>
      </p:nvGrpSpPr>
      <p:grpSpPr>
        <a:xfrm>
          <a:off x="0" y="0"/>
          <a:ext cx="0" cy="0"/>
          <a:chOff x="0" y="0"/>
          <a:chExt cx="0" cy="0"/>
        </a:xfrm>
      </p:grpSpPr>
      <p:grpSp>
        <p:nvGrpSpPr>
          <p:cNvPr id="1486" name="Group 4"/>
          <p:cNvGrpSpPr/>
          <p:nvPr/>
        </p:nvGrpSpPr>
        <p:grpSpPr>
          <a:xfrm>
            <a:off x="0" y="0"/>
            <a:ext cx="9140826" cy="6850064"/>
            <a:chOff x="0" y="0"/>
            <a:chExt cx="9140825" cy="6850063"/>
          </a:xfrm>
        </p:grpSpPr>
        <p:grpSp>
          <p:nvGrpSpPr>
            <p:cNvPr id="1483" name="Group 5"/>
            <p:cNvGrpSpPr/>
            <p:nvPr/>
          </p:nvGrpSpPr>
          <p:grpSpPr>
            <a:xfrm>
              <a:off x="2743200" y="3540125"/>
              <a:ext cx="6392863" cy="3309939"/>
              <a:chOff x="0" y="0"/>
              <a:chExt cx="6392862" cy="3309937"/>
            </a:xfrm>
          </p:grpSpPr>
          <p:sp>
            <p:nvSpPr>
              <p:cNvPr id="1478" name="Freeform 6"/>
              <p:cNvSpPr/>
              <p:nvPr/>
            </p:nvSpPr>
            <p:spPr>
              <a:xfrm>
                <a:off x="0" y="657225"/>
                <a:ext cx="4575176" cy="2652713"/>
              </a:xfrm>
              <a:custGeom>
                <a:avLst/>
                <a:gdLst/>
                <a:ahLst/>
                <a:cxnLst>
                  <a:cxn ang="0">
                    <a:pos x="wd2" y="hd2"/>
                  </a:cxn>
                  <a:cxn ang="5400000">
                    <a:pos x="wd2" y="hd2"/>
                  </a:cxn>
                  <a:cxn ang="10800000">
                    <a:pos x="wd2" y="hd2"/>
                  </a:cxn>
                  <a:cxn ang="16200000">
                    <a:pos x="wd2" y="hd2"/>
                  </a:cxn>
                </a:cxnLst>
                <a:rect l="0" t="0" r="r" b="b"/>
                <a:pathLst>
                  <a:path w="21600" h="21600" extrusionOk="0">
                    <a:moveTo>
                      <a:pt x="20783" y="7032"/>
                    </a:moveTo>
                    <a:lnTo>
                      <a:pt x="20536" y="6825"/>
                    </a:lnTo>
                    <a:lnTo>
                      <a:pt x="20176" y="6541"/>
                    </a:lnTo>
                    <a:lnTo>
                      <a:pt x="19726" y="6256"/>
                    </a:lnTo>
                    <a:lnTo>
                      <a:pt x="19194" y="5907"/>
                    </a:lnTo>
                    <a:lnTo>
                      <a:pt x="18587" y="5481"/>
                    </a:lnTo>
                    <a:lnTo>
                      <a:pt x="17898" y="5132"/>
                    </a:lnTo>
                    <a:lnTo>
                      <a:pt x="16511" y="4434"/>
                    </a:lnTo>
                    <a:lnTo>
                      <a:pt x="15574" y="4007"/>
                    </a:lnTo>
                    <a:lnTo>
                      <a:pt x="14765" y="3581"/>
                    </a:lnTo>
                    <a:lnTo>
                      <a:pt x="14075" y="3167"/>
                    </a:lnTo>
                    <a:lnTo>
                      <a:pt x="13543" y="2740"/>
                    </a:lnTo>
                    <a:lnTo>
                      <a:pt x="13056" y="2314"/>
                    </a:lnTo>
                    <a:lnTo>
                      <a:pt x="12689" y="1965"/>
                    </a:lnTo>
                    <a:lnTo>
                      <a:pt x="12404" y="1616"/>
                    </a:lnTo>
                    <a:lnTo>
                      <a:pt x="12202" y="1331"/>
                    </a:lnTo>
                    <a:lnTo>
                      <a:pt x="12037" y="1047"/>
                    </a:lnTo>
                    <a:lnTo>
                      <a:pt x="11917" y="776"/>
                    </a:lnTo>
                    <a:lnTo>
                      <a:pt x="11879" y="556"/>
                    </a:lnTo>
                    <a:lnTo>
                      <a:pt x="11834" y="349"/>
                    </a:lnTo>
                    <a:lnTo>
                      <a:pt x="11879" y="65"/>
                    </a:lnTo>
                    <a:lnTo>
                      <a:pt x="11879" y="0"/>
                    </a:lnTo>
                    <a:lnTo>
                      <a:pt x="11752" y="349"/>
                    </a:lnTo>
                    <a:lnTo>
                      <a:pt x="11669" y="633"/>
                    </a:lnTo>
                    <a:lnTo>
                      <a:pt x="11669" y="982"/>
                    </a:lnTo>
                    <a:lnTo>
                      <a:pt x="11752" y="1267"/>
                    </a:lnTo>
                    <a:lnTo>
                      <a:pt x="11917" y="1551"/>
                    </a:lnTo>
                    <a:lnTo>
                      <a:pt x="12119" y="1823"/>
                    </a:lnTo>
                    <a:lnTo>
                      <a:pt x="12366" y="2107"/>
                    </a:lnTo>
                    <a:lnTo>
                      <a:pt x="12651" y="2391"/>
                    </a:lnTo>
                    <a:lnTo>
                      <a:pt x="13018" y="2676"/>
                    </a:lnTo>
                    <a:lnTo>
                      <a:pt x="13423" y="2947"/>
                    </a:lnTo>
                    <a:lnTo>
                      <a:pt x="14278" y="3451"/>
                    </a:lnTo>
                    <a:lnTo>
                      <a:pt x="15289" y="4007"/>
                    </a:lnTo>
                    <a:lnTo>
                      <a:pt x="16354" y="4498"/>
                    </a:lnTo>
                    <a:lnTo>
                      <a:pt x="17126" y="4925"/>
                    </a:lnTo>
                    <a:lnTo>
                      <a:pt x="17853" y="5274"/>
                    </a:lnTo>
                    <a:lnTo>
                      <a:pt x="18467" y="5623"/>
                    </a:lnTo>
                    <a:lnTo>
                      <a:pt x="19037" y="5972"/>
                    </a:lnTo>
                    <a:lnTo>
                      <a:pt x="19524" y="6256"/>
                    </a:lnTo>
                    <a:lnTo>
                      <a:pt x="19929" y="6541"/>
                    </a:lnTo>
                    <a:lnTo>
                      <a:pt x="20296" y="6825"/>
                    </a:lnTo>
                    <a:lnTo>
                      <a:pt x="20536" y="7032"/>
                    </a:lnTo>
                    <a:lnTo>
                      <a:pt x="20746" y="7239"/>
                    </a:lnTo>
                    <a:lnTo>
                      <a:pt x="20866" y="7459"/>
                    </a:lnTo>
                    <a:lnTo>
                      <a:pt x="20948" y="7665"/>
                    </a:lnTo>
                    <a:lnTo>
                      <a:pt x="20985" y="7950"/>
                    </a:lnTo>
                    <a:lnTo>
                      <a:pt x="20948" y="8299"/>
                    </a:lnTo>
                    <a:lnTo>
                      <a:pt x="20866" y="8583"/>
                    </a:lnTo>
                    <a:lnTo>
                      <a:pt x="20701" y="8932"/>
                    </a:lnTo>
                    <a:lnTo>
                      <a:pt x="20461" y="9217"/>
                    </a:lnTo>
                    <a:lnTo>
                      <a:pt x="20176" y="9501"/>
                    </a:lnTo>
                    <a:lnTo>
                      <a:pt x="19809" y="9772"/>
                    </a:lnTo>
                    <a:lnTo>
                      <a:pt x="19404" y="10057"/>
                    </a:lnTo>
                    <a:lnTo>
                      <a:pt x="18954" y="10341"/>
                    </a:lnTo>
                    <a:lnTo>
                      <a:pt x="18422" y="10625"/>
                    </a:lnTo>
                    <a:lnTo>
                      <a:pt x="17853" y="10897"/>
                    </a:lnTo>
                    <a:lnTo>
                      <a:pt x="17246" y="11181"/>
                    </a:lnTo>
                    <a:lnTo>
                      <a:pt x="16593" y="11466"/>
                    </a:lnTo>
                    <a:lnTo>
                      <a:pt x="15214" y="12022"/>
                    </a:lnTo>
                    <a:lnTo>
                      <a:pt x="13663" y="12655"/>
                    </a:lnTo>
                    <a:lnTo>
                      <a:pt x="12037" y="13366"/>
                    </a:lnTo>
                    <a:lnTo>
                      <a:pt x="10328" y="14141"/>
                    </a:lnTo>
                    <a:lnTo>
                      <a:pt x="8582" y="15046"/>
                    </a:lnTo>
                    <a:lnTo>
                      <a:pt x="6835" y="16042"/>
                    </a:lnTo>
                    <a:lnTo>
                      <a:pt x="5044" y="17166"/>
                    </a:lnTo>
                    <a:lnTo>
                      <a:pt x="3298" y="18498"/>
                    </a:lnTo>
                    <a:lnTo>
                      <a:pt x="1626" y="19971"/>
                    </a:lnTo>
                    <a:lnTo>
                      <a:pt x="0" y="21600"/>
                    </a:lnTo>
                    <a:lnTo>
                      <a:pt x="2646" y="21600"/>
                    </a:lnTo>
                    <a:lnTo>
                      <a:pt x="4152" y="20256"/>
                    </a:lnTo>
                    <a:lnTo>
                      <a:pt x="5651" y="18989"/>
                    </a:lnTo>
                    <a:lnTo>
                      <a:pt x="7158" y="17942"/>
                    </a:lnTo>
                    <a:lnTo>
                      <a:pt x="8582" y="16946"/>
                    </a:lnTo>
                    <a:lnTo>
                      <a:pt x="10006" y="16042"/>
                    </a:lnTo>
                    <a:lnTo>
                      <a:pt x="11385" y="15331"/>
                    </a:lnTo>
                    <a:lnTo>
                      <a:pt x="12689" y="14633"/>
                    </a:lnTo>
                    <a:lnTo>
                      <a:pt x="13948" y="13999"/>
                    </a:lnTo>
                    <a:lnTo>
                      <a:pt x="15132" y="13508"/>
                    </a:lnTo>
                    <a:lnTo>
                      <a:pt x="16226" y="13017"/>
                    </a:lnTo>
                    <a:lnTo>
                      <a:pt x="17246" y="12590"/>
                    </a:lnTo>
                    <a:lnTo>
                      <a:pt x="18182" y="12241"/>
                    </a:lnTo>
                    <a:lnTo>
                      <a:pt x="18992" y="11815"/>
                    </a:lnTo>
                    <a:lnTo>
                      <a:pt x="19681" y="11530"/>
                    </a:lnTo>
                    <a:lnTo>
                      <a:pt x="20251" y="11181"/>
                    </a:lnTo>
                    <a:lnTo>
                      <a:pt x="20701" y="10832"/>
                    </a:lnTo>
                    <a:lnTo>
                      <a:pt x="20985" y="10548"/>
                    </a:lnTo>
                    <a:lnTo>
                      <a:pt x="21188" y="10264"/>
                    </a:lnTo>
                    <a:lnTo>
                      <a:pt x="21353" y="9915"/>
                    </a:lnTo>
                    <a:lnTo>
                      <a:pt x="21473" y="9630"/>
                    </a:lnTo>
                    <a:lnTo>
                      <a:pt x="21555" y="9359"/>
                    </a:lnTo>
                    <a:lnTo>
                      <a:pt x="21600" y="9074"/>
                    </a:lnTo>
                    <a:lnTo>
                      <a:pt x="21555" y="8506"/>
                    </a:lnTo>
                    <a:lnTo>
                      <a:pt x="21390" y="8014"/>
                    </a:lnTo>
                    <a:lnTo>
                      <a:pt x="21233" y="7601"/>
                    </a:lnTo>
                    <a:lnTo>
                      <a:pt x="20985" y="7239"/>
                    </a:lnTo>
                    <a:lnTo>
                      <a:pt x="20783" y="7032"/>
                    </a:lnTo>
                    <a:close/>
                  </a:path>
                </a:pathLst>
              </a:custGeom>
              <a:gradFill flip="none" rotWithShape="1">
                <a:gsLst>
                  <a:gs pos="0">
                    <a:srgbClr val="003399"/>
                  </a:gs>
                  <a:gs pos="100000">
                    <a:srgbClr val="002E8B"/>
                  </a:gs>
                </a:gsLst>
                <a:lin ang="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479" name="Freeform 7"/>
              <p:cNvSpPr/>
              <p:nvPr/>
            </p:nvSpPr>
            <p:spPr>
              <a:xfrm>
                <a:off x="3876675" y="700087"/>
                <a:ext cx="1998663" cy="1287464"/>
              </a:xfrm>
              <a:custGeom>
                <a:avLst/>
                <a:gdLst/>
                <a:ahLst/>
                <a:cxnLst>
                  <a:cxn ang="0">
                    <a:pos x="wd2" y="hd2"/>
                  </a:cxn>
                  <a:cxn ang="5400000">
                    <a:pos x="wd2" y="hd2"/>
                  </a:cxn>
                  <a:cxn ang="10800000">
                    <a:pos x="wd2" y="hd2"/>
                  </a:cxn>
                  <a:cxn ang="16200000">
                    <a:pos x="wd2" y="hd2"/>
                  </a:cxn>
                </a:cxnLst>
                <a:rect l="0" t="0" r="r" b="b"/>
                <a:pathLst>
                  <a:path w="21600" h="21600" extrusionOk="0">
                    <a:moveTo>
                      <a:pt x="21600" y="16380"/>
                    </a:moveTo>
                    <a:lnTo>
                      <a:pt x="21411" y="15661"/>
                    </a:lnTo>
                    <a:lnTo>
                      <a:pt x="21223" y="15075"/>
                    </a:lnTo>
                    <a:lnTo>
                      <a:pt x="20862" y="14356"/>
                    </a:lnTo>
                    <a:lnTo>
                      <a:pt x="20382" y="13770"/>
                    </a:lnTo>
                    <a:lnTo>
                      <a:pt x="19267" y="12758"/>
                    </a:lnTo>
                    <a:lnTo>
                      <a:pt x="17877" y="11745"/>
                    </a:lnTo>
                    <a:lnTo>
                      <a:pt x="16196" y="10867"/>
                    </a:lnTo>
                    <a:lnTo>
                      <a:pt x="14429" y="10147"/>
                    </a:lnTo>
                    <a:lnTo>
                      <a:pt x="12473" y="9269"/>
                    </a:lnTo>
                    <a:lnTo>
                      <a:pt x="8561" y="7830"/>
                    </a:lnTo>
                    <a:lnTo>
                      <a:pt x="6708" y="6951"/>
                    </a:lnTo>
                    <a:lnTo>
                      <a:pt x="4941" y="6099"/>
                    </a:lnTo>
                    <a:lnTo>
                      <a:pt x="3346" y="5220"/>
                    </a:lnTo>
                    <a:lnTo>
                      <a:pt x="2042" y="4048"/>
                    </a:lnTo>
                    <a:lnTo>
                      <a:pt x="926" y="2903"/>
                    </a:lnTo>
                    <a:lnTo>
                      <a:pt x="566" y="2317"/>
                    </a:lnTo>
                    <a:lnTo>
                      <a:pt x="275" y="1598"/>
                    </a:lnTo>
                    <a:lnTo>
                      <a:pt x="86" y="879"/>
                    </a:lnTo>
                    <a:lnTo>
                      <a:pt x="0" y="0"/>
                    </a:lnTo>
                    <a:lnTo>
                      <a:pt x="0" y="1012"/>
                    </a:lnTo>
                    <a:lnTo>
                      <a:pt x="86" y="1598"/>
                    </a:lnTo>
                    <a:lnTo>
                      <a:pt x="275" y="2317"/>
                    </a:lnTo>
                    <a:lnTo>
                      <a:pt x="566" y="3036"/>
                    </a:lnTo>
                    <a:lnTo>
                      <a:pt x="926" y="3782"/>
                    </a:lnTo>
                    <a:lnTo>
                      <a:pt x="1493" y="4634"/>
                    </a:lnTo>
                    <a:lnTo>
                      <a:pt x="2145" y="5513"/>
                    </a:lnTo>
                    <a:lnTo>
                      <a:pt x="3071" y="6392"/>
                    </a:lnTo>
                    <a:lnTo>
                      <a:pt x="4186" y="7404"/>
                    </a:lnTo>
                    <a:lnTo>
                      <a:pt x="5593" y="8256"/>
                    </a:lnTo>
                    <a:lnTo>
                      <a:pt x="7171" y="9269"/>
                    </a:lnTo>
                    <a:lnTo>
                      <a:pt x="9024" y="10147"/>
                    </a:lnTo>
                    <a:lnTo>
                      <a:pt x="11272" y="11026"/>
                    </a:lnTo>
                    <a:lnTo>
                      <a:pt x="12850" y="11586"/>
                    </a:lnTo>
                    <a:lnTo>
                      <a:pt x="14240" y="12331"/>
                    </a:lnTo>
                    <a:lnTo>
                      <a:pt x="15458" y="13051"/>
                    </a:lnTo>
                    <a:lnTo>
                      <a:pt x="16573" y="13636"/>
                    </a:lnTo>
                    <a:lnTo>
                      <a:pt x="17414" y="14356"/>
                    </a:lnTo>
                    <a:lnTo>
                      <a:pt x="18066" y="15075"/>
                    </a:lnTo>
                    <a:lnTo>
                      <a:pt x="18529" y="15794"/>
                    </a:lnTo>
                    <a:lnTo>
                      <a:pt x="18906" y="16513"/>
                    </a:lnTo>
                    <a:lnTo>
                      <a:pt x="19078" y="17259"/>
                    </a:lnTo>
                    <a:lnTo>
                      <a:pt x="19181" y="17978"/>
                    </a:lnTo>
                    <a:lnTo>
                      <a:pt x="19078" y="18564"/>
                    </a:lnTo>
                    <a:lnTo>
                      <a:pt x="18803" y="19283"/>
                    </a:lnTo>
                    <a:lnTo>
                      <a:pt x="18529" y="19869"/>
                    </a:lnTo>
                    <a:lnTo>
                      <a:pt x="18066" y="20428"/>
                    </a:lnTo>
                    <a:lnTo>
                      <a:pt x="16762" y="21600"/>
                    </a:lnTo>
                    <a:lnTo>
                      <a:pt x="17963" y="21014"/>
                    </a:lnTo>
                    <a:lnTo>
                      <a:pt x="18992" y="20428"/>
                    </a:lnTo>
                    <a:lnTo>
                      <a:pt x="19833" y="19869"/>
                    </a:lnTo>
                    <a:lnTo>
                      <a:pt x="20571" y="19283"/>
                    </a:lnTo>
                    <a:lnTo>
                      <a:pt x="21034" y="18697"/>
                    </a:lnTo>
                    <a:lnTo>
                      <a:pt x="21411" y="17978"/>
                    </a:lnTo>
                    <a:lnTo>
                      <a:pt x="21600" y="17259"/>
                    </a:lnTo>
                    <a:lnTo>
                      <a:pt x="21600" y="16380"/>
                    </a:lnTo>
                    <a:close/>
                  </a:path>
                </a:pathLst>
              </a:custGeom>
              <a:gradFill flip="none" rotWithShape="1">
                <a:gsLst>
                  <a:gs pos="0">
                    <a:srgbClr val="003399"/>
                  </a:gs>
                  <a:gs pos="100000">
                    <a:srgbClr val="002E8B"/>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480" name="Freeform 8"/>
              <p:cNvSpPr/>
              <p:nvPr/>
            </p:nvSpPr>
            <p:spPr>
              <a:xfrm>
                <a:off x="1860550" y="1771650"/>
                <a:ext cx="4522788" cy="1538288"/>
              </a:xfrm>
              <a:custGeom>
                <a:avLst/>
                <a:gdLst/>
                <a:ahLst/>
                <a:cxnLst>
                  <a:cxn ang="0">
                    <a:pos x="wd2" y="hd2"/>
                  </a:cxn>
                  <a:cxn ang="5400000">
                    <a:pos x="wd2" y="hd2"/>
                  </a:cxn>
                  <a:cxn ang="10800000">
                    <a:pos x="wd2" y="hd2"/>
                  </a:cxn>
                  <a:cxn ang="16200000">
                    <a:pos x="wd2" y="hd2"/>
                  </a:cxn>
                </a:cxnLst>
                <a:rect l="0" t="0" r="r" b="b"/>
                <a:pathLst>
                  <a:path w="21600" h="21600" extrusionOk="0">
                    <a:moveTo>
                      <a:pt x="698" y="21355"/>
                    </a:moveTo>
                    <a:lnTo>
                      <a:pt x="0" y="21600"/>
                    </a:lnTo>
                    <a:lnTo>
                      <a:pt x="2964" y="21600"/>
                    </a:lnTo>
                    <a:lnTo>
                      <a:pt x="3290" y="21110"/>
                    </a:lnTo>
                    <a:lnTo>
                      <a:pt x="3662" y="20374"/>
                    </a:lnTo>
                    <a:lnTo>
                      <a:pt x="4200" y="19527"/>
                    </a:lnTo>
                    <a:lnTo>
                      <a:pt x="4814" y="18680"/>
                    </a:lnTo>
                    <a:lnTo>
                      <a:pt x="5512" y="17699"/>
                    </a:lnTo>
                    <a:lnTo>
                      <a:pt x="6338" y="16607"/>
                    </a:lnTo>
                    <a:lnTo>
                      <a:pt x="7286" y="15515"/>
                    </a:lnTo>
                    <a:lnTo>
                      <a:pt x="8355" y="14311"/>
                    </a:lnTo>
                    <a:lnTo>
                      <a:pt x="9545" y="12973"/>
                    </a:lnTo>
                    <a:lnTo>
                      <a:pt x="10864" y="11636"/>
                    </a:lnTo>
                    <a:lnTo>
                      <a:pt x="12305" y="10298"/>
                    </a:lnTo>
                    <a:lnTo>
                      <a:pt x="13867" y="8983"/>
                    </a:lnTo>
                    <a:lnTo>
                      <a:pt x="15595" y="7646"/>
                    </a:lnTo>
                    <a:lnTo>
                      <a:pt x="17445" y="6308"/>
                    </a:lnTo>
                    <a:lnTo>
                      <a:pt x="19462" y="4971"/>
                    </a:lnTo>
                    <a:lnTo>
                      <a:pt x="21600" y="3633"/>
                    </a:lnTo>
                    <a:lnTo>
                      <a:pt x="21600" y="0"/>
                    </a:lnTo>
                    <a:lnTo>
                      <a:pt x="21357" y="357"/>
                    </a:lnTo>
                    <a:lnTo>
                      <a:pt x="21024" y="736"/>
                    </a:lnTo>
                    <a:lnTo>
                      <a:pt x="20614" y="1204"/>
                    </a:lnTo>
                    <a:lnTo>
                      <a:pt x="20076" y="1694"/>
                    </a:lnTo>
                    <a:lnTo>
                      <a:pt x="19500" y="2185"/>
                    </a:lnTo>
                    <a:lnTo>
                      <a:pt x="18886" y="2675"/>
                    </a:lnTo>
                    <a:lnTo>
                      <a:pt x="18188" y="3277"/>
                    </a:lnTo>
                    <a:lnTo>
                      <a:pt x="17445" y="3767"/>
                    </a:lnTo>
                    <a:lnTo>
                      <a:pt x="14322" y="6175"/>
                    </a:lnTo>
                    <a:lnTo>
                      <a:pt x="12798" y="7267"/>
                    </a:lnTo>
                    <a:lnTo>
                      <a:pt x="12055" y="7891"/>
                    </a:lnTo>
                    <a:lnTo>
                      <a:pt x="11395" y="8493"/>
                    </a:lnTo>
                    <a:lnTo>
                      <a:pt x="8393" y="11279"/>
                    </a:lnTo>
                    <a:lnTo>
                      <a:pt x="6914" y="12862"/>
                    </a:lnTo>
                    <a:lnTo>
                      <a:pt x="5512" y="14422"/>
                    </a:lnTo>
                    <a:lnTo>
                      <a:pt x="4155" y="16005"/>
                    </a:lnTo>
                    <a:lnTo>
                      <a:pt x="2881" y="17699"/>
                    </a:lnTo>
                    <a:lnTo>
                      <a:pt x="1729" y="19527"/>
                    </a:lnTo>
                    <a:lnTo>
                      <a:pt x="698" y="21355"/>
                    </a:lnTo>
                    <a:close/>
                  </a:path>
                </a:pathLst>
              </a:custGeom>
              <a:gradFill flip="none" rotWithShape="1">
                <a:gsLst>
                  <a:gs pos="0">
                    <a:srgbClr val="002A7D"/>
                  </a:gs>
                  <a:gs pos="100000">
                    <a:srgbClr val="003399"/>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481" name="Freeform 9"/>
              <p:cNvSpPr/>
              <p:nvPr/>
            </p:nvSpPr>
            <p:spPr>
              <a:xfrm>
                <a:off x="1619250" y="0"/>
                <a:ext cx="4773613" cy="3309938"/>
              </a:xfrm>
              <a:custGeom>
                <a:avLst/>
                <a:gdLst/>
                <a:ahLst/>
                <a:cxnLst>
                  <a:cxn ang="0">
                    <a:pos x="wd2" y="hd2"/>
                  </a:cxn>
                  <a:cxn ang="5400000">
                    <a:pos x="wd2" y="hd2"/>
                  </a:cxn>
                  <a:cxn ang="10800000">
                    <a:pos x="wd2" y="hd2"/>
                  </a:cxn>
                  <a:cxn ang="16200000">
                    <a:pos x="wd2" y="hd2"/>
                  </a:cxn>
                </a:cxnLst>
                <a:rect l="0" t="0" r="r" b="b"/>
                <a:pathLst>
                  <a:path w="21600" h="21600" extrusionOk="0">
                    <a:moveTo>
                      <a:pt x="10250" y="4569"/>
                    </a:moveTo>
                    <a:lnTo>
                      <a:pt x="10294" y="4911"/>
                    </a:lnTo>
                    <a:lnTo>
                      <a:pt x="10373" y="5190"/>
                    </a:lnTo>
                    <a:lnTo>
                      <a:pt x="10488" y="5470"/>
                    </a:lnTo>
                    <a:lnTo>
                      <a:pt x="10646" y="5698"/>
                    </a:lnTo>
                    <a:lnTo>
                      <a:pt x="11069" y="6143"/>
                    </a:lnTo>
                    <a:lnTo>
                      <a:pt x="11658" y="6599"/>
                    </a:lnTo>
                    <a:lnTo>
                      <a:pt x="12319" y="6941"/>
                    </a:lnTo>
                    <a:lnTo>
                      <a:pt x="13059" y="7273"/>
                    </a:lnTo>
                    <a:lnTo>
                      <a:pt x="13842" y="7614"/>
                    </a:lnTo>
                    <a:lnTo>
                      <a:pt x="15480" y="8174"/>
                    </a:lnTo>
                    <a:lnTo>
                      <a:pt x="16299" y="8516"/>
                    </a:lnTo>
                    <a:lnTo>
                      <a:pt x="17039" y="8795"/>
                    </a:lnTo>
                    <a:lnTo>
                      <a:pt x="17700" y="9137"/>
                    </a:lnTo>
                    <a:lnTo>
                      <a:pt x="18324" y="9531"/>
                    </a:lnTo>
                    <a:lnTo>
                      <a:pt x="18791" y="9925"/>
                    </a:lnTo>
                    <a:lnTo>
                      <a:pt x="18949" y="10153"/>
                    </a:lnTo>
                    <a:lnTo>
                      <a:pt x="19100" y="10432"/>
                    </a:lnTo>
                    <a:lnTo>
                      <a:pt x="19222" y="10660"/>
                    </a:lnTo>
                    <a:lnTo>
                      <a:pt x="19258" y="10940"/>
                    </a:lnTo>
                    <a:lnTo>
                      <a:pt x="19258" y="11220"/>
                    </a:lnTo>
                    <a:lnTo>
                      <a:pt x="19222" y="11447"/>
                    </a:lnTo>
                    <a:lnTo>
                      <a:pt x="19143" y="11675"/>
                    </a:lnTo>
                    <a:lnTo>
                      <a:pt x="18985" y="11903"/>
                    </a:lnTo>
                    <a:lnTo>
                      <a:pt x="18791" y="12121"/>
                    </a:lnTo>
                    <a:lnTo>
                      <a:pt x="18554" y="12297"/>
                    </a:lnTo>
                    <a:lnTo>
                      <a:pt x="18281" y="12515"/>
                    </a:lnTo>
                    <a:lnTo>
                      <a:pt x="17972" y="12691"/>
                    </a:lnTo>
                    <a:lnTo>
                      <a:pt x="17585" y="12856"/>
                    </a:lnTo>
                    <a:lnTo>
                      <a:pt x="17154" y="13022"/>
                    </a:lnTo>
                    <a:lnTo>
                      <a:pt x="16723" y="13198"/>
                    </a:lnTo>
                    <a:lnTo>
                      <a:pt x="16220" y="13364"/>
                    </a:lnTo>
                    <a:lnTo>
                      <a:pt x="15128" y="13758"/>
                    </a:lnTo>
                    <a:lnTo>
                      <a:pt x="13878" y="14214"/>
                    </a:lnTo>
                    <a:lnTo>
                      <a:pt x="12513" y="14721"/>
                    </a:lnTo>
                    <a:lnTo>
                      <a:pt x="10998" y="15281"/>
                    </a:lnTo>
                    <a:lnTo>
                      <a:pt x="9396" y="15954"/>
                    </a:lnTo>
                    <a:lnTo>
                      <a:pt x="7679" y="16752"/>
                    </a:lnTo>
                    <a:lnTo>
                      <a:pt x="5890" y="17705"/>
                    </a:lnTo>
                    <a:lnTo>
                      <a:pt x="3980" y="18834"/>
                    </a:lnTo>
                    <a:lnTo>
                      <a:pt x="2026" y="20129"/>
                    </a:lnTo>
                    <a:lnTo>
                      <a:pt x="0" y="21600"/>
                    </a:lnTo>
                    <a:lnTo>
                      <a:pt x="1092" y="21600"/>
                    </a:lnTo>
                    <a:lnTo>
                      <a:pt x="1753" y="21486"/>
                    </a:lnTo>
                    <a:lnTo>
                      <a:pt x="2773" y="20637"/>
                    </a:lnTo>
                    <a:lnTo>
                      <a:pt x="3857" y="19787"/>
                    </a:lnTo>
                    <a:lnTo>
                      <a:pt x="5028" y="19000"/>
                    </a:lnTo>
                    <a:lnTo>
                      <a:pt x="6314" y="18264"/>
                    </a:lnTo>
                    <a:lnTo>
                      <a:pt x="7643" y="17539"/>
                    </a:lnTo>
                    <a:lnTo>
                      <a:pt x="9044" y="16803"/>
                    </a:lnTo>
                    <a:lnTo>
                      <a:pt x="11931" y="15508"/>
                    </a:lnTo>
                    <a:lnTo>
                      <a:pt x="12556" y="15229"/>
                    </a:lnTo>
                    <a:lnTo>
                      <a:pt x="13253" y="14939"/>
                    </a:lnTo>
                    <a:lnTo>
                      <a:pt x="14697" y="14431"/>
                    </a:lnTo>
                    <a:lnTo>
                      <a:pt x="17656" y="13312"/>
                    </a:lnTo>
                    <a:lnTo>
                      <a:pt x="18324" y="13084"/>
                    </a:lnTo>
                    <a:lnTo>
                      <a:pt x="18985" y="12805"/>
                    </a:lnTo>
                    <a:lnTo>
                      <a:pt x="19610" y="12577"/>
                    </a:lnTo>
                    <a:lnTo>
                      <a:pt x="20156" y="12349"/>
                    </a:lnTo>
                    <a:lnTo>
                      <a:pt x="20659" y="12121"/>
                    </a:lnTo>
                    <a:lnTo>
                      <a:pt x="21054" y="11903"/>
                    </a:lnTo>
                    <a:lnTo>
                      <a:pt x="21363" y="11727"/>
                    </a:lnTo>
                    <a:lnTo>
                      <a:pt x="21600" y="11561"/>
                    </a:lnTo>
                    <a:lnTo>
                      <a:pt x="21600" y="9023"/>
                    </a:lnTo>
                    <a:lnTo>
                      <a:pt x="21126" y="8909"/>
                    </a:lnTo>
                    <a:lnTo>
                      <a:pt x="20544" y="8744"/>
                    </a:lnTo>
                    <a:lnTo>
                      <a:pt x="19919" y="8567"/>
                    </a:lnTo>
                    <a:lnTo>
                      <a:pt x="19179" y="8350"/>
                    </a:lnTo>
                    <a:lnTo>
                      <a:pt x="18439" y="8122"/>
                    </a:lnTo>
                    <a:lnTo>
                      <a:pt x="17656" y="7842"/>
                    </a:lnTo>
                    <a:lnTo>
                      <a:pt x="16098" y="7273"/>
                    </a:lnTo>
                    <a:lnTo>
                      <a:pt x="15358" y="6941"/>
                    </a:lnTo>
                    <a:lnTo>
                      <a:pt x="14697" y="6599"/>
                    </a:lnTo>
                    <a:lnTo>
                      <a:pt x="14072" y="6257"/>
                    </a:lnTo>
                    <a:lnTo>
                      <a:pt x="13526" y="5864"/>
                    </a:lnTo>
                    <a:lnTo>
                      <a:pt x="13102" y="5532"/>
                    </a:lnTo>
                    <a:lnTo>
                      <a:pt x="12786" y="5128"/>
                    </a:lnTo>
                    <a:lnTo>
                      <a:pt x="12707" y="4911"/>
                    </a:lnTo>
                    <a:lnTo>
                      <a:pt x="12628" y="4734"/>
                    </a:lnTo>
                    <a:lnTo>
                      <a:pt x="12592" y="4517"/>
                    </a:lnTo>
                    <a:lnTo>
                      <a:pt x="12628" y="4341"/>
                    </a:lnTo>
                    <a:lnTo>
                      <a:pt x="12786" y="3947"/>
                    </a:lnTo>
                    <a:lnTo>
                      <a:pt x="13023" y="3553"/>
                    </a:lnTo>
                    <a:lnTo>
                      <a:pt x="13375" y="3274"/>
                    </a:lnTo>
                    <a:lnTo>
                      <a:pt x="13799" y="2994"/>
                    </a:lnTo>
                    <a:lnTo>
                      <a:pt x="14266" y="2766"/>
                    </a:lnTo>
                    <a:lnTo>
                      <a:pt x="14812" y="2538"/>
                    </a:lnTo>
                    <a:lnTo>
                      <a:pt x="16062" y="2207"/>
                    </a:lnTo>
                    <a:lnTo>
                      <a:pt x="17462" y="1865"/>
                    </a:lnTo>
                    <a:lnTo>
                      <a:pt x="18870" y="1637"/>
                    </a:lnTo>
                    <a:lnTo>
                      <a:pt x="20307" y="1295"/>
                    </a:lnTo>
                    <a:lnTo>
                      <a:pt x="20975" y="1129"/>
                    </a:lnTo>
                    <a:lnTo>
                      <a:pt x="21600" y="901"/>
                    </a:lnTo>
                    <a:lnTo>
                      <a:pt x="21600" y="0"/>
                    </a:lnTo>
                    <a:lnTo>
                      <a:pt x="20896" y="228"/>
                    </a:lnTo>
                    <a:lnTo>
                      <a:pt x="20077" y="456"/>
                    </a:lnTo>
                    <a:lnTo>
                      <a:pt x="19222" y="684"/>
                    </a:lnTo>
                    <a:lnTo>
                      <a:pt x="18324" y="849"/>
                    </a:lnTo>
                    <a:lnTo>
                      <a:pt x="16414" y="1243"/>
                    </a:lnTo>
                    <a:lnTo>
                      <a:pt x="15480" y="1409"/>
                    </a:lnTo>
                    <a:lnTo>
                      <a:pt x="14582" y="1637"/>
                    </a:lnTo>
                    <a:lnTo>
                      <a:pt x="13684" y="1803"/>
                    </a:lnTo>
                    <a:lnTo>
                      <a:pt x="12865" y="2093"/>
                    </a:lnTo>
                    <a:lnTo>
                      <a:pt x="12125" y="2372"/>
                    </a:lnTo>
                    <a:lnTo>
                      <a:pt x="11500" y="2704"/>
                    </a:lnTo>
                    <a:lnTo>
                      <a:pt x="10954" y="3108"/>
                    </a:lnTo>
                    <a:lnTo>
                      <a:pt x="10567" y="3502"/>
                    </a:lnTo>
                    <a:lnTo>
                      <a:pt x="10452" y="3719"/>
                    </a:lnTo>
                    <a:lnTo>
                      <a:pt x="10329" y="4009"/>
                    </a:lnTo>
                    <a:lnTo>
                      <a:pt x="10250" y="4289"/>
                    </a:lnTo>
                    <a:lnTo>
                      <a:pt x="10250" y="4569"/>
                    </a:lnTo>
                    <a:close/>
                  </a:path>
                </a:pathLst>
              </a:custGeom>
              <a:solidFill>
                <a:srgbClr val="003399"/>
              </a:solidFill>
              <a:ln w="12700" cap="flat">
                <a:noFill/>
                <a:miter lim="400000"/>
              </a:ln>
              <a:effectLst/>
            </p:spPr>
            <p:txBody>
              <a:bodyPr wrap="square" lIns="45719" tIns="45719" rIns="45719" bIns="45719" numCol="1" anchor="t">
                <a:noAutofit/>
              </a:bodyPr>
              <a:lstStyle/>
              <a:p>
                <a:pPr>
                  <a:defRPr>
                    <a:solidFill>
                      <a:srgbClr val="FFFFFF"/>
                    </a:solidFill>
                    <a:latin typeface="Garamond"/>
                    <a:ea typeface="Garamond"/>
                    <a:cs typeface="Garamond"/>
                    <a:sym typeface="Garamond"/>
                  </a:defRPr>
                </a:pPr>
                <a:endParaRPr/>
              </a:p>
            </p:txBody>
          </p:sp>
          <p:sp>
            <p:nvSpPr>
              <p:cNvPr id="1482" name="Freeform 10"/>
              <p:cNvSpPr/>
              <p:nvPr/>
            </p:nvSpPr>
            <p:spPr>
              <a:xfrm>
                <a:off x="4402137" y="138112"/>
                <a:ext cx="1981201" cy="855664"/>
              </a:xfrm>
              <a:custGeom>
                <a:avLst/>
                <a:gdLst/>
                <a:ahLst/>
                <a:cxnLst>
                  <a:cxn ang="0">
                    <a:pos x="wd2" y="hd2"/>
                  </a:cxn>
                  <a:cxn ang="5400000">
                    <a:pos x="wd2" y="hd2"/>
                  </a:cxn>
                  <a:cxn ang="10800000">
                    <a:pos x="wd2" y="hd2"/>
                  </a:cxn>
                  <a:cxn ang="16200000">
                    <a:pos x="wd2" y="hd2"/>
                  </a:cxn>
                </a:cxnLst>
                <a:rect l="0" t="0" r="r" b="b"/>
                <a:pathLst>
                  <a:path w="21600" h="21600" extrusionOk="0">
                    <a:moveTo>
                      <a:pt x="0" y="13305"/>
                    </a:moveTo>
                    <a:lnTo>
                      <a:pt x="0" y="14427"/>
                    </a:lnTo>
                    <a:lnTo>
                      <a:pt x="87" y="15509"/>
                    </a:lnTo>
                    <a:lnTo>
                      <a:pt x="467" y="16591"/>
                    </a:lnTo>
                    <a:lnTo>
                      <a:pt x="935" y="17472"/>
                    </a:lnTo>
                    <a:lnTo>
                      <a:pt x="1592" y="18554"/>
                    </a:lnTo>
                    <a:lnTo>
                      <a:pt x="2440" y="19636"/>
                    </a:lnTo>
                    <a:lnTo>
                      <a:pt x="3375" y="20518"/>
                    </a:lnTo>
                    <a:lnTo>
                      <a:pt x="4413" y="21600"/>
                    </a:lnTo>
                    <a:lnTo>
                      <a:pt x="3669" y="20718"/>
                    </a:lnTo>
                    <a:lnTo>
                      <a:pt x="3098" y="19636"/>
                    </a:lnTo>
                    <a:lnTo>
                      <a:pt x="2717" y="18755"/>
                    </a:lnTo>
                    <a:lnTo>
                      <a:pt x="2440" y="17913"/>
                    </a:lnTo>
                    <a:lnTo>
                      <a:pt x="2354" y="17032"/>
                    </a:lnTo>
                    <a:lnTo>
                      <a:pt x="2354" y="16150"/>
                    </a:lnTo>
                    <a:lnTo>
                      <a:pt x="2440" y="15268"/>
                    </a:lnTo>
                    <a:lnTo>
                      <a:pt x="3098" y="13745"/>
                    </a:lnTo>
                    <a:lnTo>
                      <a:pt x="3479" y="13104"/>
                    </a:lnTo>
                    <a:lnTo>
                      <a:pt x="4604" y="11782"/>
                    </a:lnTo>
                    <a:lnTo>
                      <a:pt x="6110" y="10499"/>
                    </a:lnTo>
                    <a:lnTo>
                      <a:pt x="7702" y="9377"/>
                    </a:lnTo>
                    <a:lnTo>
                      <a:pt x="9588" y="8536"/>
                    </a:lnTo>
                    <a:lnTo>
                      <a:pt x="11458" y="7654"/>
                    </a:lnTo>
                    <a:lnTo>
                      <a:pt x="15404" y="6131"/>
                    </a:lnTo>
                    <a:lnTo>
                      <a:pt x="17187" y="5450"/>
                    </a:lnTo>
                    <a:lnTo>
                      <a:pt x="18883" y="4809"/>
                    </a:lnTo>
                    <a:lnTo>
                      <a:pt x="20388" y="4609"/>
                    </a:lnTo>
                    <a:lnTo>
                      <a:pt x="21600" y="4168"/>
                    </a:lnTo>
                    <a:lnTo>
                      <a:pt x="21600" y="0"/>
                    </a:lnTo>
                    <a:lnTo>
                      <a:pt x="20094" y="882"/>
                    </a:lnTo>
                    <a:lnTo>
                      <a:pt x="18502" y="1523"/>
                    </a:lnTo>
                    <a:lnTo>
                      <a:pt x="15127" y="2845"/>
                    </a:lnTo>
                    <a:lnTo>
                      <a:pt x="11648" y="3727"/>
                    </a:lnTo>
                    <a:lnTo>
                      <a:pt x="8360" y="5049"/>
                    </a:lnTo>
                    <a:lnTo>
                      <a:pt x="6767" y="5691"/>
                    </a:lnTo>
                    <a:lnTo>
                      <a:pt x="5348" y="6332"/>
                    </a:lnTo>
                    <a:lnTo>
                      <a:pt x="3946" y="7213"/>
                    </a:lnTo>
                    <a:lnTo>
                      <a:pt x="2821" y="8095"/>
                    </a:lnTo>
                    <a:lnTo>
                      <a:pt x="1783" y="9177"/>
                    </a:lnTo>
                    <a:lnTo>
                      <a:pt x="935" y="10259"/>
                    </a:lnTo>
                    <a:lnTo>
                      <a:pt x="381" y="11782"/>
                    </a:lnTo>
                    <a:lnTo>
                      <a:pt x="0" y="13305"/>
                    </a:lnTo>
                    <a:close/>
                  </a:path>
                </a:pathLst>
              </a:custGeom>
              <a:gradFill flip="none" rotWithShape="1">
                <a:gsLst>
                  <a:gs pos="0">
                    <a:srgbClr val="002D86"/>
                  </a:gs>
                  <a:gs pos="100000">
                    <a:srgbClr val="003399"/>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grpSp>
        <p:sp>
          <p:nvSpPr>
            <p:cNvPr id="1484" name="Freeform 11"/>
            <p:cNvSpPr/>
            <p:nvPr/>
          </p:nvSpPr>
          <p:spPr>
            <a:xfrm>
              <a:off x="5273675" y="2128837"/>
              <a:ext cx="2897188" cy="2439989"/>
            </a:xfrm>
            <a:custGeom>
              <a:avLst/>
              <a:gdLst/>
              <a:ahLst/>
              <a:cxnLst>
                <a:cxn ang="0">
                  <a:pos x="wd2" y="hd2"/>
                </a:cxn>
                <a:cxn ang="5400000">
                  <a:pos x="wd2" y="hd2"/>
                </a:cxn>
                <a:cxn ang="10800000">
                  <a:pos x="wd2" y="hd2"/>
                </a:cxn>
                <a:cxn ang="16200000">
                  <a:pos x="wd2" y="hd2"/>
                </a:cxn>
              </a:cxnLst>
              <a:rect l="0" t="0" r="r" b="b"/>
              <a:pathLst>
                <a:path w="21600" h="21600" extrusionOk="0">
                  <a:moveTo>
                    <a:pt x="7253" y="15998"/>
                  </a:moveTo>
                  <a:lnTo>
                    <a:pt x="9238" y="15601"/>
                  </a:lnTo>
                  <a:lnTo>
                    <a:pt x="11082" y="15204"/>
                  </a:lnTo>
                  <a:lnTo>
                    <a:pt x="12766" y="14880"/>
                  </a:lnTo>
                  <a:lnTo>
                    <a:pt x="14300" y="14483"/>
                  </a:lnTo>
                  <a:lnTo>
                    <a:pt x="15673" y="14072"/>
                  </a:lnTo>
                  <a:lnTo>
                    <a:pt x="16896" y="13675"/>
                  </a:lnTo>
                  <a:lnTo>
                    <a:pt x="18025" y="13189"/>
                  </a:lnTo>
                  <a:lnTo>
                    <a:pt x="18938" y="12792"/>
                  </a:lnTo>
                  <a:lnTo>
                    <a:pt x="19756" y="12234"/>
                  </a:lnTo>
                  <a:lnTo>
                    <a:pt x="20424" y="11763"/>
                  </a:lnTo>
                  <a:lnTo>
                    <a:pt x="20885" y="11116"/>
                  </a:lnTo>
                  <a:lnTo>
                    <a:pt x="21290" y="10469"/>
                  </a:lnTo>
                  <a:lnTo>
                    <a:pt x="21497" y="9837"/>
                  </a:lnTo>
                  <a:lnTo>
                    <a:pt x="21600" y="9028"/>
                  </a:lnTo>
                  <a:lnTo>
                    <a:pt x="21544" y="8234"/>
                  </a:lnTo>
                  <a:lnTo>
                    <a:pt x="21346" y="7352"/>
                  </a:lnTo>
                  <a:lnTo>
                    <a:pt x="21083" y="6720"/>
                  </a:lnTo>
                  <a:lnTo>
                    <a:pt x="20678" y="5999"/>
                  </a:lnTo>
                  <a:lnTo>
                    <a:pt x="20170" y="5352"/>
                  </a:lnTo>
                  <a:lnTo>
                    <a:pt x="19559" y="4720"/>
                  </a:lnTo>
                  <a:lnTo>
                    <a:pt x="18891" y="4073"/>
                  </a:lnTo>
                  <a:lnTo>
                    <a:pt x="18129" y="3441"/>
                  </a:lnTo>
                  <a:lnTo>
                    <a:pt x="16642" y="2309"/>
                  </a:lnTo>
                  <a:lnTo>
                    <a:pt x="15880" y="1838"/>
                  </a:lnTo>
                  <a:lnTo>
                    <a:pt x="15165" y="1353"/>
                  </a:lnTo>
                  <a:lnTo>
                    <a:pt x="14450" y="956"/>
                  </a:lnTo>
                  <a:lnTo>
                    <a:pt x="13886" y="632"/>
                  </a:lnTo>
                  <a:lnTo>
                    <a:pt x="13378" y="397"/>
                  </a:lnTo>
                  <a:lnTo>
                    <a:pt x="13020" y="147"/>
                  </a:lnTo>
                  <a:lnTo>
                    <a:pt x="12766" y="74"/>
                  </a:lnTo>
                  <a:lnTo>
                    <a:pt x="12663" y="0"/>
                  </a:lnTo>
                  <a:lnTo>
                    <a:pt x="14093" y="794"/>
                  </a:lnTo>
                  <a:lnTo>
                    <a:pt x="15570" y="1750"/>
                  </a:lnTo>
                  <a:lnTo>
                    <a:pt x="17000" y="2720"/>
                  </a:lnTo>
                  <a:lnTo>
                    <a:pt x="18326" y="3749"/>
                  </a:lnTo>
                  <a:lnTo>
                    <a:pt x="18938" y="4235"/>
                  </a:lnTo>
                  <a:lnTo>
                    <a:pt x="19455" y="4793"/>
                  </a:lnTo>
                  <a:lnTo>
                    <a:pt x="19963" y="5352"/>
                  </a:lnTo>
                  <a:lnTo>
                    <a:pt x="20424" y="5911"/>
                  </a:lnTo>
                  <a:lnTo>
                    <a:pt x="20782" y="6470"/>
                  </a:lnTo>
                  <a:lnTo>
                    <a:pt x="21036" y="7028"/>
                  </a:lnTo>
                  <a:lnTo>
                    <a:pt x="21186" y="7675"/>
                  </a:lnTo>
                  <a:lnTo>
                    <a:pt x="21290" y="8234"/>
                  </a:lnTo>
                  <a:lnTo>
                    <a:pt x="21243" y="8793"/>
                  </a:lnTo>
                  <a:lnTo>
                    <a:pt x="21083" y="9352"/>
                  </a:lnTo>
                  <a:lnTo>
                    <a:pt x="20829" y="9837"/>
                  </a:lnTo>
                  <a:lnTo>
                    <a:pt x="20424" y="10322"/>
                  </a:lnTo>
                  <a:lnTo>
                    <a:pt x="19963" y="10719"/>
                  </a:lnTo>
                  <a:lnTo>
                    <a:pt x="19399" y="11116"/>
                  </a:lnTo>
                  <a:lnTo>
                    <a:pt x="18787" y="11440"/>
                  </a:lnTo>
                  <a:lnTo>
                    <a:pt x="18072" y="11763"/>
                  </a:lnTo>
                  <a:lnTo>
                    <a:pt x="17254" y="12072"/>
                  </a:lnTo>
                  <a:lnTo>
                    <a:pt x="16445" y="12395"/>
                  </a:lnTo>
                  <a:lnTo>
                    <a:pt x="14601" y="12881"/>
                  </a:lnTo>
                  <a:lnTo>
                    <a:pt x="12710" y="13351"/>
                  </a:lnTo>
                  <a:lnTo>
                    <a:pt x="10668" y="13836"/>
                  </a:lnTo>
                  <a:lnTo>
                    <a:pt x="8683" y="14233"/>
                  </a:lnTo>
                  <a:lnTo>
                    <a:pt x="6736" y="14630"/>
                  </a:lnTo>
                  <a:lnTo>
                    <a:pt x="4901" y="15116"/>
                  </a:lnTo>
                  <a:lnTo>
                    <a:pt x="4083" y="15351"/>
                  </a:lnTo>
                  <a:lnTo>
                    <a:pt x="3321" y="15674"/>
                  </a:lnTo>
                  <a:lnTo>
                    <a:pt x="2606" y="15910"/>
                  </a:lnTo>
                  <a:lnTo>
                    <a:pt x="1938" y="16233"/>
                  </a:lnTo>
                  <a:lnTo>
                    <a:pt x="1383" y="16557"/>
                  </a:lnTo>
                  <a:lnTo>
                    <a:pt x="866" y="16880"/>
                  </a:lnTo>
                  <a:lnTo>
                    <a:pt x="508" y="17277"/>
                  </a:lnTo>
                  <a:lnTo>
                    <a:pt x="207" y="17674"/>
                  </a:lnTo>
                  <a:lnTo>
                    <a:pt x="56" y="18071"/>
                  </a:lnTo>
                  <a:lnTo>
                    <a:pt x="0" y="18556"/>
                  </a:lnTo>
                  <a:lnTo>
                    <a:pt x="103" y="19042"/>
                  </a:lnTo>
                  <a:lnTo>
                    <a:pt x="254" y="19512"/>
                  </a:lnTo>
                  <a:lnTo>
                    <a:pt x="508" y="19924"/>
                  </a:lnTo>
                  <a:lnTo>
                    <a:pt x="922" y="20321"/>
                  </a:lnTo>
                  <a:lnTo>
                    <a:pt x="1326" y="20644"/>
                  </a:lnTo>
                  <a:lnTo>
                    <a:pt x="1844" y="20953"/>
                  </a:lnTo>
                  <a:lnTo>
                    <a:pt x="3067" y="21600"/>
                  </a:lnTo>
                  <a:lnTo>
                    <a:pt x="2502" y="21203"/>
                  </a:lnTo>
                  <a:lnTo>
                    <a:pt x="2041" y="20791"/>
                  </a:lnTo>
                  <a:lnTo>
                    <a:pt x="1637" y="20394"/>
                  </a:lnTo>
                  <a:lnTo>
                    <a:pt x="1383" y="19997"/>
                  </a:lnTo>
                  <a:lnTo>
                    <a:pt x="1176" y="19600"/>
                  </a:lnTo>
                  <a:lnTo>
                    <a:pt x="1129" y="19203"/>
                  </a:lnTo>
                  <a:lnTo>
                    <a:pt x="1176" y="18792"/>
                  </a:lnTo>
                  <a:lnTo>
                    <a:pt x="1326" y="18483"/>
                  </a:lnTo>
                  <a:lnTo>
                    <a:pt x="1637" y="18071"/>
                  </a:lnTo>
                  <a:lnTo>
                    <a:pt x="1994" y="17762"/>
                  </a:lnTo>
                  <a:lnTo>
                    <a:pt x="2559" y="17439"/>
                  </a:lnTo>
                  <a:lnTo>
                    <a:pt x="3217" y="17115"/>
                  </a:lnTo>
                  <a:lnTo>
                    <a:pt x="3979" y="16792"/>
                  </a:lnTo>
                  <a:lnTo>
                    <a:pt x="4958" y="16483"/>
                  </a:lnTo>
                  <a:lnTo>
                    <a:pt x="6030" y="16233"/>
                  </a:lnTo>
                  <a:lnTo>
                    <a:pt x="7253" y="15998"/>
                  </a:lnTo>
                  <a:close/>
                </a:path>
              </a:pathLst>
            </a:custGeom>
            <a:gradFill flip="none" rotWithShape="1">
              <a:gsLst>
                <a:gs pos="0">
                  <a:srgbClr val="002B82"/>
                </a:gs>
                <a:gs pos="100000">
                  <a:srgbClr val="003399"/>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485" name="Freeform 12"/>
            <p:cNvSpPr/>
            <p:nvPr/>
          </p:nvSpPr>
          <p:spPr>
            <a:xfrm>
              <a:off x="0" y="0"/>
              <a:ext cx="9140826" cy="2819401"/>
            </a:xfrm>
            <a:prstGeom prst="rect">
              <a:avLst/>
            </a:prstGeom>
            <a:gradFill flip="none" rotWithShape="1">
              <a:gsLst>
                <a:gs pos="0">
                  <a:srgbClr val="000514"/>
                </a:gs>
                <a:gs pos="100000">
                  <a:srgbClr val="003399"/>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Garamond"/>
                  <a:ea typeface="Garamond"/>
                  <a:cs typeface="Garamond"/>
                  <a:sym typeface="Garamond"/>
                </a:defRPr>
              </a:pPr>
              <a:endParaRPr/>
            </a:p>
          </p:txBody>
        </p:sp>
      </p:grpSp>
      <p:sp>
        <p:nvSpPr>
          <p:cNvPr id="1487" name="Title Text"/>
          <p:cNvSpPr txBox="1">
            <a:spLocks noGrp="1"/>
          </p:cNvSpPr>
          <p:nvPr>
            <p:ph type="title"/>
          </p:nvPr>
        </p:nvSpPr>
        <p:spPr>
          <a:xfrm>
            <a:off x="457200" y="274638"/>
            <a:ext cx="8229600" cy="1143001"/>
          </a:xfrm>
          <a:prstGeom prst="rect">
            <a:avLst/>
          </a:prstGeom>
        </p:spPr>
        <p:txBody>
          <a:bodyPr/>
          <a:lstStyle>
            <a:lvl1pPr>
              <a:defRPr b="1">
                <a:solidFill>
                  <a:srgbClr val="E5E5FF"/>
                </a:solidFill>
                <a:latin typeface="Garamond"/>
                <a:ea typeface="Garamond"/>
                <a:cs typeface="Garamond"/>
                <a:sym typeface="Garamond"/>
              </a:defRPr>
            </a:lvl1pPr>
          </a:lstStyle>
          <a:p>
            <a:r>
              <a:t>Title Text</a:t>
            </a:r>
          </a:p>
        </p:txBody>
      </p:sp>
      <p:sp>
        <p:nvSpPr>
          <p:cNvPr id="1488" name="Body Level One…"/>
          <p:cNvSpPr txBox="1">
            <a:spLocks noGrp="1"/>
          </p:cNvSpPr>
          <p:nvPr>
            <p:ph type="body" sz="quarter" idx="1"/>
          </p:nvPr>
        </p:nvSpPr>
        <p:spPr>
          <a:xfrm>
            <a:off x="457200" y="1535112"/>
            <a:ext cx="4040188" cy="639763"/>
          </a:xfrm>
          <a:prstGeom prst="rect">
            <a:avLst/>
          </a:prstGeom>
        </p:spPr>
        <p:txBody>
          <a:bodyPr anchor="b"/>
          <a:lstStyle>
            <a:lvl1pPr marL="0" indent="0">
              <a:spcBef>
                <a:spcPts val="500"/>
              </a:spcBef>
              <a:buClrTx/>
              <a:buSzTx/>
              <a:buNone/>
              <a:defRPr sz="2400" b="1">
                <a:latin typeface="Garamond"/>
                <a:ea typeface="Garamond"/>
                <a:cs typeface="Garamond"/>
                <a:sym typeface="Garamond"/>
              </a:defRPr>
            </a:lvl1pPr>
            <a:lvl2pPr marL="0" indent="457200">
              <a:spcBef>
                <a:spcPts val="500"/>
              </a:spcBef>
              <a:buClrTx/>
              <a:buSzTx/>
              <a:buNone/>
              <a:defRPr sz="2400" b="1">
                <a:latin typeface="Garamond"/>
                <a:ea typeface="Garamond"/>
                <a:cs typeface="Garamond"/>
                <a:sym typeface="Garamond"/>
              </a:defRPr>
            </a:lvl2pPr>
            <a:lvl3pPr marL="0" indent="914400">
              <a:spcBef>
                <a:spcPts val="500"/>
              </a:spcBef>
              <a:buClrTx/>
              <a:buSzTx/>
              <a:buNone/>
              <a:defRPr sz="2400" b="1">
                <a:latin typeface="Garamond"/>
                <a:ea typeface="Garamond"/>
                <a:cs typeface="Garamond"/>
                <a:sym typeface="Garamond"/>
              </a:defRPr>
            </a:lvl3pPr>
            <a:lvl4pPr marL="0" indent="1371600">
              <a:spcBef>
                <a:spcPts val="500"/>
              </a:spcBef>
              <a:buClrTx/>
              <a:buSzTx/>
              <a:buNone/>
              <a:defRPr sz="2400" b="1">
                <a:latin typeface="Garamond"/>
                <a:ea typeface="Garamond"/>
                <a:cs typeface="Garamond"/>
                <a:sym typeface="Garamond"/>
              </a:defRPr>
            </a:lvl4pPr>
            <a:lvl5pPr marL="0" indent="1828800">
              <a:spcBef>
                <a:spcPts val="500"/>
              </a:spcBef>
              <a:buClrTx/>
              <a:buSzTx/>
              <a:buNone/>
              <a:defRPr sz="2400" b="1">
                <a:latin typeface="Garamond"/>
                <a:ea typeface="Garamond"/>
                <a:cs typeface="Garamond"/>
                <a:sym typeface="Garamond"/>
              </a:defRPr>
            </a:lvl5pPr>
          </a:lstStyle>
          <a:p>
            <a:r>
              <a:t>Body Level One</a:t>
            </a:r>
          </a:p>
          <a:p>
            <a:pPr lvl="1"/>
            <a:r>
              <a:t>Body Level Two</a:t>
            </a:r>
          </a:p>
          <a:p>
            <a:pPr lvl="2"/>
            <a:r>
              <a:t>Body Level Three</a:t>
            </a:r>
          </a:p>
          <a:p>
            <a:pPr lvl="3"/>
            <a:r>
              <a:t>Body Level Four</a:t>
            </a:r>
          </a:p>
          <a:p>
            <a:pPr lvl="4"/>
            <a:r>
              <a:t>Body Level Five</a:t>
            </a:r>
          </a:p>
        </p:txBody>
      </p:sp>
      <p:sp>
        <p:nvSpPr>
          <p:cNvPr id="1489" name="Text Placeholder 4"/>
          <p:cNvSpPr>
            <a:spLocks noGrp="1"/>
          </p:cNvSpPr>
          <p:nvPr>
            <p:ph type="body" sz="quarter" idx="21"/>
          </p:nvPr>
        </p:nvSpPr>
        <p:spPr>
          <a:xfrm>
            <a:off x="4645025" y="1535112"/>
            <a:ext cx="4041775" cy="639763"/>
          </a:xfrm>
          <a:prstGeom prst="rect">
            <a:avLst/>
          </a:prstGeom>
        </p:spPr>
        <p:txBody>
          <a:bodyPr anchor="b"/>
          <a:lstStyle/>
          <a:p>
            <a:pPr marL="0" indent="0">
              <a:spcBef>
                <a:spcPts val="500"/>
              </a:spcBef>
              <a:buClrTx/>
              <a:buSzTx/>
              <a:buNone/>
              <a:defRPr sz="2400" b="1">
                <a:latin typeface="Garamond"/>
                <a:ea typeface="Garamond"/>
                <a:cs typeface="Garamond"/>
                <a:sym typeface="Garamond"/>
              </a:defRPr>
            </a:pPr>
            <a:endParaRPr/>
          </a:p>
        </p:txBody>
      </p:sp>
      <p:sp>
        <p:nvSpPr>
          <p:cNvPr id="1490" name="Slide Number"/>
          <p:cNvSpPr txBox="1">
            <a:spLocks noGrp="1"/>
          </p:cNvSpPr>
          <p:nvPr>
            <p:ph type="sldNum" sz="quarter" idx="2"/>
          </p:nvPr>
        </p:nvSpPr>
        <p:spPr>
          <a:xfrm>
            <a:off x="8439785" y="6468110"/>
            <a:ext cx="247015" cy="256541"/>
          </a:xfrm>
          <a:prstGeom prst="rect">
            <a:avLst/>
          </a:prstGeom>
        </p:spPr>
        <p:txBody>
          <a:bodyPr anchor="b"/>
          <a:lstStyle>
            <a:lvl1pPr>
              <a:defRPr sz="1200">
                <a:latin typeface="Garamond"/>
                <a:ea typeface="Garamond"/>
                <a:cs typeface="Garamond"/>
                <a:sym typeface="Garamond"/>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3758592726"/>
      </p:ext>
    </p:extLst>
  </p:cSld>
  <p:clrMapOvr>
    <a:masterClrMapping/>
  </p:clrMapOvr>
  <p:transition spd="med"/>
</p:sldLayout>
</file>

<file path=ppt/slideLayouts/slideLayout305.xml><?xml version="1.0" encoding="utf-8"?>
<p:sldLayout xmlns:a="http://schemas.openxmlformats.org/drawingml/2006/main" xmlns:r="http://schemas.openxmlformats.org/officeDocument/2006/relationships" xmlns:p="http://schemas.openxmlformats.org/presentationml/2006/main" showMasterSp="0" type="tx">
  <p:cSld name="6_Title Only">
    <p:bg>
      <p:bgPr>
        <a:solidFill>
          <a:srgbClr val="003399"/>
        </a:solidFill>
        <a:effectLst/>
      </p:bgPr>
    </p:bg>
    <p:spTree>
      <p:nvGrpSpPr>
        <p:cNvPr id="1" name=""/>
        <p:cNvGrpSpPr/>
        <p:nvPr/>
      </p:nvGrpSpPr>
      <p:grpSpPr>
        <a:xfrm>
          <a:off x="0" y="0"/>
          <a:ext cx="0" cy="0"/>
          <a:chOff x="0" y="0"/>
          <a:chExt cx="0" cy="0"/>
        </a:xfrm>
      </p:grpSpPr>
      <p:grpSp>
        <p:nvGrpSpPr>
          <p:cNvPr id="1505" name="Group 4"/>
          <p:cNvGrpSpPr/>
          <p:nvPr/>
        </p:nvGrpSpPr>
        <p:grpSpPr>
          <a:xfrm>
            <a:off x="0" y="0"/>
            <a:ext cx="9140826" cy="6850064"/>
            <a:chOff x="0" y="0"/>
            <a:chExt cx="9140825" cy="6850063"/>
          </a:xfrm>
        </p:grpSpPr>
        <p:grpSp>
          <p:nvGrpSpPr>
            <p:cNvPr id="1502" name="Group 5"/>
            <p:cNvGrpSpPr/>
            <p:nvPr/>
          </p:nvGrpSpPr>
          <p:grpSpPr>
            <a:xfrm>
              <a:off x="2743200" y="3540125"/>
              <a:ext cx="6392863" cy="3309939"/>
              <a:chOff x="0" y="0"/>
              <a:chExt cx="6392862" cy="3309937"/>
            </a:xfrm>
          </p:grpSpPr>
          <p:sp>
            <p:nvSpPr>
              <p:cNvPr id="1497" name="Freeform 6"/>
              <p:cNvSpPr/>
              <p:nvPr/>
            </p:nvSpPr>
            <p:spPr>
              <a:xfrm>
                <a:off x="0" y="657225"/>
                <a:ext cx="4575176" cy="2652713"/>
              </a:xfrm>
              <a:custGeom>
                <a:avLst/>
                <a:gdLst/>
                <a:ahLst/>
                <a:cxnLst>
                  <a:cxn ang="0">
                    <a:pos x="wd2" y="hd2"/>
                  </a:cxn>
                  <a:cxn ang="5400000">
                    <a:pos x="wd2" y="hd2"/>
                  </a:cxn>
                  <a:cxn ang="10800000">
                    <a:pos x="wd2" y="hd2"/>
                  </a:cxn>
                  <a:cxn ang="16200000">
                    <a:pos x="wd2" y="hd2"/>
                  </a:cxn>
                </a:cxnLst>
                <a:rect l="0" t="0" r="r" b="b"/>
                <a:pathLst>
                  <a:path w="21600" h="21600" extrusionOk="0">
                    <a:moveTo>
                      <a:pt x="20783" y="7032"/>
                    </a:moveTo>
                    <a:lnTo>
                      <a:pt x="20536" y="6825"/>
                    </a:lnTo>
                    <a:lnTo>
                      <a:pt x="20176" y="6541"/>
                    </a:lnTo>
                    <a:lnTo>
                      <a:pt x="19726" y="6256"/>
                    </a:lnTo>
                    <a:lnTo>
                      <a:pt x="19194" y="5907"/>
                    </a:lnTo>
                    <a:lnTo>
                      <a:pt x="18587" y="5481"/>
                    </a:lnTo>
                    <a:lnTo>
                      <a:pt x="17898" y="5132"/>
                    </a:lnTo>
                    <a:lnTo>
                      <a:pt x="16511" y="4434"/>
                    </a:lnTo>
                    <a:lnTo>
                      <a:pt x="15574" y="4007"/>
                    </a:lnTo>
                    <a:lnTo>
                      <a:pt x="14765" y="3581"/>
                    </a:lnTo>
                    <a:lnTo>
                      <a:pt x="14075" y="3167"/>
                    </a:lnTo>
                    <a:lnTo>
                      <a:pt x="13543" y="2740"/>
                    </a:lnTo>
                    <a:lnTo>
                      <a:pt x="13056" y="2314"/>
                    </a:lnTo>
                    <a:lnTo>
                      <a:pt x="12689" y="1965"/>
                    </a:lnTo>
                    <a:lnTo>
                      <a:pt x="12404" y="1616"/>
                    </a:lnTo>
                    <a:lnTo>
                      <a:pt x="12202" y="1331"/>
                    </a:lnTo>
                    <a:lnTo>
                      <a:pt x="12037" y="1047"/>
                    </a:lnTo>
                    <a:lnTo>
                      <a:pt x="11917" y="776"/>
                    </a:lnTo>
                    <a:lnTo>
                      <a:pt x="11879" y="556"/>
                    </a:lnTo>
                    <a:lnTo>
                      <a:pt x="11834" y="349"/>
                    </a:lnTo>
                    <a:lnTo>
                      <a:pt x="11879" y="65"/>
                    </a:lnTo>
                    <a:lnTo>
                      <a:pt x="11879" y="0"/>
                    </a:lnTo>
                    <a:lnTo>
                      <a:pt x="11752" y="349"/>
                    </a:lnTo>
                    <a:lnTo>
                      <a:pt x="11669" y="633"/>
                    </a:lnTo>
                    <a:lnTo>
                      <a:pt x="11669" y="982"/>
                    </a:lnTo>
                    <a:lnTo>
                      <a:pt x="11752" y="1267"/>
                    </a:lnTo>
                    <a:lnTo>
                      <a:pt x="11917" y="1551"/>
                    </a:lnTo>
                    <a:lnTo>
                      <a:pt x="12119" y="1823"/>
                    </a:lnTo>
                    <a:lnTo>
                      <a:pt x="12366" y="2107"/>
                    </a:lnTo>
                    <a:lnTo>
                      <a:pt x="12651" y="2391"/>
                    </a:lnTo>
                    <a:lnTo>
                      <a:pt x="13018" y="2676"/>
                    </a:lnTo>
                    <a:lnTo>
                      <a:pt x="13423" y="2947"/>
                    </a:lnTo>
                    <a:lnTo>
                      <a:pt x="14278" y="3451"/>
                    </a:lnTo>
                    <a:lnTo>
                      <a:pt x="15289" y="4007"/>
                    </a:lnTo>
                    <a:lnTo>
                      <a:pt x="16354" y="4498"/>
                    </a:lnTo>
                    <a:lnTo>
                      <a:pt x="17126" y="4925"/>
                    </a:lnTo>
                    <a:lnTo>
                      <a:pt x="17853" y="5274"/>
                    </a:lnTo>
                    <a:lnTo>
                      <a:pt x="18467" y="5623"/>
                    </a:lnTo>
                    <a:lnTo>
                      <a:pt x="19037" y="5972"/>
                    </a:lnTo>
                    <a:lnTo>
                      <a:pt x="19524" y="6256"/>
                    </a:lnTo>
                    <a:lnTo>
                      <a:pt x="19929" y="6541"/>
                    </a:lnTo>
                    <a:lnTo>
                      <a:pt x="20296" y="6825"/>
                    </a:lnTo>
                    <a:lnTo>
                      <a:pt x="20536" y="7032"/>
                    </a:lnTo>
                    <a:lnTo>
                      <a:pt x="20746" y="7239"/>
                    </a:lnTo>
                    <a:lnTo>
                      <a:pt x="20866" y="7459"/>
                    </a:lnTo>
                    <a:lnTo>
                      <a:pt x="20948" y="7665"/>
                    </a:lnTo>
                    <a:lnTo>
                      <a:pt x="20985" y="7950"/>
                    </a:lnTo>
                    <a:lnTo>
                      <a:pt x="20948" y="8299"/>
                    </a:lnTo>
                    <a:lnTo>
                      <a:pt x="20866" y="8583"/>
                    </a:lnTo>
                    <a:lnTo>
                      <a:pt x="20701" y="8932"/>
                    </a:lnTo>
                    <a:lnTo>
                      <a:pt x="20461" y="9217"/>
                    </a:lnTo>
                    <a:lnTo>
                      <a:pt x="20176" y="9501"/>
                    </a:lnTo>
                    <a:lnTo>
                      <a:pt x="19809" y="9772"/>
                    </a:lnTo>
                    <a:lnTo>
                      <a:pt x="19404" y="10057"/>
                    </a:lnTo>
                    <a:lnTo>
                      <a:pt x="18954" y="10341"/>
                    </a:lnTo>
                    <a:lnTo>
                      <a:pt x="18422" y="10625"/>
                    </a:lnTo>
                    <a:lnTo>
                      <a:pt x="17853" y="10897"/>
                    </a:lnTo>
                    <a:lnTo>
                      <a:pt x="17246" y="11181"/>
                    </a:lnTo>
                    <a:lnTo>
                      <a:pt x="16593" y="11466"/>
                    </a:lnTo>
                    <a:lnTo>
                      <a:pt x="15214" y="12022"/>
                    </a:lnTo>
                    <a:lnTo>
                      <a:pt x="13663" y="12655"/>
                    </a:lnTo>
                    <a:lnTo>
                      <a:pt x="12037" y="13366"/>
                    </a:lnTo>
                    <a:lnTo>
                      <a:pt x="10328" y="14141"/>
                    </a:lnTo>
                    <a:lnTo>
                      <a:pt x="8582" y="15046"/>
                    </a:lnTo>
                    <a:lnTo>
                      <a:pt x="6835" y="16042"/>
                    </a:lnTo>
                    <a:lnTo>
                      <a:pt x="5044" y="17166"/>
                    </a:lnTo>
                    <a:lnTo>
                      <a:pt x="3298" y="18498"/>
                    </a:lnTo>
                    <a:lnTo>
                      <a:pt x="1626" y="19971"/>
                    </a:lnTo>
                    <a:lnTo>
                      <a:pt x="0" y="21600"/>
                    </a:lnTo>
                    <a:lnTo>
                      <a:pt x="2646" y="21600"/>
                    </a:lnTo>
                    <a:lnTo>
                      <a:pt x="4152" y="20256"/>
                    </a:lnTo>
                    <a:lnTo>
                      <a:pt x="5651" y="18989"/>
                    </a:lnTo>
                    <a:lnTo>
                      <a:pt x="7158" y="17942"/>
                    </a:lnTo>
                    <a:lnTo>
                      <a:pt x="8582" y="16946"/>
                    </a:lnTo>
                    <a:lnTo>
                      <a:pt x="10006" y="16042"/>
                    </a:lnTo>
                    <a:lnTo>
                      <a:pt x="11385" y="15331"/>
                    </a:lnTo>
                    <a:lnTo>
                      <a:pt x="12689" y="14633"/>
                    </a:lnTo>
                    <a:lnTo>
                      <a:pt x="13948" y="13999"/>
                    </a:lnTo>
                    <a:lnTo>
                      <a:pt x="15132" y="13508"/>
                    </a:lnTo>
                    <a:lnTo>
                      <a:pt x="16226" y="13017"/>
                    </a:lnTo>
                    <a:lnTo>
                      <a:pt x="17246" y="12590"/>
                    </a:lnTo>
                    <a:lnTo>
                      <a:pt x="18182" y="12241"/>
                    </a:lnTo>
                    <a:lnTo>
                      <a:pt x="18992" y="11815"/>
                    </a:lnTo>
                    <a:lnTo>
                      <a:pt x="19681" y="11530"/>
                    </a:lnTo>
                    <a:lnTo>
                      <a:pt x="20251" y="11181"/>
                    </a:lnTo>
                    <a:lnTo>
                      <a:pt x="20701" y="10832"/>
                    </a:lnTo>
                    <a:lnTo>
                      <a:pt x="20985" y="10548"/>
                    </a:lnTo>
                    <a:lnTo>
                      <a:pt x="21188" y="10264"/>
                    </a:lnTo>
                    <a:lnTo>
                      <a:pt x="21353" y="9915"/>
                    </a:lnTo>
                    <a:lnTo>
                      <a:pt x="21473" y="9630"/>
                    </a:lnTo>
                    <a:lnTo>
                      <a:pt x="21555" y="9359"/>
                    </a:lnTo>
                    <a:lnTo>
                      <a:pt x="21600" y="9074"/>
                    </a:lnTo>
                    <a:lnTo>
                      <a:pt x="21555" y="8506"/>
                    </a:lnTo>
                    <a:lnTo>
                      <a:pt x="21390" y="8014"/>
                    </a:lnTo>
                    <a:lnTo>
                      <a:pt x="21233" y="7601"/>
                    </a:lnTo>
                    <a:lnTo>
                      <a:pt x="20985" y="7239"/>
                    </a:lnTo>
                    <a:lnTo>
                      <a:pt x="20783" y="7032"/>
                    </a:lnTo>
                    <a:close/>
                  </a:path>
                </a:pathLst>
              </a:custGeom>
              <a:gradFill flip="none" rotWithShape="1">
                <a:gsLst>
                  <a:gs pos="0">
                    <a:srgbClr val="003399"/>
                  </a:gs>
                  <a:gs pos="100000">
                    <a:srgbClr val="002E8B"/>
                  </a:gs>
                </a:gsLst>
                <a:lin ang="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498" name="Freeform 7"/>
              <p:cNvSpPr/>
              <p:nvPr/>
            </p:nvSpPr>
            <p:spPr>
              <a:xfrm>
                <a:off x="3876675" y="700087"/>
                <a:ext cx="1998663" cy="1287464"/>
              </a:xfrm>
              <a:custGeom>
                <a:avLst/>
                <a:gdLst/>
                <a:ahLst/>
                <a:cxnLst>
                  <a:cxn ang="0">
                    <a:pos x="wd2" y="hd2"/>
                  </a:cxn>
                  <a:cxn ang="5400000">
                    <a:pos x="wd2" y="hd2"/>
                  </a:cxn>
                  <a:cxn ang="10800000">
                    <a:pos x="wd2" y="hd2"/>
                  </a:cxn>
                  <a:cxn ang="16200000">
                    <a:pos x="wd2" y="hd2"/>
                  </a:cxn>
                </a:cxnLst>
                <a:rect l="0" t="0" r="r" b="b"/>
                <a:pathLst>
                  <a:path w="21600" h="21600" extrusionOk="0">
                    <a:moveTo>
                      <a:pt x="21600" y="16380"/>
                    </a:moveTo>
                    <a:lnTo>
                      <a:pt x="21411" y="15661"/>
                    </a:lnTo>
                    <a:lnTo>
                      <a:pt x="21223" y="15075"/>
                    </a:lnTo>
                    <a:lnTo>
                      <a:pt x="20862" y="14356"/>
                    </a:lnTo>
                    <a:lnTo>
                      <a:pt x="20382" y="13770"/>
                    </a:lnTo>
                    <a:lnTo>
                      <a:pt x="19267" y="12758"/>
                    </a:lnTo>
                    <a:lnTo>
                      <a:pt x="17877" y="11745"/>
                    </a:lnTo>
                    <a:lnTo>
                      <a:pt x="16196" y="10867"/>
                    </a:lnTo>
                    <a:lnTo>
                      <a:pt x="14429" y="10147"/>
                    </a:lnTo>
                    <a:lnTo>
                      <a:pt x="12473" y="9269"/>
                    </a:lnTo>
                    <a:lnTo>
                      <a:pt x="8561" y="7830"/>
                    </a:lnTo>
                    <a:lnTo>
                      <a:pt x="6708" y="6951"/>
                    </a:lnTo>
                    <a:lnTo>
                      <a:pt x="4941" y="6099"/>
                    </a:lnTo>
                    <a:lnTo>
                      <a:pt x="3346" y="5220"/>
                    </a:lnTo>
                    <a:lnTo>
                      <a:pt x="2042" y="4048"/>
                    </a:lnTo>
                    <a:lnTo>
                      <a:pt x="926" y="2903"/>
                    </a:lnTo>
                    <a:lnTo>
                      <a:pt x="566" y="2317"/>
                    </a:lnTo>
                    <a:lnTo>
                      <a:pt x="275" y="1598"/>
                    </a:lnTo>
                    <a:lnTo>
                      <a:pt x="86" y="879"/>
                    </a:lnTo>
                    <a:lnTo>
                      <a:pt x="0" y="0"/>
                    </a:lnTo>
                    <a:lnTo>
                      <a:pt x="0" y="1012"/>
                    </a:lnTo>
                    <a:lnTo>
                      <a:pt x="86" y="1598"/>
                    </a:lnTo>
                    <a:lnTo>
                      <a:pt x="275" y="2317"/>
                    </a:lnTo>
                    <a:lnTo>
                      <a:pt x="566" y="3036"/>
                    </a:lnTo>
                    <a:lnTo>
                      <a:pt x="926" y="3782"/>
                    </a:lnTo>
                    <a:lnTo>
                      <a:pt x="1493" y="4634"/>
                    </a:lnTo>
                    <a:lnTo>
                      <a:pt x="2145" y="5513"/>
                    </a:lnTo>
                    <a:lnTo>
                      <a:pt x="3071" y="6392"/>
                    </a:lnTo>
                    <a:lnTo>
                      <a:pt x="4186" y="7404"/>
                    </a:lnTo>
                    <a:lnTo>
                      <a:pt x="5593" y="8256"/>
                    </a:lnTo>
                    <a:lnTo>
                      <a:pt x="7171" y="9269"/>
                    </a:lnTo>
                    <a:lnTo>
                      <a:pt x="9024" y="10147"/>
                    </a:lnTo>
                    <a:lnTo>
                      <a:pt x="11272" y="11026"/>
                    </a:lnTo>
                    <a:lnTo>
                      <a:pt x="12850" y="11586"/>
                    </a:lnTo>
                    <a:lnTo>
                      <a:pt x="14240" y="12331"/>
                    </a:lnTo>
                    <a:lnTo>
                      <a:pt x="15458" y="13051"/>
                    </a:lnTo>
                    <a:lnTo>
                      <a:pt x="16573" y="13636"/>
                    </a:lnTo>
                    <a:lnTo>
                      <a:pt x="17414" y="14356"/>
                    </a:lnTo>
                    <a:lnTo>
                      <a:pt x="18066" y="15075"/>
                    </a:lnTo>
                    <a:lnTo>
                      <a:pt x="18529" y="15794"/>
                    </a:lnTo>
                    <a:lnTo>
                      <a:pt x="18906" y="16513"/>
                    </a:lnTo>
                    <a:lnTo>
                      <a:pt x="19078" y="17259"/>
                    </a:lnTo>
                    <a:lnTo>
                      <a:pt x="19181" y="17978"/>
                    </a:lnTo>
                    <a:lnTo>
                      <a:pt x="19078" y="18564"/>
                    </a:lnTo>
                    <a:lnTo>
                      <a:pt x="18803" y="19283"/>
                    </a:lnTo>
                    <a:lnTo>
                      <a:pt x="18529" y="19869"/>
                    </a:lnTo>
                    <a:lnTo>
                      <a:pt x="18066" y="20428"/>
                    </a:lnTo>
                    <a:lnTo>
                      <a:pt x="16762" y="21600"/>
                    </a:lnTo>
                    <a:lnTo>
                      <a:pt x="17963" y="21014"/>
                    </a:lnTo>
                    <a:lnTo>
                      <a:pt x="18992" y="20428"/>
                    </a:lnTo>
                    <a:lnTo>
                      <a:pt x="19833" y="19869"/>
                    </a:lnTo>
                    <a:lnTo>
                      <a:pt x="20571" y="19283"/>
                    </a:lnTo>
                    <a:lnTo>
                      <a:pt x="21034" y="18697"/>
                    </a:lnTo>
                    <a:lnTo>
                      <a:pt x="21411" y="17978"/>
                    </a:lnTo>
                    <a:lnTo>
                      <a:pt x="21600" y="17259"/>
                    </a:lnTo>
                    <a:lnTo>
                      <a:pt x="21600" y="16380"/>
                    </a:lnTo>
                    <a:close/>
                  </a:path>
                </a:pathLst>
              </a:custGeom>
              <a:gradFill flip="none" rotWithShape="1">
                <a:gsLst>
                  <a:gs pos="0">
                    <a:srgbClr val="003399"/>
                  </a:gs>
                  <a:gs pos="100000">
                    <a:srgbClr val="002E8B"/>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499" name="Freeform 8"/>
              <p:cNvSpPr/>
              <p:nvPr/>
            </p:nvSpPr>
            <p:spPr>
              <a:xfrm>
                <a:off x="1860550" y="1771650"/>
                <a:ext cx="4522788" cy="1538288"/>
              </a:xfrm>
              <a:custGeom>
                <a:avLst/>
                <a:gdLst/>
                <a:ahLst/>
                <a:cxnLst>
                  <a:cxn ang="0">
                    <a:pos x="wd2" y="hd2"/>
                  </a:cxn>
                  <a:cxn ang="5400000">
                    <a:pos x="wd2" y="hd2"/>
                  </a:cxn>
                  <a:cxn ang="10800000">
                    <a:pos x="wd2" y="hd2"/>
                  </a:cxn>
                  <a:cxn ang="16200000">
                    <a:pos x="wd2" y="hd2"/>
                  </a:cxn>
                </a:cxnLst>
                <a:rect l="0" t="0" r="r" b="b"/>
                <a:pathLst>
                  <a:path w="21600" h="21600" extrusionOk="0">
                    <a:moveTo>
                      <a:pt x="698" y="21355"/>
                    </a:moveTo>
                    <a:lnTo>
                      <a:pt x="0" y="21600"/>
                    </a:lnTo>
                    <a:lnTo>
                      <a:pt x="2964" y="21600"/>
                    </a:lnTo>
                    <a:lnTo>
                      <a:pt x="3290" y="21110"/>
                    </a:lnTo>
                    <a:lnTo>
                      <a:pt x="3662" y="20374"/>
                    </a:lnTo>
                    <a:lnTo>
                      <a:pt x="4200" y="19527"/>
                    </a:lnTo>
                    <a:lnTo>
                      <a:pt x="4814" y="18680"/>
                    </a:lnTo>
                    <a:lnTo>
                      <a:pt x="5512" y="17699"/>
                    </a:lnTo>
                    <a:lnTo>
                      <a:pt x="6338" y="16607"/>
                    </a:lnTo>
                    <a:lnTo>
                      <a:pt x="7286" y="15515"/>
                    </a:lnTo>
                    <a:lnTo>
                      <a:pt x="8355" y="14311"/>
                    </a:lnTo>
                    <a:lnTo>
                      <a:pt x="9545" y="12973"/>
                    </a:lnTo>
                    <a:lnTo>
                      <a:pt x="10864" y="11636"/>
                    </a:lnTo>
                    <a:lnTo>
                      <a:pt x="12305" y="10298"/>
                    </a:lnTo>
                    <a:lnTo>
                      <a:pt x="13867" y="8983"/>
                    </a:lnTo>
                    <a:lnTo>
                      <a:pt x="15595" y="7646"/>
                    </a:lnTo>
                    <a:lnTo>
                      <a:pt x="17445" y="6308"/>
                    </a:lnTo>
                    <a:lnTo>
                      <a:pt x="19462" y="4971"/>
                    </a:lnTo>
                    <a:lnTo>
                      <a:pt x="21600" y="3633"/>
                    </a:lnTo>
                    <a:lnTo>
                      <a:pt x="21600" y="0"/>
                    </a:lnTo>
                    <a:lnTo>
                      <a:pt x="21357" y="357"/>
                    </a:lnTo>
                    <a:lnTo>
                      <a:pt x="21024" y="736"/>
                    </a:lnTo>
                    <a:lnTo>
                      <a:pt x="20614" y="1204"/>
                    </a:lnTo>
                    <a:lnTo>
                      <a:pt x="20076" y="1694"/>
                    </a:lnTo>
                    <a:lnTo>
                      <a:pt x="19500" y="2185"/>
                    </a:lnTo>
                    <a:lnTo>
                      <a:pt x="18886" y="2675"/>
                    </a:lnTo>
                    <a:lnTo>
                      <a:pt x="18188" y="3277"/>
                    </a:lnTo>
                    <a:lnTo>
                      <a:pt x="17445" y="3767"/>
                    </a:lnTo>
                    <a:lnTo>
                      <a:pt x="14322" y="6175"/>
                    </a:lnTo>
                    <a:lnTo>
                      <a:pt x="12798" y="7267"/>
                    </a:lnTo>
                    <a:lnTo>
                      <a:pt x="12055" y="7891"/>
                    </a:lnTo>
                    <a:lnTo>
                      <a:pt x="11395" y="8493"/>
                    </a:lnTo>
                    <a:lnTo>
                      <a:pt x="8393" y="11279"/>
                    </a:lnTo>
                    <a:lnTo>
                      <a:pt x="6914" y="12862"/>
                    </a:lnTo>
                    <a:lnTo>
                      <a:pt x="5512" y="14422"/>
                    </a:lnTo>
                    <a:lnTo>
                      <a:pt x="4155" y="16005"/>
                    </a:lnTo>
                    <a:lnTo>
                      <a:pt x="2881" y="17699"/>
                    </a:lnTo>
                    <a:lnTo>
                      <a:pt x="1729" y="19527"/>
                    </a:lnTo>
                    <a:lnTo>
                      <a:pt x="698" y="21355"/>
                    </a:lnTo>
                    <a:close/>
                  </a:path>
                </a:pathLst>
              </a:custGeom>
              <a:gradFill flip="none" rotWithShape="1">
                <a:gsLst>
                  <a:gs pos="0">
                    <a:srgbClr val="002A7D"/>
                  </a:gs>
                  <a:gs pos="100000">
                    <a:srgbClr val="003399"/>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500" name="Freeform 9"/>
              <p:cNvSpPr/>
              <p:nvPr/>
            </p:nvSpPr>
            <p:spPr>
              <a:xfrm>
                <a:off x="1619250" y="0"/>
                <a:ext cx="4773613" cy="3309938"/>
              </a:xfrm>
              <a:custGeom>
                <a:avLst/>
                <a:gdLst/>
                <a:ahLst/>
                <a:cxnLst>
                  <a:cxn ang="0">
                    <a:pos x="wd2" y="hd2"/>
                  </a:cxn>
                  <a:cxn ang="5400000">
                    <a:pos x="wd2" y="hd2"/>
                  </a:cxn>
                  <a:cxn ang="10800000">
                    <a:pos x="wd2" y="hd2"/>
                  </a:cxn>
                  <a:cxn ang="16200000">
                    <a:pos x="wd2" y="hd2"/>
                  </a:cxn>
                </a:cxnLst>
                <a:rect l="0" t="0" r="r" b="b"/>
                <a:pathLst>
                  <a:path w="21600" h="21600" extrusionOk="0">
                    <a:moveTo>
                      <a:pt x="10250" y="4569"/>
                    </a:moveTo>
                    <a:lnTo>
                      <a:pt x="10294" y="4911"/>
                    </a:lnTo>
                    <a:lnTo>
                      <a:pt x="10373" y="5190"/>
                    </a:lnTo>
                    <a:lnTo>
                      <a:pt x="10488" y="5470"/>
                    </a:lnTo>
                    <a:lnTo>
                      <a:pt x="10646" y="5698"/>
                    </a:lnTo>
                    <a:lnTo>
                      <a:pt x="11069" y="6143"/>
                    </a:lnTo>
                    <a:lnTo>
                      <a:pt x="11658" y="6599"/>
                    </a:lnTo>
                    <a:lnTo>
                      <a:pt x="12319" y="6941"/>
                    </a:lnTo>
                    <a:lnTo>
                      <a:pt x="13059" y="7273"/>
                    </a:lnTo>
                    <a:lnTo>
                      <a:pt x="13842" y="7614"/>
                    </a:lnTo>
                    <a:lnTo>
                      <a:pt x="15480" y="8174"/>
                    </a:lnTo>
                    <a:lnTo>
                      <a:pt x="16299" y="8516"/>
                    </a:lnTo>
                    <a:lnTo>
                      <a:pt x="17039" y="8795"/>
                    </a:lnTo>
                    <a:lnTo>
                      <a:pt x="17700" y="9137"/>
                    </a:lnTo>
                    <a:lnTo>
                      <a:pt x="18324" y="9531"/>
                    </a:lnTo>
                    <a:lnTo>
                      <a:pt x="18791" y="9925"/>
                    </a:lnTo>
                    <a:lnTo>
                      <a:pt x="18949" y="10153"/>
                    </a:lnTo>
                    <a:lnTo>
                      <a:pt x="19100" y="10432"/>
                    </a:lnTo>
                    <a:lnTo>
                      <a:pt x="19222" y="10660"/>
                    </a:lnTo>
                    <a:lnTo>
                      <a:pt x="19258" y="10940"/>
                    </a:lnTo>
                    <a:lnTo>
                      <a:pt x="19258" y="11220"/>
                    </a:lnTo>
                    <a:lnTo>
                      <a:pt x="19222" y="11447"/>
                    </a:lnTo>
                    <a:lnTo>
                      <a:pt x="19143" y="11675"/>
                    </a:lnTo>
                    <a:lnTo>
                      <a:pt x="18985" y="11903"/>
                    </a:lnTo>
                    <a:lnTo>
                      <a:pt x="18791" y="12121"/>
                    </a:lnTo>
                    <a:lnTo>
                      <a:pt x="18554" y="12297"/>
                    </a:lnTo>
                    <a:lnTo>
                      <a:pt x="18281" y="12515"/>
                    </a:lnTo>
                    <a:lnTo>
                      <a:pt x="17972" y="12691"/>
                    </a:lnTo>
                    <a:lnTo>
                      <a:pt x="17585" y="12856"/>
                    </a:lnTo>
                    <a:lnTo>
                      <a:pt x="17154" y="13022"/>
                    </a:lnTo>
                    <a:lnTo>
                      <a:pt x="16723" y="13198"/>
                    </a:lnTo>
                    <a:lnTo>
                      <a:pt x="16220" y="13364"/>
                    </a:lnTo>
                    <a:lnTo>
                      <a:pt x="15128" y="13758"/>
                    </a:lnTo>
                    <a:lnTo>
                      <a:pt x="13878" y="14214"/>
                    </a:lnTo>
                    <a:lnTo>
                      <a:pt x="12513" y="14721"/>
                    </a:lnTo>
                    <a:lnTo>
                      <a:pt x="10998" y="15281"/>
                    </a:lnTo>
                    <a:lnTo>
                      <a:pt x="9396" y="15954"/>
                    </a:lnTo>
                    <a:lnTo>
                      <a:pt x="7679" y="16752"/>
                    </a:lnTo>
                    <a:lnTo>
                      <a:pt x="5890" y="17705"/>
                    </a:lnTo>
                    <a:lnTo>
                      <a:pt x="3980" y="18834"/>
                    </a:lnTo>
                    <a:lnTo>
                      <a:pt x="2026" y="20129"/>
                    </a:lnTo>
                    <a:lnTo>
                      <a:pt x="0" y="21600"/>
                    </a:lnTo>
                    <a:lnTo>
                      <a:pt x="1092" y="21600"/>
                    </a:lnTo>
                    <a:lnTo>
                      <a:pt x="1753" y="21486"/>
                    </a:lnTo>
                    <a:lnTo>
                      <a:pt x="2773" y="20637"/>
                    </a:lnTo>
                    <a:lnTo>
                      <a:pt x="3857" y="19787"/>
                    </a:lnTo>
                    <a:lnTo>
                      <a:pt x="5028" y="19000"/>
                    </a:lnTo>
                    <a:lnTo>
                      <a:pt x="6314" y="18264"/>
                    </a:lnTo>
                    <a:lnTo>
                      <a:pt x="7643" y="17539"/>
                    </a:lnTo>
                    <a:lnTo>
                      <a:pt x="9044" y="16803"/>
                    </a:lnTo>
                    <a:lnTo>
                      <a:pt x="11931" y="15508"/>
                    </a:lnTo>
                    <a:lnTo>
                      <a:pt x="12556" y="15229"/>
                    </a:lnTo>
                    <a:lnTo>
                      <a:pt x="13253" y="14939"/>
                    </a:lnTo>
                    <a:lnTo>
                      <a:pt x="14697" y="14431"/>
                    </a:lnTo>
                    <a:lnTo>
                      <a:pt x="17656" y="13312"/>
                    </a:lnTo>
                    <a:lnTo>
                      <a:pt x="18324" y="13084"/>
                    </a:lnTo>
                    <a:lnTo>
                      <a:pt x="18985" y="12805"/>
                    </a:lnTo>
                    <a:lnTo>
                      <a:pt x="19610" y="12577"/>
                    </a:lnTo>
                    <a:lnTo>
                      <a:pt x="20156" y="12349"/>
                    </a:lnTo>
                    <a:lnTo>
                      <a:pt x="20659" y="12121"/>
                    </a:lnTo>
                    <a:lnTo>
                      <a:pt x="21054" y="11903"/>
                    </a:lnTo>
                    <a:lnTo>
                      <a:pt x="21363" y="11727"/>
                    </a:lnTo>
                    <a:lnTo>
                      <a:pt x="21600" y="11561"/>
                    </a:lnTo>
                    <a:lnTo>
                      <a:pt x="21600" y="9023"/>
                    </a:lnTo>
                    <a:lnTo>
                      <a:pt x="21126" y="8909"/>
                    </a:lnTo>
                    <a:lnTo>
                      <a:pt x="20544" y="8744"/>
                    </a:lnTo>
                    <a:lnTo>
                      <a:pt x="19919" y="8567"/>
                    </a:lnTo>
                    <a:lnTo>
                      <a:pt x="19179" y="8350"/>
                    </a:lnTo>
                    <a:lnTo>
                      <a:pt x="18439" y="8122"/>
                    </a:lnTo>
                    <a:lnTo>
                      <a:pt x="17656" y="7842"/>
                    </a:lnTo>
                    <a:lnTo>
                      <a:pt x="16098" y="7273"/>
                    </a:lnTo>
                    <a:lnTo>
                      <a:pt x="15358" y="6941"/>
                    </a:lnTo>
                    <a:lnTo>
                      <a:pt x="14697" y="6599"/>
                    </a:lnTo>
                    <a:lnTo>
                      <a:pt x="14072" y="6257"/>
                    </a:lnTo>
                    <a:lnTo>
                      <a:pt x="13526" y="5864"/>
                    </a:lnTo>
                    <a:lnTo>
                      <a:pt x="13102" y="5532"/>
                    </a:lnTo>
                    <a:lnTo>
                      <a:pt x="12786" y="5128"/>
                    </a:lnTo>
                    <a:lnTo>
                      <a:pt x="12707" y="4911"/>
                    </a:lnTo>
                    <a:lnTo>
                      <a:pt x="12628" y="4734"/>
                    </a:lnTo>
                    <a:lnTo>
                      <a:pt x="12592" y="4517"/>
                    </a:lnTo>
                    <a:lnTo>
                      <a:pt x="12628" y="4341"/>
                    </a:lnTo>
                    <a:lnTo>
                      <a:pt x="12786" y="3947"/>
                    </a:lnTo>
                    <a:lnTo>
                      <a:pt x="13023" y="3553"/>
                    </a:lnTo>
                    <a:lnTo>
                      <a:pt x="13375" y="3274"/>
                    </a:lnTo>
                    <a:lnTo>
                      <a:pt x="13799" y="2994"/>
                    </a:lnTo>
                    <a:lnTo>
                      <a:pt x="14266" y="2766"/>
                    </a:lnTo>
                    <a:lnTo>
                      <a:pt x="14812" y="2538"/>
                    </a:lnTo>
                    <a:lnTo>
                      <a:pt x="16062" y="2207"/>
                    </a:lnTo>
                    <a:lnTo>
                      <a:pt x="17462" y="1865"/>
                    </a:lnTo>
                    <a:lnTo>
                      <a:pt x="18870" y="1637"/>
                    </a:lnTo>
                    <a:lnTo>
                      <a:pt x="20307" y="1295"/>
                    </a:lnTo>
                    <a:lnTo>
                      <a:pt x="20975" y="1129"/>
                    </a:lnTo>
                    <a:lnTo>
                      <a:pt x="21600" y="901"/>
                    </a:lnTo>
                    <a:lnTo>
                      <a:pt x="21600" y="0"/>
                    </a:lnTo>
                    <a:lnTo>
                      <a:pt x="20896" y="228"/>
                    </a:lnTo>
                    <a:lnTo>
                      <a:pt x="20077" y="456"/>
                    </a:lnTo>
                    <a:lnTo>
                      <a:pt x="19222" y="684"/>
                    </a:lnTo>
                    <a:lnTo>
                      <a:pt x="18324" y="849"/>
                    </a:lnTo>
                    <a:lnTo>
                      <a:pt x="16414" y="1243"/>
                    </a:lnTo>
                    <a:lnTo>
                      <a:pt x="15480" y="1409"/>
                    </a:lnTo>
                    <a:lnTo>
                      <a:pt x="14582" y="1637"/>
                    </a:lnTo>
                    <a:lnTo>
                      <a:pt x="13684" y="1803"/>
                    </a:lnTo>
                    <a:lnTo>
                      <a:pt x="12865" y="2093"/>
                    </a:lnTo>
                    <a:lnTo>
                      <a:pt x="12125" y="2372"/>
                    </a:lnTo>
                    <a:lnTo>
                      <a:pt x="11500" y="2704"/>
                    </a:lnTo>
                    <a:lnTo>
                      <a:pt x="10954" y="3108"/>
                    </a:lnTo>
                    <a:lnTo>
                      <a:pt x="10567" y="3502"/>
                    </a:lnTo>
                    <a:lnTo>
                      <a:pt x="10452" y="3719"/>
                    </a:lnTo>
                    <a:lnTo>
                      <a:pt x="10329" y="4009"/>
                    </a:lnTo>
                    <a:lnTo>
                      <a:pt x="10250" y="4289"/>
                    </a:lnTo>
                    <a:lnTo>
                      <a:pt x="10250" y="4569"/>
                    </a:lnTo>
                    <a:close/>
                  </a:path>
                </a:pathLst>
              </a:custGeom>
              <a:solidFill>
                <a:srgbClr val="003399"/>
              </a:solidFill>
              <a:ln w="12700" cap="flat">
                <a:noFill/>
                <a:miter lim="400000"/>
              </a:ln>
              <a:effectLst/>
            </p:spPr>
            <p:txBody>
              <a:bodyPr wrap="square" lIns="45719" tIns="45719" rIns="45719" bIns="45719" numCol="1" anchor="t">
                <a:noAutofit/>
              </a:bodyPr>
              <a:lstStyle/>
              <a:p>
                <a:pPr>
                  <a:defRPr>
                    <a:solidFill>
                      <a:srgbClr val="FFFFFF"/>
                    </a:solidFill>
                    <a:latin typeface="Garamond"/>
                    <a:ea typeface="Garamond"/>
                    <a:cs typeface="Garamond"/>
                    <a:sym typeface="Garamond"/>
                  </a:defRPr>
                </a:pPr>
                <a:endParaRPr/>
              </a:p>
            </p:txBody>
          </p:sp>
          <p:sp>
            <p:nvSpPr>
              <p:cNvPr id="1501" name="Freeform 10"/>
              <p:cNvSpPr/>
              <p:nvPr/>
            </p:nvSpPr>
            <p:spPr>
              <a:xfrm>
                <a:off x="4402137" y="138112"/>
                <a:ext cx="1981201" cy="855664"/>
              </a:xfrm>
              <a:custGeom>
                <a:avLst/>
                <a:gdLst/>
                <a:ahLst/>
                <a:cxnLst>
                  <a:cxn ang="0">
                    <a:pos x="wd2" y="hd2"/>
                  </a:cxn>
                  <a:cxn ang="5400000">
                    <a:pos x="wd2" y="hd2"/>
                  </a:cxn>
                  <a:cxn ang="10800000">
                    <a:pos x="wd2" y="hd2"/>
                  </a:cxn>
                  <a:cxn ang="16200000">
                    <a:pos x="wd2" y="hd2"/>
                  </a:cxn>
                </a:cxnLst>
                <a:rect l="0" t="0" r="r" b="b"/>
                <a:pathLst>
                  <a:path w="21600" h="21600" extrusionOk="0">
                    <a:moveTo>
                      <a:pt x="0" y="13305"/>
                    </a:moveTo>
                    <a:lnTo>
                      <a:pt x="0" y="14427"/>
                    </a:lnTo>
                    <a:lnTo>
                      <a:pt x="87" y="15509"/>
                    </a:lnTo>
                    <a:lnTo>
                      <a:pt x="467" y="16591"/>
                    </a:lnTo>
                    <a:lnTo>
                      <a:pt x="935" y="17472"/>
                    </a:lnTo>
                    <a:lnTo>
                      <a:pt x="1592" y="18554"/>
                    </a:lnTo>
                    <a:lnTo>
                      <a:pt x="2440" y="19636"/>
                    </a:lnTo>
                    <a:lnTo>
                      <a:pt x="3375" y="20518"/>
                    </a:lnTo>
                    <a:lnTo>
                      <a:pt x="4413" y="21600"/>
                    </a:lnTo>
                    <a:lnTo>
                      <a:pt x="3669" y="20718"/>
                    </a:lnTo>
                    <a:lnTo>
                      <a:pt x="3098" y="19636"/>
                    </a:lnTo>
                    <a:lnTo>
                      <a:pt x="2717" y="18755"/>
                    </a:lnTo>
                    <a:lnTo>
                      <a:pt x="2440" y="17913"/>
                    </a:lnTo>
                    <a:lnTo>
                      <a:pt x="2354" y="17032"/>
                    </a:lnTo>
                    <a:lnTo>
                      <a:pt x="2354" y="16150"/>
                    </a:lnTo>
                    <a:lnTo>
                      <a:pt x="2440" y="15268"/>
                    </a:lnTo>
                    <a:lnTo>
                      <a:pt x="3098" y="13745"/>
                    </a:lnTo>
                    <a:lnTo>
                      <a:pt x="3479" y="13104"/>
                    </a:lnTo>
                    <a:lnTo>
                      <a:pt x="4604" y="11782"/>
                    </a:lnTo>
                    <a:lnTo>
                      <a:pt x="6110" y="10499"/>
                    </a:lnTo>
                    <a:lnTo>
                      <a:pt x="7702" y="9377"/>
                    </a:lnTo>
                    <a:lnTo>
                      <a:pt x="9588" y="8536"/>
                    </a:lnTo>
                    <a:lnTo>
                      <a:pt x="11458" y="7654"/>
                    </a:lnTo>
                    <a:lnTo>
                      <a:pt x="15404" y="6131"/>
                    </a:lnTo>
                    <a:lnTo>
                      <a:pt x="17187" y="5450"/>
                    </a:lnTo>
                    <a:lnTo>
                      <a:pt x="18883" y="4809"/>
                    </a:lnTo>
                    <a:lnTo>
                      <a:pt x="20388" y="4609"/>
                    </a:lnTo>
                    <a:lnTo>
                      <a:pt x="21600" y="4168"/>
                    </a:lnTo>
                    <a:lnTo>
                      <a:pt x="21600" y="0"/>
                    </a:lnTo>
                    <a:lnTo>
                      <a:pt x="20094" y="882"/>
                    </a:lnTo>
                    <a:lnTo>
                      <a:pt x="18502" y="1523"/>
                    </a:lnTo>
                    <a:lnTo>
                      <a:pt x="15127" y="2845"/>
                    </a:lnTo>
                    <a:lnTo>
                      <a:pt x="11648" y="3727"/>
                    </a:lnTo>
                    <a:lnTo>
                      <a:pt x="8360" y="5049"/>
                    </a:lnTo>
                    <a:lnTo>
                      <a:pt x="6767" y="5691"/>
                    </a:lnTo>
                    <a:lnTo>
                      <a:pt x="5348" y="6332"/>
                    </a:lnTo>
                    <a:lnTo>
                      <a:pt x="3946" y="7213"/>
                    </a:lnTo>
                    <a:lnTo>
                      <a:pt x="2821" y="8095"/>
                    </a:lnTo>
                    <a:lnTo>
                      <a:pt x="1783" y="9177"/>
                    </a:lnTo>
                    <a:lnTo>
                      <a:pt x="935" y="10259"/>
                    </a:lnTo>
                    <a:lnTo>
                      <a:pt x="381" y="11782"/>
                    </a:lnTo>
                    <a:lnTo>
                      <a:pt x="0" y="13305"/>
                    </a:lnTo>
                    <a:close/>
                  </a:path>
                </a:pathLst>
              </a:custGeom>
              <a:gradFill flip="none" rotWithShape="1">
                <a:gsLst>
                  <a:gs pos="0">
                    <a:srgbClr val="002D86"/>
                  </a:gs>
                  <a:gs pos="100000">
                    <a:srgbClr val="003399"/>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grpSp>
        <p:sp>
          <p:nvSpPr>
            <p:cNvPr id="1503" name="Freeform 11"/>
            <p:cNvSpPr/>
            <p:nvPr/>
          </p:nvSpPr>
          <p:spPr>
            <a:xfrm>
              <a:off x="5273675" y="2128837"/>
              <a:ext cx="2897188" cy="2439989"/>
            </a:xfrm>
            <a:custGeom>
              <a:avLst/>
              <a:gdLst/>
              <a:ahLst/>
              <a:cxnLst>
                <a:cxn ang="0">
                  <a:pos x="wd2" y="hd2"/>
                </a:cxn>
                <a:cxn ang="5400000">
                  <a:pos x="wd2" y="hd2"/>
                </a:cxn>
                <a:cxn ang="10800000">
                  <a:pos x="wd2" y="hd2"/>
                </a:cxn>
                <a:cxn ang="16200000">
                  <a:pos x="wd2" y="hd2"/>
                </a:cxn>
              </a:cxnLst>
              <a:rect l="0" t="0" r="r" b="b"/>
              <a:pathLst>
                <a:path w="21600" h="21600" extrusionOk="0">
                  <a:moveTo>
                    <a:pt x="7253" y="15998"/>
                  </a:moveTo>
                  <a:lnTo>
                    <a:pt x="9238" y="15601"/>
                  </a:lnTo>
                  <a:lnTo>
                    <a:pt x="11082" y="15204"/>
                  </a:lnTo>
                  <a:lnTo>
                    <a:pt x="12766" y="14880"/>
                  </a:lnTo>
                  <a:lnTo>
                    <a:pt x="14300" y="14483"/>
                  </a:lnTo>
                  <a:lnTo>
                    <a:pt x="15673" y="14072"/>
                  </a:lnTo>
                  <a:lnTo>
                    <a:pt x="16896" y="13675"/>
                  </a:lnTo>
                  <a:lnTo>
                    <a:pt x="18025" y="13189"/>
                  </a:lnTo>
                  <a:lnTo>
                    <a:pt x="18938" y="12792"/>
                  </a:lnTo>
                  <a:lnTo>
                    <a:pt x="19756" y="12234"/>
                  </a:lnTo>
                  <a:lnTo>
                    <a:pt x="20424" y="11763"/>
                  </a:lnTo>
                  <a:lnTo>
                    <a:pt x="20885" y="11116"/>
                  </a:lnTo>
                  <a:lnTo>
                    <a:pt x="21290" y="10469"/>
                  </a:lnTo>
                  <a:lnTo>
                    <a:pt x="21497" y="9837"/>
                  </a:lnTo>
                  <a:lnTo>
                    <a:pt x="21600" y="9028"/>
                  </a:lnTo>
                  <a:lnTo>
                    <a:pt x="21544" y="8234"/>
                  </a:lnTo>
                  <a:lnTo>
                    <a:pt x="21346" y="7352"/>
                  </a:lnTo>
                  <a:lnTo>
                    <a:pt x="21083" y="6720"/>
                  </a:lnTo>
                  <a:lnTo>
                    <a:pt x="20678" y="5999"/>
                  </a:lnTo>
                  <a:lnTo>
                    <a:pt x="20170" y="5352"/>
                  </a:lnTo>
                  <a:lnTo>
                    <a:pt x="19559" y="4720"/>
                  </a:lnTo>
                  <a:lnTo>
                    <a:pt x="18891" y="4073"/>
                  </a:lnTo>
                  <a:lnTo>
                    <a:pt x="18129" y="3441"/>
                  </a:lnTo>
                  <a:lnTo>
                    <a:pt x="16642" y="2309"/>
                  </a:lnTo>
                  <a:lnTo>
                    <a:pt x="15880" y="1838"/>
                  </a:lnTo>
                  <a:lnTo>
                    <a:pt x="15165" y="1353"/>
                  </a:lnTo>
                  <a:lnTo>
                    <a:pt x="14450" y="956"/>
                  </a:lnTo>
                  <a:lnTo>
                    <a:pt x="13886" y="632"/>
                  </a:lnTo>
                  <a:lnTo>
                    <a:pt x="13378" y="397"/>
                  </a:lnTo>
                  <a:lnTo>
                    <a:pt x="13020" y="147"/>
                  </a:lnTo>
                  <a:lnTo>
                    <a:pt x="12766" y="74"/>
                  </a:lnTo>
                  <a:lnTo>
                    <a:pt x="12663" y="0"/>
                  </a:lnTo>
                  <a:lnTo>
                    <a:pt x="14093" y="794"/>
                  </a:lnTo>
                  <a:lnTo>
                    <a:pt x="15570" y="1750"/>
                  </a:lnTo>
                  <a:lnTo>
                    <a:pt x="17000" y="2720"/>
                  </a:lnTo>
                  <a:lnTo>
                    <a:pt x="18326" y="3749"/>
                  </a:lnTo>
                  <a:lnTo>
                    <a:pt x="18938" y="4235"/>
                  </a:lnTo>
                  <a:lnTo>
                    <a:pt x="19455" y="4793"/>
                  </a:lnTo>
                  <a:lnTo>
                    <a:pt x="19963" y="5352"/>
                  </a:lnTo>
                  <a:lnTo>
                    <a:pt x="20424" y="5911"/>
                  </a:lnTo>
                  <a:lnTo>
                    <a:pt x="20782" y="6470"/>
                  </a:lnTo>
                  <a:lnTo>
                    <a:pt x="21036" y="7028"/>
                  </a:lnTo>
                  <a:lnTo>
                    <a:pt x="21186" y="7675"/>
                  </a:lnTo>
                  <a:lnTo>
                    <a:pt x="21290" y="8234"/>
                  </a:lnTo>
                  <a:lnTo>
                    <a:pt x="21243" y="8793"/>
                  </a:lnTo>
                  <a:lnTo>
                    <a:pt x="21083" y="9352"/>
                  </a:lnTo>
                  <a:lnTo>
                    <a:pt x="20829" y="9837"/>
                  </a:lnTo>
                  <a:lnTo>
                    <a:pt x="20424" y="10322"/>
                  </a:lnTo>
                  <a:lnTo>
                    <a:pt x="19963" y="10719"/>
                  </a:lnTo>
                  <a:lnTo>
                    <a:pt x="19399" y="11116"/>
                  </a:lnTo>
                  <a:lnTo>
                    <a:pt x="18787" y="11440"/>
                  </a:lnTo>
                  <a:lnTo>
                    <a:pt x="18072" y="11763"/>
                  </a:lnTo>
                  <a:lnTo>
                    <a:pt x="17254" y="12072"/>
                  </a:lnTo>
                  <a:lnTo>
                    <a:pt x="16445" y="12395"/>
                  </a:lnTo>
                  <a:lnTo>
                    <a:pt x="14601" y="12881"/>
                  </a:lnTo>
                  <a:lnTo>
                    <a:pt x="12710" y="13351"/>
                  </a:lnTo>
                  <a:lnTo>
                    <a:pt x="10668" y="13836"/>
                  </a:lnTo>
                  <a:lnTo>
                    <a:pt x="8683" y="14233"/>
                  </a:lnTo>
                  <a:lnTo>
                    <a:pt x="6736" y="14630"/>
                  </a:lnTo>
                  <a:lnTo>
                    <a:pt x="4901" y="15116"/>
                  </a:lnTo>
                  <a:lnTo>
                    <a:pt x="4083" y="15351"/>
                  </a:lnTo>
                  <a:lnTo>
                    <a:pt x="3321" y="15674"/>
                  </a:lnTo>
                  <a:lnTo>
                    <a:pt x="2606" y="15910"/>
                  </a:lnTo>
                  <a:lnTo>
                    <a:pt x="1938" y="16233"/>
                  </a:lnTo>
                  <a:lnTo>
                    <a:pt x="1383" y="16557"/>
                  </a:lnTo>
                  <a:lnTo>
                    <a:pt x="866" y="16880"/>
                  </a:lnTo>
                  <a:lnTo>
                    <a:pt x="508" y="17277"/>
                  </a:lnTo>
                  <a:lnTo>
                    <a:pt x="207" y="17674"/>
                  </a:lnTo>
                  <a:lnTo>
                    <a:pt x="56" y="18071"/>
                  </a:lnTo>
                  <a:lnTo>
                    <a:pt x="0" y="18556"/>
                  </a:lnTo>
                  <a:lnTo>
                    <a:pt x="103" y="19042"/>
                  </a:lnTo>
                  <a:lnTo>
                    <a:pt x="254" y="19512"/>
                  </a:lnTo>
                  <a:lnTo>
                    <a:pt x="508" y="19924"/>
                  </a:lnTo>
                  <a:lnTo>
                    <a:pt x="922" y="20321"/>
                  </a:lnTo>
                  <a:lnTo>
                    <a:pt x="1326" y="20644"/>
                  </a:lnTo>
                  <a:lnTo>
                    <a:pt x="1844" y="20953"/>
                  </a:lnTo>
                  <a:lnTo>
                    <a:pt x="3067" y="21600"/>
                  </a:lnTo>
                  <a:lnTo>
                    <a:pt x="2502" y="21203"/>
                  </a:lnTo>
                  <a:lnTo>
                    <a:pt x="2041" y="20791"/>
                  </a:lnTo>
                  <a:lnTo>
                    <a:pt x="1637" y="20394"/>
                  </a:lnTo>
                  <a:lnTo>
                    <a:pt x="1383" y="19997"/>
                  </a:lnTo>
                  <a:lnTo>
                    <a:pt x="1176" y="19600"/>
                  </a:lnTo>
                  <a:lnTo>
                    <a:pt x="1129" y="19203"/>
                  </a:lnTo>
                  <a:lnTo>
                    <a:pt x="1176" y="18792"/>
                  </a:lnTo>
                  <a:lnTo>
                    <a:pt x="1326" y="18483"/>
                  </a:lnTo>
                  <a:lnTo>
                    <a:pt x="1637" y="18071"/>
                  </a:lnTo>
                  <a:lnTo>
                    <a:pt x="1994" y="17762"/>
                  </a:lnTo>
                  <a:lnTo>
                    <a:pt x="2559" y="17439"/>
                  </a:lnTo>
                  <a:lnTo>
                    <a:pt x="3217" y="17115"/>
                  </a:lnTo>
                  <a:lnTo>
                    <a:pt x="3979" y="16792"/>
                  </a:lnTo>
                  <a:lnTo>
                    <a:pt x="4958" y="16483"/>
                  </a:lnTo>
                  <a:lnTo>
                    <a:pt x="6030" y="16233"/>
                  </a:lnTo>
                  <a:lnTo>
                    <a:pt x="7253" y="15998"/>
                  </a:lnTo>
                  <a:close/>
                </a:path>
              </a:pathLst>
            </a:custGeom>
            <a:gradFill flip="none" rotWithShape="1">
              <a:gsLst>
                <a:gs pos="0">
                  <a:srgbClr val="002B82"/>
                </a:gs>
                <a:gs pos="100000">
                  <a:srgbClr val="003399"/>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504" name="Freeform 12"/>
            <p:cNvSpPr/>
            <p:nvPr/>
          </p:nvSpPr>
          <p:spPr>
            <a:xfrm>
              <a:off x="0" y="0"/>
              <a:ext cx="9140826" cy="2819401"/>
            </a:xfrm>
            <a:prstGeom prst="rect">
              <a:avLst/>
            </a:prstGeom>
            <a:gradFill flip="none" rotWithShape="1">
              <a:gsLst>
                <a:gs pos="0">
                  <a:srgbClr val="000514"/>
                </a:gs>
                <a:gs pos="100000">
                  <a:srgbClr val="003399"/>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Garamond"/>
                  <a:ea typeface="Garamond"/>
                  <a:cs typeface="Garamond"/>
                  <a:sym typeface="Garamond"/>
                </a:defRPr>
              </a:pPr>
              <a:endParaRPr/>
            </a:p>
          </p:txBody>
        </p:sp>
      </p:grpSp>
      <p:sp>
        <p:nvSpPr>
          <p:cNvPr id="1506" name="Title Text"/>
          <p:cNvSpPr txBox="1">
            <a:spLocks noGrp="1"/>
          </p:cNvSpPr>
          <p:nvPr>
            <p:ph type="title"/>
          </p:nvPr>
        </p:nvSpPr>
        <p:spPr>
          <a:xfrm>
            <a:off x="457200" y="274638"/>
            <a:ext cx="8229600" cy="1143001"/>
          </a:xfrm>
          <a:prstGeom prst="rect">
            <a:avLst/>
          </a:prstGeom>
        </p:spPr>
        <p:txBody>
          <a:bodyPr/>
          <a:lstStyle>
            <a:lvl1pPr>
              <a:defRPr b="1">
                <a:solidFill>
                  <a:srgbClr val="E5E5FF"/>
                </a:solidFill>
                <a:latin typeface="Garamond"/>
                <a:ea typeface="Garamond"/>
                <a:cs typeface="Garamond"/>
                <a:sym typeface="Garamond"/>
              </a:defRPr>
            </a:lvl1pPr>
          </a:lstStyle>
          <a:p>
            <a:r>
              <a:t>Title Text</a:t>
            </a:r>
          </a:p>
        </p:txBody>
      </p:sp>
      <p:sp>
        <p:nvSpPr>
          <p:cNvPr id="1507" name="Slide Number"/>
          <p:cNvSpPr txBox="1">
            <a:spLocks noGrp="1"/>
          </p:cNvSpPr>
          <p:nvPr>
            <p:ph type="sldNum" sz="quarter" idx="2"/>
          </p:nvPr>
        </p:nvSpPr>
        <p:spPr>
          <a:xfrm>
            <a:off x="8439785" y="6468110"/>
            <a:ext cx="247015" cy="256541"/>
          </a:xfrm>
          <a:prstGeom prst="rect">
            <a:avLst/>
          </a:prstGeom>
        </p:spPr>
        <p:txBody>
          <a:bodyPr anchor="b"/>
          <a:lstStyle>
            <a:lvl1pPr>
              <a:defRPr sz="1200">
                <a:latin typeface="Garamond"/>
                <a:ea typeface="Garamond"/>
                <a:cs typeface="Garamond"/>
                <a:sym typeface="Garamond"/>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3280658733"/>
      </p:ext>
    </p:extLst>
  </p:cSld>
  <p:clrMapOvr>
    <a:masterClrMapping/>
  </p:clrMapOvr>
  <p:transition spd="med"/>
</p:sldLayout>
</file>

<file path=ppt/slideLayouts/slideLayout306.xml><?xml version="1.0" encoding="utf-8"?>
<p:sldLayout xmlns:a="http://schemas.openxmlformats.org/drawingml/2006/main" xmlns:r="http://schemas.openxmlformats.org/officeDocument/2006/relationships" xmlns:p="http://schemas.openxmlformats.org/presentationml/2006/main" showMasterSp="0" type="tx">
  <p:cSld name="6_Blank">
    <p:bg>
      <p:bgPr>
        <a:solidFill>
          <a:srgbClr val="003399"/>
        </a:solidFill>
        <a:effectLst/>
      </p:bgPr>
    </p:bg>
    <p:spTree>
      <p:nvGrpSpPr>
        <p:cNvPr id="1" name=""/>
        <p:cNvGrpSpPr/>
        <p:nvPr/>
      </p:nvGrpSpPr>
      <p:grpSpPr>
        <a:xfrm>
          <a:off x="0" y="0"/>
          <a:ext cx="0" cy="0"/>
          <a:chOff x="0" y="0"/>
          <a:chExt cx="0" cy="0"/>
        </a:xfrm>
      </p:grpSpPr>
      <p:grpSp>
        <p:nvGrpSpPr>
          <p:cNvPr id="1522" name="Group 4"/>
          <p:cNvGrpSpPr/>
          <p:nvPr/>
        </p:nvGrpSpPr>
        <p:grpSpPr>
          <a:xfrm>
            <a:off x="0" y="0"/>
            <a:ext cx="9140826" cy="6850064"/>
            <a:chOff x="0" y="0"/>
            <a:chExt cx="9140825" cy="6850063"/>
          </a:xfrm>
        </p:grpSpPr>
        <p:grpSp>
          <p:nvGrpSpPr>
            <p:cNvPr id="1519" name="Group 5"/>
            <p:cNvGrpSpPr/>
            <p:nvPr/>
          </p:nvGrpSpPr>
          <p:grpSpPr>
            <a:xfrm>
              <a:off x="2743200" y="3540125"/>
              <a:ext cx="6392863" cy="3309939"/>
              <a:chOff x="0" y="0"/>
              <a:chExt cx="6392862" cy="3309937"/>
            </a:xfrm>
          </p:grpSpPr>
          <p:sp>
            <p:nvSpPr>
              <p:cNvPr id="1514" name="Freeform 6"/>
              <p:cNvSpPr/>
              <p:nvPr/>
            </p:nvSpPr>
            <p:spPr>
              <a:xfrm>
                <a:off x="0" y="657225"/>
                <a:ext cx="4575176" cy="2652713"/>
              </a:xfrm>
              <a:custGeom>
                <a:avLst/>
                <a:gdLst/>
                <a:ahLst/>
                <a:cxnLst>
                  <a:cxn ang="0">
                    <a:pos x="wd2" y="hd2"/>
                  </a:cxn>
                  <a:cxn ang="5400000">
                    <a:pos x="wd2" y="hd2"/>
                  </a:cxn>
                  <a:cxn ang="10800000">
                    <a:pos x="wd2" y="hd2"/>
                  </a:cxn>
                  <a:cxn ang="16200000">
                    <a:pos x="wd2" y="hd2"/>
                  </a:cxn>
                </a:cxnLst>
                <a:rect l="0" t="0" r="r" b="b"/>
                <a:pathLst>
                  <a:path w="21600" h="21600" extrusionOk="0">
                    <a:moveTo>
                      <a:pt x="20783" y="7032"/>
                    </a:moveTo>
                    <a:lnTo>
                      <a:pt x="20536" y="6825"/>
                    </a:lnTo>
                    <a:lnTo>
                      <a:pt x="20176" y="6541"/>
                    </a:lnTo>
                    <a:lnTo>
                      <a:pt x="19726" y="6256"/>
                    </a:lnTo>
                    <a:lnTo>
                      <a:pt x="19194" y="5907"/>
                    </a:lnTo>
                    <a:lnTo>
                      <a:pt x="18587" y="5481"/>
                    </a:lnTo>
                    <a:lnTo>
                      <a:pt x="17898" y="5132"/>
                    </a:lnTo>
                    <a:lnTo>
                      <a:pt x="16511" y="4434"/>
                    </a:lnTo>
                    <a:lnTo>
                      <a:pt x="15574" y="4007"/>
                    </a:lnTo>
                    <a:lnTo>
                      <a:pt x="14765" y="3581"/>
                    </a:lnTo>
                    <a:lnTo>
                      <a:pt x="14075" y="3167"/>
                    </a:lnTo>
                    <a:lnTo>
                      <a:pt x="13543" y="2740"/>
                    </a:lnTo>
                    <a:lnTo>
                      <a:pt x="13056" y="2314"/>
                    </a:lnTo>
                    <a:lnTo>
                      <a:pt x="12689" y="1965"/>
                    </a:lnTo>
                    <a:lnTo>
                      <a:pt x="12404" y="1616"/>
                    </a:lnTo>
                    <a:lnTo>
                      <a:pt x="12202" y="1331"/>
                    </a:lnTo>
                    <a:lnTo>
                      <a:pt x="12037" y="1047"/>
                    </a:lnTo>
                    <a:lnTo>
                      <a:pt x="11917" y="776"/>
                    </a:lnTo>
                    <a:lnTo>
                      <a:pt x="11879" y="556"/>
                    </a:lnTo>
                    <a:lnTo>
                      <a:pt x="11834" y="349"/>
                    </a:lnTo>
                    <a:lnTo>
                      <a:pt x="11879" y="65"/>
                    </a:lnTo>
                    <a:lnTo>
                      <a:pt x="11879" y="0"/>
                    </a:lnTo>
                    <a:lnTo>
                      <a:pt x="11752" y="349"/>
                    </a:lnTo>
                    <a:lnTo>
                      <a:pt x="11669" y="633"/>
                    </a:lnTo>
                    <a:lnTo>
                      <a:pt x="11669" y="982"/>
                    </a:lnTo>
                    <a:lnTo>
                      <a:pt x="11752" y="1267"/>
                    </a:lnTo>
                    <a:lnTo>
                      <a:pt x="11917" y="1551"/>
                    </a:lnTo>
                    <a:lnTo>
                      <a:pt x="12119" y="1823"/>
                    </a:lnTo>
                    <a:lnTo>
                      <a:pt x="12366" y="2107"/>
                    </a:lnTo>
                    <a:lnTo>
                      <a:pt x="12651" y="2391"/>
                    </a:lnTo>
                    <a:lnTo>
                      <a:pt x="13018" y="2676"/>
                    </a:lnTo>
                    <a:lnTo>
                      <a:pt x="13423" y="2947"/>
                    </a:lnTo>
                    <a:lnTo>
                      <a:pt x="14278" y="3451"/>
                    </a:lnTo>
                    <a:lnTo>
                      <a:pt x="15289" y="4007"/>
                    </a:lnTo>
                    <a:lnTo>
                      <a:pt x="16354" y="4498"/>
                    </a:lnTo>
                    <a:lnTo>
                      <a:pt x="17126" y="4925"/>
                    </a:lnTo>
                    <a:lnTo>
                      <a:pt x="17853" y="5274"/>
                    </a:lnTo>
                    <a:lnTo>
                      <a:pt x="18467" y="5623"/>
                    </a:lnTo>
                    <a:lnTo>
                      <a:pt x="19037" y="5972"/>
                    </a:lnTo>
                    <a:lnTo>
                      <a:pt x="19524" y="6256"/>
                    </a:lnTo>
                    <a:lnTo>
                      <a:pt x="19929" y="6541"/>
                    </a:lnTo>
                    <a:lnTo>
                      <a:pt x="20296" y="6825"/>
                    </a:lnTo>
                    <a:lnTo>
                      <a:pt x="20536" y="7032"/>
                    </a:lnTo>
                    <a:lnTo>
                      <a:pt x="20746" y="7239"/>
                    </a:lnTo>
                    <a:lnTo>
                      <a:pt x="20866" y="7459"/>
                    </a:lnTo>
                    <a:lnTo>
                      <a:pt x="20948" y="7665"/>
                    </a:lnTo>
                    <a:lnTo>
                      <a:pt x="20985" y="7950"/>
                    </a:lnTo>
                    <a:lnTo>
                      <a:pt x="20948" y="8299"/>
                    </a:lnTo>
                    <a:lnTo>
                      <a:pt x="20866" y="8583"/>
                    </a:lnTo>
                    <a:lnTo>
                      <a:pt x="20701" y="8932"/>
                    </a:lnTo>
                    <a:lnTo>
                      <a:pt x="20461" y="9217"/>
                    </a:lnTo>
                    <a:lnTo>
                      <a:pt x="20176" y="9501"/>
                    </a:lnTo>
                    <a:lnTo>
                      <a:pt x="19809" y="9772"/>
                    </a:lnTo>
                    <a:lnTo>
                      <a:pt x="19404" y="10057"/>
                    </a:lnTo>
                    <a:lnTo>
                      <a:pt x="18954" y="10341"/>
                    </a:lnTo>
                    <a:lnTo>
                      <a:pt x="18422" y="10625"/>
                    </a:lnTo>
                    <a:lnTo>
                      <a:pt x="17853" y="10897"/>
                    </a:lnTo>
                    <a:lnTo>
                      <a:pt x="17246" y="11181"/>
                    </a:lnTo>
                    <a:lnTo>
                      <a:pt x="16593" y="11466"/>
                    </a:lnTo>
                    <a:lnTo>
                      <a:pt x="15214" y="12022"/>
                    </a:lnTo>
                    <a:lnTo>
                      <a:pt x="13663" y="12655"/>
                    </a:lnTo>
                    <a:lnTo>
                      <a:pt x="12037" y="13366"/>
                    </a:lnTo>
                    <a:lnTo>
                      <a:pt x="10328" y="14141"/>
                    </a:lnTo>
                    <a:lnTo>
                      <a:pt x="8582" y="15046"/>
                    </a:lnTo>
                    <a:lnTo>
                      <a:pt x="6835" y="16042"/>
                    </a:lnTo>
                    <a:lnTo>
                      <a:pt x="5044" y="17166"/>
                    </a:lnTo>
                    <a:lnTo>
                      <a:pt x="3298" y="18498"/>
                    </a:lnTo>
                    <a:lnTo>
                      <a:pt x="1626" y="19971"/>
                    </a:lnTo>
                    <a:lnTo>
                      <a:pt x="0" y="21600"/>
                    </a:lnTo>
                    <a:lnTo>
                      <a:pt x="2646" y="21600"/>
                    </a:lnTo>
                    <a:lnTo>
                      <a:pt x="4152" y="20256"/>
                    </a:lnTo>
                    <a:lnTo>
                      <a:pt x="5651" y="18989"/>
                    </a:lnTo>
                    <a:lnTo>
                      <a:pt x="7158" y="17942"/>
                    </a:lnTo>
                    <a:lnTo>
                      <a:pt x="8582" y="16946"/>
                    </a:lnTo>
                    <a:lnTo>
                      <a:pt x="10006" y="16042"/>
                    </a:lnTo>
                    <a:lnTo>
                      <a:pt x="11385" y="15331"/>
                    </a:lnTo>
                    <a:lnTo>
                      <a:pt x="12689" y="14633"/>
                    </a:lnTo>
                    <a:lnTo>
                      <a:pt x="13948" y="13999"/>
                    </a:lnTo>
                    <a:lnTo>
                      <a:pt x="15132" y="13508"/>
                    </a:lnTo>
                    <a:lnTo>
                      <a:pt x="16226" y="13017"/>
                    </a:lnTo>
                    <a:lnTo>
                      <a:pt x="17246" y="12590"/>
                    </a:lnTo>
                    <a:lnTo>
                      <a:pt x="18182" y="12241"/>
                    </a:lnTo>
                    <a:lnTo>
                      <a:pt x="18992" y="11815"/>
                    </a:lnTo>
                    <a:lnTo>
                      <a:pt x="19681" y="11530"/>
                    </a:lnTo>
                    <a:lnTo>
                      <a:pt x="20251" y="11181"/>
                    </a:lnTo>
                    <a:lnTo>
                      <a:pt x="20701" y="10832"/>
                    </a:lnTo>
                    <a:lnTo>
                      <a:pt x="20985" y="10548"/>
                    </a:lnTo>
                    <a:lnTo>
                      <a:pt x="21188" y="10264"/>
                    </a:lnTo>
                    <a:lnTo>
                      <a:pt x="21353" y="9915"/>
                    </a:lnTo>
                    <a:lnTo>
                      <a:pt x="21473" y="9630"/>
                    </a:lnTo>
                    <a:lnTo>
                      <a:pt x="21555" y="9359"/>
                    </a:lnTo>
                    <a:lnTo>
                      <a:pt x="21600" y="9074"/>
                    </a:lnTo>
                    <a:lnTo>
                      <a:pt x="21555" y="8506"/>
                    </a:lnTo>
                    <a:lnTo>
                      <a:pt x="21390" y="8014"/>
                    </a:lnTo>
                    <a:lnTo>
                      <a:pt x="21233" y="7601"/>
                    </a:lnTo>
                    <a:lnTo>
                      <a:pt x="20985" y="7239"/>
                    </a:lnTo>
                    <a:lnTo>
                      <a:pt x="20783" y="7032"/>
                    </a:lnTo>
                    <a:close/>
                  </a:path>
                </a:pathLst>
              </a:custGeom>
              <a:gradFill flip="none" rotWithShape="1">
                <a:gsLst>
                  <a:gs pos="0">
                    <a:srgbClr val="003399"/>
                  </a:gs>
                  <a:gs pos="100000">
                    <a:srgbClr val="002E8B"/>
                  </a:gs>
                </a:gsLst>
                <a:lin ang="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515" name="Freeform 7"/>
              <p:cNvSpPr/>
              <p:nvPr/>
            </p:nvSpPr>
            <p:spPr>
              <a:xfrm>
                <a:off x="3876675" y="700087"/>
                <a:ext cx="1998663" cy="1287464"/>
              </a:xfrm>
              <a:custGeom>
                <a:avLst/>
                <a:gdLst/>
                <a:ahLst/>
                <a:cxnLst>
                  <a:cxn ang="0">
                    <a:pos x="wd2" y="hd2"/>
                  </a:cxn>
                  <a:cxn ang="5400000">
                    <a:pos x="wd2" y="hd2"/>
                  </a:cxn>
                  <a:cxn ang="10800000">
                    <a:pos x="wd2" y="hd2"/>
                  </a:cxn>
                  <a:cxn ang="16200000">
                    <a:pos x="wd2" y="hd2"/>
                  </a:cxn>
                </a:cxnLst>
                <a:rect l="0" t="0" r="r" b="b"/>
                <a:pathLst>
                  <a:path w="21600" h="21600" extrusionOk="0">
                    <a:moveTo>
                      <a:pt x="21600" y="16380"/>
                    </a:moveTo>
                    <a:lnTo>
                      <a:pt x="21411" y="15661"/>
                    </a:lnTo>
                    <a:lnTo>
                      <a:pt x="21223" y="15075"/>
                    </a:lnTo>
                    <a:lnTo>
                      <a:pt x="20862" y="14356"/>
                    </a:lnTo>
                    <a:lnTo>
                      <a:pt x="20382" y="13770"/>
                    </a:lnTo>
                    <a:lnTo>
                      <a:pt x="19267" y="12758"/>
                    </a:lnTo>
                    <a:lnTo>
                      <a:pt x="17877" y="11745"/>
                    </a:lnTo>
                    <a:lnTo>
                      <a:pt x="16196" y="10867"/>
                    </a:lnTo>
                    <a:lnTo>
                      <a:pt x="14429" y="10147"/>
                    </a:lnTo>
                    <a:lnTo>
                      <a:pt x="12473" y="9269"/>
                    </a:lnTo>
                    <a:lnTo>
                      <a:pt x="8561" y="7830"/>
                    </a:lnTo>
                    <a:lnTo>
                      <a:pt x="6708" y="6951"/>
                    </a:lnTo>
                    <a:lnTo>
                      <a:pt x="4941" y="6099"/>
                    </a:lnTo>
                    <a:lnTo>
                      <a:pt x="3346" y="5220"/>
                    </a:lnTo>
                    <a:lnTo>
                      <a:pt x="2042" y="4048"/>
                    </a:lnTo>
                    <a:lnTo>
                      <a:pt x="926" y="2903"/>
                    </a:lnTo>
                    <a:lnTo>
                      <a:pt x="566" y="2317"/>
                    </a:lnTo>
                    <a:lnTo>
                      <a:pt x="275" y="1598"/>
                    </a:lnTo>
                    <a:lnTo>
                      <a:pt x="86" y="879"/>
                    </a:lnTo>
                    <a:lnTo>
                      <a:pt x="0" y="0"/>
                    </a:lnTo>
                    <a:lnTo>
                      <a:pt x="0" y="1012"/>
                    </a:lnTo>
                    <a:lnTo>
                      <a:pt x="86" y="1598"/>
                    </a:lnTo>
                    <a:lnTo>
                      <a:pt x="275" y="2317"/>
                    </a:lnTo>
                    <a:lnTo>
                      <a:pt x="566" y="3036"/>
                    </a:lnTo>
                    <a:lnTo>
                      <a:pt x="926" y="3782"/>
                    </a:lnTo>
                    <a:lnTo>
                      <a:pt x="1493" y="4634"/>
                    </a:lnTo>
                    <a:lnTo>
                      <a:pt x="2145" y="5513"/>
                    </a:lnTo>
                    <a:lnTo>
                      <a:pt x="3071" y="6392"/>
                    </a:lnTo>
                    <a:lnTo>
                      <a:pt x="4186" y="7404"/>
                    </a:lnTo>
                    <a:lnTo>
                      <a:pt x="5593" y="8256"/>
                    </a:lnTo>
                    <a:lnTo>
                      <a:pt x="7171" y="9269"/>
                    </a:lnTo>
                    <a:lnTo>
                      <a:pt x="9024" y="10147"/>
                    </a:lnTo>
                    <a:lnTo>
                      <a:pt x="11272" y="11026"/>
                    </a:lnTo>
                    <a:lnTo>
                      <a:pt x="12850" y="11586"/>
                    </a:lnTo>
                    <a:lnTo>
                      <a:pt x="14240" y="12331"/>
                    </a:lnTo>
                    <a:lnTo>
                      <a:pt x="15458" y="13051"/>
                    </a:lnTo>
                    <a:lnTo>
                      <a:pt x="16573" y="13636"/>
                    </a:lnTo>
                    <a:lnTo>
                      <a:pt x="17414" y="14356"/>
                    </a:lnTo>
                    <a:lnTo>
                      <a:pt x="18066" y="15075"/>
                    </a:lnTo>
                    <a:lnTo>
                      <a:pt x="18529" y="15794"/>
                    </a:lnTo>
                    <a:lnTo>
                      <a:pt x="18906" y="16513"/>
                    </a:lnTo>
                    <a:lnTo>
                      <a:pt x="19078" y="17259"/>
                    </a:lnTo>
                    <a:lnTo>
                      <a:pt x="19181" y="17978"/>
                    </a:lnTo>
                    <a:lnTo>
                      <a:pt x="19078" y="18564"/>
                    </a:lnTo>
                    <a:lnTo>
                      <a:pt x="18803" y="19283"/>
                    </a:lnTo>
                    <a:lnTo>
                      <a:pt x="18529" y="19869"/>
                    </a:lnTo>
                    <a:lnTo>
                      <a:pt x="18066" y="20428"/>
                    </a:lnTo>
                    <a:lnTo>
                      <a:pt x="16762" y="21600"/>
                    </a:lnTo>
                    <a:lnTo>
                      <a:pt x="17963" y="21014"/>
                    </a:lnTo>
                    <a:lnTo>
                      <a:pt x="18992" y="20428"/>
                    </a:lnTo>
                    <a:lnTo>
                      <a:pt x="19833" y="19869"/>
                    </a:lnTo>
                    <a:lnTo>
                      <a:pt x="20571" y="19283"/>
                    </a:lnTo>
                    <a:lnTo>
                      <a:pt x="21034" y="18697"/>
                    </a:lnTo>
                    <a:lnTo>
                      <a:pt x="21411" y="17978"/>
                    </a:lnTo>
                    <a:lnTo>
                      <a:pt x="21600" y="17259"/>
                    </a:lnTo>
                    <a:lnTo>
                      <a:pt x="21600" y="16380"/>
                    </a:lnTo>
                    <a:close/>
                  </a:path>
                </a:pathLst>
              </a:custGeom>
              <a:gradFill flip="none" rotWithShape="1">
                <a:gsLst>
                  <a:gs pos="0">
                    <a:srgbClr val="003399"/>
                  </a:gs>
                  <a:gs pos="100000">
                    <a:srgbClr val="002E8B"/>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516" name="Freeform 8"/>
              <p:cNvSpPr/>
              <p:nvPr/>
            </p:nvSpPr>
            <p:spPr>
              <a:xfrm>
                <a:off x="1860550" y="1771650"/>
                <a:ext cx="4522788" cy="1538288"/>
              </a:xfrm>
              <a:custGeom>
                <a:avLst/>
                <a:gdLst/>
                <a:ahLst/>
                <a:cxnLst>
                  <a:cxn ang="0">
                    <a:pos x="wd2" y="hd2"/>
                  </a:cxn>
                  <a:cxn ang="5400000">
                    <a:pos x="wd2" y="hd2"/>
                  </a:cxn>
                  <a:cxn ang="10800000">
                    <a:pos x="wd2" y="hd2"/>
                  </a:cxn>
                  <a:cxn ang="16200000">
                    <a:pos x="wd2" y="hd2"/>
                  </a:cxn>
                </a:cxnLst>
                <a:rect l="0" t="0" r="r" b="b"/>
                <a:pathLst>
                  <a:path w="21600" h="21600" extrusionOk="0">
                    <a:moveTo>
                      <a:pt x="698" y="21355"/>
                    </a:moveTo>
                    <a:lnTo>
                      <a:pt x="0" y="21600"/>
                    </a:lnTo>
                    <a:lnTo>
                      <a:pt x="2964" y="21600"/>
                    </a:lnTo>
                    <a:lnTo>
                      <a:pt x="3290" y="21110"/>
                    </a:lnTo>
                    <a:lnTo>
                      <a:pt x="3662" y="20374"/>
                    </a:lnTo>
                    <a:lnTo>
                      <a:pt x="4200" y="19527"/>
                    </a:lnTo>
                    <a:lnTo>
                      <a:pt x="4814" y="18680"/>
                    </a:lnTo>
                    <a:lnTo>
                      <a:pt x="5512" y="17699"/>
                    </a:lnTo>
                    <a:lnTo>
                      <a:pt x="6338" y="16607"/>
                    </a:lnTo>
                    <a:lnTo>
                      <a:pt x="7286" y="15515"/>
                    </a:lnTo>
                    <a:lnTo>
                      <a:pt x="8355" y="14311"/>
                    </a:lnTo>
                    <a:lnTo>
                      <a:pt x="9545" y="12973"/>
                    </a:lnTo>
                    <a:lnTo>
                      <a:pt x="10864" y="11636"/>
                    </a:lnTo>
                    <a:lnTo>
                      <a:pt x="12305" y="10298"/>
                    </a:lnTo>
                    <a:lnTo>
                      <a:pt x="13867" y="8983"/>
                    </a:lnTo>
                    <a:lnTo>
                      <a:pt x="15595" y="7646"/>
                    </a:lnTo>
                    <a:lnTo>
                      <a:pt x="17445" y="6308"/>
                    </a:lnTo>
                    <a:lnTo>
                      <a:pt x="19462" y="4971"/>
                    </a:lnTo>
                    <a:lnTo>
                      <a:pt x="21600" y="3633"/>
                    </a:lnTo>
                    <a:lnTo>
                      <a:pt x="21600" y="0"/>
                    </a:lnTo>
                    <a:lnTo>
                      <a:pt x="21357" y="357"/>
                    </a:lnTo>
                    <a:lnTo>
                      <a:pt x="21024" y="736"/>
                    </a:lnTo>
                    <a:lnTo>
                      <a:pt x="20614" y="1204"/>
                    </a:lnTo>
                    <a:lnTo>
                      <a:pt x="20076" y="1694"/>
                    </a:lnTo>
                    <a:lnTo>
                      <a:pt x="19500" y="2185"/>
                    </a:lnTo>
                    <a:lnTo>
                      <a:pt x="18886" y="2675"/>
                    </a:lnTo>
                    <a:lnTo>
                      <a:pt x="18188" y="3277"/>
                    </a:lnTo>
                    <a:lnTo>
                      <a:pt x="17445" y="3767"/>
                    </a:lnTo>
                    <a:lnTo>
                      <a:pt x="14322" y="6175"/>
                    </a:lnTo>
                    <a:lnTo>
                      <a:pt x="12798" y="7267"/>
                    </a:lnTo>
                    <a:lnTo>
                      <a:pt x="12055" y="7891"/>
                    </a:lnTo>
                    <a:lnTo>
                      <a:pt x="11395" y="8493"/>
                    </a:lnTo>
                    <a:lnTo>
                      <a:pt x="8393" y="11279"/>
                    </a:lnTo>
                    <a:lnTo>
                      <a:pt x="6914" y="12862"/>
                    </a:lnTo>
                    <a:lnTo>
                      <a:pt x="5512" y="14422"/>
                    </a:lnTo>
                    <a:lnTo>
                      <a:pt x="4155" y="16005"/>
                    </a:lnTo>
                    <a:lnTo>
                      <a:pt x="2881" y="17699"/>
                    </a:lnTo>
                    <a:lnTo>
                      <a:pt x="1729" y="19527"/>
                    </a:lnTo>
                    <a:lnTo>
                      <a:pt x="698" y="21355"/>
                    </a:lnTo>
                    <a:close/>
                  </a:path>
                </a:pathLst>
              </a:custGeom>
              <a:gradFill flip="none" rotWithShape="1">
                <a:gsLst>
                  <a:gs pos="0">
                    <a:srgbClr val="002A7D"/>
                  </a:gs>
                  <a:gs pos="100000">
                    <a:srgbClr val="003399"/>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517" name="Freeform 9"/>
              <p:cNvSpPr/>
              <p:nvPr/>
            </p:nvSpPr>
            <p:spPr>
              <a:xfrm>
                <a:off x="1619250" y="0"/>
                <a:ext cx="4773613" cy="3309938"/>
              </a:xfrm>
              <a:custGeom>
                <a:avLst/>
                <a:gdLst/>
                <a:ahLst/>
                <a:cxnLst>
                  <a:cxn ang="0">
                    <a:pos x="wd2" y="hd2"/>
                  </a:cxn>
                  <a:cxn ang="5400000">
                    <a:pos x="wd2" y="hd2"/>
                  </a:cxn>
                  <a:cxn ang="10800000">
                    <a:pos x="wd2" y="hd2"/>
                  </a:cxn>
                  <a:cxn ang="16200000">
                    <a:pos x="wd2" y="hd2"/>
                  </a:cxn>
                </a:cxnLst>
                <a:rect l="0" t="0" r="r" b="b"/>
                <a:pathLst>
                  <a:path w="21600" h="21600" extrusionOk="0">
                    <a:moveTo>
                      <a:pt x="10250" y="4569"/>
                    </a:moveTo>
                    <a:lnTo>
                      <a:pt x="10294" y="4911"/>
                    </a:lnTo>
                    <a:lnTo>
                      <a:pt x="10373" y="5190"/>
                    </a:lnTo>
                    <a:lnTo>
                      <a:pt x="10488" y="5470"/>
                    </a:lnTo>
                    <a:lnTo>
                      <a:pt x="10646" y="5698"/>
                    </a:lnTo>
                    <a:lnTo>
                      <a:pt x="11069" y="6143"/>
                    </a:lnTo>
                    <a:lnTo>
                      <a:pt x="11658" y="6599"/>
                    </a:lnTo>
                    <a:lnTo>
                      <a:pt x="12319" y="6941"/>
                    </a:lnTo>
                    <a:lnTo>
                      <a:pt x="13059" y="7273"/>
                    </a:lnTo>
                    <a:lnTo>
                      <a:pt x="13842" y="7614"/>
                    </a:lnTo>
                    <a:lnTo>
                      <a:pt x="15480" y="8174"/>
                    </a:lnTo>
                    <a:lnTo>
                      <a:pt x="16299" y="8516"/>
                    </a:lnTo>
                    <a:lnTo>
                      <a:pt x="17039" y="8795"/>
                    </a:lnTo>
                    <a:lnTo>
                      <a:pt x="17700" y="9137"/>
                    </a:lnTo>
                    <a:lnTo>
                      <a:pt x="18324" y="9531"/>
                    </a:lnTo>
                    <a:lnTo>
                      <a:pt x="18791" y="9925"/>
                    </a:lnTo>
                    <a:lnTo>
                      <a:pt x="18949" y="10153"/>
                    </a:lnTo>
                    <a:lnTo>
                      <a:pt x="19100" y="10432"/>
                    </a:lnTo>
                    <a:lnTo>
                      <a:pt x="19222" y="10660"/>
                    </a:lnTo>
                    <a:lnTo>
                      <a:pt x="19258" y="10940"/>
                    </a:lnTo>
                    <a:lnTo>
                      <a:pt x="19258" y="11220"/>
                    </a:lnTo>
                    <a:lnTo>
                      <a:pt x="19222" y="11447"/>
                    </a:lnTo>
                    <a:lnTo>
                      <a:pt x="19143" y="11675"/>
                    </a:lnTo>
                    <a:lnTo>
                      <a:pt x="18985" y="11903"/>
                    </a:lnTo>
                    <a:lnTo>
                      <a:pt x="18791" y="12121"/>
                    </a:lnTo>
                    <a:lnTo>
                      <a:pt x="18554" y="12297"/>
                    </a:lnTo>
                    <a:lnTo>
                      <a:pt x="18281" y="12515"/>
                    </a:lnTo>
                    <a:lnTo>
                      <a:pt x="17972" y="12691"/>
                    </a:lnTo>
                    <a:lnTo>
                      <a:pt x="17585" y="12856"/>
                    </a:lnTo>
                    <a:lnTo>
                      <a:pt x="17154" y="13022"/>
                    </a:lnTo>
                    <a:lnTo>
                      <a:pt x="16723" y="13198"/>
                    </a:lnTo>
                    <a:lnTo>
                      <a:pt x="16220" y="13364"/>
                    </a:lnTo>
                    <a:lnTo>
                      <a:pt x="15128" y="13758"/>
                    </a:lnTo>
                    <a:lnTo>
                      <a:pt x="13878" y="14214"/>
                    </a:lnTo>
                    <a:lnTo>
                      <a:pt x="12513" y="14721"/>
                    </a:lnTo>
                    <a:lnTo>
                      <a:pt x="10998" y="15281"/>
                    </a:lnTo>
                    <a:lnTo>
                      <a:pt x="9396" y="15954"/>
                    </a:lnTo>
                    <a:lnTo>
                      <a:pt x="7679" y="16752"/>
                    </a:lnTo>
                    <a:lnTo>
                      <a:pt x="5890" y="17705"/>
                    </a:lnTo>
                    <a:lnTo>
                      <a:pt x="3980" y="18834"/>
                    </a:lnTo>
                    <a:lnTo>
                      <a:pt x="2026" y="20129"/>
                    </a:lnTo>
                    <a:lnTo>
                      <a:pt x="0" y="21600"/>
                    </a:lnTo>
                    <a:lnTo>
                      <a:pt x="1092" y="21600"/>
                    </a:lnTo>
                    <a:lnTo>
                      <a:pt x="1753" y="21486"/>
                    </a:lnTo>
                    <a:lnTo>
                      <a:pt x="2773" y="20637"/>
                    </a:lnTo>
                    <a:lnTo>
                      <a:pt x="3857" y="19787"/>
                    </a:lnTo>
                    <a:lnTo>
                      <a:pt x="5028" y="19000"/>
                    </a:lnTo>
                    <a:lnTo>
                      <a:pt x="6314" y="18264"/>
                    </a:lnTo>
                    <a:lnTo>
                      <a:pt x="7643" y="17539"/>
                    </a:lnTo>
                    <a:lnTo>
                      <a:pt x="9044" y="16803"/>
                    </a:lnTo>
                    <a:lnTo>
                      <a:pt x="11931" y="15508"/>
                    </a:lnTo>
                    <a:lnTo>
                      <a:pt x="12556" y="15229"/>
                    </a:lnTo>
                    <a:lnTo>
                      <a:pt x="13253" y="14939"/>
                    </a:lnTo>
                    <a:lnTo>
                      <a:pt x="14697" y="14431"/>
                    </a:lnTo>
                    <a:lnTo>
                      <a:pt x="17656" y="13312"/>
                    </a:lnTo>
                    <a:lnTo>
                      <a:pt x="18324" y="13084"/>
                    </a:lnTo>
                    <a:lnTo>
                      <a:pt x="18985" y="12805"/>
                    </a:lnTo>
                    <a:lnTo>
                      <a:pt x="19610" y="12577"/>
                    </a:lnTo>
                    <a:lnTo>
                      <a:pt x="20156" y="12349"/>
                    </a:lnTo>
                    <a:lnTo>
                      <a:pt x="20659" y="12121"/>
                    </a:lnTo>
                    <a:lnTo>
                      <a:pt x="21054" y="11903"/>
                    </a:lnTo>
                    <a:lnTo>
                      <a:pt x="21363" y="11727"/>
                    </a:lnTo>
                    <a:lnTo>
                      <a:pt x="21600" y="11561"/>
                    </a:lnTo>
                    <a:lnTo>
                      <a:pt x="21600" y="9023"/>
                    </a:lnTo>
                    <a:lnTo>
                      <a:pt x="21126" y="8909"/>
                    </a:lnTo>
                    <a:lnTo>
                      <a:pt x="20544" y="8744"/>
                    </a:lnTo>
                    <a:lnTo>
                      <a:pt x="19919" y="8567"/>
                    </a:lnTo>
                    <a:lnTo>
                      <a:pt x="19179" y="8350"/>
                    </a:lnTo>
                    <a:lnTo>
                      <a:pt x="18439" y="8122"/>
                    </a:lnTo>
                    <a:lnTo>
                      <a:pt x="17656" y="7842"/>
                    </a:lnTo>
                    <a:lnTo>
                      <a:pt x="16098" y="7273"/>
                    </a:lnTo>
                    <a:lnTo>
                      <a:pt x="15358" y="6941"/>
                    </a:lnTo>
                    <a:lnTo>
                      <a:pt x="14697" y="6599"/>
                    </a:lnTo>
                    <a:lnTo>
                      <a:pt x="14072" y="6257"/>
                    </a:lnTo>
                    <a:lnTo>
                      <a:pt x="13526" y="5864"/>
                    </a:lnTo>
                    <a:lnTo>
                      <a:pt x="13102" y="5532"/>
                    </a:lnTo>
                    <a:lnTo>
                      <a:pt x="12786" y="5128"/>
                    </a:lnTo>
                    <a:lnTo>
                      <a:pt x="12707" y="4911"/>
                    </a:lnTo>
                    <a:lnTo>
                      <a:pt x="12628" y="4734"/>
                    </a:lnTo>
                    <a:lnTo>
                      <a:pt x="12592" y="4517"/>
                    </a:lnTo>
                    <a:lnTo>
                      <a:pt x="12628" y="4341"/>
                    </a:lnTo>
                    <a:lnTo>
                      <a:pt x="12786" y="3947"/>
                    </a:lnTo>
                    <a:lnTo>
                      <a:pt x="13023" y="3553"/>
                    </a:lnTo>
                    <a:lnTo>
                      <a:pt x="13375" y="3274"/>
                    </a:lnTo>
                    <a:lnTo>
                      <a:pt x="13799" y="2994"/>
                    </a:lnTo>
                    <a:lnTo>
                      <a:pt x="14266" y="2766"/>
                    </a:lnTo>
                    <a:lnTo>
                      <a:pt x="14812" y="2538"/>
                    </a:lnTo>
                    <a:lnTo>
                      <a:pt x="16062" y="2207"/>
                    </a:lnTo>
                    <a:lnTo>
                      <a:pt x="17462" y="1865"/>
                    </a:lnTo>
                    <a:lnTo>
                      <a:pt x="18870" y="1637"/>
                    </a:lnTo>
                    <a:lnTo>
                      <a:pt x="20307" y="1295"/>
                    </a:lnTo>
                    <a:lnTo>
                      <a:pt x="20975" y="1129"/>
                    </a:lnTo>
                    <a:lnTo>
                      <a:pt x="21600" y="901"/>
                    </a:lnTo>
                    <a:lnTo>
                      <a:pt x="21600" y="0"/>
                    </a:lnTo>
                    <a:lnTo>
                      <a:pt x="20896" y="228"/>
                    </a:lnTo>
                    <a:lnTo>
                      <a:pt x="20077" y="456"/>
                    </a:lnTo>
                    <a:lnTo>
                      <a:pt x="19222" y="684"/>
                    </a:lnTo>
                    <a:lnTo>
                      <a:pt x="18324" y="849"/>
                    </a:lnTo>
                    <a:lnTo>
                      <a:pt x="16414" y="1243"/>
                    </a:lnTo>
                    <a:lnTo>
                      <a:pt x="15480" y="1409"/>
                    </a:lnTo>
                    <a:lnTo>
                      <a:pt x="14582" y="1637"/>
                    </a:lnTo>
                    <a:lnTo>
                      <a:pt x="13684" y="1803"/>
                    </a:lnTo>
                    <a:lnTo>
                      <a:pt x="12865" y="2093"/>
                    </a:lnTo>
                    <a:lnTo>
                      <a:pt x="12125" y="2372"/>
                    </a:lnTo>
                    <a:lnTo>
                      <a:pt x="11500" y="2704"/>
                    </a:lnTo>
                    <a:lnTo>
                      <a:pt x="10954" y="3108"/>
                    </a:lnTo>
                    <a:lnTo>
                      <a:pt x="10567" y="3502"/>
                    </a:lnTo>
                    <a:lnTo>
                      <a:pt x="10452" y="3719"/>
                    </a:lnTo>
                    <a:lnTo>
                      <a:pt x="10329" y="4009"/>
                    </a:lnTo>
                    <a:lnTo>
                      <a:pt x="10250" y="4289"/>
                    </a:lnTo>
                    <a:lnTo>
                      <a:pt x="10250" y="4569"/>
                    </a:lnTo>
                    <a:close/>
                  </a:path>
                </a:pathLst>
              </a:custGeom>
              <a:solidFill>
                <a:srgbClr val="003399"/>
              </a:solidFill>
              <a:ln w="12700" cap="flat">
                <a:noFill/>
                <a:miter lim="400000"/>
              </a:ln>
              <a:effectLst/>
            </p:spPr>
            <p:txBody>
              <a:bodyPr wrap="square" lIns="45719" tIns="45719" rIns="45719" bIns="45719" numCol="1" anchor="t">
                <a:noAutofit/>
              </a:bodyPr>
              <a:lstStyle/>
              <a:p>
                <a:pPr>
                  <a:defRPr>
                    <a:solidFill>
                      <a:srgbClr val="FFFFFF"/>
                    </a:solidFill>
                    <a:latin typeface="Garamond"/>
                    <a:ea typeface="Garamond"/>
                    <a:cs typeface="Garamond"/>
                    <a:sym typeface="Garamond"/>
                  </a:defRPr>
                </a:pPr>
                <a:endParaRPr/>
              </a:p>
            </p:txBody>
          </p:sp>
          <p:sp>
            <p:nvSpPr>
              <p:cNvPr id="1518" name="Freeform 10"/>
              <p:cNvSpPr/>
              <p:nvPr/>
            </p:nvSpPr>
            <p:spPr>
              <a:xfrm>
                <a:off x="4402137" y="138112"/>
                <a:ext cx="1981201" cy="855664"/>
              </a:xfrm>
              <a:custGeom>
                <a:avLst/>
                <a:gdLst/>
                <a:ahLst/>
                <a:cxnLst>
                  <a:cxn ang="0">
                    <a:pos x="wd2" y="hd2"/>
                  </a:cxn>
                  <a:cxn ang="5400000">
                    <a:pos x="wd2" y="hd2"/>
                  </a:cxn>
                  <a:cxn ang="10800000">
                    <a:pos x="wd2" y="hd2"/>
                  </a:cxn>
                  <a:cxn ang="16200000">
                    <a:pos x="wd2" y="hd2"/>
                  </a:cxn>
                </a:cxnLst>
                <a:rect l="0" t="0" r="r" b="b"/>
                <a:pathLst>
                  <a:path w="21600" h="21600" extrusionOk="0">
                    <a:moveTo>
                      <a:pt x="0" y="13305"/>
                    </a:moveTo>
                    <a:lnTo>
                      <a:pt x="0" y="14427"/>
                    </a:lnTo>
                    <a:lnTo>
                      <a:pt x="87" y="15509"/>
                    </a:lnTo>
                    <a:lnTo>
                      <a:pt x="467" y="16591"/>
                    </a:lnTo>
                    <a:lnTo>
                      <a:pt x="935" y="17472"/>
                    </a:lnTo>
                    <a:lnTo>
                      <a:pt x="1592" y="18554"/>
                    </a:lnTo>
                    <a:lnTo>
                      <a:pt x="2440" y="19636"/>
                    </a:lnTo>
                    <a:lnTo>
                      <a:pt x="3375" y="20518"/>
                    </a:lnTo>
                    <a:lnTo>
                      <a:pt x="4413" y="21600"/>
                    </a:lnTo>
                    <a:lnTo>
                      <a:pt x="3669" y="20718"/>
                    </a:lnTo>
                    <a:lnTo>
                      <a:pt x="3098" y="19636"/>
                    </a:lnTo>
                    <a:lnTo>
                      <a:pt x="2717" y="18755"/>
                    </a:lnTo>
                    <a:lnTo>
                      <a:pt x="2440" y="17913"/>
                    </a:lnTo>
                    <a:lnTo>
                      <a:pt x="2354" y="17032"/>
                    </a:lnTo>
                    <a:lnTo>
                      <a:pt x="2354" y="16150"/>
                    </a:lnTo>
                    <a:lnTo>
                      <a:pt x="2440" y="15268"/>
                    </a:lnTo>
                    <a:lnTo>
                      <a:pt x="3098" y="13745"/>
                    </a:lnTo>
                    <a:lnTo>
                      <a:pt x="3479" y="13104"/>
                    </a:lnTo>
                    <a:lnTo>
                      <a:pt x="4604" y="11782"/>
                    </a:lnTo>
                    <a:lnTo>
                      <a:pt x="6110" y="10499"/>
                    </a:lnTo>
                    <a:lnTo>
                      <a:pt x="7702" y="9377"/>
                    </a:lnTo>
                    <a:lnTo>
                      <a:pt x="9588" y="8536"/>
                    </a:lnTo>
                    <a:lnTo>
                      <a:pt x="11458" y="7654"/>
                    </a:lnTo>
                    <a:lnTo>
                      <a:pt x="15404" y="6131"/>
                    </a:lnTo>
                    <a:lnTo>
                      <a:pt x="17187" y="5450"/>
                    </a:lnTo>
                    <a:lnTo>
                      <a:pt x="18883" y="4809"/>
                    </a:lnTo>
                    <a:lnTo>
                      <a:pt x="20388" y="4609"/>
                    </a:lnTo>
                    <a:lnTo>
                      <a:pt x="21600" y="4168"/>
                    </a:lnTo>
                    <a:lnTo>
                      <a:pt x="21600" y="0"/>
                    </a:lnTo>
                    <a:lnTo>
                      <a:pt x="20094" y="882"/>
                    </a:lnTo>
                    <a:lnTo>
                      <a:pt x="18502" y="1523"/>
                    </a:lnTo>
                    <a:lnTo>
                      <a:pt x="15127" y="2845"/>
                    </a:lnTo>
                    <a:lnTo>
                      <a:pt x="11648" y="3727"/>
                    </a:lnTo>
                    <a:lnTo>
                      <a:pt x="8360" y="5049"/>
                    </a:lnTo>
                    <a:lnTo>
                      <a:pt x="6767" y="5691"/>
                    </a:lnTo>
                    <a:lnTo>
                      <a:pt x="5348" y="6332"/>
                    </a:lnTo>
                    <a:lnTo>
                      <a:pt x="3946" y="7213"/>
                    </a:lnTo>
                    <a:lnTo>
                      <a:pt x="2821" y="8095"/>
                    </a:lnTo>
                    <a:lnTo>
                      <a:pt x="1783" y="9177"/>
                    </a:lnTo>
                    <a:lnTo>
                      <a:pt x="935" y="10259"/>
                    </a:lnTo>
                    <a:lnTo>
                      <a:pt x="381" y="11782"/>
                    </a:lnTo>
                    <a:lnTo>
                      <a:pt x="0" y="13305"/>
                    </a:lnTo>
                    <a:close/>
                  </a:path>
                </a:pathLst>
              </a:custGeom>
              <a:gradFill flip="none" rotWithShape="1">
                <a:gsLst>
                  <a:gs pos="0">
                    <a:srgbClr val="002D86"/>
                  </a:gs>
                  <a:gs pos="100000">
                    <a:srgbClr val="003399"/>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grpSp>
        <p:sp>
          <p:nvSpPr>
            <p:cNvPr id="1520" name="Freeform 11"/>
            <p:cNvSpPr/>
            <p:nvPr/>
          </p:nvSpPr>
          <p:spPr>
            <a:xfrm>
              <a:off x="5273675" y="2128837"/>
              <a:ext cx="2897188" cy="2439989"/>
            </a:xfrm>
            <a:custGeom>
              <a:avLst/>
              <a:gdLst/>
              <a:ahLst/>
              <a:cxnLst>
                <a:cxn ang="0">
                  <a:pos x="wd2" y="hd2"/>
                </a:cxn>
                <a:cxn ang="5400000">
                  <a:pos x="wd2" y="hd2"/>
                </a:cxn>
                <a:cxn ang="10800000">
                  <a:pos x="wd2" y="hd2"/>
                </a:cxn>
                <a:cxn ang="16200000">
                  <a:pos x="wd2" y="hd2"/>
                </a:cxn>
              </a:cxnLst>
              <a:rect l="0" t="0" r="r" b="b"/>
              <a:pathLst>
                <a:path w="21600" h="21600" extrusionOk="0">
                  <a:moveTo>
                    <a:pt x="7253" y="15998"/>
                  </a:moveTo>
                  <a:lnTo>
                    <a:pt x="9238" y="15601"/>
                  </a:lnTo>
                  <a:lnTo>
                    <a:pt x="11082" y="15204"/>
                  </a:lnTo>
                  <a:lnTo>
                    <a:pt x="12766" y="14880"/>
                  </a:lnTo>
                  <a:lnTo>
                    <a:pt x="14300" y="14483"/>
                  </a:lnTo>
                  <a:lnTo>
                    <a:pt x="15673" y="14072"/>
                  </a:lnTo>
                  <a:lnTo>
                    <a:pt x="16896" y="13675"/>
                  </a:lnTo>
                  <a:lnTo>
                    <a:pt x="18025" y="13189"/>
                  </a:lnTo>
                  <a:lnTo>
                    <a:pt x="18938" y="12792"/>
                  </a:lnTo>
                  <a:lnTo>
                    <a:pt x="19756" y="12234"/>
                  </a:lnTo>
                  <a:lnTo>
                    <a:pt x="20424" y="11763"/>
                  </a:lnTo>
                  <a:lnTo>
                    <a:pt x="20885" y="11116"/>
                  </a:lnTo>
                  <a:lnTo>
                    <a:pt x="21290" y="10469"/>
                  </a:lnTo>
                  <a:lnTo>
                    <a:pt x="21497" y="9837"/>
                  </a:lnTo>
                  <a:lnTo>
                    <a:pt x="21600" y="9028"/>
                  </a:lnTo>
                  <a:lnTo>
                    <a:pt x="21544" y="8234"/>
                  </a:lnTo>
                  <a:lnTo>
                    <a:pt x="21346" y="7352"/>
                  </a:lnTo>
                  <a:lnTo>
                    <a:pt x="21083" y="6720"/>
                  </a:lnTo>
                  <a:lnTo>
                    <a:pt x="20678" y="5999"/>
                  </a:lnTo>
                  <a:lnTo>
                    <a:pt x="20170" y="5352"/>
                  </a:lnTo>
                  <a:lnTo>
                    <a:pt x="19559" y="4720"/>
                  </a:lnTo>
                  <a:lnTo>
                    <a:pt x="18891" y="4073"/>
                  </a:lnTo>
                  <a:lnTo>
                    <a:pt x="18129" y="3441"/>
                  </a:lnTo>
                  <a:lnTo>
                    <a:pt x="16642" y="2309"/>
                  </a:lnTo>
                  <a:lnTo>
                    <a:pt x="15880" y="1838"/>
                  </a:lnTo>
                  <a:lnTo>
                    <a:pt x="15165" y="1353"/>
                  </a:lnTo>
                  <a:lnTo>
                    <a:pt x="14450" y="956"/>
                  </a:lnTo>
                  <a:lnTo>
                    <a:pt x="13886" y="632"/>
                  </a:lnTo>
                  <a:lnTo>
                    <a:pt x="13378" y="397"/>
                  </a:lnTo>
                  <a:lnTo>
                    <a:pt x="13020" y="147"/>
                  </a:lnTo>
                  <a:lnTo>
                    <a:pt x="12766" y="74"/>
                  </a:lnTo>
                  <a:lnTo>
                    <a:pt x="12663" y="0"/>
                  </a:lnTo>
                  <a:lnTo>
                    <a:pt x="14093" y="794"/>
                  </a:lnTo>
                  <a:lnTo>
                    <a:pt x="15570" y="1750"/>
                  </a:lnTo>
                  <a:lnTo>
                    <a:pt x="17000" y="2720"/>
                  </a:lnTo>
                  <a:lnTo>
                    <a:pt x="18326" y="3749"/>
                  </a:lnTo>
                  <a:lnTo>
                    <a:pt x="18938" y="4235"/>
                  </a:lnTo>
                  <a:lnTo>
                    <a:pt x="19455" y="4793"/>
                  </a:lnTo>
                  <a:lnTo>
                    <a:pt x="19963" y="5352"/>
                  </a:lnTo>
                  <a:lnTo>
                    <a:pt x="20424" y="5911"/>
                  </a:lnTo>
                  <a:lnTo>
                    <a:pt x="20782" y="6470"/>
                  </a:lnTo>
                  <a:lnTo>
                    <a:pt x="21036" y="7028"/>
                  </a:lnTo>
                  <a:lnTo>
                    <a:pt x="21186" y="7675"/>
                  </a:lnTo>
                  <a:lnTo>
                    <a:pt x="21290" y="8234"/>
                  </a:lnTo>
                  <a:lnTo>
                    <a:pt x="21243" y="8793"/>
                  </a:lnTo>
                  <a:lnTo>
                    <a:pt x="21083" y="9352"/>
                  </a:lnTo>
                  <a:lnTo>
                    <a:pt x="20829" y="9837"/>
                  </a:lnTo>
                  <a:lnTo>
                    <a:pt x="20424" y="10322"/>
                  </a:lnTo>
                  <a:lnTo>
                    <a:pt x="19963" y="10719"/>
                  </a:lnTo>
                  <a:lnTo>
                    <a:pt x="19399" y="11116"/>
                  </a:lnTo>
                  <a:lnTo>
                    <a:pt x="18787" y="11440"/>
                  </a:lnTo>
                  <a:lnTo>
                    <a:pt x="18072" y="11763"/>
                  </a:lnTo>
                  <a:lnTo>
                    <a:pt x="17254" y="12072"/>
                  </a:lnTo>
                  <a:lnTo>
                    <a:pt x="16445" y="12395"/>
                  </a:lnTo>
                  <a:lnTo>
                    <a:pt x="14601" y="12881"/>
                  </a:lnTo>
                  <a:lnTo>
                    <a:pt x="12710" y="13351"/>
                  </a:lnTo>
                  <a:lnTo>
                    <a:pt x="10668" y="13836"/>
                  </a:lnTo>
                  <a:lnTo>
                    <a:pt x="8683" y="14233"/>
                  </a:lnTo>
                  <a:lnTo>
                    <a:pt x="6736" y="14630"/>
                  </a:lnTo>
                  <a:lnTo>
                    <a:pt x="4901" y="15116"/>
                  </a:lnTo>
                  <a:lnTo>
                    <a:pt x="4083" y="15351"/>
                  </a:lnTo>
                  <a:lnTo>
                    <a:pt x="3321" y="15674"/>
                  </a:lnTo>
                  <a:lnTo>
                    <a:pt x="2606" y="15910"/>
                  </a:lnTo>
                  <a:lnTo>
                    <a:pt x="1938" y="16233"/>
                  </a:lnTo>
                  <a:lnTo>
                    <a:pt x="1383" y="16557"/>
                  </a:lnTo>
                  <a:lnTo>
                    <a:pt x="866" y="16880"/>
                  </a:lnTo>
                  <a:lnTo>
                    <a:pt x="508" y="17277"/>
                  </a:lnTo>
                  <a:lnTo>
                    <a:pt x="207" y="17674"/>
                  </a:lnTo>
                  <a:lnTo>
                    <a:pt x="56" y="18071"/>
                  </a:lnTo>
                  <a:lnTo>
                    <a:pt x="0" y="18556"/>
                  </a:lnTo>
                  <a:lnTo>
                    <a:pt x="103" y="19042"/>
                  </a:lnTo>
                  <a:lnTo>
                    <a:pt x="254" y="19512"/>
                  </a:lnTo>
                  <a:lnTo>
                    <a:pt x="508" y="19924"/>
                  </a:lnTo>
                  <a:lnTo>
                    <a:pt x="922" y="20321"/>
                  </a:lnTo>
                  <a:lnTo>
                    <a:pt x="1326" y="20644"/>
                  </a:lnTo>
                  <a:lnTo>
                    <a:pt x="1844" y="20953"/>
                  </a:lnTo>
                  <a:lnTo>
                    <a:pt x="3067" y="21600"/>
                  </a:lnTo>
                  <a:lnTo>
                    <a:pt x="2502" y="21203"/>
                  </a:lnTo>
                  <a:lnTo>
                    <a:pt x="2041" y="20791"/>
                  </a:lnTo>
                  <a:lnTo>
                    <a:pt x="1637" y="20394"/>
                  </a:lnTo>
                  <a:lnTo>
                    <a:pt x="1383" y="19997"/>
                  </a:lnTo>
                  <a:lnTo>
                    <a:pt x="1176" y="19600"/>
                  </a:lnTo>
                  <a:lnTo>
                    <a:pt x="1129" y="19203"/>
                  </a:lnTo>
                  <a:lnTo>
                    <a:pt x="1176" y="18792"/>
                  </a:lnTo>
                  <a:lnTo>
                    <a:pt x="1326" y="18483"/>
                  </a:lnTo>
                  <a:lnTo>
                    <a:pt x="1637" y="18071"/>
                  </a:lnTo>
                  <a:lnTo>
                    <a:pt x="1994" y="17762"/>
                  </a:lnTo>
                  <a:lnTo>
                    <a:pt x="2559" y="17439"/>
                  </a:lnTo>
                  <a:lnTo>
                    <a:pt x="3217" y="17115"/>
                  </a:lnTo>
                  <a:lnTo>
                    <a:pt x="3979" y="16792"/>
                  </a:lnTo>
                  <a:lnTo>
                    <a:pt x="4958" y="16483"/>
                  </a:lnTo>
                  <a:lnTo>
                    <a:pt x="6030" y="16233"/>
                  </a:lnTo>
                  <a:lnTo>
                    <a:pt x="7253" y="15998"/>
                  </a:lnTo>
                  <a:close/>
                </a:path>
              </a:pathLst>
            </a:custGeom>
            <a:gradFill flip="none" rotWithShape="1">
              <a:gsLst>
                <a:gs pos="0">
                  <a:srgbClr val="002B82"/>
                </a:gs>
                <a:gs pos="100000">
                  <a:srgbClr val="003399"/>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521" name="Freeform 12"/>
            <p:cNvSpPr/>
            <p:nvPr/>
          </p:nvSpPr>
          <p:spPr>
            <a:xfrm>
              <a:off x="0" y="0"/>
              <a:ext cx="9140826" cy="2819401"/>
            </a:xfrm>
            <a:prstGeom prst="rect">
              <a:avLst/>
            </a:prstGeom>
            <a:gradFill flip="none" rotWithShape="1">
              <a:gsLst>
                <a:gs pos="0">
                  <a:srgbClr val="000514"/>
                </a:gs>
                <a:gs pos="100000">
                  <a:srgbClr val="003399"/>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Garamond"/>
                  <a:ea typeface="Garamond"/>
                  <a:cs typeface="Garamond"/>
                  <a:sym typeface="Garamond"/>
                </a:defRPr>
              </a:pPr>
              <a:endParaRPr/>
            </a:p>
          </p:txBody>
        </p:sp>
      </p:grpSp>
      <p:sp>
        <p:nvSpPr>
          <p:cNvPr id="1523" name="Slide Number"/>
          <p:cNvSpPr txBox="1">
            <a:spLocks noGrp="1"/>
          </p:cNvSpPr>
          <p:nvPr>
            <p:ph type="sldNum" sz="quarter" idx="2"/>
          </p:nvPr>
        </p:nvSpPr>
        <p:spPr>
          <a:xfrm>
            <a:off x="8439785" y="6468110"/>
            <a:ext cx="247015" cy="256541"/>
          </a:xfrm>
          <a:prstGeom prst="rect">
            <a:avLst/>
          </a:prstGeom>
        </p:spPr>
        <p:txBody>
          <a:bodyPr anchor="b"/>
          <a:lstStyle>
            <a:lvl1pPr>
              <a:defRPr sz="1200">
                <a:latin typeface="Garamond"/>
                <a:ea typeface="Garamond"/>
                <a:cs typeface="Garamond"/>
                <a:sym typeface="Garamond"/>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55651322"/>
      </p:ext>
    </p:extLst>
  </p:cSld>
  <p:clrMapOvr>
    <a:masterClrMapping/>
  </p:clrMapOvr>
  <p:transition spd="med"/>
</p:sldLayout>
</file>

<file path=ppt/slideLayouts/slideLayout307.xml><?xml version="1.0" encoding="utf-8"?>
<p:sldLayout xmlns:a="http://schemas.openxmlformats.org/drawingml/2006/main" xmlns:r="http://schemas.openxmlformats.org/officeDocument/2006/relationships" xmlns:p="http://schemas.openxmlformats.org/presentationml/2006/main" showMasterSp="0" type="tx">
  <p:cSld name="6_Content with Caption">
    <p:bg>
      <p:bgPr>
        <a:solidFill>
          <a:srgbClr val="003399"/>
        </a:solidFill>
        <a:effectLst/>
      </p:bgPr>
    </p:bg>
    <p:spTree>
      <p:nvGrpSpPr>
        <p:cNvPr id="1" name=""/>
        <p:cNvGrpSpPr/>
        <p:nvPr/>
      </p:nvGrpSpPr>
      <p:grpSpPr>
        <a:xfrm>
          <a:off x="0" y="0"/>
          <a:ext cx="0" cy="0"/>
          <a:chOff x="0" y="0"/>
          <a:chExt cx="0" cy="0"/>
        </a:xfrm>
      </p:grpSpPr>
      <p:grpSp>
        <p:nvGrpSpPr>
          <p:cNvPr id="1538" name="Group 4"/>
          <p:cNvGrpSpPr/>
          <p:nvPr/>
        </p:nvGrpSpPr>
        <p:grpSpPr>
          <a:xfrm>
            <a:off x="0" y="0"/>
            <a:ext cx="9140826" cy="6850064"/>
            <a:chOff x="0" y="0"/>
            <a:chExt cx="9140825" cy="6850063"/>
          </a:xfrm>
        </p:grpSpPr>
        <p:grpSp>
          <p:nvGrpSpPr>
            <p:cNvPr id="1535" name="Group 5"/>
            <p:cNvGrpSpPr/>
            <p:nvPr/>
          </p:nvGrpSpPr>
          <p:grpSpPr>
            <a:xfrm>
              <a:off x="2743200" y="3540125"/>
              <a:ext cx="6392863" cy="3309939"/>
              <a:chOff x="0" y="0"/>
              <a:chExt cx="6392862" cy="3309937"/>
            </a:xfrm>
          </p:grpSpPr>
          <p:sp>
            <p:nvSpPr>
              <p:cNvPr id="1530" name="Freeform 6"/>
              <p:cNvSpPr/>
              <p:nvPr/>
            </p:nvSpPr>
            <p:spPr>
              <a:xfrm>
                <a:off x="0" y="657225"/>
                <a:ext cx="4575176" cy="2652713"/>
              </a:xfrm>
              <a:custGeom>
                <a:avLst/>
                <a:gdLst/>
                <a:ahLst/>
                <a:cxnLst>
                  <a:cxn ang="0">
                    <a:pos x="wd2" y="hd2"/>
                  </a:cxn>
                  <a:cxn ang="5400000">
                    <a:pos x="wd2" y="hd2"/>
                  </a:cxn>
                  <a:cxn ang="10800000">
                    <a:pos x="wd2" y="hd2"/>
                  </a:cxn>
                  <a:cxn ang="16200000">
                    <a:pos x="wd2" y="hd2"/>
                  </a:cxn>
                </a:cxnLst>
                <a:rect l="0" t="0" r="r" b="b"/>
                <a:pathLst>
                  <a:path w="21600" h="21600" extrusionOk="0">
                    <a:moveTo>
                      <a:pt x="20783" y="7032"/>
                    </a:moveTo>
                    <a:lnTo>
                      <a:pt x="20536" y="6825"/>
                    </a:lnTo>
                    <a:lnTo>
                      <a:pt x="20176" y="6541"/>
                    </a:lnTo>
                    <a:lnTo>
                      <a:pt x="19726" y="6256"/>
                    </a:lnTo>
                    <a:lnTo>
                      <a:pt x="19194" y="5907"/>
                    </a:lnTo>
                    <a:lnTo>
                      <a:pt x="18587" y="5481"/>
                    </a:lnTo>
                    <a:lnTo>
                      <a:pt x="17898" y="5132"/>
                    </a:lnTo>
                    <a:lnTo>
                      <a:pt x="16511" y="4434"/>
                    </a:lnTo>
                    <a:lnTo>
                      <a:pt x="15574" y="4007"/>
                    </a:lnTo>
                    <a:lnTo>
                      <a:pt x="14765" y="3581"/>
                    </a:lnTo>
                    <a:lnTo>
                      <a:pt x="14075" y="3167"/>
                    </a:lnTo>
                    <a:lnTo>
                      <a:pt x="13543" y="2740"/>
                    </a:lnTo>
                    <a:lnTo>
                      <a:pt x="13056" y="2314"/>
                    </a:lnTo>
                    <a:lnTo>
                      <a:pt x="12689" y="1965"/>
                    </a:lnTo>
                    <a:lnTo>
                      <a:pt x="12404" y="1616"/>
                    </a:lnTo>
                    <a:lnTo>
                      <a:pt x="12202" y="1331"/>
                    </a:lnTo>
                    <a:lnTo>
                      <a:pt x="12037" y="1047"/>
                    </a:lnTo>
                    <a:lnTo>
                      <a:pt x="11917" y="776"/>
                    </a:lnTo>
                    <a:lnTo>
                      <a:pt x="11879" y="556"/>
                    </a:lnTo>
                    <a:lnTo>
                      <a:pt x="11834" y="349"/>
                    </a:lnTo>
                    <a:lnTo>
                      <a:pt x="11879" y="65"/>
                    </a:lnTo>
                    <a:lnTo>
                      <a:pt x="11879" y="0"/>
                    </a:lnTo>
                    <a:lnTo>
                      <a:pt x="11752" y="349"/>
                    </a:lnTo>
                    <a:lnTo>
                      <a:pt x="11669" y="633"/>
                    </a:lnTo>
                    <a:lnTo>
                      <a:pt x="11669" y="982"/>
                    </a:lnTo>
                    <a:lnTo>
                      <a:pt x="11752" y="1267"/>
                    </a:lnTo>
                    <a:lnTo>
                      <a:pt x="11917" y="1551"/>
                    </a:lnTo>
                    <a:lnTo>
                      <a:pt x="12119" y="1823"/>
                    </a:lnTo>
                    <a:lnTo>
                      <a:pt x="12366" y="2107"/>
                    </a:lnTo>
                    <a:lnTo>
                      <a:pt x="12651" y="2391"/>
                    </a:lnTo>
                    <a:lnTo>
                      <a:pt x="13018" y="2676"/>
                    </a:lnTo>
                    <a:lnTo>
                      <a:pt x="13423" y="2947"/>
                    </a:lnTo>
                    <a:lnTo>
                      <a:pt x="14278" y="3451"/>
                    </a:lnTo>
                    <a:lnTo>
                      <a:pt x="15289" y="4007"/>
                    </a:lnTo>
                    <a:lnTo>
                      <a:pt x="16354" y="4498"/>
                    </a:lnTo>
                    <a:lnTo>
                      <a:pt x="17126" y="4925"/>
                    </a:lnTo>
                    <a:lnTo>
                      <a:pt x="17853" y="5274"/>
                    </a:lnTo>
                    <a:lnTo>
                      <a:pt x="18467" y="5623"/>
                    </a:lnTo>
                    <a:lnTo>
                      <a:pt x="19037" y="5972"/>
                    </a:lnTo>
                    <a:lnTo>
                      <a:pt x="19524" y="6256"/>
                    </a:lnTo>
                    <a:lnTo>
                      <a:pt x="19929" y="6541"/>
                    </a:lnTo>
                    <a:lnTo>
                      <a:pt x="20296" y="6825"/>
                    </a:lnTo>
                    <a:lnTo>
                      <a:pt x="20536" y="7032"/>
                    </a:lnTo>
                    <a:lnTo>
                      <a:pt x="20746" y="7239"/>
                    </a:lnTo>
                    <a:lnTo>
                      <a:pt x="20866" y="7459"/>
                    </a:lnTo>
                    <a:lnTo>
                      <a:pt x="20948" y="7665"/>
                    </a:lnTo>
                    <a:lnTo>
                      <a:pt x="20985" y="7950"/>
                    </a:lnTo>
                    <a:lnTo>
                      <a:pt x="20948" y="8299"/>
                    </a:lnTo>
                    <a:lnTo>
                      <a:pt x="20866" y="8583"/>
                    </a:lnTo>
                    <a:lnTo>
                      <a:pt x="20701" y="8932"/>
                    </a:lnTo>
                    <a:lnTo>
                      <a:pt x="20461" y="9217"/>
                    </a:lnTo>
                    <a:lnTo>
                      <a:pt x="20176" y="9501"/>
                    </a:lnTo>
                    <a:lnTo>
                      <a:pt x="19809" y="9772"/>
                    </a:lnTo>
                    <a:lnTo>
                      <a:pt x="19404" y="10057"/>
                    </a:lnTo>
                    <a:lnTo>
                      <a:pt x="18954" y="10341"/>
                    </a:lnTo>
                    <a:lnTo>
                      <a:pt x="18422" y="10625"/>
                    </a:lnTo>
                    <a:lnTo>
                      <a:pt x="17853" y="10897"/>
                    </a:lnTo>
                    <a:lnTo>
                      <a:pt x="17246" y="11181"/>
                    </a:lnTo>
                    <a:lnTo>
                      <a:pt x="16593" y="11466"/>
                    </a:lnTo>
                    <a:lnTo>
                      <a:pt x="15214" y="12022"/>
                    </a:lnTo>
                    <a:lnTo>
                      <a:pt x="13663" y="12655"/>
                    </a:lnTo>
                    <a:lnTo>
                      <a:pt x="12037" y="13366"/>
                    </a:lnTo>
                    <a:lnTo>
                      <a:pt x="10328" y="14141"/>
                    </a:lnTo>
                    <a:lnTo>
                      <a:pt x="8582" y="15046"/>
                    </a:lnTo>
                    <a:lnTo>
                      <a:pt x="6835" y="16042"/>
                    </a:lnTo>
                    <a:lnTo>
                      <a:pt x="5044" y="17166"/>
                    </a:lnTo>
                    <a:lnTo>
                      <a:pt x="3298" y="18498"/>
                    </a:lnTo>
                    <a:lnTo>
                      <a:pt x="1626" y="19971"/>
                    </a:lnTo>
                    <a:lnTo>
                      <a:pt x="0" y="21600"/>
                    </a:lnTo>
                    <a:lnTo>
                      <a:pt x="2646" y="21600"/>
                    </a:lnTo>
                    <a:lnTo>
                      <a:pt x="4152" y="20256"/>
                    </a:lnTo>
                    <a:lnTo>
                      <a:pt x="5651" y="18989"/>
                    </a:lnTo>
                    <a:lnTo>
                      <a:pt x="7158" y="17942"/>
                    </a:lnTo>
                    <a:lnTo>
                      <a:pt x="8582" y="16946"/>
                    </a:lnTo>
                    <a:lnTo>
                      <a:pt x="10006" y="16042"/>
                    </a:lnTo>
                    <a:lnTo>
                      <a:pt x="11385" y="15331"/>
                    </a:lnTo>
                    <a:lnTo>
                      <a:pt x="12689" y="14633"/>
                    </a:lnTo>
                    <a:lnTo>
                      <a:pt x="13948" y="13999"/>
                    </a:lnTo>
                    <a:lnTo>
                      <a:pt x="15132" y="13508"/>
                    </a:lnTo>
                    <a:lnTo>
                      <a:pt x="16226" y="13017"/>
                    </a:lnTo>
                    <a:lnTo>
                      <a:pt x="17246" y="12590"/>
                    </a:lnTo>
                    <a:lnTo>
                      <a:pt x="18182" y="12241"/>
                    </a:lnTo>
                    <a:lnTo>
                      <a:pt x="18992" y="11815"/>
                    </a:lnTo>
                    <a:lnTo>
                      <a:pt x="19681" y="11530"/>
                    </a:lnTo>
                    <a:lnTo>
                      <a:pt x="20251" y="11181"/>
                    </a:lnTo>
                    <a:lnTo>
                      <a:pt x="20701" y="10832"/>
                    </a:lnTo>
                    <a:lnTo>
                      <a:pt x="20985" y="10548"/>
                    </a:lnTo>
                    <a:lnTo>
                      <a:pt x="21188" y="10264"/>
                    </a:lnTo>
                    <a:lnTo>
                      <a:pt x="21353" y="9915"/>
                    </a:lnTo>
                    <a:lnTo>
                      <a:pt x="21473" y="9630"/>
                    </a:lnTo>
                    <a:lnTo>
                      <a:pt x="21555" y="9359"/>
                    </a:lnTo>
                    <a:lnTo>
                      <a:pt x="21600" y="9074"/>
                    </a:lnTo>
                    <a:lnTo>
                      <a:pt x="21555" y="8506"/>
                    </a:lnTo>
                    <a:lnTo>
                      <a:pt x="21390" y="8014"/>
                    </a:lnTo>
                    <a:lnTo>
                      <a:pt x="21233" y="7601"/>
                    </a:lnTo>
                    <a:lnTo>
                      <a:pt x="20985" y="7239"/>
                    </a:lnTo>
                    <a:lnTo>
                      <a:pt x="20783" y="7032"/>
                    </a:lnTo>
                    <a:close/>
                  </a:path>
                </a:pathLst>
              </a:custGeom>
              <a:gradFill flip="none" rotWithShape="1">
                <a:gsLst>
                  <a:gs pos="0">
                    <a:srgbClr val="003399"/>
                  </a:gs>
                  <a:gs pos="100000">
                    <a:srgbClr val="002E8B"/>
                  </a:gs>
                </a:gsLst>
                <a:lin ang="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531" name="Freeform 7"/>
              <p:cNvSpPr/>
              <p:nvPr/>
            </p:nvSpPr>
            <p:spPr>
              <a:xfrm>
                <a:off x="3876675" y="700087"/>
                <a:ext cx="1998663" cy="1287464"/>
              </a:xfrm>
              <a:custGeom>
                <a:avLst/>
                <a:gdLst/>
                <a:ahLst/>
                <a:cxnLst>
                  <a:cxn ang="0">
                    <a:pos x="wd2" y="hd2"/>
                  </a:cxn>
                  <a:cxn ang="5400000">
                    <a:pos x="wd2" y="hd2"/>
                  </a:cxn>
                  <a:cxn ang="10800000">
                    <a:pos x="wd2" y="hd2"/>
                  </a:cxn>
                  <a:cxn ang="16200000">
                    <a:pos x="wd2" y="hd2"/>
                  </a:cxn>
                </a:cxnLst>
                <a:rect l="0" t="0" r="r" b="b"/>
                <a:pathLst>
                  <a:path w="21600" h="21600" extrusionOk="0">
                    <a:moveTo>
                      <a:pt x="21600" y="16380"/>
                    </a:moveTo>
                    <a:lnTo>
                      <a:pt x="21411" y="15661"/>
                    </a:lnTo>
                    <a:lnTo>
                      <a:pt x="21223" y="15075"/>
                    </a:lnTo>
                    <a:lnTo>
                      <a:pt x="20862" y="14356"/>
                    </a:lnTo>
                    <a:lnTo>
                      <a:pt x="20382" y="13770"/>
                    </a:lnTo>
                    <a:lnTo>
                      <a:pt x="19267" y="12758"/>
                    </a:lnTo>
                    <a:lnTo>
                      <a:pt x="17877" y="11745"/>
                    </a:lnTo>
                    <a:lnTo>
                      <a:pt x="16196" y="10867"/>
                    </a:lnTo>
                    <a:lnTo>
                      <a:pt x="14429" y="10147"/>
                    </a:lnTo>
                    <a:lnTo>
                      <a:pt x="12473" y="9269"/>
                    </a:lnTo>
                    <a:lnTo>
                      <a:pt x="8561" y="7830"/>
                    </a:lnTo>
                    <a:lnTo>
                      <a:pt x="6708" y="6951"/>
                    </a:lnTo>
                    <a:lnTo>
                      <a:pt x="4941" y="6099"/>
                    </a:lnTo>
                    <a:lnTo>
                      <a:pt x="3346" y="5220"/>
                    </a:lnTo>
                    <a:lnTo>
                      <a:pt x="2042" y="4048"/>
                    </a:lnTo>
                    <a:lnTo>
                      <a:pt x="926" y="2903"/>
                    </a:lnTo>
                    <a:lnTo>
                      <a:pt x="566" y="2317"/>
                    </a:lnTo>
                    <a:lnTo>
                      <a:pt x="275" y="1598"/>
                    </a:lnTo>
                    <a:lnTo>
                      <a:pt x="86" y="879"/>
                    </a:lnTo>
                    <a:lnTo>
                      <a:pt x="0" y="0"/>
                    </a:lnTo>
                    <a:lnTo>
                      <a:pt x="0" y="1012"/>
                    </a:lnTo>
                    <a:lnTo>
                      <a:pt x="86" y="1598"/>
                    </a:lnTo>
                    <a:lnTo>
                      <a:pt x="275" y="2317"/>
                    </a:lnTo>
                    <a:lnTo>
                      <a:pt x="566" y="3036"/>
                    </a:lnTo>
                    <a:lnTo>
                      <a:pt x="926" y="3782"/>
                    </a:lnTo>
                    <a:lnTo>
                      <a:pt x="1493" y="4634"/>
                    </a:lnTo>
                    <a:lnTo>
                      <a:pt x="2145" y="5513"/>
                    </a:lnTo>
                    <a:lnTo>
                      <a:pt x="3071" y="6392"/>
                    </a:lnTo>
                    <a:lnTo>
                      <a:pt x="4186" y="7404"/>
                    </a:lnTo>
                    <a:lnTo>
                      <a:pt x="5593" y="8256"/>
                    </a:lnTo>
                    <a:lnTo>
                      <a:pt x="7171" y="9269"/>
                    </a:lnTo>
                    <a:lnTo>
                      <a:pt x="9024" y="10147"/>
                    </a:lnTo>
                    <a:lnTo>
                      <a:pt x="11272" y="11026"/>
                    </a:lnTo>
                    <a:lnTo>
                      <a:pt x="12850" y="11586"/>
                    </a:lnTo>
                    <a:lnTo>
                      <a:pt x="14240" y="12331"/>
                    </a:lnTo>
                    <a:lnTo>
                      <a:pt x="15458" y="13051"/>
                    </a:lnTo>
                    <a:lnTo>
                      <a:pt x="16573" y="13636"/>
                    </a:lnTo>
                    <a:lnTo>
                      <a:pt x="17414" y="14356"/>
                    </a:lnTo>
                    <a:lnTo>
                      <a:pt x="18066" y="15075"/>
                    </a:lnTo>
                    <a:lnTo>
                      <a:pt x="18529" y="15794"/>
                    </a:lnTo>
                    <a:lnTo>
                      <a:pt x="18906" y="16513"/>
                    </a:lnTo>
                    <a:lnTo>
                      <a:pt x="19078" y="17259"/>
                    </a:lnTo>
                    <a:lnTo>
                      <a:pt x="19181" y="17978"/>
                    </a:lnTo>
                    <a:lnTo>
                      <a:pt x="19078" y="18564"/>
                    </a:lnTo>
                    <a:lnTo>
                      <a:pt x="18803" y="19283"/>
                    </a:lnTo>
                    <a:lnTo>
                      <a:pt x="18529" y="19869"/>
                    </a:lnTo>
                    <a:lnTo>
                      <a:pt x="18066" y="20428"/>
                    </a:lnTo>
                    <a:lnTo>
                      <a:pt x="16762" y="21600"/>
                    </a:lnTo>
                    <a:lnTo>
                      <a:pt x="17963" y="21014"/>
                    </a:lnTo>
                    <a:lnTo>
                      <a:pt x="18992" y="20428"/>
                    </a:lnTo>
                    <a:lnTo>
                      <a:pt x="19833" y="19869"/>
                    </a:lnTo>
                    <a:lnTo>
                      <a:pt x="20571" y="19283"/>
                    </a:lnTo>
                    <a:lnTo>
                      <a:pt x="21034" y="18697"/>
                    </a:lnTo>
                    <a:lnTo>
                      <a:pt x="21411" y="17978"/>
                    </a:lnTo>
                    <a:lnTo>
                      <a:pt x="21600" y="17259"/>
                    </a:lnTo>
                    <a:lnTo>
                      <a:pt x="21600" y="16380"/>
                    </a:lnTo>
                    <a:close/>
                  </a:path>
                </a:pathLst>
              </a:custGeom>
              <a:gradFill flip="none" rotWithShape="1">
                <a:gsLst>
                  <a:gs pos="0">
                    <a:srgbClr val="003399"/>
                  </a:gs>
                  <a:gs pos="100000">
                    <a:srgbClr val="002E8B"/>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532" name="Freeform 8"/>
              <p:cNvSpPr/>
              <p:nvPr/>
            </p:nvSpPr>
            <p:spPr>
              <a:xfrm>
                <a:off x="1860550" y="1771650"/>
                <a:ext cx="4522788" cy="1538288"/>
              </a:xfrm>
              <a:custGeom>
                <a:avLst/>
                <a:gdLst/>
                <a:ahLst/>
                <a:cxnLst>
                  <a:cxn ang="0">
                    <a:pos x="wd2" y="hd2"/>
                  </a:cxn>
                  <a:cxn ang="5400000">
                    <a:pos x="wd2" y="hd2"/>
                  </a:cxn>
                  <a:cxn ang="10800000">
                    <a:pos x="wd2" y="hd2"/>
                  </a:cxn>
                  <a:cxn ang="16200000">
                    <a:pos x="wd2" y="hd2"/>
                  </a:cxn>
                </a:cxnLst>
                <a:rect l="0" t="0" r="r" b="b"/>
                <a:pathLst>
                  <a:path w="21600" h="21600" extrusionOk="0">
                    <a:moveTo>
                      <a:pt x="698" y="21355"/>
                    </a:moveTo>
                    <a:lnTo>
                      <a:pt x="0" y="21600"/>
                    </a:lnTo>
                    <a:lnTo>
                      <a:pt x="2964" y="21600"/>
                    </a:lnTo>
                    <a:lnTo>
                      <a:pt x="3290" y="21110"/>
                    </a:lnTo>
                    <a:lnTo>
                      <a:pt x="3662" y="20374"/>
                    </a:lnTo>
                    <a:lnTo>
                      <a:pt x="4200" y="19527"/>
                    </a:lnTo>
                    <a:lnTo>
                      <a:pt x="4814" y="18680"/>
                    </a:lnTo>
                    <a:lnTo>
                      <a:pt x="5512" y="17699"/>
                    </a:lnTo>
                    <a:lnTo>
                      <a:pt x="6338" y="16607"/>
                    </a:lnTo>
                    <a:lnTo>
                      <a:pt x="7286" y="15515"/>
                    </a:lnTo>
                    <a:lnTo>
                      <a:pt x="8355" y="14311"/>
                    </a:lnTo>
                    <a:lnTo>
                      <a:pt x="9545" y="12973"/>
                    </a:lnTo>
                    <a:lnTo>
                      <a:pt x="10864" y="11636"/>
                    </a:lnTo>
                    <a:lnTo>
                      <a:pt x="12305" y="10298"/>
                    </a:lnTo>
                    <a:lnTo>
                      <a:pt x="13867" y="8983"/>
                    </a:lnTo>
                    <a:lnTo>
                      <a:pt x="15595" y="7646"/>
                    </a:lnTo>
                    <a:lnTo>
                      <a:pt x="17445" y="6308"/>
                    </a:lnTo>
                    <a:lnTo>
                      <a:pt x="19462" y="4971"/>
                    </a:lnTo>
                    <a:lnTo>
                      <a:pt x="21600" y="3633"/>
                    </a:lnTo>
                    <a:lnTo>
                      <a:pt x="21600" y="0"/>
                    </a:lnTo>
                    <a:lnTo>
                      <a:pt x="21357" y="357"/>
                    </a:lnTo>
                    <a:lnTo>
                      <a:pt x="21024" y="736"/>
                    </a:lnTo>
                    <a:lnTo>
                      <a:pt x="20614" y="1204"/>
                    </a:lnTo>
                    <a:lnTo>
                      <a:pt x="20076" y="1694"/>
                    </a:lnTo>
                    <a:lnTo>
                      <a:pt x="19500" y="2185"/>
                    </a:lnTo>
                    <a:lnTo>
                      <a:pt x="18886" y="2675"/>
                    </a:lnTo>
                    <a:lnTo>
                      <a:pt x="18188" y="3277"/>
                    </a:lnTo>
                    <a:lnTo>
                      <a:pt x="17445" y="3767"/>
                    </a:lnTo>
                    <a:lnTo>
                      <a:pt x="14322" y="6175"/>
                    </a:lnTo>
                    <a:lnTo>
                      <a:pt x="12798" y="7267"/>
                    </a:lnTo>
                    <a:lnTo>
                      <a:pt x="12055" y="7891"/>
                    </a:lnTo>
                    <a:lnTo>
                      <a:pt x="11395" y="8493"/>
                    </a:lnTo>
                    <a:lnTo>
                      <a:pt x="8393" y="11279"/>
                    </a:lnTo>
                    <a:lnTo>
                      <a:pt x="6914" y="12862"/>
                    </a:lnTo>
                    <a:lnTo>
                      <a:pt x="5512" y="14422"/>
                    </a:lnTo>
                    <a:lnTo>
                      <a:pt x="4155" y="16005"/>
                    </a:lnTo>
                    <a:lnTo>
                      <a:pt x="2881" y="17699"/>
                    </a:lnTo>
                    <a:lnTo>
                      <a:pt x="1729" y="19527"/>
                    </a:lnTo>
                    <a:lnTo>
                      <a:pt x="698" y="21355"/>
                    </a:lnTo>
                    <a:close/>
                  </a:path>
                </a:pathLst>
              </a:custGeom>
              <a:gradFill flip="none" rotWithShape="1">
                <a:gsLst>
                  <a:gs pos="0">
                    <a:srgbClr val="002A7D"/>
                  </a:gs>
                  <a:gs pos="100000">
                    <a:srgbClr val="003399"/>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533" name="Freeform 9"/>
              <p:cNvSpPr/>
              <p:nvPr/>
            </p:nvSpPr>
            <p:spPr>
              <a:xfrm>
                <a:off x="1619250" y="0"/>
                <a:ext cx="4773613" cy="3309938"/>
              </a:xfrm>
              <a:custGeom>
                <a:avLst/>
                <a:gdLst/>
                <a:ahLst/>
                <a:cxnLst>
                  <a:cxn ang="0">
                    <a:pos x="wd2" y="hd2"/>
                  </a:cxn>
                  <a:cxn ang="5400000">
                    <a:pos x="wd2" y="hd2"/>
                  </a:cxn>
                  <a:cxn ang="10800000">
                    <a:pos x="wd2" y="hd2"/>
                  </a:cxn>
                  <a:cxn ang="16200000">
                    <a:pos x="wd2" y="hd2"/>
                  </a:cxn>
                </a:cxnLst>
                <a:rect l="0" t="0" r="r" b="b"/>
                <a:pathLst>
                  <a:path w="21600" h="21600" extrusionOk="0">
                    <a:moveTo>
                      <a:pt x="10250" y="4569"/>
                    </a:moveTo>
                    <a:lnTo>
                      <a:pt x="10294" y="4911"/>
                    </a:lnTo>
                    <a:lnTo>
                      <a:pt x="10373" y="5190"/>
                    </a:lnTo>
                    <a:lnTo>
                      <a:pt x="10488" y="5470"/>
                    </a:lnTo>
                    <a:lnTo>
                      <a:pt x="10646" y="5698"/>
                    </a:lnTo>
                    <a:lnTo>
                      <a:pt x="11069" y="6143"/>
                    </a:lnTo>
                    <a:lnTo>
                      <a:pt x="11658" y="6599"/>
                    </a:lnTo>
                    <a:lnTo>
                      <a:pt x="12319" y="6941"/>
                    </a:lnTo>
                    <a:lnTo>
                      <a:pt x="13059" y="7273"/>
                    </a:lnTo>
                    <a:lnTo>
                      <a:pt x="13842" y="7614"/>
                    </a:lnTo>
                    <a:lnTo>
                      <a:pt x="15480" y="8174"/>
                    </a:lnTo>
                    <a:lnTo>
                      <a:pt x="16299" y="8516"/>
                    </a:lnTo>
                    <a:lnTo>
                      <a:pt x="17039" y="8795"/>
                    </a:lnTo>
                    <a:lnTo>
                      <a:pt x="17700" y="9137"/>
                    </a:lnTo>
                    <a:lnTo>
                      <a:pt x="18324" y="9531"/>
                    </a:lnTo>
                    <a:lnTo>
                      <a:pt x="18791" y="9925"/>
                    </a:lnTo>
                    <a:lnTo>
                      <a:pt x="18949" y="10153"/>
                    </a:lnTo>
                    <a:lnTo>
                      <a:pt x="19100" y="10432"/>
                    </a:lnTo>
                    <a:lnTo>
                      <a:pt x="19222" y="10660"/>
                    </a:lnTo>
                    <a:lnTo>
                      <a:pt x="19258" y="10940"/>
                    </a:lnTo>
                    <a:lnTo>
                      <a:pt x="19258" y="11220"/>
                    </a:lnTo>
                    <a:lnTo>
                      <a:pt x="19222" y="11447"/>
                    </a:lnTo>
                    <a:lnTo>
                      <a:pt x="19143" y="11675"/>
                    </a:lnTo>
                    <a:lnTo>
                      <a:pt x="18985" y="11903"/>
                    </a:lnTo>
                    <a:lnTo>
                      <a:pt x="18791" y="12121"/>
                    </a:lnTo>
                    <a:lnTo>
                      <a:pt x="18554" y="12297"/>
                    </a:lnTo>
                    <a:lnTo>
                      <a:pt x="18281" y="12515"/>
                    </a:lnTo>
                    <a:lnTo>
                      <a:pt x="17972" y="12691"/>
                    </a:lnTo>
                    <a:lnTo>
                      <a:pt x="17585" y="12856"/>
                    </a:lnTo>
                    <a:lnTo>
                      <a:pt x="17154" y="13022"/>
                    </a:lnTo>
                    <a:lnTo>
                      <a:pt x="16723" y="13198"/>
                    </a:lnTo>
                    <a:lnTo>
                      <a:pt x="16220" y="13364"/>
                    </a:lnTo>
                    <a:lnTo>
                      <a:pt x="15128" y="13758"/>
                    </a:lnTo>
                    <a:lnTo>
                      <a:pt x="13878" y="14214"/>
                    </a:lnTo>
                    <a:lnTo>
                      <a:pt x="12513" y="14721"/>
                    </a:lnTo>
                    <a:lnTo>
                      <a:pt x="10998" y="15281"/>
                    </a:lnTo>
                    <a:lnTo>
                      <a:pt x="9396" y="15954"/>
                    </a:lnTo>
                    <a:lnTo>
                      <a:pt x="7679" y="16752"/>
                    </a:lnTo>
                    <a:lnTo>
                      <a:pt x="5890" y="17705"/>
                    </a:lnTo>
                    <a:lnTo>
                      <a:pt x="3980" y="18834"/>
                    </a:lnTo>
                    <a:lnTo>
                      <a:pt x="2026" y="20129"/>
                    </a:lnTo>
                    <a:lnTo>
                      <a:pt x="0" y="21600"/>
                    </a:lnTo>
                    <a:lnTo>
                      <a:pt x="1092" y="21600"/>
                    </a:lnTo>
                    <a:lnTo>
                      <a:pt x="1753" y="21486"/>
                    </a:lnTo>
                    <a:lnTo>
                      <a:pt x="2773" y="20637"/>
                    </a:lnTo>
                    <a:lnTo>
                      <a:pt x="3857" y="19787"/>
                    </a:lnTo>
                    <a:lnTo>
                      <a:pt x="5028" y="19000"/>
                    </a:lnTo>
                    <a:lnTo>
                      <a:pt x="6314" y="18264"/>
                    </a:lnTo>
                    <a:lnTo>
                      <a:pt x="7643" y="17539"/>
                    </a:lnTo>
                    <a:lnTo>
                      <a:pt x="9044" y="16803"/>
                    </a:lnTo>
                    <a:lnTo>
                      <a:pt x="11931" y="15508"/>
                    </a:lnTo>
                    <a:lnTo>
                      <a:pt x="12556" y="15229"/>
                    </a:lnTo>
                    <a:lnTo>
                      <a:pt x="13253" y="14939"/>
                    </a:lnTo>
                    <a:lnTo>
                      <a:pt x="14697" y="14431"/>
                    </a:lnTo>
                    <a:lnTo>
                      <a:pt x="17656" y="13312"/>
                    </a:lnTo>
                    <a:lnTo>
                      <a:pt x="18324" y="13084"/>
                    </a:lnTo>
                    <a:lnTo>
                      <a:pt x="18985" y="12805"/>
                    </a:lnTo>
                    <a:lnTo>
                      <a:pt x="19610" y="12577"/>
                    </a:lnTo>
                    <a:lnTo>
                      <a:pt x="20156" y="12349"/>
                    </a:lnTo>
                    <a:lnTo>
                      <a:pt x="20659" y="12121"/>
                    </a:lnTo>
                    <a:lnTo>
                      <a:pt x="21054" y="11903"/>
                    </a:lnTo>
                    <a:lnTo>
                      <a:pt x="21363" y="11727"/>
                    </a:lnTo>
                    <a:lnTo>
                      <a:pt x="21600" y="11561"/>
                    </a:lnTo>
                    <a:lnTo>
                      <a:pt x="21600" y="9023"/>
                    </a:lnTo>
                    <a:lnTo>
                      <a:pt x="21126" y="8909"/>
                    </a:lnTo>
                    <a:lnTo>
                      <a:pt x="20544" y="8744"/>
                    </a:lnTo>
                    <a:lnTo>
                      <a:pt x="19919" y="8567"/>
                    </a:lnTo>
                    <a:lnTo>
                      <a:pt x="19179" y="8350"/>
                    </a:lnTo>
                    <a:lnTo>
                      <a:pt x="18439" y="8122"/>
                    </a:lnTo>
                    <a:lnTo>
                      <a:pt x="17656" y="7842"/>
                    </a:lnTo>
                    <a:lnTo>
                      <a:pt x="16098" y="7273"/>
                    </a:lnTo>
                    <a:lnTo>
                      <a:pt x="15358" y="6941"/>
                    </a:lnTo>
                    <a:lnTo>
                      <a:pt x="14697" y="6599"/>
                    </a:lnTo>
                    <a:lnTo>
                      <a:pt x="14072" y="6257"/>
                    </a:lnTo>
                    <a:lnTo>
                      <a:pt x="13526" y="5864"/>
                    </a:lnTo>
                    <a:lnTo>
                      <a:pt x="13102" y="5532"/>
                    </a:lnTo>
                    <a:lnTo>
                      <a:pt x="12786" y="5128"/>
                    </a:lnTo>
                    <a:lnTo>
                      <a:pt x="12707" y="4911"/>
                    </a:lnTo>
                    <a:lnTo>
                      <a:pt x="12628" y="4734"/>
                    </a:lnTo>
                    <a:lnTo>
                      <a:pt x="12592" y="4517"/>
                    </a:lnTo>
                    <a:lnTo>
                      <a:pt x="12628" y="4341"/>
                    </a:lnTo>
                    <a:lnTo>
                      <a:pt x="12786" y="3947"/>
                    </a:lnTo>
                    <a:lnTo>
                      <a:pt x="13023" y="3553"/>
                    </a:lnTo>
                    <a:lnTo>
                      <a:pt x="13375" y="3274"/>
                    </a:lnTo>
                    <a:lnTo>
                      <a:pt x="13799" y="2994"/>
                    </a:lnTo>
                    <a:lnTo>
                      <a:pt x="14266" y="2766"/>
                    </a:lnTo>
                    <a:lnTo>
                      <a:pt x="14812" y="2538"/>
                    </a:lnTo>
                    <a:lnTo>
                      <a:pt x="16062" y="2207"/>
                    </a:lnTo>
                    <a:lnTo>
                      <a:pt x="17462" y="1865"/>
                    </a:lnTo>
                    <a:lnTo>
                      <a:pt x="18870" y="1637"/>
                    </a:lnTo>
                    <a:lnTo>
                      <a:pt x="20307" y="1295"/>
                    </a:lnTo>
                    <a:lnTo>
                      <a:pt x="20975" y="1129"/>
                    </a:lnTo>
                    <a:lnTo>
                      <a:pt x="21600" y="901"/>
                    </a:lnTo>
                    <a:lnTo>
                      <a:pt x="21600" y="0"/>
                    </a:lnTo>
                    <a:lnTo>
                      <a:pt x="20896" y="228"/>
                    </a:lnTo>
                    <a:lnTo>
                      <a:pt x="20077" y="456"/>
                    </a:lnTo>
                    <a:lnTo>
                      <a:pt x="19222" y="684"/>
                    </a:lnTo>
                    <a:lnTo>
                      <a:pt x="18324" y="849"/>
                    </a:lnTo>
                    <a:lnTo>
                      <a:pt x="16414" y="1243"/>
                    </a:lnTo>
                    <a:lnTo>
                      <a:pt x="15480" y="1409"/>
                    </a:lnTo>
                    <a:lnTo>
                      <a:pt x="14582" y="1637"/>
                    </a:lnTo>
                    <a:lnTo>
                      <a:pt x="13684" y="1803"/>
                    </a:lnTo>
                    <a:lnTo>
                      <a:pt x="12865" y="2093"/>
                    </a:lnTo>
                    <a:lnTo>
                      <a:pt x="12125" y="2372"/>
                    </a:lnTo>
                    <a:lnTo>
                      <a:pt x="11500" y="2704"/>
                    </a:lnTo>
                    <a:lnTo>
                      <a:pt x="10954" y="3108"/>
                    </a:lnTo>
                    <a:lnTo>
                      <a:pt x="10567" y="3502"/>
                    </a:lnTo>
                    <a:lnTo>
                      <a:pt x="10452" y="3719"/>
                    </a:lnTo>
                    <a:lnTo>
                      <a:pt x="10329" y="4009"/>
                    </a:lnTo>
                    <a:lnTo>
                      <a:pt x="10250" y="4289"/>
                    </a:lnTo>
                    <a:lnTo>
                      <a:pt x="10250" y="4569"/>
                    </a:lnTo>
                    <a:close/>
                  </a:path>
                </a:pathLst>
              </a:custGeom>
              <a:solidFill>
                <a:srgbClr val="003399"/>
              </a:solidFill>
              <a:ln w="12700" cap="flat">
                <a:noFill/>
                <a:miter lim="400000"/>
              </a:ln>
              <a:effectLst/>
            </p:spPr>
            <p:txBody>
              <a:bodyPr wrap="square" lIns="45719" tIns="45719" rIns="45719" bIns="45719" numCol="1" anchor="t">
                <a:noAutofit/>
              </a:bodyPr>
              <a:lstStyle/>
              <a:p>
                <a:pPr>
                  <a:defRPr>
                    <a:solidFill>
                      <a:srgbClr val="FFFFFF"/>
                    </a:solidFill>
                    <a:latin typeface="Garamond"/>
                    <a:ea typeface="Garamond"/>
                    <a:cs typeface="Garamond"/>
                    <a:sym typeface="Garamond"/>
                  </a:defRPr>
                </a:pPr>
                <a:endParaRPr/>
              </a:p>
            </p:txBody>
          </p:sp>
          <p:sp>
            <p:nvSpPr>
              <p:cNvPr id="1534" name="Freeform 10"/>
              <p:cNvSpPr/>
              <p:nvPr/>
            </p:nvSpPr>
            <p:spPr>
              <a:xfrm>
                <a:off x="4402137" y="138112"/>
                <a:ext cx="1981201" cy="855664"/>
              </a:xfrm>
              <a:custGeom>
                <a:avLst/>
                <a:gdLst/>
                <a:ahLst/>
                <a:cxnLst>
                  <a:cxn ang="0">
                    <a:pos x="wd2" y="hd2"/>
                  </a:cxn>
                  <a:cxn ang="5400000">
                    <a:pos x="wd2" y="hd2"/>
                  </a:cxn>
                  <a:cxn ang="10800000">
                    <a:pos x="wd2" y="hd2"/>
                  </a:cxn>
                  <a:cxn ang="16200000">
                    <a:pos x="wd2" y="hd2"/>
                  </a:cxn>
                </a:cxnLst>
                <a:rect l="0" t="0" r="r" b="b"/>
                <a:pathLst>
                  <a:path w="21600" h="21600" extrusionOk="0">
                    <a:moveTo>
                      <a:pt x="0" y="13305"/>
                    </a:moveTo>
                    <a:lnTo>
                      <a:pt x="0" y="14427"/>
                    </a:lnTo>
                    <a:lnTo>
                      <a:pt x="87" y="15509"/>
                    </a:lnTo>
                    <a:lnTo>
                      <a:pt x="467" y="16591"/>
                    </a:lnTo>
                    <a:lnTo>
                      <a:pt x="935" y="17472"/>
                    </a:lnTo>
                    <a:lnTo>
                      <a:pt x="1592" y="18554"/>
                    </a:lnTo>
                    <a:lnTo>
                      <a:pt x="2440" y="19636"/>
                    </a:lnTo>
                    <a:lnTo>
                      <a:pt x="3375" y="20518"/>
                    </a:lnTo>
                    <a:lnTo>
                      <a:pt x="4413" y="21600"/>
                    </a:lnTo>
                    <a:lnTo>
                      <a:pt x="3669" y="20718"/>
                    </a:lnTo>
                    <a:lnTo>
                      <a:pt x="3098" y="19636"/>
                    </a:lnTo>
                    <a:lnTo>
                      <a:pt x="2717" y="18755"/>
                    </a:lnTo>
                    <a:lnTo>
                      <a:pt x="2440" y="17913"/>
                    </a:lnTo>
                    <a:lnTo>
                      <a:pt x="2354" y="17032"/>
                    </a:lnTo>
                    <a:lnTo>
                      <a:pt x="2354" y="16150"/>
                    </a:lnTo>
                    <a:lnTo>
                      <a:pt x="2440" y="15268"/>
                    </a:lnTo>
                    <a:lnTo>
                      <a:pt x="3098" y="13745"/>
                    </a:lnTo>
                    <a:lnTo>
                      <a:pt x="3479" y="13104"/>
                    </a:lnTo>
                    <a:lnTo>
                      <a:pt x="4604" y="11782"/>
                    </a:lnTo>
                    <a:lnTo>
                      <a:pt x="6110" y="10499"/>
                    </a:lnTo>
                    <a:lnTo>
                      <a:pt x="7702" y="9377"/>
                    </a:lnTo>
                    <a:lnTo>
                      <a:pt x="9588" y="8536"/>
                    </a:lnTo>
                    <a:lnTo>
                      <a:pt x="11458" y="7654"/>
                    </a:lnTo>
                    <a:lnTo>
                      <a:pt x="15404" y="6131"/>
                    </a:lnTo>
                    <a:lnTo>
                      <a:pt x="17187" y="5450"/>
                    </a:lnTo>
                    <a:lnTo>
                      <a:pt x="18883" y="4809"/>
                    </a:lnTo>
                    <a:lnTo>
                      <a:pt x="20388" y="4609"/>
                    </a:lnTo>
                    <a:lnTo>
                      <a:pt x="21600" y="4168"/>
                    </a:lnTo>
                    <a:lnTo>
                      <a:pt x="21600" y="0"/>
                    </a:lnTo>
                    <a:lnTo>
                      <a:pt x="20094" y="882"/>
                    </a:lnTo>
                    <a:lnTo>
                      <a:pt x="18502" y="1523"/>
                    </a:lnTo>
                    <a:lnTo>
                      <a:pt x="15127" y="2845"/>
                    </a:lnTo>
                    <a:lnTo>
                      <a:pt x="11648" y="3727"/>
                    </a:lnTo>
                    <a:lnTo>
                      <a:pt x="8360" y="5049"/>
                    </a:lnTo>
                    <a:lnTo>
                      <a:pt x="6767" y="5691"/>
                    </a:lnTo>
                    <a:lnTo>
                      <a:pt x="5348" y="6332"/>
                    </a:lnTo>
                    <a:lnTo>
                      <a:pt x="3946" y="7213"/>
                    </a:lnTo>
                    <a:lnTo>
                      <a:pt x="2821" y="8095"/>
                    </a:lnTo>
                    <a:lnTo>
                      <a:pt x="1783" y="9177"/>
                    </a:lnTo>
                    <a:lnTo>
                      <a:pt x="935" y="10259"/>
                    </a:lnTo>
                    <a:lnTo>
                      <a:pt x="381" y="11782"/>
                    </a:lnTo>
                    <a:lnTo>
                      <a:pt x="0" y="13305"/>
                    </a:lnTo>
                    <a:close/>
                  </a:path>
                </a:pathLst>
              </a:custGeom>
              <a:gradFill flip="none" rotWithShape="1">
                <a:gsLst>
                  <a:gs pos="0">
                    <a:srgbClr val="002D86"/>
                  </a:gs>
                  <a:gs pos="100000">
                    <a:srgbClr val="003399"/>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grpSp>
        <p:sp>
          <p:nvSpPr>
            <p:cNvPr id="1536" name="Freeform 11"/>
            <p:cNvSpPr/>
            <p:nvPr/>
          </p:nvSpPr>
          <p:spPr>
            <a:xfrm>
              <a:off x="5273675" y="2128837"/>
              <a:ext cx="2897188" cy="2439989"/>
            </a:xfrm>
            <a:custGeom>
              <a:avLst/>
              <a:gdLst/>
              <a:ahLst/>
              <a:cxnLst>
                <a:cxn ang="0">
                  <a:pos x="wd2" y="hd2"/>
                </a:cxn>
                <a:cxn ang="5400000">
                  <a:pos x="wd2" y="hd2"/>
                </a:cxn>
                <a:cxn ang="10800000">
                  <a:pos x="wd2" y="hd2"/>
                </a:cxn>
                <a:cxn ang="16200000">
                  <a:pos x="wd2" y="hd2"/>
                </a:cxn>
              </a:cxnLst>
              <a:rect l="0" t="0" r="r" b="b"/>
              <a:pathLst>
                <a:path w="21600" h="21600" extrusionOk="0">
                  <a:moveTo>
                    <a:pt x="7253" y="15998"/>
                  </a:moveTo>
                  <a:lnTo>
                    <a:pt x="9238" y="15601"/>
                  </a:lnTo>
                  <a:lnTo>
                    <a:pt x="11082" y="15204"/>
                  </a:lnTo>
                  <a:lnTo>
                    <a:pt x="12766" y="14880"/>
                  </a:lnTo>
                  <a:lnTo>
                    <a:pt x="14300" y="14483"/>
                  </a:lnTo>
                  <a:lnTo>
                    <a:pt x="15673" y="14072"/>
                  </a:lnTo>
                  <a:lnTo>
                    <a:pt x="16896" y="13675"/>
                  </a:lnTo>
                  <a:lnTo>
                    <a:pt x="18025" y="13189"/>
                  </a:lnTo>
                  <a:lnTo>
                    <a:pt x="18938" y="12792"/>
                  </a:lnTo>
                  <a:lnTo>
                    <a:pt x="19756" y="12234"/>
                  </a:lnTo>
                  <a:lnTo>
                    <a:pt x="20424" y="11763"/>
                  </a:lnTo>
                  <a:lnTo>
                    <a:pt x="20885" y="11116"/>
                  </a:lnTo>
                  <a:lnTo>
                    <a:pt x="21290" y="10469"/>
                  </a:lnTo>
                  <a:lnTo>
                    <a:pt x="21497" y="9837"/>
                  </a:lnTo>
                  <a:lnTo>
                    <a:pt x="21600" y="9028"/>
                  </a:lnTo>
                  <a:lnTo>
                    <a:pt x="21544" y="8234"/>
                  </a:lnTo>
                  <a:lnTo>
                    <a:pt x="21346" y="7352"/>
                  </a:lnTo>
                  <a:lnTo>
                    <a:pt x="21083" y="6720"/>
                  </a:lnTo>
                  <a:lnTo>
                    <a:pt x="20678" y="5999"/>
                  </a:lnTo>
                  <a:lnTo>
                    <a:pt x="20170" y="5352"/>
                  </a:lnTo>
                  <a:lnTo>
                    <a:pt x="19559" y="4720"/>
                  </a:lnTo>
                  <a:lnTo>
                    <a:pt x="18891" y="4073"/>
                  </a:lnTo>
                  <a:lnTo>
                    <a:pt x="18129" y="3441"/>
                  </a:lnTo>
                  <a:lnTo>
                    <a:pt x="16642" y="2309"/>
                  </a:lnTo>
                  <a:lnTo>
                    <a:pt x="15880" y="1838"/>
                  </a:lnTo>
                  <a:lnTo>
                    <a:pt x="15165" y="1353"/>
                  </a:lnTo>
                  <a:lnTo>
                    <a:pt x="14450" y="956"/>
                  </a:lnTo>
                  <a:lnTo>
                    <a:pt x="13886" y="632"/>
                  </a:lnTo>
                  <a:lnTo>
                    <a:pt x="13378" y="397"/>
                  </a:lnTo>
                  <a:lnTo>
                    <a:pt x="13020" y="147"/>
                  </a:lnTo>
                  <a:lnTo>
                    <a:pt x="12766" y="74"/>
                  </a:lnTo>
                  <a:lnTo>
                    <a:pt x="12663" y="0"/>
                  </a:lnTo>
                  <a:lnTo>
                    <a:pt x="14093" y="794"/>
                  </a:lnTo>
                  <a:lnTo>
                    <a:pt x="15570" y="1750"/>
                  </a:lnTo>
                  <a:lnTo>
                    <a:pt x="17000" y="2720"/>
                  </a:lnTo>
                  <a:lnTo>
                    <a:pt x="18326" y="3749"/>
                  </a:lnTo>
                  <a:lnTo>
                    <a:pt x="18938" y="4235"/>
                  </a:lnTo>
                  <a:lnTo>
                    <a:pt x="19455" y="4793"/>
                  </a:lnTo>
                  <a:lnTo>
                    <a:pt x="19963" y="5352"/>
                  </a:lnTo>
                  <a:lnTo>
                    <a:pt x="20424" y="5911"/>
                  </a:lnTo>
                  <a:lnTo>
                    <a:pt x="20782" y="6470"/>
                  </a:lnTo>
                  <a:lnTo>
                    <a:pt x="21036" y="7028"/>
                  </a:lnTo>
                  <a:lnTo>
                    <a:pt x="21186" y="7675"/>
                  </a:lnTo>
                  <a:lnTo>
                    <a:pt x="21290" y="8234"/>
                  </a:lnTo>
                  <a:lnTo>
                    <a:pt x="21243" y="8793"/>
                  </a:lnTo>
                  <a:lnTo>
                    <a:pt x="21083" y="9352"/>
                  </a:lnTo>
                  <a:lnTo>
                    <a:pt x="20829" y="9837"/>
                  </a:lnTo>
                  <a:lnTo>
                    <a:pt x="20424" y="10322"/>
                  </a:lnTo>
                  <a:lnTo>
                    <a:pt x="19963" y="10719"/>
                  </a:lnTo>
                  <a:lnTo>
                    <a:pt x="19399" y="11116"/>
                  </a:lnTo>
                  <a:lnTo>
                    <a:pt x="18787" y="11440"/>
                  </a:lnTo>
                  <a:lnTo>
                    <a:pt x="18072" y="11763"/>
                  </a:lnTo>
                  <a:lnTo>
                    <a:pt x="17254" y="12072"/>
                  </a:lnTo>
                  <a:lnTo>
                    <a:pt x="16445" y="12395"/>
                  </a:lnTo>
                  <a:lnTo>
                    <a:pt x="14601" y="12881"/>
                  </a:lnTo>
                  <a:lnTo>
                    <a:pt x="12710" y="13351"/>
                  </a:lnTo>
                  <a:lnTo>
                    <a:pt x="10668" y="13836"/>
                  </a:lnTo>
                  <a:lnTo>
                    <a:pt x="8683" y="14233"/>
                  </a:lnTo>
                  <a:lnTo>
                    <a:pt x="6736" y="14630"/>
                  </a:lnTo>
                  <a:lnTo>
                    <a:pt x="4901" y="15116"/>
                  </a:lnTo>
                  <a:lnTo>
                    <a:pt x="4083" y="15351"/>
                  </a:lnTo>
                  <a:lnTo>
                    <a:pt x="3321" y="15674"/>
                  </a:lnTo>
                  <a:lnTo>
                    <a:pt x="2606" y="15910"/>
                  </a:lnTo>
                  <a:lnTo>
                    <a:pt x="1938" y="16233"/>
                  </a:lnTo>
                  <a:lnTo>
                    <a:pt x="1383" y="16557"/>
                  </a:lnTo>
                  <a:lnTo>
                    <a:pt x="866" y="16880"/>
                  </a:lnTo>
                  <a:lnTo>
                    <a:pt x="508" y="17277"/>
                  </a:lnTo>
                  <a:lnTo>
                    <a:pt x="207" y="17674"/>
                  </a:lnTo>
                  <a:lnTo>
                    <a:pt x="56" y="18071"/>
                  </a:lnTo>
                  <a:lnTo>
                    <a:pt x="0" y="18556"/>
                  </a:lnTo>
                  <a:lnTo>
                    <a:pt x="103" y="19042"/>
                  </a:lnTo>
                  <a:lnTo>
                    <a:pt x="254" y="19512"/>
                  </a:lnTo>
                  <a:lnTo>
                    <a:pt x="508" y="19924"/>
                  </a:lnTo>
                  <a:lnTo>
                    <a:pt x="922" y="20321"/>
                  </a:lnTo>
                  <a:lnTo>
                    <a:pt x="1326" y="20644"/>
                  </a:lnTo>
                  <a:lnTo>
                    <a:pt x="1844" y="20953"/>
                  </a:lnTo>
                  <a:lnTo>
                    <a:pt x="3067" y="21600"/>
                  </a:lnTo>
                  <a:lnTo>
                    <a:pt x="2502" y="21203"/>
                  </a:lnTo>
                  <a:lnTo>
                    <a:pt x="2041" y="20791"/>
                  </a:lnTo>
                  <a:lnTo>
                    <a:pt x="1637" y="20394"/>
                  </a:lnTo>
                  <a:lnTo>
                    <a:pt x="1383" y="19997"/>
                  </a:lnTo>
                  <a:lnTo>
                    <a:pt x="1176" y="19600"/>
                  </a:lnTo>
                  <a:lnTo>
                    <a:pt x="1129" y="19203"/>
                  </a:lnTo>
                  <a:lnTo>
                    <a:pt x="1176" y="18792"/>
                  </a:lnTo>
                  <a:lnTo>
                    <a:pt x="1326" y="18483"/>
                  </a:lnTo>
                  <a:lnTo>
                    <a:pt x="1637" y="18071"/>
                  </a:lnTo>
                  <a:lnTo>
                    <a:pt x="1994" y="17762"/>
                  </a:lnTo>
                  <a:lnTo>
                    <a:pt x="2559" y="17439"/>
                  </a:lnTo>
                  <a:lnTo>
                    <a:pt x="3217" y="17115"/>
                  </a:lnTo>
                  <a:lnTo>
                    <a:pt x="3979" y="16792"/>
                  </a:lnTo>
                  <a:lnTo>
                    <a:pt x="4958" y="16483"/>
                  </a:lnTo>
                  <a:lnTo>
                    <a:pt x="6030" y="16233"/>
                  </a:lnTo>
                  <a:lnTo>
                    <a:pt x="7253" y="15998"/>
                  </a:lnTo>
                  <a:close/>
                </a:path>
              </a:pathLst>
            </a:custGeom>
            <a:gradFill flip="none" rotWithShape="1">
              <a:gsLst>
                <a:gs pos="0">
                  <a:srgbClr val="002B82"/>
                </a:gs>
                <a:gs pos="100000">
                  <a:srgbClr val="003399"/>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537" name="Freeform 12"/>
            <p:cNvSpPr/>
            <p:nvPr/>
          </p:nvSpPr>
          <p:spPr>
            <a:xfrm>
              <a:off x="0" y="0"/>
              <a:ext cx="9140826" cy="2819401"/>
            </a:xfrm>
            <a:prstGeom prst="rect">
              <a:avLst/>
            </a:prstGeom>
            <a:gradFill flip="none" rotWithShape="1">
              <a:gsLst>
                <a:gs pos="0">
                  <a:srgbClr val="000514"/>
                </a:gs>
                <a:gs pos="100000">
                  <a:srgbClr val="003399"/>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Garamond"/>
                  <a:ea typeface="Garamond"/>
                  <a:cs typeface="Garamond"/>
                  <a:sym typeface="Garamond"/>
                </a:defRPr>
              </a:pPr>
              <a:endParaRPr/>
            </a:p>
          </p:txBody>
        </p:sp>
      </p:grpSp>
      <p:sp>
        <p:nvSpPr>
          <p:cNvPr id="1539" name="Title Text"/>
          <p:cNvSpPr txBox="1">
            <a:spLocks noGrp="1"/>
          </p:cNvSpPr>
          <p:nvPr>
            <p:ph type="title"/>
          </p:nvPr>
        </p:nvSpPr>
        <p:spPr>
          <a:xfrm>
            <a:off x="457200" y="273050"/>
            <a:ext cx="3008314" cy="1162050"/>
          </a:xfrm>
          <a:prstGeom prst="rect">
            <a:avLst/>
          </a:prstGeom>
        </p:spPr>
        <p:txBody>
          <a:bodyPr anchor="b"/>
          <a:lstStyle>
            <a:lvl1pPr algn="l">
              <a:defRPr sz="2000" b="1">
                <a:solidFill>
                  <a:srgbClr val="E5E5FF"/>
                </a:solidFill>
                <a:latin typeface="Garamond"/>
                <a:ea typeface="Garamond"/>
                <a:cs typeface="Garamond"/>
                <a:sym typeface="Garamond"/>
              </a:defRPr>
            </a:lvl1pPr>
          </a:lstStyle>
          <a:p>
            <a:r>
              <a:t>Title Text</a:t>
            </a:r>
          </a:p>
        </p:txBody>
      </p:sp>
      <p:sp>
        <p:nvSpPr>
          <p:cNvPr id="1540" name="Body Level One…"/>
          <p:cNvSpPr txBox="1">
            <a:spLocks noGrp="1"/>
          </p:cNvSpPr>
          <p:nvPr>
            <p:ph type="body" idx="1"/>
          </p:nvPr>
        </p:nvSpPr>
        <p:spPr>
          <a:xfrm>
            <a:off x="3575050" y="273050"/>
            <a:ext cx="5111750" cy="5853113"/>
          </a:xfrm>
          <a:prstGeom prst="rect">
            <a:avLst/>
          </a:prstGeom>
        </p:spPr>
        <p:txBody>
          <a:bodyPr/>
          <a:lstStyle>
            <a:lvl1pPr>
              <a:buClr>
                <a:srgbClr val="FFCC00"/>
              </a:buClr>
              <a:buSzPct val="70000"/>
              <a:buChar char="■"/>
              <a:defRPr>
                <a:latin typeface="Garamond"/>
                <a:ea typeface="Garamond"/>
                <a:cs typeface="Garamond"/>
                <a:sym typeface="Garamond"/>
              </a:defRPr>
            </a:lvl1pPr>
            <a:lvl2pPr>
              <a:buClr>
                <a:srgbClr val="FFCC00"/>
              </a:buClr>
              <a:buSzPct val="70000"/>
              <a:buChar char="■"/>
              <a:defRPr>
                <a:latin typeface="Garamond"/>
                <a:ea typeface="Garamond"/>
                <a:cs typeface="Garamond"/>
                <a:sym typeface="Garamond"/>
              </a:defRPr>
            </a:lvl2pPr>
            <a:lvl3pPr>
              <a:buClr>
                <a:srgbClr val="FFCC00"/>
              </a:buClr>
              <a:buSzPct val="70000"/>
              <a:buChar char="■"/>
              <a:defRPr>
                <a:latin typeface="Garamond"/>
                <a:ea typeface="Garamond"/>
                <a:cs typeface="Garamond"/>
                <a:sym typeface="Garamond"/>
              </a:defRPr>
            </a:lvl3pPr>
            <a:lvl4pPr>
              <a:buClr>
                <a:srgbClr val="FFCC00"/>
              </a:buClr>
              <a:buSzPct val="70000"/>
              <a:buChar char="■"/>
              <a:defRPr>
                <a:latin typeface="Garamond"/>
                <a:ea typeface="Garamond"/>
                <a:cs typeface="Garamond"/>
                <a:sym typeface="Garamond"/>
              </a:defRPr>
            </a:lvl4pPr>
            <a:lvl5pPr>
              <a:buClr>
                <a:srgbClr val="FFCC00"/>
              </a:buClr>
              <a:buSzPct val="70000"/>
              <a:buChar char="■"/>
              <a:defRPr>
                <a:latin typeface="Garamond"/>
                <a:ea typeface="Garamond"/>
                <a:cs typeface="Garamond"/>
                <a:sym typeface="Garamond"/>
              </a:defRPr>
            </a:lvl5pPr>
          </a:lstStyle>
          <a:p>
            <a:r>
              <a:t>Body Level One</a:t>
            </a:r>
          </a:p>
          <a:p>
            <a:pPr lvl="1"/>
            <a:r>
              <a:t>Body Level Two</a:t>
            </a:r>
          </a:p>
          <a:p>
            <a:pPr lvl="2"/>
            <a:r>
              <a:t>Body Level Three</a:t>
            </a:r>
          </a:p>
          <a:p>
            <a:pPr lvl="3"/>
            <a:r>
              <a:t>Body Level Four</a:t>
            </a:r>
          </a:p>
          <a:p>
            <a:pPr lvl="4"/>
            <a:r>
              <a:t>Body Level Five</a:t>
            </a:r>
          </a:p>
        </p:txBody>
      </p:sp>
      <p:sp>
        <p:nvSpPr>
          <p:cNvPr id="1541" name="Text Placeholder 3"/>
          <p:cNvSpPr>
            <a:spLocks noGrp="1"/>
          </p:cNvSpPr>
          <p:nvPr>
            <p:ph type="body" sz="half" idx="21"/>
          </p:nvPr>
        </p:nvSpPr>
        <p:spPr>
          <a:xfrm>
            <a:off x="457199" y="1435100"/>
            <a:ext cx="3008315" cy="4691063"/>
          </a:xfrm>
          <a:prstGeom prst="rect">
            <a:avLst/>
          </a:prstGeom>
        </p:spPr>
        <p:txBody>
          <a:bodyPr/>
          <a:lstStyle/>
          <a:p>
            <a:pPr marL="0" indent="0">
              <a:spcBef>
                <a:spcPts val="300"/>
              </a:spcBef>
              <a:buClrTx/>
              <a:buSzTx/>
              <a:buNone/>
              <a:defRPr sz="1400">
                <a:latin typeface="Garamond"/>
                <a:ea typeface="Garamond"/>
                <a:cs typeface="Garamond"/>
                <a:sym typeface="Garamond"/>
              </a:defRPr>
            </a:pPr>
            <a:endParaRPr/>
          </a:p>
        </p:txBody>
      </p:sp>
      <p:sp>
        <p:nvSpPr>
          <p:cNvPr id="1542" name="Slide Number"/>
          <p:cNvSpPr txBox="1">
            <a:spLocks noGrp="1"/>
          </p:cNvSpPr>
          <p:nvPr>
            <p:ph type="sldNum" sz="quarter" idx="2"/>
          </p:nvPr>
        </p:nvSpPr>
        <p:spPr>
          <a:xfrm>
            <a:off x="8439785" y="6468110"/>
            <a:ext cx="247015" cy="256541"/>
          </a:xfrm>
          <a:prstGeom prst="rect">
            <a:avLst/>
          </a:prstGeom>
        </p:spPr>
        <p:txBody>
          <a:bodyPr anchor="b"/>
          <a:lstStyle>
            <a:lvl1pPr>
              <a:defRPr sz="1200">
                <a:latin typeface="Garamond"/>
                <a:ea typeface="Garamond"/>
                <a:cs typeface="Garamond"/>
                <a:sym typeface="Garamond"/>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821194860"/>
      </p:ext>
    </p:extLst>
  </p:cSld>
  <p:clrMapOvr>
    <a:masterClrMapping/>
  </p:clrMapOvr>
  <p:transition spd="med"/>
</p:sldLayout>
</file>

<file path=ppt/slideLayouts/slideLayout308.xml><?xml version="1.0" encoding="utf-8"?>
<p:sldLayout xmlns:a="http://schemas.openxmlformats.org/drawingml/2006/main" xmlns:r="http://schemas.openxmlformats.org/officeDocument/2006/relationships" xmlns:p="http://schemas.openxmlformats.org/presentationml/2006/main" showMasterSp="0" type="tx">
  <p:cSld name="6_Picture with Caption">
    <p:bg>
      <p:bgPr>
        <a:solidFill>
          <a:srgbClr val="003399"/>
        </a:solidFill>
        <a:effectLst/>
      </p:bgPr>
    </p:bg>
    <p:spTree>
      <p:nvGrpSpPr>
        <p:cNvPr id="1" name=""/>
        <p:cNvGrpSpPr/>
        <p:nvPr/>
      </p:nvGrpSpPr>
      <p:grpSpPr>
        <a:xfrm>
          <a:off x="0" y="0"/>
          <a:ext cx="0" cy="0"/>
          <a:chOff x="0" y="0"/>
          <a:chExt cx="0" cy="0"/>
        </a:xfrm>
      </p:grpSpPr>
      <p:grpSp>
        <p:nvGrpSpPr>
          <p:cNvPr id="1557" name="Group 4"/>
          <p:cNvGrpSpPr/>
          <p:nvPr/>
        </p:nvGrpSpPr>
        <p:grpSpPr>
          <a:xfrm>
            <a:off x="0" y="0"/>
            <a:ext cx="9140826" cy="6850064"/>
            <a:chOff x="0" y="0"/>
            <a:chExt cx="9140825" cy="6850063"/>
          </a:xfrm>
        </p:grpSpPr>
        <p:grpSp>
          <p:nvGrpSpPr>
            <p:cNvPr id="1554" name="Group 5"/>
            <p:cNvGrpSpPr/>
            <p:nvPr/>
          </p:nvGrpSpPr>
          <p:grpSpPr>
            <a:xfrm>
              <a:off x="2743200" y="3540125"/>
              <a:ext cx="6392863" cy="3309939"/>
              <a:chOff x="0" y="0"/>
              <a:chExt cx="6392862" cy="3309937"/>
            </a:xfrm>
          </p:grpSpPr>
          <p:sp>
            <p:nvSpPr>
              <p:cNvPr id="1549" name="Freeform 6"/>
              <p:cNvSpPr/>
              <p:nvPr/>
            </p:nvSpPr>
            <p:spPr>
              <a:xfrm>
                <a:off x="0" y="657225"/>
                <a:ext cx="4575176" cy="2652713"/>
              </a:xfrm>
              <a:custGeom>
                <a:avLst/>
                <a:gdLst/>
                <a:ahLst/>
                <a:cxnLst>
                  <a:cxn ang="0">
                    <a:pos x="wd2" y="hd2"/>
                  </a:cxn>
                  <a:cxn ang="5400000">
                    <a:pos x="wd2" y="hd2"/>
                  </a:cxn>
                  <a:cxn ang="10800000">
                    <a:pos x="wd2" y="hd2"/>
                  </a:cxn>
                  <a:cxn ang="16200000">
                    <a:pos x="wd2" y="hd2"/>
                  </a:cxn>
                </a:cxnLst>
                <a:rect l="0" t="0" r="r" b="b"/>
                <a:pathLst>
                  <a:path w="21600" h="21600" extrusionOk="0">
                    <a:moveTo>
                      <a:pt x="20783" y="7032"/>
                    </a:moveTo>
                    <a:lnTo>
                      <a:pt x="20536" y="6825"/>
                    </a:lnTo>
                    <a:lnTo>
                      <a:pt x="20176" y="6541"/>
                    </a:lnTo>
                    <a:lnTo>
                      <a:pt x="19726" y="6256"/>
                    </a:lnTo>
                    <a:lnTo>
                      <a:pt x="19194" y="5907"/>
                    </a:lnTo>
                    <a:lnTo>
                      <a:pt x="18587" y="5481"/>
                    </a:lnTo>
                    <a:lnTo>
                      <a:pt x="17898" y="5132"/>
                    </a:lnTo>
                    <a:lnTo>
                      <a:pt x="16511" y="4434"/>
                    </a:lnTo>
                    <a:lnTo>
                      <a:pt x="15574" y="4007"/>
                    </a:lnTo>
                    <a:lnTo>
                      <a:pt x="14765" y="3581"/>
                    </a:lnTo>
                    <a:lnTo>
                      <a:pt x="14075" y="3167"/>
                    </a:lnTo>
                    <a:lnTo>
                      <a:pt x="13543" y="2740"/>
                    </a:lnTo>
                    <a:lnTo>
                      <a:pt x="13056" y="2314"/>
                    </a:lnTo>
                    <a:lnTo>
                      <a:pt x="12689" y="1965"/>
                    </a:lnTo>
                    <a:lnTo>
                      <a:pt x="12404" y="1616"/>
                    </a:lnTo>
                    <a:lnTo>
                      <a:pt x="12202" y="1331"/>
                    </a:lnTo>
                    <a:lnTo>
                      <a:pt x="12037" y="1047"/>
                    </a:lnTo>
                    <a:lnTo>
                      <a:pt x="11917" y="776"/>
                    </a:lnTo>
                    <a:lnTo>
                      <a:pt x="11879" y="556"/>
                    </a:lnTo>
                    <a:lnTo>
                      <a:pt x="11834" y="349"/>
                    </a:lnTo>
                    <a:lnTo>
                      <a:pt x="11879" y="65"/>
                    </a:lnTo>
                    <a:lnTo>
                      <a:pt x="11879" y="0"/>
                    </a:lnTo>
                    <a:lnTo>
                      <a:pt x="11752" y="349"/>
                    </a:lnTo>
                    <a:lnTo>
                      <a:pt x="11669" y="633"/>
                    </a:lnTo>
                    <a:lnTo>
                      <a:pt x="11669" y="982"/>
                    </a:lnTo>
                    <a:lnTo>
                      <a:pt x="11752" y="1267"/>
                    </a:lnTo>
                    <a:lnTo>
                      <a:pt x="11917" y="1551"/>
                    </a:lnTo>
                    <a:lnTo>
                      <a:pt x="12119" y="1823"/>
                    </a:lnTo>
                    <a:lnTo>
                      <a:pt x="12366" y="2107"/>
                    </a:lnTo>
                    <a:lnTo>
                      <a:pt x="12651" y="2391"/>
                    </a:lnTo>
                    <a:lnTo>
                      <a:pt x="13018" y="2676"/>
                    </a:lnTo>
                    <a:lnTo>
                      <a:pt x="13423" y="2947"/>
                    </a:lnTo>
                    <a:lnTo>
                      <a:pt x="14278" y="3451"/>
                    </a:lnTo>
                    <a:lnTo>
                      <a:pt x="15289" y="4007"/>
                    </a:lnTo>
                    <a:lnTo>
                      <a:pt x="16354" y="4498"/>
                    </a:lnTo>
                    <a:lnTo>
                      <a:pt x="17126" y="4925"/>
                    </a:lnTo>
                    <a:lnTo>
                      <a:pt x="17853" y="5274"/>
                    </a:lnTo>
                    <a:lnTo>
                      <a:pt x="18467" y="5623"/>
                    </a:lnTo>
                    <a:lnTo>
                      <a:pt x="19037" y="5972"/>
                    </a:lnTo>
                    <a:lnTo>
                      <a:pt x="19524" y="6256"/>
                    </a:lnTo>
                    <a:lnTo>
                      <a:pt x="19929" y="6541"/>
                    </a:lnTo>
                    <a:lnTo>
                      <a:pt x="20296" y="6825"/>
                    </a:lnTo>
                    <a:lnTo>
                      <a:pt x="20536" y="7032"/>
                    </a:lnTo>
                    <a:lnTo>
                      <a:pt x="20746" y="7239"/>
                    </a:lnTo>
                    <a:lnTo>
                      <a:pt x="20866" y="7459"/>
                    </a:lnTo>
                    <a:lnTo>
                      <a:pt x="20948" y="7665"/>
                    </a:lnTo>
                    <a:lnTo>
                      <a:pt x="20985" y="7950"/>
                    </a:lnTo>
                    <a:lnTo>
                      <a:pt x="20948" y="8299"/>
                    </a:lnTo>
                    <a:lnTo>
                      <a:pt x="20866" y="8583"/>
                    </a:lnTo>
                    <a:lnTo>
                      <a:pt x="20701" y="8932"/>
                    </a:lnTo>
                    <a:lnTo>
                      <a:pt x="20461" y="9217"/>
                    </a:lnTo>
                    <a:lnTo>
                      <a:pt x="20176" y="9501"/>
                    </a:lnTo>
                    <a:lnTo>
                      <a:pt x="19809" y="9772"/>
                    </a:lnTo>
                    <a:lnTo>
                      <a:pt x="19404" y="10057"/>
                    </a:lnTo>
                    <a:lnTo>
                      <a:pt x="18954" y="10341"/>
                    </a:lnTo>
                    <a:lnTo>
                      <a:pt x="18422" y="10625"/>
                    </a:lnTo>
                    <a:lnTo>
                      <a:pt x="17853" y="10897"/>
                    </a:lnTo>
                    <a:lnTo>
                      <a:pt x="17246" y="11181"/>
                    </a:lnTo>
                    <a:lnTo>
                      <a:pt x="16593" y="11466"/>
                    </a:lnTo>
                    <a:lnTo>
                      <a:pt x="15214" y="12022"/>
                    </a:lnTo>
                    <a:lnTo>
                      <a:pt x="13663" y="12655"/>
                    </a:lnTo>
                    <a:lnTo>
                      <a:pt x="12037" y="13366"/>
                    </a:lnTo>
                    <a:lnTo>
                      <a:pt x="10328" y="14141"/>
                    </a:lnTo>
                    <a:lnTo>
                      <a:pt x="8582" y="15046"/>
                    </a:lnTo>
                    <a:lnTo>
                      <a:pt x="6835" y="16042"/>
                    </a:lnTo>
                    <a:lnTo>
                      <a:pt x="5044" y="17166"/>
                    </a:lnTo>
                    <a:lnTo>
                      <a:pt x="3298" y="18498"/>
                    </a:lnTo>
                    <a:lnTo>
                      <a:pt x="1626" y="19971"/>
                    </a:lnTo>
                    <a:lnTo>
                      <a:pt x="0" y="21600"/>
                    </a:lnTo>
                    <a:lnTo>
                      <a:pt x="2646" y="21600"/>
                    </a:lnTo>
                    <a:lnTo>
                      <a:pt x="4152" y="20256"/>
                    </a:lnTo>
                    <a:lnTo>
                      <a:pt x="5651" y="18989"/>
                    </a:lnTo>
                    <a:lnTo>
                      <a:pt x="7158" y="17942"/>
                    </a:lnTo>
                    <a:lnTo>
                      <a:pt x="8582" y="16946"/>
                    </a:lnTo>
                    <a:lnTo>
                      <a:pt x="10006" y="16042"/>
                    </a:lnTo>
                    <a:lnTo>
                      <a:pt x="11385" y="15331"/>
                    </a:lnTo>
                    <a:lnTo>
                      <a:pt x="12689" y="14633"/>
                    </a:lnTo>
                    <a:lnTo>
                      <a:pt x="13948" y="13999"/>
                    </a:lnTo>
                    <a:lnTo>
                      <a:pt x="15132" y="13508"/>
                    </a:lnTo>
                    <a:lnTo>
                      <a:pt x="16226" y="13017"/>
                    </a:lnTo>
                    <a:lnTo>
                      <a:pt x="17246" y="12590"/>
                    </a:lnTo>
                    <a:lnTo>
                      <a:pt x="18182" y="12241"/>
                    </a:lnTo>
                    <a:lnTo>
                      <a:pt x="18992" y="11815"/>
                    </a:lnTo>
                    <a:lnTo>
                      <a:pt x="19681" y="11530"/>
                    </a:lnTo>
                    <a:lnTo>
                      <a:pt x="20251" y="11181"/>
                    </a:lnTo>
                    <a:lnTo>
                      <a:pt x="20701" y="10832"/>
                    </a:lnTo>
                    <a:lnTo>
                      <a:pt x="20985" y="10548"/>
                    </a:lnTo>
                    <a:lnTo>
                      <a:pt x="21188" y="10264"/>
                    </a:lnTo>
                    <a:lnTo>
                      <a:pt x="21353" y="9915"/>
                    </a:lnTo>
                    <a:lnTo>
                      <a:pt x="21473" y="9630"/>
                    </a:lnTo>
                    <a:lnTo>
                      <a:pt x="21555" y="9359"/>
                    </a:lnTo>
                    <a:lnTo>
                      <a:pt x="21600" y="9074"/>
                    </a:lnTo>
                    <a:lnTo>
                      <a:pt x="21555" y="8506"/>
                    </a:lnTo>
                    <a:lnTo>
                      <a:pt x="21390" y="8014"/>
                    </a:lnTo>
                    <a:lnTo>
                      <a:pt x="21233" y="7601"/>
                    </a:lnTo>
                    <a:lnTo>
                      <a:pt x="20985" y="7239"/>
                    </a:lnTo>
                    <a:lnTo>
                      <a:pt x="20783" y="7032"/>
                    </a:lnTo>
                    <a:close/>
                  </a:path>
                </a:pathLst>
              </a:custGeom>
              <a:gradFill flip="none" rotWithShape="1">
                <a:gsLst>
                  <a:gs pos="0">
                    <a:srgbClr val="003399"/>
                  </a:gs>
                  <a:gs pos="100000">
                    <a:srgbClr val="002E8B"/>
                  </a:gs>
                </a:gsLst>
                <a:lin ang="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550" name="Freeform 7"/>
              <p:cNvSpPr/>
              <p:nvPr/>
            </p:nvSpPr>
            <p:spPr>
              <a:xfrm>
                <a:off x="3876675" y="700087"/>
                <a:ext cx="1998663" cy="1287464"/>
              </a:xfrm>
              <a:custGeom>
                <a:avLst/>
                <a:gdLst/>
                <a:ahLst/>
                <a:cxnLst>
                  <a:cxn ang="0">
                    <a:pos x="wd2" y="hd2"/>
                  </a:cxn>
                  <a:cxn ang="5400000">
                    <a:pos x="wd2" y="hd2"/>
                  </a:cxn>
                  <a:cxn ang="10800000">
                    <a:pos x="wd2" y="hd2"/>
                  </a:cxn>
                  <a:cxn ang="16200000">
                    <a:pos x="wd2" y="hd2"/>
                  </a:cxn>
                </a:cxnLst>
                <a:rect l="0" t="0" r="r" b="b"/>
                <a:pathLst>
                  <a:path w="21600" h="21600" extrusionOk="0">
                    <a:moveTo>
                      <a:pt x="21600" y="16380"/>
                    </a:moveTo>
                    <a:lnTo>
                      <a:pt x="21411" y="15661"/>
                    </a:lnTo>
                    <a:lnTo>
                      <a:pt x="21223" y="15075"/>
                    </a:lnTo>
                    <a:lnTo>
                      <a:pt x="20862" y="14356"/>
                    </a:lnTo>
                    <a:lnTo>
                      <a:pt x="20382" y="13770"/>
                    </a:lnTo>
                    <a:lnTo>
                      <a:pt x="19267" y="12758"/>
                    </a:lnTo>
                    <a:lnTo>
                      <a:pt x="17877" y="11745"/>
                    </a:lnTo>
                    <a:lnTo>
                      <a:pt x="16196" y="10867"/>
                    </a:lnTo>
                    <a:lnTo>
                      <a:pt x="14429" y="10147"/>
                    </a:lnTo>
                    <a:lnTo>
                      <a:pt x="12473" y="9269"/>
                    </a:lnTo>
                    <a:lnTo>
                      <a:pt x="8561" y="7830"/>
                    </a:lnTo>
                    <a:lnTo>
                      <a:pt x="6708" y="6951"/>
                    </a:lnTo>
                    <a:lnTo>
                      <a:pt x="4941" y="6099"/>
                    </a:lnTo>
                    <a:lnTo>
                      <a:pt x="3346" y="5220"/>
                    </a:lnTo>
                    <a:lnTo>
                      <a:pt x="2042" y="4048"/>
                    </a:lnTo>
                    <a:lnTo>
                      <a:pt x="926" y="2903"/>
                    </a:lnTo>
                    <a:lnTo>
                      <a:pt x="566" y="2317"/>
                    </a:lnTo>
                    <a:lnTo>
                      <a:pt x="275" y="1598"/>
                    </a:lnTo>
                    <a:lnTo>
                      <a:pt x="86" y="879"/>
                    </a:lnTo>
                    <a:lnTo>
                      <a:pt x="0" y="0"/>
                    </a:lnTo>
                    <a:lnTo>
                      <a:pt x="0" y="1012"/>
                    </a:lnTo>
                    <a:lnTo>
                      <a:pt x="86" y="1598"/>
                    </a:lnTo>
                    <a:lnTo>
                      <a:pt x="275" y="2317"/>
                    </a:lnTo>
                    <a:lnTo>
                      <a:pt x="566" y="3036"/>
                    </a:lnTo>
                    <a:lnTo>
                      <a:pt x="926" y="3782"/>
                    </a:lnTo>
                    <a:lnTo>
                      <a:pt x="1493" y="4634"/>
                    </a:lnTo>
                    <a:lnTo>
                      <a:pt x="2145" y="5513"/>
                    </a:lnTo>
                    <a:lnTo>
                      <a:pt x="3071" y="6392"/>
                    </a:lnTo>
                    <a:lnTo>
                      <a:pt x="4186" y="7404"/>
                    </a:lnTo>
                    <a:lnTo>
                      <a:pt x="5593" y="8256"/>
                    </a:lnTo>
                    <a:lnTo>
                      <a:pt x="7171" y="9269"/>
                    </a:lnTo>
                    <a:lnTo>
                      <a:pt x="9024" y="10147"/>
                    </a:lnTo>
                    <a:lnTo>
                      <a:pt x="11272" y="11026"/>
                    </a:lnTo>
                    <a:lnTo>
                      <a:pt x="12850" y="11586"/>
                    </a:lnTo>
                    <a:lnTo>
                      <a:pt x="14240" y="12331"/>
                    </a:lnTo>
                    <a:lnTo>
                      <a:pt x="15458" y="13051"/>
                    </a:lnTo>
                    <a:lnTo>
                      <a:pt x="16573" y="13636"/>
                    </a:lnTo>
                    <a:lnTo>
                      <a:pt x="17414" y="14356"/>
                    </a:lnTo>
                    <a:lnTo>
                      <a:pt x="18066" y="15075"/>
                    </a:lnTo>
                    <a:lnTo>
                      <a:pt x="18529" y="15794"/>
                    </a:lnTo>
                    <a:lnTo>
                      <a:pt x="18906" y="16513"/>
                    </a:lnTo>
                    <a:lnTo>
                      <a:pt x="19078" y="17259"/>
                    </a:lnTo>
                    <a:lnTo>
                      <a:pt x="19181" y="17978"/>
                    </a:lnTo>
                    <a:lnTo>
                      <a:pt x="19078" y="18564"/>
                    </a:lnTo>
                    <a:lnTo>
                      <a:pt x="18803" y="19283"/>
                    </a:lnTo>
                    <a:lnTo>
                      <a:pt x="18529" y="19869"/>
                    </a:lnTo>
                    <a:lnTo>
                      <a:pt x="18066" y="20428"/>
                    </a:lnTo>
                    <a:lnTo>
                      <a:pt x="16762" y="21600"/>
                    </a:lnTo>
                    <a:lnTo>
                      <a:pt x="17963" y="21014"/>
                    </a:lnTo>
                    <a:lnTo>
                      <a:pt x="18992" y="20428"/>
                    </a:lnTo>
                    <a:lnTo>
                      <a:pt x="19833" y="19869"/>
                    </a:lnTo>
                    <a:lnTo>
                      <a:pt x="20571" y="19283"/>
                    </a:lnTo>
                    <a:lnTo>
                      <a:pt x="21034" y="18697"/>
                    </a:lnTo>
                    <a:lnTo>
                      <a:pt x="21411" y="17978"/>
                    </a:lnTo>
                    <a:lnTo>
                      <a:pt x="21600" y="17259"/>
                    </a:lnTo>
                    <a:lnTo>
                      <a:pt x="21600" y="16380"/>
                    </a:lnTo>
                    <a:close/>
                  </a:path>
                </a:pathLst>
              </a:custGeom>
              <a:gradFill flip="none" rotWithShape="1">
                <a:gsLst>
                  <a:gs pos="0">
                    <a:srgbClr val="003399"/>
                  </a:gs>
                  <a:gs pos="100000">
                    <a:srgbClr val="002E8B"/>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551" name="Freeform 8"/>
              <p:cNvSpPr/>
              <p:nvPr/>
            </p:nvSpPr>
            <p:spPr>
              <a:xfrm>
                <a:off x="1860550" y="1771650"/>
                <a:ext cx="4522788" cy="1538288"/>
              </a:xfrm>
              <a:custGeom>
                <a:avLst/>
                <a:gdLst/>
                <a:ahLst/>
                <a:cxnLst>
                  <a:cxn ang="0">
                    <a:pos x="wd2" y="hd2"/>
                  </a:cxn>
                  <a:cxn ang="5400000">
                    <a:pos x="wd2" y="hd2"/>
                  </a:cxn>
                  <a:cxn ang="10800000">
                    <a:pos x="wd2" y="hd2"/>
                  </a:cxn>
                  <a:cxn ang="16200000">
                    <a:pos x="wd2" y="hd2"/>
                  </a:cxn>
                </a:cxnLst>
                <a:rect l="0" t="0" r="r" b="b"/>
                <a:pathLst>
                  <a:path w="21600" h="21600" extrusionOk="0">
                    <a:moveTo>
                      <a:pt x="698" y="21355"/>
                    </a:moveTo>
                    <a:lnTo>
                      <a:pt x="0" y="21600"/>
                    </a:lnTo>
                    <a:lnTo>
                      <a:pt x="2964" y="21600"/>
                    </a:lnTo>
                    <a:lnTo>
                      <a:pt x="3290" y="21110"/>
                    </a:lnTo>
                    <a:lnTo>
                      <a:pt x="3662" y="20374"/>
                    </a:lnTo>
                    <a:lnTo>
                      <a:pt x="4200" y="19527"/>
                    </a:lnTo>
                    <a:lnTo>
                      <a:pt x="4814" y="18680"/>
                    </a:lnTo>
                    <a:lnTo>
                      <a:pt x="5512" y="17699"/>
                    </a:lnTo>
                    <a:lnTo>
                      <a:pt x="6338" y="16607"/>
                    </a:lnTo>
                    <a:lnTo>
                      <a:pt x="7286" y="15515"/>
                    </a:lnTo>
                    <a:lnTo>
                      <a:pt x="8355" y="14311"/>
                    </a:lnTo>
                    <a:lnTo>
                      <a:pt x="9545" y="12973"/>
                    </a:lnTo>
                    <a:lnTo>
                      <a:pt x="10864" y="11636"/>
                    </a:lnTo>
                    <a:lnTo>
                      <a:pt x="12305" y="10298"/>
                    </a:lnTo>
                    <a:lnTo>
                      <a:pt x="13867" y="8983"/>
                    </a:lnTo>
                    <a:lnTo>
                      <a:pt x="15595" y="7646"/>
                    </a:lnTo>
                    <a:lnTo>
                      <a:pt x="17445" y="6308"/>
                    </a:lnTo>
                    <a:lnTo>
                      <a:pt x="19462" y="4971"/>
                    </a:lnTo>
                    <a:lnTo>
                      <a:pt x="21600" y="3633"/>
                    </a:lnTo>
                    <a:lnTo>
                      <a:pt x="21600" y="0"/>
                    </a:lnTo>
                    <a:lnTo>
                      <a:pt x="21357" y="357"/>
                    </a:lnTo>
                    <a:lnTo>
                      <a:pt x="21024" y="736"/>
                    </a:lnTo>
                    <a:lnTo>
                      <a:pt x="20614" y="1204"/>
                    </a:lnTo>
                    <a:lnTo>
                      <a:pt x="20076" y="1694"/>
                    </a:lnTo>
                    <a:lnTo>
                      <a:pt x="19500" y="2185"/>
                    </a:lnTo>
                    <a:lnTo>
                      <a:pt x="18886" y="2675"/>
                    </a:lnTo>
                    <a:lnTo>
                      <a:pt x="18188" y="3277"/>
                    </a:lnTo>
                    <a:lnTo>
                      <a:pt x="17445" y="3767"/>
                    </a:lnTo>
                    <a:lnTo>
                      <a:pt x="14322" y="6175"/>
                    </a:lnTo>
                    <a:lnTo>
                      <a:pt x="12798" y="7267"/>
                    </a:lnTo>
                    <a:lnTo>
                      <a:pt x="12055" y="7891"/>
                    </a:lnTo>
                    <a:lnTo>
                      <a:pt x="11395" y="8493"/>
                    </a:lnTo>
                    <a:lnTo>
                      <a:pt x="8393" y="11279"/>
                    </a:lnTo>
                    <a:lnTo>
                      <a:pt x="6914" y="12862"/>
                    </a:lnTo>
                    <a:lnTo>
                      <a:pt x="5512" y="14422"/>
                    </a:lnTo>
                    <a:lnTo>
                      <a:pt x="4155" y="16005"/>
                    </a:lnTo>
                    <a:lnTo>
                      <a:pt x="2881" y="17699"/>
                    </a:lnTo>
                    <a:lnTo>
                      <a:pt x="1729" y="19527"/>
                    </a:lnTo>
                    <a:lnTo>
                      <a:pt x="698" y="21355"/>
                    </a:lnTo>
                    <a:close/>
                  </a:path>
                </a:pathLst>
              </a:custGeom>
              <a:gradFill flip="none" rotWithShape="1">
                <a:gsLst>
                  <a:gs pos="0">
                    <a:srgbClr val="002A7D"/>
                  </a:gs>
                  <a:gs pos="100000">
                    <a:srgbClr val="003399"/>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552" name="Freeform 9"/>
              <p:cNvSpPr/>
              <p:nvPr/>
            </p:nvSpPr>
            <p:spPr>
              <a:xfrm>
                <a:off x="1619250" y="0"/>
                <a:ext cx="4773613" cy="3309938"/>
              </a:xfrm>
              <a:custGeom>
                <a:avLst/>
                <a:gdLst/>
                <a:ahLst/>
                <a:cxnLst>
                  <a:cxn ang="0">
                    <a:pos x="wd2" y="hd2"/>
                  </a:cxn>
                  <a:cxn ang="5400000">
                    <a:pos x="wd2" y="hd2"/>
                  </a:cxn>
                  <a:cxn ang="10800000">
                    <a:pos x="wd2" y="hd2"/>
                  </a:cxn>
                  <a:cxn ang="16200000">
                    <a:pos x="wd2" y="hd2"/>
                  </a:cxn>
                </a:cxnLst>
                <a:rect l="0" t="0" r="r" b="b"/>
                <a:pathLst>
                  <a:path w="21600" h="21600" extrusionOk="0">
                    <a:moveTo>
                      <a:pt x="10250" y="4569"/>
                    </a:moveTo>
                    <a:lnTo>
                      <a:pt x="10294" y="4911"/>
                    </a:lnTo>
                    <a:lnTo>
                      <a:pt x="10373" y="5190"/>
                    </a:lnTo>
                    <a:lnTo>
                      <a:pt x="10488" y="5470"/>
                    </a:lnTo>
                    <a:lnTo>
                      <a:pt x="10646" y="5698"/>
                    </a:lnTo>
                    <a:lnTo>
                      <a:pt x="11069" y="6143"/>
                    </a:lnTo>
                    <a:lnTo>
                      <a:pt x="11658" y="6599"/>
                    </a:lnTo>
                    <a:lnTo>
                      <a:pt x="12319" y="6941"/>
                    </a:lnTo>
                    <a:lnTo>
                      <a:pt x="13059" y="7273"/>
                    </a:lnTo>
                    <a:lnTo>
                      <a:pt x="13842" y="7614"/>
                    </a:lnTo>
                    <a:lnTo>
                      <a:pt x="15480" y="8174"/>
                    </a:lnTo>
                    <a:lnTo>
                      <a:pt x="16299" y="8516"/>
                    </a:lnTo>
                    <a:lnTo>
                      <a:pt x="17039" y="8795"/>
                    </a:lnTo>
                    <a:lnTo>
                      <a:pt x="17700" y="9137"/>
                    </a:lnTo>
                    <a:lnTo>
                      <a:pt x="18324" y="9531"/>
                    </a:lnTo>
                    <a:lnTo>
                      <a:pt x="18791" y="9925"/>
                    </a:lnTo>
                    <a:lnTo>
                      <a:pt x="18949" y="10153"/>
                    </a:lnTo>
                    <a:lnTo>
                      <a:pt x="19100" y="10432"/>
                    </a:lnTo>
                    <a:lnTo>
                      <a:pt x="19222" y="10660"/>
                    </a:lnTo>
                    <a:lnTo>
                      <a:pt x="19258" y="10940"/>
                    </a:lnTo>
                    <a:lnTo>
                      <a:pt x="19258" y="11220"/>
                    </a:lnTo>
                    <a:lnTo>
                      <a:pt x="19222" y="11447"/>
                    </a:lnTo>
                    <a:lnTo>
                      <a:pt x="19143" y="11675"/>
                    </a:lnTo>
                    <a:lnTo>
                      <a:pt x="18985" y="11903"/>
                    </a:lnTo>
                    <a:lnTo>
                      <a:pt x="18791" y="12121"/>
                    </a:lnTo>
                    <a:lnTo>
                      <a:pt x="18554" y="12297"/>
                    </a:lnTo>
                    <a:lnTo>
                      <a:pt x="18281" y="12515"/>
                    </a:lnTo>
                    <a:lnTo>
                      <a:pt x="17972" y="12691"/>
                    </a:lnTo>
                    <a:lnTo>
                      <a:pt x="17585" y="12856"/>
                    </a:lnTo>
                    <a:lnTo>
                      <a:pt x="17154" y="13022"/>
                    </a:lnTo>
                    <a:lnTo>
                      <a:pt x="16723" y="13198"/>
                    </a:lnTo>
                    <a:lnTo>
                      <a:pt x="16220" y="13364"/>
                    </a:lnTo>
                    <a:lnTo>
                      <a:pt x="15128" y="13758"/>
                    </a:lnTo>
                    <a:lnTo>
                      <a:pt x="13878" y="14214"/>
                    </a:lnTo>
                    <a:lnTo>
                      <a:pt x="12513" y="14721"/>
                    </a:lnTo>
                    <a:lnTo>
                      <a:pt x="10998" y="15281"/>
                    </a:lnTo>
                    <a:lnTo>
                      <a:pt x="9396" y="15954"/>
                    </a:lnTo>
                    <a:lnTo>
                      <a:pt x="7679" y="16752"/>
                    </a:lnTo>
                    <a:lnTo>
                      <a:pt x="5890" y="17705"/>
                    </a:lnTo>
                    <a:lnTo>
                      <a:pt x="3980" y="18834"/>
                    </a:lnTo>
                    <a:lnTo>
                      <a:pt x="2026" y="20129"/>
                    </a:lnTo>
                    <a:lnTo>
                      <a:pt x="0" y="21600"/>
                    </a:lnTo>
                    <a:lnTo>
                      <a:pt x="1092" y="21600"/>
                    </a:lnTo>
                    <a:lnTo>
                      <a:pt x="1753" y="21486"/>
                    </a:lnTo>
                    <a:lnTo>
                      <a:pt x="2773" y="20637"/>
                    </a:lnTo>
                    <a:lnTo>
                      <a:pt x="3857" y="19787"/>
                    </a:lnTo>
                    <a:lnTo>
                      <a:pt x="5028" y="19000"/>
                    </a:lnTo>
                    <a:lnTo>
                      <a:pt x="6314" y="18264"/>
                    </a:lnTo>
                    <a:lnTo>
                      <a:pt x="7643" y="17539"/>
                    </a:lnTo>
                    <a:lnTo>
                      <a:pt x="9044" y="16803"/>
                    </a:lnTo>
                    <a:lnTo>
                      <a:pt x="11931" y="15508"/>
                    </a:lnTo>
                    <a:lnTo>
                      <a:pt x="12556" y="15229"/>
                    </a:lnTo>
                    <a:lnTo>
                      <a:pt x="13253" y="14939"/>
                    </a:lnTo>
                    <a:lnTo>
                      <a:pt x="14697" y="14431"/>
                    </a:lnTo>
                    <a:lnTo>
                      <a:pt x="17656" y="13312"/>
                    </a:lnTo>
                    <a:lnTo>
                      <a:pt x="18324" y="13084"/>
                    </a:lnTo>
                    <a:lnTo>
                      <a:pt x="18985" y="12805"/>
                    </a:lnTo>
                    <a:lnTo>
                      <a:pt x="19610" y="12577"/>
                    </a:lnTo>
                    <a:lnTo>
                      <a:pt x="20156" y="12349"/>
                    </a:lnTo>
                    <a:lnTo>
                      <a:pt x="20659" y="12121"/>
                    </a:lnTo>
                    <a:lnTo>
                      <a:pt x="21054" y="11903"/>
                    </a:lnTo>
                    <a:lnTo>
                      <a:pt x="21363" y="11727"/>
                    </a:lnTo>
                    <a:lnTo>
                      <a:pt x="21600" y="11561"/>
                    </a:lnTo>
                    <a:lnTo>
                      <a:pt x="21600" y="9023"/>
                    </a:lnTo>
                    <a:lnTo>
                      <a:pt x="21126" y="8909"/>
                    </a:lnTo>
                    <a:lnTo>
                      <a:pt x="20544" y="8744"/>
                    </a:lnTo>
                    <a:lnTo>
                      <a:pt x="19919" y="8567"/>
                    </a:lnTo>
                    <a:lnTo>
                      <a:pt x="19179" y="8350"/>
                    </a:lnTo>
                    <a:lnTo>
                      <a:pt x="18439" y="8122"/>
                    </a:lnTo>
                    <a:lnTo>
                      <a:pt x="17656" y="7842"/>
                    </a:lnTo>
                    <a:lnTo>
                      <a:pt x="16098" y="7273"/>
                    </a:lnTo>
                    <a:lnTo>
                      <a:pt x="15358" y="6941"/>
                    </a:lnTo>
                    <a:lnTo>
                      <a:pt x="14697" y="6599"/>
                    </a:lnTo>
                    <a:lnTo>
                      <a:pt x="14072" y="6257"/>
                    </a:lnTo>
                    <a:lnTo>
                      <a:pt x="13526" y="5864"/>
                    </a:lnTo>
                    <a:lnTo>
                      <a:pt x="13102" y="5532"/>
                    </a:lnTo>
                    <a:lnTo>
                      <a:pt x="12786" y="5128"/>
                    </a:lnTo>
                    <a:lnTo>
                      <a:pt x="12707" y="4911"/>
                    </a:lnTo>
                    <a:lnTo>
                      <a:pt x="12628" y="4734"/>
                    </a:lnTo>
                    <a:lnTo>
                      <a:pt x="12592" y="4517"/>
                    </a:lnTo>
                    <a:lnTo>
                      <a:pt x="12628" y="4341"/>
                    </a:lnTo>
                    <a:lnTo>
                      <a:pt x="12786" y="3947"/>
                    </a:lnTo>
                    <a:lnTo>
                      <a:pt x="13023" y="3553"/>
                    </a:lnTo>
                    <a:lnTo>
                      <a:pt x="13375" y="3274"/>
                    </a:lnTo>
                    <a:lnTo>
                      <a:pt x="13799" y="2994"/>
                    </a:lnTo>
                    <a:lnTo>
                      <a:pt x="14266" y="2766"/>
                    </a:lnTo>
                    <a:lnTo>
                      <a:pt x="14812" y="2538"/>
                    </a:lnTo>
                    <a:lnTo>
                      <a:pt x="16062" y="2207"/>
                    </a:lnTo>
                    <a:lnTo>
                      <a:pt x="17462" y="1865"/>
                    </a:lnTo>
                    <a:lnTo>
                      <a:pt x="18870" y="1637"/>
                    </a:lnTo>
                    <a:lnTo>
                      <a:pt x="20307" y="1295"/>
                    </a:lnTo>
                    <a:lnTo>
                      <a:pt x="20975" y="1129"/>
                    </a:lnTo>
                    <a:lnTo>
                      <a:pt x="21600" y="901"/>
                    </a:lnTo>
                    <a:lnTo>
                      <a:pt x="21600" y="0"/>
                    </a:lnTo>
                    <a:lnTo>
                      <a:pt x="20896" y="228"/>
                    </a:lnTo>
                    <a:lnTo>
                      <a:pt x="20077" y="456"/>
                    </a:lnTo>
                    <a:lnTo>
                      <a:pt x="19222" y="684"/>
                    </a:lnTo>
                    <a:lnTo>
                      <a:pt x="18324" y="849"/>
                    </a:lnTo>
                    <a:lnTo>
                      <a:pt x="16414" y="1243"/>
                    </a:lnTo>
                    <a:lnTo>
                      <a:pt x="15480" y="1409"/>
                    </a:lnTo>
                    <a:lnTo>
                      <a:pt x="14582" y="1637"/>
                    </a:lnTo>
                    <a:lnTo>
                      <a:pt x="13684" y="1803"/>
                    </a:lnTo>
                    <a:lnTo>
                      <a:pt x="12865" y="2093"/>
                    </a:lnTo>
                    <a:lnTo>
                      <a:pt x="12125" y="2372"/>
                    </a:lnTo>
                    <a:lnTo>
                      <a:pt x="11500" y="2704"/>
                    </a:lnTo>
                    <a:lnTo>
                      <a:pt x="10954" y="3108"/>
                    </a:lnTo>
                    <a:lnTo>
                      <a:pt x="10567" y="3502"/>
                    </a:lnTo>
                    <a:lnTo>
                      <a:pt x="10452" y="3719"/>
                    </a:lnTo>
                    <a:lnTo>
                      <a:pt x="10329" y="4009"/>
                    </a:lnTo>
                    <a:lnTo>
                      <a:pt x="10250" y="4289"/>
                    </a:lnTo>
                    <a:lnTo>
                      <a:pt x="10250" y="4569"/>
                    </a:lnTo>
                    <a:close/>
                  </a:path>
                </a:pathLst>
              </a:custGeom>
              <a:solidFill>
                <a:srgbClr val="003399"/>
              </a:solidFill>
              <a:ln w="12700" cap="flat">
                <a:noFill/>
                <a:miter lim="400000"/>
              </a:ln>
              <a:effectLst/>
            </p:spPr>
            <p:txBody>
              <a:bodyPr wrap="square" lIns="45719" tIns="45719" rIns="45719" bIns="45719" numCol="1" anchor="t">
                <a:noAutofit/>
              </a:bodyPr>
              <a:lstStyle/>
              <a:p>
                <a:pPr>
                  <a:defRPr>
                    <a:solidFill>
                      <a:srgbClr val="FFFFFF"/>
                    </a:solidFill>
                    <a:latin typeface="Garamond"/>
                    <a:ea typeface="Garamond"/>
                    <a:cs typeface="Garamond"/>
                    <a:sym typeface="Garamond"/>
                  </a:defRPr>
                </a:pPr>
                <a:endParaRPr/>
              </a:p>
            </p:txBody>
          </p:sp>
          <p:sp>
            <p:nvSpPr>
              <p:cNvPr id="1553" name="Freeform 10"/>
              <p:cNvSpPr/>
              <p:nvPr/>
            </p:nvSpPr>
            <p:spPr>
              <a:xfrm>
                <a:off x="4402137" y="138112"/>
                <a:ext cx="1981201" cy="855664"/>
              </a:xfrm>
              <a:custGeom>
                <a:avLst/>
                <a:gdLst/>
                <a:ahLst/>
                <a:cxnLst>
                  <a:cxn ang="0">
                    <a:pos x="wd2" y="hd2"/>
                  </a:cxn>
                  <a:cxn ang="5400000">
                    <a:pos x="wd2" y="hd2"/>
                  </a:cxn>
                  <a:cxn ang="10800000">
                    <a:pos x="wd2" y="hd2"/>
                  </a:cxn>
                  <a:cxn ang="16200000">
                    <a:pos x="wd2" y="hd2"/>
                  </a:cxn>
                </a:cxnLst>
                <a:rect l="0" t="0" r="r" b="b"/>
                <a:pathLst>
                  <a:path w="21600" h="21600" extrusionOk="0">
                    <a:moveTo>
                      <a:pt x="0" y="13305"/>
                    </a:moveTo>
                    <a:lnTo>
                      <a:pt x="0" y="14427"/>
                    </a:lnTo>
                    <a:lnTo>
                      <a:pt x="87" y="15509"/>
                    </a:lnTo>
                    <a:lnTo>
                      <a:pt x="467" y="16591"/>
                    </a:lnTo>
                    <a:lnTo>
                      <a:pt x="935" y="17472"/>
                    </a:lnTo>
                    <a:lnTo>
                      <a:pt x="1592" y="18554"/>
                    </a:lnTo>
                    <a:lnTo>
                      <a:pt x="2440" y="19636"/>
                    </a:lnTo>
                    <a:lnTo>
                      <a:pt x="3375" y="20518"/>
                    </a:lnTo>
                    <a:lnTo>
                      <a:pt x="4413" y="21600"/>
                    </a:lnTo>
                    <a:lnTo>
                      <a:pt x="3669" y="20718"/>
                    </a:lnTo>
                    <a:lnTo>
                      <a:pt x="3098" y="19636"/>
                    </a:lnTo>
                    <a:lnTo>
                      <a:pt x="2717" y="18755"/>
                    </a:lnTo>
                    <a:lnTo>
                      <a:pt x="2440" y="17913"/>
                    </a:lnTo>
                    <a:lnTo>
                      <a:pt x="2354" y="17032"/>
                    </a:lnTo>
                    <a:lnTo>
                      <a:pt x="2354" y="16150"/>
                    </a:lnTo>
                    <a:lnTo>
                      <a:pt x="2440" y="15268"/>
                    </a:lnTo>
                    <a:lnTo>
                      <a:pt x="3098" y="13745"/>
                    </a:lnTo>
                    <a:lnTo>
                      <a:pt x="3479" y="13104"/>
                    </a:lnTo>
                    <a:lnTo>
                      <a:pt x="4604" y="11782"/>
                    </a:lnTo>
                    <a:lnTo>
                      <a:pt x="6110" y="10499"/>
                    </a:lnTo>
                    <a:lnTo>
                      <a:pt x="7702" y="9377"/>
                    </a:lnTo>
                    <a:lnTo>
                      <a:pt x="9588" y="8536"/>
                    </a:lnTo>
                    <a:lnTo>
                      <a:pt x="11458" y="7654"/>
                    </a:lnTo>
                    <a:lnTo>
                      <a:pt x="15404" y="6131"/>
                    </a:lnTo>
                    <a:lnTo>
                      <a:pt x="17187" y="5450"/>
                    </a:lnTo>
                    <a:lnTo>
                      <a:pt x="18883" y="4809"/>
                    </a:lnTo>
                    <a:lnTo>
                      <a:pt x="20388" y="4609"/>
                    </a:lnTo>
                    <a:lnTo>
                      <a:pt x="21600" y="4168"/>
                    </a:lnTo>
                    <a:lnTo>
                      <a:pt x="21600" y="0"/>
                    </a:lnTo>
                    <a:lnTo>
                      <a:pt x="20094" y="882"/>
                    </a:lnTo>
                    <a:lnTo>
                      <a:pt x="18502" y="1523"/>
                    </a:lnTo>
                    <a:lnTo>
                      <a:pt x="15127" y="2845"/>
                    </a:lnTo>
                    <a:lnTo>
                      <a:pt x="11648" y="3727"/>
                    </a:lnTo>
                    <a:lnTo>
                      <a:pt x="8360" y="5049"/>
                    </a:lnTo>
                    <a:lnTo>
                      <a:pt x="6767" y="5691"/>
                    </a:lnTo>
                    <a:lnTo>
                      <a:pt x="5348" y="6332"/>
                    </a:lnTo>
                    <a:lnTo>
                      <a:pt x="3946" y="7213"/>
                    </a:lnTo>
                    <a:lnTo>
                      <a:pt x="2821" y="8095"/>
                    </a:lnTo>
                    <a:lnTo>
                      <a:pt x="1783" y="9177"/>
                    </a:lnTo>
                    <a:lnTo>
                      <a:pt x="935" y="10259"/>
                    </a:lnTo>
                    <a:lnTo>
                      <a:pt x="381" y="11782"/>
                    </a:lnTo>
                    <a:lnTo>
                      <a:pt x="0" y="13305"/>
                    </a:lnTo>
                    <a:close/>
                  </a:path>
                </a:pathLst>
              </a:custGeom>
              <a:gradFill flip="none" rotWithShape="1">
                <a:gsLst>
                  <a:gs pos="0">
                    <a:srgbClr val="002D86"/>
                  </a:gs>
                  <a:gs pos="100000">
                    <a:srgbClr val="003399"/>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grpSp>
        <p:sp>
          <p:nvSpPr>
            <p:cNvPr id="1555" name="Freeform 11"/>
            <p:cNvSpPr/>
            <p:nvPr/>
          </p:nvSpPr>
          <p:spPr>
            <a:xfrm>
              <a:off x="5273675" y="2128837"/>
              <a:ext cx="2897188" cy="2439989"/>
            </a:xfrm>
            <a:custGeom>
              <a:avLst/>
              <a:gdLst/>
              <a:ahLst/>
              <a:cxnLst>
                <a:cxn ang="0">
                  <a:pos x="wd2" y="hd2"/>
                </a:cxn>
                <a:cxn ang="5400000">
                  <a:pos x="wd2" y="hd2"/>
                </a:cxn>
                <a:cxn ang="10800000">
                  <a:pos x="wd2" y="hd2"/>
                </a:cxn>
                <a:cxn ang="16200000">
                  <a:pos x="wd2" y="hd2"/>
                </a:cxn>
              </a:cxnLst>
              <a:rect l="0" t="0" r="r" b="b"/>
              <a:pathLst>
                <a:path w="21600" h="21600" extrusionOk="0">
                  <a:moveTo>
                    <a:pt x="7253" y="15998"/>
                  </a:moveTo>
                  <a:lnTo>
                    <a:pt x="9238" y="15601"/>
                  </a:lnTo>
                  <a:lnTo>
                    <a:pt x="11082" y="15204"/>
                  </a:lnTo>
                  <a:lnTo>
                    <a:pt x="12766" y="14880"/>
                  </a:lnTo>
                  <a:lnTo>
                    <a:pt x="14300" y="14483"/>
                  </a:lnTo>
                  <a:lnTo>
                    <a:pt x="15673" y="14072"/>
                  </a:lnTo>
                  <a:lnTo>
                    <a:pt x="16896" y="13675"/>
                  </a:lnTo>
                  <a:lnTo>
                    <a:pt x="18025" y="13189"/>
                  </a:lnTo>
                  <a:lnTo>
                    <a:pt x="18938" y="12792"/>
                  </a:lnTo>
                  <a:lnTo>
                    <a:pt x="19756" y="12234"/>
                  </a:lnTo>
                  <a:lnTo>
                    <a:pt x="20424" y="11763"/>
                  </a:lnTo>
                  <a:lnTo>
                    <a:pt x="20885" y="11116"/>
                  </a:lnTo>
                  <a:lnTo>
                    <a:pt x="21290" y="10469"/>
                  </a:lnTo>
                  <a:lnTo>
                    <a:pt x="21497" y="9837"/>
                  </a:lnTo>
                  <a:lnTo>
                    <a:pt x="21600" y="9028"/>
                  </a:lnTo>
                  <a:lnTo>
                    <a:pt x="21544" y="8234"/>
                  </a:lnTo>
                  <a:lnTo>
                    <a:pt x="21346" y="7352"/>
                  </a:lnTo>
                  <a:lnTo>
                    <a:pt x="21083" y="6720"/>
                  </a:lnTo>
                  <a:lnTo>
                    <a:pt x="20678" y="5999"/>
                  </a:lnTo>
                  <a:lnTo>
                    <a:pt x="20170" y="5352"/>
                  </a:lnTo>
                  <a:lnTo>
                    <a:pt x="19559" y="4720"/>
                  </a:lnTo>
                  <a:lnTo>
                    <a:pt x="18891" y="4073"/>
                  </a:lnTo>
                  <a:lnTo>
                    <a:pt x="18129" y="3441"/>
                  </a:lnTo>
                  <a:lnTo>
                    <a:pt x="16642" y="2309"/>
                  </a:lnTo>
                  <a:lnTo>
                    <a:pt x="15880" y="1838"/>
                  </a:lnTo>
                  <a:lnTo>
                    <a:pt x="15165" y="1353"/>
                  </a:lnTo>
                  <a:lnTo>
                    <a:pt x="14450" y="956"/>
                  </a:lnTo>
                  <a:lnTo>
                    <a:pt x="13886" y="632"/>
                  </a:lnTo>
                  <a:lnTo>
                    <a:pt x="13378" y="397"/>
                  </a:lnTo>
                  <a:lnTo>
                    <a:pt x="13020" y="147"/>
                  </a:lnTo>
                  <a:lnTo>
                    <a:pt x="12766" y="74"/>
                  </a:lnTo>
                  <a:lnTo>
                    <a:pt x="12663" y="0"/>
                  </a:lnTo>
                  <a:lnTo>
                    <a:pt x="14093" y="794"/>
                  </a:lnTo>
                  <a:lnTo>
                    <a:pt x="15570" y="1750"/>
                  </a:lnTo>
                  <a:lnTo>
                    <a:pt x="17000" y="2720"/>
                  </a:lnTo>
                  <a:lnTo>
                    <a:pt x="18326" y="3749"/>
                  </a:lnTo>
                  <a:lnTo>
                    <a:pt x="18938" y="4235"/>
                  </a:lnTo>
                  <a:lnTo>
                    <a:pt x="19455" y="4793"/>
                  </a:lnTo>
                  <a:lnTo>
                    <a:pt x="19963" y="5352"/>
                  </a:lnTo>
                  <a:lnTo>
                    <a:pt x="20424" y="5911"/>
                  </a:lnTo>
                  <a:lnTo>
                    <a:pt x="20782" y="6470"/>
                  </a:lnTo>
                  <a:lnTo>
                    <a:pt x="21036" y="7028"/>
                  </a:lnTo>
                  <a:lnTo>
                    <a:pt x="21186" y="7675"/>
                  </a:lnTo>
                  <a:lnTo>
                    <a:pt x="21290" y="8234"/>
                  </a:lnTo>
                  <a:lnTo>
                    <a:pt x="21243" y="8793"/>
                  </a:lnTo>
                  <a:lnTo>
                    <a:pt x="21083" y="9352"/>
                  </a:lnTo>
                  <a:lnTo>
                    <a:pt x="20829" y="9837"/>
                  </a:lnTo>
                  <a:lnTo>
                    <a:pt x="20424" y="10322"/>
                  </a:lnTo>
                  <a:lnTo>
                    <a:pt x="19963" y="10719"/>
                  </a:lnTo>
                  <a:lnTo>
                    <a:pt x="19399" y="11116"/>
                  </a:lnTo>
                  <a:lnTo>
                    <a:pt x="18787" y="11440"/>
                  </a:lnTo>
                  <a:lnTo>
                    <a:pt x="18072" y="11763"/>
                  </a:lnTo>
                  <a:lnTo>
                    <a:pt x="17254" y="12072"/>
                  </a:lnTo>
                  <a:lnTo>
                    <a:pt x="16445" y="12395"/>
                  </a:lnTo>
                  <a:lnTo>
                    <a:pt x="14601" y="12881"/>
                  </a:lnTo>
                  <a:lnTo>
                    <a:pt x="12710" y="13351"/>
                  </a:lnTo>
                  <a:lnTo>
                    <a:pt x="10668" y="13836"/>
                  </a:lnTo>
                  <a:lnTo>
                    <a:pt x="8683" y="14233"/>
                  </a:lnTo>
                  <a:lnTo>
                    <a:pt x="6736" y="14630"/>
                  </a:lnTo>
                  <a:lnTo>
                    <a:pt x="4901" y="15116"/>
                  </a:lnTo>
                  <a:lnTo>
                    <a:pt x="4083" y="15351"/>
                  </a:lnTo>
                  <a:lnTo>
                    <a:pt x="3321" y="15674"/>
                  </a:lnTo>
                  <a:lnTo>
                    <a:pt x="2606" y="15910"/>
                  </a:lnTo>
                  <a:lnTo>
                    <a:pt x="1938" y="16233"/>
                  </a:lnTo>
                  <a:lnTo>
                    <a:pt x="1383" y="16557"/>
                  </a:lnTo>
                  <a:lnTo>
                    <a:pt x="866" y="16880"/>
                  </a:lnTo>
                  <a:lnTo>
                    <a:pt x="508" y="17277"/>
                  </a:lnTo>
                  <a:lnTo>
                    <a:pt x="207" y="17674"/>
                  </a:lnTo>
                  <a:lnTo>
                    <a:pt x="56" y="18071"/>
                  </a:lnTo>
                  <a:lnTo>
                    <a:pt x="0" y="18556"/>
                  </a:lnTo>
                  <a:lnTo>
                    <a:pt x="103" y="19042"/>
                  </a:lnTo>
                  <a:lnTo>
                    <a:pt x="254" y="19512"/>
                  </a:lnTo>
                  <a:lnTo>
                    <a:pt x="508" y="19924"/>
                  </a:lnTo>
                  <a:lnTo>
                    <a:pt x="922" y="20321"/>
                  </a:lnTo>
                  <a:lnTo>
                    <a:pt x="1326" y="20644"/>
                  </a:lnTo>
                  <a:lnTo>
                    <a:pt x="1844" y="20953"/>
                  </a:lnTo>
                  <a:lnTo>
                    <a:pt x="3067" y="21600"/>
                  </a:lnTo>
                  <a:lnTo>
                    <a:pt x="2502" y="21203"/>
                  </a:lnTo>
                  <a:lnTo>
                    <a:pt x="2041" y="20791"/>
                  </a:lnTo>
                  <a:lnTo>
                    <a:pt x="1637" y="20394"/>
                  </a:lnTo>
                  <a:lnTo>
                    <a:pt x="1383" y="19997"/>
                  </a:lnTo>
                  <a:lnTo>
                    <a:pt x="1176" y="19600"/>
                  </a:lnTo>
                  <a:lnTo>
                    <a:pt x="1129" y="19203"/>
                  </a:lnTo>
                  <a:lnTo>
                    <a:pt x="1176" y="18792"/>
                  </a:lnTo>
                  <a:lnTo>
                    <a:pt x="1326" y="18483"/>
                  </a:lnTo>
                  <a:lnTo>
                    <a:pt x="1637" y="18071"/>
                  </a:lnTo>
                  <a:lnTo>
                    <a:pt x="1994" y="17762"/>
                  </a:lnTo>
                  <a:lnTo>
                    <a:pt x="2559" y="17439"/>
                  </a:lnTo>
                  <a:lnTo>
                    <a:pt x="3217" y="17115"/>
                  </a:lnTo>
                  <a:lnTo>
                    <a:pt x="3979" y="16792"/>
                  </a:lnTo>
                  <a:lnTo>
                    <a:pt x="4958" y="16483"/>
                  </a:lnTo>
                  <a:lnTo>
                    <a:pt x="6030" y="16233"/>
                  </a:lnTo>
                  <a:lnTo>
                    <a:pt x="7253" y="15998"/>
                  </a:lnTo>
                  <a:close/>
                </a:path>
              </a:pathLst>
            </a:custGeom>
            <a:gradFill flip="none" rotWithShape="1">
              <a:gsLst>
                <a:gs pos="0">
                  <a:srgbClr val="002B82"/>
                </a:gs>
                <a:gs pos="100000">
                  <a:srgbClr val="003399"/>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556" name="Freeform 12"/>
            <p:cNvSpPr/>
            <p:nvPr/>
          </p:nvSpPr>
          <p:spPr>
            <a:xfrm>
              <a:off x="0" y="0"/>
              <a:ext cx="9140826" cy="2819401"/>
            </a:xfrm>
            <a:prstGeom prst="rect">
              <a:avLst/>
            </a:prstGeom>
            <a:gradFill flip="none" rotWithShape="1">
              <a:gsLst>
                <a:gs pos="0">
                  <a:srgbClr val="000514"/>
                </a:gs>
                <a:gs pos="100000">
                  <a:srgbClr val="003399"/>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Garamond"/>
                  <a:ea typeface="Garamond"/>
                  <a:cs typeface="Garamond"/>
                  <a:sym typeface="Garamond"/>
                </a:defRPr>
              </a:pPr>
              <a:endParaRPr/>
            </a:p>
          </p:txBody>
        </p:sp>
      </p:grpSp>
      <p:sp>
        <p:nvSpPr>
          <p:cNvPr id="1558" name="Title Text"/>
          <p:cNvSpPr txBox="1">
            <a:spLocks noGrp="1"/>
          </p:cNvSpPr>
          <p:nvPr>
            <p:ph type="title"/>
          </p:nvPr>
        </p:nvSpPr>
        <p:spPr>
          <a:xfrm>
            <a:off x="1792288" y="4800600"/>
            <a:ext cx="5486401" cy="566738"/>
          </a:xfrm>
          <a:prstGeom prst="rect">
            <a:avLst/>
          </a:prstGeom>
        </p:spPr>
        <p:txBody>
          <a:bodyPr anchor="b"/>
          <a:lstStyle>
            <a:lvl1pPr algn="l">
              <a:defRPr sz="2000" b="1">
                <a:solidFill>
                  <a:srgbClr val="E5E5FF"/>
                </a:solidFill>
                <a:latin typeface="Garamond"/>
                <a:ea typeface="Garamond"/>
                <a:cs typeface="Garamond"/>
                <a:sym typeface="Garamond"/>
              </a:defRPr>
            </a:lvl1pPr>
          </a:lstStyle>
          <a:p>
            <a:r>
              <a:t>Title Text</a:t>
            </a:r>
          </a:p>
        </p:txBody>
      </p:sp>
      <p:sp>
        <p:nvSpPr>
          <p:cNvPr id="1559" name="Picture Placeholder 2"/>
          <p:cNvSpPr>
            <a:spLocks noGrp="1"/>
          </p:cNvSpPr>
          <p:nvPr>
            <p:ph type="pic" sz="half" idx="21"/>
          </p:nvPr>
        </p:nvSpPr>
        <p:spPr>
          <a:xfrm>
            <a:off x="1792288" y="612775"/>
            <a:ext cx="5486401" cy="4114800"/>
          </a:xfrm>
          <a:prstGeom prst="rect">
            <a:avLst/>
          </a:prstGeom>
        </p:spPr>
        <p:txBody>
          <a:bodyPr lIns="91439" rIns="91439">
            <a:noAutofit/>
          </a:bodyPr>
          <a:lstStyle/>
          <a:p>
            <a:endParaRPr/>
          </a:p>
        </p:txBody>
      </p:sp>
      <p:sp>
        <p:nvSpPr>
          <p:cNvPr id="1560" name="Body Level One…"/>
          <p:cNvSpPr txBox="1">
            <a:spLocks noGrp="1"/>
          </p:cNvSpPr>
          <p:nvPr>
            <p:ph type="body" sz="quarter" idx="1"/>
          </p:nvPr>
        </p:nvSpPr>
        <p:spPr>
          <a:xfrm>
            <a:off x="1792288" y="5367337"/>
            <a:ext cx="5486401" cy="804863"/>
          </a:xfrm>
          <a:prstGeom prst="rect">
            <a:avLst/>
          </a:prstGeom>
        </p:spPr>
        <p:txBody>
          <a:bodyPr/>
          <a:lstStyle>
            <a:lvl1pPr marL="0" indent="0">
              <a:spcBef>
                <a:spcPts val="300"/>
              </a:spcBef>
              <a:buClrTx/>
              <a:buSzTx/>
              <a:buNone/>
              <a:defRPr sz="1400">
                <a:latin typeface="Garamond"/>
                <a:ea typeface="Garamond"/>
                <a:cs typeface="Garamond"/>
                <a:sym typeface="Garamond"/>
              </a:defRPr>
            </a:lvl1pPr>
            <a:lvl2pPr marL="0" indent="457200">
              <a:spcBef>
                <a:spcPts val="300"/>
              </a:spcBef>
              <a:buClrTx/>
              <a:buSzTx/>
              <a:buNone/>
              <a:defRPr sz="1400">
                <a:latin typeface="Garamond"/>
                <a:ea typeface="Garamond"/>
                <a:cs typeface="Garamond"/>
                <a:sym typeface="Garamond"/>
              </a:defRPr>
            </a:lvl2pPr>
            <a:lvl3pPr marL="0" indent="914400">
              <a:spcBef>
                <a:spcPts val="300"/>
              </a:spcBef>
              <a:buClrTx/>
              <a:buSzTx/>
              <a:buNone/>
              <a:defRPr sz="1400">
                <a:latin typeface="Garamond"/>
                <a:ea typeface="Garamond"/>
                <a:cs typeface="Garamond"/>
                <a:sym typeface="Garamond"/>
              </a:defRPr>
            </a:lvl3pPr>
            <a:lvl4pPr marL="0" indent="1371600">
              <a:spcBef>
                <a:spcPts val="300"/>
              </a:spcBef>
              <a:buClrTx/>
              <a:buSzTx/>
              <a:buNone/>
              <a:defRPr sz="1400">
                <a:latin typeface="Garamond"/>
                <a:ea typeface="Garamond"/>
                <a:cs typeface="Garamond"/>
                <a:sym typeface="Garamond"/>
              </a:defRPr>
            </a:lvl4pPr>
            <a:lvl5pPr marL="0" indent="1828800">
              <a:spcBef>
                <a:spcPts val="300"/>
              </a:spcBef>
              <a:buClrTx/>
              <a:buSzTx/>
              <a:buNone/>
              <a:defRPr sz="1400">
                <a:latin typeface="Garamond"/>
                <a:ea typeface="Garamond"/>
                <a:cs typeface="Garamond"/>
                <a:sym typeface="Garamond"/>
              </a:defRPr>
            </a:lvl5pPr>
          </a:lstStyle>
          <a:p>
            <a:r>
              <a:t>Body Level One</a:t>
            </a:r>
          </a:p>
          <a:p>
            <a:pPr lvl="1"/>
            <a:r>
              <a:t>Body Level Two</a:t>
            </a:r>
          </a:p>
          <a:p>
            <a:pPr lvl="2"/>
            <a:r>
              <a:t>Body Level Three</a:t>
            </a:r>
          </a:p>
          <a:p>
            <a:pPr lvl="3"/>
            <a:r>
              <a:t>Body Level Four</a:t>
            </a:r>
          </a:p>
          <a:p>
            <a:pPr lvl="4"/>
            <a:r>
              <a:t>Body Level Five</a:t>
            </a:r>
          </a:p>
        </p:txBody>
      </p:sp>
      <p:sp>
        <p:nvSpPr>
          <p:cNvPr id="1561" name="Slide Number"/>
          <p:cNvSpPr txBox="1">
            <a:spLocks noGrp="1"/>
          </p:cNvSpPr>
          <p:nvPr>
            <p:ph type="sldNum" sz="quarter" idx="2"/>
          </p:nvPr>
        </p:nvSpPr>
        <p:spPr>
          <a:xfrm>
            <a:off x="8439785" y="6468110"/>
            <a:ext cx="247015" cy="256541"/>
          </a:xfrm>
          <a:prstGeom prst="rect">
            <a:avLst/>
          </a:prstGeom>
        </p:spPr>
        <p:txBody>
          <a:bodyPr anchor="b"/>
          <a:lstStyle>
            <a:lvl1pPr>
              <a:defRPr sz="1200">
                <a:latin typeface="Garamond"/>
                <a:ea typeface="Garamond"/>
                <a:cs typeface="Garamond"/>
                <a:sym typeface="Garamond"/>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2026884784"/>
      </p:ext>
    </p:extLst>
  </p:cSld>
  <p:clrMapOvr>
    <a:masterClrMapping/>
  </p:clrMapOvr>
  <p:transition spd="med"/>
</p:sldLayout>
</file>

<file path=ppt/slideLayouts/slideLayout309.xml><?xml version="1.0" encoding="utf-8"?>
<p:sldLayout xmlns:a="http://schemas.openxmlformats.org/drawingml/2006/main" xmlns:r="http://schemas.openxmlformats.org/officeDocument/2006/relationships" xmlns:p="http://schemas.openxmlformats.org/presentationml/2006/main" showMasterSp="0" type="tx">
  <p:cSld name="6_Title and Vertical Text">
    <p:bg>
      <p:bgPr>
        <a:solidFill>
          <a:srgbClr val="003399"/>
        </a:solidFill>
        <a:effectLst/>
      </p:bgPr>
    </p:bg>
    <p:spTree>
      <p:nvGrpSpPr>
        <p:cNvPr id="1" name=""/>
        <p:cNvGrpSpPr/>
        <p:nvPr/>
      </p:nvGrpSpPr>
      <p:grpSpPr>
        <a:xfrm>
          <a:off x="0" y="0"/>
          <a:ext cx="0" cy="0"/>
          <a:chOff x="0" y="0"/>
          <a:chExt cx="0" cy="0"/>
        </a:xfrm>
      </p:grpSpPr>
      <p:grpSp>
        <p:nvGrpSpPr>
          <p:cNvPr id="1576" name="Group 4"/>
          <p:cNvGrpSpPr/>
          <p:nvPr/>
        </p:nvGrpSpPr>
        <p:grpSpPr>
          <a:xfrm>
            <a:off x="0" y="0"/>
            <a:ext cx="9140826" cy="6850064"/>
            <a:chOff x="0" y="0"/>
            <a:chExt cx="9140825" cy="6850063"/>
          </a:xfrm>
        </p:grpSpPr>
        <p:grpSp>
          <p:nvGrpSpPr>
            <p:cNvPr id="1573" name="Group 5"/>
            <p:cNvGrpSpPr/>
            <p:nvPr/>
          </p:nvGrpSpPr>
          <p:grpSpPr>
            <a:xfrm>
              <a:off x="2743200" y="3540125"/>
              <a:ext cx="6392863" cy="3309939"/>
              <a:chOff x="0" y="0"/>
              <a:chExt cx="6392862" cy="3309937"/>
            </a:xfrm>
          </p:grpSpPr>
          <p:sp>
            <p:nvSpPr>
              <p:cNvPr id="1568" name="Freeform 6"/>
              <p:cNvSpPr/>
              <p:nvPr/>
            </p:nvSpPr>
            <p:spPr>
              <a:xfrm>
                <a:off x="0" y="657225"/>
                <a:ext cx="4575176" cy="2652713"/>
              </a:xfrm>
              <a:custGeom>
                <a:avLst/>
                <a:gdLst/>
                <a:ahLst/>
                <a:cxnLst>
                  <a:cxn ang="0">
                    <a:pos x="wd2" y="hd2"/>
                  </a:cxn>
                  <a:cxn ang="5400000">
                    <a:pos x="wd2" y="hd2"/>
                  </a:cxn>
                  <a:cxn ang="10800000">
                    <a:pos x="wd2" y="hd2"/>
                  </a:cxn>
                  <a:cxn ang="16200000">
                    <a:pos x="wd2" y="hd2"/>
                  </a:cxn>
                </a:cxnLst>
                <a:rect l="0" t="0" r="r" b="b"/>
                <a:pathLst>
                  <a:path w="21600" h="21600" extrusionOk="0">
                    <a:moveTo>
                      <a:pt x="20783" y="7032"/>
                    </a:moveTo>
                    <a:lnTo>
                      <a:pt x="20536" y="6825"/>
                    </a:lnTo>
                    <a:lnTo>
                      <a:pt x="20176" y="6541"/>
                    </a:lnTo>
                    <a:lnTo>
                      <a:pt x="19726" y="6256"/>
                    </a:lnTo>
                    <a:lnTo>
                      <a:pt x="19194" y="5907"/>
                    </a:lnTo>
                    <a:lnTo>
                      <a:pt x="18587" y="5481"/>
                    </a:lnTo>
                    <a:lnTo>
                      <a:pt x="17898" y="5132"/>
                    </a:lnTo>
                    <a:lnTo>
                      <a:pt x="16511" y="4434"/>
                    </a:lnTo>
                    <a:lnTo>
                      <a:pt x="15574" y="4007"/>
                    </a:lnTo>
                    <a:lnTo>
                      <a:pt x="14765" y="3581"/>
                    </a:lnTo>
                    <a:lnTo>
                      <a:pt x="14075" y="3167"/>
                    </a:lnTo>
                    <a:lnTo>
                      <a:pt x="13543" y="2740"/>
                    </a:lnTo>
                    <a:lnTo>
                      <a:pt x="13056" y="2314"/>
                    </a:lnTo>
                    <a:lnTo>
                      <a:pt x="12689" y="1965"/>
                    </a:lnTo>
                    <a:lnTo>
                      <a:pt x="12404" y="1616"/>
                    </a:lnTo>
                    <a:lnTo>
                      <a:pt x="12202" y="1331"/>
                    </a:lnTo>
                    <a:lnTo>
                      <a:pt x="12037" y="1047"/>
                    </a:lnTo>
                    <a:lnTo>
                      <a:pt x="11917" y="776"/>
                    </a:lnTo>
                    <a:lnTo>
                      <a:pt x="11879" y="556"/>
                    </a:lnTo>
                    <a:lnTo>
                      <a:pt x="11834" y="349"/>
                    </a:lnTo>
                    <a:lnTo>
                      <a:pt x="11879" y="65"/>
                    </a:lnTo>
                    <a:lnTo>
                      <a:pt x="11879" y="0"/>
                    </a:lnTo>
                    <a:lnTo>
                      <a:pt x="11752" y="349"/>
                    </a:lnTo>
                    <a:lnTo>
                      <a:pt x="11669" y="633"/>
                    </a:lnTo>
                    <a:lnTo>
                      <a:pt x="11669" y="982"/>
                    </a:lnTo>
                    <a:lnTo>
                      <a:pt x="11752" y="1267"/>
                    </a:lnTo>
                    <a:lnTo>
                      <a:pt x="11917" y="1551"/>
                    </a:lnTo>
                    <a:lnTo>
                      <a:pt x="12119" y="1823"/>
                    </a:lnTo>
                    <a:lnTo>
                      <a:pt x="12366" y="2107"/>
                    </a:lnTo>
                    <a:lnTo>
                      <a:pt x="12651" y="2391"/>
                    </a:lnTo>
                    <a:lnTo>
                      <a:pt x="13018" y="2676"/>
                    </a:lnTo>
                    <a:lnTo>
                      <a:pt x="13423" y="2947"/>
                    </a:lnTo>
                    <a:lnTo>
                      <a:pt x="14278" y="3451"/>
                    </a:lnTo>
                    <a:lnTo>
                      <a:pt x="15289" y="4007"/>
                    </a:lnTo>
                    <a:lnTo>
                      <a:pt x="16354" y="4498"/>
                    </a:lnTo>
                    <a:lnTo>
                      <a:pt x="17126" y="4925"/>
                    </a:lnTo>
                    <a:lnTo>
                      <a:pt x="17853" y="5274"/>
                    </a:lnTo>
                    <a:lnTo>
                      <a:pt x="18467" y="5623"/>
                    </a:lnTo>
                    <a:lnTo>
                      <a:pt x="19037" y="5972"/>
                    </a:lnTo>
                    <a:lnTo>
                      <a:pt x="19524" y="6256"/>
                    </a:lnTo>
                    <a:lnTo>
                      <a:pt x="19929" y="6541"/>
                    </a:lnTo>
                    <a:lnTo>
                      <a:pt x="20296" y="6825"/>
                    </a:lnTo>
                    <a:lnTo>
                      <a:pt x="20536" y="7032"/>
                    </a:lnTo>
                    <a:lnTo>
                      <a:pt x="20746" y="7239"/>
                    </a:lnTo>
                    <a:lnTo>
                      <a:pt x="20866" y="7459"/>
                    </a:lnTo>
                    <a:lnTo>
                      <a:pt x="20948" y="7665"/>
                    </a:lnTo>
                    <a:lnTo>
                      <a:pt x="20985" y="7950"/>
                    </a:lnTo>
                    <a:lnTo>
                      <a:pt x="20948" y="8299"/>
                    </a:lnTo>
                    <a:lnTo>
                      <a:pt x="20866" y="8583"/>
                    </a:lnTo>
                    <a:lnTo>
                      <a:pt x="20701" y="8932"/>
                    </a:lnTo>
                    <a:lnTo>
                      <a:pt x="20461" y="9217"/>
                    </a:lnTo>
                    <a:lnTo>
                      <a:pt x="20176" y="9501"/>
                    </a:lnTo>
                    <a:lnTo>
                      <a:pt x="19809" y="9772"/>
                    </a:lnTo>
                    <a:lnTo>
                      <a:pt x="19404" y="10057"/>
                    </a:lnTo>
                    <a:lnTo>
                      <a:pt x="18954" y="10341"/>
                    </a:lnTo>
                    <a:lnTo>
                      <a:pt x="18422" y="10625"/>
                    </a:lnTo>
                    <a:lnTo>
                      <a:pt x="17853" y="10897"/>
                    </a:lnTo>
                    <a:lnTo>
                      <a:pt x="17246" y="11181"/>
                    </a:lnTo>
                    <a:lnTo>
                      <a:pt x="16593" y="11466"/>
                    </a:lnTo>
                    <a:lnTo>
                      <a:pt x="15214" y="12022"/>
                    </a:lnTo>
                    <a:lnTo>
                      <a:pt x="13663" y="12655"/>
                    </a:lnTo>
                    <a:lnTo>
                      <a:pt x="12037" y="13366"/>
                    </a:lnTo>
                    <a:lnTo>
                      <a:pt x="10328" y="14141"/>
                    </a:lnTo>
                    <a:lnTo>
                      <a:pt x="8582" y="15046"/>
                    </a:lnTo>
                    <a:lnTo>
                      <a:pt x="6835" y="16042"/>
                    </a:lnTo>
                    <a:lnTo>
                      <a:pt x="5044" y="17166"/>
                    </a:lnTo>
                    <a:lnTo>
                      <a:pt x="3298" y="18498"/>
                    </a:lnTo>
                    <a:lnTo>
                      <a:pt x="1626" y="19971"/>
                    </a:lnTo>
                    <a:lnTo>
                      <a:pt x="0" y="21600"/>
                    </a:lnTo>
                    <a:lnTo>
                      <a:pt x="2646" y="21600"/>
                    </a:lnTo>
                    <a:lnTo>
                      <a:pt x="4152" y="20256"/>
                    </a:lnTo>
                    <a:lnTo>
                      <a:pt x="5651" y="18989"/>
                    </a:lnTo>
                    <a:lnTo>
                      <a:pt x="7158" y="17942"/>
                    </a:lnTo>
                    <a:lnTo>
                      <a:pt x="8582" y="16946"/>
                    </a:lnTo>
                    <a:lnTo>
                      <a:pt x="10006" y="16042"/>
                    </a:lnTo>
                    <a:lnTo>
                      <a:pt x="11385" y="15331"/>
                    </a:lnTo>
                    <a:lnTo>
                      <a:pt x="12689" y="14633"/>
                    </a:lnTo>
                    <a:lnTo>
                      <a:pt x="13948" y="13999"/>
                    </a:lnTo>
                    <a:lnTo>
                      <a:pt x="15132" y="13508"/>
                    </a:lnTo>
                    <a:lnTo>
                      <a:pt x="16226" y="13017"/>
                    </a:lnTo>
                    <a:lnTo>
                      <a:pt x="17246" y="12590"/>
                    </a:lnTo>
                    <a:lnTo>
                      <a:pt x="18182" y="12241"/>
                    </a:lnTo>
                    <a:lnTo>
                      <a:pt x="18992" y="11815"/>
                    </a:lnTo>
                    <a:lnTo>
                      <a:pt x="19681" y="11530"/>
                    </a:lnTo>
                    <a:lnTo>
                      <a:pt x="20251" y="11181"/>
                    </a:lnTo>
                    <a:lnTo>
                      <a:pt x="20701" y="10832"/>
                    </a:lnTo>
                    <a:lnTo>
                      <a:pt x="20985" y="10548"/>
                    </a:lnTo>
                    <a:lnTo>
                      <a:pt x="21188" y="10264"/>
                    </a:lnTo>
                    <a:lnTo>
                      <a:pt x="21353" y="9915"/>
                    </a:lnTo>
                    <a:lnTo>
                      <a:pt x="21473" y="9630"/>
                    </a:lnTo>
                    <a:lnTo>
                      <a:pt x="21555" y="9359"/>
                    </a:lnTo>
                    <a:lnTo>
                      <a:pt x="21600" y="9074"/>
                    </a:lnTo>
                    <a:lnTo>
                      <a:pt x="21555" y="8506"/>
                    </a:lnTo>
                    <a:lnTo>
                      <a:pt x="21390" y="8014"/>
                    </a:lnTo>
                    <a:lnTo>
                      <a:pt x="21233" y="7601"/>
                    </a:lnTo>
                    <a:lnTo>
                      <a:pt x="20985" y="7239"/>
                    </a:lnTo>
                    <a:lnTo>
                      <a:pt x="20783" y="7032"/>
                    </a:lnTo>
                    <a:close/>
                  </a:path>
                </a:pathLst>
              </a:custGeom>
              <a:gradFill flip="none" rotWithShape="1">
                <a:gsLst>
                  <a:gs pos="0">
                    <a:srgbClr val="003399"/>
                  </a:gs>
                  <a:gs pos="100000">
                    <a:srgbClr val="002E8B"/>
                  </a:gs>
                </a:gsLst>
                <a:lin ang="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569" name="Freeform 7"/>
              <p:cNvSpPr/>
              <p:nvPr/>
            </p:nvSpPr>
            <p:spPr>
              <a:xfrm>
                <a:off x="3876675" y="700087"/>
                <a:ext cx="1998663" cy="1287464"/>
              </a:xfrm>
              <a:custGeom>
                <a:avLst/>
                <a:gdLst/>
                <a:ahLst/>
                <a:cxnLst>
                  <a:cxn ang="0">
                    <a:pos x="wd2" y="hd2"/>
                  </a:cxn>
                  <a:cxn ang="5400000">
                    <a:pos x="wd2" y="hd2"/>
                  </a:cxn>
                  <a:cxn ang="10800000">
                    <a:pos x="wd2" y="hd2"/>
                  </a:cxn>
                  <a:cxn ang="16200000">
                    <a:pos x="wd2" y="hd2"/>
                  </a:cxn>
                </a:cxnLst>
                <a:rect l="0" t="0" r="r" b="b"/>
                <a:pathLst>
                  <a:path w="21600" h="21600" extrusionOk="0">
                    <a:moveTo>
                      <a:pt x="21600" y="16380"/>
                    </a:moveTo>
                    <a:lnTo>
                      <a:pt x="21411" y="15661"/>
                    </a:lnTo>
                    <a:lnTo>
                      <a:pt x="21223" y="15075"/>
                    </a:lnTo>
                    <a:lnTo>
                      <a:pt x="20862" y="14356"/>
                    </a:lnTo>
                    <a:lnTo>
                      <a:pt x="20382" y="13770"/>
                    </a:lnTo>
                    <a:lnTo>
                      <a:pt x="19267" y="12758"/>
                    </a:lnTo>
                    <a:lnTo>
                      <a:pt x="17877" y="11745"/>
                    </a:lnTo>
                    <a:lnTo>
                      <a:pt x="16196" y="10867"/>
                    </a:lnTo>
                    <a:lnTo>
                      <a:pt x="14429" y="10147"/>
                    </a:lnTo>
                    <a:lnTo>
                      <a:pt x="12473" y="9269"/>
                    </a:lnTo>
                    <a:lnTo>
                      <a:pt x="8561" y="7830"/>
                    </a:lnTo>
                    <a:lnTo>
                      <a:pt x="6708" y="6951"/>
                    </a:lnTo>
                    <a:lnTo>
                      <a:pt x="4941" y="6099"/>
                    </a:lnTo>
                    <a:lnTo>
                      <a:pt x="3346" y="5220"/>
                    </a:lnTo>
                    <a:lnTo>
                      <a:pt x="2042" y="4048"/>
                    </a:lnTo>
                    <a:lnTo>
                      <a:pt x="926" y="2903"/>
                    </a:lnTo>
                    <a:lnTo>
                      <a:pt x="566" y="2317"/>
                    </a:lnTo>
                    <a:lnTo>
                      <a:pt x="275" y="1598"/>
                    </a:lnTo>
                    <a:lnTo>
                      <a:pt x="86" y="879"/>
                    </a:lnTo>
                    <a:lnTo>
                      <a:pt x="0" y="0"/>
                    </a:lnTo>
                    <a:lnTo>
                      <a:pt x="0" y="1012"/>
                    </a:lnTo>
                    <a:lnTo>
                      <a:pt x="86" y="1598"/>
                    </a:lnTo>
                    <a:lnTo>
                      <a:pt x="275" y="2317"/>
                    </a:lnTo>
                    <a:lnTo>
                      <a:pt x="566" y="3036"/>
                    </a:lnTo>
                    <a:lnTo>
                      <a:pt x="926" y="3782"/>
                    </a:lnTo>
                    <a:lnTo>
                      <a:pt x="1493" y="4634"/>
                    </a:lnTo>
                    <a:lnTo>
                      <a:pt x="2145" y="5513"/>
                    </a:lnTo>
                    <a:lnTo>
                      <a:pt x="3071" y="6392"/>
                    </a:lnTo>
                    <a:lnTo>
                      <a:pt x="4186" y="7404"/>
                    </a:lnTo>
                    <a:lnTo>
                      <a:pt x="5593" y="8256"/>
                    </a:lnTo>
                    <a:lnTo>
                      <a:pt x="7171" y="9269"/>
                    </a:lnTo>
                    <a:lnTo>
                      <a:pt x="9024" y="10147"/>
                    </a:lnTo>
                    <a:lnTo>
                      <a:pt x="11272" y="11026"/>
                    </a:lnTo>
                    <a:lnTo>
                      <a:pt x="12850" y="11586"/>
                    </a:lnTo>
                    <a:lnTo>
                      <a:pt x="14240" y="12331"/>
                    </a:lnTo>
                    <a:lnTo>
                      <a:pt x="15458" y="13051"/>
                    </a:lnTo>
                    <a:lnTo>
                      <a:pt x="16573" y="13636"/>
                    </a:lnTo>
                    <a:lnTo>
                      <a:pt x="17414" y="14356"/>
                    </a:lnTo>
                    <a:lnTo>
                      <a:pt x="18066" y="15075"/>
                    </a:lnTo>
                    <a:lnTo>
                      <a:pt x="18529" y="15794"/>
                    </a:lnTo>
                    <a:lnTo>
                      <a:pt x="18906" y="16513"/>
                    </a:lnTo>
                    <a:lnTo>
                      <a:pt x="19078" y="17259"/>
                    </a:lnTo>
                    <a:lnTo>
                      <a:pt x="19181" y="17978"/>
                    </a:lnTo>
                    <a:lnTo>
                      <a:pt x="19078" y="18564"/>
                    </a:lnTo>
                    <a:lnTo>
                      <a:pt x="18803" y="19283"/>
                    </a:lnTo>
                    <a:lnTo>
                      <a:pt x="18529" y="19869"/>
                    </a:lnTo>
                    <a:lnTo>
                      <a:pt x="18066" y="20428"/>
                    </a:lnTo>
                    <a:lnTo>
                      <a:pt x="16762" y="21600"/>
                    </a:lnTo>
                    <a:lnTo>
                      <a:pt x="17963" y="21014"/>
                    </a:lnTo>
                    <a:lnTo>
                      <a:pt x="18992" y="20428"/>
                    </a:lnTo>
                    <a:lnTo>
                      <a:pt x="19833" y="19869"/>
                    </a:lnTo>
                    <a:lnTo>
                      <a:pt x="20571" y="19283"/>
                    </a:lnTo>
                    <a:lnTo>
                      <a:pt x="21034" y="18697"/>
                    </a:lnTo>
                    <a:lnTo>
                      <a:pt x="21411" y="17978"/>
                    </a:lnTo>
                    <a:lnTo>
                      <a:pt x="21600" y="17259"/>
                    </a:lnTo>
                    <a:lnTo>
                      <a:pt x="21600" y="16380"/>
                    </a:lnTo>
                    <a:close/>
                  </a:path>
                </a:pathLst>
              </a:custGeom>
              <a:gradFill flip="none" rotWithShape="1">
                <a:gsLst>
                  <a:gs pos="0">
                    <a:srgbClr val="003399"/>
                  </a:gs>
                  <a:gs pos="100000">
                    <a:srgbClr val="002E8B"/>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570" name="Freeform 8"/>
              <p:cNvSpPr/>
              <p:nvPr/>
            </p:nvSpPr>
            <p:spPr>
              <a:xfrm>
                <a:off x="1860550" y="1771650"/>
                <a:ext cx="4522788" cy="1538288"/>
              </a:xfrm>
              <a:custGeom>
                <a:avLst/>
                <a:gdLst/>
                <a:ahLst/>
                <a:cxnLst>
                  <a:cxn ang="0">
                    <a:pos x="wd2" y="hd2"/>
                  </a:cxn>
                  <a:cxn ang="5400000">
                    <a:pos x="wd2" y="hd2"/>
                  </a:cxn>
                  <a:cxn ang="10800000">
                    <a:pos x="wd2" y="hd2"/>
                  </a:cxn>
                  <a:cxn ang="16200000">
                    <a:pos x="wd2" y="hd2"/>
                  </a:cxn>
                </a:cxnLst>
                <a:rect l="0" t="0" r="r" b="b"/>
                <a:pathLst>
                  <a:path w="21600" h="21600" extrusionOk="0">
                    <a:moveTo>
                      <a:pt x="698" y="21355"/>
                    </a:moveTo>
                    <a:lnTo>
                      <a:pt x="0" y="21600"/>
                    </a:lnTo>
                    <a:lnTo>
                      <a:pt x="2964" y="21600"/>
                    </a:lnTo>
                    <a:lnTo>
                      <a:pt x="3290" y="21110"/>
                    </a:lnTo>
                    <a:lnTo>
                      <a:pt x="3662" y="20374"/>
                    </a:lnTo>
                    <a:lnTo>
                      <a:pt x="4200" y="19527"/>
                    </a:lnTo>
                    <a:lnTo>
                      <a:pt x="4814" y="18680"/>
                    </a:lnTo>
                    <a:lnTo>
                      <a:pt x="5512" y="17699"/>
                    </a:lnTo>
                    <a:lnTo>
                      <a:pt x="6338" y="16607"/>
                    </a:lnTo>
                    <a:lnTo>
                      <a:pt x="7286" y="15515"/>
                    </a:lnTo>
                    <a:lnTo>
                      <a:pt x="8355" y="14311"/>
                    </a:lnTo>
                    <a:lnTo>
                      <a:pt x="9545" y="12973"/>
                    </a:lnTo>
                    <a:lnTo>
                      <a:pt x="10864" y="11636"/>
                    </a:lnTo>
                    <a:lnTo>
                      <a:pt x="12305" y="10298"/>
                    </a:lnTo>
                    <a:lnTo>
                      <a:pt x="13867" y="8983"/>
                    </a:lnTo>
                    <a:lnTo>
                      <a:pt x="15595" y="7646"/>
                    </a:lnTo>
                    <a:lnTo>
                      <a:pt x="17445" y="6308"/>
                    </a:lnTo>
                    <a:lnTo>
                      <a:pt x="19462" y="4971"/>
                    </a:lnTo>
                    <a:lnTo>
                      <a:pt x="21600" y="3633"/>
                    </a:lnTo>
                    <a:lnTo>
                      <a:pt x="21600" y="0"/>
                    </a:lnTo>
                    <a:lnTo>
                      <a:pt x="21357" y="357"/>
                    </a:lnTo>
                    <a:lnTo>
                      <a:pt x="21024" y="736"/>
                    </a:lnTo>
                    <a:lnTo>
                      <a:pt x="20614" y="1204"/>
                    </a:lnTo>
                    <a:lnTo>
                      <a:pt x="20076" y="1694"/>
                    </a:lnTo>
                    <a:lnTo>
                      <a:pt x="19500" y="2185"/>
                    </a:lnTo>
                    <a:lnTo>
                      <a:pt x="18886" y="2675"/>
                    </a:lnTo>
                    <a:lnTo>
                      <a:pt x="18188" y="3277"/>
                    </a:lnTo>
                    <a:lnTo>
                      <a:pt x="17445" y="3767"/>
                    </a:lnTo>
                    <a:lnTo>
                      <a:pt x="14322" y="6175"/>
                    </a:lnTo>
                    <a:lnTo>
                      <a:pt x="12798" y="7267"/>
                    </a:lnTo>
                    <a:lnTo>
                      <a:pt x="12055" y="7891"/>
                    </a:lnTo>
                    <a:lnTo>
                      <a:pt x="11395" y="8493"/>
                    </a:lnTo>
                    <a:lnTo>
                      <a:pt x="8393" y="11279"/>
                    </a:lnTo>
                    <a:lnTo>
                      <a:pt x="6914" y="12862"/>
                    </a:lnTo>
                    <a:lnTo>
                      <a:pt x="5512" y="14422"/>
                    </a:lnTo>
                    <a:lnTo>
                      <a:pt x="4155" y="16005"/>
                    </a:lnTo>
                    <a:lnTo>
                      <a:pt x="2881" y="17699"/>
                    </a:lnTo>
                    <a:lnTo>
                      <a:pt x="1729" y="19527"/>
                    </a:lnTo>
                    <a:lnTo>
                      <a:pt x="698" y="21355"/>
                    </a:lnTo>
                    <a:close/>
                  </a:path>
                </a:pathLst>
              </a:custGeom>
              <a:gradFill flip="none" rotWithShape="1">
                <a:gsLst>
                  <a:gs pos="0">
                    <a:srgbClr val="002A7D"/>
                  </a:gs>
                  <a:gs pos="100000">
                    <a:srgbClr val="003399"/>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571" name="Freeform 9"/>
              <p:cNvSpPr/>
              <p:nvPr/>
            </p:nvSpPr>
            <p:spPr>
              <a:xfrm>
                <a:off x="1619250" y="0"/>
                <a:ext cx="4773613" cy="3309938"/>
              </a:xfrm>
              <a:custGeom>
                <a:avLst/>
                <a:gdLst/>
                <a:ahLst/>
                <a:cxnLst>
                  <a:cxn ang="0">
                    <a:pos x="wd2" y="hd2"/>
                  </a:cxn>
                  <a:cxn ang="5400000">
                    <a:pos x="wd2" y="hd2"/>
                  </a:cxn>
                  <a:cxn ang="10800000">
                    <a:pos x="wd2" y="hd2"/>
                  </a:cxn>
                  <a:cxn ang="16200000">
                    <a:pos x="wd2" y="hd2"/>
                  </a:cxn>
                </a:cxnLst>
                <a:rect l="0" t="0" r="r" b="b"/>
                <a:pathLst>
                  <a:path w="21600" h="21600" extrusionOk="0">
                    <a:moveTo>
                      <a:pt x="10250" y="4569"/>
                    </a:moveTo>
                    <a:lnTo>
                      <a:pt x="10294" y="4911"/>
                    </a:lnTo>
                    <a:lnTo>
                      <a:pt x="10373" y="5190"/>
                    </a:lnTo>
                    <a:lnTo>
                      <a:pt x="10488" y="5470"/>
                    </a:lnTo>
                    <a:lnTo>
                      <a:pt x="10646" y="5698"/>
                    </a:lnTo>
                    <a:lnTo>
                      <a:pt x="11069" y="6143"/>
                    </a:lnTo>
                    <a:lnTo>
                      <a:pt x="11658" y="6599"/>
                    </a:lnTo>
                    <a:lnTo>
                      <a:pt x="12319" y="6941"/>
                    </a:lnTo>
                    <a:lnTo>
                      <a:pt x="13059" y="7273"/>
                    </a:lnTo>
                    <a:lnTo>
                      <a:pt x="13842" y="7614"/>
                    </a:lnTo>
                    <a:lnTo>
                      <a:pt x="15480" y="8174"/>
                    </a:lnTo>
                    <a:lnTo>
                      <a:pt x="16299" y="8516"/>
                    </a:lnTo>
                    <a:lnTo>
                      <a:pt x="17039" y="8795"/>
                    </a:lnTo>
                    <a:lnTo>
                      <a:pt x="17700" y="9137"/>
                    </a:lnTo>
                    <a:lnTo>
                      <a:pt x="18324" y="9531"/>
                    </a:lnTo>
                    <a:lnTo>
                      <a:pt x="18791" y="9925"/>
                    </a:lnTo>
                    <a:lnTo>
                      <a:pt x="18949" y="10153"/>
                    </a:lnTo>
                    <a:lnTo>
                      <a:pt x="19100" y="10432"/>
                    </a:lnTo>
                    <a:lnTo>
                      <a:pt x="19222" y="10660"/>
                    </a:lnTo>
                    <a:lnTo>
                      <a:pt x="19258" y="10940"/>
                    </a:lnTo>
                    <a:lnTo>
                      <a:pt x="19258" y="11220"/>
                    </a:lnTo>
                    <a:lnTo>
                      <a:pt x="19222" y="11447"/>
                    </a:lnTo>
                    <a:lnTo>
                      <a:pt x="19143" y="11675"/>
                    </a:lnTo>
                    <a:lnTo>
                      <a:pt x="18985" y="11903"/>
                    </a:lnTo>
                    <a:lnTo>
                      <a:pt x="18791" y="12121"/>
                    </a:lnTo>
                    <a:lnTo>
                      <a:pt x="18554" y="12297"/>
                    </a:lnTo>
                    <a:lnTo>
                      <a:pt x="18281" y="12515"/>
                    </a:lnTo>
                    <a:lnTo>
                      <a:pt x="17972" y="12691"/>
                    </a:lnTo>
                    <a:lnTo>
                      <a:pt x="17585" y="12856"/>
                    </a:lnTo>
                    <a:lnTo>
                      <a:pt x="17154" y="13022"/>
                    </a:lnTo>
                    <a:lnTo>
                      <a:pt x="16723" y="13198"/>
                    </a:lnTo>
                    <a:lnTo>
                      <a:pt x="16220" y="13364"/>
                    </a:lnTo>
                    <a:lnTo>
                      <a:pt x="15128" y="13758"/>
                    </a:lnTo>
                    <a:lnTo>
                      <a:pt x="13878" y="14214"/>
                    </a:lnTo>
                    <a:lnTo>
                      <a:pt x="12513" y="14721"/>
                    </a:lnTo>
                    <a:lnTo>
                      <a:pt x="10998" y="15281"/>
                    </a:lnTo>
                    <a:lnTo>
                      <a:pt x="9396" y="15954"/>
                    </a:lnTo>
                    <a:lnTo>
                      <a:pt x="7679" y="16752"/>
                    </a:lnTo>
                    <a:lnTo>
                      <a:pt x="5890" y="17705"/>
                    </a:lnTo>
                    <a:lnTo>
                      <a:pt x="3980" y="18834"/>
                    </a:lnTo>
                    <a:lnTo>
                      <a:pt x="2026" y="20129"/>
                    </a:lnTo>
                    <a:lnTo>
                      <a:pt x="0" y="21600"/>
                    </a:lnTo>
                    <a:lnTo>
                      <a:pt x="1092" y="21600"/>
                    </a:lnTo>
                    <a:lnTo>
                      <a:pt x="1753" y="21486"/>
                    </a:lnTo>
                    <a:lnTo>
                      <a:pt x="2773" y="20637"/>
                    </a:lnTo>
                    <a:lnTo>
                      <a:pt x="3857" y="19787"/>
                    </a:lnTo>
                    <a:lnTo>
                      <a:pt x="5028" y="19000"/>
                    </a:lnTo>
                    <a:lnTo>
                      <a:pt x="6314" y="18264"/>
                    </a:lnTo>
                    <a:lnTo>
                      <a:pt x="7643" y="17539"/>
                    </a:lnTo>
                    <a:lnTo>
                      <a:pt x="9044" y="16803"/>
                    </a:lnTo>
                    <a:lnTo>
                      <a:pt x="11931" y="15508"/>
                    </a:lnTo>
                    <a:lnTo>
                      <a:pt x="12556" y="15229"/>
                    </a:lnTo>
                    <a:lnTo>
                      <a:pt x="13253" y="14939"/>
                    </a:lnTo>
                    <a:lnTo>
                      <a:pt x="14697" y="14431"/>
                    </a:lnTo>
                    <a:lnTo>
                      <a:pt x="17656" y="13312"/>
                    </a:lnTo>
                    <a:lnTo>
                      <a:pt x="18324" y="13084"/>
                    </a:lnTo>
                    <a:lnTo>
                      <a:pt x="18985" y="12805"/>
                    </a:lnTo>
                    <a:lnTo>
                      <a:pt x="19610" y="12577"/>
                    </a:lnTo>
                    <a:lnTo>
                      <a:pt x="20156" y="12349"/>
                    </a:lnTo>
                    <a:lnTo>
                      <a:pt x="20659" y="12121"/>
                    </a:lnTo>
                    <a:lnTo>
                      <a:pt x="21054" y="11903"/>
                    </a:lnTo>
                    <a:lnTo>
                      <a:pt x="21363" y="11727"/>
                    </a:lnTo>
                    <a:lnTo>
                      <a:pt x="21600" y="11561"/>
                    </a:lnTo>
                    <a:lnTo>
                      <a:pt x="21600" y="9023"/>
                    </a:lnTo>
                    <a:lnTo>
                      <a:pt x="21126" y="8909"/>
                    </a:lnTo>
                    <a:lnTo>
                      <a:pt x="20544" y="8744"/>
                    </a:lnTo>
                    <a:lnTo>
                      <a:pt x="19919" y="8567"/>
                    </a:lnTo>
                    <a:lnTo>
                      <a:pt x="19179" y="8350"/>
                    </a:lnTo>
                    <a:lnTo>
                      <a:pt x="18439" y="8122"/>
                    </a:lnTo>
                    <a:lnTo>
                      <a:pt x="17656" y="7842"/>
                    </a:lnTo>
                    <a:lnTo>
                      <a:pt x="16098" y="7273"/>
                    </a:lnTo>
                    <a:lnTo>
                      <a:pt x="15358" y="6941"/>
                    </a:lnTo>
                    <a:lnTo>
                      <a:pt x="14697" y="6599"/>
                    </a:lnTo>
                    <a:lnTo>
                      <a:pt x="14072" y="6257"/>
                    </a:lnTo>
                    <a:lnTo>
                      <a:pt x="13526" y="5864"/>
                    </a:lnTo>
                    <a:lnTo>
                      <a:pt x="13102" y="5532"/>
                    </a:lnTo>
                    <a:lnTo>
                      <a:pt x="12786" y="5128"/>
                    </a:lnTo>
                    <a:lnTo>
                      <a:pt x="12707" y="4911"/>
                    </a:lnTo>
                    <a:lnTo>
                      <a:pt x="12628" y="4734"/>
                    </a:lnTo>
                    <a:lnTo>
                      <a:pt x="12592" y="4517"/>
                    </a:lnTo>
                    <a:lnTo>
                      <a:pt x="12628" y="4341"/>
                    </a:lnTo>
                    <a:lnTo>
                      <a:pt x="12786" y="3947"/>
                    </a:lnTo>
                    <a:lnTo>
                      <a:pt x="13023" y="3553"/>
                    </a:lnTo>
                    <a:lnTo>
                      <a:pt x="13375" y="3274"/>
                    </a:lnTo>
                    <a:lnTo>
                      <a:pt x="13799" y="2994"/>
                    </a:lnTo>
                    <a:lnTo>
                      <a:pt x="14266" y="2766"/>
                    </a:lnTo>
                    <a:lnTo>
                      <a:pt x="14812" y="2538"/>
                    </a:lnTo>
                    <a:lnTo>
                      <a:pt x="16062" y="2207"/>
                    </a:lnTo>
                    <a:lnTo>
                      <a:pt x="17462" y="1865"/>
                    </a:lnTo>
                    <a:lnTo>
                      <a:pt x="18870" y="1637"/>
                    </a:lnTo>
                    <a:lnTo>
                      <a:pt x="20307" y="1295"/>
                    </a:lnTo>
                    <a:lnTo>
                      <a:pt x="20975" y="1129"/>
                    </a:lnTo>
                    <a:lnTo>
                      <a:pt x="21600" y="901"/>
                    </a:lnTo>
                    <a:lnTo>
                      <a:pt x="21600" y="0"/>
                    </a:lnTo>
                    <a:lnTo>
                      <a:pt x="20896" y="228"/>
                    </a:lnTo>
                    <a:lnTo>
                      <a:pt x="20077" y="456"/>
                    </a:lnTo>
                    <a:lnTo>
                      <a:pt x="19222" y="684"/>
                    </a:lnTo>
                    <a:lnTo>
                      <a:pt x="18324" y="849"/>
                    </a:lnTo>
                    <a:lnTo>
                      <a:pt x="16414" y="1243"/>
                    </a:lnTo>
                    <a:lnTo>
                      <a:pt x="15480" y="1409"/>
                    </a:lnTo>
                    <a:lnTo>
                      <a:pt x="14582" y="1637"/>
                    </a:lnTo>
                    <a:lnTo>
                      <a:pt x="13684" y="1803"/>
                    </a:lnTo>
                    <a:lnTo>
                      <a:pt x="12865" y="2093"/>
                    </a:lnTo>
                    <a:lnTo>
                      <a:pt x="12125" y="2372"/>
                    </a:lnTo>
                    <a:lnTo>
                      <a:pt x="11500" y="2704"/>
                    </a:lnTo>
                    <a:lnTo>
                      <a:pt x="10954" y="3108"/>
                    </a:lnTo>
                    <a:lnTo>
                      <a:pt x="10567" y="3502"/>
                    </a:lnTo>
                    <a:lnTo>
                      <a:pt x="10452" y="3719"/>
                    </a:lnTo>
                    <a:lnTo>
                      <a:pt x="10329" y="4009"/>
                    </a:lnTo>
                    <a:lnTo>
                      <a:pt x="10250" y="4289"/>
                    </a:lnTo>
                    <a:lnTo>
                      <a:pt x="10250" y="4569"/>
                    </a:lnTo>
                    <a:close/>
                  </a:path>
                </a:pathLst>
              </a:custGeom>
              <a:solidFill>
                <a:srgbClr val="003399"/>
              </a:solidFill>
              <a:ln w="12700" cap="flat">
                <a:noFill/>
                <a:miter lim="400000"/>
              </a:ln>
              <a:effectLst/>
            </p:spPr>
            <p:txBody>
              <a:bodyPr wrap="square" lIns="45719" tIns="45719" rIns="45719" bIns="45719" numCol="1" anchor="t">
                <a:noAutofit/>
              </a:bodyPr>
              <a:lstStyle/>
              <a:p>
                <a:pPr>
                  <a:defRPr>
                    <a:solidFill>
                      <a:srgbClr val="FFFFFF"/>
                    </a:solidFill>
                    <a:latin typeface="Garamond"/>
                    <a:ea typeface="Garamond"/>
                    <a:cs typeface="Garamond"/>
                    <a:sym typeface="Garamond"/>
                  </a:defRPr>
                </a:pPr>
                <a:endParaRPr/>
              </a:p>
            </p:txBody>
          </p:sp>
          <p:sp>
            <p:nvSpPr>
              <p:cNvPr id="1572" name="Freeform 10"/>
              <p:cNvSpPr/>
              <p:nvPr/>
            </p:nvSpPr>
            <p:spPr>
              <a:xfrm>
                <a:off x="4402137" y="138112"/>
                <a:ext cx="1981201" cy="855664"/>
              </a:xfrm>
              <a:custGeom>
                <a:avLst/>
                <a:gdLst/>
                <a:ahLst/>
                <a:cxnLst>
                  <a:cxn ang="0">
                    <a:pos x="wd2" y="hd2"/>
                  </a:cxn>
                  <a:cxn ang="5400000">
                    <a:pos x="wd2" y="hd2"/>
                  </a:cxn>
                  <a:cxn ang="10800000">
                    <a:pos x="wd2" y="hd2"/>
                  </a:cxn>
                  <a:cxn ang="16200000">
                    <a:pos x="wd2" y="hd2"/>
                  </a:cxn>
                </a:cxnLst>
                <a:rect l="0" t="0" r="r" b="b"/>
                <a:pathLst>
                  <a:path w="21600" h="21600" extrusionOk="0">
                    <a:moveTo>
                      <a:pt x="0" y="13305"/>
                    </a:moveTo>
                    <a:lnTo>
                      <a:pt x="0" y="14427"/>
                    </a:lnTo>
                    <a:lnTo>
                      <a:pt x="87" y="15509"/>
                    </a:lnTo>
                    <a:lnTo>
                      <a:pt x="467" y="16591"/>
                    </a:lnTo>
                    <a:lnTo>
                      <a:pt x="935" y="17472"/>
                    </a:lnTo>
                    <a:lnTo>
                      <a:pt x="1592" y="18554"/>
                    </a:lnTo>
                    <a:lnTo>
                      <a:pt x="2440" y="19636"/>
                    </a:lnTo>
                    <a:lnTo>
                      <a:pt x="3375" y="20518"/>
                    </a:lnTo>
                    <a:lnTo>
                      <a:pt x="4413" y="21600"/>
                    </a:lnTo>
                    <a:lnTo>
                      <a:pt x="3669" y="20718"/>
                    </a:lnTo>
                    <a:lnTo>
                      <a:pt x="3098" y="19636"/>
                    </a:lnTo>
                    <a:lnTo>
                      <a:pt x="2717" y="18755"/>
                    </a:lnTo>
                    <a:lnTo>
                      <a:pt x="2440" y="17913"/>
                    </a:lnTo>
                    <a:lnTo>
                      <a:pt x="2354" y="17032"/>
                    </a:lnTo>
                    <a:lnTo>
                      <a:pt x="2354" y="16150"/>
                    </a:lnTo>
                    <a:lnTo>
                      <a:pt x="2440" y="15268"/>
                    </a:lnTo>
                    <a:lnTo>
                      <a:pt x="3098" y="13745"/>
                    </a:lnTo>
                    <a:lnTo>
                      <a:pt x="3479" y="13104"/>
                    </a:lnTo>
                    <a:lnTo>
                      <a:pt x="4604" y="11782"/>
                    </a:lnTo>
                    <a:lnTo>
                      <a:pt x="6110" y="10499"/>
                    </a:lnTo>
                    <a:lnTo>
                      <a:pt x="7702" y="9377"/>
                    </a:lnTo>
                    <a:lnTo>
                      <a:pt x="9588" y="8536"/>
                    </a:lnTo>
                    <a:lnTo>
                      <a:pt x="11458" y="7654"/>
                    </a:lnTo>
                    <a:lnTo>
                      <a:pt x="15404" y="6131"/>
                    </a:lnTo>
                    <a:lnTo>
                      <a:pt x="17187" y="5450"/>
                    </a:lnTo>
                    <a:lnTo>
                      <a:pt x="18883" y="4809"/>
                    </a:lnTo>
                    <a:lnTo>
                      <a:pt x="20388" y="4609"/>
                    </a:lnTo>
                    <a:lnTo>
                      <a:pt x="21600" y="4168"/>
                    </a:lnTo>
                    <a:lnTo>
                      <a:pt x="21600" y="0"/>
                    </a:lnTo>
                    <a:lnTo>
                      <a:pt x="20094" y="882"/>
                    </a:lnTo>
                    <a:lnTo>
                      <a:pt x="18502" y="1523"/>
                    </a:lnTo>
                    <a:lnTo>
                      <a:pt x="15127" y="2845"/>
                    </a:lnTo>
                    <a:lnTo>
                      <a:pt x="11648" y="3727"/>
                    </a:lnTo>
                    <a:lnTo>
                      <a:pt x="8360" y="5049"/>
                    </a:lnTo>
                    <a:lnTo>
                      <a:pt x="6767" y="5691"/>
                    </a:lnTo>
                    <a:lnTo>
                      <a:pt x="5348" y="6332"/>
                    </a:lnTo>
                    <a:lnTo>
                      <a:pt x="3946" y="7213"/>
                    </a:lnTo>
                    <a:lnTo>
                      <a:pt x="2821" y="8095"/>
                    </a:lnTo>
                    <a:lnTo>
                      <a:pt x="1783" y="9177"/>
                    </a:lnTo>
                    <a:lnTo>
                      <a:pt x="935" y="10259"/>
                    </a:lnTo>
                    <a:lnTo>
                      <a:pt x="381" y="11782"/>
                    </a:lnTo>
                    <a:lnTo>
                      <a:pt x="0" y="13305"/>
                    </a:lnTo>
                    <a:close/>
                  </a:path>
                </a:pathLst>
              </a:custGeom>
              <a:gradFill flip="none" rotWithShape="1">
                <a:gsLst>
                  <a:gs pos="0">
                    <a:srgbClr val="002D86"/>
                  </a:gs>
                  <a:gs pos="100000">
                    <a:srgbClr val="003399"/>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grpSp>
        <p:sp>
          <p:nvSpPr>
            <p:cNvPr id="1574" name="Freeform 11"/>
            <p:cNvSpPr/>
            <p:nvPr/>
          </p:nvSpPr>
          <p:spPr>
            <a:xfrm>
              <a:off x="5273675" y="2128837"/>
              <a:ext cx="2897188" cy="2439989"/>
            </a:xfrm>
            <a:custGeom>
              <a:avLst/>
              <a:gdLst/>
              <a:ahLst/>
              <a:cxnLst>
                <a:cxn ang="0">
                  <a:pos x="wd2" y="hd2"/>
                </a:cxn>
                <a:cxn ang="5400000">
                  <a:pos x="wd2" y="hd2"/>
                </a:cxn>
                <a:cxn ang="10800000">
                  <a:pos x="wd2" y="hd2"/>
                </a:cxn>
                <a:cxn ang="16200000">
                  <a:pos x="wd2" y="hd2"/>
                </a:cxn>
              </a:cxnLst>
              <a:rect l="0" t="0" r="r" b="b"/>
              <a:pathLst>
                <a:path w="21600" h="21600" extrusionOk="0">
                  <a:moveTo>
                    <a:pt x="7253" y="15998"/>
                  </a:moveTo>
                  <a:lnTo>
                    <a:pt x="9238" y="15601"/>
                  </a:lnTo>
                  <a:lnTo>
                    <a:pt x="11082" y="15204"/>
                  </a:lnTo>
                  <a:lnTo>
                    <a:pt x="12766" y="14880"/>
                  </a:lnTo>
                  <a:lnTo>
                    <a:pt x="14300" y="14483"/>
                  </a:lnTo>
                  <a:lnTo>
                    <a:pt x="15673" y="14072"/>
                  </a:lnTo>
                  <a:lnTo>
                    <a:pt x="16896" y="13675"/>
                  </a:lnTo>
                  <a:lnTo>
                    <a:pt x="18025" y="13189"/>
                  </a:lnTo>
                  <a:lnTo>
                    <a:pt x="18938" y="12792"/>
                  </a:lnTo>
                  <a:lnTo>
                    <a:pt x="19756" y="12234"/>
                  </a:lnTo>
                  <a:lnTo>
                    <a:pt x="20424" y="11763"/>
                  </a:lnTo>
                  <a:lnTo>
                    <a:pt x="20885" y="11116"/>
                  </a:lnTo>
                  <a:lnTo>
                    <a:pt x="21290" y="10469"/>
                  </a:lnTo>
                  <a:lnTo>
                    <a:pt x="21497" y="9837"/>
                  </a:lnTo>
                  <a:lnTo>
                    <a:pt x="21600" y="9028"/>
                  </a:lnTo>
                  <a:lnTo>
                    <a:pt x="21544" y="8234"/>
                  </a:lnTo>
                  <a:lnTo>
                    <a:pt x="21346" y="7352"/>
                  </a:lnTo>
                  <a:lnTo>
                    <a:pt x="21083" y="6720"/>
                  </a:lnTo>
                  <a:lnTo>
                    <a:pt x="20678" y="5999"/>
                  </a:lnTo>
                  <a:lnTo>
                    <a:pt x="20170" y="5352"/>
                  </a:lnTo>
                  <a:lnTo>
                    <a:pt x="19559" y="4720"/>
                  </a:lnTo>
                  <a:lnTo>
                    <a:pt x="18891" y="4073"/>
                  </a:lnTo>
                  <a:lnTo>
                    <a:pt x="18129" y="3441"/>
                  </a:lnTo>
                  <a:lnTo>
                    <a:pt x="16642" y="2309"/>
                  </a:lnTo>
                  <a:lnTo>
                    <a:pt x="15880" y="1838"/>
                  </a:lnTo>
                  <a:lnTo>
                    <a:pt x="15165" y="1353"/>
                  </a:lnTo>
                  <a:lnTo>
                    <a:pt x="14450" y="956"/>
                  </a:lnTo>
                  <a:lnTo>
                    <a:pt x="13886" y="632"/>
                  </a:lnTo>
                  <a:lnTo>
                    <a:pt x="13378" y="397"/>
                  </a:lnTo>
                  <a:lnTo>
                    <a:pt x="13020" y="147"/>
                  </a:lnTo>
                  <a:lnTo>
                    <a:pt x="12766" y="74"/>
                  </a:lnTo>
                  <a:lnTo>
                    <a:pt x="12663" y="0"/>
                  </a:lnTo>
                  <a:lnTo>
                    <a:pt x="14093" y="794"/>
                  </a:lnTo>
                  <a:lnTo>
                    <a:pt x="15570" y="1750"/>
                  </a:lnTo>
                  <a:lnTo>
                    <a:pt x="17000" y="2720"/>
                  </a:lnTo>
                  <a:lnTo>
                    <a:pt x="18326" y="3749"/>
                  </a:lnTo>
                  <a:lnTo>
                    <a:pt x="18938" y="4235"/>
                  </a:lnTo>
                  <a:lnTo>
                    <a:pt x="19455" y="4793"/>
                  </a:lnTo>
                  <a:lnTo>
                    <a:pt x="19963" y="5352"/>
                  </a:lnTo>
                  <a:lnTo>
                    <a:pt x="20424" y="5911"/>
                  </a:lnTo>
                  <a:lnTo>
                    <a:pt x="20782" y="6470"/>
                  </a:lnTo>
                  <a:lnTo>
                    <a:pt x="21036" y="7028"/>
                  </a:lnTo>
                  <a:lnTo>
                    <a:pt x="21186" y="7675"/>
                  </a:lnTo>
                  <a:lnTo>
                    <a:pt x="21290" y="8234"/>
                  </a:lnTo>
                  <a:lnTo>
                    <a:pt x="21243" y="8793"/>
                  </a:lnTo>
                  <a:lnTo>
                    <a:pt x="21083" y="9352"/>
                  </a:lnTo>
                  <a:lnTo>
                    <a:pt x="20829" y="9837"/>
                  </a:lnTo>
                  <a:lnTo>
                    <a:pt x="20424" y="10322"/>
                  </a:lnTo>
                  <a:lnTo>
                    <a:pt x="19963" y="10719"/>
                  </a:lnTo>
                  <a:lnTo>
                    <a:pt x="19399" y="11116"/>
                  </a:lnTo>
                  <a:lnTo>
                    <a:pt x="18787" y="11440"/>
                  </a:lnTo>
                  <a:lnTo>
                    <a:pt x="18072" y="11763"/>
                  </a:lnTo>
                  <a:lnTo>
                    <a:pt x="17254" y="12072"/>
                  </a:lnTo>
                  <a:lnTo>
                    <a:pt x="16445" y="12395"/>
                  </a:lnTo>
                  <a:lnTo>
                    <a:pt x="14601" y="12881"/>
                  </a:lnTo>
                  <a:lnTo>
                    <a:pt x="12710" y="13351"/>
                  </a:lnTo>
                  <a:lnTo>
                    <a:pt x="10668" y="13836"/>
                  </a:lnTo>
                  <a:lnTo>
                    <a:pt x="8683" y="14233"/>
                  </a:lnTo>
                  <a:lnTo>
                    <a:pt x="6736" y="14630"/>
                  </a:lnTo>
                  <a:lnTo>
                    <a:pt x="4901" y="15116"/>
                  </a:lnTo>
                  <a:lnTo>
                    <a:pt x="4083" y="15351"/>
                  </a:lnTo>
                  <a:lnTo>
                    <a:pt x="3321" y="15674"/>
                  </a:lnTo>
                  <a:lnTo>
                    <a:pt x="2606" y="15910"/>
                  </a:lnTo>
                  <a:lnTo>
                    <a:pt x="1938" y="16233"/>
                  </a:lnTo>
                  <a:lnTo>
                    <a:pt x="1383" y="16557"/>
                  </a:lnTo>
                  <a:lnTo>
                    <a:pt x="866" y="16880"/>
                  </a:lnTo>
                  <a:lnTo>
                    <a:pt x="508" y="17277"/>
                  </a:lnTo>
                  <a:lnTo>
                    <a:pt x="207" y="17674"/>
                  </a:lnTo>
                  <a:lnTo>
                    <a:pt x="56" y="18071"/>
                  </a:lnTo>
                  <a:lnTo>
                    <a:pt x="0" y="18556"/>
                  </a:lnTo>
                  <a:lnTo>
                    <a:pt x="103" y="19042"/>
                  </a:lnTo>
                  <a:lnTo>
                    <a:pt x="254" y="19512"/>
                  </a:lnTo>
                  <a:lnTo>
                    <a:pt x="508" y="19924"/>
                  </a:lnTo>
                  <a:lnTo>
                    <a:pt x="922" y="20321"/>
                  </a:lnTo>
                  <a:lnTo>
                    <a:pt x="1326" y="20644"/>
                  </a:lnTo>
                  <a:lnTo>
                    <a:pt x="1844" y="20953"/>
                  </a:lnTo>
                  <a:lnTo>
                    <a:pt x="3067" y="21600"/>
                  </a:lnTo>
                  <a:lnTo>
                    <a:pt x="2502" y="21203"/>
                  </a:lnTo>
                  <a:lnTo>
                    <a:pt x="2041" y="20791"/>
                  </a:lnTo>
                  <a:lnTo>
                    <a:pt x="1637" y="20394"/>
                  </a:lnTo>
                  <a:lnTo>
                    <a:pt x="1383" y="19997"/>
                  </a:lnTo>
                  <a:lnTo>
                    <a:pt x="1176" y="19600"/>
                  </a:lnTo>
                  <a:lnTo>
                    <a:pt x="1129" y="19203"/>
                  </a:lnTo>
                  <a:lnTo>
                    <a:pt x="1176" y="18792"/>
                  </a:lnTo>
                  <a:lnTo>
                    <a:pt x="1326" y="18483"/>
                  </a:lnTo>
                  <a:lnTo>
                    <a:pt x="1637" y="18071"/>
                  </a:lnTo>
                  <a:lnTo>
                    <a:pt x="1994" y="17762"/>
                  </a:lnTo>
                  <a:lnTo>
                    <a:pt x="2559" y="17439"/>
                  </a:lnTo>
                  <a:lnTo>
                    <a:pt x="3217" y="17115"/>
                  </a:lnTo>
                  <a:lnTo>
                    <a:pt x="3979" y="16792"/>
                  </a:lnTo>
                  <a:lnTo>
                    <a:pt x="4958" y="16483"/>
                  </a:lnTo>
                  <a:lnTo>
                    <a:pt x="6030" y="16233"/>
                  </a:lnTo>
                  <a:lnTo>
                    <a:pt x="7253" y="15998"/>
                  </a:lnTo>
                  <a:close/>
                </a:path>
              </a:pathLst>
            </a:custGeom>
            <a:gradFill flip="none" rotWithShape="1">
              <a:gsLst>
                <a:gs pos="0">
                  <a:srgbClr val="002B82"/>
                </a:gs>
                <a:gs pos="100000">
                  <a:srgbClr val="003399"/>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575" name="Freeform 12"/>
            <p:cNvSpPr/>
            <p:nvPr/>
          </p:nvSpPr>
          <p:spPr>
            <a:xfrm>
              <a:off x="0" y="0"/>
              <a:ext cx="9140826" cy="2819401"/>
            </a:xfrm>
            <a:prstGeom prst="rect">
              <a:avLst/>
            </a:prstGeom>
            <a:gradFill flip="none" rotWithShape="1">
              <a:gsLst>
                <a:gs pos="0">
                  <a:srgbClr val="000514"/>
                </a:gs>
                <a:gs pos="100000">
                  <a:srgbClr val="003399"/>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Garamond"/>
                  <a:ea typeface="Garamond"/>
                  <a:cs typeface="Garamond"/>
                  <a:sym typeface="Garamond"/>
                </a:defRPr>
              </a:pPr>
              <a:endParaRPr/>
            </a:p>
          </p:txBody>
        </p:sp>
      </p:grpSp>
      <p:sp>
        <p:nvSpPr>
          <p:cNvPr id="1577" name="Title Text"/>
          <p:cNvSpPr txBox="1">
            <a:spLocks noGrp="1"/>
          </p:cNvSpPr>
          <p:nvPr>
            <p:ph type="title"/>
          </p:nvPr>
        </p:nvSpPr>
        <p:spPr>
          <a:xfrm>
            <a:off x="457200" y="274638"/>
            <a:ext cx="8229600" cy="1143001"/>
          </a:xfrm>
          <a:prstGeom prst="rect">
            <a:avLst/>
          </a:prstGeom>
        </p:spPr>
        <p:txBody>
          <a:bodyPr/>
          <a:lstStyle>
            <a:lvl1pPr>
              <a:defRPr b="1">
                <a:solidFill>
                  <a:srgbClr val="E5E5FF"/>
                </a:solidFill>
                <a:latin typeface="Garamond"/>
                <a:ea typeface="Garamond"/>
                <a:cs typeface="Garamond"/>
                <a:sym typeface="Garamond"/>
              </a:defRPr>
            </a:lvl1pPr>
          </a:lstStyle>
          <a:p>
            <a:r>
              <a:t>Title Text</a:t>
            </a:r>
          </a:p>
        </p:txBody>
      </p:sp>
      <p:sp>
        <p:nvSpPr>
          <p:cNvPr id="1578" name="Body Level One…"/>
          <p:cNvSpPr txBox="1">
            <a:spLocks noGrp="1"/>
          </p:cNvSpPr>
          <p:nvPr>
            <p:ph type="body" idx="1"/>
          </p:nvPr>
        </p:nvSpPr>
        <p:spPr>
          <a:xfrm>
            <a:off x="457200" y="1600200"/>
            <a:ext cx="8229600" cy="4525963"/>
          </a:xfrm>
          <a:prstGeom prst="rect">
            <a:avLst/>
          </a:prstGeom>
        </p:spPr>
        <p:txBody>
          <a:bodyPr vert="eaVert"/>
          <a:lstStyle>
            <a:lvl1pPr>
              <a:buClr>
                <a:srgbClr val="FFCC00"/>
              </a:buClr>
              <a:buSzPct val="70000"/>
              <a:buChar char="■"/>
              <a:defRPr>
                <a:latin typeface="Garamond"/>
                <a:ea typeface="Garamond"/>
                <a:cs typeface="Garamond"/>
                <a:sym typeface="Garamond"/>
              </a:defRPr>
            </a:lvl1pPr>
            <a:lvl2pPr>
              <a:buClr>
                <a:srgbClr val="FFCC00"/>
              </a:buClr>
              <a:buSzPct val="70000"/>
              <a:buChar char="■"/>
              <a:defRPr>
                <a:latin typeface="Garamond"/>
                <a:ea typeface="Garamond"/>
                <a:cs typeface="Garamond"/>
                <a:sym typeface="Garamond"/>
              </a:defRPr>
            </a:lvl2pPr>
            <a:lvl3pPr>
              <a:buClr>
                <a:srgbClr val="FFCC00"/>
              </a:buClr>
              <a:buSzPct val="70000"/>
              <a:buChar char="■"/>
              <a:defRPr>
                <a:latin typeface="Garamond"/>
                <a:ea typeface="Garamond"/>
                <a:cs typeface="Garamond"/>
                <a:sym typeface="Garamond"/>
              </a:defRPr>
            </a:lvl3pPr>
            <a:lvl4pPr>
              <a:buClr>
                <a:srgbClr val="FFCC00"/>
              </a:buClr>
              <a:buSzPct val="70000"/>
              <a:buChar char="■"/>
              <a:defRPr>
                <a:latin typeface="Garamond"/>
                <a:ea typeface="Garamond"/>
                <a:cs typeface="Garamond"/>
                <a:sym typeface="Garamond"/>
              </a:defRPr>
            </a:lvl4pPr>
            <a:lvl5pPr>
              <a:buClr>
                <a:srgbClr val="FFCC00"/>
              </a:buClr>
              <a:buSzPct val="70000"/>
              <a:buChar char="■"/>
              <a:defRPr>
                <a:latin typeface="Garamond"/>
                <a:ea typeface="Garamond"/>
                <a:cs typeface="Garamond"/>
                <a:sym typeface="Garamond"/>
              </a:defRPr>
            </a:lvl5pPr>
          </a:lstStyle>
          <a:p>
            <a:r>
              <a:t>Body Level One</a:t>
            </a:r>
          </a:p>
          <a:p>
            <a:pPr lvl="1"/>
            <a:r>
              <a:t>Body Level Two</a:t>
            </a:r>
          </a:p>
          <a:p>
            <a:pPr lvl="2"/>
            <a:r>
              <a:t>Body Level Three</a:t>
            </a:r>
          </a:p>
          <a:p>
            <a:pPr lvl="3"/>
            <a:r>
              <a:t>Body Level Four</a:t>
            </a:r>
          </a:p>
          <a:p>
            <a:pPr lvl="4"/>
            <a:r>
              <a:t>Body Level Five</a:t>
            </a:r>
          </a:p>
        </p:txBody>
      </p:sp>
      <p:sp>
        <p:nvSpPr>
          <p:cNvPr id="1579" name="Slide Number"/>
          <p:cNvSpPr txBox="1">
            <a:spLocks noGrp="1"/>
          </p:cNvSpPr>
          <p:nvPr>
            <p:ph type="sldNum" sz="quarter" idx="2"/>
          </p:nvPr>
        </p:nvSpPr>
        <p:spPr>
          <a:xfrm>
            <a:off x="8439785" y="6468110"/>
            <a:ext cx="247015" cy="256541"/>
          </a:xfrm>
          <a:prstGeom prst="rect">
            <a:avLst/>
          </a:prstGeom>
        </p:spPr>
        <p:txBody>
          <a:bodyPr anchor="b"/>
          <a:lstStyle>
            <a:lvl1pPr>
              <a:defRPr sz="1200">
                <a:latin typeface="Garamond"/>
                <a:ea typeface="Garamond"/>
                <a:cs typeface="Garamond"/>
                <a:sym typeface="Garamond"/>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2998610058"/>
      </p:ext>
    </p:extLst>
  </p:cSld>
  <p:clrMapOvr>
    <a:masterClrMapping/>
  </p:clrMapOvr>
  <p:transition spd="med"/>
</p:sldLayout>
</file>

<file path=ppt/slideLayouts/slideLayout3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a:extLst>
              <a:ext uri="{FF2B5EF4-FFF2-40B4-BE49-F238E27FC236}">
                <a16:creationId xmlns:a16="http://schemas.microsoft.com/office/drawing/2014/main" id="{18FB30E0-04A7-7040-9EB4-6CAF7AF4C639}"/>
              </a:ext>
            </a:extLst>
          </p:cNvPr>
          <p:cNvSpPr>
            <a:spLocks noGrp="1" noChangeArrowheads="1"/>
          </p:cNvSpPr>
          <p:nvPr>
            <p:ph type="dt" sz="half" idx="10"/>
          </p:nvPr>
        </p:nvSpPr>
        <p:spPr>
          <a:ln/>
        </p:spPr>
        <p:txBody>
          <a:bodyPr/>
          <a:lstStyle>
            <a:lvl1pPr>
              <a:defRPr/>
            </a:lvl1pPr>
          </a:lstStyle>
          <a:p>
            <a:pPr>
              <a:defRPr/>
            </a:pPr>
            <a:endParaRPr lang="en-US"/>
          </a:p>
        </p:txBody>
      </p:sp>
      <p:sp>
        <p:nvSpPr>
          <p:cNvPr id="6" name="Rectangle 5">
            <a:extLst>
              <a:ext uri="{FF2B5EF4-FFF2-40B4-BE49-F238E27FC236}">
                <a16:creationId xmlns:a16="http://schemas.microsoft.com/office/drawing/2014/main" id="{42E96DBB-ED25-8947-A3C1-8E0C35211684}"/>
              </a:ext>
            </a:extLst>
          </p:cNvPr>
          <p:cNvSpPr>
            <a:spLocks noGrp="1" noChangeArrowheads="1"/>
          </p:cNvSpPr>
          <p:nvPr>
            <p:ph type="ftr" sz="quarter" idx="11"/>
          </p:nvPr>
        </p:nvSpPr>
        <p:spPr>
          <a:ln/>
        </p:spPr>
        <p:txBody>
          <a:bodyPr/>
          <a:lstStyle>
            <a:lvl1pPr>
              <a:defRPr/>
            </a:lvl1pPr>
          </a:lstStyle>
          <a:p>
            <a:pPr>
              <a:defRPr/>
            </a:pPr>
            <a:endParaRPr lang="en-US"/>
          </a:p>
        </p:txBody>
      </p:sp>
      <p:sp>
        <p:nvSpPr>
          <p:cNvPr id="7" name="Rectangle 6">
            <a:extLst>
              <a:ext uri="{FF2B5EF4-FFF2-40B4-BE49-F238E27FC236}">
                <a16:creationId xmlns:a16="http://schemas.microsoft.com/office/drawing/2014/main" id="{51BAF9ED-F1DA-E346-A5B6-E63EA0FD7B56}"/>
              </a:ext>
            </a:extLst>
          </p:cNvPr>
          <p:cNvSpPr>
            <a:spLocks noGrp="1" noChangeArrowheads="1"/>
          </p:cNvSpPr>
          <p:nvPr>
            <p:ph type="sldNum" sz="quarter" idx="12"/>
          </p:nvPr>
        </p:nvSpPr>
        <p:spPr>
          <a:ln/>
        </p:spPr>
        <p:txBody>
          <a:bodyPr/>
          <a:lstStyle>
            <a:lvl1pPr>
              <a:defRPr/>
            </a:lvl1pPr>
          </a:lstStyle>
          <a:p>
            <a:fld id="{FBF95C06-A4F2-9D41-A697-B49F62996533}" type="slidenum">
              <a:rPr lang="en-US" altLang="en-US"/>
              <a:pPr/>
              <a:t>‹#›</a:t>
            </a:fld>
            <a:endParaRPr lang="en-US" altLang="en-US"/>
          </a:p>
        </p:txBody>
      </p:sp>
    </p:spTree>
    <p:extLst>
      <p:ext uri="{BB962C8B-B14F-4D97-AF65-F5344CB8AC3E}">
        <p14:creationId xmlns:p14="http://schemas.microsoft.com/office/powerpoint/2010/main" val="3783116089"/>
      </p:ext>
    </p:extLst>
  </p:cSld>
  <p:clrMapOvr>
    <a:masterClrMapping/>
  </p:clrMapOvr>
</p:sldLayout>
</file>

<file path=ppt/slideLayouts/slideLayout310.xml><?xml version="1.0" encoding="utf-8"?>
<p:sldLayout xmlns:a="http://schemas.openxmlformats.org/drawingml/2006/main" xmlns:r="http://schemas.openxmlformats.org/officeDocument/2006/relationships" xmlns:p="http://schemas.openxmlformats.org/presentationml/2006/main" showMasterSp="0" type="tx">
  <p:cSld name="6_Vertical Title and Text">
    <p:bg>
      <p:bgPr>
        <a:solidFill>
          <a:srgbClr val="003399"/>
        </a:solidFill>
        <a:effectLst/>
      </p:bgPr>
    </p:bg>
    <p:spTree>
      <p:nvGrpSpPr>
        <p:cNvPr id="1" name=""/>
        <p:cNvGrpSpPr/>
        <p:nvPr/>
      </p:nvGrpSpPr>
      <p:grpSpPr>
        <a:xfrm>
          <a:off x="0" y="0"/>
          <a:ext cx="0" cy="0"/>
          <a:chOff x="0" y="0"/>
          <a:chExt cx="0" cy="0"/>
        </a:xfrm>
      </p:grpSpPr>
      <p:grpSp>
        <p:nvGrpSpPr>
          <p:cNvPr id="1594" name="Group 4"/>
          <p:cNvGrpSpPr/>
          <p:nvPr/>
        </p:nvGrpSpPr>
        <p:grpSpPr>
          <a:xfrm>
            <a:off x="0" y="0"/>
            <a:ext cx="9140826" cy="6850064"/>
            <a:chOff x="0" y="0"/>
            <a:chExt cx="9140825" cy="6850063"/>
          </a:xfrm>
        </p:grpSpPr>
        <p:grpSp>
          <p:nvGrpSpPr>
            <p:cNvPr id="1591" name="Group 5"/>
            <p:cNvGrpSpPr/>
            <p:nvPr/>
          </p:nvGrpSpPr>
          <p:grpSpPr>
            <a:xfrm>
              <a:off x="2743200" y="3540125"/>
              <a:ext cx="6392863" cy="3309939"/>
              <a:chOff x="0" y="0"/>
              <a:chExt cx="6392862" cy="3309937"/>
            </a:xfrm>
          </p:grpSpPr>
          <p:sp>
            <p:nvSpPr>
              <p:cNvPr id="1586" name="Freeform 6"/>
              <p:cNvSpPr/>
              <p:nvPr/>
            </p:nvSpPr>
            <p:spPr>
              <a:xfrm>
                <a:off x="0" y="657225"/>
                <a:ext cx="4575176" cy="2652713"/>
              </a:xfrm>
              <a:custGeom>
                <a:avLst/>
                <a:gdLst/>
                <a:ahLst/>
                <a:cxnLst>
                  <a:cxn ang="0">
                    <a:pos x="wd2" y="hd2"/>
                  </a:cxn>
                  <a:cxn ang="5400000">
                    <a:pos x="wd2" y="hd2"/>
                  </a:cxn>
                  <a:cxn ang="10800000">
                    <a:pos x="wd2" y="hd2"/>
                  </a:cxn>
                  <a:cxn ang="16200000">
                    <a:pos x="wd2" y="hd2"/>
                  </a:cxn>
                </a:cxnLst>
                <a:rect l="0" t="0" r="r" b="b"/>
                <a:pathLst>
                  <a:path w="21600" h="21600" extrusionOk="0">
                    <a:moveTo>
                      <a:pt x="20783" y="7032"/>
                    </a:moveTo>
                    <a:lnTo>
                      <a:pt x="20536" y="6825"/>
                    </a:lnTo>
                    <a:lnTo>
                      <a:pt x="20176" y="6541"/>
                    </a:lnTo>
                    <a:lnTo>
                      <a:pt x="19726" y="6256"/>
                    </a:lnTo>
                    <a:lnTo>
                      <a:pt x="19194" y="5907"/>
                    </a:lnTo>
                    <a:lnTo>
                      <a:pt x="18587" y="5481"/>
                    </a:lnTo>
                    <a:lnTo>
                      <a:pt x="17898" y="5132"/>
                    </a:lnTo>
                    <a:lnTo>
                      <a:pt x="16511" y="4434"/>
                    </a:lnTo>
                    <a:lnTo>
                      <a:pt x="15574" y="4007"/>
                    </a:lnTo>
                    <a:lnTo>
                      <a:pt x="14765" y="3581"/>
                    </a:lnTo>
                    <a:lnTo>
                      <a:pt x="14075" y="3167"/>
                    </a:lnTo>
                    <a:lnTo>
                      <a:pt x="13543" y="2740"/>
                    </a:lnTo>
                    <a:lnTo>
                      <a:pt x="13056" y="2314"/>
                    </a:lnTo>
                    <a:lnTo>
                      <a:pt x="12689" y="1965"/>
                    </a:lnTo>
                    <a:lnTo>
                      <a:pt x="12404" y="1616"/>
                    </a:lnTo>
                    <a:lnTo>
                      <a:pt x="12202" y="1331"/>
                    </a:lnTo>
                    <a:lnTo>
                      <a:pt x="12037" y="1047"/>
                    </a:lnTo>
                    <a:lnTo>
                      <a:pt x="11917" y="776"/>
                    </a:lnTo>
                    <a:lnTo>
                      <a:pt x="11879" y="556"/>
                    </a:lnTo>
                    <a:lnTo>
                      <a:pt x="11834" y="349"/>
                    </a:lnTo>
                    <a:lnTo>
                      <a:pt x="11879" y="65"/>
                    </a:lnTo>
                    <a:lnTo>
                      <a:pt x="11879" y="0"/>
                    </a:lnTo>
                    <a:lnTo>
                      <a:pt x="11752" y="349"/>
                    </a:lnTo>
                    <a:lnTo>
                      <a:pt x="11669" y="633"/>
                    </a:lnTo>
                    <a:lnTo>
                      <a:pt x="11669" y="982"/>
                    </a:lnTo>
                    <a:lnTo>
                      <a:pt x="11752" y="1267"/>
                    </a:lnTo>
                    <a:lnTo>
                      <a:pt x="11917" y="1551"/>
                    </a:lnTo>
                    <a:lnTo>
                      <a:pt x="12119" y="1823"/>
                    </a:lnTo>
                    <a:lnTo>
                      <a:pt x="12366" y="2107"/>
                    </a:lnTo>
                    <a:lnTo>
                      <a:pt x="12651" y="2391"/>
                    </a:lnTo>
                    <a:lnTo>
                      <a:pt x="13018" y="2676"/>
                    </a:lnTo>
                    <a:lnTo>
                      <a:pt x="13423" y="2947"/>
                    </a:lnTo>
                    <a:lnTo>
                      <a:pt x="14278" y="3451"/>
                    </a:lnTo>
                    <a:lnTo>
                      <a:pt x="15289" y="4007"/>
                    </a:lnTo>
                    <a:lnTo>
                      <a:pt x="16354" y="4498"/>
                    </a:lnTo>
                    <a:lnTo>
                      <a:pt x="17126" y="4925"/>
                    </a:lnTo>
                    <a:lnTo>
                      <a:pt x="17853" y="5274"/>
                    </a:lnTo>
                    <a:lnTo>
                      <a:pt x="18467" y="5623"/>
                    </a:lnTo>
                    <a:lnTo>
                      <a:pt x="19037" y="5972"/>
                    </a:lnTo>
                    <a:lnTo>
                      <a:pt x="19524" y="6256"/>
                    </a:lnTo>
                    <a:lnTo>
                      <a:pt x="19929" y="6541"/>
                    </a:lnTo>
                    <a:lnTo>
                      <a:pt x="20296" y="6825"/>
                    </a:lnTo>
                    <a:lnTo>
                      <a:pt x="20536" y="7032"/>
                    </a:lnTo>
                    <a:lnTo>
                      <a:pt x="20746" y="7239"/>
                    </a:lnTo>
                    <a:lnTo>
                      <a:pt x="20866" y="7459"/>
                    </a:lnTo>
                    <a:lnTo>
                      <a:pt x="20948" y="7665"/>
                    </a:lnTo>
                    <a:lnTo>
                      <a:pt x="20985" y="7950"/>
                    </a:lnTo>
                    <a:lnTo>
                      <a:pt x="20948" y="8299"/>
                    </a:lnTo>
                    <a:lnTo>
                      <a:pt x="20866" y="8583"/>
                    </a:lnTo>
                    <a:lnTo>
                      <a:pt x="20701" y="8932"/>
                    </a:lnTo>
                    <a:lnTo>
                      <a:pt x="20461" y="9217"/>
                    </a:lnTo>
                    <a:lnTo>
                      <a:pt x="20176" y="9501"/>
                    </a:lnTo>
                    <a:lnTo>
                      <a:pt x="19809" y="9772"/>
                    </a:lnTo>
                    <a:lnTo>
                      <a:pt x="19404" y="10057"/>
                    </a:lnTo>
                    <a:lnTo>
                      <a:pt x="18954" y="10341"/>
                    </a:lnTo>
                    <a:lnTo>
                      <a:pt x="18422" y="10625"/>
                    </a:lnTo>
                    <a:lnTo>
                      <a:pt x="17853" y="10897"/>
                    </a:lnTo>
                    <a:lnTo>
                      <a:pt x="17246" y="11181"/>
                    </a:lnTo>
                    <a:lnTo>
                      <a:pt x="16593" y="11466"/>
                    </a:lnTo>
                    <a:lnTo>
                      <a:pt x="15214" y="12022"/>
                    </a:lnTo>
                    <a:lnTo>
                      <a:pt x="13663" y="12655"/>
                    </a:lnTo>
                    <a:lnTo>
                      <a:pt x="12037" y="13366"/>
                    </a:lnTo>
                    <a:lnTo>
                      <a:pt x="10328" y="14141"/>
                    </a:lnTo>
                    <a:lnTo>
                      <a:pt x="8582" y="15046"/>
                    </a:lnTo>
                    <a:lnTo>
                      <a:pt x="6835" y="16042"/>
                    </a:lnTo>
                    <a:lnTo>
                      <a:pt x="5044" y="17166"/>
                    </a:lnTo>
                    <a:lnTo>
                      <a:pt x="3298" y="18498"/>
                    </a:lnTo>
                    <a:lnTo>
                      <a:pt x="1626" y="19971"/>
                    </a:lnTo>
                    <a:lnTo>
                      <a:pt x="0" y="21600"/>
                    </a:lnTo>
                    <a:lnTo>
                      <a:pt x="2646" y="21600"/>
                    </a:lnTo>
                    <a:lnTo>
                      <a:pt x="4152" y="20256"/>
                    </a:lnTo>
                    <a:lnTo>
                      <a:pt x="5651" y="18989"/>
                    </a:lnTo>
                    <a:lnTo>
                      <a:pt x="7158" y="17942"/>
                    </a:lnTo>
                    <a:lnTo>
                      <a:pt x="8582" y="16946"/>
                    </a:lnTo>
                    <a:lnTo>
                      <a:pt x="10006" y="16042"/>
                    </a:lnTo>
                    <a:lnTo>
                      <a:pt x="11385" y="15331"/>
                    </a:lnTo>
                    <a:lnTo>
                      <a:pt x="12689" y="14633"/>
                    </a:lnTo>
                    <a:lnTo>
                      <a:pt x="13948" y="13999"/>
                    </a:lnTo>
                    <a:lnTo>
                      <a:pt x="15132" y="13508"/>
                    </a:lnTo>
                    <a:lnTo>
                      <a:pt x="16226" y="13017"/>
                    </a:lnTo>
                    <a:lnTo>
                      <a:pt x="17246" y="12590"/>
                    </a:lnTo>
                    <a:lnTo>
                      <a:pt x="18182" y="12241"/>
                    </a:lnTo>
                    <a:lnTo>
                      <a:pt x="18992" y="11815"/>
                    </a:lnTo>
                    <a:lnTo>
                      <a:pt x="19681" y="11530"/>
                    </a:lnTo>
                    <a:lnTo>
                      <a:pt x="20251" y="11181"/>
                    </a:lnTo>
                    <a:lnTo>
                      <a:pt x="20701" y="10832"/>
                    </a:lnTo>
                    <a:lnTo>
                      <a:pt x="20985" y="10548"/>
                    </a:lnTo>
                    <a:lnTo>
                      <a:pt x="21188" y="10264"/>
                    </a:lnTo>
                    <a:lnTo>
                      <a:pt x="21353" y="9915"/>
                    </a:lnTo>
                    <a:lnTo>
                      <a:pt x="21473" y="9630"/>
                    </a:lnTo>
                    <a:lnTo>
                      <a:pt x="21555" y="9359"/>
                    </a:lnTo>
                    <a:lnTo>
                      <a:pt x="21600" y="9074"/>
                    </a:lnTo>
                    <a:lnTo>
                      <a:pt x="21555" y="8506"/>
                    </a:lnTo>
                    <a:lnTo>
                      <a:pt x="21390" y="8014"/>
                    </a:lnTo>
                    <a:lnTo>
                      <a:pt x="21233" y="7601"/>
                    </a:lnTo>
                    <a:lnTo>
                      <a:pt x="20985" y="7239"/>
                    </a:lnTo>
                    <a:lnTo>
                      <a:pt x="20783" y="7032"/>
                    </a:lnTo>
                    <a:close/>
                  </a:path>
                </a:pathLst>
              </a:custGeom>
              <a:gradFill flip="none" rotWithShape="1">
                <a:gsLst>
                  <a:gs pos="0">
                    <a:srgbClr val="003399"/>
                  </a:gs>
                  <a:gs pos="100000">
                    <a:srgbClr val="002E8B"/>
                  </a:gs>
                </a:gsLst>
                <a:lin ang="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587" name="Freeform 7"/>
              <p:cNvSpPr/>
              <p:nvPr/>
            </p:nvSpPr>
            <p:spPr>
              <a:xfrm>
                <a:off x="3876675" y="700087"/>
                <a:ext cx="1998663" cy="1287464"/>
              </a:xfrm>
              <a:custGeom>
                <a:avLst/>
                <a:gdLst/>
                <a:ahLst/>
                <a:cxnLst>
                  <a:cxn ang="0">
                    <a:pos x="wd2" y="hd2"/>
                  </a:cxn>
                  <a:cxn ang="5400000">
                    <a:pos x="wd2" y="hd2"/>
                  </a:cxn>
                  <a:cxn ang="10800000">
                    <a:pos x="wd2" y="hd2"/>
                  </a:cxn>
                  <a:cxn ang="16200000">
                    <a:pos x="wd2" y="hd2"/>
                  </a:cxn>
                </a:cxnLst>
                <a:rect l="0" t="0" r="r" b="b"/>
                <a:pathLst>
                  <a:path w="21600" h="21600" extrusionOk="0">
                    <a:moveTo>
                      <a:pt x="21600" y="16380"/>
                    </a:moveTo>
                    <a:lnTo>
                      <a:pt x="21411" y="15661"/>
                    </a:lnTo>
                    <a:lnTo>
                      <a:pt x="21223" y="15075"/>
                    </a:lnTo>
                    <a:lnTo>
                      <a:pt x="20862" y="14356"/>
                    </a:lnTo>
                    <a:lnTo>
                      <a:pt x="20382" y="13770"/>
                    </a:lnTo>
                    <a:lnTo>
                      <a:pt x="19267" y="12758"/>
                    </a:lnTo>
                    <a:lnTo>
                      <a:pt x="17877" y="11745"/>
                    </a:lnTo>
                    <a:lnTo>
                      <a:pt x="16196" y="10867"/>
                    </a:lnTo>
                    <a:lnTo>
                      <a:pt x="14429" y="10147"/>
                    </a:lnTo>
                    <a:lnTo>
                      <a:pt x="12473" y="9269"/>
                    </a:lnTo>
                    <a:lnTo>
                      <a:pt x="8561" y="7830"/>
                    </a:lnTo>
                    <a:lnTo>
                      <a:pt x="6708" y="6951"/>
                    </a:lnTo>
                    <a:lnTo>
                      <a:pt x="4941" y="6099"/>
                    </a:lnTo>
                    <a:lnTo>
                      <a:pt x="3346" y="5220"/>
                    </a:lnTo>
                    <a:lnTo>
                      <a:pt x="2042" y="4048"/>
                    </a:lnTo>
                    <a:lnTo>
                      <a:pt x="926" y="2903"/>
                    </a:lnTo>
                    <a:lnTo>
                      <a:pt x="566" y="2317"/>
                    </a:lnTo>
                    <a:lnTo>
                      <a:pt x="275" y="1598"/>
                    </a:lnTo>
                    <a:lnTo>
                      <a:pt x="86" y="879"/>
                    </a:lnTo>
                    <a:lnTo>
                      <a:pt x="0" y="0"/>
                    </a:lnTo>
                    <a:lnTo>
                      <a:pt x="0" y="1012"/>
                    </a:lnTo>
                    <a:lnTo>
                      <a:pt x="86" y="1598"/>
                    </a:lnTo>
                    <a:lnTo>
                      <a:pt x="275" y="2317"/>
                    </a:lnTo>
                    <a:lnTo>
                      <a:pt x="566" y="3036"/>
                    </a:lnTo>
                    <a:lnTo>
                      <a:pt x="926" y="3782"/>
                    </a:lnTo>
                    <a:lnTo>
                      <a:pt x="1493" y="4634"/>
                    </a:lnTo>
                    <a:lnTo>
                      <a:pt x="2145" y="5513"/>
                    </a:lnTo>
                    <a:lnTo>
                      <a:pt x="3071" y="6392"/>
                    </a:lnTo>
                    <a:lnTo>
                      <a:pt x="4186" y="7404"/>
                    </a:lnTo>
                    <a:lnTo>
                      <a:pt x="5593" y="8256"/>
                    </a:lnTo>
                    <a:lnTo>
                      <a:pt x="7171" y="9269"/>
                    </a:lnTo>
                    <a:lnTo>
                      <a:pt x="9024" y="10147"/>
                    </a:lnTo>
                    <a:lnTo>
                      <a:pt x="11272" y="11026"/>
                    </a:lnTo>
                    <a:lnTo>
                      <a:pt x="12850" y="11586"/>
                    </a:lnTo>
                    <a:lnTo>
                      <a:pt x="14240" y="12331"/>
                    </a:lnTo>
                    <a:lnTo>
                      <a:pt x="15458" y="13051"/>
                    </a:lnTo>
                    <a:lnTo>
                      <a:pt x="16573" y="13636"/>
                    </a:lnTo>
                    <a:lnTo>
                      <a:pt x="17414" y="14356"/>
                    </a:lnTo>
                    <a:lnTo>
                      <a:pt x="18066" y="15075"/>
                    </a:lnTo>
                    <a:lnTo>
                      <a:pt x="18529" y="15794"/>
                    </a:lnTo>
                    <a:lnTo>
                      <a:pt x="18906" y="16513"/>
                    </a:lnTo>
                    <a:lnTo>
                      <a:pt x="19078" y="17259"/>
                    </a:lnTo>
                    <a:lnTo>
                      <a:pt x="19181" y="17978"/>
                    </a:lnTo>
                    <a:lnTo>
                      <a:pt x="19078" y="18564"/>
                    </a:lnTo>
                    <a:lnTo>
                      <a:pt x="18803" y="19283"/>
                    </a:lnTo>
                    <a:lnTo>
                      <a:pt x="18529" y="19869"/>
                    </a:lnTo>
                    <a:lnTo>
                      <a:pt x="18066" y="20428"/>
                    </a:lnTo>
                    <a:lnTo>
                      <a:pt x="16762" y="21600"/>
                    </a:lnTo>
                    <a:lnTo>
                      <a:pt x="17963" y="21014"/>
                    </a:lnTo>
                    <a:lnTo>
                      <a:pt x="18992" y="20428"/>
                    </a:lnTo>
                    <a:lnTo>
                      <a:pt x="19833" y="19869"/>
                    </a:lnTo>
                    <a:lnTo>
                      <a:pt x="20571" y="19283"/>
                    </a:lnTo>
                    <a:lnTo>
                      <a:pt x="21034" y="18697"/>
                    </a:lnTo>
                    <a:lnTo>
                      <a:pt x="21411" y="17978"/>
                    </a:lnTo>
                    <a:lnTo>
                      <a:pt x="21600" y="17259"/>
                    </a:lnTo>
                    <a:lnTo>
                      <a:pt x="21600" y="16380"/>
                    </a:lnTo>
                    <a:close/>
                  </a:path>
                </a:pathLst>
              </a:custGeom>
              <a:gradFill flip="none" rotWithShape="1">
                <a:gsLst>
                  <a:gs pos="0">
                    <a:srgbClr val="003399"/>
                  </a:gs>
                  <a:gs pos="100000">
                    <a:srgbClr val="002E8B"/>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588" name="Freeform 8"/>
              <p:cNvSpPr/>
              <p:nvPr/>
            </p:nvSpPr>
            <p:spPr>
              <a:xfrm>
                <a:off x="1860550" y="1771650"/>
                <a:ext cx="4522788" cy="1538288"/>
              </a:xfrm>
              <a:custGeom>
                <a:avLst/>
                <a:gdLst/>
                <a:ahLst/>
                <a:cxnLst>
                  <a:cxn ang="0">
                    <a:pos x="wd2" y="hd2"/>
                  </a:cxn>
                  <a:cxn ang="5400000">
                    <a:pos x="wd2" y="hd2"/>
                  </a:cxn>
                  <a:cxn ang="10800000">
                    <a:pos x="wd2" y="hd2"/>
                  </a:cxn>
                  <a:cxn ang="16200000">
                    <a:pos x="wd2" y="hd2"/>
                  </a:cxn>
                </a:cxnLst>
                <a:rect l="0" t="0" r="r" b="b"/>
                <a:pathLst>
                  <a:path w="21600" h="21600" extrusionOk="0">
                    <a:moveTo>
                      <a:pt x="698" y="21355"/>
                    </a:moveTo>
                    <a:lnTo>
                      <a:pt x="0" y="21600"/>
                    </a:lnTo>
                    <a:lnTo>
                      <a:pt x="2964" y="21600"/>
                    </a:lnTo>
                    <a:lnTo>
                      <a:pt x="3290" y="21110"/>
                    </a:lnTo>
                    <a:lnTo>
                      <a:pt x="3662" y="20374"/>
                    </a:lnTo>
                    <a:lnTo>
                      <a:pt x="4200" y="19527"/>
                    </a:lnTo>
                    <a:lnTo>
                      <a:pt x="4814" y="18680"/>
                    </a:lnTo>
                    <a:lnTo>
                      <a:pt x="5512" y="17699"/>
                    </a:lnTo>
                    <a:lnTo>
                      <a:pt x="6338" y="16607"/>
                    </a:lnTo>
                    <a:lnTo>
                      <a:pt x="7286" y="15515"/>
                    </a:lnTo>
                    <a:lnTo>
                      <a:pt x="8355" y="14311"/>
                    </a:lnTo>
                    <a:lnTo>
                      <a:pt x="9545" y="12973"/>
                    </a:lnTo>
                    <a:lnTo>
                      <a:pt x="10864" y="11636"/>
                    </a:lnTo>
                    <a:lnTo>
                      <a:pt x="12305" y="10298"/>
                    </a:lnTo>
                    <a:lnTo>
                      <a:pt x="13867" y="8983"/>
                    </a:lnTo>
                    <a:lnTo>
                      <a:pt x="15595" y="7646"/>
                    </a:lnTo>
                    <a:lnTo>
                      <a:pt x="17445" y="6308"/>
                    </a:lnTo>
                    <a:lnTo>
                      <a:pt x="19462" y="4971"/>
                    </a:lnTo>
                    <a:lnTo>
                      <a:pt x="21600" y="3633"/>
                    </a:lnTo>
                    <a:lnTo>
                      <a:pt x="21600" y="0"/>
                    </a:lnTo>
                    <a:lnTo>
                      <a:pt x="21357" y="357"/>
                    </a:lnTo>
                    <a:lnTo>
                      <a:pt x="21024" y="736"/>
                    </a:lnTo>
                    <a:lnTo>
                      <a:pt x="20614" y="1204"/>
                    </a:lnTo>
                    <a:lnTo>
                      <a:pt x="20076" y="1694"/>
                    </a:lnTo>
                    <a:lnTo>
                      <a:pt x="19500" y="2185"/>
                    </a:lnTo>
                    <a:lnTo>
                      <a:pt x="18886" y="2675"/>
                    </a:lnTo>
                    <a:lnTo>
                      <a:pt x="18188" y="3277"/>
                    </a:lnTo>
                    <a:lnTo>
                      <a:pt x="17445" y="3767"/>
                    </a:lnTo>
                    <a:lnTo>
                      <a:pt x="14322" y="6175"/>
                    </a:lnTo>
                    <a:lnTo>
                      <a:pt x="12798" y="7267"/>
                    </a:lnTo>
                    <a:lnTo>
                      <a:pt x="12055" y="7891"/>
                    </a:lnTo>
                    <a:lnTo>
                      <a:pt x="11395" y="8493"/>
                    </a:lnTo>
                    <a:lnTo>
                      <a:pt x="8393" y="11279"/>
                    </a:lnTo>
                    <a:lnTo>
                      <a:pt x="6914" y="12862"/>
                    </a:lnTo>
                    <a:lnTo>
                      <a:pt x="5512" y="14422"/>
                    </a:lnTo>
                    <a:lnTo>
                      <a:pt x="4155" y="16005"/>
                    </a:lnTo>
                    <a:lnTo>
                      <a:pt x="2881" y="17699"/>
                    </a:lnTo>
                    <a:lnTo>
                      <a:pt x="1729" y="19527"/>
                    </a:lnTo>
                    <a:lnTo>
                      <a:pt x="698" y="21355"/>
                    </a:lnTo>
                    <a:close/>
                  </a:path>
                </a:pathLst>
              </a:custGeom>
              <a:gradFill flip="none" rotWithShape="1">
                <a:gsLst>
                  <a:gs pos="0">
                    <a:srgbClr val="002A7D"/>
                  </a:gs>
                  <a:gs pos="100000">
                    <a:srgbClr val="003399"/>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589" name="Freeform 9"/>
              <p:cNvSpPr/>
              <p:nvPr/>
            </p:nvSpPr>
            <p:spPr>
              <a:xfrm>
                <a:off x="1619250" y="0"/>
                <a:ext cx="4773613" cy="3309938"/>
              </a:xfrm>
              <a:custGeom>
                <a:avLst/>
                <a:gdLst/>
                <a:ahLst/>
                <a:cxnLst>
                  <a:cxn ang="0">
                    <a:pos x="wd2" y="hd2"/>
                  </a:cxn>
                  <a:cxn ang="5400000">
                    <a:pos x="wd2" y="hd2"/>
                  </a:cxn>
                  <a:cxn ang="10800000">
                    <a:pos x="wd2" y="hd2"/>
                  </a:cxn>
                  <a:cxn ang="16200000">
                    <a:pos x="wd2" y="hd2"/>
                  </a:cxn>
                </a:cxnLst>
                <a:rect l="0" t="0" r="r" b="b"/>
                <a:pathLst>
                  <a:path w="21600" h="21600" extrusionOk="0">
                    <a:moveTo>
                      <a:pt x="10250" y="4569"/>
                    </a:moveTo>
                    <a:lnTo>
                      <a:pt x="10294" y="4911"/>
                    </a:lnTo>
                    <a:lnTo>
                      <a:pt x="10373" y="5190"/>
                    </a:lnTo>
                    <a:lnTo>
                      <a:pt x="10488" y="5470"/>
                    </a:lnTo>
                    <a:lnTo>
                      <a:pt x="10646" y="5698"/>
                    </a:lnTo>
                    <a:lnTo>
                      <a:pt x="11069" y="6143"/>
                    </a:lnTo>
                    <a:lnTo>
                      <a:pt x="11658" y="6599"/>
                    </a:lnTo>
                    <a:lnTo>
                      <a:pt x="12319" y="6941"/>
                    </a:lnTo>
                    <a:lnTo>
                      <a:pt x="13059" y="7273"/>
                    </a:lnTo>
                    <a:lnTo>
                      <a:pt x="13842" y="7614"/>
                    </a:lnTo>
                    <a:lnTo>
                      <a:pt x="15480" y="8174"/>
                    </a:lnTo>
                    <a:lnTo>
                      <a:pt x="16299" y="8516"/>
                    </a:lnTo>
                    <a:lnTo>
                      <a:pt x="17039" y="8795"/>
                    </a:lnTo>
                    <a:lnTo>
                      <a:pt x="17700" y="9137"/>
                    </a:lnTo>
                    <a:lnTo>
                      <a:pt x="18324" y="9531"/>
                    </a:lnTo>
                    <a:lnTo>
                      <a:pt x="18791" y="9925"/>
                    </a:lnTo>
                    <a:lnTo>
                      <a:pt x="18949" y="10153"/>
                    </a:lnTo>
                    <a:lnTo>
                      <a:pt x="19100" y="10432"/>
                    </a:lnTo>
                    <a:lnTo>
                      <a:pt x="19222" y="10660"/>
                    </a:lnTo>
                    <a:lnTo>
                      <a:pt x="19258" y="10940"/>
                    </a:lnTo>
                    <a:lnTo>
                      <a:pt x="19258" y="11220"/>
                    </a:lnTo>
                    <a:lnTo>
                      <a:pt x="19222" y="11447"/>
                    </a:lnTo>
                    <a:lnTo>
                      <a:pt x="19143" y="11675"/>
                    </a:lnTo>
                    <a:lnTo>
                      <a:pt x="18985" y="11903"/>
                    </a:lnTo>
                    <a:lnTo>
                      <a:pt x="18791" y="12121"/>
                    </a:lnTo>
                    <a:lnTo>
                      <a:pt x="18554" y="12297"/>
                    </a:lnTo>
                    <a:lnTo>
                      <a:pt x="18281" y="12515"/>
                    </a:lnTo>
                    <a:lnTo>
                      <a:pt x="17972" y="12691"/>
                    </a:lnTo>
                    <a:lnTo>
                      <a:pt x="17585" y="12856"/>
                    </a:lnTo>
                    <a:lnTo>
                      <a:pt x="17154" y="13022"/>
                    </a:lnTo>
                    <a:lnTo>
                      <a:pt x="16723" y="13198"/>
                    </a:lnTo>
                    <a:lnTo>
                      <a:pt x="16220" y="13364"/>
                    </a:lnTo>
                    <a:lnTo>
                      <a:pt x="15128" y="13758"/>
                    </a:lnTo>
                    <a:lnTo>
                      <a:pt x="13878" y="14214"/>
                    </a:lnTo>
                    <a:lnTo>
                      <a:pt x="12513" y="14721"/>
                    </a:lnTo>
                    <a:lnTo>
                      <a:pt x="10998" y="15281"/>
                    </a:lnTo>
                    <a:lnTo>
                      <a:pt x="9396" y="15954"/>
                    </a:lnTo>
                    <a:lnTo>
                      <a:pt x="7679" y="16752"/>
                    </a:lnTo>
                    <a:lnTo>
                      <a:pt x="5890" y="17705"/>
                    </a:lnTo>
                    <a:lnTo>
                      <a:pt x="3980" y="18834"/>
                    </a:lnTo>
                    <a:lnTo>
                      <a:pt x="2026" y="20129"/>
                    </a:lnTo>
                    <a:lnTo>
                      <a:pt x="0" y="21600"/>
                    </a:lnTo>
                    <a:lnTo>
                      <a:pt x="1092" y="21600"/>
                    </a:lnTo>
                    <a:lnTo>
                      <a:pt x="1753" y="21486"/>
                    </a:lnTo>
                    <a:lnTo>
                      <a:pt x="2773" y="20637"/>
                    </a:lnTo>
                    <a:lnTo>
                      <a:pt x="3857" y="19787"/>
                    </a:lnTo>
                    <a:lnTo>
                      <a:pt x="5028" y="19000"/>
                    </a:lnTo>
                    <a:lnTo>
                      <a:pt x="6314" y="18264"/>
                    </a:lnTo>
                    <a:lnTo>
                      <a:pt x="7643" y="17539"/>
                    </a:lnTo>
                    <a:lnTo>
                      <a:pt x="9044" y="16803"/>
                    </a:lnTo>
                    <a:lnTo>
                      <a:pt x="11931" y="15508"/>
                    </a:lnTo>
                    <a:lnTo>
                      <a:pt x="12556" y="15229"/>
                    </a:lnTo>
                    <a:lnTo>
                      <a:pt x="13253" y="14939"/>
                    </a:lnTo>
                    <a:lnTo>
                      <a:pt x="14697" y="14431"/>
                    </a:lnTo>
                    <a:lnTo>
                      <a:pt x="17656" y="13312"/>
                    </a:lnTo>
                    <a:lnTo>
                      <a:pt x="18324" y="13084"/>
                    </a:lnTo>
                    <a:lnTo>
                      <a:pt x="18985" y="12805"/>
                    </a:lnTo>
                    <a:lnTo>
                      <a:pt x="19610" y="12577"/>
                    </a:lnTo>
                    <a:lnTo>
                      <a:pt x="20156" y="12349"/>
                    </a:lnTo>
                    <a:lnTo>
                      <a:pt x="20659" y="12121"/>
                    </a:lnTo>
                    <a:lnTo>
                      <a:pt x="21054" y="11903"/>
                    </a:lnTo>
                    <a:lnTo>
                      <a:pt x="21363" y="11727"/>
                    </a:lnTo>
                    <a:lnTo>
                      <a:pt x="21600" y="11561"/>
                    </a:lnTo>
                    <a:lnTo>
                      <a:pt x="21600" y="9023"/>
                    </a:lnTo>
                    <a:lnTo>
                      <a:pt x="21126" y="8909"/>
                    </a:lnTo>
                    <a:lnTo>
                      <a:pt x="20544" y="8744"/>
                    </a:lnTo>
                    <a:lnTo>
                      <a:pt x="19919" y="8567"/>
                    </a:lnTo>
                    <a:lnTo>
                      <a:pt x="19179" y="8350"/>
                    </a:lnTo>
                    <a:lnTo>
                      <a:pt x="18439" y="8122"/>
                    </a:lnTo>
                    <a:lnTo>
                      <a:pt x="17656" y="7842"/>
                    </a:lnTo>
                    <a:lnTo>
                      <a:pt x="16098" y="7273"/>
                    </a:lnTo>
                    <a:lnTo>
                      <a:pt x="15358" y="6941"/>
                    </a:lnTo>
                    <a:lnTo>
                      <a:pt x="14697" y="6599"/>
                    </a:lnTo>
                    <a:lnTo>
                      <a:pt x="14072" y="6257"/>
                    </a:lnTo>
                    <a:lnTo>
                      <a:pt x="13526" y="5864"/>
                    </a:lnTo>
                    <a:lnTo>
                      <a:pt x="13102" y="5532"/>
                    </a:lnTo>
                    <a:lnTo>
                      <a:pt x="12786" y="5128"/>
                    </a:lnTo>
                    <a:lnTo>
                      <a:pt x="12707" y="4911"/>
                    </a:lnTo>
                    <a:lnTo>
                      <a:pt x="12628" y="4734"/>
                    </a:lnTo>
                    <a:lnTo>
                      <a:pt x="12592" y="4517"/>
                    </a:lnTo>
                    <a:lnTo>
                      <a:pt x="12628" y="4341"/>
                    </a:lnTo>
                    <a:lnTo>
                      <a:pt x="12786" y="3947"/>
                    </a:lnTo>
                    <a:lnTo>
                      <a:pt x="13023" y="3553"/>
                    </a:lnTo>
                    <a:lnTo>
                      <a:pt x="13375" y="3274"/>
                    </a:lnTo>
                    <a:lnTo>
                      <a:pt x="13799" y="2994"/>
                    </a:lnTo>
                    <a:lnTo>
                      <a:pt x="14266" y="2766"/>
                    </a:lnTo>
                    <a:lnTo>
                      <a:pt x="14812" y="2538"/>
                    </a:lnTo>
                    <a:lnTo>
                      <a:pt x="16062" y="2207"/>
                    </a:lnTo>
                    <a:lnTo>
                      <a:pt x="17462" y="1865"/>
                    </a:lnTo>
                    <a:lnTo>
                      <a:pt x="18870" y="1637"/>
                    </a:lnTo>
                    <a:lnTo>
                      <a:pt x="20307" y="1295"/>
                    </a:lnTo>
                    <a:lnTo>
                      <a:pt x="20975" y="1129"/>
                    </a:lnTo>
                    <a:lnTo>
                      <a:pt x="21600" y="901"/>
                    </a:lnTo>
                    <a:lnTo>
                      <a:pt x="21600" y="0"/>
                    </a:lnTo>
                    <a:lnTo>
                      <a:pt x="20896" y="228"/>
                    </a:lnTo>
                    <a:lnTo>
                      <a:pt x="20077" y="456"/>
                    </a:lnTo>
                    <a:lnTo>
                      <a:pt x="19222" y="684"/>
                    </a:lnTo>
                    <a:lnTo>
                      <a:pt x="18324" y="849"/>
                    </a:lnTo>
                    <a:lnTo>
                      <a:pt x="16414" y="1243"/>
                    </a:lnTo>
                    <a:lnTo>
                      <a:pt x="15480" y="1409"/>
                    </a:lnTo>
                    <a:lnTo>
                      <a:pt x="14582" y="1637"/>
                    </a:lnTo>
                    <a:lnTo>
                      <a:pt x="13684" y="1803"/>
                    </a:lnTo>
                    <a:lnTo>
                      <a:pt x="12865" y="2093"/>
                    </a:lnTo>
                    <a:lnTo>
                      <a:pt x="12125" y="2372"/>
                    </a:lnTo>
                    <a:lnTo>
                      <a:pt x="11500" y="2704"/>
                    </a:lnTo>
                    <a:lnTo>
                      <a:pt x="10954" y="3108"/>
                    </a:lnTo>
                    <a:lnTo>
                      <a:pt x="10567" y="3502"/>
                    </a:lnTo>
                    <a:lnTo>
                      <a:pt x="10452" y="3719"/>
                    </a:lnTo>
                    <a:lnTo>
                      <a:pt x="10329" y="4009"/>
                    </a:lnTo>
                    <a:lnTo>
                      <a:pt x="10250" y="4289"/>
                    </a:lnTo>
                    <a:lnTo>
                      <a:pt x="10250" y="4569"/>
                    </a:lnTo>
                    <a:close/>
                  </a:path>
                </a:pathLst>
              </a:custGeom>
              <a:solidFill>
                <a:srgbClr val="003399"/>
              </a:solidFill>
              <a:ln w="12700" cap="flat">
                <a:noFill/>
                <a:miter lim="400000"/>
              </a:ln>
              <a:effectLst/>
            </p:spPr>
            <p:txBody>
              <a:bodyPr wrap="square" lIns="45719" tIns="45719" rIns="45719" bIns="45719" numCol="1" anchor="t">
                <a:noAutofit/>
              </a:bodyPr>
              <a:lstStyle/>
              <a:p>
                <a:pPr>
                  <a:defRPr>
                    <a:solidFill>
                      <a:srgbClr val="FFFFFF"/>
                    </a:solidFill>
                    <a:latin typeface="Garamond"/>
                    <a:ea typeface="Garamond"/>
                    <a:cs typeface="Garamond"/>
                    <a:sym typeface="Garamond"/>
                  </a:defRPr>
                </a:pPr>
                <a:endParaRPr/>
              </a:p>
            </p:txBody>
          </p:sp>
          <p:sp>
            <p:nvSpPr>
              <p:cNvPr id="1590" name="Freeform 10"/>
              <p:cNvSpPr/>
              <p:nvPr/>
            </p:nvSpPr>
            <p:spPr>
              <a:xfrm>
                <a:off x="4402137" y="138112"/>
                <a:ext cx="1981201" cy="855664"/>
              </a:xfrm>
              <a:custGeom>
                <a:avLst/>
                <a:gdLst/>
                <a:ahLst/>
                <a:cxnLst>
                  <a:cxn ang="0">
                    <a:pos x="wd2" y="hd2"/>
                  </a:cxn>
                  <a:cxn ang="5400000">
                    <a:pos x="wd2" y="hd2"/>
                  </a:cxn>
                  <a:cxn ang="10800000">
                    <a:pos x="wd2" y="hd2"/>
                  </a:cxn>
                  <a:cxn ang="16200000">
                    <a:pos x="wd2" y="hd2"/>
                  </a:cxn>
                </a:cxnLst>
                <a:rect l="0" t="0" r="r" b="b"/>
                <a:pathLst>
                  <a:path w="21600" h="21600" extrusionOk="0">
                    <a:moveTo>
                      <a:pt x="0" y="13305"/>
                    </a:moveTo>
                    <a:lnTo>
                      <a:pt x="0" y="14427"/>
                    </a:lnTo>
                    <a:lnTo>
                      <a:pt x="87" y="15509"/>
                    </a:lnTo>
                    <a:lnTo>
                      <a:pt x="467" y="16591"/>
                    </a:lnTo>
                    <a:lnTo>
                      <a:pt x="935" y="17472"/>
                    </a:lnTo>
                    <a:lnTo>
                      <a:pt x="1592" y="18554"/>
                    </a:lnTo>
                    <a:lnTo>
                      <a:pt x="2440" y="19636"/>
                    </a:lnTo>
                    <a:lnTo>
                      <a:pt x="3375" y="20518"/>
                    </a:lnTo>
                    <a:lnTo>
                      <a:pt x="4413" y="21600"/>
                    </a:lnTo>
                    <a:lnTo>
                      <a:pt x="3669" y="20718"/>
                    </a:lnTo>
                    <a:lnTo>
                      <a:pt x="3098" y="19636"/>
                    </a:lnTo>
                    <a:lnTo>
                      <a:pt x="2717" y="18755"/>
                    </a:lnTo>
                    <a:lnTo>
                      <a:pt x="2440" y="17913"/>
                    </a:lnTo>
                    <a:lnTo>
                      <a:pt x="2354" y="17032"/>
                    </a:lnTo>
                    <a:lnTo>
                      <a:pt x="2354" y="16150"/>
                    </a:lnTo>
                    <a:lnTo>
                      <a:pt x="2440" y="15268"/>
                    </a:lnTo>
                    <a:lnTo>
                      <a:pt x="3098" y="13745"/>
                    </a:lnTo>
                    <a:lnTo>
                      <a:pt x="3479" y="13104"/>
                    </a:lnTo>
                    <a:lnTo>
                      <a:pt x="4604" y="11782"/>
                    </a:lnTo>
                    <a:lnTo>
                      <a:pt x="6110" y="10499"/>
                    </a:lnTo>
                    <a:lnTo>
                      <a:pt x="7702" y="9377"/>
                    </a:lnTo>
                    <a:lnTo>
                      <a:pt x="9588" y="8536"/>
                    </a:lnTo>
                    <a:lnTo>
                      <a:pt x="11458" y="7654"/>
                    </a:lnTo>
                    <a:lnTo>
                      <a:pt x="15404" y="6131"/>
                    </a:lnTo>
                    <a:lnTo>
                      <a:pt x="17187" y="5450"/>
                    </a:lnTo>
                    <a:lnTo>
                      <a:pt x="18883" y="4809"/>
                    </a:lnTo>
                    <a:lnTo>
                      <a:pt x="20388" y="4609"/>
                    </a:lnTo>
                    <a:lnTo>
                      <a:pt x="21600" y="4168"/>
                    </a:lnTo>
                    <a:lnTo>
                      <a:pt x="21600" y="0"/>
                    </a:lnTo>
                    <a:lnTo>
                      <a:pt x="20094" y="882"/>
                    </a:lnTo>
                    <a:lnTo>
                      <a:pt x="18502" y="1523"/>
                    </a:lnTo>
                    <a:lnTo>
                      <a:pt x="15127" y="2845"/>
                    </a:lnTo>
                    <a:lnTo>
                      <a:pt x="11648" y="3727"/>
                    </a:lnTo>
                    <a:lnTo>
                      <a:pt x="8360" y="5049"/>
                    </a:lnTo>
                    <a:lnTo>
                      <a:pt x="6767" y="5691"/>
                    </a:lnTo>
                    <a:lnTo>
                      <a:pt x="5348" y="6332"/>
                    </a:lnTo>
                    <a:lnTo>
                      <a:pt x="3946" y="7213"/>
                    </a:lnTo>
                    <a:lnTo>
                      <a:pt x="2821" y="8095"/>
                    </a:lnTo>
                    <a:lnTo>
                      <a:pt x="1783" y="9177"/>
                    </a:lnTo>
                    <a:lnTo>
                      <a:pt x="935" y="10259"/>
                    </a:lnTo>
                    <a:lnTo>
                      <a:pt x="381" y="11782"/>
                    </a:lnTo>
                    <a:lnTo>
                      <a:pt x="0" y="13305"/>
                    </a:lnTo>
                    <a:close/>
                  </a:path>
                </a:pathLst>
              </a:custGeom>
              <a:gradFill flip="none" rotWithShape="1">
                <a:gsLst>
                  <a:gs pos="0">
                    <a:srgbClr val="002D86"/>
                  </a:gs>
                  <a:gs pos="100000">
                    <a:srgbClr val="003399"/>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grpSp>
        <p:sp>
          <p:nvSpPr>
            <p:cNvPr id="1592" name="Freeform 11"/>
            <p:cNvSpPr/>
            <p:nvPr/>
          </p:nvSpPr>
          <p:spPr>
            <a:xfrm>
              <a:off x="5273675" y="2128837"/>
              <a:ext cx="2897188" cy="2439989"/>
            </a:xfrm>
            <a:custGeom>
              <a:avLst/>
              <a:gdLst/>
              <a:ahLst/>
              <a:cxnLst>
                <a:cxn ang="0">
                  <a:pos x="wd2" y="hd2"/>
                </a:cxn>
                <a:cxn ang="5400000">
                  <a:pos x="wd2" y="hd2"/>
                </a:cxn>
                <a:cxn ang="10800000">
                  <a:pos x="wd2" y="hd2"/>
                </a:cxn>
                <a:cxn ang="16200000">
                  <a:pos x="wd2" y="hd2"/>
                </a:cxn>
              </a:cxnLst>
              <a:rect l="0" t="0" r="r" b="b"/>
              <a:pathLst>
                <a:path w="21600" h="21600" extrusionOk="0">
                  <a:moveTo>
                    <a:pt x="7253" y="15998"/>
                  </a:moveTo>
                  <a:lnTo>
                    <a:pt x="9238" y="15601"/>
                  </a:lnTo>
                  <a:lnTo>
                    <a:pt x="11082" y="15204"/>
                  </a:lnTo>
                  <a:lnTo>
                    <a:pt x="12766" y="14880"/>
                  </a:lnTo>
                  <a:lnTo>
                    <a:pt x="14300" y="14483"/>
                  </a:lnTo>
                  <a:lnTo>
                    <a:pt x="15673" y="14072"/>
                  </a:lnTo>
                  <a:lnTo>
                    <a:pt x="16896" y="13675"/>
                  </a:lnTo>
                  <a:lnTo>
                    <a:pt x="18025" y="13189"/>
                  </a:lnTo>
                  <a:lnTo>
                    <a:pt x="18938" y="12792"/>
                  </a:lnTo>
                  <a:lnTo>
                    <a:pt x="19756" y="12234"/>
                  </a:lnTo>
                  <a:lnTo>
                    <a:pt x="20424" y="11763"/>
                  </a:lnTo>
                  <a:lnTo>
                    <a:pt x="20885" y="11116"/>
                  </a:lnTo>
                  <a:lnTo>
                    <a:pt x="21290" y="10469"/>
                  </a:lnTo>
                  <a:lnTo>
                    <a:pt x="21497" y="9837"/>
                  </a:lnTo>
                  <a:lnTo>
                    <a:pt x="21600" y="9028"/>
                  </a:lnTo>
                  <a:lnTo>
                    <a:pt x="21544" y="8234"/>
                  </a:lnTo>
                  <a:lnTo>
                    <a:pt x="21346" y="7352"/>
                  </a:lnTo>
                  <a:lnTo>
                    <a:pt x="21083" y="6720"/>
                  </a:lnTo>
                  <a:lnTo>
                    <a:pt x="20678" y="5999"/>
                  </a:lnTo>
                  <a:lnTo>
                    <a:pt x="20170" y="5352"/>
                  </a:lnTo>
                  <a:lnTo>
                    <a:pt x="19559" y="4720"/>
                  </a:lnTo>
                  <a:lnTo>
                    <a:pt x="18891" y="4073"/>
                  </a:lnTo>
                  <a:lnTo>
                    <a:pt x="18129" y="3441"/>
                  </a:lnTo>
                  <a:lnTo>
                    <a:pt x="16642" y="2309"/>
                  </a:lnTo>
                  <a:lnTo>
                    <a:pt x="15880" y="1838"/>
                  </a:lnTo>
                  <a:lnTo>
                    <a:pt x="15165" y="1353"/>
                  </a:lnTo>
                  <a:lnTo>
                    <a:pt x="14450" y="956"/>
                  </a:lnTo>
                  <a:lnTo>
                    <a:pt x="13886" y="632"/>
                  </a:lnTo>
                  <a:lnTo>
                    <a:pt x="13378" y="397"/>
                  </a:lnTo>
                  <a:lnTo>
                    <a:pt x="13020" y="147"/>
                  </a:lnTo>
                  <a:lnTo>
                    <a:pt x="12766" y="74"/>
                  </a:lnTo>
                  <a:lnTo>
                    <a:pt x="12663" y="0"/>
                  </a:lnTo>
                  <a:lnTo>
                    <a:pt x="14093" y="794"/>
                  </a:lnTo>
                  <a:lnTo>
                    <a:pt x="15570" y="1750"/>
                  </a:lnTo>
                  <a:lnTo>
                    <a:pt x="17000" y="2720"/>
                  </a:lnTo>
                  <a:lnTo>
                    <a:pt x="18326" y="3749"/>
                  </a:lnTo>
                  <a:lnTo>
                    <a:pt x="18938" y="4235"/>
                  </a:lnTo>
                  <a:lnTo>
                    <a:pt x="19455" y="4793"/>
                  </a:lnTo>
                  <a:lnTo>
                    <a:pt x="19963" y="5352"/>
                  </a:lnTo>
                  <a:lnTo>
                    <a:pt x="20424" y="5911"/>
                  </a:lnTo>
                  <a:lnTo>
                    <a:pt x="20782" y="6470"/>
                  </a:lnTo>
                  <a:lnTo>
                    <a:pt x="21036" y="7028"/>
                  </a:lnTo>
                  <a:lnTo>
                    <a:pt x="21186" y="7675"/>
                  </a:lnTo>
                  <a:lnTo>
                    <a:pt x="21290" y="8234"/>
                  </a:lnTo>
                  <a:lnTo>
                    <a:pt x="21243" y="8793"/>
                  </a:lnTo>
                  <a:lnTo>
                    <a:pt x="21083" y="9352"/>
                  </a:lnTo>
                  <a:lnTo>
                    <a:pt x="20829" y="9837"/>
                  </a:lnTo>
                  <a:lnTo>
                    <a:pt x="20424" y="10322"/>
                  </a:lnTo>
                  <a:lnTo>
                    <a:pt x="19963" y="10719"/>
                  </a:lnTo>
                  <a:lnTo>
                    <a:pt x="19399" y="11116"/>
                  </a:lnTo>
                  <a:lnTo>
                    <a:pt x="18787" y="11440"/>
                  </a:lnTo>
                  <a:lnTo>
                    <a:pt x="18072" y="11763"/>
                  </a:lnTo>
                  <a:lnTo>
                    <a:pt x="17254" y="12072"/>
                  </a:lnTo>
                  <a:lnTo>
                    <a:pt x="16445" y="12395"/>
                  </a:lnTo>
                  <a:lnTo>
                    <a:pt x="14601" y="12881"/>
                  </a:lnTo>
                  <a:lnTo>
                    <a:pt x="12710" y="13351"/>
                  </a:lnTo>
                  <a:lnTo>
                    <a:pt x="10668" y="13836"/>
                  </a:lnTo>
                  <a:lnTo>
                    <a:pt x="8683" y="14233"/>
                  </a:lnTo>
                  <a:lnTo>
                    <a:pt x="6736" y="14630"/>
                  </a:lnTo>
                  <a:lnTo>
                    <a:pt x="4901" y="15116"/>
                  </a:lnTo>
                  <a:lnTo>
                    <a:pt x="4083" y="15351"/>
                  </a:lnTo>
                  <a:lnTo>
                    <a:pt x="3321" y="15674"/>
                  </a:lnTo>
                  <a:lnTo>
                    <a:pt x="2606" y="15910"/>
                  </a:lnTo>
                  <a:lnTo>
                    <a:pt x="1938" y="16233"/>
                  </a:lnTo>
                  <a:lnTo>
                    <a:pt x="1383" y="16557"/>
                  </a:lnTo>
                  <a:lnTo>
                    <a:pt x="866" y="16880"/>
                  </a:lnTo>
                  <a:lnTo>
                    <a:pt x="508" y="17277"/>
                  </a:lnTo>
                  <a:lnTo>
                    <a:pt x="207" y="17674"/>
                  </a:lnTo>
                  <a:lnTo>
                    <a:pt x="56" y="18071"/>
                  </a:lnTo>
                  <a:lnTo>
                    <a:pt x="0" y="18556"/>
                  </a:lnTo>
                  <a:lnTo>
                    <a:pt x="103" y="19042"/>
                  </a:lnTo>
                  <a:lnTo>
                    <a:pt x="254" y="19512"/>
                  </a:lnTo>
                  <a:lnTo>
                    <a:pt x="508" y="19924"/>
                  </a:lnTo>
                  <a:lnTo>
                    <a:pt x="922" y="20321"/>
                  </a:lnTo>
                  <a:lnTo>
                    <a:pt x="1326" y="20644"/>
                  </a:lnTo>
                  <a:lnTo>
                    <a:pt x="1844" y="20953"/>
                  </a:lnTo>
                  <a:lnTo>
                    <a:pt x="3067" y="21600"/>
                  </a:lnTo>
                  <a:lnTo>
                    <a:pt x="2502" y="21203"/>
                  </a:lnTo>
                  <a:lnTo>
                    <a:pt x="2041" y="20791"/>
                  </a:lnTo>
                  <a:lnTo>
                    <a:pt x="1637" y="20394"/>
                  </a:lnTo>
                  <a:lnTo>
                    <a:pt x="1383" y="19997"/>
                  </a:lnTo>
                  <a:lnTo>
                    <a:pt x="1176" y="19600"/>
                  </a:lnTo>
                  <a:lnTo>
                    <a:pt x="1129" y="19203"/>
                  </a:lnTo>
                  <a:lnTo>
                    <a:pt x="1176" y="18792"/>
                  </a:lnTo>
                  <a:lnTo>
                    <a:pt x="1326" y="18483"/>
                  </a:lnTo>
                  <a:lnTo>
                    <a:pt x="1637" y="18071"/>
                  </a:lnTo>
                  <a:lnTo>
                    <a:pt x="1994" y="17762"/>
                  </a:lnTo>
                  <a:lnTo>
                    <a:pt x="2559" y="17439"/>
                  </a:lnTo>
                  <a:lnTo>
                    <a:pt x="3217" y="17115"/>
                  </a:lnTo>
                  <a:lnTo>
                    <a:pt x="3979" y="16792"/>
                  </a:lnTo>
                  <a:lnTo>
                    <a:pt x="4958" y="16483"/>
                  </a:lnTo>
                  <a:lnTo>
                    <a:pt x="6030" y="16233"/>
                  </a:lnTo>
                  <a:lnTo>
                    <a:pt x="7253" y="15998"/>
                  </a:lnTo>
                  <a:close/>
                </a:path>
              </a:pathLst>
            </a:custGeom>
            <a:gradFill flip="none" rotWithShape="1">
              <a:gsLst>
                <a:gs pos="0">
                  <a:srgbClr val="002B82"/>
                </a:gs>
                <a:gs pos="100000">
                  <a:srgbClr val="003399"/>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593" name="Freeform 12"/>
            <p:cNvSpPr/>
            <p:nvPr/>
          </p:nvSpPr>
          <p:spPr>
            <a:xfrm>
              <a:off x="0" y="0"/>
              <a:ext cx="9140826" cy="2819401"/>
            </a:xfrm>
            <a:prstGeom prst="rect">
              <a:avLst/>
            </a:prstGeom>
            <a:gradFill flip="none" rotWithShape="1">
              <a:gsLst>
                <a:gs pos="0">
                  <a:srgbClr val="000514"/>
                </a:gs>
                <a:gs pos="100000">
                  <a:srgbClr val="003399"/>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Garamond"/>
                  <a:ea typeface="Garamond"/>
                  <a:cs typeface="Garamond"/>
                  <a:sym typeface="Garamond"/>
                </a:defRPr>
              </a:pPr>
              <a:endParaRPr/>
            </a:p>
          </p:txBody>
        </p:sp>
      </p:grpSp>
      <p:sp>
        <p:nvSpPr>
          <p:cNvPr id="1595" name="Title Text"/>
          <p:cNvSpPr txBox="1">
            <a:spLocks noGrp="1"/>
          </p:cNvSpPr>
          <p:nvPr>
            <p:ph type="title"/>
          </p:nvPr>
        </p:nvSpPr>
        <p:spPr>
          <a:xfrm>
            <a:off x="6629400" y="274638"/>
            <a:ext cx="2057400" cy="5851526"/>
          </a:xfrm>
          <a:prstGeom prst="rect">
            <a:avLst/>
          </a:prstGeom>
        </p:spPr>
        <p:txBody>
          <a:bodyPr vert="eaVert"/>
          <a:lstStyle>
            <a:lvl1pPr>
              <a:defRPr b="1">
                <a:solidFill>
                  <a:srgbClr val="E5E5FF"/>
                </a:solidFill>
                <a:latin typeface="Garamond"/>
                <a:ea typeface="Garamond"/>
                <a:cs typeface="Garamond"/>
                <a:sym typeface="Garamond"/>
              </a:defRPr>
            </a:lvl1pPr>
          </a:lstStyle>
          <a:p>
            <a:r>
              <a:t>Title Text</a:t>
            </a:r>
          </a:p>
        </p:txBody>
      </p:sp>
      <p:sp>
        <p:nvSpPr>
          <p:cNvPr id="1596" name="Body Level One…"/>
          <p:cNvSpPr txBox="1">
            <a:spLocks noGrp="1"/>
          </p:cNvSpPr>
          <p:nvPr>
            <p:ph type="body" idx="1"/>
          </p:nvPr>
        </p:nvSpPr>
        <p:spPr>
          <a:xfrm>
            <a:off x="457200" y="274638"/>
            <a:ext cx="6019800" cy="5851526"/>
          </a:xfrm>
          <a:prstGeom prst="rect">
            <a:avLst/>
          </a:prstGeom>
        </p:spPr>
        <p:txBody>
          <a:bodyPr vert="eaVert"/>
          <a:lstStyle>
            <a:lvl1pPr>
              <a:buClr>
                <a:srgbClr val="FFCC00"/>
              </a:buClr>
              <a:buSzPct val="70000"/>
              <a:buChar char="■"/>
              <a:defRPr>
                <a:latin typeface="Garamond"/>
                <a:ea typeface="Garamond"/>
                <a:cs typeface="Garamond"/>
                <a:sym typeface="Garamond"/>
              </a:defRPr>
            </a:lvl1pPr>
            <a:lvl2pPr>
              <a:buClr>
                <a:srgbClr val="FFCC00"/>
              </a:buClr>
              <a:buSzPct val="70000"/>
              <a:buChar char="■"/>
              <a:defRPr>
                <a:latin typeface="Garamond"/>
                <a:ea typeface="Garamond"/>
                <a:cs typeface="Garamond"/>
                <a:sym typeface="Garamond"/>
              </a:defRPr>
            </a:lvl2pPr>
            <a:lvl3pPr>
              <a:buClr>
                <a:srgbClr val="FFCC00"/>
              </a:buClr>
              <a:buSzPct val="70000"/>
              <a:buChar char="■"/>
              <a:defRPr>
                <a:latin typeface="Garamond"/>
                <a:ea typeface="Garamond"/>
                <a:cs typeface="Garamond"/>
                <a:sym typeface="Garamond"/>
              </a:defRPr>
            </a:lvl3pPr>
            <a:lvl4pPr>
              <a:buClr>
                <a:srgbClr val="FFCC00"/>
              </a:buClr>
              <a:buSzPct val="70000"/>
              <a:buChar char="■"/>
              <a:defRPr>
                <a:latin typeface="Garamond"/>
                <a:ea typeface="Garamond"/>
                <a:cs typeface="Garamond"/>
                <a:sym typeface="Garamond"/>
              </a:defRPr>
            </a:lvl4pPr>
            <a:lvl5pPr>
              <a:buClr>
                <a:srgbClr val="FFCC00"/>
              </a:buClr>
              <a:buSzPct val="70000"/>
              <a:buChar char="■"/>
              <a:defRPr>
                <a:latin typeface="Garamond"/>
                <a:ea typeface="Garamond"/>
                <a:cs typeface="Garamond"/>
                <a:sym typeface="Garamond"/>
              </a:defRPr>
            </a:lvl5pPr>
          </a:lstStyle>
          <a:p>
            <a:r>
              <a:t>Body Level One</a:t>
            </a:r>
          </a:p>
          <a:p>
            <a:pPr lvl="1"/>
            <a:r>
              <a:t>Body Level Two</a:t>
            </a:r>
          </a:p>
          <a:p>
            <a:pPr lvl="2"/>
            <a:r>
              <a:t>Body Level Three</a:t>
            </a:r>
          </a:p>
          <a:p>
            <a:pPr lvl="3"/>
            <a:r>
              <a:t>Body Level Four</a:t>
            </a:r>
          </a:p>
          <a:p>
            <a:pPr lvl="4"/>
            <a:r>
              <a:t>Body Level Five</a:t>
            </a:r>
          </a:p>
        </p:txBody>
      </p:sp>
      <p:sp>
        <p:nvSpPr>
          <p:cNvPr id="1597" name="Slide Number"/>
          <p:cNvSpPr txBox="1">
            <a:spLocks noGrp="1"/>
          </p:cNvSpPr>
          <p:nvPr>
            <p:ph type="sldNum" sz="quarter" idx="2"/>
          </p:nvPr>
        </p:nvSpPr>
        <p:spPr>
          <a:xfrm>
            <a:off x="8439785" y="6468110"/>
            <a:ext cx="247015" cy="256541"/>
          </a:xfrm>
          <a:prstGeom prst="rect">
            <a:avLst/>
          </a:prstGeom>
        </p:spPr>
        <p:txBody>
          <a:bodyPr anchor="b"/>
          <a:lstStyle>
            <a:lvl1pPr>
              <a:defRPr sz="1200">
                <a:latin typeface="Garamond"/>
                <a:ea typeface="Garamond"/>
                <a:cs typeface="Garamond"/>
                <a:sym typeface="Garamond"/>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2137791152"/>
      </p:ext>
    </p:extLst>
  </p:cSld>
  <p:clrMapOvr>
    <a:masterClrMapping/>
  </p:clrMapOvr>
  <p:transition spd="med"/>
</p:sldLayout>
</file>

<file path=ppt/slideLayouts/slideLayout311.xml><?xml version="1.0" encoding="utf-8"?>
<p:sldLayout xmlns:a="http://schemas.openxmlformats.org/drawingml/2006/main" xmlns:r="http://schemas.openxmlformats.org/officeDocument/2006/relationships" xmlns:p="http://schemas.openxmlformats.org/presentationml/2006/main" showMasterSp="0" type="tx">
  <p:cSld name="3_Title Slide">
    <p:bg>
      <p:bgPr>
        <a:solidFill>
          <a:srgbClr val="003399"/>
        </a:solidFill>
        <a:effectLst/>
      </p:bgPr>
    </p:bg>
    <p:spTree>
      <p:nvGrpSpPr>
        <p:cNvPr id="1" name=""/>
        <p:cNvGrpSpPr/>
        <p:nvPr/>
      </p:nvGrpSpPr>
      <p:grpSpPr>
        <a:xfrm>
          <a:off x="0" y="0"/>
          <a:ext cx="0" cy="0"/>
          <a:chOff x="0" y="0"/>
          <a:chExt cx="0" cy="0"/>
        </a:xfrm>
      </p:grpSpPr>
      <p:grpSp>
        <p:nvGrpSpPr>
          <p:cNvPr id="1612" name="Group 2"/>
          <p:cNvGrpSpPr/>
          <p:nvPr/>
        </p:nvGrpSpPr>
        <p:grpSpPr>
          <a:xfrm>
            <a:off x="0" y="0"/>
            <a:ext cx="9140826" cy="6850064"/>
            <a:chOff x="0" y="0"/>
            <a:chExt cx="9140825" cy="6850063"/>
          </a:xfrm>
        </p:grpSpPr>
        <p:grpSp>
          <p:nvGrpSpPr>
            <p:cNvPr id="1609" name="Group 3"/>
            <p:cNvGrpSpPr/>
            <p:nvPr/>
          </p:nvGrpSpPr>
          <p:grpSpPr>
            <a:xfrm>
              <a:off x="2743200" y="3540125"/>
              <a:ext cx="6392863" cy="3309939"/>
              <a:chOff x="0" y="0"/>
              <a:chExt cx="6392862" cy="3309937"/>
            </a:xfrm>
          </p:grpSpPr>
          <p:sp>
            <p:nvSpPr>
              <p:cNvPr id="1604" name="Freeform 4"/>
              <p:cNvSpPr/>
              <p:nvPr/>
            </p:nvSpPr>
            <p:spPr>
              <a:xfrm>
                <a:off x="0" y="657225"/>
                <a:ext cx="4575176" cy="2652713"/>
              </a:xfrm>
              <a:custGeom>
                <a:avLst/>
                <a:gdLst/>
                <a:ahLst/>
                <a:cxnLst>
                  <a:cxn ang="0">
                    <a:pos x="wd2" y="hd2"/>
                  </a:cxn>
                  <a:cxn ang="5400000">
                    <a:pos x="wd2" y="hd2"/>
                  </a:cxn>
                  <a:cxn ang="10800000">
                    <a:pos x="wd2" y="hd2"/>
                  </a:cxn>
                  <a:cxn ang="16200000">
                    <a:pos x="wd2" y="hd2"/>
                  </a:cxn>
                </a:cxnLst>
                <a:rect l="0" t="0" r="r" b="b"/>
                <a:pathLst>
                  <a:path w="21600" h="21600" extrusionOk="0">
                    <a:moveTo>
                      <a:pt x="20783" y="7032"/>
                    </a:moveTo>
                    <a:lnTo>
                      <a:pt x="20536" y="6825"/>
                    </a:lnTo>
                    <a:lnTo>
                      <a:pt x="20176" y="6541"/>
                    </a:lnTo>
                    <a:lnTo>
                      <a:pt x="19726" y="6256"/>
                    </a:lnTo>
                    <a:lnTo>
                      <a:pt x="19194" y="5907"/>
                    </a:lnTo>
                    <a:lnTo>
                      <a:pt x="18587" y="5481"/>
                    </a:lnTo>
                    <a:lnTo>
                      <a:pt x="17898" y="5132"/>
                    </a:lnTo>
                    <a:lnTo>
                      <a:pt x="16511" y="4434"/>
                    </a:lnTo>
                    <a:lnTo>
                      <a:pt x="15574" y="4007"/>
                    </a:lnTo>
                    <a:lnTo>
                      <a:pt x="14765" y="3581"/>
                    </a:lnTo>
                    <a:lnTo>
                      <a:pt x="14075" y="3167"/>
                    </a:lnTo>
                    <a:lnTo>
                      <a:pt x="13543" y="2740"/>
                    </a:lnTo>
                    <a:lnTo>
                      <a:pt x="13056" y="2314"/>
                    </a:lnTo>
                    <a:lnTo>
                      <a:pt x="12689" y="1965"/>
                    </a:lnTo>
                    <a:lnTo>
                      <a:pt x="12404" y="1616"/>
                    </a:lnTo>
                    <a:lnTo>
                      <a:pt x="12202" y="1331"/>
                    </a:lnTo>
                    <a:lnTo>
                      <a:pt x="12037" y="1047"/>
                    </a:lnTo>
                    <a:lnTo>
                      <a:pt x="11917" y="776"/>
                    </a:lnTo>
                    <a:lnTo>
                      <a:pt x="11879" y="556"/>
                    </a:lnTo>
                    <a:lnTo>
                      <a:pt x="11834" y="349"/>
                    </a:lnTo>
                    <a:lnTo>
                      <a:pt x="11879" y="65"/>
                    </a:lnTo>
                    <a:lnTo>
                      <a:pt x="11879" y="0"/>
                    </a:lnTo>
                    <a:lnTo>
                      <a:pt x="11752" y="349"/>
                    </a:lnTo>
                    <a:lnTo>
                      <a:pt x="11669" y="633"/>
                    </a:lnTo>
                    <a:lnTo>
                      <a:pt x="11669" y="982"/>
                    </a:lnTo>
                    <a:lnTo>
                      <a:pt x="11752" y="1267"/>
                    </a:lnTo>
                    <a:lnTo>
                      <a:pt x="11917" y="1551"/>
                    </a:lnTo>
                    <a:lnTo>
                      <a:pt x="12119" y="1823"/>
                    </a:lnTo>
                    <a:lnTo>
                      <a:pt x="12366" y="2107"/>
                    </a:lnTo>
                    <a:lnTo>
                      <a:pt x="12651" y="2391"/>
                    </a:lnTo>
                    <a:lnTo>
                      <a:pt x="13018" y="2676"/>
                    </a:lnTo>
                    <a:lnTo>
                      <a:pt x="13423" y="2947"/>
                    </a:lnTo>
                    <a:lnTo>
                      <a:pt x="14278" y="3451"/>
                    </a:lnTo>
                    <a:lnTo>
                      <a:pt x="15289" y="4007"/>
                    </a:lnTo>
                    <a:lnTo>
                      <a:pt x="16354" y="4498"/>
                    </a:lnTo>
                    <a:lnTo>
                      <a:pt x="17126" y="4925"/>
                    </a:lnTo>
                    <a:lnTo>
                      <a:pt x="17853" y="5274"/>
                    </a:lnTo>
                    <a:lnTo>
                      <a:pt x="18467" y="5623"/>
                    </a:lnTo>
                    <a:lnTo>
                      <a:pt x="19037" y="5972"/>
                    </a:lnTo>
                    <a:lnTo>
                      <a:pt x="19524" y="6256"/>
                    </a:lnTo>
                    <a:lnTo>
                      <a:pt x="19929" y="6541"/>
                    </a:lnTo>
                    <a:lnTo>
                      <a:pt x="20296" y="6825"/>
                    </a:lnTo>
                    <a:lnTo>
                      <a:pt x="20536" y="7032"/>
                    </a:lnTo>
                    <a:lnTo>
                      <a:pt x="20746" y="7239"/>
                    </a:lnTo>
                    <a:lnTo>
                      <a:pt x="20866" y="7459"/>
                    </a:lnTo>
                    <a:lnTo>
                      <a:pt x="20948" y="7665"/>
                    </a:lnTo>
                    <a:lnTo>
                      <a:pt x="20985" y="7950"/>
                    </a:lnTo>
                    <a:lnTo>
                      <a:pt x="20948" y="8299"/>
                    </a:lnTo>
                    <a:lnTo>
                      <a:pt x="20866" y="8583"/>
                    </a:lnTo>
                    <a:lnTo>
                      <a:pt x="20701" y="8932"/>
                    </a:lnTo>
                    <a:lnTo>
                      <a:pt x="20461" y="9217"/>
                    </a:lnTo>
                    <a:lnTo>
                      <a:pt x="20176" y="9501"/>
                    </a:lnTo>
                    <a:lnTo>
                      <a:pt x="19809" y="9772"/>
                    </a:lnTo>
                    <a:lnTo>
                      <a:pt x="19404" y="10057"/>
                    </a:lnTo>
                    <a:lnTo>
                      <a:pt x="18954" y="10341"/>
                    </a:lnTo>
                    <a:lnTo>
                      <a:pt x="18422" y="10625"/>
                    </a:lnTo>
                    <a:lnTo>
                      <a:pt x="17853" y="10897"/>
                    </a:lnTo>
                    <a:lnTo>
                      <a:pt x="17246" y="11181"/>
                    </a:lnTo>
                    <a:lnTo>
                      <a:pt x="16593" y="11466"/>
                    </a:lnTo>
                    <a:lnTo>
                      <a:pt x="15214" y="12022"/>
                    </a:lnTo>
                    <a:lnTo>
                      <a:pt x="13663" y="12655"/>
                    </a:lnTo>
                    <a:lnTo>
                      <a:pt x="12037" y="13366"/>
                    </a:lnTo>
                    <a:lnTo>
                      <a:pt x="10328" y="14141"/>
                    </a:lnTo>
                    <a:lnTo>
                      <a:pt x="8582" y="15046"/>
                    </a:lnTo>
                    <a:lnTo>
                      <a:pt x="6835" y="16042"/>
                    </a:lnTo>
                    <a:lnTo>
                      <a:pt x="5044" y="17166"/>
                    </a:lnTo>
                    <a:lnTo>
                      <a:pt x="3298" y="18498"/>
                    </a:lnTo>
                    <a:lnTo>
                      <a:pt x="1626" y="19971"/>
                    </a:lnTo>
                    <a:lnTo>
                      <a:pt x="0" y="21600"/>
                    </a:lnTo>
                    <a:lnTo>
                      <a:pt x="2646" y="21600"/>
                    </a:lnTo>
                    <a:lnTo>
                      <a:pt x="4152" y="20256"/>
                    </a:lnTo>
                    <a:lnTo>
                      <a:pt x="5651" y="18989"/>
                    </a:lnTo>
                    <a:lnTo>
                      <a:pt x="7158" y="17942"/>
                    </a:lnTo>
                    <a:lnTo>
                      <a:pt x="8582" y="16946"/>
                    </a:lnTo>
                    <a:lnTo>
                      <a:pt x="10006" y="16042"/>
                    </a:lnTo>
                    <a:lnTo>
                      <a:pt x="11385" y="15331"/>
                    </a:lnTo>
                    <a:lnTo>
                      <a:pt x="12689" y="14633"/>
                    </a:lnTo>
                    <a:lnTo>
                      <a:pt x="13948" y="13999"/>
                    </a:lnTo>
                    <a:lnTo>
                      <a:pt x="15132" y="13508"/>
                    </a:lnTo>
                    <a:lnTo>
                      <a:pt x="16226" y="13017"/>
                    </a:lnTo>
                    <a:lnTo>
                      <a:pt x="17246" y="12590"/>
                    </a:lnTo>
                    <a:lnTo>
                      <a:pt x="18182" y="12241"/>
                    </a:lnTo>
                    <a:lnTo>
                      <a:pt x="18992" y="11815"/>
                    </a:lnTo>
                    <a:lnTo>
                      <a:pt x="19681" y="11530"/>
                    </a:lnTo>
                    <a:lnTo>
                      <a:pt x="20251" y="11181"/>
                    </a:lnTo>
                    <a:lnTo>
                      <a:pt x="20701" y="10832"/>
                    </a:lnTo>
                    <a:lnTo>
                      <a:pt x="20985" y="10548"/>
                    </a:lnTo>
                    <a:lnTo>
                      <a:pt x="21188" y="10264"/>
                    </a:lnTo>
                    <a:lnTo>
                      <a:pt x="21353" y="9915"/>
                    </a:lnTo>
                    <a:lnTo>
                      <a:pt x="21473" y="9630"/>
                    </a:lnTo>
                    <a:lnTo>
                      <a:pt x="21555" y="9359"/>
                    </a:lnTo>
                    <a:lnTo>
                      <a:pt x="21600" y="9074"/>
                    </a:lnTo>
                    <a:lnTo>
                      <a:pt x="21555" y="8506"/>
                    </a:lnTo>
                    <a:lnTo>
                      <a:pt x="21390" y="8014"/>
                    </a:lnTo>
                    <a:lnTo>
                      <a:pt x="21233" y="7601"/>
                    </a:lnTo>
                    <a:lnTo>
                      <a:pt x="20985" y="7239"/>
                    </a:lnTo>
                    <a:lnTo>
                      <a:pt x="20783" y="7032"/>
                    </a:lnTo>
                    <a:close/>
                  </a:path>
                </a:pathLst>
              </a:custGeom>
              <a:gradFill flip="none" rotWithShape="1">
                <a:gsLst>
                  <a:gs pos="0">
                    <a:srgbClr val="003399"/>
                  </a:gs>
                  <a:gs pos="100000">
                    <a:srgbClr val="002E8B"/>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1605" name="Freeform 5"/>
              <p:cNvSpPr/>
              <p:nvPr/>
            </p:nvSpPr>
            <p:spPr>
              <a:xfrm>
                <a:off x="3876675" y="700087"/>
                <a:ext cx="1998663" cy="1287464"/>
              </a:xfrm>
              <a:custGeom>
                <a:avLst/>
                <a:gdLst/>
                <a:ahLst/>
                <a:cxnLst>
                  <a:cxn ang="0">
                    <a:pos x="wd2" y="hd2"/>
                  </a:cxn>
                  <a:cxn ang="5400000">
                    <a:pos x="wd2" y="hd2"/>
                  </a:cxn>
                  <a:cxn ang="10800000">
                    <a:pos x="wd2" y="hd2"/>
                  </a:cxn>
                  <a:cxn ang="16200000">
                    <a:pos x="wd2" y="hd2"/>
                  </a:cxn>
                </a:cxnLst>
                <a:rect l="0" t="0" r="r" b="b"/>
                <a:pathLst>
                  <a:path w="21600" h="21600" extrusionOk="0">
                    <a:moveTo>
                      <a:pt x="21600" y="16380"/>
                    </a:moveTo>
                    <a:lnTo>
                      <a:pt x="21411" y="15661"/>
                    </a:lnTo>
                    <a:lnTo>
                      <a:pt x="21223" y="15075"/>
                    </a:lnTo>
                    <a:lnTo>
                      <a:pt x="20862" y="14356"/>
                    </a:lnTo>
                    <a:lnTo>
                      <a:pt x="20382" y="13770"/>
                    </a:lnTo>
                    <a:lnTo>
                      <a:pt x="19267" y="12758"/>
                    </a:lnTo>
                    <a:lnTo>
                      <a:pt x="17877" y="11745"/>
                    </a:lnTo>
                    <a:lnTo>
                      <a:pt x="16196" y="10867"/>
                    </a:lnTo>
                    <a:lnTo>
                      <a:pt x="14429" y="10147"/>
                    </a:lnTo>
                    <a:lnTo>
                      <a:pt x="12473" y="9269"/>
                    </a:lnTo>
                    <a:lnTo>
                      <a:pt x="8561" y="7830"/>
                    </a:lnTo>
                    <a:lnTo>
                      <a:pt x="6708" y="6951"/>
                    </a:lnTo>
                    <a:lnTo>
                      <a:pt x="4941" y="6099"/>
                    </a:lnTo>
                    <a:lnTo>
                      <a:pt x="3346" y="5220"/>
                    </a:lnTo>
                    <a:lnTo>
                      <a:pt x="2042" y="4048"/>
                    </a:lnTo>
                    <a:lnTo>
                      <a:pt x="926" y="2903"/>
                    </a:lnTo>
                    <a:lnTo>
                      <a:pt x="566" y="2317"/>
                    </a:lnTo>
                    <a:lnTo>
                      <a:pt x="275" y="1598"/>
                    </a:lnTo>
                    <a:lnTo>
                      <a:pt x="86" y="879"/>
                    </a:lnTo>
                    <a:lnTo>
                      <a:pt x="0" y="0"/>
                    </a:lnTo>
                    <a:lnTo>
                      <a:pt x="0" y="1012"/>
                    </a:lnTo>
                    <a:lnTo>
                      <a:pt x="86" y="1598"/>
                    </a:lnTo>
                    <a:lnTo>
                      <a:pt x="275" y="2317"/>
                    </a:lnTo>
                    <a:lnTo>
                      <a:pt x="566" y="3036"/>
                    </a:lnTo>
                    <a:lnTo>
                      <a:pt x="926" y="3782"/>
                    </a:lnTo>
                    <a:lnTo>
                      <a:pt x="1493" y="4634"/>
                    </a:lnTo>
                    <a:lnTo>
                      <a:pt x="2145" y="5513"/>
                    </a:lnTo>
                    <a:lnTo>
                      <a:pt x="3071" y="6392"/>
                    </a:lnTo>
                    <a:lnTo>
                      <a:pt x="4186" y="7404"/>
                    </a:lnTo>
                    <a:lnTo>
                      <a:pt x="5593" y="8256"/>
                    </a:lnTo>
                    <a:lnTo>
                      <a:pt x="7171" y="9269"/>
                    </a:lnTo>
                    <a:lnTo>
                      <a:pt x="9024" y="10147"/>
                    </a:lnTo>
                    <a:lnTo>
                      <a:pt x="11272" y="11026"/>
                    </a:lnTo>
                    <a:lnTo>
                      <a:pt x="12850" y="11586"/>
                    </a:lnTo>
                    <a:lnTo>
                      <a:pt x="14240" y="12331"/>
                    </a:lnTo>
                    <a:lnTo>
                      <a:pt x="15458" y="13051"/>
                    </a:lnTo>
                    <a:lnTo>
                      <a:pt x="16573" y="13636"/>
                    </a:lnTo>
                    <a:lnTo>
                      <a:pt x="17414" y="14356"/>
                    </a:lnTo>
                    <a:lnTo>
                      <a:pt x="18066" y="15075"/>
                    </a:lnTo>
                    <a:lnTo>
                      <a:pt x="18529" y="15794"/>
                    </a:lnTo>
                    <a:lnTo>
                      <a:pt x="18906" y="16513"/>
                    </a:lnTo>
                    <a:lnTo>
                      <a:pt x="19078" y="17259"/>
                    </a:lnTo>
                    <a:lnTo>
                      <a:pt x="19181" y="17978"/>
                    </a:lnTo>
                    <a:lnTo>
                      <a:pt x="19078" y="18564"/>
                    </a:lnTo>
                    <a:lnTo>
                      <a:pt x="18803" y="19283"/>
                    </a:lnTo>
                    <a:lnTo>
                      <a:pt x="18529" y="19869"/>
                    </a:lnTo>
                    <a:lnTo>
                      <a:pt x="18066" y="20428"/>
                    </a:lnTo>
                    <a:lnTo>
                      <a:pt x="16762" y="21600"/>
                    </a:lnTo>
                    <a:lnTo>
                      <a:pt x="17963" y="21014"/>
                    </a:lnTo>
                    <a:lnTo>
                      <a:pt x="18992" y="20428"/>
                    </a:lnTo>
                    <a:lnTo>
                      <a:pt x="19833" y="19869"/>
                    </a:lnTo>
                    <a:lnTo>
                      <a:pt x="20571" y="19283"/>
                    </a:lnTo>
                    <a:lnTo>
                      <a:pt x="21034" y="18697"/>
                    </a:lnTo>
                    <a:lnTo>
                      <a:pt x="21411" y="17978"/>
                    </a:lnTo>
                    <a:lnTo>
                      <a:pt x="21600" y="17259"/>
                    </a:lnTo>
                    <a:lnTo>
                      <a:pt x="21600" y="16380"/>
                    </a:lnTo>
                    <a:close/>
                  </a:path>
                </a:pathLst>
              </a:custGeom>
              <a:gradFill flip="none" rotWithShape="1">
                <a:gsLst>
                  <a:gs pos="0">
                    <a:srgbClr val="003399"/>
                  </a:gs>
                  <a:gs pos="100000">
                    <a:srgbClr val="002E8B"/>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1606" name="Freeform 6"/>
              <p:cNvSpPr/>
              <p:nvPr/>
            </p:nvSpPr>
            <p:spPr>
              <a:xfrm>
                <a:off x="1860550" y="1771650"/>
                <a:ext cx="4522788" cy="1538288"/>
              </a:xfrm>
              <a:custGeom>
                <a:avLst/>
                <a:gdLst/>
                <a:ahLst/>
                <a:cxnLst>
                  <a:cxn ang="0">
                    <a:pos x="wd2" y="hd2"/>
                  </a:cxn>
                  <a:cxn ang="5400000">
                    <a:pos x="wd2" y="hd2"/>
                  </a:cxn>
                  <a:cxn ang="10800000">
                    <a:pos x="wd2" y="hd2"/>
                  </a:cxn>
                  <a:cxn ang="16200000">
                    <a:pos x="wd2" y="hd2"/>
                  </a:cxn>
                </a:cxnLst>
                <a:rect l="0" t="0" r="r" b="b"/>
                <a:pathLst>
                  <a:path w="21600" h="21600" extrusionOk="0">
                    <a:moveTo>
                      <a:pt x="698" y="21355"/>
                    </a:moveTo>
                    <a:lnTo>
                      <a:pt x="0" y="21600"/>
                    </a:lnTo>
                    <a:lnTo>
                      <a:pt x="2964" y="21600"/>
                    </a:lnTo>
                    <a:lnTo>
                      <a:pt x="3290" y="21110"/>
                    </a:lnTo>
                    <a:lnTo>
                      <a:pt x="3662" y="20374"/>
                    </a:lnTo>
                    <a:lnTo>
                      <a:pt x="4200" y="19527"/>
                    </a:lnTo>
                    <a:lnTo>
                      <a:pt x="4814" y="18680"/>
                    </a:lnTo>
                    <a:lnTo>
                      <a:pt x="5512" y="17699"/>
                    </a:lnTo>
                    <a:lnTo>
                      <a:pt x="6338" y="16607"/>
                    </a:lnTo>
                    <a:lnTo>
                      <a:pt x="7286" y="15515"/>
                    </a:lnTo>
                    <a:lnTo>
                      <a:pt x="8355" y="14311"/>
                    </a:lnTo>
                    <a:lnTo>
                      <a:pt x="9545" y="12973"/>
                    </a:lnTo>
                    <a:lnTo>
                      <a:pt x="10864" y="11636"/>
                    </a:lnTo>
                    <a:lnTo>
                      <a:pt x="12305" y="10298"/>
                    </a:lnTo>
                    <a:lnTo>
                      <a:pt x="13867" y="8983"/>
                    </a:lnTo>
                    <a:lnTo>
                      <a:pt x="15595" y="7646"/>
                    </a:lnTo>
                    <a:lnTo>
                      <a:pt x="17445" y="6308"/>
                    </a:lnTo>
                    <a:lnTo>
                      <a:pt x="19462" y="4971"/>
                    </a:lnTo>
                    <a:lnTo>
                      <a:pt x="21600" y="3633"/>
                    </a:lnTo>
                    <a:lnTo>
                      <a:pt x="21600" y="0"/>
                    </a:lnTo>
                    <a:lnTo>
                      <a:pt x="21357" y="357"/>
                    </a:lnTo>
                    <a:lnTo>
                      <a:pt x="21024" y="736"/>
                    </a:lnTo>
                    <a:lnTo>
                      <a:pt x="20614" y="1204"/>
                    </a:lnTo>
                    <a:lnTo>
                      <a:pt x="20076" y="1694"/>
                    </a:lnTo>
                    <a:lnTo>
                      <a:pt x="19500" y="2185"/>
                    </a:lnTo>
                    <a:lnTo>
                      <a:pt x="18886" y="2675"/>
                    </a:lnTo>
                    <a:lnTo>
                      <a:pt x="18188" y="3277"/>
                    </a:lnTo>
                    <a:lnTo>
                      <a:pt x="17445" y="3767"/>
                    </a:lnTo>
                    <a:lnTo>
                      <a:pt x="14322" y="6175"/>
                    </a:lnTo>
                    <a:lnTo>
                      <a:pt x="12798" y="7267"/>
                    </a:lnTo>
                    <a:lnTo>
                      <a:pt x="12055" y="7891"/>
                    </a:lnTo>
                    <a:lnTo>
                      <a:pt x="11395" y="8493"/>
                    </a:lnTo>
                    <a:lnTo>
                      <a:pt x="8393" y="11279"/>
                    </a:lnTo>
                    <a:lnTo>
                      <a:pt x="6914" y="12862"/>
                    </a:lnTo>
                    <a:lnTo>
                      <a:pt x="5512" y="14422"/>
                    </a:lnTo>
                    <a:lnTo>
                      <a:pt x="4155" y="16005"/>
                    </a:lnTo>
                    <a:lnTo>
                      <a:pt x="2881" y="17699"/>
                    </a:lnTo>
                    <a:lnTo>
                      <a:pt x="1729" y="19527"/>
                    </a:lnTo>
                    <a:lnTo>
                      <a:pt x="698" y="21355"/>
                    </a:lnTo>
                    <a:close/>
                  </a:path>
                </a:pathLst>
              </a:custGeom>
              <a:gradFill flip="none" rotWithShape="1">
                <a:gsLst>
                  <a:gs pos="0">
                    <a:srgbClr val="002A7D"/>
                  </a:gs>
                  <a:gs pos="100000">
                    <a:srgbClr val="003399"/>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1607" name="Freeform 7"/>
              <p:cNvSpPr/>
              <p:nvPr/>
            </p:nvSpPr>
            <p:spPr>
              <a:xfrm>
                <a:off x="1619250" y="0"/>
                <a:ext cx="4773613" cy="3309938"/>
              </a:xfrm>
              <a:custGeom>
                <a:avLst/>
                <a:gdLst/>
                <a:ahLst/>
                <a:cxnLst>
                  <a:cxn ang="0">
                    <a:pos x="wd2" y="hd2"/>
                  </a:cxn>
                  <a:cxn ang="5400000">
                    <a:pos x="wd2" y="hd2"/>
                  </a:cxn>
                  <a:cxn ang="10800000">
                    <a:pos x="wd2" y="hd2"/>
                  </a:cxn>
                  <a:cxn ang="16200000">
                    <a:pos x="wd2" y="hd2"/>
                  </a:cxn>
                </a:cxnLst>
                <a:rect l="0" t="0" r="r" b="b"/>
                <a:pathLst>
                  <a:path w="21600" h="21600" extrusionOk="0">
                    <a:moveTo>
                      <a:pt x="10250" y="4569"/>
                    </a:moveTo>
                    <a:lnTo>
                      <a:pt x="10294" y="4911"/>
                    </a:lnTo>
                    <a:lnTo>
                      <a:pt x="10373" y="5190"/>
                    </a:lnTo>
                    <a:lnTo>
                      <a:pt x="10488" y="5470"/>
                    </a:lnTo>
                    <a:lnTo>
                      <a:pt x="10646" y="5698"/>
                    </a:lnTo>
                    <a:lnTo>
                      <a:pt x="11069" y="6143"/>
                    </a:lnTo>
                    <a:lnTo>
                      <a:pt x="11658" y="6599"/>
                    </a:lnTo>
                    <a:lnTo>
                      <a:pt x="12319" y="6941"/>
                    </a:lnTo>
                    <a:lnTo>
                      <a:pt x="13059" y="7273"/>
                    </a:lnTo>
                    <a:lnTo>
                      <a:pt x="13842" y="7614"/>
                    </a:lnTo>
                    <a:lnTo>
                      <a:pt x="15480" y="8174"/>
                    </a:lnTo>
                    <a:lnTo>
                      <a:pt x="16299" y="8516"/>
                    </a:lnTo>
                    <a:lnTo>
                      <a:pt x="17039" y="8795"/>
                    </a:lnTo>
                    <a:lnTo>
                      <a:pt x="17700" y="9137"/>
                    </a:lnTo>
                    <a:lnTo>
                      <a:pt x="18324" y="9531"/>
                    </a:lnTo>
                    <a:lnTo>
                      <a:pt x="18791" y="9925"/>
                    </a:lnTo>
                    <a:lnTo>
                      <a:pt x="18949" y="10153"/>
                    </a:lnTo>
                    <a:lnTo>
                      <a:pt x="19100" y="10432"/>
                    </a:lnTo>
                    <a:lnTo>
                      <a:pt x="19222" y="10660"/>
                    </a:lnTo>
                    <a:lnTo>
                      <a:pt x="19258" y="10940"/>
                    </a:lnTo>
                    <a:lnTo>
                      <a:pt x="19258" y="11220"/>
                    </a:lnTo>
                    <a:lnTo>
                      <a:pt x="19222" y="11447"/>
                    </a:lnTo>
                    <a:lnTo>
                      <a:pt x="19143" y="11675"/>
                    </a:lnTo>
                    <a:lnTo>
                      <a:pt x="18985" y="11903"/>
                    </a:lnTo>
                    <a:lnTo>
                      <a:pt x="18791" y="12121"/>
                    </a:lnTo>
                    <a:lnTo>
                      <a:pt x="18554" y="12297"/>
                    </a:lnTo>
                    <a:lnTo>
                      <a:pt x="18281" y="12515"/>
                    </a:lnTo>
                    <a:lnTo>
                      <a:pt x="17972" y="12691"/>
                    </a:lnTo>
                    <a:lnTo>
                      <a:pt x="17585" y="12856"/>
                    </a:lnTo>
                    <a:lnTo>
                      <a:pt x="17154" y="13022"/>
                    </a:lnTo>
                    <a:lnTo>
                      <a:pt x="16723" y="13198"/>
                    </a:lnTo>
                    <a:lnTo>
                      <a:pt x="16220" y="13364"/>
                    </a:lnTo>
                    <a:lnTo>
                      <a:pt x="15128" y="13758"/>
                    </a:lnTo>
                    <a:lnTo>
                      <a:pt x="13878" y="14214"/>
                    </a:lnTo>
                    <a:lnTo>
                      <a:pt x="12513" y="14721"/>
                    </a:lnTo>
                    <a:lnTo>
                      <a:pt x="10998" y="15281"/>
                    </a:lnTo>
                    <a:lnTo>
                      <a:pt x="9396" y="15954"/>
                    </a:lnTo>
                    <a:lnTo>
                      <a:pt x="7679" y="16752"/>
                    </a:lnTo>
                    <a:lnTo>
                      <a:pt x="5890" y="17705"/>
                    </a:lnTo>
                    <a:lnTo>
                      <a:pt x="3980" y="18834"/>
                    </a:lnTo>
                    <a:lnTo>
                      <a:pt x="2026" y="20129"/>
                    </a:lnTo>
                    <a:lnTo>
                      <a:pt x="0" y="21600"/>
                    </a:lnTo>
                    <a:lnTo>
                      <a:pt x="1092" y="21600"/>
                    </a:lnTo>
                    <a:lnTo>
                      <a:pt x="1753" y="21486"/>
                    </a:lnTo>
                    <a:lnTo>
                      <a:pt x="2773" y="20637"/>
                    </a:lnTo>
                    <a:lnTo>
                      <a:pt x="3857" y="19787"/>
                    </a:lnTo>
                    <a:lnTo>
                      <a:pt x="5028" y="19000"/>
                    </a:lnTo>
                    <a:lnTo>
                      <a:pt x="6314" y="18264"/>
                    </a:lnTo>
                    <a:lnTo>
                      <a:pt x="7643" y="17539"/>
                    </a:lnTo>
                    <a:lnTo>
                      <a:pt x="9044" y="16803"/>
                    </a:lnTo>
                    <a:lnTo>
                      <a:pt x="11931" y="15508"/>
                    </a:lnTo>
                    <a:lnTo>
                      <a:pt x="12556" y="15229"/>
                    </a:lnTo>
                    <a:lnTo>
                      <a:pt x="13253" y="14939"/>
                    </a:lnTo>
                    <a:lnTo>
                      <a:pt x="14697" y="14431"/>
                    </a:lnTo>
                    <a:lnTo>
                      <a:pt x="17656" y="13312"/>
                    </a:lnTo>
                    <a:lnTo>
                      <a:pt x="18324" y="13084"/>
                    </a:lnTo>
                    <a:lnTo>
                      <a:pt x="18985" y="12805"/>
                    </a:lnTo>
                    <a:lnTo>
                      <a:pt x="19610" y="12577"/>
                    </a:lnTo>
                    <a:lnTo>
                      <a:pt x="20156" y="12349"/>
                    </a:lnTo>
                    <a:lnTo>
                      <a:pt x="20659" y="12121"/>
                    </a:lnTo>
                    <a:lnTo>
                      <a:pt x="21054" y="11903"/>
                    </a:lnTo>
                    <a:lnTo>
                      <a:pt x="21363" y="11727"/>
                    </a:lnTo>
                    <a:lnTo>
                      <a:pt x="21600" y="11561"/>
                    </a:lnTo>
                    <a:lnTo>
                      <a:pt x="21600" y="9023"/>
                    </a:lnTo>
                    <a:lnTo>
                      <a:pt x="21126" y="8909"/>
                    </a:lnTo>
                    <a:lnTo>
                      <a:pt x="20544" y="8744"/>
                    </a:lnTo>
                    <a:lnTo>
                      <a:pt x="19919" y="8567"/>
                    </a:lnTo>
                    <a:lnTo>
                      <a:pt x="19179" y="8350"/>
                    </a:lnTo>
                    <a:lnTo>
                      <a:pt x="18439" y="8122"/>
                    </a:lnTo>
                    <a:lnTo>
                      <a:pt x="17656" y="7842"/>
                    </a:lnTo>
                    <a:lnTo>
                      <a:pt x="16098" y="7273"/>
                    </a:lnTo>
                    <a:lnTo>
                      <a:pt x="15358" y="6941"/>
                    </a:lnTo>
                    <a:lnTo>
                      <a:pt x="14697" y="6599"/>
                    </a:lnTo>
                    <a:lnTo>
                      <a:pt x="14072" y="6257"/>
                    </a:lnTo>
                    <a:lnTo>
                      <a:pt x="13526" y="5864"/>
                    </a:lnTo>
                    <a:lnTo>
                      <a:pt x="13102" y="5532"/>
                    </a:lnTo>
                    <a:lnTo>
                      <a:pt x="12786" y="5128"/>
                    </a:lnTo>
                    <a:lnTo>
                      <a:pt x="12707" y="4911"/>
                    </a:lnTo>
                    <a:lnTo>
                      <a:pt x="12628" y="4734"/>
                    </a:lnTo>
                    <a:lnTo>
                      <a:pt x="12592" y="4517"/>
                    </a:lnTo>
                    <a:lnTo>
                      <a:pt x="12628" y="4341"/>
                    </a:lnTo>
                    <a:lnTo>
                      <a:pt x="12786" y="3947"/>
                    </a:lnTo>
                    <a:lnTo>
                      <a:pt x="13023" y="3553"/>
                    </a:lnTo>
                    <a:lnTo>
                      <a:pt x="13375" y="3274"/>
                    </a:lnTo>
                    <a:lnTo>
                      <a:pt x="13799" y="2994"/>
                    </a:lnTo>
                    <a:lnTo>
                      <a:pt x="14266" y="2766"/>
                    </a:lnTo>
                    <a:lnTo>
                      <a:pt x="14812" y="2538"/>
                    </a:lnTo>
                    <a:lnTo>
                      <a:pt x="16062" y="2207"/>
                    </a:lnTo>
                    <a:lnTo>
                      <a:pt x="17462" y="1865"/>
                    </a:lnTo>
                    <a:lnTo>
                      <a:pt x="18870" y="1637"/>
                    </a:lnTo>
                    <a:lnTo>
                      <a:pt x="20307" y="1295"/>
                    </a:lnTo>
                    <a:lnTo>
                      <a:pt x="20975" y="1129"/>
                    </a:lnTo>
                    <a:lnTo>
                      <a:pt x="21600" y="901"/>
                    </a:lnTo>
                    <a:lnTo>
                      <a:pt x="21600" y="0"/>
                    </a:lnTo>
                    <a:lnTo>
                      <a:pt x="20896" y="228"/>
                    </a:lnTo>
                    <a:lnTo>
                      <a:pt x="20077" y="456"/>
                    </a:lnTo>
                    <a:lnTo>
                      <a:pt x="19222" y="684"/>
                    </a:lnTo>
                    <a:lnTo>
                      <a:pt x="18324" y="849"/>
                    </a:lnTo>
                    <a:lnTo>
                      <a:pt x="16414" y="1243"/>
                    </a:lnTo>
                    <a:lnTo>
                      <a:pt x="15480" y="1409"/>
                    </a:lnTo>
                    <a:lnTo>
                      <a:pt x="14582" y="1637"/>
                    </a:lnTo>
                    <a:lnTo>
                      <a:pt x="13684" y="1803"/>
                    </a:lnTo>
                    <a:lnTo>
                      <a:pt x="12865" y="2093"/>
                    </a:lnTo>
                    <a:lnTo>
                      <a:pt x="12125" y="2372"/>
                    </a:lnTo>
                    <a:lnTo>
                      <a:pt x="11500" y="2704"/>
                    </a:lnTo>
                    <a:lnTo>
                      <a:pt x="10954" y="3108"/>
                    </a:lnTo>
                    <a:lnTo>
                      <a:pt x="10567" y="3502"/>
                    </a:lnTo>
                    <a:lnTo>
                      <a:pt x="10452" y="3719"/>
                    </a:lnTo>
                    <a:lnTo>
                      <a:pt x="10329" y="4009"/>
                    </a:lnTo>
                    <a:lnTo>
                      <a:pt x="10250" y="4289"/>
                    </a:lnTo>
                    <a:lnTo>
                      <a:pt x="10250" y="4569"/>
                    </a:lnTo>
                    <a:close/>
                  </a:path>
                </a:pathLst>
              </a:custGeom>
              <a:solidFill>
                <a:srgbClr val="00339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1608" name="Freeform 8"/>
              <p:cNvSpPr/>
              <p:nvPr/>
            </p:nvSpPr>
            <p:spPr>
              <a:xfrm>
                <a:off x="4402137" y="138112"/>
                <a:ext cx="1981201" cy="855664"/>
              </a:xfrm>
              <a:custGeom>
                <a:avLst/>
                <a:gdLst/>
                <a:ahLst/>
                <a:cxnLst>
                  <a:cxn ang="0">
                    <a:pos x="wd2" y="hd2"/>
                  </a:cxn>
                  <a:cxn ang="5400000">
                    <a:pos x="wd2" y="hd2"/>
                  </a:cxn>
                  <a:cxn ang="10800000">
                    <a:pos x="wd2" y="hd2"/>
                  </a:cxn>
                  <a:cxn ang="16200000">
                    <a:pos x="wd2" y="hd2"/>
                  </a:cxn>
                </a:cxnLst>
                <a:rect l="0" t="0" r="r" b="b"/>
                <a:pathLst>
                  <a:path w="21600" h="21600" extrusionOk="0">
                    <a:moveTo>
                      <a:pt x="0" y="13305"/>
                    </a:moveTo>
                    <a:lnTo>
                      <a:pt x="0" y="14427"/>
                    </a:lnTo>
                    <a:lnTo>
                      <a:pt x="87" y="15509"/>
                    </a:lnTo>
                    <a:lnTo>
                      <a:pt x="467" y="16591"/>
                    </a:lnTo>
                    <a:lnTo>
                      <a:pt x="935" y="17472"/>
                    </a:lnTo>
                    <a:lnTo>
                      <a:pt x="1592" y="18554"/>
                    </a:lnTo>
                    <a:lnTo>
                      <a:pt x="2440" y="19636"/>
                    </a:lnTo>
                    <a:lnTo>
                      <a:pt x="3375" y="20518"/>
                    </a:lnTo>
                    <a:lnTo>
                      <a:pt x="4413" y="21600"/>
                    </a:lnTo>
                    <a:lnTo>
                      <a:pt x="3669" y="20718"/>
                    </a:lnTo>
                    <a:lnTo>
                      <a:pt x="3098" y="19636"/>
                    </a:lnTo>
                    <a:lnTo>
                      <a:pt x="2717" y="18755"/>
                    </a:lnTo>
                    <a:lnTo>
                      <a:pt x="2440" y="17913"/>
                    </a:lnTo>
                    <a:lnTo>
                      <a:pt x="2354" y="17032"/>
                    </a:lnTo>
                    <a:lnTo>
                      <a:pt x="2354" y="16150"/>
                    </a:lnTo>
                    <a:lnTo>
                      <a:pt x="2440" y="15268"/>
                    </a:lnTo>
                    <a:lnTo>
                      <a:pt x="3098" y="13745"/>
                    </a:lnTo>
                    <a:lnTo>
                      <a:pt x="3479" y="13104"/>
                    </a:lnTo>
                    <a:lnTo>
                      <a:pt x="4604" y="11782"/>
                    </a:lnTo>
                    <a:lnTo>
                      <a:pt x="6110" y="10499"/>
                    </a:lnTo>
                    <a:lnTo>
                      <a:pt x="7702" y="9377"/>
                    </a:lnTo>
                    <a:lnTo>
                      <a:pt x="9588" y="8536"/>
                    </a:lnTo>
                    <a:lnTo>
                      <a:pt x="11458" y="7654"/>
                    </a:lnTo>
                    <a:lnTo>
                      <a:pt x="15404" y="6131"/>
                    </a:lnTo>
                    <a:lnTo>
                      <a:pt x="17187" y="5450"/>
                    </a:lnTo>
                    <a:lnTo>
                      <a:pt x="18883" y="4809"/>
                    </a:lnTo>
                    <a:lnTo>
                      <a:pt x="20388" y="4609"/>
                    </a:lnTo>
                    <a:lnTo>
                      <a:pt x="21600" y="4168"/>
                    </a:lnTo>
                    <a:lnTo>
                      <a:pt x="21600" y="0"/>
                    </a:lnTo>
                    <a:lnTo>
                      <a:pt x="20094" y="882"/>
                    </a:lnTo>
                    <a:lnTo>
                      <a:pt x="18502" y="1523"/>
                    </a:lnTo>
                    <a:lnTo>
                      <a:pt x="15127" y="2845"/>
                    </a:lnTo>
                    <a:lnTo>
                      <a:pt x="11648" y="3727"/>
                    </a:lnTo>
                    <a:lnTo>
                      <a:pt x="8360" y="5049"/>
                    </a:lnTo>
                    <a:lnTo>
                      <a:pt x="6767" y="5691"/>
                    </a:lnTo>
                    <a:lnTo>
                      <a:pt x="5348" y="6332"/>
                    </a:lnTo>
                    <a:lnTo>
                      <a:pt x="3946" y="7213"/>
                    </a:lnTo>
                    <a:lnTo>
                      <a:pt x="2821" y="8095"/>
                    </a:lnTo>
                    <a:lnTo>
                      <a:pt x="1783" y="9177"/>
                    </a:lnTo>
                    <a:lnTo>
                      <a:pt x="935" y="10259"/>
                    </a:lnTo>
                    <a:lnTo>
                      <a:pt x="381" y="11782"/>
                    </a:lnTo>
                    <a:lnTo>
                      <a:pt x="0" y="13305"/>
                    </a:lnTo>
                    <a:close/>
                  </a:path>
                </a:pathLst>
              </a:custGeom>
              <a:gradFill flip="none" rotWithShape="1">
                <a:gsLst>
                  <a:gs pos="0">
                    <a:srgbClr val="002D86"/>
                  </a:gs>
                  <a:gs pos="100000">
                    <a:srgbClr val="003399"/>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grpSp>
        <p:sp>
          <p:nvSpPr>
            <p:cNvPr id="1610" name="Freeform 9"/>
            <p:cNvSpPr/>
            <p:nvPr/>
          </p:nvSpPr>
          <p:spPr>
            <a:xfrm>
              <a:off x="5273675" y="2128837"/>
              <a:ext cx="2897188" cy="2439989"/>
            </a:xfrm>
            <a:custGeom>
              <a:avLst/>
              <a:gdLst/>
              <a:ahLst/>
              <a:cxnLst>
                <a:cxn ang="0">
                  <a:pos x="wd2" y="hd2"/>
                </a:cxn>
                <a:cxn ang="5400000">
                  <a:pos x="wd2" y="hd2"/>
                </a:cxn>
                <a:cxn ang="10800000">
                  <a:pos x="wd2" y="hd2"/>
                </a:cxn>
                <a:cxn ang="16200000">
                  <a:pos x="wd2" y="hd2"/>
                </a:cxn>
              </a:cxnLst>
              <a:rect l="0" t="0" r="r" b="b"/>
              <a:pathLst>
                <a:path w="21600" h="21600" extrusionOk="0">
                  <a:moveTo>
                    <a:pt x="7253" y="15998"/>
                  </a:moveTo>
                  <a:lnTo>
                    <a:pt x="9238" y="15601"/>
                  </a:lnTo>
                  <a:lnTo>
                    <a:pt x="11082" y="15204"/>
                  </a:lnTo>
                  <a:lnTo>
                    <a:pt x="12766" y="14880"/>
                  </a:lnTo>
                  <a:lnTo>
                    <a:pt x="14300" y="14483"/>
                  </a:lnTo>
                  <a:lnTo>
                    <a:pt x="15673" y="14072"/>
                  </a:lnTo>
                  <a:lnTo>
                    <a:pt x="16896" y="13675"/>
                  </a:lnTo>
                  <a:lnTo>
                    <a:pt x="18025" y="13189"/>
                  </a:lnTo>
                  <a:lnTo>
                    <a:pt x="18938" y="12792"/>
                  </a:lnTo>
                  <a:lnTo>
                    <a:pt x="19756" y="12234"/>
                  </a:lnTo>
                  <a:lnTo>
                    <a:pt x="20424" y="11763"/>
                  </a:lnTo>
                  <a:lnTo>
                    <a:pt x="20885" y="11116"/>
                  </a:lnTo>
                  <a:lnTo>
                    <a:pt x="21290" y="10469"/>
                  </a:lnTo>
                  <a:lnTo>
                    <a:pt x="21497" y="9837"/>
                  </a:lnTo>
                  <a:lnTo>
                    <a:pt x="21600" y="9028"/>
                  </a:lnTo>
                  <a:lnTo>
                    <a:pt x="21544" y="8234"/>
                  </a:lnTo>
                  <a:lnTo>
                    <a:pt x="21346" y="7352"/>
                  </a:lnTo>
                  <a:lnTo>
                    <a:pt x="21083" y="6720"/>
                  </a:lnTo>
                  <a:lnTo>
                    <a:pt x="20678" y="5999"/>
                  </a:lnTo>
                  <a:lnTo>
                    <a:pt x="20170" y="5352"/>
                  </a:lnTo>
                  <a:lnTo>
                    <a:pt x="19559" y="4720"/>
                  </a:lnTo>
                  <a:lnTo>
                    <a:pt x="18891" y="4073"/>
                  </a:lnTo>
                  <a:lnTo>
                    <a:pt x="18129" y="3441"/>
                  </a:lnTo>
                  <a:lnTo>
                    <a:pt x="16642" y="2309"/>
                  </a:lnTo>
                  <a:lnTo>
                    <a:pt x="15880" y="1838"/>
                  </a:lnTo>
                  <a:lnTo>
                    <a:pt x="15165" y="1353"/>
                  </a:lnTo>
                  <a:lnTo>
                    <a:pt x="14450" y="956"/>
                  </a:lnTo>
                  <a:lnTo>
                    <a:pt x="13886" y="632"/>
                  </a:lnTo>
                  <a:lnTo>
                    <a:pt x="13378" y="397"/>
                  </a:lnTo>
                  <a:lnTo>
                    <a:pt x="13020" y="147"/>
                  </a:lnTo>
                  <a:lnTo>
                    <a:pt x="12766" y="74"/>
                  </a:lnTo>
                  <a:lnTo>
                    <a:pt x="12663" y="0"/>
                  </a:lnTo>
                  <a:lnTo>
                    <a:pt x="14093" y="794"/>
                  </a:lnTo>
                  <a:lnTo>
                    <a:pt x="15570" y="1750"/>
                  </a:lnTo>
                  <a:lnTo>
                    <a:pt x="17000" y="2720"/>
                  </a:lnTo>
                  <a:lnTo>
                    <a:pt x="18326" y="3749"/>
                  </a:lnTo>
                  <a:lnTo>
                    <a:pt x="18938" y="4235"/>
                  </a:lnTo>
                  <a:lnTo>
                    <a:pt x="19455" y="4793"/>
                  </a:lnTo>
                  <a:lnTo>
                    <a:pt x="19963" y="5352"/>
                  </a:lnTo>
                  <a:lnTo>
                    <a:pt x="20424" y="5911"/>
                  </a:lnTo>
                  <a:lnTo>
                    <a:pt x="20782" y="6470"/>
                  </a:lnTo>
                  <a:lnTo>
                    <a:pt x="21036" y="7028"/>
                  </a:lnTo>
                  <a:lnTo>
                    <a:pt x="21186" y="7675"/>
                  </a:lnTo>
                  <a:lnTo>
                    <a:pt x="21290" y="8234"/>
                  </a:lnTo>
                  <a:lnTo>
                    <a:pt x="21243" y="8793"/>
                  </a:lnTo>
                  <a:lnTo>
                    <a:pt x="21083" y="9352"/>
                  </a:lnTo>
                  <a:lnTo>
                    <a:pt x="20829" y="9837"/>
                  </a:lnTo>
                  <a:lnTo>
                    <a:pt x="20424" y="10322"/>
                  </a:lnTo>
                  <a:lnTo>
                    <a:pt x="19963" y="10719"/>
                  </a:lnTo>
                  <a:lnTo>
                    <a:pt x="19399" y="11116"/>
                  </a:lnTo>
                  <a:lnTo>
                    <a:pt x="18787" y="11440"/>
                  </a:lnTo>
                  <a:lnTo>
                    <a:pt x="18072" y="11763"/>
                  </a:lnTo>
                  <a:lnTo>
                    <a:pt x="17254" y="12072"/>
                  </a:lnTo>
                  <a:lnTo>
                    <a:pt x="16445" y="12395"/>
                  </a:lnTo>
                  <a:lnTo>
                    <a:pt x="14601" y="12881"/>
                  </a:lnTo>
                  <a:lnTo>
                    <a:pt x="12710" y="13351"/>
                  </a:lnTo>
                  <a:lnTo>
                    <a:pt x="10668" y="13836"/>
                  </a:lnTo>
                  <a:lnTo>
                    <a:pt x="8683" y="14233"/>
                  </a:lnTo>
                  <a:lnTo>
                    <a:pt x="6736" y="14630"/>
                  </a:lnTo>
                  <a:lnTo>
                    <a:pt x="4901" y="15116"/>
                  </a:lnTo>
                  <a:lnTo>
                    <a:pt x="4083" y="15351"/>
                  </a:lnTo>
                  <a:lnTo>
                    <a:pt x="3321" y="15674"/>
                  </a:lnTo>
                  <a:lnTo>
                    <a:pt x="2606" y="15910"/>
                  </a:lnTo>
                  <a:lnTo>
                    <a:pt x="1938" y="16233"/>
                  </a:lnTo>
                  <a:lnTo>
                    <a:pt x="1383" y="16557"/>
                  </a:lnTo>
                  <a:lnTo>
                    <a:pt x="866" y="16880"/>
                  </a:lnTo>
                  <a:lnTo>
                    <a:pt x="508" y="17277"/>
                  </a:lnTo>
                  <a:lnTo>
                    <a:pt x="207" y="17674"/>
                  </a:lnTo>
                  <a:lnTo>
                    <a:pt x="56" y="18071"/>
                  </a:lnTo>
                  <a:lnTo>
                    <a:pt x="0" y="18556"/>
                  </a:lnTo>
                  <a:lnTo>
                    <a:pt x="103" y="19042"/>
                  </a:lnTo>
                  <a:lnTo>
                    <a:pt x="254" y="19512"/>
                  </a:lnTo>
                  <a:lnTo>
                    <a:pt x="508" y="19924"/>
                  </a:lnTo>
                  <a:lnTo>
                    <a:pt x="922" y="20321"/>
                  </a:lnTo>
                  <a:lnTo>
                    <a:pt x="1326" y="20644"/>
                  </a:lnTo>
                  <a:lnTo>
                    <a:pt x="1844" y="20953"/>
                  </a:lnTo>
                  <a:lnTo>
                    <a:pt x="3067" y="21600"/>
                  </a:lnTo>
                  <a:lnTo>
                    <a:pt x="2502" y="21203"/>
                  </a:lnTo>
                  <a:lnTo>
                    <a:pt x="2041" y="20791"/>
                  </a:lnTo>
                  <a:lnTo>
                    <a:pt x="1637" y="20394"/>
                  </a:lnTo>
                  <a:lnTo>
                    <a:pt x="1383" y="19997"/>
                  </a:lnTo>
                  <a:lnTo>
                    <a:pt x="1176" y="19600"/>
                  </a:lnTo>
                  <a:lnTo>
                    <a:pt x="1129" y="19203"/>
                  </a:lnTo>
                  <a:lnTo>
                    <a:pt x="1176" y="18792"/>
                  </a:lnTo>
                  <a:lnTo>
                    <a:pt x="1326" y="18483"/>
                  </a:lnTo>
                  <a:lnTo>
                    <a:pt x="1637" y="18071"/>
                  </a:lnTo>
                  <a:lnTo>
                    <a:pt x="1994" y="17762"/>
                  </a:lnTo>
                  <a:lnTo>
                    <a:pt x="2559" y="17439"/>
                  </a:lnTo>
                  <a:lnTo>
                    <a:pt x="3217" y="17115"/>
                  </a:lnTo>
                  <a:lnTo>
                    <a:pt x="3979" y="16792"/>
                  </a:lnTo>
                  <a:lnTo>
                    <a:pt x="4958" y="16483"/>
                  </a:lnTo>
                  <a:lnTo>
                    <a:pt x="6030" y="16233"/>
                  </a:lnTo>
                  <a:lnTo>
                    <a:pt x="7253" y="15998"/>
                  </a:lnTo>
                  <a:close/>
                </a:path>
              </a:pathLst>
            </a:custGeom>
            <a:gradFill flip="none" rotWithShape="1">
              <a:gsLst>
                <a:gs pos="0">
                  <a:srgbClr val="002B82"/>
                </a:gs>
                <a:gs pos="100000">
                  <a:srgbClr val="003399"/>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1611" name="Freeform 10"/>
            <p:cNvSpPr/>
            <p:nvPr/>
          </p:nvSpPr>
          <p:spPr>
            <a:xfrm>
              <a:off x="0" y="0"/>
              <a:ext cx="9140826" cy="2819401"/>
            </a:xfrm>
            <a:prstGeom prst="rect">
              <a:avLst/>
            </a:prstGeom>
            <a:gradFill flip="none" rotWithShape="1">
              <a:gsLst>
                <a:gs pos="0">
                  <a:srgbClr val="000514"/>
                </a:gs>
                <a:gs pos="100000">
                  <a:srgbClr val="003399"/>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grpSp>
      <p:sp>
        <p:nvSpPr>
          <p:cNvPr id="1613" name="Title Text"/>
          <p:cNvSpPr txBox="1">
            <a:spLocks noGrp="1"/>
          </p:cNvSpPr>
          <p:nvPr>
            <p:ph type="title"/>
          </p:nvPr>
        </p:nvSpPr>
        <p:spPr>
          <a:xfrm>
            <a:off x="685800" y="1736725"/>
            <a:ext cx="7772400" cy="1920875"/>
          </a:xfrm>
          <a:prstGeom prst="rect">
            <a:avLst/>
          </a:prstGeom>
        </p:spPr>
        <p:txBody>
          <a:bodyPr/>
          <a:lstStyle>
            <a:lvl1pPr>
              <a:defRPr sz="6000" b="1">
                <a:solidFill>
                  <a:srgbClr val="E5E5FF"/>
                </a:solidFill>
              </a:defRPr>
            </a:lvl1pPr>
          </a:lstStyle>
          <a:p>
            <a:r>
              <a:t>Title Text</a:t>
            </a:r>
          </a:p>
        </p:txBody>
      </p:sp>
      <p:sp>
        <p:nvSpPr>
          <p:cNvPr id="1614" name="Body Level One…"/>
          <p:cNvSpPr txBox="1">
            <a:spLocks noGrp="1"/>
          </p:cNvSpPr>
          <p:nvPr>
            <p:ph type="body" sz="quarter" idx="1"/>
          </p:nvPr>
        </p:nvSpPr>
        <p:spPr>
          <a:xfrm>
            <a:off x="1371600" y="3886200"/>
            <a:ext cx="6400800" cy="1752600"/>
          </a:xfrm>
          <a:prstGeom prst="rect">
            <a:avLst/>
          </a:prstGeom>
        </p:spPr>
        <p:txBody>
          <a:bodyPr/>
          <a:lstStyle>
            <a:lvl1pPr marL="0" indent="0" algn="ctr">
              <a:buClrTx/>
              <a:buSzTx/>
              <a:buNone/>
            </a:lvl1pPr>
            <a:lvl2pPr algn="ctr">
              <a:buClrTx/>
              <a:buSzPct val="70000"/>
              <a:buChar char="■"/>
            </a:lvl2pPr>
            <a:lvl3pPr algn="ctr">
              <a:buClrTx/>
              <a:buSzPct val="70000"/>
              <a:buChar char="■"/>
            </a:lvl3pPr>
            <a:lvl4pPr algn="ctr">
              <a:buClrTx/>
              <a:buSzPct val="70000"/>
              <a:buChar char="■"/>
            </a:lvl4pPr>
            <a:lvl5pPr algn="ctr">
              <a:buClrTx/>
              <a:buSzPct val="70000"/>
              <a:buChar char="■"/>
            </a:lvl5pPr>
          </a:lstStyle>
          <a:p>
            <a:r>
              <a:t>Body Level One</a:t>
            </a:r>
          </a:p>
          <a:p>
            <a:pPr lvl="1"/>
            <a:r>
              <a:t>Body Level Two</a:t>
            </a:r>
          </a:p>
          <a:p>
            <a:pPr lvl="2"/>
            <a:r>
              <a:t>Body Level Three</a:t>
            </a:r>
          </a:p>
          <a:p>
            <a:pPr lvl="3"/>
            <a:r>
              <a:t>Body Level Four</a:t>
            </a:r>
          </a:p>
          <a:p>
            <a:pPr lvl="4"/>
            <a:r>
              <a:t>Body Level Five</a:t>
            </a:r>
          </a:p>
        </p:txBody>
      </p:sp>
      <p:sp>
        <p:nvSpPr>
          <p:cNvPr id="1615" name="Slide Number"/>
          <p:cNvSpPr txBox="1">
            <a:spLocks noGrp="1"/>
          </p:cNvSpPr>
          <p:nvPr>
            <p:ph type="sldNum" sz="quarter" idx="2"/>
          </p:nvPr>
        </p:nvSpPr>
        <p:spPr>
          <a:xfrm>
            <a:off x="8439785" y="6474460"/>
            <a:ext cx="247015" cy="256541"/>
          </a:xfrm>
          <a:prstGeom prst="rect">
            <a:avLst/>
          </a:prstGeom>
        </p:spPr>
        <p:txBody>
          <a:bodyPr anchor="b"/>
          <a:lstStyle>
            <a:lvl1pPr>
              <a:defRPr sz="1200">
                <a:latin typeface="Garamond"/>
                <a:ea typeface="Garamond"/>
                <a:cs typeface="Garamond"/>
                <a:sym typeface="Garamond"/>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1609138225"/>
      </p:ext>
    </p:extLst>
  </p:cSld>
  <p:clrMapOvr>
    <a:masterClrMapping/>
  </p:clrMapOvr>
  <p:transition spd="med"/>
</p:sldLayout>
</file>

<file path=ppt/slideLayouts/slideLayout312.xml><?xml version="1.0" encoding="utf-8"?>
<p:sldLayout xmlns:a="http://schemas.openxmlformats.org/drawingml/2006/main" xmlns:r="http://schemas.openxmlformats.org/officeDocument/2006/relationships" xmlns:p="http://schemas.openxmlformats.org/presentationml/2006/main" showMasterSp="0" type="tx">
  <p:cSld name="7_Title and Content">
    <p:bg>
      <p:bgPr>
        <a:solidFill>
          <a:srgbClr val="003399"/>
        </a:solidFill>
        <a:effectLst/>
      </p:bgPr>
    </p:bg>
    <p:spTree>
      <p:nvGrpSpPr>
        <p:cNvPr id="1" name=""/>
        <p:cNvGrpSpPr/>
        <p:nvPr/>
      </p:nvGrpSpPr>
      <p:grpSpPr>
        <a:xfrm>
          <a:off x="0" y="0"/>
          <a:ext cx="0" cy="0"/>
          <a:chOff x="0" y="0"/>
          <a:chExt cx="0" cy="0"/>
        </a:xfrm>
      </p:grpSpPr>
      <p:grpSp>
        <p:nvGrpSpPr>
          <p:cNvPr id="1630" name="Group 4"/>
          <p:cNvGrpSpPr/>
          <p:nvPr/>
        </p:nvGrpSpPr>
        <p:grpSpPr>
          <a:xfrm>
            <a:off x="0" y="0"/>
            <a:ext cx="9140826" cy="6850064"/>
            <a:chOff x="0" y="0"/>
            <a:chExt cx="9140825" cy="6850063"/>
          </a:xfrm>
        </p:grpSpPr>
        <p:grpSp>
          <p:nvGrpSpPr>
            <p:cNvPr id="1627" name="Group 5"/>
            <p:cNvGrpSpPr/>
            <p:nvPr/>
          </p:nvGrpSpPr>
          <p:grpSpPr>
            <a:xfrm>
              <a:off x="2743200" y="3540125"/>
              <a:ext cx="6392863" cy="3309939"/>
              <a:chOff x="0" y="0"/>
              <a:chExt cx="6392862" cy="3309937"/>
            </a:xfrm>
          </p:grpSpPr>
          <p:sp>
            <p:nvSpPr>
              <p:cNvPr id="1622" name="Freeform 6"/>
              <p:cNvSpPr/>
              <p:nvPr/>
            </p:nvSpPr>
            <p:spPr>
              <a:xfrm>
                <a:off x="0" y="657225"/>
                <a:ext cx="4575176" cy="2652713"/>
              </a:xfrm>
              <a:custGeom>
                <a:avLst/>
                <a:gdLst/>
                <a:ahLst/>
                <a:cxnLst>
                  <a:cxn ang="0">
                    <a:pos x="wd2" y="hd2"/>
                  </a:cxn>
                  <a:cxn ang="5400000">
                    <a:pos x="wd2" y="hd2"/>
                  </a:cxn>
                  <a:cxn ang="10800000">
                    <a:pos x="wd2" y="hd2"/>
                  </a:cxn>
                  <a:cxn ang="16200000">
                    <a:pos x="wd2" y="hd2"/>
                  </a:cxn>
                </a:cxnLst>
                <a:rect l="0" t="0" r="r" b="b"/>
                <a:pathLst>
                  <a:path w="21600" h="21600" extrusionOk="0">
                    <a:moveTo>
                      <a:pt x="20783" y="7032"/>
                    </a:moveTo>
                    <a:lnTo>
                      <a:pt x="20536" y="6825"/>
                    </a:lnTo>
                    <a:lnTo>
                      <a:pt x="20176" y="6541"/>
                    </a:lnTo>
                    <a:lnTo>
                      <a:pt x="19726" y="6256"/>
                    </a:lnTo>
                    <a:lnTo>
                      <a:pt x="19194" y="5907"/>
                    </a:lnTo>
                    <a:lnTo>
                      <a:pt x="18587" y="5481"/>
                    </a:lnTo>
                    <a:lnTo>
                      <a:pt x="17898" y="5132"/>
                    </a:lnTo>
                    <a:lnTo>
                      <a:pt x="16511" y="4434"/>
                    </a:lnTo>
                    <a:lnTo>
                      <a:pt x="15574" y="4007"/>
                    </a:lnTo>
                    <a:lnTo>
                      <a:pt x="14765" y="3581"/>
                    </a:lnTo>
                    <a:lnTo>
                      <a:pt x="14075" y="3167"/>
                    </a:lnTo>
                    <a:lnTo>
                      <a:pt x="13543" y="2740"/>
                    </a:lnTo>
                    <a:lnTo>
                      <a:pt x="13056" y="2314"/>
                    </a:lnTo>
                    <a:lnTo>
                      <a:pt x="12689" y="1965"/>
                    </a:lnTo>
                    <a:lnTo>
                      <a:pt x="12404" y="1616"/>
                    </a:lnTo>
                    <a:lnTo>
                      <a:pt x="12202" y="1331"/>
                    </a:lnTo>
                    <a:lnTo>
                      <a:pt x="12037" y="1047"/>
                    </a:lnTo>
                    <a:lnTo>
                      <a:pt x="11917" y="776"/>
                    </a:lnTo>
                    <a:lnTo>
                      <a:pt x="11879" y="556"/>
                    </a:lnTo>
                    <a:lnTo>
                      <a:pt x="11834" y="349"/>
                    </a:lnTo>
                    <a:lnTo>
                      <a:pt x="11879" y="65"/>
                    </a:lnTo>
                    <a:lnTo>
                      <a:pt x="11879" y="0"/>
                    </a:lnTo>
                    <a:lnTo>
                      <a:pt x="11752" y="349"/>
                    </a:lnTo>
                    <a:lnTo>
                      <a:pt x="11669" y="633"/>
                    </a:lnTo>
                    <a:lnTo>
                      <a:pt x="11669" y="982"/>
                    </a:lnTo>
                    <a:lnTo>
                      <a:pt x="11752" y="1267"/>
                    </a:lnTo>
                    <a:lnTo>
                      <a:pt x="11917" y="1551"/>
                    </a:lnTo>
                    <a:lnTo>
                      <a:pt x="12119" y="1823"/>
                    </a:lnTo>
                    <a:lnTo>
                      <a:pt x="12366" y="2107"/>
                    </a:lnTo>
                    <a:lnTo>
                      <a:pt x="12651" y="2391"/>
                    </a:lnTo>
                    <a:lnTo>
                      <a:pt x="13018" y="2676"/>
                    </a:lnTo>
                    <a:lnTo>
                      <a:pt x="13423" y="2947"/>
                    </a:lnTo>
                    <a:lnTo>
                      <a:pt x="14278" y="3451"/>
                    </a:lnTo>
                    <a:lnTo>
                      <a:pt x="15289" y="4007"/>
                    </a:lnTo>
                    <a:lnTo>
                      <a:pt x="16354" y="4498"/>
                    </a:lnTo>
                    <a:lnTo>
                      <a:pt x="17126" y="4925"/>
                    </a:lnTo>
                    <a:lnTo>
                      <a:pt x="17853" y="5274"/>
                    </a:lnTo>
                    <a:lnTo>
                      <a:pt x="18467" y="5623"/>
                    </a:lnTo>
                    <a:lnTo>
                      <a:pt x="19037" y="5972"/>
                    </a:lnTo>
                    <a:lnTo>
                      <a:pt x="19524" y="6256"/>
                    </a:lnTo>
                    <a:lnTo>
                      <a:pt x="19929" y="6541"/>
                    </a:lnTo>
                    <a:lnTo>
                      <a:pt x="20296" y="6825"/>
                    </a:lnTo>
                    <a:lnTo>
                      <a:pt x="20536" y="7032"/>
                    </a:lnTo>
                    <a:lnTo>
                      <a:pt x="20746" y="7239"/>
                    </a:lnTo>
                    <a:lnTo>
                      <a:pt x="20866" y="7459"/>
                    </a:lnTo>
                    <a:lnTo>
                      <a:pt x="20948" y="7665"/>
                    </a:lnTo>
                    <a:lnTo>
                      <a:pt x="20985" y="7950"/>
                    </a:lnTo>
                    <a:lnTo>
                      <a:pt x="20948" y="8299"/>
                    </a:lnTo>
                    <a:lnTo>
                      <a:pt x="20866" y="8583"/>
                    </a:lnTo>
                    <a:lnTo>
                      <a:pt x="20701" y="8932"/>
                    </a:lnTo>
                    <a:lnTo>
                      <a:pt x="20461" y="9217"/>
                    </a:lnTo>
                    <a:lnTo>
                      <a:pt x="20176" y="9501"/>
                    </a:lnTo>
                    <a:lnTo>
                      <a:pt x="19809" y="9772"/>
                    </a:lnTo>
                    <a:lnTo>
                      <a:pt x="19404" y="10057"/>
                    </a:lnTo>
                    <a:lnTo>
                      <a:pt x="18954" y="10341"/>
                    </a:lnTo>
                    <a:lnTo>
                      <a:pt x="18422" y="10625"/>
                    </a:lnTo>
                    <a:lnTo>
                      <a:pt x="17853" y="10897"/>
                    </a:lnTo>
                    <a:lnTo>
                      <a:pt x="17246" y="11181"/>
                    </a:lnTo>
                    <a:lnTo>
                      <a:pt x="16593" y="11466"/>
                    </a:lnTo>
                    <a:lnTo>
                      <a:pt x="15214" y="12022"/>
                    </a:lnTo>
                    <a:lnTo>
                      <a:pt x="13663" y="12655"/>
                    </a:lnTo>
                    <a:lnTo>
                      <a:pt x="12037" y="13366"/>
                    </a:lnTo>
                    <a:lnTo>
                      <a:pt x="10328" y="14141"/>
                    </a:lnTo>
                    <a:lnTo>
                      <a:pt x="8582" y="15046"/>
                    </a:lnTo>
                    <a:lnTo>
                      <a:pt x="6835" y="16042"/>
                    </a:lnTo>
                    <a:lnTo>
                      <a:pt x="5044" y="17166"/>
                    </a:lnTo>
                    <a:lnTo>
                      <a:pt x="3298" y="18498"/>
                    </a:lnTo>
                    <a:lnTo>
                      <a:pt x="1626" y="19971"/>
                    </a:lnTo>
                    <a:lnTo>
                      <a:pt x="0" y="21600"/>
                    </a:lnTo>
                    <a:lnTo>
                      <a:pt x="2646" y="21600"/>
                    </a:lnTo>
                    <a:lnTo>
                      <a:pt x="4152" y="20256"/>
                    </a:lnTo>
                    <a:lnTo>
                      <a:pt x="5651" y="18989"/>
                    </a:lnTo>
                    <a:lnTo>
                      <a:pt x="7158" y="17942"/>
                    </a:lnTo>
                    <a:lnTo>
                      <a:pt x="8582" y="16946"/>
                    </a:lnTo>
                    <a:lnTo>
                      <a:pt x="10006" y="16042"/>
                    </a:lnTo>
                    <a:lnTo>
                      <a:pt x="11385" y="15331"/>
                    </a:lnTo>
                    <a:lnTo>
                      <a:pt x="12689" y="14633"/>
                    </a:lnTo>
                    <a:lnTo>
                      <a:pt x="13948" y="13999"/>
                    </a:lnTo>
                    <a:lnTo>
                      <a:pt x="15132" y="13508"/>
                    </a:lnTo>
                    <a:lnTo>
                      <a:pt x="16226" y="13017"/>
                    </a:lnTo>
                    <a:lnTo>
                      <a:pt x="17246" y="12590"/>
                    </a:lnTo>
                    <a:lnTo>
                      <a:pt x="18182" y="12241"/>
                    </a:lnTo>
                    <a:lnTo>
                      <a:pt x="18992" y="11815"/>
                    </a:lnTo>
                    <a:lnTo>
                      <a:pt x="19681" y="11530"/>
                    </a:lnTo>
                    <a:lnTo>
                      <a:pt x="20251" y="11181"/>
                    </a:lnTo>
                    <a:lnTo>
                      <a:pt x="20701" y="10832"/>
                    </a:lnTo>
                    <a:lnTo>
                      <a:pt x="20985" y="10548"/>
                    </a:lnTo>
                    <a:lnTo>
                      <a:pt x="21188" y="10264"/>
                    </a:lnTo>
                    <a:lnTo>
                      <a:pt x="21353" y="9915"/>
                    </a:lnTo>
                    <a:lnTo>
                      <a:pt x="21473" y="9630"/>
                    </a:lnTo>
                    <a:lnTo>
                      <a:pt x="21555" y="9359"/>
                    </a:lnTo>
                    <a:lnTo>
                      <a:pt x="21600" y="9074"/>
                    </a:lnTo>
                    <a:lnTo>
                      <a:pt x="21555" y="8506"/>
                    </a:lnTo>
                    <a:lnTo>
                      <a:pt x="21390" y="8014"/>
                    </a:lnTo>
                    <a:lnTo>
                      <a:pt x="21233" y="7601"/>
                    </a:lnTo>
                    <a:lnTo>
                      <a:pt x="20985" y="7239"/>
                    </a:lnTo>
                    <a:lnTo>
                      <a:pt x="20783" y="7032"/>
                    </a:lnTo>
                    <a:close/>
                  </a:path>
                </a:pathLst>
              </a:custGeom>
              <a:gradFill flip="none" rotWithShape="1">
                <a:gsLst>
                  <a:gs pos="0">
                    <a:srgbClr val="003399"/>
                  </a:gs>
                  <a:gs pos="100000">
                    <a:srgbClr val="002E8B"/>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1623" name="Freeform 7"/>
              <p:cNvSpPr/>
              <p:nvPr/>
            </p:nvSpPr>
            <p:spPr>
              <a:xfrm>
                <a:off x="3876675" y="700087"/>
                <a:ext cx="1998663" cy="1287464"/>
              </a:xfrm>
              <a:custGeom>
                <a:avLst/>
                <a:gdLst/>
                <a:ahLst/>
                <a:cxnLst>
                  <a:cxn ang="0">
                    <a:pos x="wd2" y="hd2"/>
                  </a:cxn>
                  <a:cxn ang="5400000">
                    <a:pos x="wd2" y="hd2"/>
                  </a:cxn>
                  <a:cxn ang="10800000">
                    <a:pos x="wd2" y="hd2"/>
                  </a:cxn>
                  <a:cxn ang="16200000">
                    <a:pos x="wd2" y="hd2"/>
                  </a:cxn>
                </a:cxnLst>
                <a:rect l="0" t="0" r="r" b="b"/>
                <a:pathLst>
                  <a:path w="21600" h="21600" extrusionOk="0">
                    <a:moveTo>
                      <a:pt x="21600" y="16380"/>
                    </a:moveTo>
                    <a:lnTo>
                      <a:pt x="21411" y="15661"/>
                    </a:lnTo>
                    <a:lnTo>
                      <a:pt x="21223" y="15075"/>
                    </a:lnTo>
                    <a:lnTo>
                      <a:pt x="20862" y="14356"/>
                    </a:lnTo>
                    <a:lnTo>
                      <a:pt x="20382" y="13770"/>
                    </a:lnTo>
                    <a:lnTo>
                      <a:pt x="19267" y="12758"/>
                    </a:lnTo>
                    <a:lnTo>
                      <a:pt x="17877" y="11745"/>
                    </a:lnTo>
                    <a:lnTo>
                      <a:pt x="16196" y="10867"/>
                    </a:lnTo>
                    <a:lnTo>
                      <a:pt x="14429" y="10147"/>
                    </a:lnTo>
                    <a:lnTo>
                      <a:pt x="12473" y="9269"/>
                    </a:lnTo>
                    <a:lnTo>
                      <a:pt x="8561" y="7830"/>
                    </a:lnTo>
                    <a:lnTo>
                      <a:pt x="6708" y="6951"/>
                    </a:lnTo>
                    <a:lnTo>
                      <a:pt x="4941" y="6099"/>
                    </a:lnTo>
                    <a:lnTo>
                      <a:pt x="3346" y="5220"/>
                    </a:lnTo>
                    <a:lnTo>
                      <a:pt x="2042" y="4048"/>
                    </a:lnTo>
                    <a:lnTo>
                      <a:pt x="926" y="2903"/>
                    </a:lnTo>
                    <a:lnTo>
                      <a:pt x="566" y="2317"/>
                    </a:lnTo>
                    <a:lnTo>
                      <a:pt x="275" y="1598"/>
                    </a:lnTo>
                    <a:lnTo>
                      <a:pt x="86" y="879"/>
                    </a:lnTo>
                    <a:lnTo>
                      <a:pt x="0" y="0"/>
                    </a:lnTo>
                    <a:lnTo>
                      <a:pt x="0" y="1012"/>
                    </a:lnTo>
                    <a:lnTo>
                      <a:pt x="86" y="1598"/>
                    </a:lnTo>
                    <a:lnTo>
                      <a:pt x="275" y="2317"/>
                    </a:lnTo>
                    <a:lnTo>
                      <a:pt x="566" y="3036"/>
                    </a:lnTo>
                    <a:lnTo>
                      <a:pt x="926" y="3782"/>
                    </a:lnTo>
                    <a:lnTo>
                      <a:pt x="1493" y="4634"/>
                    </a:lnTo>
                    <a:lnTo>
                      <a:pt x="2145" y="5513"/>
                    </a:lnTo>
                    <a:lnTo>
                      <a:pt x="3071" y="6392"/>
                    </a:lnTo>
                    <a:lnTo>
                      <a:pt x="4186" y="7404"/>
                    </a:lnTo>
                    <a:lnTo>
                      <a:pt x="5593" y="8256"/>
                    </a:lnTo>
                    <a:lnTo>
                      <a:pt x="7171" y="9269"/>
                    </a:lnTo>
                    <a:lnTo>
                      <a:pt x="9024" y="10147"/>
                    </a:lnTo>
                    <a:lnTo>
                      <a:pt x="11272" y="11026"/>
                    </a:lnTo>
                    <a:lnTo>
                      <a:pt x="12850" y="11586"/>
                    </a:lnTo>
                    <a:lnTo>
                      <a:pt x="14240" y="12331"/>
                    </a:lnTo>
                    <a:lnTo>
                      <a:pt x="15458" y="13051"/>
                    </a:lnTo>
                    <a:lnTo>
                      <a:pt x="16573" y="13636"/>
                    </a:lnTo>
                    <a:lnTo>
                      <a:pt x="17414" y="14356"/>
                    </a:lnTo>
                    <a:lnTo>
                      <a:pt x="18066" y="15075"/>
                    </a:lnTo>
                    <a:lnTo>
                      <a:pt x="18529" y="15794"/>
                    </a:lnTo>
                    <a:lnTo>
                      <a:pt x="18906" y="16513"/>
                    </a:lnTo>
                    <a:lnTo>
                      <a:pt x="19078" y="17259"/>
                    </a:lnTo>
                    <a:lnTo>
                      <a:pt x="19181" y="17978"/>
                    </a:lnTo>
                    <a:lnTo>
                      <a:pt x="19078" y="18564"/>
                    </a:lnTo>
                    <a:lnTo>
                      <a:pt x="18803" y="19283"/>
                    </a:lnTo>
                    <a:lnTo>
                      <a:pt x="18529" y="19869"/>
                    </a:lnTo>
                    <a:lnTo>
                      <a:pt x="18066" y="20428"/>
                    </a:lnTo>
                    <a:lnTo>
                      <a:pt x="16762" y="21600"/>
                    </a:lnTo>
                    <a:lnTo>
                      <a:pt x="17963" y="21014"/>
                    </a:lnTo>
                    <a:lnTo>
                      <a:pt x="18992" y="20428"/>
                    </a:lnTo>
                    <a:lnTo>
                      <a:pt x="19833" y="19869"/>
                    </a:lnTo>
                    <a:lnTo>
                      <a:pt x="20571" y="19283"/>
                    </a:lnTo>
                    <a:lnTo>
                      <a:pt x="21034" y="18697"/>
                    </a:lnTo>
                    <a:lnTo>
                      <a:pt x="21411" y="17978"/>
                    </a:lnTo>
                    <a:lnTo>
                      <a:pt x="21600" y="17259"/>
                    </a:lnTo>
                    <a:lnTo>
                      <a:pt x="21600" y="16380"/>
                    </a:lnTo>
                    <a:close/>
                  </a:path>
                </a:pathLst>
              </a:custGeom>
              <a:gradFill flip="none" rotWithShape="1">
                <a:gsLst>
                  <a:gs pos="0">
                    <a:srgbClr val="003399"/>
                  </a:gs>
                  <a:gs pos="100000">
                    <a:srgbClr val="002E8B"/>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1624" name="Freeform 8"/>
              <p:cNvSpPr/>
              <p:nvPr/>
            </p:nvSpPr>
            <p:spPr>
              <a:xfrm>
                <a:off x="1860550" y="1771650"/>
                <a:ext cx="4522788" cy="1538288"/>
              </a:xfrm>
              <a:custGeom>
                <a:avLst/>
                <a:gdLst/>
                <a:ahLst/>
                <a:cxnLst>
                  <a:cxn ang="0">
                    <a:pos x="wd2" y="hd2"/>
                  </a:cxn>
                  <a:cxn ang="5400000">
                    <a:pos x="wd2" y="hd2"/>
                  </a:cxn>
                  <a:cxn ang="10800000">
                    <a:pos x="wd2" y="hd2"/>
                  </a:cxn>
                  <a:cxn ang="16200000">
                    <a:pos x="wd2" y="hd2"/>
                  </a:cxn>
                </a:cxnLst>
                <a:rect l="0" t="0" r="r" b="b"/>
                <a:pathLst>
                  <a:path w="21600" h="21600" extrusionOk="0">
                    <a:moveTo>
                      <a:pt x="698" y="21355"/>
                    </a:moveTo>
                    <a:lnTo>
                      <a:pt x="0" y="21600"/>
                    </a:lnTo>
                    <a:lnTo>
                      <a:pt x="2964" y="21600"/>
                    </a:lnTo>
                    <a:lnTo>
                      <a:pt x="3290" y="21110"/>
                    </a:lnTo>
                    <a:lnTo>
                      <a:pt x="3662" y="20374"/>
                    </a:lnTo>
                    <a:lnTo>
                      <a:pt x="4200" y="19527"/>
                    </a:lnTo>
                    <a:lnTo>
                      <a:pt x="4814" y="18680"/>
                    </a:lnTo>
                    <a:lnTo>
                      <a:pt x="5512" y="17699"/>
                    </a:lnTo>
                    <a:lnTo>
                      <a:pt x="6338" y="16607"/>
                    </a:lnTo>
                    <a:lnTo>
                      <a:pt x="7286" y="15515"/>
                    </a:lnTo>
                    <a:lnTo>
                      <a:pt x="8355" y="14311"/>
                    </a:lnTo>
                    <a:lnTo>
                      <a:pt x="9545" y="12973"/>
                    </a:lnTo>
                    <a:lnTo>
                      <a:pt x="10864" y="11636"/>
                    </a:lnTo>
                    <a:lnTo>
                      <a:pt x="12305" y="10298"/>
                    </a:lnTo>
                    <a:lnTo>
                      <a:pt x="13867" y="8983"/>
                    </a:lnTo>
                    <a:lnTo>
                      <a:pt x="15595" y="7646"/>
                    </a:lnTo>
                    <a:lnTo>
                      <a:pt x="17445" y="6308"/>
                    </a:lnTo>
                    <a:lnTo>
                      <a:pt x="19462" y="4971"/>
                    </a:lnTo>
                    <a:lnTo>
                      <a:pt x="21600" y="3633"/>
                    </a:lnTo>
                    <a:lnTo>
                      <a:pt x="21600" y="0"/>
                    </a:lnTo>
                    <a:lnTo>
                      <a:pt x="21357" y="357"/>
                    </a:lnTo>
                    <a:lnTo>
                      <a:pt x="21024" y="736"/>
                    </a:lnTo>
                    <a:lnTo>
                      <a:pt x="20614" y="1204"/>
                    </a:lnTo>
                    <a:lnTo>
                      <a:pt x="20076" y="1694"/>
                    </a:lnTo>
                    <a:lnTo>
                      <a:pt x="19500" y="2185"/>
                    </a:lnTo>
                    <a:lnTo>
                      <a:pt x="18886" y="2675"/>
                    </a:lnTo>
                    <a:lnTo>
                      <a:pt x="18188" y="3277"/>
                    </a:lnTo>
                    <a:lnTo>
                      <a:pt x="17445" y="3767"/>
                    </a:lnTo>
                    <a:lnTo>
                      <a:pt x="14322" y="6175"/>
                    </a:lnTo>
                    <a:lnTo>
                      <a:pt x="12798" y="7267"/>
                    </a:lnTo>
                    <a:lnTo>
                      <a:pt x="12055" y="7891"/>
                    </a:lnTo>
                    <a:lnTo>
                      <a:pt x="11395" y="8493"/>
                    </a:lnTo>
                    <a:lnTo>
                      <a:pt x="8393" y="11279"/>
                    </a:lnTo>
                    <a:lnTo>
                      <a:pt x="6914" y="12862"/>
                    </a:lnTo>
                    <a:lnTo>
                      <a:pt x="5512" y="14422"/>
                    </a:lnTo>
                    <a:lnTo>
                      <a:pt x="4155" y="16005"/>
                    </a:lnTo>
                    <a:lnTo>
                      <a:pt x="2881" y="17699"/>
                    </a:lnTo>
                    <a:lnTo>
                      <a:pt x="1729" y="19527"/>
                    </a:lnTo>
                    <a:lnTo>
                      <a:pt x="698" y="21355"/>
                    </a:lnTo>
                    <a:close/>
                  </a:path>
                </a:pathLst>
              </a:custGeom>
              <a:gradFill flip="none" rotWithShape="1">
                <a:gsLst>
                  <a:gs pos="0">
                    <a:srgbClr val="002A7D"/>
                  </a:gs>
                  <a:gs pos="100000">
                    <a:srgbClr val="003399"/>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1625" name="Freeform 9"/>
              <p:cNvSpPr/>
              <p:nvPr/>
            </p:nvSpPr>
            <p:spPr>
              <a:xfrm>
                <a:off x="1619250" y="0"/>
                <a:ext cx="4773613" cy="3309938"/>
              </a:xfrm>
              <a:custGeom>
                <a:avLst/>
                <a:gdLst/>
                <a:ahLst/>
                <a:cxnLst>
                  <a:cxn ang="0">
                    <a:pos x="wd2" y="hd2"/>
                  </a:cxn>
                  <a:cxn ang="5400000">
                    <a:pos x="wd2" y="hd2"/>
                  </a:cxn>
                  <a:cxn ang="10800000">
                    <a:pos x="wd2" y="hd2"/>
                  </a:cxn>
                  <a:cxn ang="16200000">
                    <a:pos x="wd2" y="hd2"/>
                  </a:cxn>
                </a:cxnLst>
                <a:rect l="0" t="0" r="r" b="b"/>
                <a:pathLst>
                  <a:path w="21600" h="21600" extrusionOk="0">
                    <a:moveTo>
                      <a:pt x="10250" y="4569"/>
                    </a:moveTo>
                    <a:lnTo>
                      <a:pt x="10294" y="4911"/>
                    </a:lnTo>
                    <a:lnTo>
                      <a:pt x="10373" y="5190"/>
                    </a:lnTo>
                    <a:lnTo>
                      <a:pt x="10488" y="5470"/>
                    </a:lnTo>
                    <a:lnTo>
                      <a:pt x="10646" y="5698"/>
                    </a:lnTo>
                    <a:lnTo>
                      <a:pt x="11069" y="6143"/>
                    </a:lnTo>
                    <a:lnTo>
                      <a:pt x="11658" y="6599"/>
                    </a:lnTo>
                    <a:lnTo>
                      <a:pt x="12319" y="6941"/>
                    </a:lnTo>
                    <a:lnTo>
                      <a:pt x="13059" y="7273"/>
                    </a:lnTo>
                    <a:lnTo>
                      <a:pt x="13842" y="7614"/>
                    </a:lnTo>
                    <a:lnTo>
                      <a:pt x="15480" y="8174"/>
                    </a:lnTo>
                    <a:lnTo>
                      <a:pt x="16299" y="8516"/>
                    </a:lnTo>
                    <a:lnTo>
                      <a:pt x="17039" y="8795"/>
                    </a:lnTo>
                    <a:lnTo>
                      <a:pt x="17700" y="9137"/>
                    </a:lnTo>
                    <a:lnTo>
                      <a:pt x="18324" y="9531"/>
                    </a:lnTo>
                    <a:lnTo>
                      <a:pt x="18791" y="9925"/>
                    </a:lnTo>
                    <a:lnTo>
                      <a:pt x="18949" y="10153"/>
                    </a:lnTo>
                    <a:lnTo>
                      <a:pt x="19100" y="10432"/>
                    </a:lnTo>
                    <a:lnTo>
                      <a:pt x="19222" y="10660"/>
                    </a:lnTo>
                    <a:lnTo>
                      <a:pt x="19258" y="10940"/>
                    </a:lnTo>
                    <a:lnTo>
                      <a:pt x="19258" y="11220"/>
                    </a:lnTo>
                    <a:lnTo>
                      <a:pt x="19222" y="11447"/>
                    </a:lnTo>
                    <a:lnTo>
                      <a:pt x="19143" y="11675"/>
                    </a:lnTo>
                    <a:lnTo>
                      <a:pt x="18985" y="11903"/>
                    </a:lnTo>
                    <a:lnTo>
                      <a:pt x="18791" y="12121"/>
                    </a:lnTo>
                    <a:lnTo>
                      <a:pt x="18554" y="12297"/>
                    </a:lnTo>
                    <a:lnTo>
                      <a:pt x="18281" y="12515"/>
                    </a:lnTo>
                    <a:lnTo>
                      <a:pt x="17972" y="12691"/>
                    </a:lnTo>
                    <a:lnTo>
                      <a:pt x="17585" y="12856"/>
                    </a:lnTo>
                    <a:lnTo>
                      <a:pt x="17154" y="13022"/>
                    </a:lnTo>
                    <a:lnTo>
                      <a:pt x="16723" y="13198"/>
                    </a:lnTo>
                    <a:lnTo>
                      <a:pt x="16220" y="13364"/>
                    </a:lnTo>
                    <a:lnTo>
                      <a:pt x="15128" y="13758"/>
                    </a:lnTo>
                    <a:lnTo>
                      <a:pt x="13878" y="14214"/>
                    </a:lnTo>
                    <a:lnTo>
                      <a:pt x="12513" y="14721"/>
                    </a:lnTo>
                    <a:lnTo>
                      <a:pt x="10998" y="15281"/>
                    </a:lnTo>
                    <a:lnTo>
                      <a:pt x="9396" y="15954"/>
                    </a:lnTo>
                    <a:lnTo>
                      <a:pt x="7679" y="16752"/>
                    </a:lnTo>
                    <a:lnTo>
                      <a:pt x="5890" y="17705"/>
                    </a:lnTo>
                    <a:lnTo>
                      <a:pt x="3980" y="18834"/>
                    </a:lnTo>
                    <a:lnTo>
                      <a:pt x="2026" y="20129"/>
                    </a:lnTo>
                    <a:lnTo>
                      <a:pt x="0" y="21600"/>
                    </a:lnTo>
                    <a:lnTo>
                      <a:pt x="1092" y="21600"/>
                    </a:lnTo>
                    <a:lnTo>
                      <a:pt x="1753" y="21486"/>
                    </a:lnTo>
                    <a:lnTo>
                      <a:pt x="2773" y="20637"/>
                    </a:lnTo>
                    <a:lnTo>
                      <a:pt x="3857" y="19787"/>
                    </a:lnTo>
                    <a:lnTo>
                      <a:pt x="5028" y="19000"/>
                    </a:lnTo>
                    <a:lnTo>
                      <a:pt x="6314" y="18264"/>
                    </a:lnTo>
                    <a:lnTo>
                      <a:pt x="7643" y="17539"/>
                    </a:lnTo>
                    <a:lnTo>
                      <a:pt x="9044" y="16803"/>
                    </a:lnTo>
                    <a:lnTo>
                      <a:pt x="11931" y="15508"/>
                    </a:lnTo>
                    <a:lnTo>
                      <a:pt x="12556" y="15229"/>
                    </a:lnTo>
                    <a:lnTo>
                      <a:pt x="13253" y="14939"/>
                    </a:lnTo>
                    <a:lnTo>
                      <a:pt x="14697" y="14431"/>
                    </a:lnTo>
                    <a:lnTo>
                      <a:pt x="17656" y="13312"/>
                    </a:lnTo>
                    <a:lnTo>
                      <a:pt x="18324" y="13084"/>
                    </a:lnTo>
                    <a:lnTo>
                      <a:pt x="18985" y="12805"/>
                    </a:lnTo>
                    <a:lnTo>
                      <a:pt x="19610" y="12577"/>
                    </a:lnTo>
                    <a:lnTo>
                      <a:pt x="20156" y="12349"/>
                    </a:lnTo>
                    <a:lnTo>
                      <a:pt x="20659" y="12121"/>
                    </a:lnTo>
                    <a:lnTo>
                      <a:pt x="21054" y="11903"/>
                    </a:lnTo>
                    <a:lnTo>
                      <a:pt x="21363" y="11727"/>
                    </a:lnTo>
                    <a:lnTo>
                      <a:pt x="21600" y="11561"/>
                    </a:lnTo>
                    <a:lnTo>
                      <a:pt x="21600" y="9023"/>
                    </a:lnTo>
                    <a:lnTo>
                      <a:pt x="21126" y="8909"/>
                    </a:lnTo>
                    <a:lnTo>
                      <a:pt x="20544" y="8744"/>
                    </a:lnTo>
                    <a:lnTo>
                      <a:pt x="19919" y="8567"/>
                    </a:lnTo>
                    <a:lnTo>
                      <a:pt x="19179" y="8350"/>
                    </a:lnTo>
                    <a:lnTo>
                      <a:pt x="18439" y="8122"/>
                    </a:lnTo>
                    <a:lnTo>
                      <a:pt x="17656" y="7842"/>
                    </a:lnTo>
                    <a:lnTo>
                      <a:pt x="16098" y="7273"/>
                    </a:lnTo>
                    <a:lnTo>
                      <a:pt x="15358" y="6941"/>
                    </a:lnTo>
                    <a:lnTo>
                      <a:pt x="14697" y="6599"/>
                    </a:lnTo>
                    <a:lnTo>
                      <a:pt x="14072" y="6257"/>
                    </a:lnTo>
                    <a:lnTo>
                      <a:pt x="13526" y="5864"/>
                    </a:lnTo>
                    <a:lnTo>
                      <a:pt x="13102" y="5532"/>
                    </a:lnTo>
                    <a:lnTo>
                      <a:pt x="12786" y="5128"/>
                    </a:lnTo>
                    <a:lnTo>
                      <a:pt x="12707" y="4911"/>
                    </a:lnTo>
                    <a:lnTo>
                      <a:pt x="12628" y="4734"/>
                    </a:lnTo>
                    <a:lnTo>
                      <a:pt x="12592" y="4517"/>
                    </a:lnTo>
                    <a:lnTo>
                      <a:pt x="12628" y="4341"/>
                    </a:lnTo>
                    <a:lnTo>
                      <a:pt x="12786" y="3947"/>
                    </a:lnTo>
                    <a:lnTo>
                      <a:pt x="13023" y="3553"/>
                    </a:lnTo>
                    <a:lnTo>
                      <a:pt x="13375" y="3274"/>
                    </a:lnTo>
                    <a:lnTo>
                      <a:pt x="13799" y="2994"/>
                    </a:lnTo>
                    <a:lnTo>
                      <a:pt x="14266" y="2766"/>
                    </a:lnTo>
                    <a:lnTo>
                      <a:pt x="14812" y="2538"/>
                    </a:lnTo>
                    <a:lnTo>
                      <a:pt x="16062" y="2207"/>
                    </a:lnTo>
                    <a:lnTo>
                      <a:pt x="17462" y="1865"/>
                    </a:lnTo>
                    <a:lnTo>
                      <a:pt x="18870" y="1637"/>
                    </a:lnTo>
                    <a:lnTo>
                      <a:pt x="20307" y="1295"/>
                    </a:lnTo>
                    <a:lnTo>
                      <a:pt x="20975" y="1129"/>
                    </a:lnTo>
                    <a:lnTo>
                      <a:pt x="21600" y="901"/>
                    </a:lnTo>
                    <a:lnTo>
                      <a:pt x="21600" y="0"/>
                    </a:lnTo>
                    <a:lnTo>
                      <a:pt x="20896" y="228"/>
                    </a:lnTo>
                    <a:lnTo>
                      <a:pt x="20077" y="456"/>
                    </a:lnTo>
                    <a:lnTo>
                      <a:pt x="19222" y="684"/>
                    </a:lnTo>
                    <a:lnTo>
                      <a:pt x="18324" y="849"/>
                    </a:lnTo>
                    <a:lnTo>
                      <a:pt x="16414" y="1243"/>
                    </a:lnTo>
                    <a:lnTo>
                      <a:pt x="15480" y="1409"/>
                    </a:lnTo>
                    <a:lnTo>
                      <a:pt x="14582" y="1637"/>
                    </a:lnTo>
                    <a:lnTo>
                      <a:pt x="13684" y="1803"/>
                    </a:lnTo>
                    <a:lnTo>
                      <a:pt x="12865" y="2093"/>
                    </a:lnTo>
                    <a:lnTo>
                      <a:pt x="12125" y="2372"/>
                    </a:lnTo>
                    <a:lnTo>
                      <a:pt x="11500" y="2704"/>
                    </a:lnTo>
                    <a:lnTo>
                      <a:pt x="10954" y="3108"/>
                    </a:lnTo>
                    <a:lnTo>
                      <a:pt x="10567" y="3502"/>
                    </a:lnTo>
                    <a:lnTo>
                      <a:pt x="10452" y="3719"/>
                    </a:lnTo>
                    <a:lnTo>
                      <a:pt x="10329" y="4009"/>
                    </a:lnTo>
                    <a:lnTo>
                      <a:pt x="10250" y="4289"/>
                    </a:lnTo>
                    <a:lnTo>
                      <a:pt x="10250" y="4569"/>
                    </a:lnTo>
                    <a:close/>
                  </a:path>
                </a:pathLst>
              </a:custGeom>
              <a:solidFill>
                <a:srgbClr val="00339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1626" name="Freeform 10"/>
              <p:cNvSpPr/>
              <p:nvPr/>
            </p:nvSpPr>
            <p:spPr>
              <a:xfrm>
                <a:off x="4402137" y="138112"/>
                <a:ext cx="1981201" cy="855664"/>
              </a:xfrm>
              <a:custGeom>
                <a:avLst/>
                <a:gdLst/>
                <a:ahLst/>
                <a:cxnLst>
                  <a:cxn ang="0">
                    <a:pos x="wd2" y="hd2"/>
                  </a:cxn>
                  <a:cxn ang="5400000">
                    <a:pos x="wd2" y="hd2"/>
                  </a:cxn>
                  <a:cxn ang="10800000">
                    <a:pos x="wd2" y="hd2"/>
                  </a:cxn>
                  <a:cxn ang="16200000">
                    <a:pos x="wd2" y="hd2"/>
                  </a:cxn>
                </a:cxnLst>
                <a:rect l="0" t="0" r="r" b="b"/>
                <a:pathLst>
                  <a:path w="21600" h="21600" extrusionOk="0">
                    <a:moveTo>
                      <a:pt x="0" y="13305"/>
                    </a:moveTo>
                    <a:lnTo>
                      <a:pt x="0" y="14427"/>
                    </a:lnTo>
                    <a:lnTo>
                      <a:pt x="87" y="15509"/>
                    </a:lnTo>
                    <a:lnTo>
                      <a:pt x="467" y="16591"/>
                    </a:lnTo>
                    <a:lnTo>
                      <a:pt x="935" y="17472"/>
                    </a:lnTo>
                    <a:lnTo>
                      <a:pt x="1592" y="18554"/>
                    </a:lnTo>
                    <a:lnTo>
                      <a:pt x="2440" y="19636"/>
                    </a:lnTo>
                    <a:lnTo>
                      <a:pt x="3375" y="20518"/>
                    </a:lnTo>
                    <a:lnTo>
                      <a:pt x="4413" y="21600"/>
                    </a:lnTo>
                    <a:lnTo>
                      <a:pt x="3669" y="20718"/>
                    </a:lnTo>
                    <a:lnTo>
                      <a:pt x="3098" y="19636"/>
                    </a:lnTo>
                    <a:lnTo>
                      <a:pt x="2717" y="18755"/>
                    </a:lnTo>
                    <a:lnTo>
                      <a:pt x="2440" y="17913"/>
                    </a:lnTo>
                    <a:lnTo>
                      <a:pt x="2354" y="17032"/>
                    </a:lnTo>
                    <a:lnTo>
                      <a:pt x="2354" y="16150"/>
                    </a:lnTo>
                    <a:lnTo>
                      <a:pt x="2440" y="15268"/>
                    </a:lnTo>
                    <a:lnTo>
                      <a:pt x="3098" y="13745"/>
                    </a:lnTo>
                    <a:lnTo>
                      <a:pt x="3479" y="13104"/>
                    </a:lnTo>
                    <a:lnTo>
                      <a:pt x="4604" y="11782"/>
                    </a:lnTo>
                    <a:lnTo>
                      <a:pt x="6110" y="10499"/>
                    </a:lnTo>
                    <a:lnTo>
                      <a:pt x="7702" y="9377"/>
                    </a:lnTo>
                    <a:lnTo>
                      <a:pt x="9588" y="8536"/>
                    </a:lnTo>
                    <a:lnTo>
                      <a:pt x="11458" y="7654"/>
                    </a:lnTo>
                    <a:lnTo>
                      <a:pt x="15404" y="6131"/>
                    </a:lnTo>
                    <a:lnTo>
                      <a:pt x="17187" y="5450"/>
                    </a:lnTo>
                    <a:lnTo>
                      <a:pt x="18883" y="4809"/>
                    </a:lnTo>
                    <a:lnTo>
                      <a:pt x="20388" y="4609"/>
                    </a:lnTo>
                    <a:lnTo>
                      <a:pt x="21600" y="4168"/>
                    </a:lnTo>
                    <a:lnTo>
                      <a:pt x="21600" y="0"/>
                    </a:lnTo>
                    <a:lnTo>
                      <a:pt x="20094" y="882"/>
                    </a:lnTo>
                    <a:lnTo>
                      <a:pt x="18502" y="1523"/>
                    </a:lnTo>
                    <a:lnTo>
                      <a:pt x="15127" y="2845"/>
                    </a:lnTo>
                    <a:lnTo>
                      <a:pt x="11648" y="3727"/>
                    </a:lnTo>
                    <a:lnTo>
                      <a:pt x="8360" y="5049"/>
                    </a:lnTo>
                    <a:lnTo>
                      <a:pt x="6767" y="5691"/>
                    </a:lnTo>
                    <a:lnTo>
                      <a:pt x="5348" y="6332"/>
                    </a:lnTo>
                    <a:lnTo>
                      <a:pt x="3946" y="7213"/>
                    </a:lnTo>
                    <a:lnTo>
                      <a:pt x="2821" y="8095"/>
                    </a:lnTo>
                    <a:lnTo>
                      <a:pt x="1783" y="9177"/>
                    </a:lnTo>
                    <a:lnTo>
                      <a:pt x="935" y="10259"/>
                    </a:lnTo>
                    <a:lnTo>
                      <a:pt x="381" y="11782"/>
                    </a:lnTo>
                    <a:lnTo>
                      <a:pt x="0" y="13305"/>
                    </a:lnTo>
                    <a:close/>
                  </a:path>
                </a:pathLst>
              </a:custGeom>
              <a:gradFill flip="none" rotWithShape="1">
                <a:gsLst>
                  <a:gs pos="0">
                    <a:srgbClr val="002D86"/>
                  </a:gs>
                  <a:gs pos="100000">
                    <a:srgbClr val="003399"/>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grpSp>
        <p:sp>
          <p:nvSpPr>
            <p:cNvPr id="1628" name="Freeform 11"/>
            <p:cNvSpPr/>
            <p:nvPr/>
          </p:nvSpPr>
          <p:spPr>
            <a:xfrm>
              <a:off x="5273675" y="2128837"/>
              <a:ext cx="2897188" cy="2439989"/>
            </a:xfrm>
            <a:custGeom>
              <a:avLst/>
              <a:gdLst/>
              <a:ahLst/>
              <a:cxnLst>
                <a:cxn ang="0">
                  <a:pos x="wd2" y="hd2"/>
                </a:cxn>
                <a:cxn ang="5400000">
                  <a:pos x="wd2" y="hd2"/>
                </a:cxn>
                <a:cxn ang="10800000">
                  <a:pos x="wd2" y="hd2"/>
                </a:cxn>
                <a:cxn ang="16200000">
                  <a:pos x="wd2" y="hd2"/>
                </a:cxn>
              </a:cxnLst>
              <a:rect l="0" t="0" r="r" b="b"/>
              <a:pathLst>
                <a:path w="21600" h="21600" extrusionOk="0">
                  <a:moveTo>
                    <a:pt x="7253" y="15998"/>
                  </a:moveTo>
                  <a:lnTo>
                    <a:pt x="9238" y="15601"/>
                  </a:lnTo>
                  <a:lnTo>
                    <a:pt x="11082" y="15204"/>
                  </a:lnTo>
                  <a:lnTo>
                    <a:pt x="12766" y="14880"/>
                  </a:lnTo>
                  <a:lnTo>
                    <a:pt x="14300" y="14483"/>
                  </a:lnTo>
                  <a:lnTo>
                    <a:pt x="15673" y="14072"/>
                  </a:lnTo>
                  <a:lnTo>
                    <a:pt x="16896" y="13675"/>
                  </a:lnTo>
                  <a:lnTo>
                    <a:pt x="18025" y="13189"/>
                  </a:lnTo>
                  <a:lnTo>
                    <a:pt x="18938" y="12792"/>
                  </a:lnTo>
                  <a:lnTo>
                    <a:pt x="19756" y="12234"/>
                  </a:lnTo>
                  <a:lnTo>
                    <a:pt x="20424" y="11763"/>
                  </a:lnTo>
                  <a:lnTo>
                    <a:pt x="20885" y="11116"/>
                  </a:lnTo>
                  <a:lnTo>
                    <a:pt x="21290" y="10469"/>
                  </a:lnTo>
                  <a:lnTo>
                    <a:pt x="21497" y="9837"/>
                  </a:lnTo>
                  <a:lnTo>
                    <a:pt x="21600" y="9028"/>
                  </a:lnTo>
                  <a:lnTo>
                    <a:pt x="21544" y="8234"/>
                  </a:lnTo>
                  <a:lnTo>
                    <a:pt x="21346" y="7352"/>
                  </a:lnTo>
                  <a:lnTo>
                    <a:pt x="21083" y="6720"/>
                  </a:lnTo>
                  <a:lnTo>
                    <a:pt x="20678" y="5999"/>
                  </a:lnTo>
                  <a:lnTo>
                    <a:pt x="20170" y="5352"/>
                  </a:lnTo>
                  <a:lnTo>
                    <a:pt x="19559" y="4720"/>
                  </a:lnTo>
                  <a:lnTo>
                    <a:pt x="18891" y="4073"/>
                  </a:lnTo>
                  <a:lnTo>
                    <a:pt x="18129" y="3441"/>
                  </a:lnTo>
                  <a:lnTo>
                    <a:pt x="16642" y="2309"/>
                  </a:lnTo>
                  <a:lnTo>
                    <a:pt x="15880" y="1838"/>
                  </a:lnTo>
                  <a:lnTo>
                    <a:pt x="15165" y="1353"/>
                  </a:lnTo>
                  <a:lnTo>
                    <a:pt x="14450" y="956"/>
                  </a:lnTo>
                  <a:lnTo>
                    <a:pt x="13886" y="632"/>
                  </a:lnTo>
                  <a:lnTo>
                    <a:pt x="13378" y="397"/>
                  </a:lnTo>
                  <a:lnTo>
                    <a:pt x="13020" y="147"/>
                  </a:lnTo>
                  <a:lnTo>
                    <a:pt x="12766" y="74"/>
                  </a:lnTo>
                  <a:lnTo>
                    <a:pt x="12663" y="0"/>
                  </a:lnTo>
                  <a:lnTo>
                    <a:pt x="14093" y="794"/>
                  </a:lnTo>
                  <a:lnTo>
                    <a:pt x="15570" y="1750"/>
                  </a:lnTo>
                  <a:lnTo>
                    <a:pt x="17000" y="2720"/>
                  </a:lnTo>
                  <a:lnTo>
                    <a:pt x="18326" y="3749"/>
                  </a:lnTo>
                  <a:lnTo>
                    <a:pt x="18938" y="4235"/>
                  </a:lnTo>
                  <a:lnTo>
                    <a:pt x="19455" y="4793"/>
                  </a:lnTo>
                  <a:lnTo>
                    <a:pt x="19963" y="5352"/>
                  </a:lnTo>
                  <a:lnTo>
                    <a:pt x="20424" y="5911"/>
                  </a:lnTo>
                  <a:lnTo>
                    <a:pt x="20782" y="6470"/>
                  </a:lnTo>
                  <a:lnTo>
                    <a:pt x="21036" y="7028"/>
                  </a:lnTo>
                  <a:lnTo>
                    <a:pt x="21186" y="7675"/>
                  </a:lnTo>
                  <a:lnTo>
                    <a:pt x="21290" y="8234"/>
                  </a:lnTo>
                  <a:lnTo>
                    <a:pt x="21243" y="8793"/>
                  </a:lnTo>
                  <a:lnTo>
                    <a:pt x="21083" y="9352"/>
                  </a:lnTo>
                  <a:lnTo>
                    <a:pt x="20829" y="9837"/>
                  </a:lnTo>
                  <a:lnTo>
                    <a:pt x="20424" y="10322"/>
                  </a:lnTo>
                  <a:lnTo>
                    <a:pt x="19963" y="10719"/>
                  </a:lnTo>
                  <a:lnTo>
                    <a:pt x="19399" y="11116"/>
                  </a:lnTo>
                  <a:lnTo>
                    <a:pt x="18787" y="11440"/>
                  </a:lnTo>
                  <a:lnTo>
                    <a:pt x="18072" y="11763"/>
                  </a:lnTo>
                  <a:lnTo>
                    <a:pt x="17254" y="12072"/>
                  </a:lnTo>
                  <a:lnTo>
                    <a:pt x="16445" y="12395"/>
                  </a:lnTo>
                  <a:lnTo>
                    <a:pt x="14601" y="12881"/>
                  </a:lnTo>
                  <a:lnTo>
                    <a:pt x="12710" y="13351"/>
                  </a:lnTo>
                  <a:lnTo>
                    <a:pt x="10668" y="13836"/>
                  </a:lnTo>
                  <a:lnTo>
                    <a:pt x="8683" y="14233"/>
                  </a:lnTo>
                  <a:lnTo>
                    <a:pt x="6736" y="14630"/>
                  </a:lnTo>
                  <a:lnTo>
                    <a:pt x="4901" y="15116"/>
                  </a:lnTo>
                  <a:lnTo>
                    <a:pt x="4083" y="15351"/>
                  </a:lnTo>
                  <a:lnTo>
                    <a:pt x="3321" y="15674"/>
                  </a:lnTo>
                  <a:lnTo>
                    <a:pt x="2606" y="15910"/>
                  </a:lnTo>
                  <a:lnTo>
                    <a:pt x="1938" y="16233"/>
                  </a:lnTo>
                  <a:lnTo>
                    <a:pt x="1383" y="16557"/>
                  </a:lnTo>
                  <a:lnTo>
                    <a:pt x="866" y="16880"/>
                  </a:lnTo>
                  <a:lnTo>
                    <a:pt x="508" y="17277"/>
                  </a:lnTo>
                  <a:lnTo>
                    <a:pt x="207" y="17674"/>
                  </a:lnTo>
                  <a:lnTo>
                    <a:pt x="56" y="18071"/>
                  </a:lnTo>
                  <a:lnTo>
                    <a:pt x="0" y="18556"/>
                  </a:lnTo>
                  <a:lnTo>
                    <a:pt x="103" y="19042"/>
                  </a:lnTo>
                  <a:lnTo>
                    <a:pt x="254" y="19512"/>
                  </a:lnTo>
                  <a:lnTo>
                    <a:pt x="508" y="19924"/>
                  </a:lnTo>
                  <a:lnTo>
                    <a:pt x="922" y="20321"/>
                  </a:lnTo>
                  <a:lnTo>
                    <a:pt x="1326" y="20644"/>
                  </a:lnTo>
                  <a:lnTo>
                    <a:pt x="1844" y="20953"/>
                  </a:lnTo>
                  <a:lnTo>
                    <a:pt x="3067" y="21600"/>
                  </a:lnTo>
                  <a:lnTo>
                    <a:pt x="2502" y="21203"/>
                  </a:lnTo>
                  <a:lnTo>
                    <a:pt x="2041" y="20791"/>
                  </a:lnTo>
                  <a:lnTo>
                    <a:pt x="1637" y="20394"/>
                  </a:lnTo>
                  <a:lnTo>
                    <a:pt x="1383" y="19997"/>
                  </a:lnTo>
                  <a:lnTo>
                    <a:pt x="1176" y="19600"/>
                  </a:lnTo>
                  <a:lnTo>
                    <a:pt x="1129" y="19203"/>
                  </a:lnTo>
                  <a:lnTo>
                    <a:pt x="1176" y="18792"/>
                  </a:lnTo>
                  <a:lnTo>
                    <a:pt x="1326" y="18483"/>
                  </a:lnTo>
                  <a:lnTo>
                    <a:pt x="1637" y="18071"/>
                  </a:lnTo>
                  <a:lnTo>
                    <a:pt x="1994" y="17762"/>
                  </a:lnTo>
                  <a:lnTo>
                    <a:pt x="2559" y="17439"/>
                  </a:lnTo>
                  <a:lnTo>
                    <a:pt x="3217" y="17115"/>
                  </a:lnTo>
                  <a:lnTo>
                    <a:pt x="3979" y="16792"/>
                  </a:lnTo>
                  <a:lnTo>
                    <a:pt x="4958" y="16483"/>
                  </a:lnTo>
                  <a:lnTo>
                    <a:pt x="6030" y="16233"/>
                  </a:lnTo>
                  <a:lnTo>
                    <a:pt x="7253" y="15998"/>
                  </a:lnTo>
                  <a:close/>
                </a:path>
              </a:pathLst>
            </a:custGeom>
            <a:gradFill flip="none" rotWithShape="1">
              <a:gsLst>
                <a:gs pos="0">
                  <a:srgbClr val="002B82"/>
                </a:gs>
                <a:gs pos="100000">
                  <a:srgbClr val="003399"/>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1629" name="Freeform 12"/>
            <p:cNvSpPr/>
            <p:nvPr/>
          </p:nvSpPr>
          <p:spPr>
            <a:xfrm>
              <a:off x="0" y="0"/>
              <a:ext cx="9140826" cy="2819401"/>
            </a:xfrm>
            <a:prstGeom prst="rect">
              <a:avLst/>
            </a:prstGeom>
            <a:gradFill flip="none" rotWithShape="1">
              <a:gsLst>
                <a:gs pos="0">
                  <a:srgbClr val="000514"/>
                </a:gs>
                <a:gs pos="100000">
                  <a:srgbClr val="003399"/>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grpSp>
      <p:sp>
        <p:nvSpPr>
          <p:cNvPr id="1631" name="Title Text"/>
          <p:cNvSpPr txBox="1">
            <a:spLocks noGrp="1"/>
          </p:cNvSpPr>
          <p:nvPr>
            <p:ph type="title"/>
          </p:nvPr>
        </p:nvSpPr>
        <p:spPr>
          <a:xfrm>
            <a:off x="457200" y="274638"/>
            <a:ext cx="8229600" cy="1143001"/>
          </a:xfrm>
          <a:prstGeom prst="rect">
            <a:avLst/>
          </a:prstGeom>
        </p:spPr>
        <p:txBody>
          <a:bodyPr/>
          <a:lstStyle>
            <a:lvl1pPr>
              <a:defRPr b="1">
                <a:solidFill>
                  <a:srgbClr val="E5E5FF"/>
                </a:solidFill>
                <a:latin typeface="Garamond"/>
                <a:ea typeface="Garamond"/>
                <a:cs typeface="Garamond"/>
                <a:sym typeface="Garamond"/>
              </a:defRPr>
            </a:lvl1pPr>
          </a:lstStyle>
          <a:p>
            <a:r>
              <a:t>Title Text</a:t>
            </a:r>
          </a:p>
        </p:txBody>
      </p:sp>
      <p:sp>
        <p:nvSpPr>
          <p:cNvPr id="1632" name="Body Level One…"/>
          <p:cNvSpPr txBox="1">
            <a:spLocks noGrp="1"/>
          </p:cNvSpPr>
          <p:nvPr>
            <p:ph type="body" idx="1"/>
          </p:nvPr>
        </p:nvSpPr>
        <p:spPr>
          <a:xfrm>
            <a:off x="457200" y="1600200"/>
            <a:ext cx="8229600" cy="4525963"/>
          </a:xfrm>
          <a:prstGeom prst="rect">
            <a:avLst/>
          </a:prstGeom>
        </p:spPr>
        <p:txBody>
          <a:bodyPr/>
          <a:lstStyle>
            <a:lvl1pPr>
              <a:buClr>
                <a:srgbClr val="FFCC00"/>
              </a:buClr>
              <a:buSzPct val="70000"/>
              <a:buChar char="■"/>
              <a:defRPr>
                <a:latin typeface="Garamond"/>
                <a:ea typeface="Garamond"/>
                <a:cs typeface="Garamond"/>
                <a:sym typeface="Garamond"/>
              </a:defRPr>
            </a:lvl1pPr>
            <a:lvl2pPr>
              <a:buClr>
                <a:srgbClr val="FFCC00"/>
              </a:buClr>
              <a:buSzPct val="70000"/>
              <a:buChar char="■"/>
              <a:defRPr>
                <a:latin typeface="Garamond"/>
                <a:ea typeface="Garamond"/>
                <a:cs typeface="Garamond"/>
                <a:sym typeface="Garamond"/>
              </a:defRPr>
            </a:lvl2pPr>
            <a:lvl3pPr>
              <a:buClr>
                <a:srgbClr val="FFCC00"/>
              </a:buClr>
              <a:buSzPct val="70000"/>
              <a:buChar char="■"/>
              <a:defRPr>
                <a:latin typeface="Garamond"/>
                <a:ea typeface="Garamond"/>
                <a:cs typeface="Garamond"/>
                <a:sym typeface="Garamond"/>
              </a:defRPr>
            </a:lvl3pPr>
            <a:lvl4pPr>
              <a:buClr>
                <a:srgbClr val="FFCC00"/>
              </a:buClr>
              <a:buSzPct val="70000"/>
              <a:buChar char="■"/>
              <a:defRPr>
                <a:latin typeface="Garamond"/>
                <a:ea typeface="Garamond"/>
                <a:cs typeface="Garamond"/>
                <a:sym typeface="Garamond"/>
              </a:defRPr>
            </a:lvl4pPr>
            <a:lvl5pPr>
              <a:buClr>
                <a:srgbClr val="FFCC00"/>
              </a:buClr>
              <a:buSzPct val="70000"/>
              <a:buChar char="■"/>
              <a:defRPr>
                <a:latin typeface="Garamond"/>
                <a:ea typeface="Garamond"/>
                <a:cs typeface="Garamond"/>
                <a:sym typeface="Garamond"/>
              </a:defRPr>
            </a:lvl5pPr>
          </a:lstStyle>
          <a:p>
            <a:r>
              <a:t>Body Level One</a:t>
            </a:r>
          </a:p>
          <a:p>
            <a:pPr lvl="1"/>
            <a:r>
              <a:t>Body Level Two</a:t>
            </a:r>
          </a:p>
          <a:p>
            <a:pPr lvl="2"/>
            <a:r>
              <a:t>Body Level Three</a:t>
            </a:r>
          </a:p>
          <a:p>
            <a:pPr lvl="3"/>
            <a:r>
              <a:t>Body Level Four</a:t>
            </a:r>
          </a:p>
          <a:p>
            <a:pPr lvl="4"/>
            <a:r>
              <a:t>Body Level Five</a:t>
            </a:r>
          </a:p>
        </p:txBody>
      </p:sp>
      <p:sp>
        <p:nvSpPr>
          <p:cNvPr id="1633" name="Slide Number"/>
          <p:cNvSpPr txBox="1">
            <a:spLocks noGrp="1"/>
          </p:cNvSpPr>
          <p:nvPr>
            <p:ph type="sldNum" sz="quarter" idx="2"/>
          </p:nvPr>
        </p:nvSpPr>
        <p:spPr>
          <a:xfrm>
            <a:off x="8439785" y="6468110"/>
            <a:ext cx="247015" cy="256541"/>
          </a:xfrm>
          <a:prstGeom prst="rect">
            <a:avLst/>
          </a:prstGeom>
        </p:spPr>
        <p:txBody>
          <a:bodyPr anchor="b"/>
          <a:lstStyle>
            <a:lvl1pPr>
              <a:defRPr sz="1200">
                <a:latin typeface="Garamond"/>
                <a:ea typeface="Garamond"/>
                <a:cs typeface="Garamond"/>
                <a:sym typeface="Garamond"/>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2891594713"/>
      </p:ext>
    </p:extLst>
  </p:cSld>
  <p:clrMapOvr>
    <a:masterClrMapping/>
  </p:clrMapOvr>
  <p:transition spd="med"/>
</p:sldLayout>
</file>

<file path=ppt/slideLayouts/slideLayout313.xml><?xml version="1.0" encoding="utf-8"?>
<p:sldLayout xmlns:a="http://schemas.openxmlformats.org/drawingml/2006/main" xmlns:r="http://schemas.openxmlformats.org/officeDocument/2006/relationships" xmlns:p="http://schemas.openxmlformats.org/presentationml/2006/main" showMasterSp="0" type="tx">
  <p:cSld name="7_Section Header">
    <p:bg>
      <p:bgPr>
        <a:solidFill>
          <a:srgbClr val="003399"/>
        </a:solidFill>
        <a:effectLst/>
      </p:bgPr>
    </p:bg>
    <p:spTree>
      <p:nvGrpSpPr>
        <p:cNvPr id="1" name=""/>
        <p:cNvGrpSpPr/>
        <p:nvPr/>
      </p:nvGrpSpPr>
      <p:grpSpPr>
        <a:xfrm>
          <a:off x="0" y="0"/>
          <a:ext cx="0" cy="0"/>
          <a:chOff x="0" y="0"/>
          <a:chExt cx="0" cy="0"/>
        </a:xfrm>
      </p:grpSpPr>
      <p:grpSp>
        <p:nvGrpSpPr>
          <p:cNvPr id="1648" name="Group 4"/>
          <p:cNvGrpSpPr/>
          <p:nvPr/>
        </p:nvGrpSpPr>
        <p:grpSpPr>
          <a:xfrm>
            <a:off x="0" y="0"/>
            <a:ext cx="9140826" cy="6850064"/>
            <a:chOff x="0" y="0"/>
            <a:chExt cx="9140825" cy="6850063"/>
          </a:xfrm>
        </p:grpSpPr>
        <p:grpSp>
          <p:nvGrpSpPr>
            <p:cNvPr id="1645" name="Group 5"/>
            <p:cNvGrpSpPr/>
            <p:nvPr/>
          </p:nvGrpSpPr>
          <p:grpSpPr>
            <a:xfrm>
              <a:off x="2743200" y="3540125"/>
              <a:ext cx="6392863" cy="3309939"/>
              <a:chOff x="0" y="0"/>
              <a:chExt cx="6392862" cy="3309937"/>
            </a:xfrm>
          </p:grpSpPr>
          <p:sp>
            <p:nvSpPr>
              <p:cNvPr id="1640" name="Freeform 6"/>
              <p:cNvSpPr/>
              <p:nvPr/>
            </p:nvSpPr>
            <p:spPr>
              <a:xfrm>
                <a:off x="0" y="657225"/>
                <a:ext cx="4575176" cy="2652713"/>
              </a:xfrm>
              <a:custGeom>
                <a:avLst/>
                <a:gdLst/>
                <a:ahLst/>
                <a:cxnLst>
                  <a:cxn ang="0">
                    <a:pos x="wd2" y="hd2"/>
                  </a:cxn>
                  <a:cxn ang="5400000">
                    <a:pos x="wd2" y="hd2"/>
                  </a:cxn>
                  <a:cxn ang="10800000">
                    <a:pos x="wd2" y="hd2"/>
                  </a:cxn>
                  <a:cxn ang="16200000">
                    <a:pos x="wd2" y="hd2"/>
                  </a:cxn>
                </a:cxnLst>
                <a:rect l="0" t="0" r="r" b="b"/>
                <a:pathLst>
                  <a:path w="21600" h="21600" extrusionOk="0">
                    <a:moveTo>
                      <a:pt x="20783" y="7032"/>
                    </a:moveTo>
                    <a:lnTo>
                      <a:pt x="20536" y="6825"/>
                    </a:lnTo>
                    <a:lnTo>
                      <a:pt x="20176" y="6541"/>
                    </a:lnTo>
                    <a:lnTo>
                      <a:pt x="19726" y="6256"/>
                    </a:lnTo>
                    <a:lnTo>
                      <a:pt x="19194" y="5907"/>
                    </a:lnTo>
                    <a:lnTo>
                      <a:pt x="18587" y="5481"/>
                    </a:lnTo>
                    <a:lnTo>
                      <a:pt x="17898" y="5132"/>
                    </a:lnTo>
                    <a:lnTo>
                      <a:pt x="16511" y="4434"/>
                    </a:lnTo>
                    <a:lnTo>
                      <a:pt x="15574" y="4007"/>
                    </a:lnTo>
                    <a:lnTo>
                      <a:pt x="14765" y="3581"/>
                    </a:lnTo>
                    <a:lnTo>
                      <a:pt x="14075" y="3167"/>
                    </a:lnTo>
                    <a:lnTo>
                      <a:pt x="13543" y="2740"/>
                    </a:lnTo>
                    <a:lnTo>
                      <a:pt x="13056" y="2314"/>
                    </a:lnTo>
                    <a:lnTo>
                      <a:pt x="12689" y="1965"/>
                    </a:lnTo>
                    <a:lnTo>
                      <a:pt x="12404" y="1616"/>
                    </a:lnTo>
                    <a:lnTo>
                      <a:pt x="12202" y="1331"/>
                    </a:lnTo>
                    <a:lnTo>
                      <a:pt x="12037" y="1047"/>
                    </a:lnTo>
                    <a:lnTo>
                      <a:pt x="11917" y="776"/>
                    </a:lnTo>
                    <a:lnTo>
                      <a:pt x="11879" y="556"/>
                    </a:lnTo>
                    <a:lnTo>
                      <a:pt x="11834" y="349"/>
                    </a:lnTo>
                    <a:lnTo>
                      <a:pt x="11879" y="65"/>
                    </a:lnTo>
                    <a:lnTo>
                      <a:pt x="11879" y="0"/>
                    </a:lnTo>
                    <a:lnTo>
                      <a:pt x="11752" y="349"/>
                    </a:lnTo>
                    <a:lnTo>
                      <a:pt x="11669" y="633"/>
                    </a:lnTo>
                    <a:lnTo>
                      <a:pt x="11669" y="982"/>
                    </a:lnTo>
                    <a:lnTo>
                      <a:pt x="11752" y="1267"/>
                    </a:lnTo>
                    <a:lnTo>
                      <a:pt x="11917" y="1551"/>
                    </a:lnTo>
                    <a:lnTo>
                      <a:pt x="12119" y="1823"/>
                    </a:lnTo>
                    <a:lnTo>
                      <a:pt x="12366" y="2107"/>
                    </a:lnTo>
                    <a:lnTo>
                      <a:pt x="12651" y="2391"/>
                    </a:lnTo>
                    <a:lnTo>
                      <a:pt x="13018" y="2676"/>
                    </a:lnTo>
                    <a:lnTo>
                      <a:pt x="13423" y="2947"/>
                    </a:lnTo>
                    <a:lnTo>
                      <a:pt x="14278" y="3451"/>
                    </a:lnTo>
                    <a:lnTo>
                      <a:pt x="15289" y="4007"/>
                    </a:lnTo>
                    <a:lnTo>
                      <a:pt x="16354" y="4498"/>
                    </a:lnTo>
                    <a:lnTo>
                      <a:pt x="17126" y="4925"/>
                    </a:lnTo>
                    <a:lnTo>
                      <a:pt x="17853" y="5274"/>
                    </a:lnTo>
                    <a:lnTo>
                      <a:pt x="18467" y="5623"/>
                    </a:lnTo>
                    <a:lnTo>
                      <a:pt x="19037" y="5972"/>
                    </a:lnTo>
                    <a:lnTo>
                      <a:pt x="19524" y="6256"/>
                    </a:lnTo>
                    <a:lnTo>
                      <a:pt x="19929" y="6541"/>
                    </a:lnTo>
                    <a:lnTo>
                      <a:pt x="20296" y="6825"/>
                    </a:lnTo>
                    <a:lnTo>
                      <a:pt x="20536" y="7032"/>
                    </a:lnTo>
                    <a:lnTo>
                      <a:pt x="20746" y="7239"/>
                    </a:lnTo>
                    <a:lnTo>
                      <a:pt x="20866" y="7459"/>
                    </a:lnTo>
                    <a:lnTo>
                      <a:pt x="20948" y="7665"/>
                    </a:lnTo>
                    <a:lnTo>
                      <a:pt x="20985" y="7950"/>
                    </a:lnTo>
                    <a:lnTo>
                      <a:pt x="20948" y="8299"/>
                    </a:lnTo>
                    <a:lnTo>
                      <a:pt x="20866" y="8583"/>
                    </a:lnTo>
                    <a:lnTo>
                      <a:pt x="20701" y="8932"/>
                    </a:lnTo>
                    <a:lnTo>
                      <a:pt x="20461" y="9217"/>
                    </a:lnTo>
                    <a:lnTo>
                      <a:pt x="20176" y="9501"/>
                    </a:lnTo>
                    <a:lnTo>
                      <a:pt x="19809" y="9772"/>
                    </a:lnTo>
                    <a:lnTo>
                      <a:pt x="19404" y="10057"/>
                    </a:lnTo>
                    <a:lnTo>
                      <a:pt x="18954" y="10341"/>
                    </a:lnTo>
                    <a:lnTo>
                      <a:pt x="18422" y="10625"/>
                    </a:lnTo>
                    <a:lnTo>
                      <a:pt x="17853" y="10897"/>
                    </a:lnTo>
                    <a:lnTo>
                      <a:pt x="17246" y="11181"/>
                    </a:lnTo>
                    <a:lnTo>
                      <a:pt x="16593" y="11466"/>
                    </a:lnTo>
                    <a:lnTo>
                      <a:pt x="15214" y="12022"/>
                    </a:lnTo>
                    <a:lnTo>
                      <a:pt x="13663" y="12655"/>
                    </a:lnTo>
                    <a:lnTo>
                      <a:pt x="12037" y="13366"/>
                    </a:lnTo>
                    <a:lnTo>
                      <a:pt x="10328" y="14141"/>
                    </a:lnTo>
                    <a:lnTo>
                      <a:pt x="8582" y="15046"/>
                    </a:lnTo>
                    <a:lnTo>
                      <a:pt x="6835" y="16042"/>
                    </a:lnTo>
                    <a:lnTo>
                      <a:pt x="5044" y="17166"/>
                    </a:lnTo>
                    <a:lnTo>
                      <a:pt x="3298" y="18498"/>
                    </a:lnTo>
                    <a:lnTo>
                      <a:pt x="1626" y="19971"/>
                    </a:lnTo>
                    <a:lnTo>
                      <a:pt x="0" y="21600"/>
                    </a:lnTo>
                    <a:lnTo>
                      <a:pt x="2646" y="21600"/>
                    </a:lnTo>
                    <a:lnTo>
                      <a:pt x="4152" y="20256"/>
                    </a:lnTo>
                    <a:lnTo>
                      <a:pt x="5651" y="18989"/>
                    </a:lnTo>
                    <a:lnTo>
                      <a:pt x="7158" y="17942"/>
                    </a:lnTo>
                    <a:lnTo>
                      <a:pt x="8582" y="16946"/>
                    </a:lnTo>
                    <a:lnTo>
                      <a:pt x="10006" y="16042"/>
                    </a:lnTo>
                    <a:lnTo>
                      <a:pt x="11385" y="15331"/>
                    </a:lnTo>
                    <a:lnTo>
                      <a:pt x="12689" y="14633"/>
                    </a:lnTo>
                    <a:lnTo>
                      <a:pt x="13948" y="13999"/>
                    </a:lnTo>
                    <a:lnTo>
                      <a:pt x="15132" y="13508"/>
                    </a:lnTo>
                    <a:lnTo>
                      <a:pt x="16226" y="13017"/>
                    </a:lnTo>
                    <a:lnTo>
                      <a:pt x="17246" y="12590"/>
                    </a:lnTo>
                    <a:lnTo>
                      <a:pt x="18182" y="12241"/>
                    </a:lnTo>
                    <a:lnTo>
                      <a:pt x="18992" y="11815"/>
                    </a:lnTo>
                    <a:lnTo>
                      <a:pt x="19681" y="11530"/>
                    </a:lnTo>
                    <a:lnTo>
                      <a:pt x="20251" y="11181"/>
                    </a:lnTo>
                    <a:lnTo>
                      <a:pt x="20701" y="10832"/>
                    </a:lnTo>
                    <a:lnTo>
                      <a:pt x="20985" y="10548"/>
                    </a:lnTo>
                    <a:lnTo>
                      <a:pt x="21188" y="10264"/>
                    </a:lnTo>
                    <a:lnTo>
                      <a:pt x="21353" y="9915"/>
                    </a:lnTo>
                    <a:lnTo>
                      <a:pt x="21473" y="9630"/>
                    </a:lnTo>
                    <a:lnTo>
                      <a:pt x="21555" y="9359"/>
                    </a:lnTo>
                    <a:lnTo>
                      <a:pt x="21600" y="9074"/>
                    </a:lnTo>
                    <a:lnTo>
                      <a:pt x="21555" y="8506"/>
                    </a:lnTo>
                    <a:lnTo>
                      <a:pt x="21390" y="8014"/>
                    </a:lnTo>
                    <a:lnTo>
                      <a:pt x="21233" y="7601"/>
                    </a:lnTo>
                    <a:lnTo>
                      <a:pt x="20985" y="7239"/>
                    </a:lnTo>
                    <a:lnTo>
                      <a:pt x="20783" y="7032"/>
                    </a:lnTo>
                    <a:close/>
                  </a:path>
                </a:pathLst>
              </a:custGeom>
              <a:gradFill flip="none" rotWithShape="1">
                <a:gsLst>
                  <a:gs pos="0">
                    <a:srgbClr val="003399"/>
                  </a:gs>
                  <a:gs pos="100000">
                    <a:srgbClr val="002E8B"/>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1641" name="Freeform 7"/>
              <p:cNvSpPr/>
              <p:nvPr/>
            </p:nvSpPr>
            <p:spPr>
              <a:xfrm>
                <a:off x="3876675" y="700087"/>
                <a:ext cx="1998663" cy="1287464"/>
              </a:xfrm>
              <a:custGeom>
                <a:avLst/>
                <a:gdLst/>
                <a:ahLst/>
                <a:cxnLst>
                  <a:cxn ang="0">
                    <a:pos x="wd2" y="hd2"/>
                  </a:cxn>
                  <a:cxn ang="5400000">
                    <a:pos x="wd2" y="hd2"/>
                  </a:cxn>
                  <a:cxn ang="10800000">
                    <a:pos x="wd2" y="hd2"/>
                  </a:cxn>
                  <a:cxn ang="16200000">
                    <a:pos x="wd2" y="hd2"/>
                  </a:cxn>
                </a:cxnLst>
                <a:rect l="0" t="0" r="r" b="b"/>
                <a:pathLst>
                  <a:path w="21600" h="21600" extrusionOk="0">
                    <a:moveTo>
                      <a:pt x="21600" y="16380"/>
                    </a:moveTo>
                    <a:lnTo>
                      <a:pt x="21411" y="15661"/>
                    </a:lnTo>
                    <a:lnTo>
                      <a:pt x="21223" y="15075"/>
                    </a:lnTo>
                    <a:lnTo>
                      <a:pt x="20862" y="14356"/>
                    </a:lnTo>
                    <a:lnTo>
                      <a:pt x="20382" y="13770"/>
                    </a:lnTo>
                    <a:lnTo>
                      <a:pt x="19267" y="12758"/>
                    </a:lnTo>
                    <a:lnTo>
                      <a:pt x="17877" y="11745"/>
                    </a:lnTo>
                    <a:lnTo>
                      <a:pt x="16196" y="10867"/>
                    </a:lnTo>
                    <a:lnTo>
                      <a:pt x="14429" y="10147"/>
                    </a:lnTo>
                    <a:lnTo>
                      <a:pt x="12473" y="9269"/>
                    </a:lnTo>
                    <a:lnTo>
                      <a:pt x="8561" y="7830"/>
                    </a:lnTo>
                    <a:lnTo>
                      <a:pt x="6708" y="6951"/>
                    </a:lnTo>
                    <a:lnTo>
                      <a:pt x="4941" y="6099"/>
                    </a:lnTo>
                    <a:lnTo>
                      <a:pt x="3346" y="5220"/>
                    </a:lnTo>
                    <a:lnTo>
                      <a:pt x="2042" y="4048"/>
                    </a:lnTo>
                    <a:lnTo>
                      <a:pt x="926" y="2903"/>
                    </a:lnTo>
                    <a:lnTo>
                      <a:pt x="566" y="2317"/>
                    </a:lnTo>
                    <a:lnTo>
                      <a:pt x="275" y="1598"/>
                    </a:lnTo>
                    <a:lnTo>
                      <a:pt x="86" y="879"/>
                    </a:lnTo>
                    <a:lnTo>
                      <a:pt x="0" y="0"/>
                    </a:lnTo>
                    <a:lnTo>
                      <a:pt x="0" y="1012"/>
                    </a:lnTo>
                    <a:lnTo>
                      <a:pt x="86" y="1598"/>
                    </a:lnTo>
                    <a:lnTo>
                      <a:pt x="275" y="2317"/>
                    </a:lnTo>
                    <a:lnTo>
                      <a:pt x="566" y="3036"/>
                    </a:lnTo>
                    <a:lnTo>
                      <a:pt x="926" y="3782"/>
                    </a:lnTo>
                    <a:lnTo>
                      <a:pt x="1493" y="4634"/>
                    </a:lnTo>
                    <a:lnTo>
                      <a:pt x="2145" y="5513"/>
                    </a:lnTo>
                    <a:lnTo>
                      <a:pt x="3071" y="6392"/>
                    </a:lnTo>
                    <a:lnTo>
                      <a:pt x="4186" y="7404"/>
                    </a:lnTo>
                    <a:lnTo>
                      <a:pt x="5593" y="8256"/>
                    </a:lnTo>
                    <a:lnTo>
                      <a:pt x="7171" y="9269"/>
                    </a:lnTo>
                    <a:lnTo>
                      <a:pt x="9024" y="10147"/>
                    </a:lnTo>
                    <a:lnTo>
                      <a:pt x="11272" y="11026"/>
                    </a:lnTo>
                    <a:lnTo>
                      <a:pt x="12850" y="11586"/>
                    </a:lnTo>
                    <a:lnTo>
                      <a:pt x="14240" y="12331"/>
                    </a:lnTo>
                    <a:lnTo>
                      <a:pt x="15458" y="13051"/>
                    </a:lnTo>
                    <a:lnTo>
                      <a:pt x="16573" y="13636"/>
                    </a:lnTo>
                    <a:lnTo>
                      <a:pt x="17414" y="14356"/>
                    </a:lnTo>
                    <a:lnTo>
                      <a:pt x="18066" y="15075"/>
                    </a:lnTo>
                    <a:lnTo>
                      <a:pt x="18529" y="15794"/>
                    </a:lnTo>
                    <a:lnTo>
                      <a:pt x="18906" y="16513"/>
                    </a:lnTo>
                    <a:lnTo>
                      <a:pt x="19078" y="17259"/>
                    </a:lnTo>
                    <a:lnTo>
                      <a:pt x="19181" y="17978"/>
                    </a:lnTo>
                    <a:lnTo>
                      <a:pt x="19078" y="18564"/>
                    </a:lnTo>
                    <a:lnTo>
                      <a:pt x="18803" y="19283"/>
                    </a:lnTo>
                    <a:lnTo>
                      <a:pt x="18529" y="19869"/>
                    </a:lnTo>
                    <a:lnTo>
                      <a:pt x="18066" y="20428"/>
                    </a:lnTo>
                    <a:lnTo>
                      <a:pt x="16762" y="21600"/>
                    </a:lnTo>
                    <a:lnTo>
                      <a:pt x="17963" y="21014"/>
                    </a:lnTo>
                    <a:lnTo>
                      <a:pt x="18992" y="20428"/>
                    </a:lnTo>
                    <a:lnTo>
                      <a:pt x="19833" y="19869"/>
                    </a:lnTo>
                    <a:lnTo>
                      <a:pt x="20571" y="19283"/>
                    </a:lnTo>
                    <a:lnTo>
                      <a:pt x="21034" y="18697"/>
                    </a:lnTo>
                    <a:lnTo>
                      <a:pt x="21411" y="17978"/>
                    </a:lnTo>
                    <a:lnTo>
                      <a:pt x="21600" y="17259"/>
                    </a:lnTo>
                    <a:lnTo>
                      <a:pt x="21600" y="16380"/>
                    </a:lnTo>
                    <a:close/>
                  </a:path>
                </a:pathLst>
              </a:custGeom>
              <a:gradFill flip="none" rotWithShape="1">
                <a:gsLst>
                  <a:gs pos="0">
                    <a:srgbClr val="003399"/>
                  </a:gs>
                  <a:gs pos="100000">
                    <a:srgbClr val="002E8B"/>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1642" name="Freeform 8"/>
              <p:cNvSpPr/>
              <p:nvPr/>
            </p:nvSpPr>
            <p:spPr>
              <a:xfrm>
                <a:off x="1860550" y="1771650"/>
                <a:ext cx="4522788" cy="1538288"/>
              </a:xfrm>
              <a:custGeom>
                <a:avLst/>
                <a:gdLst/>
                <a:ahLst/>
                <a:cxnLst>
                  <a:cxn ang="0">
                    <a:pos x="wd2" y="hd2"/>
                  </a:cxn>
                  <a:cxn ang="5400000">
                    <a:pos x="wd2" y="hd2"/>
                  </a:cxn>
                  <a:cxn ang="10800000">
                    <a:pos x="wd2" y="hd2"/>
                  </a:cxn>
                  <a:cxn ang="16200000">
                    <a:pos x="wd2" y="hd2"/>
                  </a:cxn>
                </a:cxnLst>
                <a:rect l="0" t="0" r="r" b="b"/>
                <a:pathLst>
                  <a:path w="21600" h="21600" extrusionOk="0">
                    <a:moveTo>
                      <a:pt x="698" y="21355"/>
                    </a:moveTo>
                    <a:lnTo>
                      <a:pt x="0" y="21600"/>
                    </a:lnTo>
                    <a:lnTo>
                      <a:pt x="2964" y="21600"/>
                    </a:lnTo>
                    <a:lnTo>
                      <a:pt x="3290" y="21110"/>
                    </a:lnTo>
                    <a:lnTo>
                      <a:pt x="3662" y="20374"/>
                    </a:lnTo>
                    <a:lnTo>
                      <a:pt x="4200" y="19527"/>
                    </a:lnTo>
                    <a:lnTo>
                      <a:pt x="4814" y="18680"/>
                    </a:lnTo>
                    <a:lnTo>
                      <a:pt x="5512" y="17699"/>
                    </a:lnTo>
                    <a:lnTo>
                      <a:pt x="6338" y="16607"/>
                    </a:lnTo>
                    <a:lnTo>
                      <a:pt x="7286" y="15515"/>
                    </a:lnTo>
                    <a:lnTo>
                      <a:pt x="8355" y="14311"/>
                    </a:lnTo>
                    <a:lnTo>
                      <a:pt x="9545" y="12973"/>
                    </a:lnTo>
                    <a:lnTo>
                      <a:pt x="10864" y="11636"/>
                    </a:lnTo>
                    <a:lnTo>
                      <a:pt x="12305" y="10298"/>
                    </a:lnTo>
                    <a:lnTo>
                      <a:pt x="13867" y="8983"/>
                    </a:lnTo>
                    <a:lnTo>
                      <a:pt x="15595" y="7646"/>
                    </a:lnTo>
                    <a:lnTo>
                      <a:pt x="17445" y="6308"/>
                    </a:lnTo>
                    <a:lnTo>
                      <a:pt x="19462" y="4971"/>
                    </a:lnTo>
                    <a:lnTo>
                      <a:pt x="21600" y="3633"/>
                    </a:lnTo>
                    <a:lnTo>
                      <a:pt x="21600" y="0"/>
                    </a:lnTo>
                    <a:lnTo>
                      <a:pt x="21357" y="357"/>
                    </a:lnTo>
                    <a:lnTo>
                      <a:pt x="21024" y="736"/>
                    </a:lnTo>
                    <a:lnTo>
                      <a:pt x="20614" y="1204"/>
                    </a:lnTo>
                    <a:lnTo>
                      <a:pt x="20076" y="1694"/>
                    </a:lnTo>
                    <a:lnTo>
                      <a:pt x="19500" y="2185"/>
                    </a:lnTo>
                    <a:lnTo>
                      <a:pt x="18886" y="2675"/>
                    </a:lnTo>
                    <a:lnTo>
                      <a:pt x="18188" y="3277"/>
                    </a:lnTo>
                    <a:lnTo>
                      <a:pt x="17445" y="3767"/>
                    </a:lnTo>
                    <a:lnTo>
                      <a:pt x="14322" y="6175"/>
                    </a:lnTo>
                    <a:lnTo>
                      <a:pt x="12798" y="7267"/>
                    </a:lnTo>
                    <a:lnTo>
                      <a:pt x="12055" y="7891"/>
                    </a:lnTo>
                    <a:lnTo>
                      <a:pt x="11395" y="8493"/>
                    </a:lnTo>
                    <a:lnTo>
                      <a:pt x="8393" y="11279"/>
                    </a:lnTo>
                    <a:lnTo>
                      <a:pt x="6914" y="12862"/>
                    </a:lnTo>
                    <a:lnTo>
                      <a:pt x="5512" y="14422"/>
                    </a:lnTo>
                    <a:lnTo>
                      <a:pt x="4155" y="16005"/>
                    </a:lnTo>
                    <a:lnTo>
                      <a:pt x="2881" y="17699"/>
                    </a:lnTo>
                    <a:lnTo>
                      <a:pt x="1729" y="19527"/>
                    </a:lnTo>
                    <a:lnTo>
                      <a:pt x="698" y="21355"/>
                    </a:lnTo>
                    <a:close/>
                  </a:path>
                </a:pathLst>
              </a:custGeom>
              <a:gradFill flip="none" rotWithShape="1">
                <a:gsLst>
                  <a:gs pos="0">
                    <a:srgbClr val="002A7D"/>
                  </a:gs>
                  <a:gs pos="100000">
                    <a:srgbClr val="003399"/>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1643" name="Freeform 9"/>
              <p:cNvSpPr/>
              <p:nvPr/>
            </p:nvSpPr>
            <p:spPr>
              <a:xfrm>
                <a:off x="1619250" y="0"/>
                <a:ext cx="4773613" cy="3309938"/>
              </a:xfrm>
              <a:custGeom>
                <a:avLst/>
                <a:gdLst/>
                <a:ahLst/>
                <a:cxnLst>
                  <a:cxn ang="0">
                    <a:pos x="wd2" y="hd2"/>
                  </a:cxn>
                  <a:cxn ang="5400000">
                    <a:pos x="wd2" y="hd2"/>
                  </a:cxn>
                  <a:cxn ang="10800000">
                    <a:pos x="wd2" y="hd2"/>
                  </a:cxn>
                  <a:cxn ang="16200000">
                    <a:pos x="wd2" y="hd2"/>
                  </a:cxn>
                </a:cxnLst>
                <a:rect l="0" t="0" r="r" b="b"/>
                <a:pathLst>
                  <a:path w="21600" h="21600" extrusionOk="0">
                    <a:moveTo>
                      <a:pt x="10250" y="4569"/>
                    </a:moveTo>
                    <a:lnTo>
                      <a:pt x="10294" y="4911"/>
                    </a:lnTo>
                    <a:lnTo>
                      <a:pt x="10373" y="5190"/>
                    </a:lnTo>
                    <a:lnTo>
                      <a:pt x="10488" y="5470"/>
                    </a:lnTo>
                    <a:lnTo>
                      <a:pt x="10646" y="5698"/>
                    </a:lnTo>
                    <a:lnTo>
                      <a:pt x="11069" y="6143"/>
                    </a:lnTo>
                    <a:lnTo>
                      <a:pt x="11658" y="6599"/>
                    </a:lnTo>
                    <a:lnTo>
                      <a:pt x="12319" y="6941"/>
                    </a:lnTo>
                    <a:lnTo>
                      <a:pt x="13059" y="7273"/>
                    </a:lnTo>
                    <a:lnTo>
                      <a:pt x="13842" y="7614"/>
                    </a:lnTo>
                    <a:lnTo>
                      <a:pt x="15480" y="8174"/>
                    </a:lnTo>
                    <a:lnTo>
                      <a:pt x="16299" y="8516"/>
                    </a:lnTo>
                    <a:lnTo>
                      <a:pt x="17039" y="8795"/>
                    </a:lnTo>
                    <a:lnTo>
                      <a:pt x="17700" y="9137"/>
                    </a:lnTo>
                    <a:lnTo>
                      <a:pt x="18324" y="9531"/>
                    </a:lnTo>
                    <a:lnTo>
                      <a:pt x="18791" y="9925"/>
                    </a:lnTo>
                    <a:lnTo>
                      <a:pt x="18949" y="10153"/>
                    </a:lnTo>
                    <a:lnTo>
                      <a:pt x="19100" y="10432"/>
                    </a:lnTo>
                    <a:lnTo>
                      <a:pt x="19222" y="10660"/>
                    </a:lnTo>
                    <a:lnTo>
                      <a:pt x="19258" y="10940"/>
                    </a:lnTo>
                    <a:lnTo>
                      <a:pt x="19258" y="11220"/>
                    </a:lnTo>
                    <a:lnTo>
                      <a:pt x="19222" y="11447"/>
                    </a:lnTo>
                    <a:lnTo>
                      <a:pt x="19143" y="11675"/>
                    </a:lnTo>
                    <a:lnTo>
                      <a:pt x="18985" y="11903"/>
                    </a:lnTo>
                    <a:lnTo>
                      <a:pt x="18791" y="12121"/>
                    </a:lnTo>
                    <a:lnTo>
                      <a:pt x="18554" y="12297"/>
                    </a:lnTo>
                    <a:lnTo>
                      <a:pt x="18281" y="12515"/>
                    </a:lnTo>
                    <a:lnTo>
                      <a:pt x="17972" y="12691"/>
                    </a:lnTo>
                    <a:lnTo>
                      <a:pt x="17585" y="12856"/>
                    </a:lnTo>
                    <a:lnTo>
                      <a:pt x="17154" y="13022"/>
                    </a:lnTo>
                    <a:lnTo>
                      <a:pt x="16723" y="13198"/>
                    </a:lnTo>
                    <a:lnTo>
                      <a:pt x="16220" y="13364"/>
                    </a:lnTo>
                    <a:lnTo>
                      <a:pt x="15128" y="13758"/>
                    </a:lnTo>
                    <a:lnTo>
                      <a:pt x="13878" y="14214"/>
                    </a:lnTo>
                    <a:lnTo>
                      <a:pt x="12513" y="14721"/>
                    </a:lnTo>
                    <a:lnTo>
                      <a:pt x="10998" y="15281"/>
                    </a:lnTo>
                    <a:lnTo>
                      <a:pt x="9396" y="15954"/>
                    </a:lnTo>
                    <a:lnTo>
                      <a:pt x="7679" y="16752"/>
                    </a:lnTo>
                    <a:lnTo>
                      <a:pt x="5890" y="17705"/>
                    </a:lnTo>
                    <a:lnTo>
                      <a:pt x="3980" y="18834"/>
                    </a:lnTo>
                    <a:lnTo>
                      <a:pt x="2026" y="20129"/>
                    </a:lnTo>
                    <a:lnTo>
                      <a:pt x="0" y="21600"/>
                    </a:lnTo>
                    <a:lnTo>
                      <a:pt x="1092" y="21600"/>
                    </a:lnTo>
                    <a:lnTo>
                      <a:pt x="1753" y="21486"/>
                    </a:lnTo>
                    <a:lnTo>
                      <a:pt x="2773" y="20637"/>
                    </a:lnTo>
                    <a:lnTo>
                      <a:pt x="3857" y="19787"/>
                    </a:lnTo>
                    <a:lnTo>
                      <a:pt x="5028" y="19000"/>
                    </a:lnTo>
                    <a:lnTo>
                      <a:pt x="6314" y="18264"/>
                    </a:lnTo>
                    <a:lnTo>
                      <a:pt x="7643" y="17539"/>
                    </a:lnTo>
                    <a:lnTo>
                      <a:pt x="9044" y="16803"/>
                    </a:lnTo>
                    <a:lnTo>
                      <a:pt x="11931" y="15508"/>
                    </a:lnTo>
                    <a:lnTo>
                      <a:pt x="12556" y="15229"/>
                    </a:lnTo>
                    <a:lnTo>
                      <a:pt x="13253" y="14939"/>
                    </a:lnTo>
                    <a:lnTo>
                      <a:pt x="14697" y="14431"/>
                    </a:lnTo>
                    <a:lnTo>
                      <a:pt x="17656" y="13312"/>
                    </a:lnTo>
                    <a:lnTo>
                      <a:pt x="18324" y="13084"/>
                    </a:lnTo>
                    <a:lnTo>
                      <a:pt x="18985" y="12805"/>
                    </a:lnTo>
                    <a:lnTo>
                      <a:pt x="19610" y="12577"/>
                    </a:lnTo>
                    <a:lnTo>
                      <a:pt x="20156" y="12349"/>
                    </a:lnTo>
                    <a:lnTo>
                      <a:pt x="20659" y="12121"/>
                    </a:lnTo>
                    <a:lnTo>
                      <a:pt x="21054" y="11903"/>
                    </a:lnTo>
                    <a:lnTo>
                      <a:pt x="21363" y="11727"/>
                    </a:lnTo>
                    <a:lnTo>
                      <a:pt x="21600" y="11561"/>
                    </a:lnTo>
                    <a:lnTo>
                      <a:pt x="21600" y="9023"/>
                    </a:lnTo>
                    <a:lnTo>
                      <a:pt x="21126" y="8909"/>
                    </a:lnTo>
                    <a:lnTo>
                      <a:pt x="20544" y="8744"/>
                    </a:lnTo>
                    <a:lnTo>
                      <a:pt x="19919" y="8567"/>
                    </a:lnTo>
                    <a:lnTo>
                      <a:pt x="19179" y="8350"/>
                    </a:lnTo>
                    <a:lnTo>
                      <a:pt x="18439" y="8122"/>
                    </a:lnTo>
                    <a:lnTo>
                      <a:pt x="17656" y="7842"/>
                    </a:lnTo>
                    <a:lnTo>
                      <a:pt x="16098" y="7273"/>
                    </a:lnTo>
                    <a:lnTo>
                      <a:pt x="15358" y="6941"/>
                    </a:lnTo>
                    <a:lnTo>
                      <a:pt x="14697" y="6599"/>
                    </a:lnTo>
                    <a:lnTo>
                      <a:pt x="14072" y="6257"/>
                    </a:lnTo>
                    <a:lnTo>
                      <a:pt x="13526" y="5864"/>
                    </a:lnTo>
                    <a:lnTo>
                      <a:pt x="13102" y="5532"/>
                    </a:lnTo>
                    <a:lnTo>
                      <a:pt x="12786" y="5128"/>
                    </a:lnTo>
                    <a:lnTo>
                      <a:pt x="12707" y="4911"/>
                    </a:lnTo>
                    <a:lnTo>
                      <a:pt x="12628" y="4734"/>
                    </a:lnTo>
                    <a:lnTo>
                      <a:pt x="12592" y="4517"/>
                    </a:lnTo>
                    <a:lnTo>
                      <a:pt x="12628" y="4341"/>
                    </a:lnTo>
                    <a:lnTo>
                      <a:pt x="12786" y="3947"/>
                    </a:lnTo>
                    <a:lnTo>
                      <a:pt x="13023" y="3553"/>
                    </a:lnTo>
                    <a:lnTo>
                      <a:pt x="13375" y="3274"/>
                    </a:lnTo>
                    <a:lnTo>
                      <a:pt x="13799" y="2994"/>
                    </a:lnTo>
                    <a:lnTo>
                      <a:pt x="14266" y="2766"/>
                    </a:lnTo>
                    <a:lnTo>
                      <a:pt x="14812" y="2538"/>
                    </a:lnTo>
                    <a:lnTo>
                      <a:pt x="16062" y="2207"/>
                    </a:lnTo>
                    <a:lnTo>
                      <a:pt x="17462" y="1865"/>
                    </a:lnTo>
                    <a:lnTo>
                      <a:pt x="18870" y="1637"/>
                    </a:lnTo>
                    <a:lnTo>
                      <a:pt x="20307" y="1295"/>
                    </a:lnTo>
                    <a:lnTo>
                      <a:pt x="20975" y="1129"/>
                    </a:lnTo>
                    <a:lnTo>
                      <a:pt x="21600" y="901"/>
                    </a:lnTo>
                    <a:lnTo>
                      <a:pt x="21600" y="0"/>
                    </a:lnTo>
                    <a:lnTo>
                      <a:pt x="20896" y="228"/>
                    </a:lnTo>
                    <a:lnTo>
                      <a:pt x="20077" y="456"/>
                    </a:lnTo>
                    <a:lnTo>
                      <a:pt x="19222" y="684"/>
                    </a:lnTo>
                    <a:lnTo>
                      <a:pt x="18324" y="849"/>
                    </a:lnTo>
                    <a:lnTo>
                      <a:pt x="16414" y="1243"/>
                    </a:lnTo>
                    <a:lnTo>
                      <a:pt x="15480" y="1409"/>
                    </a:lnTo>
                    <a:lnTo>
                      <a:pt x="14582" y="1637"/>
                    </a:lnTo>
                    <a:lnTo>
                      <a:pt x="13684" y="1803"/>
                    </a:lnTo>
                    <a:lnTo>
                      <a:pt x="12865" y="2093"/>
                    </a:lnTo>
                    <a:lnTo>
                      <a:pt x="12125" y="2372"/>
                    </a:lnTo>
                    <a:lnTo>
                      <a:pt x="11500" y="2704"/>
                    </a:lnTo>
                    <a:lnTo>
                      <a:pt x="10954" y="3108"/>
                    </a:lnTo>
                    <a:lnTo>
                      <a:pt x="10567" y="3502"/>
                    </a:lnTo>
                    <a:lnTo>
                      <a:pt x="10452" y="3719"/>
                    </a:lnTo>
                    <a:lnTo>
                      <a:pt x="10329" y="4009"/>
                    </a:lnTo>
                    <a:lnTo>
                      <a:pt x="10250" y="4289"/>
                    </a:lnTo>
                    <a:lnTo>
                      <a:pt x="10250" y="4569"/>
                    </a:lnTo>
                    <a:close/>
                  </a:path>
                </a:pathLst>
              </a:custGeom>
              <a:solidFill>
                <a:srgbClr val="00339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1644" name="Freeform 10"/>
              <p:cNvSpPr/>
              <p:nvPr/>
            </p:nvSpPr>
            <p:spPr>
              <a:xfrm>
                <a:off x="4402137" y="138112"/>
                <a:ext cx="1981201" cy="855664"/>
              </a:xfrm>
              <a:custGeom>
                <a:avLst/>
                <a:gdLst/>
                <a:ahLst/>
                <a:cxnLst>
                  <a:cxn ang="0">
                    <a:pos x="wd2" y="hd2"/>
                  </a:cxn>
                  <a:cxn ang="5400000">
                    <a:pos x="wd2" y="hd2"/>
                  </a:cxn>
                  <a:cxn ang="10800000">
                    <a:pos x="wd2" y="hd2"/>
                  </a:cxn>
                  <a:cxn ang="16200000">
                    <a:pos x="wd2" y="hd2"/>
                  </a:cxn>
                </a:cxnLst>
                <a:rect l="0" t="0" r="r" b="b"/>
                <a:pathLst>
                  <a:path w="21600" h="21600" extrusionOk="0">
                    <a:moveTo>
                      <a:pt x="0" y="13305"/>
                    </a:moveTo>
                    <a:lnTo>
                      <a:pt x="0" y="14427"/>
                    </a:lnTo>
                    <a:lnTo>
                      <a:pt x="87" y="15509"/>
                    </a:lnTo>
                    <a:lnTo>
                      <a:pt x="467" y="16591"/>
                    </a:lnTo>
                    <a:lnTo>
                      <a:pt x="935" y="17472"/>
                    </a:lnTo>
                    <a:lnTo>
                      <a:pt x="1592" y="18554"/>
                    </a:lnTo>
                    <a:lnTo>
                      <a:pt x="2440" y="19636"/>
                    </a:lnTo>
                    <a:lnTo>
                      <a:pt x="3375" y="20518"/>
                    </a:lnTo>
                    <a:lnTo>
                      <a:pt x="4413" y="21600"/>
                    </a:lnTo>
                    <a:lnTo>
                      <a:pt x="3669" y="20718"/>
                    </a:lnTo>
                    <a:lnTo>
                      <a:pt x="3098" y="19636"/>
                    </a:lnTo>
                    <a:lnTo>
                      <a:pt x="2717" y="18755"/>
                    </a:lnTo>
                    <a:lnTo>
                      <a:pt x="2440" y="17913"/>
                    </a:lnTo>
                    <a:lnTo>
                      <a:pt x="2354" y="17032"/>
                    </a:lnTo>
                    <a:lnTo>
                      <a:pt x="2354" y="16150"/>
                    </a:lnTo>
                    <a:lnTo>
                      <a:pt x="2440" y="15268"/>
                    </a:lnTo>
                    <a:lnTo>
                      <a:pt x="3098" y="13745"/>
                    </a:lnTo>
                    <a:lnTo>
                      <a:pt x="3479" y="13104"/>
                    </a:lnTo>
                    <a:lnTo>
                      <a:pt x="4604" y="11782"/>
                    </a:lnTo>
                    <a:lnTo>
                      <a:pt x="6110" y="10499"/>
                    </a:lnTo>
                    <a:lnTo>
                      <a:pt x="7702" y="9377"/>
                    </a:lnTo>
                    <a:lnTo>
                      <a:pt x="9588" y="8536"/>
                    </a:lnTo>
                    <a:lnTo>
                      <a:pt x="11458" y="7654"/>
                    </a:lnTo>
                    <a:lnTo>
                      <a:pt x="15404" y="6131"/>
                    </a:lnTo>
                    <a:lnTo>
                      <a:pt x="17187" y="5450"/>
                    </a:lnTo>
                    <a:lnTo>
                      <a:pt x="18883" y="4809"/>
                    </a:lnTo>
                    <a:lnTo>
                      <a:pt x="20388" y="4609"/>
                    </a:lnTo>
                    <a:lnTo>
                      <a:pt x="21600" y="4168"/>
                    </a:lnTo>
                    <a:lnTo>
                      <a:pt x="21600" y="0"/>
                    </a:lnTo>
                    <a:lnTo>
                      <a:pt x="20094" y="882"/>
                    </a:lnTo>
                    <a:lnTo>
                      <a:pt x="18502" y="1523"/>
                    </a:lnTo>
                    <a:lnTo>
                      <a:pt x="15127" y="2845"/>
                    </a:lnTo>
                    <a:lnTo>
                      <a:pt x="11648" y="3727"/>
                    </a:lnTo>
                    <a:lnTo>
                      <a:pt x="8360" y="5049"/>
                    </a:lnTo>
                    <a:lnTo>
                      <a:pt x="6767" y="5691"/>
                    </a:lnTo>
                    <a:lnTo>
                      <a:pt x="5348" y="6332"/>
                    </a:lnTo>
                    <a:lnTo>
                      <a:pt x="3946" y="7213"/>
                    </a:lnTo>
                    <a:lnTo>
                      <a:pt x="2821" y="8095"/>
                    </a:lnTo>
                    <a:lnTo>
                      <a:pt x="1783" y="9177"/>
                    </a:lnTo>
                    <a:lnTo>
                      <a:pt x="935" y="10259"/>
                    </a:lnTo>
                    <a:lnTo>
                      <a:pt x="381" y="11782"/>
                    </a:lnTo>
                    <a:lnTo>
                      <a:pt x="0" y="13305"/>
                    </a:lnTo>
                    <a:close/>
                  </a:path>
                </a:pathLst>
              </a:custGeom>
              <a:gradFill flip="none" rotWithShape="1">
                <a:gsLst>
                  <a:gs pos="0">
                    <a:srgbClr val="002D86"/>
                  </a:gs>
                  <a:gs pos="100000">
                    <a:srgbClr val="003399"/>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grpSp>
        <p:sp>
          <p:nvSpPr>
            <p:cNvPr id="1646" name="Freeform 11"/>
            <p:cNvSpPr/>
            <p:nvPr/>
          </p:nvSpPr>
          <p:spPr>
            <a:xfrm>
              <a:off x="5273675" y="2128837"/>
              <a:ext cx="2897188" cy="2439989"/>
            </a:xfrm>
            <a:custGeom>
              <a:avLst/>
              <a:gdLst/>
              <a:ahLst/>
              <a:cxnLst>
                <a:cxn ang="0">
                  <a:pos x="wd2" y="hd2"/>
                </a:cxn>
                <a:cxn ang="5400000">
                  <a:pos x="wd2" y="hd2"/>
                </a:cxn>
                <a:cxn ang="10800000">
                  <a:pos x="wd2" y="hd2"/>
                </a:cxn>
                <a:cxn ang="16200000">
                  <a:pos x="wd2" y="hd2"/>
                </a:cxn>
              </a:cxnLst>
              <a:rect l="0" t="0" r="r" b="b"/>
              <a:pathLst>
                <a:path w="21600" h="21600" extrusionOk="0">
                  <a:moveTo>
                    <a:pt x="7253" y="15998"/>
                  </a:moveTo>
                  <a:lnTo>
                    <a:pt x="9238" y="15601"/>
                  </a:lnTo>
                  <a:lnTo>
                    <a:pt x="11082" y="15204"/>
                  </a:lnTo>
                  <a:lnTo>
                    <a:pt x="12766" y="14880"/>
                  </a:lnTo>
                  <a:lnTo>
                    <a:pt x="14300" y="14483"/>
                  </a:lnTo>
                  <a:lnTo>
                    <a:pt x="15673" y="14072"/>
                  </a:lnTo>
                  <a:lnTo>
                    <a:pt x="16896" y="13675"/>
                  </a:lnTo>
                  <a:lnTo>
                    <a:pt x="18025" y="13189"/>
                  </a:lnTo>
                  <a:lnTo>
                    <a:pt x="18938" y="12792"/>
                  </a:lnTo>
                  <a:lnTo>
                    <a:pt x="19756" y="12234"/>
                  </a:lnTo>
                  <a:lnTo>
                    <a:pt x="20424" y="11763"/>
                  </a:lnTo>
                  <a:lnTo>
                    <a:pt x="20885" y="11116"/>
                  </a:lnTo>
                  <a:lnTo>
                    <a:pt x="21290" y="10469"/>
                  </a:lnTo>
                  <a:lnTo>
                    <a:pt x="21497" y="9837"/>
                  </a:lnTo>
                  <a:lnTo>
                    <a:pt x="21600" y="9028"/>
                  </a:lnTo>
                  <a:lnTo>
                    <a:pt x="21544" y="8234"/>
                  </a:lnTo>
                  <a:lnTo>
                    <a:pt x="21346" y="7352"/>
                  </a:lnTo>
                  <a:lnTo>
                    <a:pt x="21083" y="6720"/>
                  </a:lnTo>
                  <a:lnTo>
                    <a:pt x="20678" y="5999"/>
                  </a:lnTo>
                  <a:lnTo>
                    <a:pt x="20170" y="5352"/>
                  </a:lnTo>
                  <a:lnTo>
                    <a:pt x="19559" y="4720"/>
                  </a:lnTo>
                  <a:lnTo>
                    <a:pt x="18891" y="4073"/>
                  </a:lnTo>
                  <a:lnTo>
                    <a:pt x="18129" y="3441"/>
                  </a:lnTo>
                  <a:lnTo>
                    <a:pt x="16642" y="2309"/>
                  </a:lnTo>
                  <a:lnTo>
                    <a:pt x="15880" y="1838"/>
                  </a:lnTo>
                  <a:lnTo>
                    <a:pt x="15165" y="1353"/>
                  </a:lnTo>
                  <a:lnTo>
                    <a:pt x="14450" y="956"/>
                  </a:lnTo>
                  <a:lnTo>
                    <a:pt x="13886" y="632"/>
                  </a:lnTo>
                  <a:lnTo>
                    <a:pt x="13378" y="397"/>
                  </a:lnTo>
                  <a:lnTo>
                    <a:pt x="13020" y="147"/>
                  </a:lnTo>
                  <a:lnTo>
                    <a:pt x="12766" y="74"/>
                  </a:lnTo>
                  <a:lnTo>
                    <a:pt x="12663" y="0"/>
                  </a:lnTo>
                  <a:lnTo>
                    <a:pt x="14093" y="794"/>
                  </a:lnTo>
                  <a:lnTo>
                    <a:pt x="15570" y="1750"/>
                  </a:lnTo>
                  <a:lnTo>
                    <a:pt x="17000" y="2720"/>
                  </a:lnTo>
                  <a:lnTo>
                    <a:pt x="18326" y="3749"/>
                  </a:lnTo>
                  <a:lnTo>
                    <a:pt x="18938" y="4235"/>
                  </a:lnTo>
                  <a:lnTo>
                    <a:pt x="19455" y="4793"/>
                  </a:lnTo>
                  <a:lnTo>
                    <a:pt x="19963" y="5352"/>
                  </a:lnTo>
                  <a:lnTo>
                    <a:pt x="20424" y="5911"/>
                  </a:lnTo>
                  <a:lnTo>
                    <a:pt x="20782" y="6470"/>
                  </a:lnTo>
                  <a:lnTo>
                    <a:pt x="21036" y="7028"/>
                  </a:lnTo>
                  <a:lnTo>
                    <a:pt x="21186" y="7675"/>
                  </a:lnTo>
                  <a:lnTo>
                    <a:pt x="21290" y="8234"/>
                  </a:lnTo>
                  <a:lnTo>
                    <a:pt x="21243" y="8793"/>
                  </a:lnTo>
                  <a:lnTo>
                    <a:pt x="21083" y="9352"/>
                  </a:lnTo>
                  <a:lnTo>
                    <a:pt x="20829" y="9837"/>
                  </a:lnTo>
                  <a:lnTo>
                    <a:pt x="20424" y="10322"/>
                  </a:lnTo>
                  <a:lnTo>
                    <a:pt x="19963" y="10719"/>
                  </a:lnTo>
                  <a:lnTo>
                    <a:pt x="19399" y="11116"/>
                  </a:lnTo>
                  <a:lnTo>
                    <a:pt x="18787" y="11440"/>
                  </a:lnTo>
                  <a:lnTo>
                    <a:pt x="18072" y="11763"/>
                  </a:lnTo>
                  <a:lnTo>
                    <a:pt x="17254" y="12072"/>
                  </a:lnTo>
                  <a:lnTo>
                    <a:pt x="16445" y="12395"/>
                  </a:lnTo>
                  <a:lnTo>
                    <a:pt x="14601" y="12881"/>
                  </a:lnTo>
                  <a:lnTo>
                    <a:pt x="12710" y="13351"/>
                  </a:lnTo>
                  <a:lnTo>
                    <a:pt x="10668" y="13836"/>
                  </a:lnTo>
                  <a:lnTo>
                    <a:pt x="8683" y="14233"/>
                  </a:lnTo>
                  <a:lnTo>
                    <a:pt x="6736" y="14630"/>
                  </a:lnTo>
                  <a:lnTo>
                    <a:pt x="4901" y="15116"/>
                  </a:lnTo>
                  <a:lnTo>
                    <a:pt x="4083" y="15351"/>
                  </a:lnTo>
                  <a:lnTo>
                    <a:pt x="3321" y="15674"/>
                  </a:lnTo>
                  <a:lnTo>
                    <a:pt x="2606" y="15910"/>
                  </a:lnTo>
                  <a:lnTo>
                    <a:pt x="1938" y="16233"/>
                  </a:lnTo>
                  <a:lnTo>
                    <a:pt x="1383" y="16557"/>
                  </a:lnTo>
                  <a:lnTo>
                    <a:pt x="866" y="16880"/>
                  </a:lnTo>
                  <a:lnTo>
                    <a:pt x="508" y="17277"/>
                  </a:lnTo>
                  <a:lnTo>
                    <a:pt x="207" y="17674"/>
                  </a:lnTo>
                  <a:lnTo>
                    <a:pt x="56" y="18071"/>
                  </a:lnTo>
                  <a:lnTo>
                    <a:pt x="0" y="18556"/>
                  </a:lnTo>
                  <a:lnTo>
                    <a:pt x="103" y="19042"/>
                  </a:lnTo>
                  <a:lnTo>
                    <a:pt x="254" y="19512"/>
                  </a:lnTo>
                  <a:lnTo>
                    <a:pt x="508" y="19924"/>
                  </a:lnTo>
                  <a:lnTo>
                    <a:pt x="922" y="20321"/>
                  </a:lnTo>
                  <a:lnTo>
                    <a:pt x="1326" y="20644"/>
                  </a:lnTo>
                  <a:lnTo>
                    <a:pt x="1844" y="20953"/>
                  </a:lnTo>
                  <a:lnTo>
                    <a:pt x="3067" y="21600"/>
                  </a:lnTo>
                  <a:lnTo>
                    <a:pt x="2502" y="21203"/>
                  </a:lnTo>
                  <a:lnTo>
                    <a:pt x="2041" y="20791"/>
                  </a:lnTo>
                  <a:lnTo>
                    <a:pt x="1637" y="20394"/>
                  </a:lnTo>
                  <a:lnTo>
                    <a:pt x="1383" y="19997"/>
                  </a:lnTo>
                  <a:lnTo>
                    <a:pt x="1176" y="19600"/>
                  </a:lnTo>
                  <a:lnTo>
                    <a:pt x="1129" y="19203"/>
                  </a:lnTo>
                  <a:lnTo>
                    <a:pt x="1176" y="18792"/>
                  </a:lnTo>
                  <a:lnTo>
                    <a:pt x="1326" y="18483"/>
                  </a:lnTo>
                  <a:lnTo>
                    <a:pt x="1637" y="18071"/>
                  </a:lnTo>
                  <a:lnTo>
                    <a:pt x="1994" y="17762"/>
                  </a:lnTo>
                  <a:lnTo>
                    <a:pt x="2559" y="17439"/>
                  </a:lnTo>
                  <a:lnTo>
                    <a:pt x="3217" y="17115"/>
                  </a:lnTo>
                  <a:lnTo>
                    <a:pt x="3979" y="16792"/>
                  </a:lnTo>
                  <a:lnTo>
                    <a:pt x="4958" y="16483"/>
                  </a:lnTo>
                  <a:lnTo>
                    <a:pt x="6030" y="16233"/>
                  </a:lnTo>
                  <a:lnTo>
                    <a:pt x="7253" y="15998"/>
                  </a:lnTo>
                  <a:close/>
                </a:path>
              </a:pathLst>
            </a:custGeom>
            <a:gradFill flip="none" rotWithShape="1">
              <a:gsLst>
                <a:gs pos="0">
                  <a:srgbClr val="002B82"/>
                </a:gs>
                <a:gs pos="100000">
                  <a:srgbClr val="003399"/>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1647" name="Freeform 12"/>
            <p:cNvSpPr/>
            <p:nvPr/>
          </p:nvSpPr>
          <p:spPr>
            <a:xfrm>
              <a:off x="0" y="0"/>
              <a:ext cx="9140826" cy="2819401"/>
            </a:xfrm>
            <a:prstGeom prst="rect">
              <a:avLst/>
            </a:prstGeom>
            <a:gradFill flip="none" rotWithShape="1">
              <a:gsLst>
                <a:gs pos="0">
                  <a:srgbClr val="000514"/>
                </a:gs>
                <a:gs pos="100000">
                  <a:srgbClr val="003399"/>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grpSp>
      <p:sp>
        <p:nvSpPr>
          <p:cNvPr id="1649" name="Title Text"/>
          <p:cNvSpPr txBox="1">
            <a:spLocks noGrp="1"/>
          </p:cNvSpPr>
          <p:nvPr>
            <p:ph type="title"/>
          </p:nvPr>
        </p:nvSpPr>
        <p:spPr>
          <a:xfrm>
            <a:off x="722312" y="4406900"/>
            <a:ext cx="7772401" cy="1362075"/>
          </a:xfrm>
          <a:prstGeom prst="rect">
            <a:avLst/>
          </a:prstGeom>
        </p:spPr>
        <p:txBody>
          <a:bodyPr anchor="t"/>
          <a:lstStyle>
            <a:lvl1pPr algn="l">
              <a:defRPr sz="4000" b="1" cap="all">
                <a:solidFill>
                  <a:srgbClr val="E5E5FF"/>
                </a:solidFill>
                <a:latin typeface="Garamond"/>
                <a:ea typeface="Garamond"/>
                <a:cs typeface="Garamond"/>
                <a:sym typeface="Garamond"/>
              </a:defRPr>
            </a:lvl1pPr>
          </a:lstStyle>
          <a:p>
            <a:r>
              <a:t>Title Text</a:t>
            </a:r>
          </a:p>
        </p:txBody>
      </p:sp>
      <p:sp>
        <p:nvSpPr>
          <p:cNvPr id="1650" name="Body Level One…"/>
          <p:cNvSpPr txBox="1">
            <a:spLocks noGrp="1"/>
          </p:cNvSpPr>
          <p:nvPr>
            <p:ph type="body" sz="quarter" idx="1"/>
          </p:nvPr>
        </p:nvSpPr>
        <p:spPr>
          <a:xfrm>
            <a:off x="722312" y="2906713"/>
            <a:ext cx="7772401" cy="1500188"/>
          </a:xfrm>
          <a:prstGeom prst="rect">
            <a:avLst/>
          </a:prstGeom>
        </p:spPr>
        <p:txBody>
          <a:bodyPr anchor="b"/>
          <a:lstStyle>
            <a:lvl1pPr marL="0" indent="0">
              <a:spcBef>
                <a:spcPts val="400"/>
              </a:spcBef>
              <a:buClrTx/>
              <a:buSzTx/>
              <a:buNone/>
              <a:defRPr sz="2000">
                <a:latin typeface="Garamond"/>
                <a:ea typeface="Garamond"/>
                <a:cs typeface="Garamond"/>
                <a:sym typeface="Garamond"/>
              </a:defRPr>
            </a:lvl1pPr>
            <a:lvl2pPr marL="0" indent="457200">
              <a:spcBef>
                <a:spcPts val="400"/>
              </a:spcBef>
              <a:buClrTx/>
              <a:buSzTx/>
              <a:buNone/>
              <a:defRPr sz="2000">
                <a:latin typeface="Garamond"/>
                <a:ea typeface="Garamond"/>
                <a:cs typeface="Garamond"/>
                <a:sym typeface="Garamond"/>
              </a:defRPr>
            </a:lvl2pPr>
            <a:lvl3pPr marL="0" indent="914400">
              <a:spcBef>
                <a:spcPts val="400"/>
              </a:spcBef>
              <a:buClrTx/>
              <a:buSzTx/>
              <a:buNone/>
              <a:defRPr sz="2000">
                <a:latin typeface="Garamond"/>
                <a:ea typeface="Garamond"/>
                <a:cs typeface="Garamond"/>
                <a:sym typeface="Garamond"/>
              </a:defRPr>
            </a:lvl3pPr>
            <a:lvl4pPr marL="0" indent="1371600">
              <a:spcBef>
                <a:spcPts val="400"/>
              </a:spcBef>
              <a:buClrTx/>
              <a:buSzTx/>
              <a:buNone/>
              <a:defRPr sz="2000">
                <a:latin typeface="Garamond"/>
                <a:ea typeface="Garamond"/>
                <a:cs typeface="Garamond"/>
                <a:sym typeface="Garamond"/>
              </a:defRPr>
            </a:lvl4pPr>
            <a:lvl5pPr marL="0" indent="1828800">
              <a:spcBef>
                <a:spcPts val="400"/>
              </a:spcBef>
              <a:buClrTx/>
              <a:buSzTx/>
              <a:buNone/>
              <a:defRPr sz="2000">
                <a:latin typeface="Garamond"/>
                <a:ea typeface="Garamond"/>
                <a:cs typeface="Garamond"/>
                <a:sym typeface="Garamond"/>
              </a:defRPr>
            </a:lvl5pPr>
          </a:lstStyle>
          <a:p>
            <a:r>
              <a:t>Body Level One</a:t>
            </a:r>
          </a:p>
          <a:p>
            <a:pPr lvl="1"/>
            <a:r>
              <a:t>Body Level Two</a:t>
            </a:r>
          </a:p>
          <a:p>
            <a:pPr lvl="2"/>
            <a:r>
              <a:t>Body Level Three</a:t>
            </a:r>
          </a:p>
          <a:p>
            <a:pPr lvl="3"/>
            <a:r>
              <a:t>Body Level Four</a:t>
            </a:r>
          </a:p>
          <a:p>
            <a:pPr lvl="4"/>
            <a:r>
              <a:t>Body Level Five</a:t>
            </a:r>
          </a:p>
        </p:txBody>
      </p:sp>
      <p:sp>
        <p:nvSpPr>
          <p:cNvPr id="1651" name="Slide Number"/>
          <p:cNvSpPr txBox="1">
            <a:spLocks noGrp="1"/>
          </p:cNvSpPr>
          <p:nvPr>
            <p:ph type="sldNum" sz="quarter" idx="2"/>
          </p:nvPr>
        </p:nvSpPr>
        <p:spPr>
          <a:xfrm>
            <a:off x="8439785" y="6468110"/>
            <a:ext cx="247015" cy="256541"/>
          </a:xfrm>
          <a:prstGeom prst="rect">
            <a:avLst/>
          </a:prstGeom>
        </p:spPr>
        <p:txBody>
          <a:bodyPr anchor="b"/>
          <a:lstStyle>
            <a:lvl1pPr>
              <a:defRPr sz="1200">
                <a:latin typeface="Garamond"/>
                <a:ea typeface="Garamond"/>
                <a:cs typeface="Garamond"/>
                <a:sym typeface="Garamond"/>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2857293149"/>
      </p:ext>
    </p:extLst>
  </p:cSld>
  <p:clrMapOvr>
    <a:masterClrMapping/>
  </p:clrMapOvr>
  <p:transition spd="med"/>
</p:sldLayout>
</file>

<file path=ppt/slideLayouts/slideLayout314.xml><?xml version="1.0" encoding="utf-8"?>
<p:sldLayout xmlns:a="http://schemas.openxmlformats.org/drawingml/2006/main" xmlns:r="http://schemas.openxmlformats.org/officeDocument/2006/relationships" xmlns:p="http://schemas.openxmlformats.org/presentationml/2006/main" showMasterSp="0" type="tx">
  <p:cSld name="7_Two Content">
    <p:bg>
      <p:bgPr>
        <a:solidFill>
          <a:srgbClr val="003399"/>
        </a:solidFill>
        <a:effectLst/>
      </p:bgPr>
    </p:bg>
    <p:spTree>
      <p:nvGrpSpPr>
        <p:cNvPr id="1" name=""/>
        <p:cNvGrpSpPr/>
        <p:nvPr/>
      </p:nvGrpSpPr>
      <p:grpSpPr>
        <a:xfrm>
          <a:off x="0" y="0"/>
          <a:ext cx="0" cy="0"/>
          <a:chOff x="0" y="0"/>
          <a:chExt cx="0" cy="0"/>
        </a:xfrm>
      </p:grpSpPr>
      <p:grpSp>
        <p:nvGrpSpPr>
          <p:cNvPr id="1666" name="Group 4"/>
          <p:cNvGrpSpPr/>
          <p:nvPr/>
        </p:nvGrpSpPr>
        <p:grpSpPr>
          <a:xfrm>
            <a:off x="0" y="0"/>
            <a:ext cx="9140826" cy="6850064"/>
            <a:chOff x="0" y="0"/>
            <a:chExt cx="9140825" cy="6850063"/>
          </a:xfrm>
        </p:grpSpPr>
        <p:grpSp>
          <p:nvGrpSpPr>
            <p:cNvPr id="1663" name="Group 5"/>
            <p:cNvGrpSpPr/>
            <p:nvPr/>
          </p:nvGrpSpPr>
          <p:grpSpPr>
            <a:xfrm>
              <a:off x="2743200" y="3540125"/>
              <a:ext cx="6392863" cy="3309939"/>
              <a:chOff x="0" y="0"/>
              <a:chExt cx="6392862" cy="3309937"/>
            </a:xfrm>
          </p:grpSpPr>
          <p:sp>
            <p:nvSpPr>
              <p:cNvPr id="1658" name="Freeform 6"/>
              <p:cNvSpPr/>
              <p:nvPr/>
            </p:nvSpPr>
            <p:spPr>
              <a:xfrm>
                <a:off x="0" y="657225"/>
                <a:ext cx="4575176" cy="2652713"/>
              </a:xfrm>
              <a:custGeom>
                <a:avLst/>
                <a:gdLst/>
                <a:ahLst/>
                <a:cxnLst>
                  <a:cxn ang="0">
                    <a:pos x="wd2" y="hd2"/>
                  </a:cxn>
                  <a:cxn ang="5400000">
                    <a:pos x="wd2" y="hd2"/>
                  </a:cxn>
                  <a:cxn ang="10800000">
                    <a:pos x="wd2" y="hd2"/>
                  </a:cxn>
                  <a:cxn ang="16200000">
                    <a:pos x="wd2" y="hd2"/>
                  </a:cxn>
                </a:cxnLst>
                <a:rect l="0" t="0" r="r" b="b"/>
                <a:pathLst>
                  <a:path w="21600" h="21600" extrusionOk="0">
                    <a:moveTo>
                      <a:pt x="20783" y="7032"/>
                    </a:moveTo>
                    <a:lnTo>
                      <a:pt x="20536" y="6825"/>
                    </a:lnTo>
                    <a:lnTo>
                      <a:pt x="20176" y="6541"/>
                    </a:lnTo>
                    <a:lnTo>
                      <a:pt x="19726" y="6256"/>
                    </a:lnTo>
                    <a:lnTo>
                      <a:pt x="19194" y="5907"/>
                    </a:lnTo>
                    <a:lnTo>
                      <a:pt x="18587" y="5481"/>
                    </a:lnTo>
                    <a:lnTo>
                      <a:pt x="17898" y="5132"/>
                    </a:lnTo>
                    <a:lnTo>
                      <a:pt x="16511" y="4434"/>
                    </a:lnTo>
                    <a:lnTo>
                      <a:pt x="15574" y="4007"/>
                    </a:lnTo>
                    <a:lnTo>
                      <a:pt x="14765" y="3581"/>
                    </a:lnTo>
                    <a:lnTo>
                      <a:pt x="14075" y="3167"/>
                    </a:lnTo>
                    <a:lnTo>
                      <a:pt x="13543" y="2740"/>
                    </a:lnTo>
                    <a:lnTo>
                      <a:pt x="13056" y="2314"/>
                    </a:lnTo>
                    <a:lnTo>
                      <a:pt x="12689" y="1965"/>
                    </a:lnTo>
                    <a:lnTo>
                      <a:pt x="12404" y="1616"/>
                    </a:lnTo>
                    <a:lnTo>
                      <a:pt x="12202" y="1331"/>
                    </a:lnTo>
                    <a:lnTo>
                      <a:pt x="12037" y="1047"/>
                    </a:lnTo>
                    <a:lnTo>
                      <a:pt x="11917" y="776"/>
                    </a:lnTo>
                    <a:lnTo>
                      <a:pt x="11879" y="556"/>
                    </a:lnTo>
                    <a:lnTo>
                      <a:pt x="11834" y="349"/>
                    </a:lnTo>
                    <a:lnTo>
                      <a:pt x="11879" y="65"/>
                    </a:lnTo>
                    <a:lnTo>
                      <a:pt x="11879" y="0"/>
                    </a:lnTo>
                    <a:lnTo>
                      <a:pt x="11752" y="349"/>
                    </a:lnTo>
                    <a:lnTo>
                      <a:pt x="11669" y="633"/>
                    </a:lnTo>
                    <a:lnTo>
                      <a:pt x="11669" y="982"/>
                    </a:lnTo>
                    <a:lnTo>
                      <a:pt x="11752" y="1267"/>
                    </a:lnTo>
                    <a:lnTo>
                      <a:pt x="11917" y="1551"/>
                    </a:lnTo>
                    <a:lnTo>
                      <a:pt x="12119" y="1823"/>
                    </a:lnTo>
                    <a:lnTo>
                      <a:pt x="12366" y="2107"/>
                    </a:lnTo>
                    <a:lnTo>
                      <a:pt x="12651" y="2391"/>
                    </a:lnTo>
                    <a:lnTo>
                      <a:pt x="13018" y="2676"/>
                    </a:lnTo>
                    <a:lnTo>
                      <a:pt x="13423" y="2947"/>
                    </a:lnTo>
                    <a:lnTo>
                      <a:pt x="14278" y="3451"/>
                    </a:lnTo>
                    <a:lnTo>
                      <a:pt x="15289" y="4007"/>
                    </a:lnTo>
                    <a:lnTo>
                      <a:pt x="16354" y="4498"/>
                    </a:lnTo>
                    <a:lnTo>
                      <a:pt x="17126" y="4925"/>
                    </a:lnTo>
                    <a:lnTo>
                      <a:pt x="17853" y="5274"/>
                    </a:lnTo>
                    <a:lnTo>
                      <a:pt x="18467" y="5623"/>
                    </a:lnTo>
                    <a:lnTo>
                      <a:pt x="19037" y="5972"/>
                    </a:lnTo>
                    <a:lnTo>
                      <a:pt x="19524" y="6256"/>
                    </a:lnTo>
                    <a:lnTo>
                      <a:pt x="19929" y="6541"/>
                    </a:lnTo>
                    <a:lnTo>
                      <a:pt x="20296" y="6825"/>
                    </a:lnTo>
                    <a:lnTo>
                      <a:pt x="20536" y="7032"/>
                    </a:lnTo>
                    <a:lnTo>
                      <a:pt x="20746" y="7239"/>
                    </a:lnTo>
                    <a:lnTo>
                      <a:pt x="20866" y="7459"/>
                    </a:lnTo>
                    <a:lnTo>
                      <a:pt x="20948" y="7665"/>
                    </a:lnTo>
                    <a:lnTo>
                      <a:pt x="20985" y="7950"/>
                    </a:lnTo>
                    <a:lnTo>
                      <a:pt x="20948" y="8299"/>
                    </a:lnTo>
                    <a:lnTo>
                      <a:pt x="20866" y="8583"/>
                    </a:lnTo>
                    <a:lnTo>
                      <a:pt x="20701" y="8932"/>
                    </a:lnTo>
                    <a:lnTo>
                      <a:pt x="20461" y="9217"/>
                    </a:lnTo>
                    <a:lnTo>
                      <a:pt x="20176" y="9501"/>
                    </a:lnTo>
                    <a:lnTo>
                      <a:pt x="19809" y="9772"/>
                    </a:lnTo>
                    <a:lnTo>
                      <a:pt x="19404" y="10057"/>
                    </a:lnTo>
                    <a:lnTo>
                      <a:pt x="18954" y="10341"/>
                    </a:lnTo>
                    <a:lnTo>
                      <a:pt x="18422" y="10625"/>
                    </a:lnTo>
                    <a:lnTo>
                      <a:pt x="17853" y="10897"/>
                    </a:lnTo>
                    <a:lnTo>
                      <a:pt x="17246" y="11181"/>
                    </a:lnTo>
                    <a:lnTo>
                      <a:pt x="16593" y="11466"/>
                    </a:lnTo>
                    <a:lnTo>
                      <a:pt x="15214" y="12022"/>
                    </a:lnTo>
                    <a:lnTo>
                      <a:pt x="13663" y="12655"/>
                    </a:lnTo>
                    <a:lnTo>
                      <a:pt x="12037" y="13366"/>
                    </a:lnTo>
                    <a:lnTo>
                      <a:pt x="10328" y="14141"/>
                    </a:lnTo>
                    <a:lnTo>
                      <a:pt x="8582" y="15046"/>
                    </a:lnTo>
                    <a:lnTo>
                      <a:pt x="6835" y="16042"/>
                    </a:lnTo>
                    <a:lnTo>
                      <a:pt x="5044" y="17166"/>
                    </a:lnTo>
                    <a:lnTo>
                      <a:pt x="3298" y="18498"/>
                    </a:lnTo>
                    <a:lnTo>
                      <a:pt x="1626" y="19971"/>
                    </a:lnTo>
                    <a:lnTo>
                      <a:pt x="0" y="21600"/>
                    </a:lnTo>
                    <a:lnTo>
                      <a:pt x="2646" y="21600"/>
                    </a:lnTo>
                    <a:lnTo>
                      <a:pt x="4152" y="20256"/>
                    </a:lnTo>
                    <a:lnTo>
                      <a:pt x="5651" y="18989"/>
                    </a:lnTo>
                    <a:lnTo>
                      <a:pt x="7158" y="17942"/>
                    </a:lnTo>
                    <a:lnTo>
                      <a:pt x="8582" y="16946"/>
                    </a:lnTo>
                    <a:lnTo>
                      <a:pt x="10006" y="16042"/>
                    </a:lnTo>
                    <a:lnTo>
                      <a:pt x="11385" y="15331"/>
                    </a:lnTo>
                    <a:lnTo>
                      <a:pt x="12689" y="14633"/>
                    </a:lnTo>
                    <a:lnTo>
                      <a:pt x="13948" y="13999"/>
                    </a:lnTo>
                    <a:lnTo>
                      <a:pt x="15132" y="13508"/>
                    </a:lnTo>
                    <a:lnTo>
                      <a:pt x="16226" y="13017"/>
                    </a:lnTo>
                    <a:lnTo>
                      <a:pt x="17246" y="12590"/>
                    </a:lnTo>
                    <a:lnTo>
                      <a:pt x="18182" y="12241"/>
                    </a:lnTo>
                    <a:lnTo>
                      <a:pt x="18992" y="11815"/>
                    </a:lnTo>
                    <a:lnTo>
                      <a:pt x="19681" y="11530"/>
                    </a:lnTo>
                    <a:lnTo>
                      <a:pt x="20251" y="11181"/>
                    </a:lnTo>
                    <a:lnTo>
                      <a:pt x="20701" y="10832"/>
                    </a:lnTo>
                    <a:lnTo>
                      <a:pt x="20985" y="10548"/>
                    </a:lnTo>
                    <a:lnTo>
                      <a:pt x="21188" y="10264"/>
                    </a:lnTo>
                    <a:lnTo>
                      <a:pt x="21353" y="9915"/>
                    </a:lnTo>
                    <a:lnTo>
                      <a:pt x="21473" y="9630"/>
                    </a:lnTo>
                    <a:lnTo>
                      <a:pt x="21555" y="9359"/>
                    </a:lnTo>
                    <a:lnTo>
                      <a:pt x="21600" y="9074"/>
                    </a:lnTo>
                    <a:lnTo>
                      <a:pt x="21555" y="8506"/>
                    </a:lnTo>
                    <a:lnTo>
                      <a:pt x="21390" y="8014"/>
                    </a:lnTo>
                    <a:lnTo>
                      <a:pt x="21233" y="7601"/>
                    </a:lnTo>
                    <a:lnTo>
                      <a:pt x="20985" y="7239"/>
                    </a:lnTo>
                    <a:lnTo>
                      <a:pt x="20783" y="7032"/>
                    </a:lnTo>
                    <a:close/>
                  </a:path>
                </a:pathLst>
              </a:custGeom>
              <a:gradFill flip="none" rotWithShape="1">
                <a:gsLst>
                  <a:gs pos="0">
                    <a:srgbClr val="003399"/>
                  </a:gs>
                  <a:gs pos="100000">
                    <a:srgbClr val="002E8B"/>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1659" name="Freeform 7"/>
              <p:cNvSpPr/>
              <p:nvPr/>
            </p:nvSpPr>
            <p:spPr>
              <a:xfrm>
                <a:off x="3876675" y="700087"/>
                <a:ext cx="1998663" cy="1287464"/>
              </a:xfrm>
              <a:custGeom>
                <a:avLst/>
                <a:gdLst/>
                <a:ahLst/>
                <a:cxnLst>
                  <a:cxn ang="0">
                    <a:pos x="wd2" y="hd2"/>
                  </a:cxn>
                  <a:cxn ang="5400000">
                    <a:pos x="wd2" y="hd2"/>
                  </a:cxn>
                  <a:cxn ang="10800000">
                    <a:pos x="wd2" y="hd2"/>
                  </a:cxn>
                  <a:cxn ang="16200000">
                    <a:pos x="wd2" y="hd2"/>
                  </a:cxn>
                </a:cxnLst>
                <a:rect l="0" t="0" r="r" b="b"/>
                <a:pathLst>
                  <a:path w="21600" h="21600" extrusionOk="0">
                    <a:moveTo>
                      <a:pt x="21600" y="16380"/>
                    </a:moveTo>
                    <a:lnTo>
                      <a:pt x="21411" y="15661"/>
                    </a:lnTo>
                    <a:lnTo>
                      <a:pt x="21223" y="15075"/>
                    </a:lnTo>
                    <a:lnTo>
                      <a:pt x="20862" y="14356"/>
                    </a:lnTo>
                    <a:lnTo>
                      <a:pt x="20382" y="13770"/>
                    </a:lnTo>
                    <a:lnTo>
                      <a:pt x="19267" y="12758"/>
                    </a:lnTo>
                    <a:lnTo>
                      <a:pt x="17877" y="11745"/>
                    </a:lnTo>
                    <a:lnTo>
                      <a:pt x="16196" y="10867"/>
                    </a:lnTo>
                    <a:lnTo>
                      <a:pt x="14429" y="10147"/>
                    </a:lnTo>
                    <a:lnTo>
                      <a:pt x="12473" y="9269"/>
                    </a:lnTo>
                    <a:lnTo>
                      <a:pt x="8561" y="7830"/>
                    </a:lnTo>
                    <a:lnTo>
                      <a:pt x="6708" y="6951"/>
                    </a:lnTo>
                    <a:lnTo>
                      <a:pt x="4941" y="6099"/>
                    </a:lnTo>
                    <a:lnTo>
                      <a:pt x="3346" y="5220"/>
                    </a:lnTo>
                    <a:lnTo>
                      <a:pt x="2042" y="4048"/>
                    </a:lnTo>
                    <a:lnTo>
                      <a:pt x="926" y="2903"/>
                    </a:lnTo>
                    <a:lnTo>
                      <a:pt x="566" y="2317"/>
                    </a:lnTo>
                    <a:lnTo>
                      <a:pt x="275" y="1598"/>
                    </a:lnTo>
                    <a:lnTo>
                      <a:pt x="86" y="879"/>
                    </a:lnTo>
                    <a:lnTo>
                      <a:pt x="0" y="0"/>
                    </a:lnTo>
                    <a:lnTo>
                      <a:pt x="0" y="1012"/>
                    </a:lnTo>
                    <a:lnTo>
                      <a:pt x="86" y="1598"/>
                    </a:lnTo>
                    <a:lnTo>
                      <a:pt x="275" y="2317"/>
                    </a:lnTo>
                    <a:lnTo>
                      <a:pt x="566" y="3036"/>
                    </a:lnTo>
                    <a:lnTo>
                      <a:pt x="926" y="3782"/>
                    </a:lnTo>
                    <a:lnTo>
                      <a:pt x="1493" y="4634"/>
                    </a:lnTo>
                    <a:lnTo>
                      <a:pt x="2145" y="5513"/>
                    </a:lnTo>
                    <a:lnTo>
                      <a:pt x="3071" y="6392"/>
                    </a:lnTo>
                    <a:lnTo>
                      <a:pt x="4186" y="7404"/>
                    </a:lnTo>
                    <a:lnTo>
                      <a:pt x="5593" y="8256"/>
                    </a:lnTo>
                    <a:lnTo>
                      <a:pt x="7171" y="9269"/>
                    </a:lnTo>
                    <a:lnTo>
                      <a:pt x="9024" y="10147"/>
                    </a:lnTo>
                    <a:lnTo>
                      <a:pt x="11272" y="11026"/>
                    </a:lnTo>
                    <a:lnTo>
                      <a:pt x="12850" y="11586"/>
                    </a:lnTo>
                    <a:lnTo>
                      <a:pt x="14240" y="12331"/>
                    </a:lnTo>
                    <a:lnTo>
                      <a:pt x="15458" y="13051"/>
                    </a:lnTo>
                    <a:lnTo>
                      <a:pt x="16573" y="13636"/>
                    </a:lnTo>
                    <a:lnTo>
                      <a:pt x="17414" y="14356"/>
                    </a:lnTo>
                    <a:lnTo>
                      <a:pt x="18066" y="15075"/>
                    </a:lnTo>
                    <a:lnTo>
                      <a:pt x="18529" y="15794"/>
                    </a:lnTo>
                    <a:lnTo>
                      <a:pt x="18906" y="16513"/>
                    </a:lnTo>
                    <a:lnTo>
                      <a:pt x="19078" y="17259"/>
                    </a:lnTo>
                    <a:lnTo>
                      <a:pt x="19181" y="17978"/>
                    </a:lnTo>
                    <a:lnTo>
                      <a:pt x="19078" y="18564"/>
                    </a:lnTo>
                    <a:lnTo>
                      <a:pt x="18803" y="19283"/>
                    </a:lnTo>
                    <a:lnTo>
                      <a:pt x="18529" y="19869"/>
                    </a:lnTo>
                    <a:lnTo>
                      <a:pt x="18066" y="20428"/>
                    </a:lnTo>
                    <a:lnTo>
                      <a:pt x="16762" y="21600"/>
                    </a:lnTo>
                    <a:lnTo>
                      <a:pt x="17963" y="21014"/>
                    </a:lnTo>
                    <a:lnTo>
                      <a:pt x="18992" y="20428"/>
                    </a:lnTo>
                    <a:lnTo>
                      <a:pt x="19833" y="19869"/>
                    </a:lnTo>
                    <a:lnTo>
                      <a:pt x="20571" y="19283"/>
                    </a:lnTo>
                    <a:lnTo>
                      <a:pt x="21034" y="18697"/>
                    </a:lnTo>
                    <a:lnTo>
                      <a:pt x="21411" y="17978"/>
                    </a:lnTo>
                    <a:lnTo>
                      <a:pt x="21600" y="17259"/>
                    </a:lnTo>
                    <a:lnTo>
                      <a:pt x="21600" y="16380"/>
                    </a:lnTo>
                    <a:close/>
                  </a:path>
                </a:pathLst>
              </a:custGeom>
              <a:gradFill flip="none" rotWithShape="1">
                <a:gsLst>
                  <a:gs pos="0">
                    <a:srgbClr val="003399"/>
                  </a:gs>
                  <a:gs pos="100000">
                    <a:srgbClr val="002E8B"/>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1660" name="Freeform 8"/>
              <p:cNvSpPr/>
              <p:nvPr/>
            </p:nvSpPr>
            <p:spPr>
              <a:xfrm>
                <a:off x="1860550" y="1771650"/>
                <a:ext cx="4522788" cy="1538288"/>
              </a:xfrm>
              <a:custGeom>
                <a:avLst/>
                <a:gdLst/>
                <a:ahLst/>
                <a:cxnLst>
                  <a:cxn ang="0">
                    <a:pos x="wd2" y="hd2"/>
                  </a:cxn>
                  <a:cxn ang="5400000">
                    <a:pos x="wd2" y="hd2"/>
                  </a:cxn>
                  <a:cxn ang="10800000">
                    <a:pos x="wd2" y="hd2"/>
                  </a:cxn>
                  <a:cxn ang="16200000">
                    <a:pos x="wd2" y="hd2"/>
                  </a:cxn>
                </a:cxnLst>
                <a:rect l="0" t="0" r="r" b="b"/>
                <a:pathLst>
                  <a:path w="21600" h="21600" extrusionOk="0">
                    <a:moveTo>
                      <a:pt x="698" y="21355"/>
                    </a:moveTo>
                    <a:lnTo>
                      <a:pt x="0" y="21600"/>
                    </a:lnTo>
                    <a:lnTo>
                      <a:pt x="2964" y="21600"/>
                    </a:lnTo>
                    <a:lnTo>
                      <a:pt x="3290" y="21110"/>
                    </a:lnTo>
                    <a:lnTo>
                      <a:pt x="3662" y="20374"/>
                    </a:lnTo>
                    <a:lnTo>
                      <a:pt x="4200" y="19527"/>
                    </a:lnTo>
                    <a:lnTo>
                      <a:pt x="4814" y="18680"/>
                    </a:lnTo>
                    <a:lnTo>
                      <a:pt x="5512" y="17699"/>
                    </a:lnTo>
                    <a:lnTo>
                      <a:pt x="6338" y="16607"/>
                    </a:lnTo>
                    <a:lnTo>
                      <a:pt x="7286" y="15515"/>
                    </a:lnTo>
                    <a:lnTo>
                      <a:pt x="8355" y="14311"/>
                    </a:lnTo>
                    <a:lnTo>
                      <a:pt x="9545" y="12973"/>
                    </a:lnTo>
                    <a:lnTo>
                      <a:pt x="10864" y="11636"/>
                    </a:lnTo>
                    <a:lnTo>
                      <a:pt x="12305" y="10298"/>
                    </a:lnTo>
                    <a:lnTo>
                      <a:pt x="13867" y="8983"/>
                    </a:lnTo>
                    <a:lnTo>
                      <a:pt x="15595" y="7646"/>
                    </a:lnTo>
                    <a:lnTo>
                      <a:pt x="17445" y="6308"/>
                    </a:lnTo>
                    <a:lnTo>
                      <a:pt x="19462" y="4971"/>
                    </a:lnTo>
                    <a:lnTo>
                      <a:pt x="21600" y="3633"/>
                    </a:lnTo>
                    <a:lnTo>
                      <a:pt x="21600" y="0"/>
                    </a:lnTo>
                    <a:lnTo>
                      <a:pt x="21357" y="357"/>
                    </a:lnTo>
                    <a:lnTo>
                      <a:pt x="21024" y="736"/>
                    </a:lnTo>
                    <a:lnTo>
                      <a:pt x="20614" y="1204"/>
                    </a:lnTo>
                    <a:lnTo>
                      <a:pt x="20076" y="1694"/>
                    </a:lnTo>
                    <a:lnTo>
                      <a:pt x="19500" y="2185"/>
                    </a:lnTo>
                    <a:lnTo>
                      <a:pt x="18886" y="2675"/>
                    </a:lnTo>
                    <a:lnTo>
                      <a:pt x="18188" y="3277"/>
                    </a:lnTo>
                    <a:lnTo>
                      <a:pt x="17445" y="3767"/>
                    </a:lnTo>
                    <a:lnTo>
                      <a:pt x="14322" y="6175"/>
                    </a:lnTo>
                    <a:lnTo>
                      <a:pt x="12798" y="7267"/>
                    </a:lnTo>
                    <a:lnTo>
                      <a:pt x="12055" y="7891"/>
                    </a:lnTo>
                    <a:lnTo>
                      <a:pt x="11395" y="8493"/>
                    </a:lnTo>
                    <a:lnTo>
                      <a:pt x="8393" y="11279"/>
                    </a:lnTo>
                    <a:lnTo>
                      <a:pt x="6914" y="12862"/>
                    </a:lnTo>
                    <a:lnTo>
                      <a:pt x="5512" y="14422"/>
                    </a:lnTo>
                    <a:lnTo>
                      <a:pt x="4155" y="16005"/>
                    </a:lnTo>
                    <a:lnTo>
                      <a:pt x="2881" y="17699"/>
                    </a:lnTo>
                    <a:lnTo>
                      <a:pt x="1729" y="19527"/>
                    </a:lnTo>
                    <a:lnTo>
                      <a:pt x="698" y="21355"/>
                    </a:lnTo>
                    <a:close/>
                  </a:path>
                </a:pathLst>
              </a:custGeom>
              <a:gradFill flip="none" rotWithShape="1">
                <a:gsLst>
                  <a:gs pos="0">
                    <a:srgbClr val="002A7D"/>
                  </a:gs>
                  <a:gs pos="100000">
                    <a:srgbClr val="003399"/>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1661" name="Freeform 9"/>
              <p:cNvSpPr/>
              <p:nvPr/>
            </p:nvSpPr>
            <p:spPr>
              <a:xfrm>
                <a:off x="1619250" y="0"/>
                <a:ext cx="4773613" cy="3309938"/>
              </a:xfrm>
              <a:custGeom>
                <a:avLst/>
                <a:gdLst/>
                <a:ahLst/>
                <a:cxnLst>
                  <a:cxn ang="0">
                    <a:pos x="wd2" y="hd2"/>
                  </a:cxn>
                  <a:cxn ang="5400000">
                    <a:pos x="wd2" y="hd2"/>
                  </a:cxn>
                  <a:cxn ang="10800000">
                    <a:pos x="wd2" y="hd2"/>
                  </a:cxn>
                  <a:cxn ang="16200000">
                    <a:pos x="wd2" y="hd2"/>
                  </a:cxn>
                </a:cxnLst>
                <a:rect l="0" t="0" r="r" b="b"/>
                <a:pathLst>
                  <a:path w="21600" h="21600" extrusionOk="0">
                    <a:moveTo>
                      <a:pt x="10250" y="4569"/>
                    </a:moveTo>
                    <a:lnTo>
                      <a:pt x="10294" y="4911"/>
                    </a:lnTo>
                    <a:lnTo>
                      <a:pt x="10373" y="5190"/>
                    </a:lnTo>
                    <a:lnTo>
                      <a:pt x="10488" y="5470"/>
                    </a:lnTo>
                    <a:lnTo>
                      <a:pt x="10646" y="5698"/>
                    </a:lnTo>
                    <a:lnTo>
                      <a:pt x="11069" y="6143"/>
                    </a:lnTo>
                    <a:lnTo>
                      <a:pt x="11658" y="6599"/>
                    </a:lnTo>
                    <a:lnTo>
                      <a:pt x="12319" y="6941"/>
                    </a:lnTo>
                    <a:lnTo>
                      <a:pt x="13059" y="7273"/>
                    </a:lnTo>
                    <a:lnTo>
                      <a:pt x="13842" y="7614"/>
                    </a:lnTo>
                    <a:lnTo>
                      <a:pt x="15480" y="8174"/>
                    </a:lnTo>
                    <a:lnTo>
                      <a:pt x="16299" y="8516"/>
                    </a:lnTo>
                    <a:lnTo>
                      <a:pt x="17039" y="8795"/>
                    </a:lnTo>
                    <a:lnTo>
                      <a:pt x="17700" y="9137"/>
                    </a:lnTo>
                    <a:lnTo>
                      <a:pt x="18324" y="9531"/>
                    </a:lnTo>
                    <a:lnTo>
                      <a:pt x="18791" y="9925"/>
                    </a:lnTo>
                    <a:lnTo>
                      <a:pt x="18949" y="10153"/>
                    </a:lnTo>
                    <a:lnTo>
                      <a:pt x="19100" y="10432"/>
                    </a:lnTo>
                    <a:lnTo>
                      <a:pt x="19222" y="10660"/>
                    </a:lnTo>
                    <a:lnTo>
                      <a:pt x="19258" y="10940"/>
                    </a:lnTo>
                    <a:lnTo>
                      <a:pt x="19258" y="11220"/>
                    </a:lnTo>
                    <a:lnTo>
                      <a:pt x="19222" y="11447"/>
                    </a:lnTo>
                    <a:lnTo>
                      <a:pt x="19143" y="11675"/>
                    </a:lnTo>
                    <a:lnTo>
                      <a:pt x="18985" y="11903"/>
                    </a:lnTo>
                    <a:lnTo>
                      <a:pt x="18791" y="12121"/>
                    </a:lnTo>
                    <a:lnTo>
                      <a:pt x="18554" y="12297"/>
                    </a:lnTo>
                    <a:lnTo>
                      <a:pt x="18281" y="12515"/>
                    </a:lnTo>
                    <a:lnTo>
                      <a:pt x="17972" y="12691"/>
                    </a:lnTo>
                    <a:lnTo>
                      <a:pt x="17585" y="12856"/>
                    </a:lnTo>
                    <a:lnTo>
                      <a:pt x="17154" y="13022"/>
                    </a:lnTo>
                    <a:lnTo>
                      <a:pt x="16723" y="13198"/>
                    </a:lnTo>
                    <a:lnTo>
                      <a:pt x="16220" y="13364"/>
                    </a:lnTo>
                    <a:lnTo>
                      <a:pt x="15128" y="13758"/>
                    </a:lnTo>
                    <a:lnTo>
                      <a:pt x="13878" y="14214"/>
                    </a:lnTo>
                    <a:lnTo>
                      <a:pt x="12513" y="14721"/>
                    </a:lnTo>
                    <a:lnTo>
                      <a:pt x="10998" y="15281"/>
                    </a:lnTo>
                    <a:lnTo>
                      <a:pt x="9396" y="15954"/>
                    </a:lnTo>
                    <a:lnTo>
                      <a:pt x="7679" y="16752"/>
                    </a:lnTo>
                    <a:lnTo>
                      <a:pt x="5890" y="17705"/>
                    </a:lnTo>
                    <a:lnTo>
                      <a:pt x="3980" y="18834"/>
                    </a:lnTo>
                    <a:lnTo>
                      <a:pt x="2026" y="20129"/>
                    </a:lnTo>
                    <a:lnTo>
                      <a:pt x="0" y="21600"/>
                    </a:lnTo>
                    <a:lnTo>
                      <a:pt x="1092" y="21600"/>
                    </a:lnTo>
                    <a:lnTo>
                      <a:pt x="1753" y="21486"/>
                    </a:lnTo>
                    <a:lnTo>
                      <a:pt x="2773" y="20637"/>
                    </a:lnTo>
                    <a:lnTo>
                      <a:pt x="3857" y="19787"/>
                    </a:lnTo>
                    <a:lnTo>
                      <a:pt x="5028" y="19000"/>
                    </a:lnTo>
                    <a:lnTo>
                      <a:pt x="6314" y="18264"/>
                    </a:lnTo>
                    <a:lnTo>
                      <a:pt x="7643" y="17539"/>
                    </a:lnTo>
                    <a:lnTo>
                      <a:pt x="9044" y="16803"/>
                    </a:lnTo>
                    <a:lnTo>
                      <a:pt x="11931" y="15508"/>
                    </a:lnTo>
                    <a:lnTo>
                      <a:pt x="12556" y="15229"/>
                    </a:lnTo>
                    <a:lnTo>
                      <a:pt x="13253" y="14939"/>
                    </a:lnTo>
                    <a:lnTo>
                      <a:pt x="14697" y="14431"/>
                    </a:lnTo>
                    <a:lnTo>
                      <a:pt x="17656" y="13312"/>
                    </a:lnTo>
                    <a:lnTo>
                      <a:pt x="18324" y="13084"/>
                    </a:lnTo>
                    <a:lnTo>
                      <a:pt x="18985" y="12805"/>
                    </a:lnTo>
                    <a:lnTo>
                      <a:pt x="19610" y="12577"/>
                    </a:lnTo>
                    <a:lnTo>
                      <a:pt x="20156" y="12349"/>
                    </a:lnTo>
                    <a:lnTo>
                      <a:pt x="20659" y="12121"/>
                    </a:lnTo>
                    <a:lnTo>
                      <a:pt x="21054" y="11903"/>
                    </a:lnTo>
                    <a:lnTo>
                      <a:pt x="21363" y="11727"/>
                    </a:lnTo>
                    <a:lnTo>
                      <a:pt x="21600" y="11561"/>
                    </a:lnTo>
                    <a:lnTo>
                      <a:pt x="21600" y="9023"/>
                    </a:lnTo>
                    <a:lnTo>
                      <a:pt x="21126" y="8909"/>
                    </a:lnTo>
                    <a:lnTo>
                      <a:pt x="20544" y="8744"/>
                    </a:lnTo>
                    <a:lnTo>
                      <a:pt x="19919" y="8567"/>
                    </a:lnTo>
                    <a:lnTo>
                      <a:pt x="19179" y="8350"/>
                    </a:lnTo>
                    <a:lnTo>
                      <a:pt x="18439" y="8122"/>
                    </a:lnTo>
                    <a:lnTo>
                      <a:pt x="17656" y="7842"/>
                    </a:lnTo>
                    <a:lnTo>
                      <a:pt x="16098" y="7273"/>
                    </a:lnTo>
                    <a:lnTo>
                      <a:pt x="15358" y="6941"/>
                    </a:lnTo>
                    <a:lnTo>
                      <a:pt x="14697" y="6599"/>
                    </a:lnTo>
                    <a:lnTo>
                      <a:pt x="14072" y="6257"/>
                    </a:lnTo>
                    <a:lnTo>
                      <a:pt x="13526" y="5864"/>
                    </a:lnTo>
                    <a:lnTo>
                      <a:pt x="13102" y="5532"/>
                    </a:lnTo>
                    <a:lnTo>
                      <a:pt x="12786" y="5128"/>
                    </a:lnTo>
                    <a:lnTo>
                      <a:pt x="12707" y="4911"/>
                    </a:lnTo>
                    <a:lnTo>
                      <a:pt x="12628" y="4734"/>
                    </a:lnTo>
                    <a:lnTo>
                      <a:pt x="12592" y="4517"/>
                    </a:lnTo>
                    <a:lnTo>
                      <a:pt x="12628" y="4341"/>
                    </a:lnTo>
                    <a:lnTo>
                      <a:pt x="12786" y="3947"/>
                    </a:lnTo>
                    <a:lnTo>
                      <a:pt x="13023" y="3553"/>
                    </a:lnTo>
                    <a:lnTo>
                      <a:pt x="13375" y="3274"/>
                    </a:lnTo>
                    <a:lnTo>
                      <a:pt x="13799" y="2994"/>
                    </a:lnTo>
                    <a:lnTo>
                      <a:pt x="14266" y="2766"/>
                    </a:lnTo>
                    <a:lnTo>
                      <a:pt x="14812" y="2538"/>
                    </a:lnTo>
                    <a:lnTo>
                      <a:pt x="16062" y="2207"/>
                    </a:lnTo>
                    <a:lnTo>
                      <a:pt x="17462" y="1865"/>
                    </a:lnTo>
                    <a:lnTo>
                      <a:pt x="18870" y="1637"/>
                    </a:lnTo>
                    <a:lnTo>
                      <a:pt x="20307" y="1295"/>
                    </a:lnTo>
                    <a:lnTo>
                      <a:pt x="20975" y="1129"/>
                    </a:lnTo>
                    <a:lnTo>
                      <a:pt x="21600" y="901"/>
                    </a:lnTo>
                    <a:lnTo>
                      <a:pt x="21600" y="0"/>
                    </a:lnTo>
                    <a:lnTo>
                      <a:pt x="20896" y="228"/>
                    </a:lnTo>
                    <a:lnTo>
                      <a:pt x="20077" y="456"/>
                    </a:lnTo>
                    <a:lnTo>
                      <a:pt x="19222" y="684"/>
                    </a:lnTo>
                    <a:lnTo>
                      <a:pt x="18324" y="849"/>
                    </a:lnTo>
                    <a:lnTo>
                      <a:pt x="16414" y="1243"/>
                    </a:lnTo>
                    <a:lnTo>
                      <a:pt x="15480" y="1409"/>
                    </a:lnTo>
                    <a:lnTo>
                      <a:pt x="14582" y="1637"/>
                    </a:lnTo>
                    <a:lnTo>
                      <a:pt x="13684" y="1803"/>
                    </a:lnTo>
                    <a:lnTo>
                      <a:pt x="12865" y="2093"/>
                    </a:lnTo>
                    <a:lnTo>
                      <a:pt x="12125" y="2372"/>
                    </a:lnTo>
                    <a:lnTo>
                      <a:pt x="11500" y="2704"/>
                    </a:lnTo>
                    <a:lnTo>
                      <a:pt x="10954" y="3108"/>
                    </a:lnTo>
                    <a:lnTo>
                      <a:pt x="10567" y="3502"/>
                    </a:lnTo>
                    <a:lnTo>
                      <a:pt x="10452" y="3719"/>
                    </a:lnTo>
                    <a:lnTo>
                      <a:pt x="10329" y="4009"/>
                    </a:lnTo>
                    <a:lnTo>
                      <a:pt x="10250" y="4289"/>
                    </a:lnTo>
                    <a:lnTo>
                      <a:pt x="10250" y="4569"/>
                    </a:lnTo>
                    <a:close/>
                  </a:path>
                </a:pathLst>
              </a:custGeom>
              <a:solidFill>
                <a:srgbClr val="00339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1662" name="Freeform 10"/>
              <p:cNvSpPr/>
              <p:nvPr/>
            </p:nvSpPr>
            <p:spPr>
              <a:xfrm>
                <a:off x="4402137" y="138112"/>
                <a:ext cx="1981201" cy="855664"/>
              </a:xfrm>
              <a:custGeom>
                <a:avLst/>
                <a:gdLst/>
                <a:ahLst/>
                <a:cxnLst>
                  <a:cxn ang="0">
                    <a:pos x="wd2" y="hd2"/>
                  </a:cxn>
                  <a:cxn ang="5400000">
                    <a:pos x="wd2" y="hd2"/>
                  </a:cxn>
                  <a:cxn ang="10800000">
                    <a:pos x="wd2" y="hd2"/>
                  </a:cxn>
                  <a:cxn ang="16200000">
                    <a:pos x="wd2" y="hd2"/>
                  </a:cxn>
                </a:cxnLst>
                <a:rect l="0" t="0" r="r" b="b"/>
                <a:pathLst>
                  <a:path w="21600" h="21600" extrusionOk="0">
                    <a:moveTo>
                      <a:pt x="0" y="13305"/>
                    </a:moveTo>
                    <a:lnTo>
                      <a:pt x="0" y="14427"/>
                    </a:lnTo>
                    <a:lnTo>
                      <a:pt x="87" y="15509"/>
                    </a:lnTo>
                    <a:lnTo>
                      <a:pt x="467" y="16591"/>
                    </a:lnTo>
                    <a:lnTo>
                      <a:pt x="935" y="17472"/>
                    </a:lnTo>
                    <a:lnTo>
                      <a:pt x="1592" y="18554"/>
                    </a:lnTo>
                    <a:lnTo>
                      <a:pt x="2440" y="19636"/>
                    </a:lnTo>
                    <a:lnTo>
                      <a:pt x="3375" y="20518"/>
                    </a:lnTo>
                    <a:lnTo>
                      <a:pt x="4413" y="21600"/>
                    </a:lnTo>
                    <a:lnTo>
                      <a:pt x="3669" y="20718"/>
                    </a:lnTo>
                    <a:lnTo>
                      <a:pt x="3098" y="19636"/>
                    </a:lnTo>
                    <a:lnTo>
                      <a:pt x="2717" y="18755"/>
                    </a:lnTo>
                    <a:lnTo>
                      <a:pt x="2440" y="17913"/>
                    </a:lnTo>
                    <a:lnTo>
                      <a:pt x="2354" y="17032"/>
                    </a:lnTo>
                    <a:lnTo>
                      <a:pt x="2354" y="16150"/>
                    </a:lnTo>
                    <a:lnTo>
                      <a:pt x="2440" y="15268"/>
                    </a:lnTo>
                    <a:lnTo>
                      <a:pt x="3098" y="13745"/>
                    </a:lnTo>
                    <a:lnTo>
                      <a:pt x="3479" y="13104"/>
                    </a:lnTo>
                    <a:lnTo>
                      <a:pt x="4604" y="11782"/>
                    </a:lnTo>
                    <a:lnTo>
                      <a:pt x="6110" y="10499"/>
                    </a:lnTo>
                    <a:lnTo>
                      <a:pt x="7702" y="9377"/>
                    </a:lnTo>
                    <a:lnTo>
                      <a:pt x="9588" y="8536"/>
                    </a:lnTo>
                    <a:lnTo>
                      <a:pt x="11458" y="7654"/>
                    </a:lnTo>
                    <a:lnTo>
                      <a:pt x="15404" y="6131"/>
                    </a:lnTo>
                    <a:lnTo>
                      <a:pt x="17187" y="5450"/>
                    </a:lnTo>
                    <a:lnTo>
                      <a:pt x="18883" y="4809"/>
                    </a:lnTo>
                    <a:lnTo>
                      <a:pt x="20388" y="4609"/>
                    </a:lnTo>
                    <a:lnTo>
                      <a:pt x="21600" y="4168"/>
                    </a:lnTo>
                    <a:lnTo>
                      <a:pt x="21600" y="0"/>
                    </a:lnTo>
                    <a:lnTo>
                      <a:pt x="20094" y="882"/>
                    </a:lnTo>
                    <a:lnTo>
                      <a:pt x="18502" y="1523"/>
                    </a:lnTo>
                    <a:lnTo>
                      <a:pt x="15127" y="2845"/>
                    </a:lnTo>
                    <a:lnTo>
                      <a:pt x="11648" y="3727"/>
                    </a:lnTo>
                    <a:lnTo>
                      <a:pt x="8360" y="5049"/>
                    </a:lnTo>
                    <a:lnTo>
                      <a:pt x="6767" y="5691"/>
                    </a:lnTo>
                    <a:lnTo>
                      <a:pt x="5348" y="6332"/>
                    </a:lnTo>
                    <a:lnTo>
                      <a:pt x="3946" y="7213"/>
                    </a:lnTo>
                    <a:lnTo>
                      <a:pt x="2821" y="8095"/>
                    </a:lnTo>
                    <a:lnTo>
                      <a:pt x="1783" y="9177"/>
                    </a:lnTo>
                    <a:lnTo>
                      <a:pt x="935" y="10259"/>
                    </a:lnTo>
                    <a:lnTo>
                      <a:pt x="381" y="11782"/>
                    </a:lnTo>
                    <a:lnTo>
                      <a:pt x="0" y="13305"/>
                    </a:lnTo>
                    <a:close/>
                  </a:path>
                </a:pathLst>
              </a:custGeom>
              <a:gradFill flip="none" rotWithShape="1">
                <a:gsLst>
                  <a:gs pos="0">
                    <a:srgbClr val="002D86"/>
                  </a:gs>
                  <a:gs pos="100000">
                    <a:srgbClr val="003399"/>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grpSp>
        <p:sp>
          <p:nvSpPr>
            <p:cNvPr id="1664" name="Freeform 11"/>
            <p:cNvSpPr/>
            <p:nvPr/>
          </p:nvSpPr>
          <p:spPr>
            <a:xfrm>
              <a:off x="5273675" y="2128837"/>
              <a:ext cx="2897188" cy="2439989"/>
            </a:xfrm>
            <a:custGeom>
              <a:avLst/>
              <a:gdLst/>
              <a:ahLst/>
              <a:cxnLst>
                <a:cxn ang="0">
                  <a:pos x="wd2" y="hd2"/>
                </a:cxn>
                <a:cxn ang="5400000">
                  <a:pos x="wd2" y="hd2"/>
                </a:cxn>
                <a:cxn ang="10800000">
                  <a:pos x="wd2" y="hd2"/>
                </a:cxn>
                <a:cxn ang="16200000">
                  <a:pos x="wd2" y="hd2"/>
                </a:cxn>
              </a:cxnLst>
              <a:rect l="0" t="0" r="r" b="b"/>
              <a:pathLst>
                <a:path w="21600" h="21600" extrusionOk="0">
                  <a:moveTo>
                    <a:pt x="7253" y="15998"/>
                  </a:moveTo>
                  <a:lnTo>
                    <a:pt x="9238" y="15601"/>
                  </a:lnTo>
                  <a:lnTo>
                    <a:pt x="11082" y="15204"/>
                  </a:lnTo>
                  <a:lnTo>
                    <a:pt x="12766" y="14880"/>
                  </a:lnTo>
                  <a:lnTo>
                    <a:pt x="14300" y="14483"/>
                  </a:lnTo>
                  <a:lnTo>
                    <a:pt x="15673" y="14072"/>
                  </a:lnTo>
                  <a:lnTo>
                    <a:pt x="16896" y="13675"/>
                  </a:lnTo>
                  <a:lnTo>
                    <a:pt x="18025" y="13189"/>
                  </a:lnTo>
                  <a:lnTo>
                    <a:pt x="18938" y="12792"/>
                  </a:lnTo>
                  <a:lnTo>
                    <a:pt x="19756" y="12234"/>
                  </a:lnTo>
                  <a:lnTo>
                    <a:pt x="20424" y="11763"/>
                  </a:lnTo>
                  <a:lnTo>
                    <a:pt x="20885" y="11116"/>
                  </a:lnTo>
                  <a:lnTo>
                    <a:pt x="21290" y="10469"/>
                  </a:lnTo>
                  <a:lnTo>
                    <a:pt x="21497" y="9837"/>
                  </a:lnTo>
                  <a:lnTo>
                    <a:pt x="21600" y="9028"/>
                  </a:lnTo>
                  <a:lnTo>
                    <a:pt x="21544" y="8234"/>
                  </a:lnTo>
                  <a:lnTo>
                    <a:pt x="21346" y="7352"/>
                  </a:lnTo>
                  <a:lnTo>
                    <a:pt x="21083" y="6720"/>
                  </a:lnTo>
                  <a:lnTo>
                    <a:pt x="20678" y="5999"/>
                  </a:lnTo>
                  <a:lnTo>
                    <a:pt x="20170" y="5352"/>
                  </a:lnTo>
                  <a:lnTo>
                    <a:pt x="19559" y="4720"/>
                  </a:lnTo>
                  <a:lnTo>
                    <a:pt x="18891" y="4073"/>
                  </a:lnTo>
                  <a:lnTo>
                    <a:pt x="18129" y="3441"/>
                  </a:lnTo>
                  <a:lnTo>
                    <a:pt x="16642" y="2309"/>
                  </a:lnTo>
                  <a:lnTo>
                    <a:pt x="15880" y="1838"/>
                  </a:lnTo>
                  <a:lnTo>
                    <a:pt x="15165" y="1353"/>
                  </a:lnTo>
                  <a:lnTo>
                    <a:pt x="14450" y="956"/>
                  </a:lnTo>
                  <a:lnTo>
                    <a:pt x="13886" y="632"/>
                  </a:lnTo>
                  <a:lnTo>
                    <a:pt x="13378" y="397"/>
                  </a:lnTo>
                  <a:lnTo>
                    <a:pt x="13020" y="147"/>
                  </a:lnTo>
                  <a:lnTo>
                    <a:pt x="12766" y="74"/>
                  </a:lnTo>
                  <a:lnTo>
                    <a:pt x="12663" y="0"/>
                  </a:lnTo>
                  <a:lnTo>
                    <a:pt x="14093" y="794"/>
                  </a:lnTo>
                  <a:lnTo>
                    <a:pt x="15570" y="1750"/>
                  </a:lnTo>
                  <a:lnTo>
                    <a:pt x="17000" y="2720"/>
                  </a:lnTo>
                  <a:lnTo>
                    <a:pt x="18326" y="3749"/>
                  </a:lnTo>
                  <a:lnTo>
                    <a:pt x="18938" y="4235"/>
                  </a:lnTo>
                  <a:lnTo>
                    <a:pt x="19455" y="4793"/>
                  </a:lnTo>
                  <a:lnTo>
                    <a:pt x="19963" y="5352"/>
                  </a:lnTo>
                  <a:lnTo>
                    <a:pt x="20424" y="5911"/>
                  </a:lnTo>
                  <a:lnTo>
                    <a:pt x="20782" y="6470"/>
                  </a:lnTo>
                  <a:lnTo>
                    <a:pt x="21036" y="7028"/>
                  </a:lnTo>
                  <a:lnTo>
                    <a:pt x="21186" y="7675"/>
                  </a:lnTo>
                  <a:lnTo>
                    <a:pt x="21290" y="8234"/>
                  </a:lnTo>
                  <a:lnTo>
                    <a:pt x="21243" y="8793"/>
                  </a:lnTo>
                  <a:lnTo>
                    <a:pt x="21083" y="9352"/>
                  </a:lnTo>
                  <a:lnTo>
                    <a:pt x="20829" y="9837"/>
                  </a:lnTo>
                  <a:lnTo>
                    <a:pt x="20424" y="10322"/>
                  </a:lnTo>
                  <a:lnTo>
                    <a:pt x="19963" y="10719"/>
                  </a:lnTo>
                  <a:lnTo>
                    <a:pt x="19399" y="11116"/>
                  </a:lnTo>
                  <a:lnTo>
                    <a:pt x="18787" y="11440"/>
                  </a:lnTo>
                  <a:lnTo>
                    <a:pt x="18072" y="11763"/>
                  </a:lnTo>
                  <a:lnTo>
                    <a:pt x="17254" y="12072"/>
                  </a:lnTo>
                  <a:lnTo>
                    <a:pt x="16445" y="12395"/>
                  </a:lnTo>
                  <a:lnTo>
                    <a:pt x="14601" y="12881"/>
                  </a:lnTo>
                  <a:lnTo>
                    <a:pt x="12710" y="13351"/>
                  </a:lnTo>
                  <a:lnTo>
                    <a:pt x="10668" y="13836"/>
                  </a:lnTo>
                  <a:lnTo>
                    <a:pt x="8683" y="14233"/>
                  </a:lnTo>
                  <a:lnTo>
                    <a:pt x="6736" y="14630"/>
                  </a:lnTo>
                  <a:lnTo>
                    <a:pt x="4901" y="15116"/>
                  </a:lnTo>
                  <a:lnTo>
                    <a:pt x="4083" y="15351"/>
                  </a:lnTo>
                  <a:lnTo>
                    <a:pt x="3321" y="15674"/>
                  </a:lnTo>
                  <a:lnTo>
                    <a:pt x="2606" y="15910"/>
                  </a:lnTo>
                  <a:lnTo>
                    <a:pt x="1938" y="16233"/>
                  </a:lnTo>
                  <a:lnTo>
                    <a:pt x="1383" y="16557"/>
                  </a:lnTo>
                  <a:lnTo>
                    <a:pt x="866" y="16880"/>
                  </a:lnTo>
                  <a:lnTo>
                    <a:pt x="508" y="17277"/>
                  </a:lnTo>
                  <a:lnTo>
                    <a:pt x="207" y="17674"/>
                  </a:lnTo>
                  <a:lnTo>
                    <a:pt x="56" y="18071"/>
                  </a:lnTo>
                  <a:lnTo>
                    <a:pt x="0" y="18556"/>
                  </a:lnTo>
                  <a:lnTo>
                    <a:pt x="103" y="19042"/>
                  </a:lnTo>
                  <a:lnTo>
                    <a:pt x="254" y="19512"/>
                  </a:lnTo>
                  <a:lnTo>
                    <a:pt x="508" y="19924"/>
                  </a:lnTo>
                  <a:lnTo>
                    <a:pt x="922" y="20321"/>
                  </a:lnTo>
                  <a:lnTo>
                    <a:pt x="1326" y="20644"/>
                  </a:lnTo>
                  <a:lnTo>
                    <a:pt x="1844" y="20953"/>
                  </a:lnTo>
                  <a:lnTo>
                    <a:pt x="3067" y="21600"/>
                  </a:lnTo>
                  <a:lnTo>
                    <a:pt x="2502" y="21203"/>
                  </a:lnTo>
                  <a:lnTo>
                    <a:pt x="2041" y="20791"/>
                  </a:lnTo>
                  <a:lnTo>
                    <a:pt x="1637" y="20394"/>
                  </a:lnTo>
                  <a:lnTo>
                    <a:pt x="1383" y="19997"/>
                  </a:lnTo>
                  <a:lnTo>
                    <a:pt x="1176" y="19600"/>
                  </a:lnTo>
                  <a:lnTo>
                    <a:pt x="1129" y="19203"/>
                  </a:lnTo>
                  <a:lnTo>
                    <a:pt x="1176" y="18792"/>
                  </a:lnTo>
                  <a:lnTo>
                    <a:pt x="1326" y="18483"/>
                  </a:lnTo>
                  <a:lnTo>
                    <a:pt x="1637" y="18071"/>
                  </a:lnTo>
                  <a:lnTo>
                    <a:pt x="1994" y="17762"/>
                  </a:lnTo>
                  <a:lnTo>
                    <a:pt x="2559" y="17439"/>
                  </a:lnTo>
                  <a:lnTo>
                    <a:pt x="3217" y="17115"/>
                  </a:lnTo>
                  <a:lnTo>
                    <a:pt x="3979" y="16792"/>
                  </a:lnTo>
                  <a:lnTo>
                    <a:pt x="4958" y="16483"/>
                  </a:lnTo>
                  <a:lnTo>
                    <a:pt x="6030" y="16233"/>
                  </a:lnTo>
                  <a:lnTo>
                    <a:pt x="7253" y="15998"/>
                  </a:lnTo>
                  <a:close/>
                </a:path>
              </a:pathLst>
            </a:custGeom>
            <a:gradFill flip="none" rotWithShape="1">
              <a:gsLst>
                <a:gs pos="0">
                  <a:srgbClr val="002B82"/>
                </a:gs>
                <a:gs pos="100000">
                  <a:srgbClr val="003399"/>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1665" name="Freeform 12"/>
            <p:cNvSpPr/>
            <p:nvPr/>
          </p:nvSpPr>
          <p:spPr>
            <a:xfrm>
              <a:off x="0" y="0"/>
              <a:ext cx="9140826" cy="2819401"/>
            </a:xfrm>
            <a:prstGeom prst="rect">
              <a:avLst/>
            </a:prstGeom>
            <a:gradFill flip="none" rotWithShape="1">
              <a:gsLst>
                <a:gs pos="0">
                  <a:srgbClr val="000514"/>
                </a:gs>
                <a:gs pos="100000">
                  <a:srgbClr val="003399"/>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grpSp>
      <p:sp>
        <p:nvSpPr>
          <p:cNvPr id="1667" name="Title Text"/>
          <p:cNvSpPr txBox="1">
            <a:spLocks noGrp="1"/>
          </p:cNvSpPr>
          <p:nvPr>
            <p:ph type="title"/>
          </p:nvPr>
        </p:nvSpPr>
        <p:spPr>
          <a:xfrm>
            <a:off x="457200" y="274638"/>
            <a:ext cx="8229600" cy="1143001"/>
          </a:xfrm>
          <a:prstGeom prst="rect">
            <a:avLst/>
          </a:prstGeom>
        </p:spPr>
        <p:txBody>
          <a:bodyPr/>
          <a:lstStyle>
            <a:lvl1pPr>
              <a:defRPr b="1">
                <a:solidFill>
                  <a:srgbClr val="E5E5FF"/>
                </a:solidFill>
                <a:latin typeface="Garamond"/>
                <a:ea typeface="Garamond"/>
                <a:cs typeface="Garamond"/>
                <a:sym typeface="Garamond"/>
              </a:defRPr>
            </a:lvl1pPr>
          </a:lstStyle>
          <a:p>
            <a:r>
              <a:t>Title Text</a:t>
            </a:r>
          </a:p>
        </p:txBody>
      </p:sp>
      <p:sp>
        <p:nvSpPr>
          <p:cNvPr id="1668" name="Body Level One…"/>
          <p:cNvSpPr txBox="1">
            <a:spLocks noGrp="1"/>
          </p:cNvSpPr>
          <p:nvPr>
            <p:ph type="body" sz="half" idx="1"/>
          </p:nvPr>
        </p:nvSpPr>
        <p:spPr>
          <a:xfrm>
            <a:off x="457200" y="1600200"/>
            <a:ext cx="4038600" cy="4525963"/>
          </a:xfrm>
          <a:prstGeom prst="rect">
            <a:avLst/>
          </a:prstGeom>
        </p:spPr>
        <p:txBody>
          <a:bodyPr/>
          <a:lstStyle>
            <a:lvl1pPr>
              <a:spcBef>
                <a:spcPts val="600"/>
              </a:spcBef>
              <a:buClr>
                <a:srgbClr val="FFCC00"/>
              </a:buClr>
              <a:buSzPct val="70000"/>
              <a:buChar char="■"/>
              <a:defRPr sz="2800">
                <a:latin typeface="Garamond"/>
                <a:ea typeface="Garamond"/>
                <a:cs typeface="Garamond"/>
                <a:sym typeface="Garamond"/>
              </a:defRPr>
            </a:lvl1pPr>
            <a:lvl2pPr marL="790575" indent="-333375">
              <a:spcBef>
                <a:spcPts val="600"/>
              </a:spcBef>
              <a:buClr>
                <a:srgbClr val="FFCC00"/>
              </a:buClr>
              <a:buSzPct val="70000"/>
              <a:buChar char="■"/>
              <a:defRPr sz="2800">
                <a:latin typeface="Garamond"/>
                <a:ea typeface="Garamond"/>
                <a:cs typeface="Garamond"/>
                <a:sym typeface="Garamond"/>
              </a:defRPr>
            </a:lvl2pPr>
            <a:lvl3pPr marL="1234439" indent="-320039">
              <a:spcBef>
                <a:spcPts val="600"/>
              </a:spcBef>
              <a:buClr>
                <a:srgbClr val="FFCC00"/>
              </a:buClr>
              <a:buSzPct val="70000"/>
              <a:buChar char="■"/>
              <a:defRPr sz="2800">
                <a:latin typeface="Garamond"/>
                <a:ea typeface="Garamond"/>
                <a:cs typeface="Garamond"/>
                <a:sym typeface="Garamond"/>
              </a:defRPr>
            </a:lvl3pPr>
            <a:lvl4pPr marL="1727200" indent="-355600">
              <a:spcBef>
                <a:spcPts val="600"/>
              </a:spcBef>
              <a:buClr>
                <a:srgbClr val="FFCC00"/>
              </a:buClr>
              <a:buSzPct val="70000"/>
              <a:buChar char="■"/>
              <a:defRPr sz="2800">
                <a:latin typeface="Garamond"/>
                <a:ea typeface="Garamond"/>
                <a:cs typeface="Garamond"/>
                <a:sym typeface="Garamond"/>
              </a:defRPr>
            </a:lvl4pPr>
            <a:lvl5pPr marL="2184400" indent="-355600">
              <a:spcBef>
                <a:spcPts val="600"/>
              </a:spcBef>
              <a:buClr>
                <a:srgbClr val="FFCC00"/>
              </a:buClr>
              <a:buSzPct val="70000"/>
              <a:buChar char="■"/>
              <a:defRPr sz="2800">
                <a:latin typeface="Garamond"/>
                <a:ea typeface="Garamond"/>
                <a:cs typeface="Garamond"/>
                <a:sym typeface="Garamond"/>
              </a:defRPr>
            </a:lvl5pPr>
          </a:lstStyle>
          <a:p>
            <a:r>
              <a:t>Body Level One</a:t>
            </a:r>
          </a:p>
          <a:p>
            <a:pPr lvl="1"/>
            <a:r>
              <a:t>Body Level Two</a:t>
            </a:r>
          </a:p>
          <a:p>
            <a:pPr lvl="2"/>
            <a:r>
              <a:t>Body Level Three</a:t>
            </a:r>
          </a:p>
          <a:p>
            <a:pPr lvl="3"/>
            <a:r>
              <a:t>Body Level Four</a:t>
            </a:r>
          </a:p>
          <a:p>
            <a:pPr lvl="4"/>
            <a:r>
              <a:t>Body Level Five</a:t>
            </a:r>
          </a:p>
        </p:txBody>
      </p:sp>
      <p:sp>
        <p:nvSpPr>
          <p:cNvPr id="1669" name="Slide Number"/>
          <p:cNvSpPr txBox="1">
            <a:spLocks noGrp="1"/>
          </p:cNvSpPr>
          <p:nvPr>
            <p:ph type="sldNum" sz="quarter" idx="2"/>
          </p:nvPr>
        </p:nvSpPr>
        <p:spPr>
          <a:xfrm>
            <a:off x="8439785" y="6468110"/>
            <a:ext cx="247015" cy="256541"/>
          </a:xfrm>
          <a:prstGeom prst="rect">
            <a:avLst/>
          </a:prstGeom>
        </p:spPr>
        <p:txBody>
          <a:bodyPr anchor="b"/>
          <a:lstStyle>
            <a:lvl1pPr>
              <a:defRPr sz="1200">
                <a:latin typeface="Garamond"/>
                <a:ea typeface="Garamond"/>
                <a:cs typeface="Garamond"/>
                <a:sym typeface="Garamond"/>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3722704189"/>
      </p:ext>
    </p:extLst>
  </p:cSld>
  <p:clrMapOvr>
    <a:masterClrMapping/>
  </p:clrMapOvr>
  <p:transition spd="med"/>
</p:sldLayout>
</file>

<file path=ppt/slideLayouts/slideLayout315.xml><?xml version="1.0" encoding="utf-8"?>
<p:sldLayout xmlns:a="http://schemas.openxmlformats.org/drawingml/2006/main" xmlns:r="http://schemas.openxmlformats.org/officeDocument/2006/relationships" xmlns:p="http://schemas.openxmlformats.org/presentationml/2006/main" showMasterSp="0" type="tx">
  <p:cSld name="7_Comparison">
    <p:bg>
      <p:bgPr>
        <a:solidFill>
          <a:srgbClr val="003399"/>
        </a:solidFill>
        <a:effectLst/>
      </p:bgPr>
    </p:bg>
    <p:spTree>
      <p:nvGrpSpPr>
        <p:cNvPr id="1" name=""/>
        <p:cNvGrpSpPr/>
        <p:nvPr/>
      </p:nvGrpSpPr>
      <p:grpSpPr>
        <a:xfrm>
          <a:off x="0" y="0"/>
          <a:ext cx="0" cy="0"/>
          <a:chOff x="0" y="0"/>
          <a:chExt cx="0" cy="0"/>
        </a:xfrm>
      </p:grpSpPr>
      <p:grpSp>
        <p:nvGrpSpPr>
          <p:cNvPr id="1684" name="Group 4"/>
          <p:cNvGrpSpPr/>
          <p:nvPr/>
        </p:nvGrpSpPr>
        <p:grpSpPr>
          <a:xfrm>
            <a:off x="0" y="0"/>
            <a:ext cx="9140826" cy="6850064"/>
            <a:chOff x="0" y="0"/>
            <a:chExt cx="9140825" cy="6850063"/>
          </a:xfrm>
        </p:grpSpPr>
        <p:grpSp>
          <p:nvGrpSpPr>
            <p:cNvPr id="1681" name="Group 5"/>
            <p:cNvGrpSpPr/>
            <p:nvPr/>
          </p:nvGrpSpPr>
          <p:grpSpPr>
            <a:xfrm>
              <a:off x="2743200" y="3540125"/>
              <a:ext cx="6392863" cy="3309939"/>
              <a:chOff x="0" y="0"/>
              <a:chExt cx="6392862" cy="3309937"/>
            </a:xfrm>
          </p:grpSpPr>
          <p:sp>
            <p:nvSpPr>
              <p:cNvPr id="1676" name="Freeform 6"/>
              <p:cNvSpPr/>
              <p:nvPr/>
            </p:nvSpPr>
            <p:spPr>
              <a:xfrm>
                <a:off x="0" y="657225"/>
                <a:ext cx="4575176" cy="2652713"/>
              </a:xfrm>
              <a:custGeom>
                <a:avLst/>
                <a:gdLst/>
                <a:ahLst/>
                <a:cxnLst>
                  <a:cxn ang="0">
                    <a:pos x="wd2" y="hd2"/>
                  </a:cxn>
                  <a:cxn ang="5400000">
                    <a:pos x="wd2" y="hd2"/>
                  </a:cxn>
                  <a:cxn ang="10800000">
                    <a:pos x="wd2" y="hd2"/>
                  </a:cxn>
                  <a:cxn ang="16200000">
                    <a:pos x="wd2" y="hd2"/>
                  </a:cxn>
                </a:cxnLst>
                <a:rect l="0" t="0" r="r" b="b"/>
                <a:pathLst>
                  <a:path w="21600" h="21600" extrusionOk="0">
                    <a:moveTo>
                      <a:pt x="20783" y="7032"/>
                    </a:moveTo>
                    <a:lnTo>
                      <a:pt x="20536" y="6825"/>
                    </a:lnTo>
                    <a:lnTo>
                      <a:pt x="20176" y="6541"/>
                    </a:lnTo>
                    <a:lnTo>
                      <a:pt x="19726" y="6256"/>
                    </a:lnTo>
                    <a:lnTo>
                      <a:pt x="19194" y="5907"/>
                    </a:lnTo>
                    <a:lnTo>
                      <a:pt x="18587" y="5481"/>
                    </a:lnTo>
                    <a:lnTo>
                      <a:pt x="17898" y="5132"/>
                    </a:lnTo>
                    <a:lnTo>
                      <a:pt x="16511" y="4434"/>
                    </a:lnTo>
                    <a:lnTo>
                      <a:pt x="15574" y="4007"/>
                    </a:lnTo>
                    <a:lnTo>
                      <a:pt x="14765" y="3581"/>
                    </a:lnTo>
                    <a:lnTo>
                      <a:pt x="14075" y="3167"/>
                    </a:lnTo>
                    <a:lnTo>
                      <a:pt x="13543" y="2740"/>
                    </a:lnTo>
                    <a:lnTo>
                      <a:pt x="13056" y="2314"/>
                    </a:lnTo>
                    <a:lnTo>
                      <a:pt x="12689" y="1965"/>
                    </a:lnTo>
                    <a:lnTo>
                      <a:pt x="12404" y="1616"/>
                    </a:lnTo>
                    <a:lnTo>
                      <a:pt x="12202" y="1331"/>
                    </a:lnTo>
                    <a:lnTo>
                      <a:pt x="12037" y="1047"/>
                    </a:lnTo>
                    <a:lnTo>
                      <a:pt x="11917" y="776"/>
                    </a:lnTo>
                    <a:lnTo>
                      <a:pt x="11879" y="556"/>
                    </a:lnTo>
                    <a:lnTo>
                      <a:pt x="11834" y="349"/>
                    </a:lnTo>
                    <a:lnTo>
                      <a:pt x="11879" y="65"/>
                    </a:lnTo>
                    <a:lnTo>
                      <a:pt x="11879" y="0"/>
                    </a:lnTo>
                    <a:lnTo>
                      <a:pt x="11752" y="349"/>
                    </a:lnTo>
                    <a:lnTo>
                      <a:pt x="11669" y="633"/>
                    </a:lnTo>
                    <a:lnTo>
                      <a:pt x="11669" y="982"/>
                    </a:lnTo>
                    <a:lnTo>
                      <a:pt x="11752" y="1267"/>
                    </a:lnTo>
                    <a:lnTo>
                      <a:pt x="11917" y="1551"/>
                    </a:lnTo>
                    <a:lnTo>
                      <a:pt x="12119" y="1823"/>
                    </a:lnTo>
                    <a:lnTo>
                      <a:pt x="12366" y="2107"/>
                    </a:lnTo>
                    <a:lnTo>
                      <a:pt x="12651" y="2391"/>
                    </a:lnTo>
                    <a:lnTo>
                      <a:pt x="13018" y="2676"/>
                    </a:lnTo>
                    <a:lnTo>
                      <a:pt x="13423" y="2947"/>
                    </a:lnTo>
                    <a:lnTo>
                      <a:pt x="14278" y="3451"/>
                    </a:lnTo>
                    <a:lnTo>
                      <a:pt x="15289" y="4007"/>
                    </a:lnTo>
                    <a:lnTo>
                      <a:pt x="16354" y="4498"/>
                    </a:lnTo>
                    <a:lnTo>
                      <a:pt x="17126" y="4925"/>
                    </a:lnTo>
                    <a:lnTo>
                      <a:pt x="17853" y="5274"/>
                    </a:lnTo>
                    <a:lnTo>
                      <a:pt x="18467" y="5623"/>
                    </a:lnTo>
                    <a:lnTo>
                      <a:pt x="19037" y="5972"/>
                    </a:lnTo>
                    <a:lnTo>
                      <a:pt x="19524" y="6256"/>
                    </a:lnTo>
                    <a:lnTo>
                      <a:pt x="19929" y="6541"/>
                    </a:lnTo>
                    <a:lnTo>
                      <a:pt x="20296" y="6825"/>
                    </a:lnTo>
                    <a:lnTo>
                      <a:pt x="20536" y="7032"/>
                    </a:lnTo>
                    <a:lnTo>
                      <a:pt x="20746" y="7239"/>
                    </a:lnTo>
                    <a:lnTo>
                      <a:pt x="20866" y="7459"/>
                    </a:lnTo>
                    <a:lnTo>
                      <a:pt x="20948" y="7665"/>
                    </a:lnTo>
                    <a:lnTo>
                      <a:pt x="20985" y="7950"/>
                    </a:lnTo>
                    <a:lnTo>
                      <a:pt x="20948" y="8299"/>
                    </a:lnTo>
                    <a:lnTo>
                      <a:pt x="20866" y="8583"/>
                    </a:lnTo>
                    <a:lnTo>
                      <a:pt x="20701" y="8932"/>
                    </a:lnTo>
                    <a:lnTo>
                      <a:pt x="20461" y="9217"/>
                    </a:lnTo>
                    <a:lnTo>
                      <a:pt x="20176" y="9501"/>
                    </a:lnTo>
                    <a:lnTo>
                      <a:pt x="19809" y="9772"/>
                    </a:lnTo>
                    <a:lnTo>
                      <a:pt x="19404" y="10057"/>
                    </a:lnTo>
                    <a:lnTo>
                      <a:pt x="18954" y="10341"/>
                    </a:lnTo>
                    <a:lnTo>
                      <a:pt x="18422" y="10625"/>
                    </a:lnTo>
                    <a:lnTo>
                      <a:pt x="17853" y="10897"/>
                    </a:lnTo>
                    <a:lnTo>
                      <a:pt x="17246" y="11181"/>
                    </a:lnTo>
                    <a:lnTo>
                      <a:pt x="16593" y="11466"/>
                    </a:lnTo>
                    <a:lnTo>
                      <a:pt x="15214" y="12022"/>
                    </a:lnTo>
                    <a:lnTo>
                      <a:pt x="13663" y="12655"/>
                    </a:lnTo>
                    <a:lnTo>
                      <a:pt x="12037" y="13366"/>
                    </a:lnTo>
                    <a:lnTo>
                      <a:pt x="10328" y="14141"/>
                    </a:lnTo>
                    <a:lnTo>
                      <a:pt x="8582" y="15046"/>
                    </a:lnTo>
                    <a:lnTo>
                      <a:pt x="6835" y="16042"/>
                    </a:lnTo>
                    <a:lnTo>
                      <a:pt x="5044" y="17166"/>
                    </a:lnTo>
                    <a:lnTo>
                      <a:pt x="3298" y="18498"/>
                    </a:lnTo>
                    <a:lnTo>
                      <a:pt x="1626" y="19971"/>
                    </a:lnTo>
                    <a:lnTo>
                      <a:pt x="0" y="21600"/>
                    </a:lnTo>
                    <a:lnTo>
                      <a:pt x="2646" y="21600"/>
                    </a:lnTo>
                    <a:lnTo>
                      <a:pt x="4152" y="20256"/>
                    </a:lnTo>
                    <a:lnTo>
                      <a:pt x="5651" y="18989"/>
                    </a:lnTo>
                    <a:lnTo>
                      <a:pt x="7158" y="17942"/>
                    </a:lnTo>
                    <a:lnTo>
                      <a:pt x="8582" y="16946"/>
                    </a:lnTo>
                    <a:lnTo>
                      <a:pt x="10006" y="16042"/>
                    </a:lnTo>
                    <a:lnTo>
                      <a:pt x="11385" y="15331"/>
                    </a:lnTo>
                    <a:lnTo>
                      <a:pt x="12689" y="14633"/>
                    </a:lnTo>
                    <a:lnTo>
                      <a:pt x="13948" y="13999"/>
                    </a:lnTo>
                    <a:lnTo>
                      <a:pt x="15132" y="13508"/>
                    </a:lnTo>
                    <a:lnTo>
                      <a:pt x="16226" y="13017"/>
                    </a:lnTo>
                    <a:lnTo>
                      <a:pt x="17246" y="12590"/>
                    </a:lnTo>
                    <a:lnTo>
                      <a:pt x="18182" y="12241"/>
                    </a:lnTo>
                    <a:lnTo>
                      <a:pt x="18992" y="11815"/>
                    </a:lnTo>
                    <a:lnTo>
                      <a:pt x="19681" y="11530"/>
                    </a:lnTo>
                    <a:lnTo>
                      <a:pt x="20251" y="11181"/>
                    </a:lnTo>
                    <a:lnTo>
                      <a:pt x="20701" y="10832"/>
                    </a:lnTo>
                    <a:lnTo>
                      <a:pt x="20985" y="10548"/>
                    </a:lnTo>
                    <a:lnTo>
                      <a:pt x="21188" y="10264"/>
                    </a:lnTo>
                    <a:lnTo>
                      <a:pt x="21353" y="9915"/>
                    </a:lnTo>
                    <a:lnTo>
                      <a:pt x="21473" y="9630"/>
                    </a:lnTo>
                    <a:lnTo>
                      <a:pt x="21555" y="9359"/>
                    </a:lnTo>
                    <a:lnTo>
                      <a:pt x="21600" y="9074"/>
                    </a:lnTo>
                    <a:lnTo>
                      <a:pt x="21555" y="8506"/>
                    </a:lnTo>
                    <a:lnTo>
                      <a:pt x="21390" y="8014"/>
                    </a:lnTo>
                    <a:lnTo>
                      <a:pt x="21233" y="7601"/>
                    </a:lnTo>
                    <a:lnTo>
                      <a:pt x="20985" y="7239"/>
                    </a:lnTo>
                    <a:lnTo>
                      <a:pt x="20783" y="7032"/>
                    </a:lnTo>
                    <a:close/>
                  </a:path>
                </a:pathLst>
              </a:custGeom>
              <a:gradFill flip="none" rotWithShape="1">
                <a:gsLst>
                  <a:gs pos="0">
                    <a:srgbClr val="003399"/>
                  </a:gs>
                  <a:gs pos="100000">
                    <a:srgbClr val="002E8B"/>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1677" name="Freeform 7"/>
              <p:cNvSpPr/>
              <p:nvPr/>
            </p:nvSpPr>
            <p:spPr>
              <a:xfrm>
                <a:off x="3876675" y="700087"/>
                <a:ext cx="1998663" cy="1287464"/>
              </a:xfrm>
              <a:custGeom>
                <a:avLst/>
                <a:gdLst/>
                <a:ahLst/>
                <a:cxnLst>
                  <a:cxn ang="0">
                    <a:pos x="wd2" y="hd2"/>
                  </a:cxn>
                  <a:cxn ang="5400000">
                    <a:pos x="wd2" y="hd2"/>
                  </a:cxn>
                  <a:cxn ang="10800000">
                    <a:pos x="wd2" y="hd2"/>
                  </a:cxn>
                  <a:cxn ang="16200000">
                    <a:pos x="wd2" y="hd2"/>
                  </a:cxn>
                </a:cxnLst>
                <a:rect l="0" t="0" r="r" b="b"/>
                <a:pathLst>
                  <a:path w="21600" h="21600" extrusionOk="0">
                    <a:moveTo>
                      <a:pt x="21600" y="16380"/>
                    </a:moveTo>
                    <a:lnTo>
                      <a:pt x="21411" y="15661"/>
                    </a:lnTo>
                    <a:lnTo>
                      <a:pt x="21223" y="15075"/>
                    </a:lnTo>
                    <a:lnTo>
                      <a:pt x="20862" y="14356"/>
                    </a:lnTo>
                    <a:lnTo>
                      <a:pt x="20382" y="13770"/>
                    </a:lnTo>
                    <a:lnTo>
                      <a:pt x="19267" y="12758"/>
                    </a:lnTo>
                    <a:lnTo>
                      <a:pt x="17877" y="11745"/>
                    </a:lnTo>
                    <a:lnTo>
                      <a:pt x="16196" y="10867"/>
                    </a:lnTo>
                    <a:lnTo>
                      <a:pt x="14429" y="10147"/>
                    </a:lnTo>
                    <a:lnTo>
                      <a:pt x="12473" y="9269"/>
                    </a:lnTo>
                    <a:lnTo>
                      <a:pt x="8561" y="7830"/>
                    </a:lnTo>
                    <a:lnTo>
                      <a:pt x="6708" y="6951"/>
                    </a:lnTo>
                    <a:lnTo>
                      <a:pt x="4941" y="6099"/>
                    </a:lnTo>
                    <a:lnTo>
                      <a:pt x="3346" y="5220"/>
                    </a:lnTo>
                    <a:lnTo>
                      <a:pt x="2042" y="4048"/>
                    </a:lnTo>
                    <a:lnTo>
                      <a:pt x="926" y="2903"/>
                    </a:lnTo>
                    <a:lnTo>
                      <a:pt x="566" y="2317"/>
                    </a:lnTo>
                    <a:lnTo>
                      <a:pt x="275" y="1598"/>
                    </a:lnTo>
                    <a:lnTo>
                      <a:pt x="86" y="879"/>
                    </a:lnTo>
                    <a:lnTo>
                      <a:pt x="0" y="0"/>
                    </a:lnTo>
                    <a:lnTo>
                      <a:pt x="0" y="1012"/>
                    </a:lnTo>
                    <a:lnTo>
                      <a:pt x="86" y="1598"/>
                    </a:lnTo>
                    <a:lnTo>
                      <a:pt x="275" y="2317"/>
                    </a:lnTo>
                    <a:lnTo>
                      <a:pt x="566" y="3036"/>
                    </a:lnTo>
                    <a:lnTo>
                      <a:pt x="926" y="3782"/>
                    </a:lnTo>
                    <a:lnTo>
                      <a:pt x="1493" y="4634"/>
                    </a:lnTo>
                    <a:lnTo>
                      <a:pt x="2145" y="5513"/>
                    </a:lnTo>
                    <a:lnTo>
                      <a:pt x="3071" y="6392"/>
                    </a:lnTo>
                    <a:lnTo>
                      <a:pt x="4186" y="7404"/>
                    </a:lnTo>
                    <a:lnTo>
                      <a:pt x="5593" y="8256"/>
                    </a:lnTo>
                    <a:lnTo>
                      <a:pt x="7171" y="9269"/>
                    </a:lnTo>
                    <a:lnTo>
                      <a:pt x="9024" y="10147"/>
                    </a:lnTo>
                    <a:lnTo>
                      <a:pt x="11272" y="11026"/>
                    </a:lnTo>
                    <a:lnTo>
                      <a:pt x="12850" y="11586"/>
                    </a:lnTo>
                    <a:lnTo>
                      <a:pt x="14240" y="12331"/>
                    </a:lnTo>
                    <a:lnTo>
                      <a:pt x="15458" y="13051"/>
                    </a:lnTo>
                    <a:lnTo>
                      <a:pt x="16573" y="13636"/>
                    </a:lnTo>
                    <a:lnTo>
                      <a:pt x="17414" y="14356"/>
                    </a:lnTo>
                    <a:lnTo>
                      <a:pt x="18066" y="15075"/>
                    </a:lnTo>
                    <a:lnTo>
                      <a:pt x="18529" y="15794"/>
                    </a:lnTo>
                    <a:lnTo>
                      <a:pt x="18906" y="16513"/>
                    </a:lnTo>
                    <a:lnTo>
                      <a:pt x="19078" y="17259"/>
                    </a:lnTo>
                    <a:lnTo>
                      <a:pt x="19181" y="17978"/>
                    </a:lnTo>
                    <a:lnTo>
                      <a:pt x="19078" y="18564"/>
                    </a:lnTo>
                    <a:lnTo>
                      <a:pt x="18803" y="19283"/>
                    </a:lnTo>
                    <a:lnTo>
                      <a:pt x="18529" y="19869"/>
                    </a:lnTo>
                    <a:lnTo>
                      <a:pt x="18066" y="20428"/>
                    </a:lnTo>
                    <a:lnTo>
                      <a:pt x="16762" y="21600"/>
                    </a:lnTo>
                    <a:lnTo>
                      <a:pt x="17963" y="21014"/>
                    </a:lnTo>
                    <a:lnTo>
                      <a:pt x="18992" y="20428"/>
                    </a:lnTo>
                    <a:lnTo>
                      <a:pt x="19833" y="19869"/>
                    </a:lnTo>
                    <a:lnTo>
                      <a:pt x="20571" y="19283"/>
                    </a:lnTo>
                    <a:lnTo>
                      <a:pt x="21034" y="18697"/>
                    </a:lnTo>
                    <a:lnTo>
                      <a:pt x="21411" y="17978"/>
                    </a:lnTo>
                    <a:lnTo>
                      <a:pt x="21600" y="17259"/>
                    </a:lnTo>
                    <a:lnTo>
                      <a:pt x="21600" y="16380"/>
                    </a:lnTo>
                    <a:close/>
                  </a:path>
                </a:pathLst>
              </a:custGeom>
              <a:gradFill flip="none" rotWithShape="1">
                <a:gsLst>
                  <a:gs pos="0">
                    <a:srgbClr val="003399"/>
                  </a:gs>
                  <a:gs pos="100000">
                    <a:srgbClr val="002E8B"/>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1678" name="Freeform 8"/>
              <p:cNvSpPr/>
              <p:nvPr/>
            </p:nvSpPr>
            <p:spPr>
              <a:xfrm>
                <a:off x="1860550" y="1771650"/>
                <a:ext cx="4522788" cy="1538288"/>
              </a:xfrm>
              <a:custGeom>
                <a:avLst/>
                <a:gdLst/>
                <a:ahLst/>
                <a:cxnLst>
                  <a:cxn ang="0">
                    <a:pos x="wd2" y="hd2"/>
                  </a:cxn>
                  <a:cxn ang="5400000">
                    <a:pos x="wd2" y="hd2"/>
                  </a:cxn>
                  <a:cxn ang="10800000">
                    <a:pos x="wd2" y="hd2"/>
                  </a:cxn>
                  <a:cxn ang="16200000">
                    <a:pos x="wd2" y="hd2"/>
                  </a:cxn>
                </a:cxnLst>
                <a:rect l="0" t="0" r="r" b="b"/>
                <a:pathLst>
                  <a:path w="21600" h="21600" extrusionOk="0">
                    <a:moveTo>
                      <a:pt x="698" y="21355"/>
                    </a:moveTo>
                    <a:lnTo>
                      <a:pt x="0" y="21600"/>
                    </a:lnTo>
                    <a:lnTo>
                      <a:pt x="2964" y="21600"/>
                    </a:lnTo>
                    <a:lnTo>
                      <a:pt x="3290" y="21110"/>
                    </a:lnTo>
                    <a:lnTo>
                      <a:pt x="3662" y="20374"/>
                    </a:lnTo>
                    <a:lnTo>
                      <a:pt x="4200" y="19527"/>
                    </a:lnTo>
                    <a:lnTo>
                      <a:pt x="4814" y="18680"/>
                    </a:lnTo>
                    <a:lnTo>
                      <a:pt x="5512" y="17699"/>
                    </a:lnTo>
                    <a:lnTo>
                      <a:pt x="6338" y="16607"/>
                    </a:lnTo>
                    <a:lnTo>
                      <a:pt x="7286" y="15515"/>
                    </a:lnTo>
                    <a:lnTo>
                      <a:pt x="8355" y="14311"/>
                    </a:lnTo>
                    <a:lnTo>
                      <a:pt x="9545" y="12973"/>
                    </a:lnTo>
                    <a:lnTo>
                      <a:pt x="10864" y="11636"/>
                    </a:lnTo>
                    <a:lnTo>
                      <a:pt x="12305" y="10298"/>
                    </a:lnTo>
                    <a:lnTo>
                      <a:pt x="13867" y="8983"/>
                    </a:lnTo>
                    <a:lnTo>
                      <a:pt x="15595" y="7646"/>
                    </a:lnTo>
                    <a:lnTo>
                      <a:pt x="17445" y="6308"/>
                    </a:lnTo>
                    <a:lnTo>
                      <a:pt x="19462" y="4971"/>
                    </a:lnTo>
                    <a:lnTo>
                      <a:pt x="21600" y="3633"/>
                    </a:lnTo>
                    <a:lnTo>
                      <a:pt x="21600" y="0"/>
                    </a:lnTo>
                    <a:lnTo>
                      <a:pt x="21357" y="357"/>
                    </a:lnTo>
                    <a:lnTo>
                      <a:pt x="21024" y="736"/>
                    </a:lnTo>
                    <a:lnTo>
                      <a:pt x="20614" y="1204"/>
                    </a:lnTo>
                    <a:lnTo>
                      <a:pt x="20076" y="1694"/>
                    </a:lnTo>
                    <a:lnTo>
                      <a:pt x="19500" y="2185"/>
                    </a:lnTo>
                    <a:lnTo>
                      <a:pt x="18886" y="2675"/>
                    </a:lnTo>
                    <a:lnTo>
                      <a:pt x="18188" y="3277"/>
                    </a:lnTo>
                    <a:lnTo>
                      <a:pt x="17445" y="3767"/>
                    </a:lnTo>
                    <a:lnTo>
                      <a:pt x="14322" y="6175"/>
                    </a:lnTo>
                    <a:lnTo>
                      <a:pt x="12798" y="7267"/>
                    </a:lnTo>
                    <a:lnTo>
                      <a:pt x="12055" y="7891"/>
                    </a:lnTo>
                    <a:lnTo>
                      <a:pt x="11395" y="8493"/>
                    </a:lnTo>
                    <a:lnTo>
                      <a:pt x="8393" y="11279"/>
                    </a:lnTo>
                    <a:lnTo>
                      <a:pt x="6914" y="12862"/>
                    </a:lnTo>
                    <a:lnTo>
                      <a:pt x="5512" y="14422"/>
                    </a:lnTo>
                    <a:lnTo>
                      <a:pt x="4155" y="16005"/>
                    </a:lnTo>
                    <a:lnTo>
                      <a:pt x="2881" y="17699"/>
                    </a:lnTo>
                    <a:lnTo>
                      <a:pt x="1729" y="19527"/>
                    </a:lnTo>
                    <a:lnTo>
                      <a:pt x="698" y="21355"/>
                    </a:lnTo>
                    <a:close/>
                  </a:path>
                </a:pathLst>
              </a:custGeom>
              <a:gradFill flip="none" rotWithShape="1">
                <a:gsLst>
                  <a:gs pos="0">
                    <a:srgbClr val="002A7D"/>
                  </a:gs>
                  <a:gs pos="100000">
                    <a:srgbClr val="003399"/>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1679" name="Freeform 9"/>
              <p:cNvSpPr/>
              <p:nvPr/>
            </p:nvSpPr>
            <p:spPr>
              <a:xfrm>
                <a:off x="1619250" y="0"/>
                <a:ext cx="4773613" cy="3309938"/>
              </a:xfrm>
              <a:custGeom>
                <a:avLst/>
                <a:gdLst/>
                <a:ahLst/>
                <a:cxnLst>
                  <a:cxn ang="0">
                    <a:pos x="wd2" y="hd2"/>
                  </a:cxn>
                  <a:cxn ang="5400000">
                    <a:pos x="wd2" y="hd2"/>
                  </a:cxn>
                  <a:cxn ang="10800000">
                    <a:pos x="wd2" y="hd2"/>
                  </a:cxn>
                  <a:cxn ang="16200000">
                    <a:pos x="wd2" y="hd2"/>
                  </a:cxn>
                </a:cxnLst>
                <a:rect l="0" t="0" r="r" b="b"/>
                <a:pathLst>
                  <a:path w="21600" h="21600" extrusionOk="0">
                    <a:moveTo>
                      <a:pt x="10250" y="4569"/>
                    </a:moveTo>
                    <a:lnTo>
                      <a:pt x="10294" y="4911"/>
                    </a:lnTo>
                    <a:lnTo>
                      <a:pt x="10373" y="5190"/>
                    </a:lnTo>
                    <a:lnTo>
                      <a:pt x="10488" y="5470"/>
                    </a:lnTo>
                    <a:lnTo>
                      <a:pt x="10646" y="5698"/>
                    </a:lnTo>
                    <a:lnTo>
                      <a:pt x="11069" y="6143"/>
                    </a:lnTo>
                    <a:lnTo>
                      <a:pt x="11658" y="6599"/>
                    </a:lnTo>
                    <a:lnTo>
                      <a:pt x="12319" y="6941"/>
                    </a:lnTo>
                    <a:lnTo>
                      <a:pt x="13059" y="7273"/>
                    </a:lnTo>
                    <a:lnTo>
                      <a:pt x="13842" y="7614"/>
                    </a:lnTo>
                    <a:lnTo>
                      <a:pt x="15480" y="8174"/>
                    </a:lnTo>
                    <a:lnTo>
                      <a:pt x="16299" y="8516"/>
                    </a:lnTo>
                    <a:lnTo>
                      <a:pt x="17039" y="8795"/>
                    </a:lnTo>
                    <a:lnTo>
                      <a:pt x="17700" y="9137"/>
                    </a:lnTo>
                    <a:lnTo>
                      <a:pt x="18324" y="9531"/>
                    </a:lnTo>
                    <a:lnTo>
                      <a:pt x="18791" y="9925"/>
                    </a:lnTo>
                    <a:lnTo>
                      <a:pt x="18949" y="10153"/>
                    </a:lnTo>
                    <a:lnTo>
                      <a:pt x="19100" y="10432"/>
                    </a:lnTo>
                    <a:lnTo>
                      <a:pt x="19222" y="10660"/>
                    </a:lnTo>
                    <a:lnTo>
                      <a:pt x="19258" y="10940"/>
                    </a:lnTo>
                    <a:lnTo>
                      <a:pt x="19258" y="11220"/>
                    </a:lnTo>
                    <a:lnTo>
                      <a:pt x="19222" y="11447"/>
                    </a:lnTo>
                    <a:lnTo>
                      <a:pt x="19143" y="11675"/>
                    </a:lnTo>
                    <a:lnTo>
                      <a:pt x="18985" y="11903"/>
                    </a:lnTo>
                    <a:lnTo>
                      <a:pt x="18791" y="12121"/>
                    </a:lnTo>
                    <a:lnTo>
                      <a:pt x="18554" y="12297"/>
                    </a:lnTo>
                    <a:lnTo>
                      <a:pt x="18281" y="12515"/>
                    </a:lnTo>
                    <a:lnTo>
                      <a:pt x="17972" y="12691"/>
                    </a:lnTo>
                    <a:lnTo>
                      <a:pt x="17585" y="12856"/>
                    </a:lnTo>
                    <a:lnTo>
                      <a:pt x="17154" y="13022"/>
                    </a:lnTo>
                    <a:lnTo>
                      <a:pt x="16723" y="13198"/>
                    </a:lnTo>
                    <a:lnTo>
                      <a:pt x="16220" y="13364"/>
                    </a:lnTo>
                    <a:lnTo>
                      <a:pt x="15128" y="13758"/>
                    </a:lnTo>
                    <a:lnTo>
                      <a:pt x="13878" y="14214"/>
                    </a:lnTo>
                    <a:lnTo>
                      <a:pt x="12513" y="14721"/>
                    </a:lnTo>
                    <a:lnTo>
                      <a:pt x="10998" y="15281"/>
                    </a:lnTo>
                    <a:lnTo>
                      <a:pt x="9396" y="15954"/>
                    </a:lnTo>
                    <a:lnTo>
                      <a:pt x="7679" y="16752"/>
                    </a:lnTo>
                    <a:lnTo>
                      <a:pt x="5890" y="17705"/>
                    </a:lnTo>
                    <a:lnTo>
                      <a:pt x="3980" y="18834"/>
                    </a:lnTo>
                    <a:lnTo>
                      <a:pt x="2026" y="20129"/>
                    </a:lnTo>
                    <a:lnTo>
                      <a:pt x="0" y="21600"/>
                    </a:lnTo>
                    <a:lnTo>
                      <a:pt x="1092" y="21600"/>
                    </a:lnTo>
                    <a:lnTo>
                      <a:pt x="1753" y="21486"/>
                    </a:lnTo>
                    <a:lnTo>
                      <a:pt x="2773" y="20637"/>
                    </a:lnTo>
                    <a:lnTo>
                      <a:pt x="3857" y="19787"/>
                    </a:lnTo>
                    <a:lnTo>
                      <a:pt x="5028" y="19000"/>
                    </a:lnTo>
                    <a:lnTo>
                      <a:pt x="6314" y="18264"/>
                    </a:lnTo>
                    <a:lnTo>
                      <a:pt x="7643" y="17539"/>
                    </a:lnTo>
                    <a:lnTo>
                      <a:pt x="9044" y="16803"/>
                    </a:lnTo>
                    <a:lnTo>
                      <a:pt x="11931" y="15508"/>
                    </a:lnTo>
                    <a:lnTo>
                      <a:pt x="12556" y="15229"/>
                    </a:lnTo>
                    <a:lnTo>
                      <a:pt x="13253" y="14939"/>
                    </a:lnTo>
                    <a:lnTo>
                      <a:pt x="14697" y="14431"/>
                    </a:lnTo>
                    <a:lnTo>
                      <a:pt x="17656" y="13312"/>
                    </a:lnTo>
                    <a:lnTo>
                      <a:pt x="18324" y="13084"/>
                    </a:lnTo>
                    <a:lnTo>
                      <a:pt x="18985" y="12805"/>
                    </a:lnTo>
                    <a:lnTo>
                      <a:pt x="19610" y="12577"/>
                    </a:lnTo>
                    <a:lnTo>
                      <a:pt x="20156" y="12349"/>
                    </a:lnTo>
                    <a:lnTo>
                      <a:pt x="20659" y="12121"/>
                    </a:lnTo>
                    <a:lnTo>
                      <a:pt x="21054" y="11903"/>
                    </a:lnTo>
                    <a:lnTo>
                      <a:pt x="21363" y="11727"/>
                    </a:lnTo>
                    <a:lnTo>
                      <a:pt x="21600" y="11561"/>
                    </a:lnTo>
                    <a:lnTo>
                      <a:pt x="21600" y="9023"/>
                    </a:lnTo>
                    <a:lnTo>
                      <a:pt x="21126" y="8909"/>
                    </a:lnTo>
                    <a:lnTo>
                      <a:pt x="20544" y="8744"/>
                    </a:lnTo>
                    <a:lnTo>
                      <a:pt x="19919" y="8567"/>
                    </a:lnTo>
                    <a:lnTo>
                      <a:pt x="19179" y="8350"/>
                    </a:lnTo>
                    <a:lnTo>
                      <a:pt x="18439" y="8122"/>
                    </a:lnTo>
                    <a:lnTo>
                      <a:pt x="17656" y="7842"/>
                    </a:lnTo>
                    <a:lnTo>
                      <a:pt x="16098" y="7273"/>
                    </a:lnTo>
                    <a:lnTo>
                      <a:pt x="15358" y="6941"/>
                    </a:lnTo>
                    <a:lnTo>
                      <a:pt x="14697" y="6599"/>
                    </a:lnTo>
                    <a:lnTo>
                      <a:pt x="14072" y="6257"/>
                    </a:lnTo>
                    <a:lnTo>
                      <a:pt x="13526" y="5864"/>
                    </a:lnTo>
                    <a:lnTo>
                      <a:pt x="13102" y="5532"/>
                    </a:lnTo>
                    <a:lnTo>
                      <a:pt x="12786" y="5128"/>
                    </a:lnTo>
                    <a:lnTo>
                      <a:pt x="12707" y="4911"/>
                    </a:lnTo>
                    <a:lnTo>
                      <a:pt x="12628" y="4734"/>
                    </a:lnTo>
                    <a:lnTo>
                      <a:pt x="12592" y="4517"/>
                    </a:lnTo>
                    <a:lnTo>
                      <a:pt x="12628" y="4341"/>
                    </a:lnTo>
                    <a:lnTo>
                      <a:pt x="12786" y="3947"/>
                    </a:lnTo>
                    <a:lnTo>
                      <a:pt x="13023" y="3553"/>
                    </a:lnTo>
                    <a:lnTo>
                      <a:pt x="13375" y="3274"/>
                    </a:lnTo>
                    <a:lnTo>
                      <a:pt x="13799" y="2994"/>
                    </a:lnTo>
                    <a:lnTo>
                      <a:pt x="14266" y="2766"/>
                    </a:lnTo>
                    <a:lnTo>
                      <a:pt x="14812" y="2538"/>
                    </a:lnTo>
                    <a:lnTo>
                      <a:pt x="16062" y="2207"/>
                    </a:lnTo>
                    <a:lnTo>
                      <a:pt x="17462" y="1865"/>
                    </a:lnTo>
                    <a:lnTo>
                      <a:pt x="18870" y="1637"/>
                    </a:lnTo>
                    <a:lnTo>
                      <a:pt x="20307" y="1295"/>
                    </a:lnTo>
                    <a:lnTo>
                      <a:pt x="20975" y="1129"/>
                    </a:lnTo>
                    <a:lnTo>
                      <a:pt x="21600" y="901"/>
                    </a:lnTo>
                    <a:lnTo>
                      <a:pt x="21600" y="0"/>
                    </a:lnTo>
                    <a:lnTo>
                      <a:pt x="20896" y="228"/>
                    </a:lnTo>
                    <a:lnTo>
                      <a:pt x="20077" y="456"/>
                    </a:lnTo>
                    <a:lnTo>
                      <a:pt x="19222" y="684"/>
                    </a:lnTo>
                    <a:lnTo>
                      <a:pt x="18324" y="849"/>
                    </a:lnTo>
                    <a:lnTo>
                      <a:pt x="16414" y="1243"/>
                    </a:lnTo>
                    <a:lnTo>
                      <a:pt x="15480" y="1409"/>
                    </a:lnTo>
                    <a:lnTo>
                      <a:pt x="14582" y="1637"/>
                    </a:lnTo>
                    <a:lnTo>
                      <a:pt x="13684" y="1803"/>
                    </a:lnTo>
                    <a:lnTo>
                      <a:pt x="12865" y="2093"/>
                    </a:lnTo>
                    <a:lnTo>
                      <a:pt x="12125" y="2372"/>
                    </a:lnTo>
                    <a:lnTo>
                      <a:pt x="11500" y="2704"/>
                    </a:lnTo>
                    <a:lnTo>
                      <a:pt x="10954" y="3108"/>
                    </a:lnTo>
                    <a:lnTo>
                      <a:pt x="10567" y="3502"/>
                    </a:lnTo>
                    <a:lnTo>
                      <a:pt x="10452" y="3719"/>
                    </a:lnTo>
                    <a:lnTo>
                      <a:pt x="10329" y="4009"/>
                    </a:lnTo>
                    <a:lnTo>
                      <a:pt x="10250" y="4289"/>
                    </a:lnTo>
                    <a:lnTo>
                      <a:pt x="10250" y="4569"/>
                    </a:lnTo>
                    <a:close/>
                  </a:path>
                </a:pathLst>
              </a:custGeom>
              <a:solidFill>
                <a:srgbClr val="00339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1680" name="Freeform 10"/>
              <p:cNvSpPr/>
              <p:nvPr/>
            </p:nvSpPr>
            <p:spPr>
              <a:xfrm>
                <a:off x="4402137" y="138112"/>
                <a:ext cx="1981201" cy="855664"/>
              </a:xfrm>
              <a:custGeom>
                <a:avLst/>
                <a:gdLst/>
                <a:ahLst/>
                <a:cxnLst>
                  <a:cxn ang="0">
                    <a:pos x="wd2" y="hd2"/>
                  </a:cxn>
                  <a:cxn ang="5400000">
                    <a:pos x="wd2" y="hd2"/>
                  </a:cxn>
                  <a:cxn ang="10800000">
                    <a:pos x="wd2" y="hd2"/>
                  </a:cxn>
                  <a:cxn ang="16200000">
                    <a:pos x="wd2" y="hd2"/>
                  </a:cxn>
                </a:cxnLst>
                <a:rect l="0" t="0" r="r" b="b"/>
                <a:pathLst>
                  <a:path w="21600" h="21600" extrusionOk="0">
                    <a:moveTo>
                      <a:pt x="0" y="13305"/>
                    </a:moveTo>
                    <a:lnTo>
                      <a:pt x="0" y="14427"/>
                    </a:lnTo>
                    <a:lnTo>
                      <a:pt x="87" y="15509"/>
                    </a:lnTo>
                    <a:lnTo>
                      <a:pt x="467" y="16591"/>
                    </a:lnTo>
                    <a:lnTo>
                      <a:pt x="935" y="17472"/>
                    </a:lnTo>
                    <a:lnTo>
                      <a:pt x="1592" y="18554"/>
                    </a:lnTo>
                    <a:lnTo>
                      <a:pt x="2440" y="19636"/>
                    </a:lnTo>
                    <a:lnTo>
                      <a:pt x="3375" y="20518"/>
                    </a:lnTo>
                    <a:lnTo>
                      <a:pt x="4413" y="21600"/>
                    </a:lnTo>
                    <a:lnTo>
                      <a:pt x="3669" y="20718"/>
                    </a:lnTo>
                    <a:lnTo>
                      <a:pt x="3098" y="19636"/>
                    </a:lnTo>
                    <a:lnTo>
                      <a:pt x="2717" y="18755"/>
                    </a:lnTo>
                    <a:lnTo>
                      <a:pt x="2440" y="17913"/>
                    </a:lnTo>
                    <a:lnTo>
                      <a:pt x="2354" y="17032"/>
                    </a:lnTo>
                    <a:lnTo>
                      <a:pt x="2354" y="16150"/>
                    </a:lnTo>
                    <a:lnTo>
                      <a:pt x="2440" y="15268"/>
                    </a:lnTo>
                    <a:lnTo>
                      <a:pt x="3098" y="13745"/>
                    </a:lnTo>
                    <a:lnTo>
                      <a:pt x="3479" y="13104"/>
                    </a:lnTo>
                    <a:lnTo>
                      <a:pt x="4604" y="11782"/>
                    </a:lnTo>
                    <a:lnTo>
                      <a:pt x="6110" y="10499"/>
                    </a:lnTo>
                    <a:lnTo>
                      <a:pt x="7702" y="9377"/>
                    </a:lnTo>
                    <a:lnTo>
                      <a:pt x="9588" y="8536"/>
                    </a:lnTo>
                    <a:lnTo>
                      <a:pt x="11458" y="7654"/>
                    </a:lnTo>
                    <a:lnTo>
                      <a:pt x="15404" y="6131"/>
                    </a:lnTo>
                    <a:lnTo>
                      <a:pt x="17187" y="5450"/>
                    </a:lnTo>
                    <a:lnTo>
                      <a:pt x="18883" y="4809"/>
                    </a:lnTo>
                    <a:lnTo>
                      <a:pt x="20388" y="4609"/>
                    </a:lnTo>
                    <a:lnTo>
                      <a:pt x="21600" y="4168"/>
                    </a:lnTo>
                    <a:lnTo>
                      <a:pt x="21600" y="0"/>
                    </a:lnTo>
                    <a:lnTo>
                      <a:pt x="20094" y="882"/>
                    </a:lnTo>
                    <a:lnTo>
                      <a:pt x="18502" y="1523"/>
                    </a:lnTo>
                    <a:lnTo>
                      <a:pt x="15127" y="2845"/>
                    </a:lnTo>
                    <a:lnTo>
                      <a:pt x="11648" y="3727"/>
                    </a:lnTo>
                    <a:lnTo>
                      <a:pt x="8360" y="5049"/>
                    </a:lnTo>
                    <a:lnTo>
                      <a:pt x="6767" y="5691"/>
                    </a:lnTo>
                    <a:lnTo>
                      <a:pt x="5348" y="6332"/>
                    </a:lnTo>
                    <a:lnTo>
                      <a:pt x="3946" y="7213"/>
                    </a:lnTo>
                    <a:lnTo>
                      <a:pt x="2821" y="8095"/>
                    </a:lnTo>
                    <a:lnTo>
                      <a:pt x="1783" y="9177"/>
                    </a:lnTo>
                    <a:lnTo>
                      <a:pt x="935" y="10259"/>
                    </a:lnTo>
                    <a:lnTo>
                      <a:pt x="381" y="11782"/>
                    </a:lnTo>
                    <a:lnTo>
                      <a:pt x="0" y="13305"/>
                    </a:lnTo>
                    <a:close/>
                  </a:path>
                </a:pathLst>
              </a:custGeom>
              <a:gradFill flip="none" rotWithShape="1">
                <a:gsLst>
                  <a:gs pos="0">
                    <a:srgbClr val="002D86"/>
                  </a:gs>
                  <a:gs pos="100000">
                    <a:srgbClr val="003399"/>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grpSp>
        <p:sp>
          <p:nvSpPr>
            <p:cNvPr id="1682" name="Freeform 11"/>
            <p:cNvSpPr/>
            <p:nvPr/>
          </p:nvSpPr>
          <p:spPr>
            <a:xfrm>
              <a:off x="5273675" y="2128837"/>
              <a:ext cx="2897188" cy="2439989"/>
            </a:xfrm>
            <a:custGeom>
              <a:avLst/>
              <a:gdLst/>
              <a:ahLst/>
              <a:cxnLst>
                <a:cxn ang="0">
                  <a:pos x="wd2" y="hd2"/>
                </a:cxn>
                <a:cxn ang="5400000">
                  <a:pos x="wd2" y="hd2"/>
                </a:cxn>
                <a:cxn ang="10800000">
                  <a:pos x="wd2" y="hd2"/>
                </a:cxn>
                <a:cxn ang="16200000">
                  <a:pos x="wd2" y="hd2"/>
                </a:cxn>
              </a:cxnLst>
              <a:rect l="0" t="0" r="r" b="b"/>
              <a:pathLst>
                <a:path w="21600" h="21600" extrusionOk="0">
                  <a:moveTo>
                    <a:pt x="7253" y="15998"/>
                  </a:moveTo>
                  <a:lnTo>
                    <a:pt x="9238" y="15601"/>
                  </a:lnTo>
                  <a:lnTo>
                    <a:pt x="11082" y="15204"/>
                  </a:lnTo>
                  <a:lnTo>
                    <a:pt x="12766" y="14880"/>
                  </a:lnTo>
                  <a:lnTo>
                    <a:pt x="14300" y="14483"/>
                  </a:lnTo>
                  <a:lnTo>
                    <a:pt x="15673" y="14072"/>
                  </a:lnTo>
                  <a:lnTo>
                    <a:pt x="16896" y="13675"/>
                  </a:lnTo>
                  <a:lnTo>
                    <a:pt x="18025" y="13189"/>
                  </a:lnTo>
                  <a:lnTo>
                    <a:pt x="18938" y="12792"/>
                  </a:lnTo>
                  <a:lnTo>
                    <a:pt x="19756" y="12234"/>
                  </a:lnTo>
                  <a:lnTo>
                    <a:pt x="20424" y="11763"/>
                  </a:lnTo>
                  <a:lnTo>
                    <a:pt x="20885" y="11116"/>
                  </a:lnTo>
                  <a:lnTo>
                    <a:pt x="21290" y="10469"/>
                  </a:lnTo>
                  <a:lnTo>
                    <a:pt x="21497" y="9837"/>
                  </a:lnTo>
                  <a:lnTo>
                    <a:pt x="21600" y="9028"/>
                  </a:lnTo>
                  <a:lnTo>
                    <a:pt x="21544" y="8234"/>
                  </a:lnTo>
                  <a:lnTo>
                    <a:pt x="21346" y="7352"/>
                  </a:lnTo>
                  <a:lnTo>
                    <a:pt x="21083" y="6720"/>
                  </a:lnTo>
                  <a:lnTo>
                    <a:pt x="20678" y="5999"/>
                  </a:lnTo>
                  <a:lnTo>
                    <a:pt x="20170" y="5352"/>
                  </a:lnTo>
                  <a:lnTo>
                    <a:pt x="19559" y="4720"/>
                  </a:lnTo>
                  <a:lnTo>
                    <a:pt x="18891" y="4073"/>
                  </a:lnTo>
                  <a:lnTo>
                    <a:pt x="18129" y="3441"/>
                  </a:lnTo>
                  <a:lnTo>
                    <a:pt x="16642" y="2309"/>
                  </a:lnTo>
                  <a:lnTo>
                    <a:pt x="15880" y="1838"/>
                  </a:lnTo>
                  <a:lnTo>
                    <a:pt x="15165" y="1353"/>
                  </a:lnTo>
                  <a:lnTo>
                    <a:pt x="14450" y="956"/>
                  </a:lnTo>
                  <a:lnTo>
                    <a:pt x="13886" y="632"/>
                  </a:lnTo>
                  <a:lnTo>
                    <a:pt x="13378" y="397"/>
                  </a:lnTo>
                  <a:lnTo>
                    <a:pt x="13020" y="147"/>
                  </a:lnTo>
                  <a:lnTo>
                    <a:pt x="12766" y="74"/>
                  </a:lnTo>
                  <a:lnTo>
                    <a:pt x="12663" y="0"/>
                  </a:lnTo>
                  <a:lnTo>
                    <a:pt x="14093" y="794"/>
                  </a:lnTo>
                  <a:lnTo>
                    <a:pt x="15570" y="1750"/>
                  </a:lnTo>
                  <a:lnTo>
                    <a:pt x="17000" y="2720"/>
                  </a:lnTo>
                  <a:lnTo>
                    <a:pt x="18326" y="3749"/>
                  </a:lnTo>
                  <a:lnTo>
                    <a:pt x="18938" y="4235"/>
                  </a:lnTo>
                  <a:lnTo>
                    <a:pt x="19455" y="4793"/>
                  </a:lnTo>
                  <a:lnTo>
                    <a:pt x="19963" y="5352"/>
                  </a:lnTo>
                  <a:lnTo>
                    <a:pt x="20424" y="5911"/>
                  </a:lnTo>
                  <a:lnTo>
                    <a:pt x="20782" y="6470"/>
                  </a:lnTo>
                  <a:lnTo>
                    <a:pt x="21036" y="7028"/>
                  </a:lnTo>
                  <a:lnTo>
                    <a:pt x="21186" y="7675"/>
                  </a:lnTo>
                  <a:lnTo>
                    <a:pt x="21290" y="8234"/>
                  </a:lnTo>
                  <a:lnTo>
                    <a:pt x="21243" y="8793"/>
                  </a:lnTo>
                  <a:lnTo>
                    <a:pt x="21083" y="9352"/>
                  </a:lnTo>
                  <a:lnTo>
                    <a:pt x="20829" y="9837"/>
                  </a:lnTo>
                  <a:lnTo>
                    <a:pt x="20424" y="10322"/>
                  </a:lnTo>
                  <a:lnTo>
                    <a:pt x="19963" y="10719"/>
                  </a:lnTo>
                  <a:lnTo>
                    <a:pt x="19399" y="11116"/>
                  </a:lnTo>
                  <a:lnTo>
                    <a:pt x="18787" y="11440"/>
                  </a:lnTo>
                  <a:lnTo>
                    <a:pt x="18072" y="11763"/>
                  </a:lnTo>
                  <a:lnTo>
                    <a:pt x="17254" y="12072"/>
                  </a:lnTo>
                  <a:lnTo>
                    <a:pt x="16445" y="12395"/>
                  </a:lnTo>
                  <a:lnTo>
                    <a:pt x="14601" y="12881"/>
                  </a:lnTo>
                  <a:lnTo>
                    <a:pt x="12710" y="13351"/>
                  </a:lnTo>
                  <a:lnTo>
                    <a:pt x="10668" y="13836"/>
                  </a:lnTo>
                  <a:lnTo>
                    <a:pt x="8683" y="14233"/>
                  </a:lnTo>
                  <a:lnTo>
                    <a:pt x="6736" y="14630"/>
                  </a:lnTo>
                  <a:lnTo>
                    <a:pt x="4901" y="15116"/>
                  </a:lnTo>
                  <a:lnTo>
                    <a:pt x="4083" y="15351"/>
                  </a:lnTo>
                  <a:lnTo>
                    <a:pt x="3321" y="15674"/>
                  </a:lnTo>
                  <a:lnTo>
                    <a:pt x="2606" y="15910"/>
                  </a:lnTo>
                  <a:lnTo>
                    <a:pt x="1938" y="16233"/>
                  </a:lnTo>
                  <a:lnTo>
                    <a:pt x="1383" y="16557"/>
                  </a:lnTo>
                  <a:lnTo>
                    <a:pt x="866" y="16880"/>
                  </a:lnTo>
                  <a:lnTo>
                    <a:pt x="508" y="17277"/>
                  </a:lnTo>
                  <a:lnTo>
                    <a:pt x="207" y="17674"/>
                  </a:lnTo>
                  <a:lnTo>
                    <a:pt x="56" y="18071"/>
                  </a:lnTo>
                  <a:lnTo>
                    <a:pt x="0" y="18556"/>
                  </a:lnTo>
                  <a:lnTo>
                    <a:pt x="103" y="19042"/>
                  </a:lnTo>
                  <a:lnTo>
                    <a:pt x="254" y="19512"/>
                  </a:lnTo>
                  <a:lnTo>
                    <a:pt x="508" y="19924"/>
                  </a:lnTo>
                  <a:lnTo>
                    <a:pt x="922" y="20321"/>
                  </a:lnTo>
                  <a:lnTo>
                    <a:pt x="1326" y="20644"/>
                  </a:lnTo>
                  <a:lnTo>
                    <a:pt x="1844" y="20953"/>
                  </a:lnTo>
                  <a:lnTo>
                    <a:pt x="3067" y="21600"/>
                  </a:lnTo>
                  <a:lnTo>
                    <a:pt x="2502" y="21203"/>
                  </a:lnTo>
                  <a:lnTo>
                    <a:pt x="2041" y="20791"/>
                  </a:lnTo>
                  <a:lnTo>
                    <a:pt x="1637" y="20394"/>
                  </a:lnTo>
                  <a:lnTo>
                    <a:pt x="1383" y="19997"/>
                  </a:lnTo>
                  <a:lnTo>
                    <a:pt x="1176" y="19600"/>
                  </a:lnTo>
                  <a:lnTo>
                    <a:pt x="1129" y="19203"/>
                  </a:lnTo>
                  <a:lnTo>
                    <a:pt x="1176" y="18792"/>
                  </a:lnTo>
                  <a:lnTo>
                    <a:pt x="1326" y="18483"/>
                  </a:lnTo>
                  <a:lnTo>
                    <a:pt x="1637" y="18071"/>
                  </a:lnTo>
                  <a:lnTo>
                    <a:pt x="1994" y="17762"/>
                  </a:lnTo>
                  <a:lnTo>
                    <a:pt x="2559" y="17439"/>
                  </a:lnTo>
                  <a:lnTo>
                    <a:pt x="3217" y="17115"/>
                  </a:lnTo>
                  <a:lnTo>
                    <a:pt x="3979" y="16792"/>
                  </a:lnTo>
                  <a:lnTo>
                    <a:pt x="4958" y="16483"/>
                  </a:lnTo>
                  <a:lnTo>
                    <a:pt x="6030" y="16233"/>
                  </a:lnTo>
                  <a:lnTo>
                    <a:pt x="7253" y="15998"/>
                  </a:lnTo>
                  <a:close/>
                </a:path>
              </a:pathLst>
            </a:custGeom>
            <a:gradFill flip="none" rotWithShape="1">
              <a:gsLst>
                <a:gs pos="0">
                  <a:srgbClr val="002B82"/>
                </a:gs>
                <a:gs pos="100000">
                  <a:srgbClr val="003399"/>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1683" name="Freeform 12"/>
            <p:cNvSpPr/>
            <p:nvPr/>
          </p:nvSpPr>
          <p:spPr>
            <a:xfrm>
              <a:off x="0" y="0"/>
              <a:ext cx="9140826" cy="2819401"/>
            </a:xfrm>
            <a:prstGeom prst="rect">
              <a:avLst/>
            </a:prstGeom>
            <a:gradFill flip="none" rotWithShape="1">
              <a:gsLst>
                <a:gs pos="0">
                  <a:srgbClr val="000514"/>
                </a:gs>
                <a:gs pos="100000">
                  <a:srgbClr val="003399"/>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grpSp>
      <p:sp>
        <p:nvSpPr>
          <p:cNvPr id="1685" name="Title Text"/>
          <p:cNvSpPr txBox="1">
            <a:spLocks noGrp="1"/>
          </p:cNvSpPr>
          <p:nvPr>
            <p:ph type="title"/>
          </p:nvPr>
        </p:nvSpPr>
        <p:spPr>
          <a:xfrm>
            <a:off x="457200" y="274638"/>
            <a:ext cx="8229600" cy="1143001"/>
          </a:xfrm>
          <a:prstGeom prst="rect">
            <a:avLst/>
          </a:prstGeom>
        </p:spPr>
        <p:txBody>
          <a:bodyPr/>
          <a:lstStyle>
            <a:lvl1pPr>
              <a:defRPr b="1">
                <a:solidFill>
                  <a:srgbClr val="E5E5FF"/>
                </a:solidFill>
                <a:latin typeface="Garamond"/>
                <a:ea typeface="Garamond"/>
                <a:cs typeface="Garamond"/>
                <a:sym typeface="Garamond"/>
              </a:defRPr>
            </a:lvl1pPr>
          </a:lstStyle>
          <a:p>
            <a:r>
              <a:t>Title Text</a:t>
            </a:r>
          </a:p>
        </p:txBody>
      </p:sp>
      <p:sp>
        <p:nvSpPr>
          <p:cNvPr id="1686" name="Body Level One…"/>
          <p:cNvSpPr txBox="1">
            <a:spLocks noGrp="1"/>
          </p:cNvSpPr>
          <p:nvPr>
            <p:ph type="body" sz="quarter" idx="1"/>
          </p:nvPr>
        </p:nvSpPr>
        <p:spPr>
          <a:xfrm>
            <a:off x="457200" y="1535112"/>
            <a:ext cx="4040188" cy="639763"/>
          </a:xfrm>
          <a:prstGeom prst="rect">
            <a:avLst/>
          </a:prstGeom>
        </p:spPr>
        <p:txBody>
          <a:bodyPr anchor="b"/>
          <a:lstStyle>
            <a:lvl1pPr marL="0" indent="0">
              <a:spcBef>
                <a:spcPts val="500"/>
              </a:spcBef>
              <a:buClrTx/>
              <a:buSzTx/>
              <a:buNone/>
              <a:defRPr sz="2400" b="1">
                <a:latin typeface="Garamond"/>
                <a:ea typeface="Garamond"/>
                <a:cs typeface="Garamond"/>
                <a:sym typeface="Garamond"/>
              </a:defRPr>
            </a:lvl1pPr>
            <a:lvl2pPr marL="0" indent="457200">
              <a:spcBef>
                <a:spcPts val="500"/>
              </a:spcBef>
              <a:buClrTx/>
              <a:buSzTx/>
              <a:buNone/>
              <a:defRPr sz="2400" b="1">
                <a:latin typeface="Garamond"/>
                <a:ea typeface="Garamond"/>
                <a:cs typeface="Garamond"/>
                <a:sym typeface="Garamond"/>
              </a:defRPr>
            </a:lvl2pPr>
            <a:lvl3pPr marL="0" indent="914400">
              <a:spcBef>
                <a:spcPts val="500"/>
              </a:spcBef>
              <a:buClrTx/>
              <a:buSzTx/>
              <a:buNone/>
              <a:defRPr sz="2400" b="1">
                <a:latin typeface="Garamond"/>
                <a:ea typeface="Garamond"/>
                <a:cs typeface="Garamond"/>
                <a:sym typeface="Garamond"/>
              </a:defRPr>
            </a:lvl3pPr>
            <a:lvl4pPr marL="0" indent="1371600">
              <a:spcBef>
                <a:spcPts val="500"/>
              </a:spcBef>
              <a:buClrTx/>
              <a:buSzTx/>
              <a:buNone/>
              <a:defRPr sz="2400" b="1">
                <a:latin typeface="Garamond"/>
                <a:ea typeface="Garamond"/>
                <a:cs typeface="Garamond"/>
                <a:sym typeface="Garamond"/>
              </a:defRPr>
            </a:lvl4pPr>
            <a:lvl5pPr marL="0" indent="1828800">
              <a:spcBef>
                <a:spcPts val="500"/>
              </a:spcBef>
              <a:buClrTx/>
              <a:buSzTx/>
              <a:buNone/>
              <a:defRPr sz="2400" b="1">
                <a:latin typeface="Garamond"/>
                <a:ea typeface="Garamond"/>
                <a:cs typeface="Garamond"/>
                <a:sym typeface="Garamond"/>
              </a:defRPr>
            </a:lvl5pPr>
          </a:lstStyle>
          <a:p>
            <a:r>
              <a:t>Body Level One</a:t>
            </a:r>
          </a:p>
          <a:p>
            <a:pPr lvl="1"/>
            <a:r>
              <a:t>Body Level Two</a:t>
            </a:r>
          </a:p>
          <a:p>
            <a:pPr lvl="2"/>
            <a:r>
              <a:t>Body Level Three</a:t>
            </a:r>
          </a:p>
          <a:p>
            <a:pPr lvl="3"/>
            <a:r>
              <a:t>Body Level Four</a:t>
            </a:r>
          </a:p>
          <a:p>
            <a:pPr lvl="4"/>
            <a:r>
              <a:t>Body Level Five</a:t>
            </a:r>
          </a:p>
        </p:txBody>
      </p:sp>
      <p:sp>
        <p:nvSpPr>
          <p:cNvPr id="1687" name="Text Placeholder 4"/>
          <p:cNvSpPr>
            <a:spLocks noGrp="1"/>
          </p:cNvSpPr>
          <p:nvPr>
            <p:ph type="body" sz="quarter" idx="21"/>
          </p:nvPr>
        </p:nvSpPr>
        <p:spPr>
          <a:xfrm>
            <a:off x="4645025" y="1535112"/>
            <a:ext cx="4041775" cy="639763"/>
          </a:xfrm>
          <a:prstGeom prst="rect">
            <a:avLst/>
          </a:prstGeom>
        </p:spPr>
        <p:txBody>
          <a:bodyPr anchor="b"/>
          <a:lstStyle/>
          <a:p>
            <a:pPr marL="0" indent="0">
              <a:spcBef>
                <a:spcPts val="500"/>
              </a:spcBef>
              <a:buClrTx/>
              <a:buSzTx/>
              <a:buNone/>
              <a:defRPr sz="2400" b="1">
                <a:latin typeface="Garamond"/>
                <a:ea typeface="Garamond"/>
                <a:cs typeface="Garamond"/>
                <a:sym typeface="Garamond"/>
              </a:defRPr>
            </a:pPr>
            <a:endParaRPr/>
          </a:p>
        </p:txBody>
      </p:sp>
      <p:sp>
        <p:nvSpPr>
          <p:cNvPr id="1688" name="Slide Number"/>
          <p:cNvSpPr txBox="1">
            <a:spLocks noGrp="1"/>
          </p:cNvSpPr>
          <p:nvPr>
            <p:ph type="sldNum" sz="quarter" idx="2"/>
          </p:nvPr>
        </p:nvSpPr>
        <p:spPr>
          <a:xfrm>
            <a:off x="8439785" y="6468110"/>
            <a:ext cx="247015" cy="256541"/>
          </a:xfrm>
          <a:prstGeom prst="rect">
            <a:avLst/>
          </a:prstGeom>
        </p:spPr>
        <p:txBody>
          <a:bodyPr anchor="b"/>
          <a:lstStyle>
            <a:lvl1pPr>
              <a:defRPr sz="1200">
                <a:latin typeface="Garamond"/>
                <a:ea typeface="Garamond"/>
                <a:cs typeface="Garamond"/>
                <a:sym typeface="Garamond"/>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896115148"/>
      </p:ext>
    </p:extLst>
  </p:cSld>
  <p:clrMapOvr>
    <a:masterClrMapping/>
  </p:clrMapOvr>
  <p:transition spd="med"/>
</p:sldLayout>
</file>

<file path=ppt/slideLayouts/slideLayout316.xml><?xml version="1.0" encoding="utf-8"?>
<p:sldLayout xmlns:a="http://schemas.openxmlformats.org/drawingml/2006/main" xmlns:r="http://schemas.openxmlformats.org/officeDocument/2006/relationships" xmlns:p="http://schemas.openxmlformats.org/presentationml/2006/main" showMasterSp="0" type="tx">
  <p:cSld name="7_Title Only">
    <p:bg>
      <p:bgPr>
        <a:solidFill>
          <a:srgbClr val="003399"/>
        </a:solidFill>
        <a:effectLst/>
      </p:bgPr>
    </p:bg>
    <p:spTree>
      <p:nvGrpSpPr>
        <p:cNvPr id="1" name=""/>
        <p:cNvGrpSpPr/>
        <p:nvPr/>
      </p:nvGrpSpPr>
      <p:grpSpPr>
        <a:xfrm>
          <a:off x="0" y="0"/>
          <a:ext cx="0" cy="0"/>
          <a:chOff x="0" y="0"/>
          <a:chExt cx="0" cy="0"/>
        </a:xfrm>
      </p:grpSpPr>
      <p:grpSp>
        <p:nvGrpSpPr>
          <p:cNvPr id="1703" name="Group 4"/>
          <p:cNvGrpSpPr/>
          <p:nvPr/>
        </p:nvGrpSpPr>
        <p:grpSpPr>
          <a:xfrm>
            <a:off x="0" y="0"/>
            <a:ext cx="9140826" cy="6850064"/>
            <a:chOff x="0" y="0"/>
            <a:chExt cx="9140825" cy="6850063"/>
          </a:xfrm>
        </p:grpSpPr>
        <p:grpSp>
          <p:nvGrpSpPr>
            <p:cNvPr id="1700" name="Group 5"/>
            <p:cNvGrpSpPr/>
            <p:nvPr/>
          </p:nvGrpSpPr>
          <p:grpSpPr>
            <a:xfrm>
              <a:off x="2743200" y="3540125"/>
              <a:ext cx="6392863" cy="3309939"/>
              <a:chOff x="0" y="0"/>
              <a:chExt cx="6392862" cy="3309937"/>
            </a:xfrm>
          </p:grpSpPr>
          <p:sp>
            <p:nvSpPr>
              <p:cNvPr id="1695" name="Freeform 6"/>
              <p:cNvSpPr/>
              <p:nvPr/>
            </p:nvSpPr>
            <p:spPr>
              <a:xfrm>
                <a:off x="0" y="657225"/>
                <a:ext cx="4575176" cy="2652713"/>
              </a:xfrm>
              <a:custGeom>
                <a:avLst/>
                <a:gdLst/>
                <a:ahLst/>
                <a:cxnLst>
                  <a:cxn ang="0">
                    <a:pos x="wd2" y="hd2"/>
                  </a:cxn>
                  <a:cxn ang="5400000">
                    <a:pos x="wd2" y="hd2"/>
                  </a:cxn>
                  <a:cxn ang="10800000">
                    <a:pos x="wd2" y="hd2"/>
                  </a:cxn>
                  <a:cxn ang="16200000">
                    <a:pos x="wd2" y="hd2"/>
                  </a:cxn>
                </a:cxnLst>
                <a:rect l="0" t="0" r="r" b="b"/>
                <a:pathLst>
                  <a:path w="21600" h="21600" extrusionOk="0">
                    <a:moveTo>
                      <a:pt x="20783" y="7032"/>
                    </a:moveTo>
                    <a:lnTo>
                      <a:pt x="20536" y="6825"/>
                    </a:lnTo>
                    <a:lnTo>
                      <a:pt x="20176" y="6541"/>
                    </a:lnTo>
                    <a:lnTo>
                      <a:pt x="19726" y="6256"/>
                    </a:lnTo>
                    <a:lnTo>
                      <a:pt x="19194" y="5907"/>
                    </a:lnTo>
                    <a:lnTo>
                      <a:pt x="18587" y="5481"/>
                    </a:lnTo>
                    <a:lnTo>
                      <a:pt x="17898" y="5132"/>
                    </a:lnTo>
                    <a:lnTo>
                      <a:pt x="16511" y="4434"/>
                    </a:lnTo>
                    <a:lnTo>
                      <a:pt x="15574" y="4007"/>
                    </a:lnTo>
                    <a:lnTo>
                      <a:pt x="14765" y="3581"/>
                    </a:lnTo>
                    <a:lnTo>
                      <a:pt x="14075" y="3167"/>
                    </a:lnTo>
                    <a:lnTo>
                      <a:pt x="13543" y="2740"/>
                    </a:lnTo>
                    <a:lnTo>
                      <a:pt x="13056" y="2314"/>
                    </a:lnTo>
                    <a:lnTo>
                      <a:pt x="12689" y="1965"/>
                    </a:lnTo>
                    <a:lnTo>
                      <a:pt x="12404" y="1616"/>
                    </a:lnTo>
                    <a:lnTo>
                      <a:pt x="12202" y="1331"/>
                    </a:lnTo>
                    <a:lnTo>
                      <a:pt x="12037" y="1047"/>
                    </a:lnTo>
                    <a:lnTo>
                      <a:pt x="11917" y="776"/>
                    </a:lnTo>
                    <a:lnTo>
                      <a:pt x="11879" y="556"/>
                    </a:lnTo>
                    <a:lnTo>
                      <a:pt x="11834" y="349"/>
                    </a:lnTo>
                    <a:lnTo>
                      <a:pt x="11879" y="65"/>
                    </a:lnTo>
                    <a:lnTo>
                      <a:pt x="11879" y="0"/>
                    </a:lnTo>
                    <a:lnTo>
                      <a:pt x="11752" y="349"/>
                    </a:lnTo>
                    <a:lnTo>
                      <a:pt x="11669" y="633"/>
                    </a:lnTo>
                    <a:lnTo>
                      <a:pt x="11669" y="982"/>
                    </a:lnTo>
                    <a:lnTo>
                      <a:pt x="11752" y="1267"/>
                    </a:lnTo>
                    <a:lnTo>
                      <a:pt x="11917" y="1551"/>
                    </a:lnTo>
                    <a:lnTo>
                      <a:pt x="12119" y="1823"/>
                    </a:lnTo>
                    <a:lnTo>
                      <a:pt x="12366" y="2107"/>
                    </a:lnTo>
                    <a:lnTo>
                      <a:pt x="12651" y="2391"/>
                    </a:lnTo>
                    <a:lnTo>
                      <a:pt x="13018" y="2676"/>
                    </a:lnTo>
                    <a:lnTo>
                      <a:pt x="13423" y="2947"/>
                    </a:lnTo>
                    <a:lnTo>
                      <a:pt x="14278" y="3451"/>
                    </a:lnTo>
                    <a:lnTo>
                      <a:pt x="15289" y="4007"/>
                    </a:lnTo>
                    <a:lnTo>
                      <a:pt x="16354" y="4498"/>
                    </a:lnTo>
                    <a:lnTo>
                      <a:pt x="17126" y="4925"/>
                    </a:lnTo>
                    <a:lnTo>
                      <a:pt x="17853" y="5274"/>
                    </a:lnTo>
                    <a:lnTo>
                      <a:pt x="18467" y="5623"/>
                    </a:lnTo>
                    <a:lnTo>
                      <a:pt x="19037" y="5972"/>
                    </a:lnTo>
                    <a:lnTo>
                      <a:pt x="19524" y="6256"/>
                    </a:lnTo>
                    <a:lnTo>
                      <a:pt x="19929" y="6541"/>
                    </a:lnTo>
                    <a:lnTo>
                      <a:pt x="20296" y="6825"/>
                    </a:lnTo>
                    <a:lnTo>
                      <a:pt x="20536" y="7032"/>
                    </a:lnTo>
                    <a:lnTo>
                      <a:pt x="20746" y="7239"/>
                    </a:lnTo>
                    <a:lnTo>
                      <a:pt x="20866" y="7459"/>
                    </a:lnTo>
                    <a:lnTo>
                      <a:pt x="20948" y="7665"/>
                    </a:lnTo>
                    <a:lnTo>
                      <a:pt x="20985" y="7950"/>
                    </a:lnTo>
                    <a:lnTo>
                      <a:pt x="20948" y="8299"/>
                    </a:lnTo>
                    <a:lnTo>
                      <a:pt x="20866" y="8583"/>
                    </a:lnTo>
                    <a:lnTo>
                      <a:pt x="20701" y="8932"/>
                    </a:lnTo>
                    <a:lnTo>
                      <a:pt x="20461" y="9217"/>
                    </a:lnTo>
                    <a:lnTo>
                      <a:pt x="20176" y="9501"/>
                    </a:lnTo>
                    <a:lnTo>
                      <a:pt x="19809" y="9772"/>
                    </a:lnTo>
                    <a:lnTo>
                      <a:pt x="19404" y="10057"/>
                    </a:lnTo>
                    <a:lnTo>
                      <a:pt x="18954" y="10341"/>
                    </a:lnTo>
                    <a:lnTo>
                      <a:pt x="18422" y="10625"/>
                    </a:lnTo>
                    <a:lnTo>
                      <a:pt x="17853" y="10897"/>
                    </a:lnTo>
                    <a:lnTo>
                      <a:pt x="17246" y="11181"/>
                    </a:lnTo>
                    <a:lnTo>
                      <a:pt x="16593" y="11466"/>
                    </a:lnTo>
                    <a:lnTo>
                      <a:pt x="15214" y="12022"/>
                    </a:lnTo>
                    <a:lnTo>
                      <a:pt x="13663" y="12655"/>
                    </a:lnTo>
                    <a:lnTo>
                      <a:pt x="12037" y="13366"/>
                    </a:lnTo>
                    <a:lnTo>
                      <a:pt x="10328" y="14141"/>
                    </a:lnTo>
                    <a:lnTo>
                      <a:pt x="8582" y="15046"/>
                    </a:lnTo>
                    <a:lnTo>
                      <a:pt x="6835" y="16042"/>
                    </a:lnTo>
                    <a:lnTo>
                      <a:pt x="5044" y="17166"/>
                    </a:lnTo>
                    <a:lnTo>
                      <a:pt x="3298" y="18498"/>
                    </a:lnTo>
                    <a:lnTo>
                      <a:pt x="1626" y="19971"/>
                    </a:lnTo>
                    <a:lnTo>
                      <a:pt x="0" y="21600"/>
                    </a:lnTo>
                    <a:lnTo>
                      <a:pt x="2646" y="21600"/>
                    </a:lnTo>
                    <a:lnTo>
                      <a:pt x="4152" y="20256"/>
                    </a:lnTo>
                    <a:lnTo>
                      <a:pt x="5651" y="18989"/>
                    </a:lnTo>
                    <a:lnTo>
                      <a:pt x="7158" y="17942"/>
                    </a:lnTo>
                    <a:lnTo>
                      <a:pt x="8582" y="16946"/>
                    </a:lnTo>
                    <a:lnTo>
                      <a:pt x="10006" y="16042"/>
                    </a:lnTo>
                    <a:lnTo>
                      <a:pt x="11385" y="15331"/>
                    </a:lnTo>
                    <a:lnTo>
                      <a:pt x="12689" y="14633"/>
                    </a:lnTo>
                    <a:lnTo>
                      <a:pt x="13948" y="13999"/>
                    </a:lnTo>
                    <a:lnTo>
                      <a:pt x="15132" y="13508"/>
                    </a:lnTo>
                    <a:lnTo>
                      <a:pt x="16226" y="13017"/>
                    </a:lnTo>
                    <a:lnTo>
                      <a:pt x="17246" y="12590"/>
                    </a:lnTo>
                    <a:lnTo>
                      <a:pt x="18182" y="12241"/>
                    </a:lnTo>
                    <a:lnTo>
                      <a:pt x="18992" y="11815"/>
                    </a:lnTo>
                    <a:lnTo>
                      <a:pt x="19681" y="11530"/>
                    </a:lnTo>
                    <a:lnTo>
                      <a:pt x="20251" y="11181"/>
                    </a:lnTo>
                    <a:lnTo>
                      <a:pt x="20701" y="10832"/>
                    </a:lnTo>
                    <a:lnTo>
                      <a:pt x="20985" y="10548"/>
                    </a:lnTo>
                    <a:lnTo>
                      <a:pt x="21188" y="10264"/>
                    </a:lnTo>
                    <a:lnTo>
                      <a:pt x="21353" y="9915"/>
                    </a:lnTo>
                    <a:lnTo>
                      <a:pt x="21473" y="9630"/>
                    </a:lnTo>
                    <a:lnTo>
                      <a:pt x="21555" y="9359"/>
                    </a:lnTo>
                    <a:lnTo>
                      <a:pt x="21600" y="9074"/>
                    </a:lnTo>
                    <a:lnTo>
                      <a:pt x="21555" y="8506"/>
                    </a:lnTo>
                    <a:lnTo>
                      <a:pt x="21390" y="8014"/>
                    </a:lnTo>
                    <a:lnTo>
                      <a:pt x="21233" y="7601"/>
                    </a:lnTo>
                    <a:lnTo>
                      <a:pt x="20985" y="7239"/>
                    </a:lnTo>
                    <a:lnTo>
                      <a:pt x="20783" y="7032"/>
                    </a:lnTo>
                    <a:close/>
                  </a:path>
                </a:pathLst>
              </a:custGeom>
              <a:gradFill flip="none" rotWithShape="1">
                <a:gsLst>
                  <a:gs pos="0">
                    <a:srgbClr val="003399"/>
                  </a:gs>
                  <a:gs pos="100000">
                    <a:srgbClr val="002E8B"/>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1696" name="Freeform 7"/>
              <p:cNvSpPr/>
              <p:nvPr/>
            </p:nvSpPr>
            <p:spPr>
              <a:xfrm>
                <a:off x="3876675" y="700087"/>
                <a:ext cx="1998663" cy="1287464"/>
              </a:xfrm>
              <a:custGeom>
                <a:avLst/>
                <a:gdLst/>
                <a:ahLst/>
                <a:cxnLst>
                  <a:cxn ang="0">
                    <a:pos x="wd2" y="hd2"/>
                  </a:cxn>
                  <a:cxn ang="5400000">
                    <a:pos x="wd2" y="hd2"/>
                  </a:cxn>
                  <a:cxn ang="10800000">
                    <a:pos x="wd2" y="hd2"/>
                  </a:cxn>
                  <a:cxn ang="16200000">
                    <a:pos x="wd2" y="hd2"/>
                  </a:cxn>
                </a:cxnLst>
                <a:rect l="0" t="0" r="r" b="b"/>
                <a:pathLst>
                  <a:path w="21600" h="21600" extrusionOk="0">
                    <a:moveTo>
                      <a:pt x="21600" y="16380"/>
                    </a:moveTo>
                    <a:lnTo>
                      <a:pt x="21411" y="15661"/>
                    </a:lnTo>
                    <a:lnTo>
                      <a:pt x="21223" y="15075"/>
                    </a:lnTo>
                    <a:lnTo>
                      <a:pt x="20862" y="14356"/>
                    </a:lnTo>
                    <a:lnTo>
                      <a:pt x="20382" y="13770"/>
                    </a:lnTo>
                    <a:lnTo>
                      <a:pt x="19267" y="12758"/>
                    </a:lnTo>
                    <a:lnTo>
                      <a:pt x="17877" y="11745"/>
                    </a:lnTo>
                    <a:lnTo>
                      <a:pt x="16196" y="10867"/>
                    </a:lnTo>
                    <a:lnTo>
                      <a:pt x="14429" y="10147"/>
                    </a:lnTo>
                    <a:lnTo>
                      <a:pt x="12473" y="9269"/>
                    </a:lnTo>
                    <a:lnTo>
                      <a:pt x="8561" y="7830"/>
                    </a:lnTo>
                    <a:lnTo>
                      <a:pt x="6708" y="6951"/>
                    </a:lnTo>
                    <a:lnTo>
                      <a:pt x="4941" y="6099"/>
                    </a:lnTo>
                    <a:lnTo>
                      <a:pt x="3346" y="5220"/>
                    </a:lnTo>
                    <a:lnTo>
                      <a:pt x="2042" y="4048"/>
                    </a:lnTo>
                    <a:lnTo>
                      <a:pt x="926" y="2903"/>
                    </a:lnTo>
                    <a:lnTo>
                      <a:pt x="566" y="2317"/>
                    </a:lnTo>
                    <a:lnTo>
                      <a:pt x="275" y="1598"/>
                    </a:lnTo>
                    <a:lnTo>
                      <a:pt x="86" y="879"/>
                    </a:lnTo>
                    <a:lnTo>
                      <a:pt x="0" y="0"/>
                    </a:lnTo>
                    <a:lnTo>
                      <a:pt x="0" y="1012"/>
                    </a:lnTo>
                    <a:lnTo>
                      <a:pt x="86" y="1598"/>
                    </a:lnTo>
                    <a:lnTo>
                      <a:pt x="275" y="2317"/>
                    </a:lnTo>
                    <a:lnTo>
                      <a:pt x="566" y="3036"/>
                    </a:lnTo>
                    <a:lnTo>
                      <a:pt x="926" y="3782"/>
                    </a:lnTo>
                    <a:lnTo>
                      <a:pt x="1493" y="4634"/>
                    </a:lnTo>
                    <a:lnTo>
                      <a:pt x="2145" y="5513"/>
                    </a:lnTo>
                    <a:lnTo>
                      <a:pt x="3071" y="6392"/>
                    </a:lnTo>
                    <a:lnTo>
                      <a:pt x="4186" y="7404"/>
                    </a:lnTo>
                    <a:lnTo>
                      <a:pt x="5593" y="8256"/>
                    </a:lnTo>
                    <a:lnTo>
                      <a:pt x="7171" y="9269"/>
                    </a:lnTo>
                    <a:lnTo>
                      <a:pt x="9024" y="10147"/>
                    </a:lnTo>
                    <a:lnTo>
                      <a:pt x="11272" y="11026"/>
                    </a:lnTo>
                    <a:lnTo>
                      <a:pt x="12850" y="11586"/>
                    </a:lnTo>
                    <a:lnTo>
                      <a:pt x="14240" y="12331"/>
                    </a:lnTo>
                    <a:lnTo>
                      <a:pt x="15458" y="13051"/>
                    </a:lnTo>
                    <a:lnTo>
                      <a:pt x="16573" y="13636"/>
                    </a:lnTo>
                    <a:lnTo>
                      <a:pt x="17414" y="14356"/>
                    </a:lnTo>
                    <a:lnTo>
                      <a:pt x="18066" y="15075"/>
                    </a:lnTo>
                    <a:lnTo>
                      <a:pt x="18529" y="15794"/>
                    </a:lnTo>
                    <a:lnTo>
                      <a:pt x="18906" y="16513"/>
                    </a:lnTo>
                    <a:lnTo>
                      <a:pt x="19078" y="17259"/>
                    </a:lnTo>
                    <a:lnTo>
                      <a:pt x="19181" y="17978"/>
                    </a:lnTo>
                    <a:lnTo>
                      <a:pt x="19078" y="18564"/>
                    </a:lnTo>
                    <a:lnTo>
                      <a:pt x="18803" y="19283"/>
                    </a:lnTo>
                    <a:lnTo>
                      <a:pt x="18529" y="19869"/>
                    </a:lnTo>
                    <a:lnTo>
                      <a:pt x="18066" y="20428"/>
                    </a:lnTo>
                    <a:lnTo>
                      <a:pt x="16762" y="21600"/>
                    </a:lnTo>
                    <a:lnTo>
                      <a:pt x="17963" y="21014"/>
                    </a:lnTo>
                    <a:lnTo>
                      <a:pt x="18992" y="20428"/>
                    </a:lnTo>
                    <a:lnTo>
                      <a:pt x="19833" y="19869"/>
                    </a:lnTo>
                    <a:lnTo>
                      <a:pt x="20571" y="19283"/>
                    </a:lnTo>
                    <a:lnTo>
                      <a:pt x="21034" y="18697"/>
                    </a:lnTo>
                    <a:lnTo>
                      <a:pt x="21411" y="17978"/>
                    </a:lnTo>
                    <a:lnTo>
                      <a:pt x="21600" y="17259"/>
                    </a:lnTo>
                    <a:lnTo>
                      <a:pt x="21600" y="16380"/>
                    </a:lnTo>
                    <a:close/>
                  </a:path>
                </a:pathLst>
              </a:custGeom>
              <a:gradFill flip="none" rotWithShape="1">
                <a:gsLst>
                  <a:gs pos="0">
                    <a:srgbClr val="003399"/>
                  </a:gs>
                  <a:gs pos="100000">
                    <a:srgbClr val="002E8B"/>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1697" name="Freeform 8"/>
              <p:cNvSpPr/>
              <p:nvPr/>
            </p:nvSpPr>
            <p:spPr>
              <a:xfrm>
                <a:off x="1860550" y="1771650"/>
                <a:ext cx="4522788" cy="1538288"/>
              </a:xfrm>
              <a:custGeom>
                <a:avLst/>
                <a:gdLst/>
                <a:ahLst/>
                <a:cxnLst>
                  <a:cxn ang="0">
                    <a:pos x="wd2" y="hd2"/>
                  </a:cxn>
                  <a:cxn ang="5400000">
                    <a:pos x="wd2" y="hd2"/>
                  </a:cxn>
                  <a:cxn ang="10800000">
                    <a:pos x="wd2" y="hd2"/>
                  </a:cxn>
                  <a:cxn ang="16200000">
                    <a:pos x="wd2" y="hd2"/>
                  </a:cxn>
                </a:cxnLst>
                <a:rect l="0" t="0" r="r" b="b"/>
                <a:pathLst>
                  <a:path w="21600" h="21600" extrusionOk="0">
                    <a:moveTo>
                      <a:pt x="698" y="21355"/>
                    </a:moveTo>
                    <a:lnTo>
                      <a:pt x="0" y="21600"/>
                    </a:lnTo>
                    <a:lnTo>
                      <a:pt x="2964" y="21600"/>
                    </a:lnTo>
                    <a:lnTo>
                      <a:pt x="3290" y="21110"/>
                    </a:lnTo>
                    <a:lnTo>
                      <a:pt x="3662" y="20374"/>
                    </a:lnTo>
                    <a:lnTo>
                      <a:pt x="4200" y="19527"/>
                    </a:lnTo>
                    <a:lnTo>
                      <a:pt x="4814" y="18680"/>
                    </a:lnTo>
                    <a:lnTo>
                      <a:pt x="5512" y="17699"/>
                    </a:lnTo>
                    <a:lnTo>
                      <a:pt x="6338" y="16607"/>
                    </a:lnTo>
                    <a:lnTo>
                      <a:pt x="7286" y="15515"/>
                    </a:lnTo>
                    <a:lnTo>
                      <a:pt x="8355" y="14311"/>
                    </a:lnTo>
                    <a:lnTo>
                      <a:pt x="9545" y="12973"/>
                    </a:lnTo>
                    <a:lnTo>
                      <a:pt x="10864" y="11636"/>
                    </a:lnTo>
                    <a:lnTo>
                      <a:pt x="12305" y="10298"/>
                    </a:lnTo>
                    <a:lnTo>
                      <a:pt x="13867" y="8983"/>
                    </a:lnTo>
                    <a:lnTo>
                      <a:pt x="15595" y="7646"/>
                    </a:lnTo>
                    <a:lnTo>
                      <a:pt x="17445" y="6308"/>
                    </a:lnTo>
                    <a:lnTo>
                      <a:pt x="19462" y="4971"/>
                    </a:lnTo>
                    <a:lnTo>
                      <a:pt x="21600" y="3633"/>
                    </a:lnTo>
                    <a:lnTo>
                      <a:pt x="21600" y="0"/>
                    </a:lnTo>
                    <a:lnTo>
                      <a:pt x="21357" y="357"/>
                    </a:lnTo>
                    <a:lnTo>
                      <a:pt x="21024" y="736"/>
                    </a:lnTo>
                    <a:lnTo>
                      <a:pt x="20614" y="1204"/>
                    </a:lnTo>
                    <a:lnTo>
                      <a:pt x="20076" y="1694"/>
                    </a:lnTo>
                    <a:lnTo>
                      <a:pt x="19500" y="2185"/>
                    </a:lnTo>
                    <a:lnTo>
                      <a:pt x="18886" y="2675"/>
                    </a:lnTo>
                    <a:lnTo>
                      <a:pt x="18188" y="3277"/>
                    </a:lnTo>
                    <a:lnTo>
                      <a:pt x="17445" y="3767"/>
                    </a:lnTo>
                    <a:lnTo>
                      <a:pt x="14322" y="6175"/>
                    </a:lnTo>
                    <a:lnTo>
                      <a:pt x="12798" y="7267"/>
                    </a:lnTo>
                    <a:lnTo>
                      <a:pt x="12055" y="7891"/>
                    </a:lnTo>
                    <a:lnTo>
                      <a:pt x="11395" y="8493"/>
                    </a:lnTo>
                    <a:lnTo>
                      <a:pt x="8393" y="11279"/>
                    </a:lnTo>
                    <a:lnTo>
                      <a:pt x="6914" y="12862"/>
                    </a:lnTo>
                    <a:lnTo>
                      <a:pt x="5512" y="14422"/>
                    </a:lnTo>
                    <a:lnTo>
                      <a:pt x="4155" y="16005"/>
                    </a:lnTo>
                    <a:lnTo>
                      <a:pt x="2881" y="17699"/>
                    </a:lnTo>
                    <a:lnTo>
                      <a:pt x="1729" y="19527"/>
                    </a:lnTo>
                    <a:lnTo>
                      <a:pt x="698" y="21355"/>
                    </a:lnTo>
                    <a:close/>
                  </a:path>
                </a:pathLst>
              </a:custGeom>
              <a:gradFill flip="none" rotWithShape="1">
                <a:gsLst>
                  <a:gs pos="0">
                    <a:srgbClr val="002A7D"/>
                  </a:gs>
                  <a:gs pos="100000">
                    <a:srgbClr val="003399"/>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1698" name="Freeform 9"/>
              <p:cNvSpPr/>
              <p:nvPr/>
            </p:nvSpPr>
            <p:spPr>
              <a:xfrm>
                <a:off x="1619250" y="0"/>
                <a:ext cx="4773613" cy="3309938"/>
              </a:xfrm>
              <a:custGeom>
                <a:avLst/>
                <a:gdLst/>
                <a:ahLst/>
                <a:cxnLst>
                  <a:cxn ang="0">
                    <a:pos x="wd2" y="hd2"/>
                  </a:cxn>
                  <a:cxn ang="5400000">
                    <a:pos x="wd2" y="hd2"/>
                  </a:cxn>
                  <a:cxn ang="10800000">
                    <a:pos x="wd2" y="hd2"/>
                  </a:cxn>
                  <a:cxn ang="16200000">
                    <a:pos x="wd2" y="hd2"/>
                  </a:cxn>
                </a:cxnLst>
                <a:rect l="0" t="0" r="r" b="b"/>
                <a:pathLst>
                  <a:path w="21600" h="21600" extrusionOk="0">
                    <a:moveTo>
                      <a:pt x="10250" y="4569"/>
                    </a:moveTo>
                    <a:lnTo>
                      <a:pt x="10294" y="4911"/>
                    </a:lnTo>
                    <a:lnTo>
                      <a:pt x="10373" y="5190"/>
                    </a:lnTo>
                    <a:lnTo>
                      <a:pt x="10488" y="5470"/>
                    </a:lnTo>
                    <a:lnTo>
                      <a:pt x="10646" y="5698"/>
                    </a:lnTo>
                    <a:lnTo>
                      <a:pt x="11069" y="6143"/>
                    </a:lnTo>
                    <a:lnTo>
                      <a:pt x="11658" y="6599"/>
                    </a:lnTo>
                    <a:lnTo>
                      <a:pt x="12319" y="6941"/>
                    </a:lnTo>
                    <a:lnTo>
                      <a:pt x="13059" y="7273"/>
                    </a:lnTo>
                    <a:lnTo>
                      <a:pt x="13842" y="7614"/>
                    </a:lnTo>
                    <a:lnTo>
                      <a:pt x="15480" y="8174"/>
                    </a:lnTo>
                    <a:lnTo>
                      <a:pt x="16299" y="8516"/>
                    </a:lnTo>
                    <a:lnTo>
                      <a:pt x="17039" y="8795"/>
                    </a:lnTo>
                    <a:lnTo>
                      <a:pt x="17700" y="9137"/>
                    </a:lnTo>
                    <a:lnTo>
                      <a:pt x="18324" y="9531"/>
                    </a:lnTo>
                    <a:lnTo>
                      <a:pt x="18791" y="9925"/>
                    </a:lnTo>
                    <a:lnTo>
                      <a:pt x="18949" y="10153"/>
                    </a:lnTo>
                    <a:lnTo>
                      <a:pt x="19100" y="10432"/>
                    </a:lnTo>
                    <a:lnTo>
                      <a:pt x="19222" y="10660"/>
                    </a:lnTo>
                    <a:lnTo>
                      <a:pt x="19258" y="10940"/>
                    </a:lnTo>
                    <a:lnTo>
                      <a:pt x="19258" y="11220"/>
                    </a:lnTo>
                    <a:lnTo>
                      <a:pt x="19222" y="11447"/>
                    </a:lnTo>
                    <a:lnTo>
                      <a:pt x="19143" y="11675"/>
                    </a:lnTo>
                    <a:lnTo>
                      <a:pt x="18985" y="11903"/>
                    </a:lnTo>
                    <a:lnTo>
                      <a:pt x="18791" y="12121"/>
                    </a:lnTo>
                    <a:lnTo>
                      <a:pt x="18554" y="12297"/>
                    </a:lnTo>
                    <a:lnTo>
                      <a:pt x="18281" y="12515"/>
                    </a:lnTo>
                    <a:lnTo>
                      <a:pt x="17972" y="12691"/>
                    </a:lnTo>
                    <a:lnTo>
                      <a:pt x="17585" y="12856"/>
                    </a:lnTo>
                    <a:lnTo>
                      <a:pt x="17154" y="13022"/>
                    </a:lnTo>
                    <a:lnTo>
                      <a:pt x="16723" y="13198"/>
                    </a:lnTo>
                    <a:lnTo>
                      <a:pt x="16220" y="13364"/>
                    </a:lnTo>
                    <a:lnTo>
                      <a:pt x="15128" y="13758"/>
                    </a:lnTo>
                    <a:lnTo>
                      <a:pt x="13878" y="14214"/>
                    </a:lnTo>
                    <a:lnTo>
                      <a:pt x="12513" y="14721"/>
                    </a:lnTo>
                    <a:lnTo>
                      <a:pt x="10998" y="15281"/>
                    </a:lnTo>
                    <a:lnTo>
                      <a:pt x="9396" y="15954"/>
                    </a:lnTo>
                    <a:lnTo>
                      <a:pt x="7679" y="16752"/>
                    </a:lnTo>
                    <a:lnTo>
                      <a:pt x="5890" y="17705"/>
                    </a:lnTo>
                    <a:lnTo>
                      <a:pt x="3980" y="18834"/>
                    </a:lnTo>
                    <a:lnTo>
                      <a:pt x="2026" y="20129"/>
                    </a:lnTo>
                    <a:lnTo>
                      <a:pt x="0" y="21600"/>
                    </a:lnTo>
                    <a:lnTo>
                      <a:pt x="1092" y="21600"/>
                    </a:lnTo>
                    <a:lnTo>
                      <a:pt x="1753" y="21486"/>
                    </a:lnTo>
                    <a:lnTo>
                      <a:pt x="2773" y="20637"/>
                    </a:lnTo>
                    <a:lnTo>
                      <a:pt x="3857" y="19787"/>
                    </a:lnTo>
                    <a:lnTo>
                      <a:pt x="5028" y="19000"/>
                    </a:lnTo>
                    <a:lnTo>
                      <a:pt x="6314" y="18264"/>
                    </a:lnTo>
                    <a:lnTo>
                      <a:pt x="7643" y="17539"/>
                    </a:lnTo>
                    <a:lnTo>
                      <a:pt x="9044" y="16803"/>
                    </a:lnTo>
                    <a:lnTo>
                      <a:pt x="11931" y="15508"/>
                    </a:lnTo>
                    <a:lnTo>
                      <a:pt x="12556" y="15229"/>
                    </a:lnTo>
                    <a:lnTo>
                      <a:pt x="13253" y="14939"/>
                    </a:lnTo>
                    <a:lnTo>
                      <a:pt x="14697" y="14431"/>
                    </a:lnTo>
                    <a:lnTo>
                      <a:pt x="17656" y="13312"/>
                    </a:lnTo>
                    <a:lnTo>
                      <a:pt x="18324" y="13084"/>
                    </a:lnTo>
                    <a:lnTo>
                      <a:pt x="18985" y="12805"/>
                    </a:lnTo>
                    <a:lnTo>
                      <a:pt x="19610" y="12577"/>
                    </a:lnTo>
                    <a:lnTo>
                      <a:pt x="20156" y="12349"/>
                    </a:lnTo>
                    <a:lnTo>
                      <a:pt x="20659" y="12121"/>
                    </a:lnTo>
                    <a:lnTo>
                      <a:pt x="21054" y="11903"/>
                    </a:lnTo>
                    <a:lnTo>
                      <a:pt x="21363" y="11727"/>
                    </a:lnTo>
                    <a:lnTo>
                      <a:pt x="21600" y="11561"/>
                    </a:lnTo>
                    <a:lnTo>
                      <a:pt x="21600" y="9023"/>
                    </a:lnTo>
                    <a:lnTo>
                      <a:pt x="21126" y="8909"/>
                    </a:lnTo>
                    <a:lnTo>
                      <a:pt x="20544" y="8744"/>
                    </a:lnTo>
                    <a:lnTo>
                      <a:pt x="19919" y="8567"/>
                    </a:lnTo>
                    <a:lnTo>
                      <a:pt x="19179" y="8350"/>
                    </a:lnTo>
                    <a:lnTo>
                      <a:pt x="18439" y="8122"/>
                    </a:lnTo>
                    <a:lnTo>
                      <a:pt x="17656" y="7842"/>
                    </a:lnTo>
                    <a:lnTo>
                      <a:pt x="16098" y="7273"/>
                    </a:lnTo>
                    <a:lnTo>
                      <a:pt x="15358" y="6941"/>
                    </a:lnTo>
                    <a:lnTo>
                      <a:pt x="14697" y="6599"/>
                    </a:lnTo>
                    <a:lnTo>
                      <a:pt x="14072" y="6257"/>
                    </a:lnTo>
                    <a:lnTo>
                      <a:pt x="13526" y="5864"/>
                    </a:lnTo>
                    <a:lnTo>
                      <a:pt x="13102" y="5532"/>
                    </a:lnTo>
                    <a:lnTo>
                      <a:pt x="12786" y="5128"/>
                    </a:lnTo>
                    <a:lnTo>
                      <a:pt x="12707" y="4911"/>
                    </a:lnTo>
                    <a:lnTo>
                      <a:pt x="12628" y="4734"/>
                    </a:lnTo>
                    <a:lnTo>
                      <a:pt x="12592" y="4517"/>
                    </a:lnTo>
                    <a:lnTo>
                      <a:pt x="12628" y="4341"/>
                    </a:lnTo>
                    <a:lnTo>
                      <a:pt x="12786" y="3947"/>
                    </a:lnTo>
                    <a:lnTo>
                      <a:pt x="13023" y="3553"/>
                    </a:lnTo>
                    <a:lnTo>
                      <a:pt x="13375" y="3274"/>
                    </a:lnTo>
                    <a:lnTo>
                      <a:pt x="13799" y="2994"/>
                    </a:lnTo>
                    <a:lnTo>
                      <a:pt x="14266" y="2766"/>
                    </a:lnTo>
                    <a:lnTo>
                      <a:pt x="14812" y="2538"/>
                    </a:lnTo>
                    <a:lnTo>
                      <a:pt x="16062" y="2207"/>
                    </a:lnTo>
                    <a:lnTo>
                      <a:pt x="17462" y="1865"/>
                    </a:lnTo>
                    <a:lnTo>
                      <a:pt x="18870" y="1637"/>
                    </a:lnTo>
                    <a:lnTo>
                      <a:pt x="20307" y="1295"/>
                    </a:lnTo>
                    <a:lnTo>
                      <a:pt x="20975" y="1129"/>
                    </a:lnTo>
                    <a:lnTo>
                      <a:pt x="21600" y="901"/>
                    </a:lnTo>
                    <a:lnTo>
                      <a:pt x="21600" y="0"/>
                    </a:lnTo>
                    <a:lnTo>
                      <a:pt x="20896" y="228"/>
                    </a:lnTo>
                    <a:lnTo>
                      <a:pt x="20077" y="456"/>
                    </a:lnTo>
                    <a:lnTo>
                      <a:pt x="19222" y="684"/>
                    </a:lnTo>
                    <a:lnTo>
                      <a:pt x="18324" y="849"/>
                    </a:lnTo>
                    <a:lnTo>
                      <a:pt x="16414" y="1243"/>
                    </a:lnTo>
                    <a:lnTo>
                      <a:pt x="15480" y="1409"/>
                    </a:lnTo>
                    <a:lnTo>
                      <a:pt x="14582" y="1637"/>
                    </a:lnTo>
                    <a:lnTo>
                      <a:pt x="13684" y="1803"/>
                    </a:lnTo>
                    <a:lnTo>
                      <a:pt x="12865" y="2093"/>
                    </a:lnTo>
                    <a:lnTo>
                      <a:pt x="12125" y="2372"/>
                    </a:lnTo>
                    <a:lnTo>
                      <a:pt x="11500" y="2704"/>
                    </a:lnTo>
                    <a:lnTo>
                      <a:pt x="10954" y="3108"/>
                    </a:lnTo>
                    <a:lnTo>
                      <a:pt x="10567" y="3502"/>
                    </a:lnTo>
                    <a:lnTo>
                      <a:pt x="10452" y="3719"/>
                    </a:lnTo>
                    <a:lnTo>
                      <a:pt x="10329" y="4009"/>
                    </a:lnTo>
                    <a:lnTo>
                      <a:pt x="10250" y="4289"/>
                    </a:lnTo>
                    <a:lnTo>
                      <a:pt x="10250" y="4569"/>
                    </a:lnTo>
                    <a:close/>
                  </a:path>
                </a:pathLst>
              </a:custGeom>
              <a:solidFill>
                <a:srgbClr val="00339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1699" name="Freeform 10"/>
              <p:cNvSpPr/>
              <p:nvPr/>
            </p:nvSpPr>
            <p:spPr>
              <a:xfrm>
                <a:off x="4402137" y="138112"/>
                <a:ext cx="1981201" cy="855664"/>
              </a:xfrm>
              <a:custGeom>
                <a:avLst/>
                <a:gdLst/>
                <a:ahLst/>
                <a:cxnLst>
                  <a:cxn ang="0">
                    <a:pos x="wd2" y="hd2"/>
                  </a:cxn>
                  <a:cxn ang="5400000">
                    <a:pos x="wd2" y="hd2"/>
                  </a:cxn>
                  <a:cxn ang="10800000">
                    <a:pos x="wd2" y="hd2"/>
                  </a:cxn>
                  <a:cxn ang="16200000">
                    <a:pos x="wd2" y="hd2"/>
                  </a:cxn>
                </a:cxnLst>
                <a:rect l="0" t="0" r="r" b="b"/>
                <a:pathLst>
                  <a:path w="21600" h="21600" extrusionOk="0">
                    <a:moveTo>
                      <a:pt x="0" y="13305"/>
                    </a:moveTo>
                    <a:lnTo>
                      <a:pt x="0" y="14427"/>
                    </a:lnTo>
                    <a:lnTo>
                      <a:pt x="87" y="15509"/>
                    </a:lnTo>
                    <a:lnTo>
                      <a:pt x="467" y="16591"/>
                    </a:lnTo>
                    <a:lnTo>
                      <a:pt x="935" y="17472"/>
                    </a:lnTo>
                    <a:lnTo>
                      <a:pt x="1592" y="18554"/>
                    </a:lnTo>
                    <a:lnTo>
                      <a:pt x="2440" y="19636"/>
                    </a:lnTo>
                    <a:lnTo>
                      <a:pt x="3375" y="20518"/>
                    </a:lnTo>
                    <a:lnTo>
                      <a:pt x="4413" y="21600"/>
                    </a:lnTo>
                    <a:lnTo>
                      <a:pt x="3669" y="20718"/>
                    </a:lnTo>
                    <a:lnTo>
                      <a:pt x="3098" y="19636"/>
                    </a:lnTo>
                    <a:lnTo>
                      <a:pt x="2717" y="18755"/>
                    </a:lnTo>
                    <a:lnTo>
                      <a:pt x="2440" y="17913"/>
                    </a:lnTo>
                    <a:lnTo>
                      <a:pt x="2354" y="17032"/>
                    </a:lnTo>
                    <a:lnTo>
                      <a:pt x="2354" y="16150"/>
                    </a:lnTo>
                    <a:lnTo>
                      <a:pt x="2440" y="15268"/>
                    </a:lnTo>
                    <a:lnTo>
                      <a:pt x="3098" y="13745"/>
                    </a:lnTo>
                    <a:lnTo>
                      <a:pt x="3479" y="13104"/>
                    </a:lnTo>
                    <a:lnTo>
                      <a:pt x="4604" y="11782"/>
                    </a:lnTo>
                    <a:lnTo>
                      <a:pt x="6110" y="10499"/>
                    </a:lnTo>
                    <a:lnTo>
                      <a:pt x="7702" y="9377"/>
                    </a:lnTo>
                    <a:lnTo>
                      <a:pt x="9588" y="8536"/>
                    </a:lnTo>
                    <a:lnTo>
                      <a:pt x="11458" y="7654"/>
                    </a:lnTo>
                    <a:lnTo>
                      <a:pt x="15404" y="6131"/>
                    </a:lnTo>
                    <a:lnTo>
                      <a:pt x="17187" y="5450"/>
                    </a:lnTo>
                    <a:lnTo>
                      <a:pt x="18883" y="4809"/>
                    </a:lnTo>
                    <a:lnTo>
                      <a:pt x="20388" y="4609"/>
                    </a:lnTo>
                    <a:lnTo>
                      <a:pt x="21600" y="4168"/>
                    </a:lnTo>
                    <a:lnTo>
                      <a:pt x="21600" y="0"/>
                    </a:lnTo>
                    <a:lnTo>
                      <a:pt x="20094" y="882"/>
                    </a:lnTo>
                    <a:lnTo>
                      <a:pt x="18502" y="1523"/>
                    </a:lnTo>
                    <a:lnTo>
                      <a:pt x="15127" y="2845"/>
                    </a:lnTo>
                    <a:lnTo>
                      <a:pt x="11648" y="3727"/>
                    </a:lnTo>
                    <a:lnTo>
                      <a:pt x="8360" y="5049"/>
                    </a:lnTo>
                    <a:lnTo>
                      <a:pt x="6767" y="5691"/>
                    </a:lnTo>
                    <a:lnTo>
                      <a:pt x="5348" y="6332"/>
                    </a:lnTo>
                    <a:lnTo>
                      <a:pt x="3946" y="7213"/>
                    </a:lnTo>
                    <a:lnTo>
                      <a:pt x="2821" y="8095"/>
                    </a:lnTo>
                    <a:lnTo>
                      <a:pt x="1783" y="9177"/>
                    </a:lnTo>
                    <a:lnTo>
                      <a:pt x="935" y="10259"/>
                    </a:lnTo>
                    <a:lnTo>
                      <a:pt x="381" y="11782"/>
                    </a:lnTo>
                    <a:lnTo>
                      <a:pt x="0" y="13305"/>
                    </a:lnTo>
                    <a:close/>
                  </a:path>
                </a:pathLst>
              </a:custGeom>
              <a:gradFill flip="none" rotWithShape="1">
                <a:gsLst>
                  <a:gs pos="0">
                    <a:srgbClr val="002D86"/>
                  </a:gs>
                  <a:gs pos="100000">
                    <a:srgbClr val="003399"/>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grpSp>
        <p:sp>
          <p:nvSpPr>
            <p:cNvPr id="1701" name="Freeform 11"/>
            <p:cNvSpPr/>
            <p:nvPr/>
          </p:nvSpPr>
          <p:spPr>
            <a:xfrm>
              <a:off x="5273675" y="2128837"/>
              <a:ext cx="2897188" cy="2439989"/>
            </a:xfrm>
            <a:custGeom>
              <a:avLst/>
              <a:gdLst/>
              <a:ahLst/>
              <a:cxnLst>
                <a:cxn ang="0">
                  <a:pos x="wd2" y="hd2"/>
                </a:cxn>
                <a:cxn ang="5400000">
                  <a:pos x="wd2" y="hd2"/>
                </a:cxn>
                <a:cxn ang="10800000">
                  <a:pos x="wd2" y="hd2"/>
                </a:cxn>
                <a:cxn ang="16200000">
                  <a:pos x="wd2" y="hd2"/>
                </a:cxn>
              </a:cxnLst>
              <a:rect l="0" t="0" r="r" b="b"/>
              <a:pathLst>
                <a:path w="21600" h="21600" extrusionOk="0">
                  <a:moveTo>
                    <a:pt x="7253" y="15998"/>
                  </a:moveTo>
                  <a:lnTo>
                    <a:pt x="9238" y="15601"/>
                  </a:lnTo>
                  <a:lnTo>
                    <a:pt x="11082" y="15204"/>
                  </a:lnTo>
                  <a:lnTo>
                    <a:pt x="12766" y="14880"/>
                  </a:lnTo>
                  <a:lnTo>
                    <a:pt x="14300" y="14483"/>
                  </a:lnTo>
                  <a:lnTo>
                    <a:pt x="15673" y="14072"/>
                  </a:lnTo>
                  <a:lnTo>
                    <a:pt x="16896" y="13675"/>
                  </a:lnTo>
                  <a:lnTo>
                    <a:pt x="18025" y="13189"/>
                  </a:lnTo>
                  <a:lnTo>
                    <a:pt x="18938" y="12792"/>
                  </a:lnTo>
                  <a:lnTo>
                    <a:pt x="19756" y="12234"/>
                  </a:lnTo>
                  <a:lnTo>
                    <a:pt x="20424" y="11763"/>
                  </a:lnTo>
                  <a:lnTo>
                    <a:pt x="20885" y="11116"/>
                  </a:lnTo>
                  <a:lnTo>
                    <a:pt x="21290" y="10469"/>
                  </a:lnTo>
                  <a:lnTo>
                    <a:pt x="21497" y="9837"/>
                  </a:lnTo>
                  <a:lnTo>
                    <a:pt x="21600" y="9028"/>
                  </a:lnTo>
                  <a:lnTo>
                    <a:pt x="21544" y="8234"/>
                  </a:lnTo>
                  <a:lnTo>
                    <a:pt x="21346" y="7352"/>
                  </a:lnTo>
                  <a:lnTo>
                    <a:pt x="21083" y="6720"/>
                  </a:lnTo>
                  <a:lnTo>
                    <a:pt x="20678" y="5999"/>
                  </a:lnTo>
                  <a:lnTo>
                    <a:pt x="20170" y="5352"/>
                  </a:lnTo>
                  <a:lnTo>
                    <a:pt x="19559" y="4720"/>
                  </a:lnTo>
                  <a:lnTo>
                    <a:pt x="18891" y="4073"/>
                  </a:lnTo>
                  <a:lnTo>
                    <a:pt x="18129" y="3441"/>
                  </a:lnTo>
                  <a:lnTo>
                    <a:pt x="16642" y="2309"/>
                  </a:lnTo>
                  <a:lnTo>
                    <a:pt x="15880" y="1838"/>
                  </a:lnTo>
                  <a:lnTo>
                    <a:pt x="15165" y="1353"/>
                  </a:lnTo>
                  <a:lnTo>
                    <a:pt x="14450" y="956"/>
                  </a:lnTo>
                  <a:lnTo>
                    <a:pt x="13886" y="632"/>
                  </a:lnTo>
                  <a:lnTo>
                    <a:pt x="13378" y="397"/>
                  </a:lnTo>
                  <a:lnTo>
                    <a:pt x="13020" y="147"/>
                  </a:lnTo>
                  <a:lnTo>
                    <a:pt x="12766" y="74"/>
                  </a:lnTo>
                  <a:lnTo>
                    <a:pt x="12663" y="0"/>
                  </a:lnTo>
                  <a:lnTo>
                    <a:pt x="14093" y="794"/>
                  </a:lnTo>
                  <a:lnTo>
                    <a:pt x="15570" y="1750"/>
                  </a:lnTo>
                  <a:lnTo>
                    <a:pt x="17000" y="2720"/>
                  </a:lnTo>
                  <a:lnTo>
                    <a:pt x="18326" y="3749"/>
                  </a:lnTo>
                  <a:lnTo>
                    <a:pt x="18938" y="4235"/>
                  </a:lnTo>
                  <a:lnTo>
                    <a:pt x="19455" y="4793"/>
                  </a:lnTo>
                  <a:lnTo>
                    <a:pt x="19963" y="5352"/>
                  </a:lnTo>
                  <a:lnTo>
                    <a:pt x="20424" y="5911"/>
                  </a:lnTo>
                  <a:lnTo>
                    <a:pt x="20782" y="6470"/>
                  </a:lnTo>
                  <a:lnTo>
                    <a:pt x="21036" y="7028"/>
                  </a:lnTo>
                  <a:lnTo>
                    <a:pt x="21186" y="7675"/>
                  </a:lnTo>
                  <a:lnTo>
                    <a:pt x="21290" y="8234"/>
                  </a:lnTo>
                  <a:lnTo>
                    <a:pt x="21243" y="8793"/>
                  </a:lnTo>
                  <a:lnTo>
                    <a:pt x="21083" y="9352"/>
                  </a:lnTo>
                  <a:lnTo>
                    <a:pt x="20829" y="9837"/>
                  </a:lnTo>
                  <a:lnTo>
                    <a:pt x="20424" y="10322"/>
                  </a:lnTo>
                  <a:lnTo>
                    <a:pt x="19963" y="10719"/>
                  </a:lnTo>
                  <a:lnTo>
                    <a:pt x="19399" y="11116"/>
                  </a:lnTo>
                  <a:lnTo>
                    <a:pt x="18787" y="11440"/>
                  </a:lnTo>
                  <a:lnTo>
                    <a:pt x="18072" y="11763"/>
                  </a:lnTo>
                  <a:lnTo>
                    <a:pt x="17254" y="12072"/>
                  </a:lnTo>
                  <a:lnTo>
                    <a:pt x="16445" y="12395"/>
                  </a:lnTo>
                  <a:lnTo>
                    <a:pt x="14601" y="12881"/>
                  </a:lnTo>
                  <a:lnTo>
                    <a:pt x="12710" y="13351"/>
                  </a:lnTo>
                  <a:lnTo>
                    <a:pt x="10668" y="13836"/>
                  </a:lnTo>
                  <a:lnTo>
                    <a:pt x="8683" y="14233"/>
                  </a:lnTo>
                  <a:lnTo>
                    <a:pt x="6736" y="14630"/>
                  </a:lnTo>
                  <a:lnTo>
                    <a:pt x="4901" y="15116"/>
                  </a:lnTo>
                  <a:lnTo>
                    <a:pt x="4083" y="15351"/>
                  </a:lnTo>
                  <a:lnTo>
                    <a:pt x="3321" y="15674"/>
                  </a:lnTo>
                  <a:lnTo>
                    <a:pt x="2606" y="15910"/>
                  </a:lnTo>
                  <a:lnTo>
                    <a:pt x="1938" y="16233"/>
                  </a:lnTo>
                  <a:lnTo>
                    <a:pt x="1383" y="16557"/>
                  </a:lnTo>
                  <a:lnTo>
                    <a:pt x="866" y="16880"/>
                  </a:lnTo>
                  <a:lnTo>
                    <a:pt x="508" y="17277"/>
                  </a:lnTo>
                  <a:lnTo>
                    <a:pt x="207" y="17674"/>
                  </a:lnTo>
                  <a:lnTo>
                    <a:pt x="56" y="18071"/>
                  </a:lnTo>
                  <a:lnTo>
                    <a:pt x="0" y="18556"/>
                  </a:lnTo>
                  <a:lnTo>
                    <a:pt x="103" y="19042"/>
                  </a:lnTo>
                  <a:lnTo>
                    <a:pt x="254" y="19512"/>
                  </a:lnTo>
                  <a:lnTo>
                    <a:pt x="508" y="19924"/>
                  </a:lnTo>
                  <a:lnTo>
                    <a:pt x="922" y="20321"/>
                  </a:lnTo>
                  <a:lnTo>
                    <a:pt x="1326" y="20644"/>
                  </a:lnTo>
                  <a:lnTo>
                    <a:pt x="1844" y="20953"/>
                  </a:lnTo>
                  <a:lnTo>
                    <a:pt x="3067" y="21600"/>
                  </a:lnTo>
                  <a:lnTo>
                    <a:pt x="2502" y="21203"/>
                  </a:lnTo>
                  <a:lnTo>
                    <a:pt x="2041" y="20791"/>
                  </a:lnTo>
                  <a:lnTo>
                    <a:pt x="1637" y="20394"/>
                  </a:lnTo>
                  <a:lnTo>
                    <a:pt x="1383" y="19997"/>
                  </a:lnTo>
                  <a:lnTo>
                    <a:pt x="1176" y="19600"/>
                  </a:lnTo>
                  <a:lnTo>
                    <a:pt x="1129" y="19203"/>
                  </a:lnTo>
                  <a:lnTo>
                    <a:pt x="1176" y="18792"/>
                  </a:lnTo>
                  <a:lnTo>
                    <a:pt x="1326" y="18483"/>
                  </a:lnTo>
                  <a:lnTo>
                    <a:pt x="1637" y="18071"/>
                  </a:lnTo>
                  <a:lnTo>
                    <a:pt x="1994" y="17762"/>
                  </a:lnTo>
                  <a:lnTo>
                    <a:pt x="2559" y="17439"/>
                  </a:lnTo>
                  <a:lnTo>
                    <a:pt x="3217" y="17115"/>
                  </a:lnTo>
                  <a:lnTo>
                    <a:pt x="3979" y="16792"/>
                  </a:lnTo>
                  <a:lnTo>
                    <a:pt x="4958" y="16483"/>
                  </a:lnTo>
                  <a:lnTo>
                    <a:pt x="6030" y="16233"/>
                  </a:lnTo>
                  <a:lnTo>
                    <a:pt x="7253" y="15998"/>
                  </a:lnTo>
                  <a:close/>
                </a:path>
              </a:pathLst>
            </a:custGeom>
            <a:gradFill flip="none" rotWithShape="1">
              <a:gsLst>
                <a:gs pos="0">
                  <a:srgbClr val="002B82"/>
                </a:gs>
                <a:gs pos="100000">
                  <a:srgbClr val="003399"/>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1702" name="Freeform 12"/>
            <p:cNvSpPr/>
            <p:nvPr/>
          </p:nvSpPr>
          <p:spPr>
            <a:xfrm>
              <a:off x="0" y="0"/>
              <a:ext cx="9140826" cy="2819401"/>
            </a:xfrm>
            <a:prstGeom prst="rect">
              <a:avLst/>
            </a:prstGeom>
            <a:gradFill flip="none" rotWithShape="1">
              <a:gsLst>
                <a:gs pos="0">
                  <a:srgbClr val="000514"/>
                </a:gs>
                <a:gs pos="100000">
                  <a:srgbClr val="003399"/>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grpSp>
      <p:sp>
        <p:nvSpPr>
          <p:cNvPr id="1704" name="Title Text"/>
          <p:cNvSpPr txBox="1">
            <a:spLocks noGrp="1"/>
          </p:cNvSpPr>
          <p:nvPr>
            <p:ph type="title"/>
          </p:nvPr>
        </p:nvSpPr>
        <p:spPr>
          <a:xfrm>
            <a:off x="457200" y="274638"/>
            <a:ext cx="8229600" cy="1143001"/>
          </a:xfrm>
          <a:prstGeom prst="rect">
            <a:avLst/>
          </a:prstGeom>
        </p:spPr>
        <p:txBody>
          <a:bodyPr/>
          <a:lstStyle>
            <a:lvl1pPr>
              <a:defRPr b="1">
                <a:solidFill>
                  <a:srgbClr val="E5E5FF"/>
                </a:solidFill>
                <a:latin typeface="Garamond"/>
                <a:ea typeface="Garamond"/>
                <a:cs typeface="Garamond"/>
                <a:sym typeface="Garamond"/>
              </a:defRPr>
            </a:lvl1pPr>
          </a:lstStyle>
          <a:p>
            <a:r>
              <a:t>Title Text</a:t>
            </a:r>
          </a:p>
        </p:txBody>
      </p:sp>
      <p:sp>
        <p:nvSpPr>
          <p:cNvPr id="1705" name="Slide Number"/>
          <p:cNvSpPr txBox="1">
            <a:spLocks noGrp="1"/>
          </p:cNvSpPr>
          <p:nvPr>
            <p:ph type="sldNum" sz="quarter" idx="2"/>
          </p:nvPr>
        </p:nvSpPr>
        <p:spPr>
          <a:xfrm>
            <a:off x="8439785" y="6468110"/>
            <a:ext cx="247015" cy="256541"/>
          </a:xfrm>
          <a:prstGeom prst="rect">
            <a:avLst/>
          </a:prstGeom>
        </p:spPr>
        <p:txBody>
          <a:bodyPr anchor="b"/>
          <a:lstStyle>
            <a:lvl1pPr>
              <a:defRPr sz="1200">
                <a:latin typeface="Garamond"/>
                <a:ea typeface="Garamond"/>
                <a:cs typeface="Garamond"/>
                <a:sym typeface="Garamond"/>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3834777397"/>
      </p:ext>
    </p:extLst>
  </p:cSld>
  <p:clrMapOvr>
    <a:masterClrMapping/>
  </p:clrMapOvr>
  <p:transition spd="med"/>
</p:sldLayout>
</file>

<file path=ppt/slideLayouts/slideLayout317.xml><?xml version="1.0" encoding="utf-8"?>
<p:sldLayout xmlns:a="http://schemas.openxmlformats.org/drawingml/2006/main" xmlns:r="http://schemas.openxmlformats.org/officeDocument/2006/relationships" xmlns:p="http://schemas.openxmlformats.org/presentationml/2006/main" showMasterSp="0" type="tx">
  <p:cSld name="7_Blank">
    <p:bg>
      <p:bgPr>
        <a:solidFill>
          <a:srgbClr val="003399"/>
        </a:solidFill>
        <a:effectLst/>
      </p:bgPr>
    </p:bg>
    <p:spTree>
      <p:nvGrpSpPr>
        <p:cNvPr id="1" name=""/>
        <p:cNvGrpSpPr/>
        <p:nvPr/>
      </p:nvGrpSpPr>
      <p:grpSpPr>
        <a:xfrm>
          <a:off x="0" y="0"/>
          <a:ext cx="0" cy="0"/>
          <a:chOff x="0" y="0"/>
          <a:chExt cx="0" cy="0"/>
        </a:xfrm>
      </p:grpSpPr>
      <p:grpSp>
        <p:nvGrpSpPr>
          <p:cNvPr id="1720" name="Group 4"/>
          <p:cNvGrpSpPr/>
          <p:nvPr/>
        </p:nvGrpSpPr>
        <p:grpSpPr>
          <a:xfrm>
            <a:off x="0" y="0"/>
            <a:ext cx="9140826" cy="6850064"/>
            <a:chOff x="0" y="0"/>
            <a:chExt cx="9140825" cy="6850063"/>
          </a:xfrm>
        </p:grpSpPr>
        <p:grpSp>
          <p:nvGrpSpPr>
            <p:cNvPr id="1717" name="Group 5"/>
            <p:cNvGrpSpPr/>
            <p:nvPr/>
          </p:nvGrpSpPr>
          <p:grpSpPr>
            <a:xfrm>
              <a:off x="2743200" y="3540125"/>
              <a:ext cx="6392863" cy="3309939"/>
              <a:chOff x="0" y="0"/>
              <a:chExt cx="6392862" cy="3309937"/>
            </a:xfrm>
          </p:grpSpPr>
          <p:sp>
            <p:nvSpPr>
              <p:cNvPr id="1712" name="Freeform 6"/>
              <p:cNvSpPr/>
              <p:nvPr/>
            </p:nvSpPr>
            <p:spPr>
              <a:xfrm>
                <a:off x="0" y="657225"/>
                <a:ext cx="4575176" cy="2652713"/>
              </a:xfrm>
              <a:custGeom>
                <a:avLst/>
                <a:gdLst/>
                <a:ahLst/>
                <a:cxnLst>
                  <a:cxn ang="0">
                    <a:pos x="wd2" y="hd2"/>
                  </a:cxn>
                  <a:cxn ang="5400000">
                    <a:pos x="wd2" y="hd2"/>
                  </a:cxn>
                  <a:cxn ang="10800000">
                    <a:pos x="wd2" y="hd2"/>
                  </a:cxn>
                  <a:cxn ang="16200000">
                    <a:pos x="wd2" y="hd2"/>
                  </a:cxn>
                </a:cxnLst>
                <a:rect l="0" t="0" r="r" b="b"/>
                <a:pathLst>
                  <a:path w="21600" h="21600" extrusionOk="0">
                    <a:moveTo>
                      <a:pt x="20783" y="7032"/>
                    </a:moveTo>
                    <a:lnTo>
                      <a:pt x="20536" y="6825"/>
                    </a:lnTo>
                    <a:lnTo>
                      <a:pt x="20176" y="6541"/>
                    </a:lnTo>
                    <a:lnTo>
                      <a:pt x="19726" y="6256"/>
                    </a:lnTo>
                    <a:lnTo>
                      <a:pt x="19194" y="5907"/>
                    </a:lnTo>
                    <a:lnTo>
                      <a:pt x="18587" y="5481"/>
                    </a:lnTo>
                    <a:lnTo>
                      <a:pt x="17898" y="5132"/>
                    </a:lnTo>
                    <a:lnTo>
                      <a:pt x="16511" y="4434"/>
                    </a:lnTo>
                    <a:lnTo>
                      <a:pt x="15574" y="4007"/>
                    </a:lnTo>
                    <a:lnTo>
                      <a:pt x="14765" y="3581"/>
                    </a:lnTo>
                    <a:lnTo>
                      <a:pt x="14075" y="3167"/>
                    </a:lnTo>
                    <a:lnTo>
                      <a:pt x="13543" y="2740"/>
                    </a:lnTo>
                    <a:lnTo>
                      <a:pt x="13056" y="2314"/>
                    </a:lnTo>
                    <a:lnTo>
                      <a:pt x="12689" y="1965"/>
                    </a:lnTo>
                    <a:lnTo>
                      <a:pt x="12404" y="1616"/>
                    </a:lnTo>
                    <a:lnTo>
                      <a:pt x="12202" y="1331"/>
                    </a:lnTo>
                    <a:lnTo>
                      <a:pt x="12037" y="1047"/>
                    </a:lnTo>
                    <a:lnTo>
                      <a:pt x="11917" y="776"/>
                    </a:lnTo>
                    <a:lnTo>
                      <a:pt x="11879" y="556"/>
                    </a:lnTo>
                    <a:lnTo>
                      <a:pt x="11834" y="349"/>
                    </a:lnTo>
                    <a:lnTo>
                      <a:pt x="11879" y="65"/>
                    </a:lnTo>
                    <a:lnTo>
                      <a:pt x="11879" y="0"/>
                    </a:lnTo>
                    <a:lnTo>
                      <a:pt x="11752" y="349"/>
                    </a:lnTo>
                    <a:lnTo>
                      <a:pt x="11669" y="633"/>
                    </a:lnTo>
                    <a:lnTo>
                      <a:pt x="11669" y="982"/>
                    </a:lnTo>
                    <a:lnTo>
                      <a:pt x="11752" y="1267"/>
                    </a:lnTo>
                    <a:lnTo>
                      <a:pt x="11917" y="1551"/>
                    </a:lnTo>
                    <a:lnTo>
                      <a:pt x="12119" y="1823"/>
                    </a:lnTo>
                    <a:lnTo>
                      <a:pt x="12366" y="2107"/>
                    </a:lnTo>
                    <a:lnTo>
                      <a:pt x="12651" y="2391"/>
                    </a:lnTo>
                    <a:lnTo>
                      <a:pt x="13018" y="2676"/>
                    </a:lnTo>
                    <a:lnTo>
                      <a:pt x="13423" y="2947"/>
                    </a:lnTo>
                    <a:lnTo>
                      <a:pt x="14278" y="3451"/>
                    </a:lnTo>
                    <a:lnTo>
                      <a:pt x="15289" y="4007"/>
                    </a:lnTo>
                    <a:lnTo>
                      <a:pt x="16354" y="4498"/>
                    </a:lnTo>
                    <a:lnTo>
                      <a:pt x="17126" y="4925"/>
                    </a:lnTo>
                    <a:lnTo>
                      <a:pt x="17853" y="5274"/>
                    </a:lnTo>
                    <a:lnTo>
                      <a:pt x="18467" y="5623"/>
                    </a:lnTo>
                    <a:lnTo>
                      <a:pt x="19037" y="5972"/>
                    </a:lnTo>
                    <a:lnTo>
                      <a:pt x="19524" y="6256"/>
                    </a:lnTo>
                    <a:lnTo>
                      <a:pt x="19929" y="6541"/>
                    </a:lnTo>
                    <a:lnTo>
                      <a:pt x="20296" y="6825"/>
                    </a:lnTo>
                    <a:lnTo>
                      <a:pt x="20536" y="7032"/>
                    </a:lnTo>
                    <a:lnTo>
                      <a:pt x="20746" y="7239"/>
                    </a:lnTo>
                    <a:lnTo>
                      <a:pt x="20866" y="7459"/>
                    </a:lnTo>
                    <a:lnTo>
                      <a:pt x="20948" y="7665"/>
                    </a:lnTo>
                    <a:lnTo>
                      <a:pt x="20985" y="7950"/>
                    </a:lnTo>
                    <a:lnTo>
                      <a:pt x="20948" y="8299"/>
                    </a:lnTo>
                    <a:lnTo>
                      <a:pt x="20866" y="8583"/>
                    </a:lnTo>
                    <a:lnTo>
                      <a:pt x="20701" y="8932"/>
                    </a:lnTo>
                    <a:lnTo>
                      <a:pt x="20461" y="9217"/>
                    </a:lnTo>
                    <a:lnTo>
                      <a:pt x="20176" y="9501"/>
                    </a:lnTo>
                    <a:lnTo>
                      <a:pt x="19809" y="9772"/>
                    </a:lnTo>
                    <a:lnTo>
                      <a:pt x="19404" y="10057"/>
                    </a:lnTo>
                    <a:lnTo>
                      <a:pt x="18954" y="10341"/>
                    </a:lnTo>
                    <a:lnTo>
                      <a:pt x="18422" y="10625"/>
                    </a:lnTo>
                    <a:lnTo>
                      <a:pt x="17853" y="10897"/>
                    </a:lnTo>
                    <a:lnTo>
                      <a:pt x="17246" y="11181"/>
                    </a:lnTo>
                    <a:lnTo>
                      <a:pt x="16593" y="11466"/>
                    </a:lnTo>
                    <a:lnTo>
                      <a:pt x="15214" y="12022"/>
                    </a:lnTo>
                    <a:lnTo>
                      <a:pt x="13663" y="12655"/>
                    </a:lnTo>
                    <a:lnTo>
                      <a:pt x="12037" y="13366"/>
                    </a:lnTo>
                    <a:lnTo>
                      <a:pt x="10328" y="14141"/>
                    </a:lnTo>
                    <a:lnTo>
                      <a:pt x="8582" y="15046"/>
                    </a:lnTo>
                    <a:lnTo>
                      <a:pt x="6835" y="16042"/>
                    </a:lnTo>
                    <a:lnTo>
                      <a:pt x="5044" y="17166"/>
                    </a:lnTo>
                    <a:lnTo>
                      <a:pt x="3298" y="18498"/>
                    </a:lnTo>
                    <a:lnTo>
                      <a:pt x="1626" y="19971"/>
                    </a:lnTo>
                    <a:lnTo>
                      <a:pt x="0" y="21600"/>
                    </a:lnTo>
                    <a:lnTo>
                      <a:pt x="2646" y="21600"/>
                    </a:lnTo>
                    <a:lnTo>
                      <a:pt x="4152" y="20256"/>
                    </a:lnTo>
                    <a:lnTo>
                      <a:pt x="5651" y="18989"/>
                    </a:lnTo>
                    <a:lnTo>
                      <a:pt x="7158" y="17942"/>
                    </a:lnTo>
                    <a:lnTo>
                      <a:pt x="8582" y="16946"/>
                    </a:lnTo>
                    <a:lnTo>
                      <a:pt x="10006" y="16042"/>
                    </a:lnTo>
                    <a:lnTo>
                      <a:pt x="11385" y="15331"/>
                    </a:lnTo>
                    <a:lnTo>
                      <a:pt x="12689" y="14633"/>
                    </a:lnTo>
                    <a:lnTo>
                      <a:pt x="13948" y="13999"/>
                    </a:lnTo>
                    <a:lnTo>
                      <a:pt x="15132" y="13508"/>
                    </a:lnTo>
                    <a:lnTo>
                      <a:pt x="16226" y="13017"/>
                    </a:lnTo>
                    <a:lnTo>
                      <a:pt x="17246" y="12590"/>
                    </a:lnTo>
                    <a:lnTo>
                      <a:pt x="18182" y="12241"/>
                    </a:lnTo>
                    <a:lnTo>
                      <a:pt x="18992" y="11815"/>
                    </a:lnTo>
                    <a:lnTo>
                      <a:pt x="19681" y="11530"/>
                    </a:lnTo>
                    <a:lnTo>
                      <a:pt x="20251" y="11181"/>
                    </a:lnTo>
                    <a:lnTo>
                      <a:pt x="20701" y="10832"/>
                    </a:lnTo>
                    <a:lnTo>
                      <a:pt x="20985" y="10548"/>
                    </a:lnTo>
                    <a:lnTo>
                      <a:pt x="21188" y="10264"/>
                    </a:lnTo>
                    <a:lnTo>
                      <a:pt x="21353" y="9915"/>
                    </a:lnTo>
                    <a:lnTo>
                      <a:pt x="21473" y="9630"/>
                    </a:lnTo>
                    <a:lnTo>
                      <a:pt x="21555" y="9359"/>
                    </a:lnTo>
                    <a:lnTo>
                      <a:pt x="21600" y="9074"/>
                    </a:lnTo>
                    <a:lnTo>
                      <a:pt x="21555" y="8506"/>
                    </a:lnTo>
                    <a:lnTo>
                      <a:pt x="21390" y="8014"/>
                    </a:lnTo>
                    <a:lnTo>
                      <a:pt x="21233" y="7601"/>
                    </a:lnTo>
                    <a:lnTo>
                      <a:pt x="20985" y="7239"/>
                    </a:lnTo>
                    <a:lnTo>
                      <a:pt x="20783" y="7032"/>
                    </a:lnTo>
                    <a:close/>
                  </a:path>
                </a:pathLst>
              </a:custGeom>
              <a:gradFill flip="none" rotWithShape="1">
                <a:gsLst>
                  <a:gs pos="0">
                    <a:srgbClr val="003399"/>
                  </a:gs>
                  <a:gs pos="100000">
                    <a:srgbClr val="002E8B"/>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1713" name="Freeform 7"/>
              <p:cNvSpPr/>
              <p:nvPr/>
            </p:nvSpPr>
            <p:spPr>
              <a:xfrm>
                <a:off x="3876675" y="700087"/>
                <a:ext cx="1998663" cy="1287464"/>
              </a:xfrm>
              <a:custGeom>
                <a:avLst/>
                <a:gdLst/>
                <a:ahLst/>
                <a:cxnLst>
                  <a:cxn ang="0">
                    <a:pos x="wd2" y="hd2"/>
                  </a:cxn>
                  <a:cxn ang="5400000">
                    <a:pos x="wd2" y="hd2"/>
                  </a:cxn>
                  <a:cxn ang="10800000">
                    <a:pos x="wd2" y="hd2"/>
                  </a:cxn>
                  <a:cxn ang="16200000">
                    <a:pos x="wd2" y="hd2"/>
                  </a:cxn>
                </a:cxnLst>
                <a:rect l="0" t="0" r="r" b="b"/>
                <a:pathLst>
                  <a:path w="21600" h="21600" extrusionOk="0">
                    <a:moveTo>
                      <a:pt x="21600" y="16380"/>
                    </a:moveTo>
                    <a:lnTo>
                      <a:pt x="21411" y="15661"/>
                    </a:lnTo>
                    <a:lnTo>
                      <a:pt x="21223" y="15075"/>
                    </a:lnTo>
                    <a:lnTo>
                      <a:pt x="20862" y="14356"/>
                    </a:lnTo>
                    <a:lnTo>
                      <a:pt x="20382" y="13770"/>
                    </a:lnTo>
                    <a:lnTo>
                      <a:pt x="19267" y="12758"/>
                    </a:lnTo>
                    <a:lnTo>
                      <a:pt x="17877" y="11745"/>
                    </a:lnTo>
                    <a:lnTo>
                      <a:pt x="16196" y="10867"/>
                    </a:lnTo>
                    <a:lnTo>
                      <a:pt x="14429" y="10147"/>
                    </a:lnTo>
                    <a:lnTo>
                      <a:pt x="12473" y="9269"/>
                    </a:lnTo>
                    <a:lnTo>
                      <a:pt x="8561" y="7830"/>
                    </a:lnTo>
                    <a:lnTo>
                      <a:pt x="6708" y="6951"/>
                    </a:lnTo>
                    <a:lnTo>
                      <a:pt x="4941" y="6099"/>
                    </a:lnTo>
                    <a:lnTo>
                      <a:pt x="3346" y="5220"/>
                    </a:lnTo>
                    <a:lnTo>
                      <a:pt x="2042" y="4048"/>
                    </a:lnTo>
                    <a:lnTo>
                      <a:pt x="926" y="2903"/>
                    </a:lnTo>
                    <a:lnTo>
                      <a:pt x="566" y="2317"/>
                    </a:lnTo>
                    <a:lnTo>
                      <a:pt x="275" y="1598"/>
                    </a:lnTo>
                    <a:lnTo>
                      <a:pt x="86" y="879"/>
                    </a:lnTo>
                    <a:lnTo>
                      <a:pt x="0" y="0"/>
                    </a:lnTo>
                    <a:lnTo>
                      <a:pt x="0" y="1012"/>
                    </a:lnTo>
                    <a:lnTo>
                      <a:pt x="86" y="1598"/>
                    </a:lnTo>
                    <a:lnTo>
                      <a:pt x="275" y="2317"/>
                    </a:lnTo>
                    <a:lnTo>
                      <a:pt x="566" y="3036"/>
                    </a:lnTo>
                    <a:lnTo>
                      <a:pt x="926" y="3782"/>
                    </a:lnTo>
                    <a:lnTo>
                      <a:pt x="1493" y="4634"/>
                    </a:lnTo>
                    <a:lnTo>
                      <a:pt x="2145" y="5513"/>
                    </a:lnTo>
                    <a:lnTo>
                      <a:pt x="3071" y="6392"/>
                    </a:lnTo>
                    <a:lnTo>
                      <a:pt x="4186" y="7404"/>
                    </a:lnTo>
                    <a:lnTo>
                      <a:pt x="5593" y="8256"/>
                    </a:lnTo>
                    <a:lnTo>
                      <a:pt x="7171" y="9269"/>
                    </a:lnTo>
                    <a:lnTo>
                      <a:pt x="9024" y="10147"/>
                    </a:lnTo>
                    <a:lnTo>
                      <a:pt x="11272" y="11026"/>
                    </a:lnTo>
                    <a:lnTo>
                      <a:pt x="12850" y="11586"/>
                    </a:lnTo>
                    <a:lnTo>
                      <a:pt x="14240" y="12331"/>
                    </a:lnTo>
                    <a:lnTo>
                      <a:pt x="15458" y="13051"/>
                    </a:lnTo>
                    <a:lnTo>
                      <a:pt x="16573" y="13636"/>
                    </a:lnTo>
                    <a:lnTo>
                      <a:pt x="17414" y="14356"/>
                    </a:lnTo>
                    <a:lnTo>
                      <a:pt x="18066" y="15075"/>
                    </a:lnTo>
                    <a:lnTo>
                      <a:pt x="18529" y="15794"/>
                    </a:lnTo>
                    <a:lnTo>
                      <a:pt x="18906" y="16513"/>
                    </a:lnTo>
                    <a:lnTo>
                      <a:pt x="19078" y="17259"/>
                    </a:lnTo>
                    <a:lnTo>
                      <a:pt x="19181" y="17978"/>
                    </a:lnTo>
                    <a:lnTo>
                      <a:pt x="19078" y="18564"/>
                    </a:lnTo>
                    <a:lnTo>
                      <a:pt x="18803" y="19283"/>
                    </a:lnTo>
                    <a:lnTo>
                      <a:pt x="18529" y="19869"/>
                    </a:lnTo>
                    <a:lnTo>
                      <a:pt x="18066" y="20428"/>
                    </a:lnTo>
                    <a:lnTo>
                      <a:pt x="16762" y="21600"/>
                    </a:lnTo>
                    <a:lnTo>
                      <a:pt x="17963" y="21014"/>
                    </a:lnTo>
                    <a:lnTo>
                      <a:pt x="18992" y="20428"/>
                    </a:lnTo>
                    <a:lnTo>
                      <a:pt x="19833" y="19869"/>
                    </a:lnTo>
                    <a:lnTo>
                      <a:pt x="20571" y="19283"/>
                    </a:lnTo>
                    <a:lnTo>
                      <a:pt x="21034" y="18697"/>
                    </a:lnTo>
                    <a:lnTo>
                      <a:pt x="21411" y="17978"/>
                    </a:lnTo>
                    <a:lnTo>
                      <a:pt x="21600" y="17259"/>
                    </a:lnTo>
                    <a:lnTo>
                      <a:pt x="21600" y="16380"/>
                    </a:lnTo>
                    <a:close/>
                  </a:path>
                </a:pathLst>
              </a:custGeom>
              <a:gradFill flip="none" rotWithShape="1">
                <a:gsLst>
                  <a:gs pos="0">
                    <a:srgbClr val="003399"/>
                  </a:gs>
                  <a:gs pos="100000">
                    <a:srgbClr val="002E8B"/>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1714" name="Freeform 8"/>
              <p:cNvSpPr/>
              <p:nvPr/>
            </p:nvSpPr>
            <p:spPr>
              <a:xfrm>
                <a:off x="1860550" y="1771650"/>
                <a:ext cx="4522788" cy="1538288"/>
              </a:xfrm>
              <a:custGeom>
                <a:avLst/>
                <a:gdLst/>
                <a:ahLst/>
                <a:cxnLst>
                  <a:cxn ang="0">
                    <a:pos x="wd2" y="hd2"/>
                  </a:cxn>
                  <a:cxn ang="5400000">
                    <a:pos x="wd2" y="hd2"/>
                  </a:cxn>
                  <a:cxn ang="10800000">
                    <a:pos x="wd2" y="hd2"/>
                  </a:cxn>
                  <a:cxn ang="16200000">
                    <a:pos x="wd2" y="hd2"/>
                  </a:cxn>
                </a:cxnLst>
                <a:rect l="0" t="0" r="r" b="b"/>
                <a:pathLst>
                  <a:path w="21600" h="21600" extrusionOk="0">
                    <a:moveTo>
                      <a:pt x="698" y="21355"/>
                    </a:moveTo>
                    <a:lnTo>
                      <a:pt x="0" y="21600"/>
                    </a:lnTo>
                    <a:lnTo>
                      <a:pt x="2964" y="21600"/>
                    </a:lnTo>
                    <a:lnTo>
                      <a:pt x="3290" y="21110"/>
                    </a:lnTo>
                    <a:lnTo>
                      <a:pt x="3662" y="20374"/>
                    </a:lnTo>
                    <a:lnTo>
                      <a:pt x="4200" y="19527"/>
                    </a:lnTo>
                    <a:lnTo>
                      <a:pt x="4814" y="18680"/>
                    </a:lnTo>
                    <a:lnTo>
                      <a:pt x="5512" y="17699"/>
                    </a:lnTo>
                    <a:lnTo>
                      <a:pt x="6338" y="16607"/>
                    </a:lnTo>
                    <a:lnTo>
                      <a:pt x="7286" y="15515"/>
                    </a:lnTo>
                    <a:lnTo>
                      <a:pt x="8355" y="14311"/>
                    </a:lnTo>
                    <a:lnTo>
                      <a:pt x="9545" y="12973"/>
                    </a:lnTo>
                    <a:lnTo>
                      <a:pt x="10864" y="11636"/>
                    </a:lnTo>
                    <a:lnTo>
                      <a:pt x="12305" y="10298"/>
                    </a:lnTo>
                    <a:lnTo>
                      <a:pt x="13867" y="8983"/>
                    </a:lnTo>
                    <a:lnTo>
                      <a:pt x="15595" y="7646"/>
                    </a:lnTo>
                    <a:lnTo>
                      <a:pt x="17445" y="6308"/>
                    </a:lnTo>
                    <a:lnTo>
                      <a:pt x="19462" y="4971"/>
                    </a:lnTo>
                    <a:lnTo>
                      <a:pt x="21600" y="3633"/>
                    </a:lnTo>
                    <a:lnTo>
                      <a:pt x="21600" y="0"/>
                    </a:lnTo>
                    <a:lnTo>
                      <a:pt x="21357" y="357"/>
                    </a:lnTo>
                    <a:lnTo>
                      <a:pt x="21024" y="736"/>
                    </a:lnTo>
                    <a:lnTo>
                      <a:pt x="20614" y="1204"/>
                    </a:lnTo>
                    <a:lnTo>
                      <a:pt x="20076" y="1694"/>
                    </a:lnTo>
                    <a:lnTo>
                      <a:pt x="19500" y="2185"/>
                    </a:lnTo>
                    <a:lnTo>
                      <a:pt x="18886" y="2675"/>
                    </a:lnTo>
                    <a:lnTo>
                      <a:pt x="18188" y="3277"/>
                    </a:lnTo>
                    <a:lnTo>
                      <a:pt x="17445" y="3767"/>
                    </a:lnTo>
                    <a:lnTo>
                      <a:pt x="14322" y="6175"/>
                    </a:lnTo>
                    <a:lnTo>
                      <a:pt x="12798" y="7267"/>
                    </a:lnTo>
                    <a:lnTo>
                      <a:pt x="12055" y="7891"/>
                    </a:lnTo>
                    <a:lnTo>
                      <a:pt x="11395" y="8493"/>
                    </a:lnTo>
                    <a:lnTo>
                      <a:pt x="8393" y="11279"/>
                    </a:lnTo>
                    <a:lnTo>
                      <a:pt x="6914" y="12862"/>
                    </a:lnTo>
                    <a:lnTo>
                      <a:pt x="5512" y="14422"/>
                    </a:lnTo>
                    <a:lnTo>
                      <a:pt x="4155" y="16005"/>
                    </a:lnTo>
                    <a:lnTo>
                      <a:pt x="2881" y="17699"/>
                    </a:lnTo>
                    <a:lnTo>
                      <a:pt x="1729" y="19527"/>
                    </a:lnTo>
                    <a:lnTo>
                      <a:pt x="698" y="21355"/>
                    </a:lnTo>
                    <a:close/>
                  </a:path>
                </a:pathLst>
              </a:custGeom>
              <a:gradFill flip="none" rotWithShape="1">
                <a:gsLst>
                  <a:gs pos="0">
                    <a:srgbClr val="002A7D"/>
                  </a:gs>
                  <a:gs pos="100000">
                    <a:srgbClr val="003399"/>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1715" name="Freeform 9"/>
              <p:cNvSpPr/>
              <p:nvPr/>
            </p:nvSpPr>
            <p:spPr>
              <a:xfrm>
                <a:off x="1619250" y="0"/>
                <a:ext cx="4773613" cy="3309938"/>
              </a:xfrm>
              <a:custGeom>
                <a:avLst/>
                <a:gdLst/>
                <a:ahLst/>
                <a:cxnLst>
                  <a:cxn ang="0">
                    <a:pos x="wd2" y="hd2"/>
                  </a:cxn>
                  <a:cxn ang="5400000">
                    <a:pos x="wd2" y="hd2"/>
                  </a:cxn>
                  <a:cxn ang="10800000">
                    <a:pos x="wd2" y="hd2"/>
                  </a:cxn>
                  <a:cxn ang="16200000">
                    <a:pos x="wd2" y="hd2"/>
                  </a:cxn>
                </a:cxnLst>
                <a:rect l="0" t="0" r="r" b="b"/>
                <a:pathLst>
                  <a:path w="21600" h="21600" extrusionOk="0">
                    <a:moveTo>
                      <a:pt x="10250" y="4569"/>
                    </a:moveTo>
                    <a:lnTo>
                      <a:pt x="10294" y="4911"/>
                    </a:lnTo>
                    <a:lnTo>
                      <a:pt x="10373" y="5190"/>
                    </a:lnTo>
                    <a:lnTo>
                      <a:pt x="10488" y="5470"/>
                    </a:lnTo>
                    <a:lnTo>
                      <a:pt x="10646" y="5698"/>
                    </a:lnTo>
                    <a:lnTo>
                      <a:pt x="11069" y="6143"/>
                    </a:lnTo>
                    <a:lnTo>
                      <a:pt x="11658" y="6599"/>
                    </a:lnTo>
                    <a:lnTo>
                      <a:pt x="12319" y="6941"/>
                    </a:lnTo>
                    <a:lnTo>
                      <a:pt x="13059" y="7273"/>
                    </a:lnTo>
                    <a:lnTo>
                      <a:pt x="13842" y="7614"/>
                    </a:lnTo>
                    <a:lnTo>
                      <a:pt x="15480" y="8174"/>
                    </a:lnTo>
                    <a:lnTo>
                      <a:pt x="16299" y="8516"/>
                    </a:lnTo>
                    <a:lnTo>
                      <a:pt x="17039" y="8795"/>
                    </a:lnTo>
                    <a:lnTo>
                      <a:pt x="17700" y="9137"/>
                    </a:lnTo>
                    <a:lnTo>
                      <a:pt x="18324" y="9531"/>
                    </a:lnTo>
                    <a:lnTo>
                      <a:pt x="18791" y="9925"/>
                    </a:lnTo>
                    <a:lnTo>
                      <a:pt x="18949" y="10153"/>
                    </a:lnTo>
                    <a:lnTo>
                      <a:pt x="19100" y="10432"/>
                    </a:lnTo>
                    <a:lnTo>
                      <a:pt x="19222" y="10660"/>
                    </a:lnTo>
                    <a:lnTo>
                      <a:pt x="19258" y="10940"/>
                    </a:lnTo>
                    <a:lnTo>
                      <a:pt x="19258" y="11220"/>
                    </a:lnTo>
                    <a:lnTo>
                      <a:pt x="19222" y="11447"/>
                    </a:lnTo>
                    <a:lnTo>
                      <a:pt x="19143" y="11675"/>
                    </a:lnTo>
                    <a:lnTo>
                      <a:pt x="18985" y="11903"/>
                    </a:lnTo>
                    <a:lnTo>
                      <a:pt x="18791" y="12121"/>
                    </a:lnTo>
                    <a:lnTo>
                      <a:pt x="18554" y="12297"/>
                    </a:lnTo>
                    <a:lnTo>
                      <a:pt x="18281" y="12515"/>
                    </a:lnTo>
                    <a:lnTo>
                      <a:pt x="17972" y="12691"/>
                    </a:lnTo>
                    <a:lnTo>
                      <a:pt x="17585" y="12856"/>
                    </a:lnTo>
                    <a:lnTo>
                      <a:pt x="17154" y="13022"/>
                    </a:lnTo>
                    <a:lnTo>
                      <a:pt x="16723" y="13198"/>
                    </a:lnTo>
                    <a:lnTo>
                      <a:pt x="16220" y="13364"/>
                    </a:lnTo>
                    <a:lnTo>
                      <a:pt x="15128" y="13758"/>
                    </a:lnTo>
                    <a:lnTo>
                      <a:pt x="13878" y="14214"/>
                    </a:lnTo>
                    <a:lnTo>
                      <a:pt x="12513" y="14721"/>
                    </a:lnTo>
                    <a:lnTo>
                      <a:pt x="10998" y="15281"/>
                    </a:lnTo>
                    <a:lnTo>
                      <a:pt x="9396" y="15954"/>
                    </a:lnTo>
                    <a:lnTo>
                      <a:pt x="7679" y="16752"/>
                    </a:lnTo>
                    <a:lnTo>
                      <a:pt x="5890" y="17705"/>
                    </a:lnTo>
                    <a:lnTo>
                      <a:pt x="3980" y="18834"/>
                    </a:lnTo>
                    <a:lnTo>
                      <a:pt x="2026" y="20129"/>
                    </a:lnTo>
                    <a:lnTo>
                      <a:pt x="0" y="21600"/>
                    </a:lnTo>
                    <a:lnTo>
                      <a:pt x="1092" y="21600"/>
                    </a:lnTo>
                    <a:lnTo>
                      <a:pt x="1753" y="21486"/>
                    </a:lnTo>
                    <a:lnTo>
                      <a:pt x="2773" y="20637"/>
                    </a:lnTo>
                    <a:lnTo>
                      <a:pt x="3857" y="19787"/>
                    </a:lnTo>
                    <a:lnTo>
                      <a:pt x="5028" y="19000"/>
                    </a:lnTo>
                    <a:lnTo>
                      <a:pt x="6314" y="18264"/>
                    </a:lnTo>
                    <a:lnTo>
                      <a:pt x="7643" y="17539"/>
                    </a:lnTo>
                    <a:lnTo>
                      <a:pt x="9044" y="16803"/>
                    </a:lnTo>
                    <a:lnTo>
                      <a:pt x="11931" y="15508"/>
                    </a:lnTo>
                    <a:lnTo>
                      <a:pt x="12556" y="15229"/>
                    </a:lnTo>
                    <a:lnTo>
                      <a:pt x="13253" y="14939"/>
                    </a:lnTo>
                    <a:lnTo>
                      <a:pt x="14697" y="14431"/>
                    </a:lnTo>
                    <a:lnTo>
                      <a:pt x="17656" y="13312"/>
                    </a:lnTo>
                    <a:lnTo>
                      <a:pt x="18324" y="13084"/>
                    </a:lnTo>
                    <a:lnTo>
                      <a:pt x="18985" y="12805"/>
                    </a:lnTo>
                    <a:lnTo>
                      <a:pt x="19610" y="12577"/>
                    </a:lnTo>
                    <a:lnTo>
                      <a:pt x="20156" y="12349"/>
                    </a:lnTo>
                    <a:lnTo>
                      <a:pt x="20659" y="12121"/>
                    </a:lnTo>
                    <a:lnTo>
                      <a:pt x="21054" y="11903"/>
                    </a:lnTo>
                    <a:lnTo>
                      <a:pt x="21363" y="11727"/>
                    </a:lnTo>
                    <a:lnTo>
                      <a:pt x="21600" y="11561"/>
                    </a:lnTo>
                    <a:lnTo>
                      <a:pt x="21600" y="9023"/>
                    </a:lnTo>
                    <a:lnTo>
                      <a:pt x="21126" y="8909"/>
                    </a:lnTo>
                    <a:lnTo>
                      <a:pt x="20544" y="8744"/>
                    </a:lnTo>
                    <a:lnTo>
                      <a:pt x="19919" y="8567"/>
                    </a:lnTo>
                    <a:lnTo>
                      <a:pt x="19179" y="8350"/>
                    </a:lnTo>
                    <a:lnTo>
                      <a:pt x="18439" y="8122"/>
                    </a:lnTo>
                    <a:lnTo>
                      <a:pt x="17656" y="7842"/>
                    </a:lnTo>
                    <a:lnTo>
                      <a:pt x="16098" y="7273"/>
                    </a:lnTo>
                    <a:lnTo>
                      <a:pt x="15358" y="6941"/>
                    </a:lnTo>
                    <a:lnTo>
                      <a:pt x="14697" y="6599"/>
                    </a:lnTo>
                    <a:lnTo>
                      <a:pt x="14072" y="6257"/>
                    </a:lnTo>
                    <a:lnTo>
                      <a:pt x="13526" y="5864"/>
                    </a:lnTo>
                    <a:lnTo>
                      <a:pt x="13102" y="5532"/>
                    </a:lnTo>
                    <a:lnTo>
                      <a:pt x="12786" y="5128"/>
                    </a:lnTo>
                    <a:lnTo>
                      <a:pt x="12707" y="4911"/>
                    </a:lnTo>
                    <a:lnTo>
                      <a:pt x="12628" y="4734"/>
                    </a:lnTo>
                    <a:lnTo>
                      <a:pt x="12592" y="4517"/>
                    </a:lnTo>
                    <a:lnTo>
                      <a:pt x="12628" y="4341"/>
                    </a:lnTo>
                    <a:lnTo>
                      <a:pt x="12786" y="3947"/>
                    </a:lnTo>
                    <a:lnTo>
                      <a:pt x="13023" y="3553"/>
                    </a:lnTo>
                    <a:lnTo>
                      <a:pt x="13375" y="3274"/>
                    </a:lnTo>
                    <a:lnTo>
                      <a:pt x="13799" y="2994"/>
                    </a:lnTo>
                    <a:lnTo>
                      <a:pt x="14266" y="2766"/>
                    </a:lnTo>
                    <a:lnTo>
                      <a:pt x="14812" y="2538"/>
                    </a:lnTo>
                    <a:lnTo>
                      <a:pt x="16062" y="2207"/>
                    </a:lnTo>
                    <a:lnTo>
                      <a:pt x="17462" y="1865"/>
                    </a:lnTo>
                    <a:lnTo>
                      <a:pt x="18870" y="1637"/>
                    </a:lnTo>
                    <a:lnTo>
                      <a:pt x="20307" y="1295"/>
                    </a:lnTo>
                    <a:lnTo>
                      <a:pt x="20975" y="1129"/>
                    </a:lnTo>
                    <a:lnTo>
                      <a:pt x="21600" y="901"/>
                    </a:lnTo>
                    <a:lnTo>
                      <a:pt x="21600" y="0"/>
                    </a:lnTo>
                    <a:lnTo>
                      <a:pt x="20896" y="228"/>
                    </a:lnTo>
                    <a:lnTo>
                      <a:pt x="20077" y="456"/>
                    </a:lnTo>
                    <a:lnTo>
                      <a:pt x="19222" y="684"/>
                    </a:lnTo>
                    <a:lnTo>
                      <a:pt x="18324" y="849"/>
                    </a:lnTo>
                    <a:lnTo>
                      <a:pt x="16414" y="1243"/>
                    </a:lnTo>
                    <a:lnTo>
                      <a:pt x="15480" y="1409"/>
                    </a:lnTo>
                    <a:lnTo>
                      <a:pt x="14582" y="1637"/>
                    </a:lnTo>
                    <a:lnTo>
                      <a:pt x="13684" y="1803"/>
                    </a:lnTo>
                    <a:lnTo>
                      <a:pt x="12865" y="2093"/>
                    </a:lnTo>
                    <a:lnTo>
                      <a:pt x="12125" y="2372"/>
                    </a:lnTo>
                    <a:lnTo>
                      <a:pt x="11500" y="2704"/>
                    </a:lnTo>
                    <a:lnTo>
                      <a:pt x="10954" y="3108"/>
                    </a:lnTo>
                    <a:lnTo>
                      <a:pt x="10567" y="3502"/>
                    </a:lnTo>
                    <a:lnTo>
                      <a:pt x="10452" y="3719"/>
                    </a:lnTo>
                    <a:lnTo>
                      <a:pt x="10329" y="4009"/>
                    </a:lnTo>
                    <a:lnTo>
                      <a:pt x="10250" y="4289"/>
                    </a:lnTo>
                    <a:lnTo>
                      <a:pt x="10250" y="4569"/>
                    </a:lnTo>
                    <a:close/>
                  </a:path>
                </a:pathLst>
              </a:custGeom>
              <a:solidFill>
                <a:srgbClr val="00339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1716" name="Freeform 10"/>
              <p:cNvSpPr/>
              <p:nvPr/>
            </p:nvSpPr>
            <p:spPr>
              <a:xfrm>
                <a:off x="4402137" y="138112"/>
                <a:ext cx="1981201" cy="855664"/>
              </a:xfrm>
              <a:custGeom>
                <a:avLst/>
                <a:gdLst/>
                <a:ahLst/>
                <a:cxnLst>
                  <a:cxn ang="0">
                    <a:pos x="wd2" y="hd2"/>
                  </a:cxn>
                  <a:cxn ang="5400000">
                    <a:pos x="wd2" y="hd2"/>
                  </a:cxn>
                  <a:cxn ang="10800000">
                    <a:pos x="wd2" y="hd2"/>
                  </a:cxn>
                  <a:cxn ang="16200000">
                    <a:pos x="wd2" y="hd2"/>
                  </a:cxn>
                </a:cxnLst>
                <a:rect l="0" t="0" r="r" b="b"/>
                <a:pathLst>
                  <a:path w="21600" h="21600" extrusionOk="0">
                    <a:moveTo>
                      <a:pt x="0" y="13305"/>
                    </a:moveTo>
                    <a:lnTo>
                      <a:pt x="0" y="14427"/>
                    </a:lnTo>
                    <a:lnTo>
                      <a:pt x="87" y="15509"/>
                    </a:lnTo>
                    <a:lnTo>
                      <a:pt x="467" y="16591"/>
                    </a:lnTo>
                    <a:lnTo>
                      <a:pt x="935" y="17472"/>
                    </a:lnTo>
                    <a:lnTo>
                      <a:pt x="1592" y="18554"/>
                    </a:lnTo>
                    <a:lnTo>
                      <a:pt x="2440" y="19636"/>
                    </a:lnTo>
                    <a:lnTo>
                      <a:pt x="3375" y="20518"/>
                    </a:lnTo>
                    <a:lnTo>
                      <a:pt x="4413" y="21600"/>
                    </a:lnTo>
                    <a:lnTo>
                      <a:pt x="3669" y="20718"/>
                    </a:lnTo>
                    <a:lnTo>
                      <a:pt x="3098" y="19636"/>
                    </a:lnTo>
                    <a:lnTo>
                      <a:pt x="2717" y="18755"/>
                    </a:lnTo>
                    <a:lnTo>
                      <a:pt x="2440" y="17913"/>
                    </a:lnTo>
                    <a:lnTo>
                      <a:pt x="2354" y="17032"/>
                    </a:lnTo>
                    <a:lnTo>
                      <a:pt x="2354" y="16150"/>
                    </a:lnTo>
                    <a:lnTo>
                      <a:pt x="2440" y="15268"/>
                    </a:lnTo>
                    <a:lnTo>
                      <a:pt x="3098" y="13745"/>
                    </a:lnTo>
                    <a:lnTo>
                      <a:pt x="3479" y="13104"/>
                    </a:lnTo>
                    <a:lnTo>
                      <a:pt x="4604" y="11782"/>
                    </a:lnTo>
                    <a:lnTo>
                      <a:pt x="6110" y="10499"/>
                    </a:lnTo>
                    <a:lnTo>
                      <a:pt x="7702" y="9377"/>
                    </a:lnTo>
                    <a:lnTo>
                      <a:pt x="9588" y="8536"/>
                    </a:lnTo>
                    <a:lnTo>
                      <a:pt x="11458" y="7654"/>
                    </a:lnTo>
                    <a:lnTo>
                      <a:pt x="15404" y="6131"/>
                    </a:lnTo>
                    <a:lnTo>
                      <a:pt x="17187" y="5450"/>
                    </a:lnTo>
                    <a:lnTo>
                      <a:pt x="18883" y="4809"/>
                    </a:lnTo>
                    <a:lnTo>
                      <a:pt x="20388" y="4609"/>
                    </a:lnTo>
                    <a:lnTo>
                      <a:pt x="21600" y="4168"/>
                    </a:lnTo>
                    <a:lnTo>
                      <a:pt x="21600" y="0"/>
                    </a:lnTo>
                    <a:lnTo>
                      <a:pt x="20094" y="882"/>
                    </a:lnTo>
                    <a:lnTo>
                      <a:pt x="18502" y="1523"/>
                    </a:lnTo>
                    <a:lnTo>
                      <a:pt x="15127" y="2845"/>
                    </a:lnTo>
                    <a:lnTo>
                      <a:pt x="11648" y="3727"/>
                    </a:lnTo>
                    <a:lnTo>
                      <a:pt x="8360" y="5049"/>
                    </a:lnTo>
                    <a:lnTo>
                      <a:pt x="6767" y="5691"/>
                    </a:lnTo>
                    <a:lnTo>
                      <a:pt x="5348" y="6332"/>
                    </a:lnTo>
                    <a:lnTo>
                      <a:pt x="3946" y="7213"/>
                    </a:lnTo>
                    <a:lnTo>
                      <a:pt x="2821" y="8095"/>
                    </a:lnTo>
                    <a:lnTo>
                      <a:pt x="1783" y="9177"/>
                    </a:lnTo>
                    <a:lnTo>
                      <a:pt x="935" y="10259"/>
                    </a:lnTo>
                    <a:lnTo>
                      <a:pt x="381" y="11782"/>
                    </a:lnTo>
                    <a:lnTo>
                      <a:pt x="0" y="13305"/>
                    </a:lnTo>
                    <a:close/>
                  </a:path>
                </a:pathLst>
              </a:custGeom>
              <a:gradFill flip="none" rotWithShape="1">
                <a:gsLst>
                  <a:gs pos="0">
                    <a:srgbClr val="002D86"/>
                  </a:gs>
                  <a:gs pos="100000">
                    <a:srgbClr val="003399"/>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grpSp>
        <p:sp>
          <p:nvSpPr>
            <p:cNvPr id="1718" name="Freeform 11"/>
            <p:cNvSpPr/>
            <p:nvPr/>
          </p:nvSpPr>
          <p:spPr>
            <a:xfrm>
              <a:off x="5273675" y="2128837"/>
              <a:ext cx="2897188" cy="2439989"/>
            </a:xfrm>
            <a:custGeom>
              <a:avLst/>
              <a:gdLst/>
              <a:ahLst/>
              <a:cxnLst>
                <a:cxn ang="0">
                  <a:pos x="wd2" y="hd2"/>
                </a:cxn>
                <a:cxn ang="5400000">
                  <a:pos x="wd2" y="hd2"/>
                </a:cxn>
                <a:cxn ang="10800000">
                  <a:pos x="wd2" y="hd2"/>
                </a:cxn>
                <a:cxn ang="16200000">
                  <a:pos x="wd2" y="hd2"/>
                </a:cxn>
              </a:cxnLst>
              <a:rect l="0" t="0" r="r" b="b"/>
              <a:pathLst>
                <a:path w="21600" h="21600" extrusionOk="0">
                  <a:moveTo>
                    <a:pt x="7253" y="15998"/>
                  </a:moveTo>
                  <a:lnTo>
                    <a:pt x="9238" y="15601"/>
                  </a:lnTo>
                  <a:lnTo>
                    <a:pt x="11082" y="15204"/>
                  </a:lnTo>
                  <a:lnTo>
                    <a:pt x="12766" y="14880"/>
                  </a:lnTo>
                  <a:lnTo>
                    <a:pt x="14300" y="14483"/>
                  </a:lnTo>
                  <a:lnTo>
                    <a:pt x="15673" y="14072"/>
                  </a:lnTo>
                  <a:lnTo>
                    <a:pt x="16896" y="13675"/>
                  </a:lnTo>
                  <a:lnTo>
                    <a:pt x="18025" y="13189"/>
                  </a:lnTo>
                  <a:lnTo>
                    <a:pt x="18938" y="12792"/>
                  </a:lnTo>
                  <a:lnTo>
                    <a:pt x="19756" y="12234"/>
                  </a:lnTo>
                  <a:lnTo>
                    <a:pt x="20424" y="11763"/>
                  </a:lnTo>
                  <a:lnTo>
                    <a:pt x="20885" y="11116"/>
                  </a:lnTo>
                  <a:lnTo>
                    <a:pt x="21290" y="10469"/>
                  </a:lnTo>
                  <a:lnTo>
                    <a:pt x="21497" y="9837"/>
                  </a:lnTo>
                  <a:lnTo>
                    <a:pt x="21600" y="9028"/>
                  </a:lnTo>
                  <a:lnTo>
                    <a:pt x="21544" y="8234"/>
                  </a:lnTo>
                  <a:lnTo>
                    <a:pt x="21346" y="7352"/>
                  </a:lnTo>
                  <a:lnTo>
                    <a:pt x="21083" y="6720"/>
                  </a:lnTo>
                  <a:lnTo>
                    <a:pt x="20678" y="5999"/>
                  </a:lnTo>
                  <a:lnTo>
                    <a:pt x="20170" y="5352"/>
                  </a:lnTo>
                  <a:lnTo>
                    <a:pt x="19559" y="4720"/>
                  </a:lnTo>
                  <a:lnTo>
                    <a:pt x="18891" y="4073"/>
                  </a:lnTo>
                  <a:lnTo>
                    <a:pt x="18129" y="3441"/>
                  </a:lnTo>
                  <a:lnTo>
                    <a:pt x="16642" y="2309"/>
                  </a:lnTo>
                  <a:lnTo>
                    <a:pt x="15880" y="1838"/>
                  </a:lnTo>
                  <a:lnTo>
                    <a:pt x="15165" y="1353"/>
                  </a:lnTo>
                  <a:lnTo>
                    <a:pt x="14450" y="956"/>
                  </a:lnTo>
                  <a:lnTo>
                    <a:pt x="13886" y="632"/>
                  </a:lnTo>
                  <a:lnTo>
                    <a:pt x="13378" y="397"/>
                  </a:lnTo>
                  <a:lnTo>
                    <a:pt x="13020" y="147"/>
                  </a:lnTo>
                  <a:lnTo>
                    <a:pt x="12766" y="74"/>
                  </a:lnTo>
                  <a:lnTo>
                    <a:pt x="12663" y="0"/>
                  </a:lnTo>
                  <a:lnTo>
                    <a:pt x="14093" y="794"/>
                  </a:lnTo>
                  <a:lnTo>
                    <a:pt x="15570" y="1750"/>
                  </a:lnTo>
                  <a:lnTo>
                    <a:pt x="17000" y="2720"/>
                  </a:lnTo>
                  <a:lnTo>
                    <a:pt x="18326" y="3749"/>
                  </a:lnTo>
                  <a:lnTo>
                    <a:pt x="18938" y="4235"/>
                  </a:lnTo>
                  <a:lnTo>
                    <a:pt x="19455" y="4793"/>
                  </a:lnTo>
                  <a:lnTo>
                    <a:pt x="19963" y="5352"/>
                  </a:lnTo>
                  <a:lnTo>
                    <a:pt x="20424" y="5911"/>
                  </a:lnTo>
                  <a:lnTo>
                    <a:pt x="20782" y="6470"/>
                  </a:lnTo>
                  <a:lnTo>
                    <a:pt x="21036" y="7028"/>
                  </a:lnTo>
                  <a:lnTo>
                    <a:pt x="21186" y="7675"/>
                  </a:lnTo>
                  <a:lnTo>
                    <a:pt x="21290" y="8234"/>
                  </a:lnTo>
                  <a:lnTo>
                    <a:pt x="21243" y="8793"/>
                  </a:lnTo>
                  <a:lnTo>
                    <a:pt x="21083" y="9352"/>
                  </a:lnTo>
                  <a:lnTo>
                    <a:pt x="20829" y="9837"/>
                  </a:lnTo>
                  <a:lnTo>
                    <a:pt x="20424" y="10322"/>
                  </a:lnTo>
                  <a:lnTo>
                    <a:pt x="19963" y="10719"/>
                  </a:lnTo>
                  <a:lnTo>
                    <a:pt x="19399" y="11116"/>
                  </a:lnTo>
                  <a:lnTo>
                    <a:pt x="18787" y="11440"/>
                  </a:lnTo>
                  <a:lnTo>
                    <a:pt x="18072" y="11763"/>
                  </a:lnTo>
                  <a:lnTo>
                    <a:pt x="17254" y="12072"/>
                  </a:lnTo>
                  <a:lnTo>
                    <a:pt x="16445" y="12395"/>
                  </a:lnTo>
                  <a:lnTo>
                    <a:pt x="14601" y="12881"/>
                  </a:lnTo>
                  <a:lnTo>
                    <a:pt x="12710" y="13351"/>
                  </a:lnTo>
                  <a:lnTo>
                    <a:pt x="10668" y="13836"/>
                  </a:lnTo>
                  <a:lnTo>
                    <a:pt x="8683" y="14233"/>
                  </a:lnTo>
                  <a:lnTo>
                    <a:pt x="6736" y="14630"/>
                  </a:lnTo>
                  <a:lnTo>
                    <a:pt x="4901" y="15116"/>
                  </a:lnTo>
                  <a:lnTo>
                    <a:pt x="4083" y="15351"/>
                  </a:lnTo>
                  <a:lnTo>
                    <a:pt x="3321" y="15674"/>
                  </a:lnTo>
                  <a:lnTo>
                    <a:pt x="2606" y="15910"/>
                  </a:lnTo>
                  <a:lnTo>
                    <a:pt x="1938" y="16233"/>
                  </a:lnTo>
                  <a:lnTo>
                    <a:pt x="1383" y="16557"/>
                  </a:lnTo>
                  <a:lnTo>
                    <a:pt x="866" y="16880"/>
                  </a:lnTo>
                  <a:lnTo>
                    <a:pt x="508" y="17277"/>
                  </a:lnTo>
                  <a:lnTo>
                    <a:pt x="207" y="17674"/>
                  </a:lnTo>
                  <a:lnTo>
                    <a:pt x="56" y="18071"/>
                  </a:lnTo>
                  <a:lnTo>
                    <a:pt x="0" y="18556"/>
                  </a:lnTo>
                  <a:lnTo>
                    <a:pt x="103" y="19042"/>
                  </a:lnTo>
                  <a:lnTo>
                    <a:pt x="254" y="19512"/>
                  </a:lnTo>
                  <a:lnTo>
                    <a:pt x="508" y="19924"/>
                  </a:lnTo>
                  <a:lnTo>
                    <a:pt x="922" y="20321"/>
                  </a:lnTo>
                  <a:lnTo>
                    <a:pt x="1326" y="20644"/>
                  </a:lnTo>
                  <a:lnTo>
                    <a:pt x="1844" y="20953"/>
                  </a:lnTo>
                  <a:lnTo>
                    <a:pt x="3067" y="21600"/>
                  </a:lnTo>
                  <a:lnTo>
                    <a:pt x="2502" y="21203"/>
                  </a:lnTo>
                  <a:lnTo>
                    <a:pt x="2041" y="20791"/>
                  </a:lnTo>
                  <a:lnTo>
                    <a:pt x="1637" y="20394"/>
                  </a:lnTo>
                  <a:lnTo>
                    <a:pt x="1383" y="19997"/>
                  </a:lnTo>
                  <a:lnTo>
                    <a:pt x="1176" y="19600"/>
                  </a:lnTo>
                  <a:lnTo>
                    <a:pt x="1129" y="19203"/>
                  </a:lnTo>
                  <a:lnTo>
                    <a:pt x="1176" y="18792"/>
                  </a:lnTo>
                  <a:lnTo>
                    <a:pt x="1326" y="18483"/>
                  </a:lnTo>
                  <a:lnTo>
                    <a:pt x="1637" y="18071"/>
                  </a:lnTo>
                  <a:lnTo>
                    <a:pt x="1994" y="17762"/>
                  </a:lnTo>
                  <a:lnTo>
                    <a:pt x="2559" y="17439"/>
                  </a:lnTo>
                  <a:lnTo>
                    <a:pt x="3217" y="17115"/>
                  </a:lnTo>
                  <a:lnTo>
                    <a:pt x="3979" y="16792"/>
                  </a:lnTo>
                  <a:lnTo>
                    <a:pt x="4958" y="16483"/>
                  </a:lnTo>
                  <a:lnTo>
                    <a:pt x="6030" y="16233"/>
                  </a:lnTo>
                  <a:lnTo>
                    <a:pt x="7253" y="15998"/>
                  </a:lnTo>
                  <a:close/>
                </a:path>
              </a:pathLst>
            </a:custGeom>
            <a:gradFill flip="none" rotWithShape="1">
              <a:gsLst>
                <a:gs pos="0">
                  <a:srgbClr val="002B82"/>
                </a:gs>
                <a:gs pos="100000">
                  <a:srgbClr val="003399"/>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1719" name="Freeform 12"/>
            <p:cNvSpPr/>
            <p:nvPr/>
          </p:nvSpPr>
          <p:spPr>
            <a:xfrm>
              <a:off x="0" y="0"/>
              <a:ext cx="9140826" cy="2819401"/>
            </a:xfrm>
            <a:prstGeom prst="rect">
              <a:avLst/>
            </a:prstGeom>
            <a:gradFill flip="none" rotWithShape="1">
              <a:gsLst>
                <a:gs pos="0">
                  <a:srgbClr val="000514"/>
                </a:gs>
                <a:gs pos="100000">
                  <a:srgbClr val="003399"/>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grpSp>
      <p:sp>
        <p:nvSpPr>
          <p:cNvPr id="1721" name="Slide Number"/>
          <p:cNvSpPr txBox="1">
            <a:spLocks noGrp="1"/>
          </p:cNvSpPr>
          <p:nvPr>
            <p:ph type="sldNum" sz="quarter" idx="2"/>
          </p:nvPr>
        </p:nvSpPr>
        <p:spPr>
          <a:xfrm>
            <a:off x="8439785" y="6468110"/>
            <a:ext cx="247015" cy="256541"/>
          </a:xfrm>
          <a:prstGeom prst="rect">
            <a:avLst/>
          </a:prstGeom>
        </p:spPr>
        <p:txBody>
          <a:bodyPr anchor="b"/>
          <a:lstStyle>
            <a:lvl1pPr>
              <a:defRPr sz="1200">
                <a:latin typeface="Garamond"/>
                <a:ea typeface="Garamond"/>
                <a:cs typeface="Garamond"/>
                <a:sym typeface="Garamond"/>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530635162"/>
      </p:ext>
    </p:extLst>
  </p:cSld>
  <p:clrMapOvr>
    <a:masterClrMapping/>
  </p:clrMapOvr>
  <p:transition spd="med"/>
</p:sldLayout>
</file>

<file path=ppt/slideLayouts/slideLayout318.xml><?xml version="1.0" encoding="utf-8"?>
<p:sldLayout xmlns:a="http://schemas.openxmlformats.org/drawingml/2006/main" xmlns:r="http://schemas.openxmlformats.org/officeDocument/2006/relationships" xmlns:p="http://schemas.openxmlformats.org/presentationml/2006/main" showMasterSp="0" type="tx">
  <p:cSld name="7_Content with Caption">
    <p:bg>
      <p:bgPr>
        <a:solidFill>
          <a:srgbClr val="003399"/>
        </a:solidFill>
        <a:effectLst/>
      </p:bgPr>
    </p:bg>
    <p:spTree>
      <p:nvGrpSpPr>
        <p:cNvPr id="1" name=""/>
        <p:cNvGrpSpPr/>
        <p:nvPr/>
      </p:nvGrpSpPr>
      <p:grpSpPr>
        <a:xfrm>
          <a:off x="0" y="0"/>
          <a:ext cx="0" cy="0"/>
          <a:chOff x="0" y="0"/>
          <a:chExt cx="0" cy="0"/>
        </a:xfrm>
      </p:grpSpPr>
      <p:grpSp>
        <p:nvGrpSpPr>
          <p:cNvPr id="1736" name="Group 4"/>
          <p:cNvGrpSpPr/>
          <p:nvPr/>
        </p:nvGrpSpPr>
        <p:grpSpPr>
          <a:xfrm>
            <a:off x="0" y="0"/>
            <a:ext cx="9140826" cy="6850064"/>
            <a:chOff x="0" y="0"/>
            <a:chExt cx="9140825" cy="6850063"/>
          </a:xfrm>
        </p:grpSpPr>
        <p:grpSp>
          <p:nvGrpSpPr>
            <p:cNvPr id="1733" name="Group 5"/>
            <p:cNvGrpSpPr/>
            <p:nvPr/>
          </p:nvGrpSpPr>
          <p:grpSpPr>
            <a:xfrm>
              <a:off x="2743200" y="3540125"/>
              <a:ext cx="6392863" cy="3309939"/>
              <a:chOff x="0" y="0"/>
              <a:chExt cx="6392862" cy="3309937"/>
            </a:xfrm>
          </p:grpSpPr>
          <p:sp>
            <p:nvSpPr>
              <p:cNvPr id="1728" name="Freeform 6"/>
              <p:cNvSpPr/>
              <p:nvPr/>
            </p:nvSpPr>
            <p:spPr>
              <a:xfrm>
                <a:off x="0" y="657225"/>
                <a:ext cx="4575176" cy="2652713"/>
              </a:xfrm>
              <a:custGeom>
                <a:avLst/>
                <a:gdLst/>
                <a:ahLst/>
                <a:cxnLst>
                  <a:cxn ang="0">
                    <a:pos x="wd2" y="hd2"/>
                  </a:cxn>
                  <a:cxn ang="5400000">
                    <a:pos x="wd2" y="hd2"/>
                  </a:cxn>
                  <a:cxn ang="10800000">
                    <a:pos x="wd2" y="hd2"/>
                  </a:cxn>
                  <a:cxn ang="16200000">
                    <a:pos x="wd2" y="hd2"/>
                  </a:cxn>
                </a:cxnLst>
                <a:rect l="0" t="0" r="r" b="b"/>
                <a:pathLst>
                  <a:path w="21600" h="21600" extrusionOk="0">
                    <a:moveTo>
                      <a:pt x="20783" y="7032"/>
                    </a:moveTo>
                    <a:lnTo>
                      <a:pt x="20536" y="6825"/>
                    </a:lnTo>
                    <a:lnTo>
                      <a:pt x="20176" y="6541"/>
                    </a:lnTo>
                    <a:lnTo>
                      <a:pt x="19726" y="6256"/>
                    </a:lnTo>
                    <a:lnTo>
                      <a:pt x="19194" y="5907"/>
                    </a:lnTo>
                    <a:lnTo>
                      <a:pt x="18587" y="5481"/>
                    </a:lnTo>
                    <a:lnTo>
                      <a:pt x="17898" y="5132"/>
                    </a:lnTo>
                    <a:lnTo>
                      <a:pt x="16511" y="4434"/>
                    </a:lnTo>
                    <a:lnTo>
                      <a:pt x="15574" y="4007"/>
                    </a:lnTo>
                    <a:lnTo>
                      <a:pt x="14765" y="3581"/>
                    </a:lnTo>
                    <a:lnTo>
                      <a:pt x="14075" y="3167"/>
                    </a:lnTo>
                    <a:lnTo>
                      <a:pt x="13543" y="2740"/>
                    </a:lnTo>
                    <a:lnTo>
                      <a:pt x="13056" y="2314"/>
                    </a:lnTo>
                    <a:lnTo>
                      <a:pt x="12689" y="1965"/>
                    </a:lnTo>
                    <a:lnTo>
                      <a:pt x="12404" y="1616"/>
                    </a:lnTo>
                    <a:lnTo>
                      <a:pt x="12202" y="1331"/>
                    </a:lnTo>
                    <a:lnTo>
                      <a:pt x="12037" y="1047"/>
                    </a:lnTo>
                    <a:lnTo>
                      <a:pt x="11917" y="776"/>
                    </a:lnTo>
                    <a:lnTo>
                      <a:pt x="11879" y="556"/>
                    </a:lnTo>
                    <a:lnTo>
                      <a:pt x="11834" y="349"/>
                    </a:lnTo>
                    <a:lnTo>
                      <a:pt x="11879" y="65"/>
                    </a:lnTo>
                    <a:lnTo>
                      <a:pt x="11879" y="0"/>
                    </a:lnTo>
                    <a:lnTo>
                      <a:pt x="11752" y="349"/>
                    </a:lnTo>
                    <a:lnTo>
                      <a:pt x="11669" y="633"/>
                    </a:lnTo>
                    <a:lnTo>
                      <a:pt x="11669" y="982"/>
                    </a:lnTo>
                    <a:lnTo>
                      <a:pt x="11752" y="1267"/>
                    </a:lnTo>
                    <a:lnTo>
                      <a:pt x="11917" y="1551"/>
                    </a:lnTo>
                    <a:lnTo>
                      <a:pt x="12119" y="1823"/>
                    </a:lnTo>
                    <a:lnTo>
                      <a:pt x="12366" y="2107"/>
                    </a:lnTo>
                    <a:lnTo>
                      <a:pt x="12651" y="2391"/>
                    </a:lnTo>
                    <a:lnTo>
                      <a:pt x="13018" y="2676"/>
                    </a:lnTo>
                    <a:lnTo>
                      <a:pt x="13423" y="2947"/>
                    </a:lnTo>
                    <a:lnTo>
                      <a:pt x="14278" y="3451"/>
                    </a:lnTo>
                    <a:lnTo>
                      <a:pt x="15289" y="4007"/>
                    </a:lnTo>
                    <a:lnTo>
                      <a:pt x="16354" y="4498"/>
                    </a:lnTo>
                    <a:lnTo>
                      <a:pt x="17126" y="4925"/>
                    </a:lnTo>
                    <a:lnTo>
                      <a:pt x="17853" y="5274"/>
                    </a:lnTo>
                    <a:lnTo>
                      <a:pt x="18467" y="5623"/>
                    </a:lnTo>
                    <a:lnTo>
                      <a:pt x="19037" y="5972"/>
                    </a:lnTo>
                    <a:lnTo>
                      <a:pt x="19524" y="6256"/>
                    </a:lnTo>
                    <a:lnTo>
                      <a:pt x="19929" y="6541"/>
                    </a:lnTo>
                    <a:lnTo>
                      <a:pt x="20296" y="6825"/>
                    </a:lnTo>
                    <a:lnTo>
                      <a:pt x="20536" y="7032"/>
                    </a:lnTo>
                    <a:lnTo>
                      <a:pt x="20746" y="7239"/>
                    </a:lnTo>
                    <a:lnTo>
                      <a:pt x="20866" y="7459"/>
                    </a:lnTo>
                    <a:lnTo>
                      <a:pt x="20948" y="7665"/>
                    </a:lnTo>
                    <a:lnTo>
                      <a:pt x="20985" y="7950"/>
                    </a:lnTo>
                    <a:lnTo>
                      <a:pt x="20948" y="8299"/>
                    </a:lnTo>
                    <a:lnTo>
                      <a:pt x="20866" y="8583"/>
                    </a:lnTo>
                    <a:lnTo>
                      <a:pt x="20701" y="8932"/>
                    </a:lnTo>
                    <a:lnTo>
                      <a:pt x="20461" y="9217"/>
                    </a:lnTo>
                    <a:lnTo>
                      <a:pt x="20176" y="9501"/>
                    </a:lnTo>
                    <a:lnTo>
                      <a:pt x="19809" y="9772"/>
                    </a:lnTo>
                    <a:lnTo>
                      <a:pt x="19404" y="10057"/>
                    </a:lnTo>
                    <a:lnTo>
                      <a:pt x="18954" y="10341"/>
                    </a:lnTo>
                    <a:lnTo>
                      <a:pt x="18422" y="10625"/>
                    </a:lnTo>
                    <a:lnTo>
                      <a:pt x="17853" y="10897"/>
                    </a:lnTo>
                    <a:lnTo>
                      <a:pt x="17246" y="11181"/>
                    </a:lnTo>
                    <a:lnTo>
                      <a:pt x="16593" y="11466"/>
                    </a:lnTo>
                    <a:lnTo>
                      <a:pt x="15214" y="12022"/>
                    </a:lnTo>
                    <a:lnTo>
                      <a:pt x="13663" y="12655"/>
                    </a:lnTo>
                    <a:lnTo>
                      <a:pt x="12037" y="13366"/>
                    </a:lnTo>
                    <a:lnTo>
                      <a:pt x="10328" y="14141"/>
                    </a:lnTo>
                    <a:lnTo>
                      <a:pt x="8582" y="15046"/>
                    </a:lnTo>
                    <a:lnTo>
                      <a:pt x="6835" y="16042"/>
                    </a:lnTo>
                    <a:lnTo>
                      <a:pt x="5044" y="17166"/>
                    </a:lnTo>
                    <a:lnTo>
                      <a:pt x="3298" y="18498"/>
                    </a:lnTo>
                    <a:lnTo>
                      <a:pt x="1626" y="19971"/>
                    </a:lnTo>
                    <a:lnTo>
                      <a:pt x="0" y="21600"/>
                    </a:lnTo>
                    <a:lnTo>
                      <a:pt x="2646" y="21600"/>
                    </a:lnTo>
                    <a:lnTo>
                      <a:pt x="4152" y="20256"/>
                    </a:lnTo>
                    <a:lnTo>
                      <a:pt x="5651" y="18989"/>
                    </a:lnTo>
                    <a:lnTo>
                      <a:pt x="7158" y="17942"/>
                    </a:lnTo>
                    <a:lnTo>
                      <a:pt x="8582" y="16946"/>
                    </a:lnTo>
                    <a:lnTo>
                      <a:pt x="10006" y="16042"/>
                    </a:lnTo>
                    <a:lnTo>
                      <a:pt x="11385" y="15331"/>
                    </a:lnTo>
                    <a:lnTo>
                      <a:pt x="12689" y="14633"/>
                    </a:lnTo>
                    <a:lnTo>
                      <a:pt x="13948" y="13999"/>
                    </a:lnTo>
                    <a:lnTo>
                      <a:pt x="15132" y="13508"/>
                    </a:lnTo>
                    <a:lnTo>
                      <a:pt x="16226" y="13017"/>
                    </a:lnTo>
                    <a:lnTo>
                      <a:pt x="17246" y="12590"/>
                    </a:lnTo>
                    <a:lnTo>
                      <a:pt x="18182" y="12241"/>
                    </a:lnTo>
                    <a:lnTo>
                      <a:pt x="18992" y="11815"/>
                    </a:lnTo>
                    <a:lnTo>
                      <a:pt x="19681" y="11530"/>
                    </a:lnTo>
                    <a:lnTo>
                      <a:pt x="20251" y="11181"/>
                    </a:lnTo>
                    <a:lnTo>
                      <a:pt x="20701" y="10832"/>
                    </a:lnTo>
                    <a:lnTo>
                      <a:pt x="20985" y="10548"/>
                    </a:lnTo>
                    <a:lnTo>
                      <a:pt x="21188" y="10264"/>
                    </a:lnTo>
                    <a:lnTo>
                      <a:pt x="21353" y="9915"/>
                    </a:lnTo>
                    <a:lnTo>
                      <a:pt x="21473" y="9630"/>
                    </a:lnTo>
                    <a:lnTo>
                      <a:pt x="21555" y="9359"/>
                    </a:lnTo>
                    <a:lnTo>
                      <a:pt x="21600" y="9074"/>
                    </a:lnTo>
                    <a:lnTo>
                      <a:pt x="21555" y="8506"/>
                    </a:lnTo>
                    <a:lnTo>
                      <a:pt x="21390" y="8014"/>
                    </a:lnTo>
                    <a:lnTo>
                      <a:pt x="21233" y="7601"/>
                    </a:lnTo>
                    <a:lnTo>
                      <a:pt x="20985" y="7239"/>
                    </a:lnTo>
                    <a:lnTo>
                      <a:pt x="20783" y="7032"/>
                    </a:lnTo>
                    <a:close/>
                  </a:path>
                </a:pathLst>
              </a:custGeom>
              <a:gradFill flip="none" rotWithShape="1">
                <a:gsLst>
                  <a:gs pos="0">
                    <a:srgbClr val="003399"/>
                  </a:gs>
                  <a:gs pos="100000">
                    <a:srgbClr val="002E8B"/>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1729" name="Freeform 7"/>
              <p:cNvSpPr/>
              <p:nvPr/>
            </p:nvSpPr>
            <p:spPr>
              <a:xfrm>
                <a:off x="3876675" y="700087"/>
                <a:ext cx="1998663" cy="1287464"/>
              </a:xfrm>
              <a:custGeom>
                <a:avLst/>
                <a:gdLst/>
                <a:ahLst/>
                <a:cxnLst>
                  <a:cxn ang="0">
                    <a:pos x="wd2" y="hd2"/>
                  </a:cxn>
                  <a:cxn ang="5400000">
                    <a:pos x="wd2" y="hd2"/>
                  </a:cxn>
                  <a:cxn ang="10800000">
                    <a:pos x="wd2" y="hd2"/>
                  </a:cxn>
                  <a:cxn ang="16200000">
                    <a:pos x="wd2" y="hd2"/>
                  </a:cxn>
                </a:cxnLst>
                <a:rect l="0" t="0" r="r" b="b"/>
                <a:pathLst>
                  <a:path w="21600" h="21600" extrusionOk="0">
                    <a:moveTo>
                      <a:pt x="21600" y="16380"/>
                    </a:moveTo>
                    <a:lnTo>
                      <a:pt x="21411" y="15661"/>
                    </a:lnTo>
                    <a:lnTo>
                      <a:pt x="21223" y="15075"/>
                    </a:lnTo>
                    <a:lnTo>
                      <a:pt x="20862" y="14356"/>
                    </a:lnTo>
                    <a:lnTo>
                      <a:pt x="20382" y="13770"/>
                    </a:lnTo>
                    <a:lnTo>
                      <a:pt x="19267" y="12758"/>
                    </a:lnTo>
                    <a:lnTo>
                      <a:pt x="17877" y="11745"/>
                    </a:lnTo>
                    <a:lnTo>
                      <a:pt x="16196" y="10867"/>
                    </a:lnTo>
                    <a:lnTo>
                      <a:pt x="14429" y="10147"/>
                    </a:lnTo>
                    <a:lnTo>
                      <a:pt x="12473" y="9269"/>
                    </a:lnTo>
                    <a:lnTo>
                      <a:pt x="8561" y="7830"/>
                    </a:lnTo>
                    <a:lnTo>
                      <a:pt x="6708" y="6951"/>
                    </a:lnTo>
                    <a:lnTo>
                      <a:pt x="4941" y="6099"/>
                    </a:lnTo>
                    <a:lnTo>
                      <a:pt x="3346" y="5220"/>
                    </a:lnTo>
                    <a:lnTo>
                      <a:pt x="2042" y="4048"/>
                    </a:lnTo>
                    <a:lnTo>
                      <a:pt x="926" y="2903"/>
                    </a:lnTo>
                    <a:lnTo>
                      <a:pt x="566" y="2317"/>
                    </a:lnTo>
                    <a:lnTo>
                      <a:pt x="275" y="1598"/>
                    </a:lnTo>
                    <a:lnTo>
                      <a:pt x="86" y="879"/>
                    </a:lnTo>
                    <a:lnTo>
                      <a:pt x="0" y="0"/>
                    </a:lnTo>
                    <a:lnTo>
                      <a:pt x="0" y="1012"/>
                    </a:lnTo>
                    <a:lnTo>
                      <a:pt x="86" y="1598"/>
                    </a:lnTo>
                    <a:lnTo>
                      <a:pt x="275" y="2317"/>
                    </a:lnTo>
                    <a:lnTo>
                      <a:pt x="566" y="3036"/>
                    </a:lnTo>
                    <a:lnTo>
                      <a:pt x="926" y="3782"/>
                    </a:lnTo>
                    <a:lnTo>
                      <a:pt x="1493" y="4634"/>
                    </a:lnTo>
                    <a:lnTo>
                      <a:pt x="2145" y="5513"/>
                    </a:lnTo>
                    <a:lnTo>
                      <a:pt x="3071" y="6392"/>
                    </a:lnTo>
                    <a:lnTo>
                      <a:pt x="4186" y="7404"/>
                    </a:lnTo>
                    <a:lnTo>
                      <a:pt x="5593" y="8256"/>
                    </a:lnTo>
                    <a:lnTo>
                      <a:pt x="7171" y="9269"/>
                    </a:lnTo>
                    <a:lnTo>
                      <a:pt x="9024" y="10147"/>
                    </a:lnTo>
                    <a:lnTo>
                      <a:pt x="11272" y="11026"/>
                    </a:lnTo>
                    <a:lnTo>
                      <a:pt x="12850" y="11586"/>
                    </a:lnTo>
                    <a:lnTo>
                      <a:pt x="14240" y="12331"/>
                    </a:lnTo>
                    <a:lnTo>
                      <a:pt x="15458" y="13051"/>
                    </a:lnTo>
                    <a:lnTo>
                      <a:pt x="16573" y="13636"/>
                    </a:lnTo>
                    <a:lnTo>
                      <a:pt x="17414" y="14356"/>
                    </a:lnTo>
                    <a:lnTo>
                      <a:pt x="18066" y="15075"/>
                    </a:lnTo>
                    <a:lnTo>
                      <a:pt x="18529" y="15794"/>
                    </a:lnTo>
                    <a:lnTo>
                      <a:pt x="18906" y="16513"/>
                    </a:lnTo>
                    <a:lnTo>
                      <a:pt x="19078" y="17259"/>
                    </a:lnTo>
                    <a:lnTo>
                      <a:pt x="19181" y="17978"/>
                    </a:lnTo>
                    <a:lnTo>
                      <a:pt x="19078" y="18564"/>
                    </a:lnTo>
                    <a:lnTo>
                      <a:pt x="18803" y="19283"/>
                    </a:lnTo>
                    <a:lnTo>
                      <a:pt x="18529" y="19869"/>
                    </a:lnTo>
                    <a:lnTo>
                      <a:pt x="18066" y="20428"/>
                    </a:lnTo>
                    <a:lnTo>
                      <a:pt x="16762" y="21600"/>
                    </a:lnTo>
                    <a:lnTo>
                      <a:pt x="17963" y="21014"/>
                    </a:lnTo>
                    <a:lnTo>
                      <a:pt x="18992" y="20428"/>
                    </a:lnTo>
                    <a:lnTo>
                      <a:pt x="19833" y="19869"/>
                    </a:lnTo>
                    <a:lnTo>
                      <a:pt x="20571" y="19283"/>
                    </a:lnTo>
                    <a:lnTo>
                      <a:pt x="21034" y="18697"/>
                    </a:lnTo>
                    <a:lnTo>
                      <a:pt x="21411" y="17978"/>
                    </a:lnTo>
                    <a:lnTo>
                      <a:pt x="21600" y="17259"/>
                    </a:lnTo>
                    <a:lnTo>
                      <a:pt x="21600" y="16380"/>
                    </a:lnTo>
                    <a:close/>
                  </a:path>
                </a:pathLst>
              </a:custGeom>
              <a:gradFill flip="none" rotWithShape="1">
                <a:gsLst>
                  <a:gs pos="0">
                    <a:srgbClr val="003399"/>
                  </a:gs>
                  <a:gs pos="100000">
                    <a:srgbClr val="002E8B"/>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1730" name="Freeform 8"/>
              <p:cNvSpPr/>
              <p:nvPr/>
            </p:nvSpPr>
            <p:spPr>
              <a:xfrm>
                <a:off x="1860550" y="1771650"/>
                <a:ext cx="4522788" cy="1538288"/>
              </a:xfrm>
              <a:custGeom>
                <a:avLst/>
                <a:gdLst/>
                <a:ahLst/>
                <a:cxnLst>
                  <a:cxn ang="0">
                    <a:pos x="wd2" y="hd2"/>
                  </a:cxn>
                  <a:cxn ang="5400000">
                    <a:pos x="wd2" y="hd2"/>
                  </a:cxn>
                  <a:cxn ang="10800000">
                    <a:pos x="wd2" y="hd2"/>
                  </a:cxn>
                  <a:cxn ang="16200000">
                    <a:pos x="wd2" y="hd2"/>
                  </a:cxn>
                </a:cxnLst>
                <a:rect l="0" t="0" r="r" b="b"/>
                <a:pathLst>
                  <a:path w="21600" h="21600" extrusionOk="0">
                    <a:moveTo>
                      <a:pt x="698" y="21355"/>
                    </a:moveTo>
                    <a:lnTo>
                      <a:pt x="0" y="21600"/>
                    </a:lnTo>
                    <a:lnTo>
                      <a:pt x="2964" y="21600"/>
                    </a:lnTo>
                    <a:lnTo>
                      <a:pt x="3290" y="21110"/>
                    </a:lnTo>
                    <a:lnTo>
                      <a:pt x="3662" y="20374"/>
                    </a:lnTo>
                    <a:lnTo>
                      <a:pt x="4200" y="19527"/>
                    </a:lnTo>
                    <a:lnTo>
                      <a:pt x="4814" y="18680"/>
                    </a:lnTo>
                    <a:lnTo>
                      <a:pt x="5512" y="17699"/>
                    </a:lnTo>
                    <a:lnTo>
                      <a:pt x="6338" y="16607"/>
                    </a:lnTo>
                    <a:lnTo>
                      <a:pt x="7286" y="15515"/>
                    </a:lnTo>
                    <a:lnTo>
                      <a:pt x="8355" y="14311"/>
                    </a:lnTo>
                    <a:lnTo>
                      <a:pt x="9545" y="12973"/>
                    </a:lnTo>
                    <a:lnTo>
                      <a:pt x="10864" y="11636"/>
                    </a:lnTo>
                    <a:lnTo>
                      <a:pt x="12305" y="10298"/>
                    </a:lnTo>
                    <a:lnTo>
                      <a:pt x="13867" y="8983"/>
                    </a:lnTo>
                    <a:lnTo>
                      <a:pt x="15595" y="7646"/>
                    </a:lnTo>
                    <a:lnTo>
                      <a:pt x="17445" y="6308"/>
                    </a:lnTo>
                    <a:lnTo>
                      <a:pt x="19462" y="4971"/>
                    </a:lnTo>
                    <a:lnTo>
                      <a:pt x="21600" y="3633"/>
                    </a:lnTo>
                    <a:lnTo>
                      <a:pt x="21600" y="0"/>
                    </a:lnTo>
                    <a:lnTo>
                      <a:pt x="21357" y="357"/>
                    </a:lnTo>
                    <a:lnTo>
                      <a:pt x="21024" y="736"/>
                    </a:lnTo>
                    <a:lnTo>
                      <a:pt x="20614" y="1204"/>
                    </a:lnTo>
                    <a:lnTo>
                      <a:pt x="20076" y="1694"/>
                    </a:lnTo>
                    <a:lnTo>
                      <a:pt x="19500" y="2185"/>
                    </a:lnTo>
                    <a:lnTo>
                      <a:pt x="18886" y="2675"/>
                    </a:lnTo>
                    <a:lnTo>
                      <a:pt x="18188" y="3277"/>
                    </a:lnTo>
                    <a:lnTo>
                      <a:pt x="17445" y="3767"/>
                    </a:lnTo>
                    <a:lnTo>
                      <a:pt x="14322" y="6175"/>
                    </a:lnTo>
                    <a:lnTo>
                      <a:pt x="12798" y="7267"/>
                    </a:lnTo>
                    <a:lnTo>
                      <a:pt x="12055" y="7891"/>
                    </a:lnTo>
                    <a:lnTo>
                      <a:pt x="11395" y="8493"/>
                    </a:lnTo>
                    <a:lnTo>
                      <a:pt x="8393" y="11279"/>
                    </a:lnTo>
                    <a:lnTo>
                      <a:pt x="6914" y="12862"/>
                    </a:lnTo>
                    <a:lnTo>
                      <a:pt x="5512" y="14422"/>
                    </a:lnTo>
                    <a:lnTo>
                      <a:pt x="4155" y="16005"/>
                    </a:lnTo>
                    <a:lnTo>
                      <a:pt x="2881" y="17699"/>
                    </a:lnTo>
                    <a:lnTo>
                      <a:pt x="1729" y="19527"/>
                    </a:lnTo>
                    <a:lnTo>
                      <a:pt x="698" y="21355"/>
                    </a:lnTo>
                    <a:close/>
                  </a:path>
                </a:pathLst>
              </a:custGeom>
              <a:gradFill flip="none" rotWithShape="1">
                <a:gsLst>
                  <a:gs pos="0">
                    <a:srgbClr val="002A7D"/>
                  </a:gs>
                  <a:gs pos="100000">
                    <a:srgbClr val="003399"/>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1731" name="Freeform 9"/>
              <p:cNvSpPr/>
              <p:nvPr/>
            </p:nvSpPr>
            <p:spPr>
              <a:xfrm>
                <a:off x="1619250" y="0"/>
                <a:ext cx="4773613" cy="3309938"/>
              </a:xfrm>
              <a:custGeom>
                <a:avLst/>
                <a:gdLst/>
                <a:ahLst/>
                <a:cxnLst>
                  <a:cxn ang="0">
                    <a:pos x="wd2" y="hd2"/>
                  </a:cxn>
                  <a:cxn ang="5400000">
                    <a:pos x="wd2" y="hd2"/>
                  </a:cxn>
                  <a:cxn ang="10800000">
                    <a:pos x="wd2" y="hd2"/>
                  </a:cxn>
                  <a:cxn ang="16200000">
                    <a:pos x="wd2" y="hd2"/>
                  </a:cxn>
                </a:cxnLst>
                <a:rect l="0" t="0" r="r" b="b"/>
                <a:pathLst>
                  <a:path w="21600" h="21600" extrusionOk="0">
                    <a:moveTo>
                      <a:pt x="10250" y="4569"/>
                    </a:moveTo>
                    <a:lnTo>
                      <a:pt x="10294" y="4911"/>
                    </a:lnTo>
                    <a:lnTo>
                      <a:pt x="10373" y="5190"/>
                    </a:lnTo>
                    <a:lnTo>
                      <a:pt x="10488" y="5470"/>
                    </a:lnTo>
                    <a:lnTo>
                      <a:pt x="10646" y="5698"/>
                    </a:lnTo>
                    <a:lnTo>
                      <a:pt x="11069" y="6143"/>
                    </a:lnTo>
                    <a:lnTo>
                      <a:pt x="11658" y="6599"/>
                    </a:lnTo>
                    <a:lnTo>
                      <a:pt x="12319" y="6941"/>
                    </a:lnTo>
                    <a:lnTo>
                      <a:pt x="13059" y="7273"/>
                    </a:lnTo>
                    <a:lnTo>
                      <a:pt x="13842" y="7614"/>
                    </a:lnTo>
                    <a:lnTo>
                      <a:pt x="15480" y="8174"/>
                    </a:lnTo>
                    <a:lnTo>
                      <a:pt x="16299" y="8516"/>
                    </a:lnTo>
                    <a:lnTo>
                      <a:pt x="17039" y="8795"/>
                    </a:lnTo>
                    <a:lnTo>
                      <a:pt x="17700" y="9137"/>
                    </a:lnTo>
                    <a:lnTo>
                      <a:pt x="18324" y="9531"/>
                    </a:lnTo>
                    <a:lnTo>
                      <a:pt x="18791" y="9925"/>
                    </a:lnTo>
                    <a:lnTo>
                      <a:pt x="18949" y="10153"/>
                    </a:lnTo>
                    <a:lnTo>
                      <a:pt x="19100" y="10432"/>
                    </a:lnTo>
                    <a:lnTo>
                      <a:pt x="19222" y="10660"/>
                    </a:lnTo>
                    <a:lnTo>
                      <a:pt x="19258" y="10940"/>
                    </a:lnTo>
                    <a:lnTo>
                      <a:pt x="19258" y="11220"/>
                    </a:lnTo>
                    <a:lnTo>
                      <a:pt x="19222" y="11447"/>
                    </a:lnTo>
                    <a:lnTo>
                      <a:pt x="19143" y="11675"/>
                    </a:lnTo>
                    <a:lnTo>
                      <a:pt x="18985" y="11903"/>
                    </a:lnTo>
                    <a:lnTo>
                      <a:pt x="18791" y="12121"/>
                    </a:lnTo>
                    <a:lnTo>
                      <a:pt x="18554" y="12297"/>
                    </a:lnTo>
                    <a:lnTo>
                      <a:pt x="18281" y="12515"/>
                    </a:lnTo>
                    <a:lnTo>
                      <a:pt x="17972" y="12691"/>
                    </a:lnTo>
                    <a:lnTo>
                      <a:pt x="17585" y="12856"/>
                    </a:lnTo>
                    <a:lnTo>
                      <a:pt x="17154" y="13022"/>
                    </a:lnTo>
                    <a:lnTo>
                      <a:pt x="16723" y="13198"/>
                    </a:lnTo>
                    <a:lnTo>
                      <a:pt x="16220" y="13364"/>
                    </a:lnTo>
                    <a:lnTo>
                      <a:pt x="15128" y="13758"/>
                    </a:lnTo>
                    <a:lnTo>
                      <a:pt x="13878" y="14214"/>
                    </a:lnTo>
                    <a:lnTo>
                      <a:pt x="12513" y="14721"/>
                    </a:lnTo>
                    <a:lnTo>
                      <a:pt x="10998" y="15281"/>
                    </a:lnTo>
                    <a:lnTo>
                      <a:pt x="9396" y="15954"/>
                    </a:lnTo>
                    <a:lnTo>
                      <a:pt x="7679" y="16752"/>
                    </a:lnTo>
                    <a:lnTo>
                      <a:pt x="5890" y="17705"/>
                    </a:lnTo>
                    <a:lnTo>
                      <a:pt x="3980" y="18834"/>
                    </a:lnTo>
                    <a:lnTo>
                      <a:pt x="2026" y="20129"/>
                    </a:lnTo>
                    <a:lnTo>
                      <a:pt x="0" y="21600"/>
                    </a:lnTo>
                    <a:lnTo>
                      <a:pt x="1092" y="21600"/>
                    </a:lnTo>
                    <a:lnTo>
                      <a:pt x="1753" y="21486"/>
                    </a:lnTo>
                    <a:lnTo>
                      <a:pt x="2773" y="20637"/>
                    </a:lnTo>
                    <a:lnTo>
                      <a:pt x="3857" y="19787"/>
                    </a:lnTo>
                    <a:lnTo>
                      <a:pt x="5028" y="19000"/>
                    </a:lnTo>
                    <a:lnTo>
                      <a:pt x="6314" y="18264"/>
                    </a:lnTo>
                    <a:lnTo>
                      <a:pt x="7643" y="17539"/>
                    </a:lnTo>
                    <a:lnTo>
                      <a:pt x="9044" y="16803"/>
                    </a:lnTo>
                    <a:lnTo>
                      <a:pt x="11931" y="15508"/>
                    </a:lnTo>
                    <a:lnTo>
                      <a:pt x="12556" y="15229"/>
                    </a:lnTo>
                    <a:lnTo>
                      <a:pt x="13253" y="14939"/>
                    </a:lnTo>
                    <a:lnTo>
                      <a:pt x="14697" y="14431"/>
                    </a:lnTo>
                    <a:lnTo>
                      <a:pt x="17656" y="13312"/>
                    </a:lnTo>
                    <a:lnTo>
                      <a:pt x="18324" y="13084"/>
                    </a:lnTo>
                    <a:lnTo>
                      <a:pt x="18985" y="12805"/>
                    </a:lnTo>
                    <a:lnTo>
                      <a:pt x="19610" y="12577"/>
                    </a:lnTo>
                    <a:lnTo>
                      <a:pt x="20156" y="12349"/>
                    </a:lnTo>
                    <a:lnTo>
                      <a:pt x="20659" y="12121"/>
                    </a:lnTo>
                    <a:lnTo>
                      <a:pt x="21054" y="11903"/>
                    </a:lnTo>
                    <a:lnTo>
                      <a:pt x="21363" y="11727"/>
                    </a:lnTo>
                    <a:lnTo>
                      <a:pt x="21600" y="11561"/>
                    </a:lnTo>
                    <a:lnTo>
                      <a:pt x="21600" y="9023"/>
                    </a:lnTo>
                    <a:lnTo>
                      <a:pt x="21126" y="8909"/>
                    </a:lnTo>
                    <a:lnTo>
                      <a:pt x="20544" y="8744"/>
                    </a:lnTo>
                    <a:lnTo>
                      <a:pt x="19919" y="8567"/>
                    </a:lnTo>
                    <a:lnTo>
                      <a:pt x="19179" y="8350"/>
                    </a:lnTo>
                    <a:lnTo>
                      <a:pt x="18439" y="8122"/>
                    </a:lnTo>
                    <a:lnTo>
                      <a:pt x="17656" y="7842"/>
                    </a:lnTo>
                    <a:lnTo>
                      <a:pt x="16098" y="7273"/>
                    </a:lnTo>
                    <a:lnTo>
                      <a:pt x="15358" y="6941"/>
                    </a:lnTo>
                    <a:lnTo>
                      <a:pt x="14697" y="6599"/>
                    </a:lnTo>
                    <a:lnTo>
                      <a:pt x="14072" y="6257"/>
                    </a:lnTo>
                    <a:lnTo>
                      <a:pt x="13526" y="5864"/>
                    </a:lnTo>
                    <a:lnTo>
                      <a:pt x="13102" y="5532"/>
                    </a:lnTo>
                    <a:lnTo>
                      <a:pt x="12786" y="5128"/>
                    </a:lnTo>
                    <a:lnTo>
                      <a:pt x="12707" y="4911"/>
                    </a:lnTo>
                    <a:lnTo>
                      <a:pt x="12628" y="4734"/>
                    </a:lnTo>
                    <a:lnTo>
                      <a:pt x="12592" y="4517"/>
                    </a:lnTo>
                    <a:lnTo>
                      <a:pt x="12628" y="4341"/>
                    </a:lnTo>
                    <a:lnTo>
                      <a:pt x="12786" y="3947"/>
                    </a:lnTo>
                    <a:lnTo>
                      <a:pt x="13023" y="3553"/>
                    </a:lnTo>
                    <a:lnTo>
                      <a:pt x="13375" y="3274"/>
                    </a:lnTo>
                    <a:lnTo>
                      <a:pt x="13799" y="2994"/>
                    </a:lnTo>
                    <a:lnTo>
                      <a:pt x="14266" y="2766"/>
                    </a:lnTo>
                    <a:lnTo>
                      <a:pt x="14812" y="2538"/>
                    </a:lnTo>
                    <a:lnTo>
                      <a:pt x="16062" y="2207"/>
                    </a:lnTo>
                    <a:lnTo>
                      <a:pt x="17462" y="1865"/>
                    </a:lnTo>
                    <a:lnTo>
                      <a:pt x="18870" y="1637"/>
                    </a:lnTo>
                    <a:lnTo>
                      <a:pt x="20307" y="1295"/>
                    </a:lnTo>
                    <a:lnTo>
                      <a:pt x="20975" y="1129"/>
                    </a:lnTo>
                    <a:lnTo>
                      <a:pt x="21600" y="901"/>
                    </a:lnTo>
                    <a:lnTo>
                      <a:pt x="21600" y="0"/>
                    </a:lnTo>
                    <a:lnTo>
                      <a:pt x="20896" y="228"/>
                    </a:lnTo>
                    <a:lnTo>
                      <a:pt x="20077" y="456"/>
                    </a:lnTo>
                    <a:lnTo>
                      <a:pt x="19222" y="684"/>
                    </a:lnTo>
                    <a:lnTo>
                      <a:pt x="18324" y="849"/>
                    </a:lnTo>
                    <a:lnTo>
                      <a:pt x="16414" y="1243"/>
                    </a:lnTo>
                    <a:lnTo>
                      <a:pt x="15480" y="1409"/>
                    </a:lnTo>
                    <a:lnTo>
                      <a:pt x="14582" y="1637"/>
                    </a:lnTo>
                    <a:lnTo>
                      <a:pt x="13684" y="1803"/>
                    </a:lnTo>
                    <a:lnTo>
                      <a:pt x="12865" y="2093"/>
                    </a:lnTo>
                    <a:lnTo>
                      <a:pt x="12125" y="2372"/>
                    </a:lnTo>
                    <a:lnTo>
                      <a:pt x="11500" y="2704"/>
                    </a:lnTo>
                    <a:lnTo>
                      <a:pt x="10954" y="3108"/>
                    </a:lnTo>
                    <a:lnTo>
                      <a:pt x="10567" y="3502"/>
                    </a:lnTo>
                    <a:lnTo>
                      <a:pt x="10452" y="3719"/>
                    </a:lnTo>
                    <a:lnTo>
                      <a:pt x="10329" y="4009"/>
                    </a:lnTo>
                    <a:lnTo>
                      <a:pt x="10250" y="4289"/>
                    </a:lnTo>
                    <a:lnTo>
                      <a:pt x="10250" y="4569"/>
                    </a:lnTo>
                    <a:close/>
                  </a:path>
                </a:pathLst>
              </a:custGeom>
              <a:solidFill>
                <a:srgbClr val="00339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1732" name="Freeform 10"/>
              <p:cNvSpPr/>
              <p:nvPr/>
            </p:nvSpPr>
            <p:spPr>
              <a:xfrm>
                <a:off x="4402137" y="138112"/>
                <a:ext cx="1981201" cy="855664"/>
              </a:xfrm>
              <a:custGeom>
                <a:avLst/>
                <a:gdLst/>
                <a:ahLst/>
                <a:cxnLst>
                  <a:cxn ang="0">
                    <a:pos x="wd2" y="hd2"/>
                  </a:cxn>
                  <a:cxn ang="5400000">
                    <a:pos x="wd2" y="hd2"/>
                  </a:cxn>
                  <a:cxn ang="10800000">
                    <a:pos x="wd2" y="hd2"/>
                  </a:cxn>
                  <a:cxn ang="16200000">
                    <a:pos x="wd2" y="hd2"/>
                  </a:cxn>
                </a:cxnLst>
                <a:rect l="0" t="0" r="r" b="b"/>
                <a:pathLst>
                  <a:path w="21600" h="21600" extrusionOk="0">
                    <a:moveTo>
                      <a:pt x="0" y="13305"/>
                    </a:moveTo>
                    <a:lnTo>
                      <a:pt x="0" y="14427"/>
                    </a:lnTo>
                    <a:lnTo>
                      <a:pt x="87" y="15509"/>
                    </a:lnTo>
                    <a:lnTo>
                      <a:pt x="467" y="16591"/>
                    </a:lnTo>
                    <a:lnTo>
                      <a:pt x="935" y="17472"/>
                    </a:lnTo>
                    <a:lnTo>
                      <a:pt x="1592" y="18554"/>
                    </a:lnTo>
                    <a:lnTo>
                      <a:pt x="2440" y="19636"/>
                    </a:lnTo>
                    <a:lnTo>
                      <a:pt x="3375" y="20518"/>
                    </a:lnTo>
                    <a:lnTo>
                      <a:pt x="4413" y="21600"/>
                    </a:lnTo>
                    <a:lnTo>
                      <a:pt x="3669" y="20718"/>
                    </a:lnTo>
                    <a:lnTo>
                      <a:pt x="3098" y="19636"/>
                    </a:lnTo>
                    <a:lnTo>
                      <a:pt x="2717" y="18755"/>
                    </a:lnTo>
                    <a:lnTo>
                      <a:pt x="2440" y="17913"/>
                    </a:lnTo>
                    <a:lnTo>
                      <a:pt x="2354" y="17032"/>
                    </a:lnTo>
                    <a:lnTo>
                      <a:pt x="2354" y="16150"/>
                    </a:lnTo>
                    <a:lnTo>
                      <a:pt x="2440" y="15268"/>
                    </a:lnTo>
                    <a:lnTo>
                      <a:pt x="3098" y="13745"/>
                    </a:lnTo>
                    <a:lnTo>
                      <a:pt x="3479" y="13104"/>
                    </a:lnTo>
                    <a:lnTo>
                      <a:pt x="4604" y="11782"/>
                    </a:lnTo>
                    <a:lnTo>
                      <a:pt x="6110" y="10499"/>
                    </a:lnTo>
                    <a:lnTo>
                      <a:pt x="7702" y="9377"/>
                    </a:lnTo>
                    <a:lnTo>
                      <a:pt x="9588" y="8536"/>
                    </a:lnTo>
                    <a:lnTo>
                      <a:pt x="11458" y="7654"/>
                    </a:lnTo>
                    <a:lnTo>
                      <a:pt x="15404" y="6131"/>
                    </a:lnTo>
                    <a:lnTo>
                      <a:pt x="17187" y="5450"/>
                    </a:lnTo>
                    <a:lnTo>
                      <a:pt x="18883" y="4809"/>
                    </a:lnTo>
                    <a:lnTo>
                      <a:pt x="20388" y="4609"/>
                    </a:lnTo>
                    <a:lnTo>
                      <a:pt x="21600" y="4168"/>
                    </a:lnTo>
                    <a:lnTo>
                      <a:pt x="21600" y="0"/>
                    </a:lnTo>
                    <a:lnTo>
                      <a:pt x="20094" y="882"/>
                    </a:lnTo>
                    <a:lnTo>
                      <a:pt x="18502" y="1523"/>
                    </a:lnTo>
                    <a:lnTo>
                      <a:pt x="15127" y="2845"/>
                    </a:lnTo>
                    <a:lnTo>
                      <a:pt x="11648" y="3727"/>
                    </a:lnTo>
                    <a:lnTo>
                      <a:pt x="8360" y="5049"/>
                    </a:lnTo>
                    <a:lnTo>
                      <a:pt x="6767" y="5691"/>
                    </a:lnTo>
                    <a:lnTo>
                      <a:pt x="5348" y="6332"/>
                    </a:lnTo>
                    <a:lnTo>
                      <a:pt x="3946" y="7213"/>
                    </a:lnTo>
                    <a:lnTo>
                      <a:pt x="2821" y="8095"/>
                    </a:lnTo>
                    <a:lnTo>
                      <a:pt x="1783" y="9177"/>
                    </a:lnTo>
                    <a:lnTo>
                      <a:pt x="935" y="10259"/>
                    </a:lnTo>
                    <a:lnTo>
                      <a:pt x="381" y="11782"/>
                    </a:lnTo>
                    <a:lnTo>
                      <a:pt x="0" y="13305"/>
                    </a:lnTo>
                    <a:close/>
                  </a:path>
                </a:pathLst>
              </a:custGeom>
              <a:gradFill flip="none" rotWithShape="1">
                <a:gsLst>
                  <a:gs pos="0">
                    <a:srgbClr val="002D86"/>
                  </a:gs>
                  <a:gs pos="100000">
                    <a:srgbClr val="003399"/>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grpSp>
        <p:sp>
          <p:nvSpPr>
            <p:cNvPr id="1734" name="Freeform 11"/>
            <p:cNvSpPr/>
            <p:nvPr/>
          </p:nvSpPr>
          <p:spPr>
            <a:xfrm>
              <a:off x="5273675" y="2128837"/>
              <a:ext cx="2897188" cy="2439989"/>
            </a:xfrm>
            <a:custGeom>
              <a:avLst/>
              <a:gdLst/>
              <a:ahLst/>
              <a:cxnLst>
                <a:cxn ang="0">
                  <a:pos x="wd2" y="hd2"/>
                </a:cxn>
                <a:cxn ang="5400000">
                  <a:pos x="wd2" y="hd2"/>
                </a:cxn>
                <a:cxn ang="10800000">
                  <a:pos x="wd2" y="hd2"/>
                </a:cxn>
                <a:cxn ang="16200000">
                  <a:pos x="wd2" y="hd2"/>
                </a:cxn>
              </a:cxnLst>
              <a:rect l="0" t="0" r="r" b="b"/>
              <a:pathLst>
                <a:path w="21600" h="21600" extrusionOk="0">
                  <a:moveTo>
                    <a:pt x="7253" y="15998"/>
                  </a:moveTo>
                  <a:lnTo>
                    <a:pt x="9238" y="15601"/>
                  </a:lnTo>
                  <a:lnTo>
                    <a:pt x="11082" y="15204"/>
                  </a:lnTo>
                  <a:lnTo>
                    <a:pt x="12766" y="14880"/>
                  </a:lnTo>
                  <a:lnTo>
                    <a:pt x="14300" y="14483"/>
                  </a:lnTo>
                  <a:lnTo>
                    <a:pt x="15673" y="14072"/>
                  </a:lnTo>
                  <a:lnTo>
                    <a:pt x="16896" y="13675"/>
                  </a:lnTo>
                  <a:lnTo>
                    <a:pt x="18025" y="13189"/>
                  </a:lnTo>
                  <a:lnTo>
                    <a:pt x="18938" y="12792"/>
                  </a:lnTo>
                  <a:lnTo>
                    <a:pt x="19756" y="12234"/>
                  </a:lnTo>
                  <a:lnTo>
                    <a:pt x="20424" y="11763"/>
                  </a:lnTo>
                  <a:lnTo>
                    <a:pt x="20885" y="11116"/>
                  </a:lnTo>
                  <a:lnTo>
                    <a:pt x="21290" y="10469"/>
                  </a:lnTo>
                  <a:lnTo>
                    <a:pt x="21497" y="9837"/>
                  </a:lnTo>
                  <a:lnTo>
                    <a:pt x="21600" y="9028"/>
                  </a:lnTo>
                  <a:lnTo>
                    <a:pt x="21544" y="8234"/>
                  </a:lnTo>
                  <a:lnTo>
                    <a:pt x="21346" y="7352"/>
                  </a:lnTo>
                  <a:lnTo>
                    <a:pt x="21083" y="6720"/>
                  </a:lnTo>
                  <a:lnTo>
                    <a:pt x="20678" y="5999"/>
                  </a:lnTo>
                  <a:lnTo>
                    <a:pt x="20170" y="5352"/>
                  </a:lnTo>
                  <a:lnTo>
                    <a:pt x="19559" y="4720"/>
                  </a:lnTo>
                  <a:lnTo>
                    <a:pt x="18891" y="4073"/>
                  </a:lnTo>
                  <a:lnTo>
                    <a:pt x="18129" y="3441"/>
                  </a:lnTo>
                  <a:lnTo>
                    <a:pt x="16642" y="2309"/>
                  </a:lnTo>
                  <a:lnTo>
                    <a:pt x="15880" y="1838"/>
                  </a:lnTo>
                  <a:lnTo>
                    <a:pt x="15165" y="1353"/>
                  </a:lnTo>
                  <a:lnTo>
                    <a:pt x="14450" y="956"/>
                  </a:lnTo>
                  <a:lnTo>
                    <a:pt x="13886" y="632"/>
                  </a:lnTo>
                  <a:lnTo>
                    <a:pt x="13378" y="397"/>
                  </a:lnTo>
                  <a:lnTo>
                    <a:pt x="13020" y="147"/>
                  </a:lnTo>
                  <a:lnTo>
                    <a:pt x="12766" y="74"/>
                  </a:lnTo>
                  <a:lnTo>
                    <a:pt x="12663" y="0"/>
                  </a:lnTo>
                  <a:lnTo>
                    <a:pt x="14093" y="794"/>
                  </a:lnTo>
                  <a:lnTo>
                    <a:pt x="15570" y="1750"/>
                  </a:lnTo>
                  <a:lnTo>
                    <a:pt x="17000" y="2720"/>
                  </a:lnTo>
                  <a:lnTo>
                    <a:pt x="18326" y="3749"/>
                  </a:lnTo>
                  <a:lnTo>
                    <a:pt x="18938" y="4235"/>
                  </a:lnTo>
                  <a:lnTo>
                    <a:pt x="19455" y="4793"/>
                  </a:lnTo>
                  <a:lnTo>
                    <a:pt x="19963" y="5352"/>
                  </a:lnTo>
                  <a:lnTo>
                    <a:pt x="20424" y="5911"/>
                  </a:lnTo>
                  <a:lnTo>
                    <a:pt x="20782" y="6470"/>
                  </a:lnTo>
                  <a:lnTo>
                    <a:pt x="21036" y="7028"/>
                  </a:lnTo>
                  <a:lnTo>
                    <a:pt x="21186" y="7675"/>
                  </a:lnTo>
                  <a:lnTo>
                    <a:pt x="21290" y="8234"/>
                  </a:lnTo>
                  <a:lnTo>
                    <a:pt x="21243" y="8793"/>
                  </a:lnTo>
                  <a:lnTo>
                    <a:pt x="21083" y="9352"/>
                  </a:lnTo>
                  <a:lnTo>
                    <a:pt x="20829" y="9837"/>
                  </a:lnTo>
                  <a:lnTo>
                    <a:pt x="20424" y="10322"/>
                  </a:lnTo>
                  <a:lnTo>
                    <a:pt x="19963" y="10719"/>
                  </a:lnTo>
                  <a:lnTo>
                    <a:pt x="19399" y="11116"/>
                  </a:lnTo>
                  <a:lnTo>
                    <a:pt x="18787" y="11440"/>
                  </a:lnTo>
                  <a:lnTo>
                    <a:pt x="18072" y="11763"/>
                  </a:lnTo>
                  <a:lnTo>
                    <a:pt x="17254" y="12072"/>
                  </a:lnTo>
                  <a:lnTo>
                    <a:pt x="16445" y="12395"/>
                  </a:lnTo>
                  <a:lnTo>
                    <a:pt x="14601" y="12881"/>
                  </a:lnTo>
                  <a:lnTo>
                    <a:pt x="12710" y="13351"/>
                  </a:lnTo>
                  <a:lnTo>
                    <a:pt x="10668" y="13836"/>
                  </a:lnTo>
                  <a:lnTo>
                    <a:pt x="8683" y="14233"/>
                  </a:lnTo>
                  <a:lnTo>
                    <a:pt x="6736" y="14630"/>
                  </a:lnTo>
                  <a:lnTo>
                    <a:pt x="4901" y="15116"/>
                  </a:lnTo>
                  <a:lnTo>
                    <a:pt x="4083" y="15351"/>
                  </a:lnTo>
                  <a:lnTo>
                    <a:pt x="3321" y="15674"/>
                  </a:lnTo>
                  <a:lnTo>
                    <a:pt x="2606" y="15910"/>
                  </a:lnTo>
                  <a:lnTo>
                    <a:pt x="1938" y="16233"/>
                  </a:lnTo>
                  <a:lnTo>
                    <a:pt x="1383" y="16557"/>
                  </a:lnTo>
                  <a:lnTo>
                    <a:pt x="866" y="16880"/>
                  </a:lnTo>
                  <a:lnTo>
                    <a:pt x="508" y="17277"/>
                  </a:lnTo>
                  <a:lnTo>
                    <a:pt x="207" y="17674"/>
                  </a:lnTo>
                  <a:lnTo>
                    <a:pt x="56" y="18071"/>
                  </a:lnTo>
                  <a:lnTo>
                    <a:pt x="0" y="18556"/>
                  </a:lnTo>
                  <a:lnTo>
                    <a:pt x="103" y="19042"/>
                  </a:lnTo>
                  <a:lnTo>
                    <a:pt x="254" y="19512"/>
                  </a:lnTo>
                  <a:lnTo>
                    <a:pt x="508" y="19924"/>
                  </a:lnTo>
                  <a:lnTo>
                    <a:pt x="922" y="20321"/>
                  </a:lnTo>
                  <a:lnTo>
                    <a:pt x="1326" y="20644"/>
                  </a:lnTo>
                  <a:lnTo>
                    <a:pt x="1844" y="20953"/>
                  </a:lnTo>
                  <a:lnTo>
                    <a:pt x="3067" y="21600"/>
                  </a:lnTo>
                  <a:lnTo>
                    <a:pt x="2502" y="21203"/>
                  </a:lnTo>
                  <a:lnTo>
                    <a:pt x="2041" y="20791"/>
                  </a:lnTo>
                  <a:lnTo>
                    <a:pt x="1637" y="20394"/>
                  </a:lnTo>
                  <a:lnTo>
                    <a:pt x="1383" y="19997"/>
                  </a:lnTo>
                  <a:lnTo>
                    <a:pt x="1176" y="19600"/>
                  </a:lnTo>
                  <a:lnTo>
                    <a:pt x="1129" y="19203"/>
                  </a:lnTo>
                  <a:lnTo>
                    <a:pt x="1176" y="18792"/>
                  </a:lnTo>
                  <a:lnTo>
                    <a:pt x="1326" y="18483"/>
                  </a:lnTo>
                  <a:lnTo>
                    <a:pt x="1637" y="18071"/>
                  </a:lnTo>
                  <a:lnTo>
                    <a:pt x="1994" y="17762"/>
                  </a:lnTo>
                  <a:lnTo>
                    <a:pt x="2559" y="17439"/>
                  </a:lnTo>
                  <a:lnTo>
                    <a:pt x="3217" y="17115"/>
                  </a:lnTo>
                  <a:lnTo>
                    <a:pt x="3979" y="16792"/>
                  </a:lnTo>
                  <a:lnTo>
                    <a:pt x="4958" y="16483"/>
                  </a:lnTo>
                  <a:lnTo>
                    <a:pt x="6030" y="16233"/>
                  </a:lnTo>
                  <a:lnTo>
                    <a:pt x="7253" y="15998"/>
                  </a:lnTo>
                  <a:close/>
                </a:path>
              </a:pathLst>
            </a:custGeom>
            <a:gradFill flip="none" rotWithShape="1">
              <a:gsLst>
                <a:gs pos="0">
                  <a:srgbClr val="002B82"/>
                </a:gs>
                <a:gs pos="100000">
                  <a:srgbClr val="003399"/>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1735" name="Freeform 12"/>
            <p:cNvSpPr/>
            <p:nvPr/>
          </p:nvSpPr>
          <p:spPr>
            <a:xfrm>
              <a:off x="0" y="0"/>
              <a:ext cx="9140826" cy="2819401"/>
            </a:xfrm>
            <a:prstGeom prst="rect">
              <a:avLst/>
            </a:prstGeom>
            <a:gradFill flip="none" rotWithShape="1">
              <a:gsLst>
                <a:gs pos="0">
                  <a:srgbClr val="000514"/>
                </a:gs>
                <a:gs pos="100000">
                  <a:srgbClr val="003399"/>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grpSp>
      <p:sp>
        <p:nvSpPr>
          <p:cNvPr id="1737" name="Title Text"/>
          <p:cNvSpPr txBox="1">
            <a:spLocks noGrp="1"/>
          </p:cNvSpPr>
          <p:nvPr>
            <p:ph type="title"/>
          </p:nvPr>
        </p:nvSpPr>
        <p:spPr>
          <a:xfrm>
            <a:off x="457200" y="273050"/>
            <a:ext cx="3008314" cy="1162050"/>
          </a:xfrm>
          <a:prstGeom prst="rect">
            <a:avLst/>
          </a:prstGeom>
        </p:spPr>
        <p:txBody>
          <a:bodyPr anchor="b"/>
          <a:lstStyle>
            <a:lvl1pPr algn="l">
              <a:defRPr sz="2000" b="1">
                <a:solidFill>
                  <a:srgbClr val="E5E5FF"/>
                </a:solidFill>
                <a:latin typeface="Garamond"/>
                <a:ea typeface="Garamond"/>
                <a:cs typeface="Garamond"/>
                <a:sym typeface="Garamond"/>
              </a:defRPr>
            </a:lvl1pPr>
          </a:lstStyle>
          <a:p>
            <a:r>
              <a:t>Title Text</a:t>
            </a:r>
          </a:p>
        </p:txBody>
      </p:sp>
      <p:sp>
        <p:nvSpPr>
          <p:cNvPr id="1738" name="Body Level One…"/>
          <p:cNvSpPr txBox="1">
            <a:spLocks noGrp="1"/>
          </p:cNvSpPr>
          <p:nvPr>
            <p:ph type="body" idx="1"/>
          </p:nvPr>
        </p:nvSpPr>
        <p:spPr>
          <a:xfrm>
            <a:off x="3575050" y="273050"/>
            <a:ext cx="5111750" cy="5853113"/>
          </a:xfrm>
          <a:prstGeom prst="rect">
            <a:avLst/>
          </a:prstGeom>
        </p:spPr>
        <p:txBody>
          <a:bodyPr/>
          <a:lstStyle>
            <a:lvl1pPr>
              <a:buClr>
                <a:srgbClr val="FFCC00"/>
              </a:buClr>
              <a:buSzPct val="70000"/>
              <a:buChar char="■"/>
              <a:defRPr>
                <a:latin typeface="Garamond"/>
                <a:ea typeface="Garamond"/>
                <a:cs typeface="Garamond"/>
                <a:sym typeface="Garamond"/>
              </a:defRPr>
            </a:lvl1pPr>
            <a:lvl2pPr>
              <a:buClr>
                <a:srgbClr val="FFCC00"/>
              </a:buClr>
              <a:buSzPct val="70000"/>
              <a:buChar char="■"/>
              <a:defRPr>
                <a:latin typeface="Garamond"/>
                <a:ea typeface="Garamond"/>
                <a:cs typeface="Garamond"/>
                <a:sym typeface="Garamond"/>
              </a:defRPr>
            </a:lvl2pPr>
            <a:lvl3pPr>
              <a:buClr>
                <a:srgbClr val="FFCC00"/>
              </a:buClr>
              <a:buSzPct val="70000"/>
              <a:buChar char="■"/>
              <a:defRPr>
                <a:latin typeface="Garamond"/>
                <a:ea typeface="Garamond"/>
                <a:cs typeface="Garamond"/>
                <a:sym typeface="Garamond"/>
              </a:defRPr>
            </a:lvl3pPr>
            <a:lvl4pPr>
              <a:buClr>
                <a:srgbClr val="FFCC00"/>
              </a:buClr>
              <a:buSzPct val="70000"/>
              <a:buChar char="■"/>
              <a:defRPr>
                <a:latin typeface="Garamond"/>
                <a:ea typeface="Garamond"/>
                <a:cs typeface="Garamond"/>
                <a:sym typeface="Garamond"/>
              </a:defRPr>
            </a:lvl4pPr>
            <a:lvl5pPr>
              <a:buClr>
                <a:srgbClr val="FFCC00"/>
              </a:buClr>
              <a:buSzPct val="70000"/>
              <a:buChar char="■"/>
              <a:defRPr>
                <a:latin typeface="Garamond"/>
                <a:ea typeface="Garamond"/>
                <a:cs typeface="Garamond"/>
                <a:sym typeface="Garamond"/>
              </a:defRPr>
            </a:lvl5pPr>
          </a:lstStyle>
          <a:p>
            <a:r>
              <a:t>Body Level One</a:t>
            </a:r>
          </a:p>
          <a:p>
            <a:pPr lvl="1"/>
            <a:r>
              <a:t>Body Level Two</a:t>
            </a:r>
          </a:p>
          <a:p>
            <a:pPr lvl="2"/>
            <a:r>
              <a:t>Body Level Three</a:t>
            </a:r>
          </a:p>
          <a:p>
            <a:pPr lvl="3"/>
            <a:r>
              <a:t>Body Level Four</a:t>
            </a:r>
          </a:p>
          <a:p>
            <a:pPr lvl="4"/>
            <a:r>
              <a:t>Body Level Five</a:t>
            </a:r>
          </a:p>
        </p:txBody>
      </p:sp>
      <p:sp>
        <p:nvSpPr>
          <p:cNvPr id="1739" name="Text Placeholder 3"/>
          <p:cNvSpPr>
            <a:spLocks noGrp="1"/>
          </p:cNvSpPr>
          <p:nvPr>
            <p:ph type="body" sz="half" idx="21"/>
          </p:nvPr>
        </p:nvSpPr>
        <p:spPr>
          <a:xfrm>
            <a:off x="457199" y="1435100"/>
            <a:ext cx="3008315" cy="4691063"/>
          </a:xfrm>
          <a:prstGeom prst="rect">
            <a:avLst/>
          </a:prstGeom>
        </p:spPr>
        <p:txBody>
          <a:bodyPr/>
          <a:lstStyle/>
          <a:p>
            <a:pPr marL="0" indent="0">
              <a:spcBef>
                <a:spcPts val="300"/>
              </a:spcBef>
              <a:buClrTx/>
              <a:buSzTx/>
              <a:buNone/>
              <a:defRPr sz="1400">
                <a:latin typeface="Garamond"/>
                <a:ea typeface="Garamond"/>
                <a:cs typeface="Garamond"/>
                <a:sym typeface="Garamond"/>
              </a:defRPr>
            </a:pPr>
            <a:endParaRPr/>
          </a:p>
        </p:txBody>
      </p:sp>
      <p:sp>
        <p:nvSpPr>
          <p:cNvPr id="1740" name="Slide Number"/>
          <p:cNvSpPr txBox="1">
            <a:spLocks noGrp="1"/>
          </p:cNvSpPr>
          <p:nvPr>
            <p:ph type="sldNum" sz="quarter" idx="2"/>
          </p:nvPr>
        </p:nvSpPr>
        <p:spPr>
          <a:xfrm>
            <a:off x="8439785" y="6468110"/>
            <a:ext cx="247015" cy="256541"/>
          </a:xfrm>
          <a:prstGeom prst="rect">
            <a:avLst/>
          </a:prstGeom>
        </p:spPr>
        <p:txBody>
          <a:bodyPr anchor="b"/>
          <a:lstStyle>
            <a:lvl1pPr>
              <a:defRPr sz="1200">
                <a:latin typeface="Garamond"/>
                <a:ea typeface="Garamond"/>
                <a:cs typeface="Garamond"/>
                <a:sym typeface="Garamond"/>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95505296"/>
      </p:ext>
    </p:extLst>
  </p:cSld>
  <p:clrMapOvr>
    <a:masterClrMapping/>
  </p:clrMapOvr>
  <p:transition spd="med"/>
</p:sldLayout>
</file>

<file path=ppt/slideLayouts/slideLayout319.xml><?xml version="1.0" encoding="utf-8"?>
<p:sldLayout xmlns:a="http://schemas.openxmlformats.org/drawingml/2006/main" xmlns:r="http://schemas.openxmlformats.org/officeDocument/2006/relationships" xmlns:p="http://schemas.openxmlformats.org/presentationml/2006/main" showMasterSp="0" type="tx">
  <p:cSld name="7_Picture with Caption">
    <p:bg>
      <p:bgPr>
        <a:solidFill>
          <a:srgbClr val="003399"/>
        </a:solidFill>
        <a:effectLst/>
      </p:bgPr>
    </p:bg>
    <p:spTree>
      <p:nvGrpSpPr>
        <p:cNvPr id="1" name=""/>
        <p:cNvGrpSpPr/>
        <p:nvPr/>
      </p:nvGrpSpPr>
      <p:grpSpPr>
        <a:xfrm>
          <a:off x="0" y="0"/>
          <a:ext cx="0" cy="0"/>
          <a:chOff x="0" y="0"/>
          <a:chExt cx="0" cy="0"/>
        </a:xfrm>
      </p:grpSpPr>
      <p:grpSp>
        <p:nvGrpSpPr>
          <p:cNvPr id="1755" name="Group 4"/>
          <p:cNvGrpSpPr/>
          <p:nvPr/>
        </p:nvGrpSpPr>
        <p:grpSpPr>
          <a:xfrm>
            <a:off x="0" y="0"/>
            <a:ext cx="9140826" cy="6850064"/>
            <a:chOff x="0" y="0"/>
            <a:chExt cx="9140825" cy="6850063"/>
          </a:xfrm>
        </p:grpSpPr>
        <p:grpSp>
          <p:nvGrpSpPr>
            <p:cNvPr id="1752" name="Group 5"/>
            <p:cNvGrpSpPr/>
            <p:nvPr/>
          </p:nvGrpSpPr>
          <p:grpSpPr>
            <a:xfrm>
              <a:off x="2743200" y="3540125"/>
              <a:ext cx="6392863" cy="3309939"/>
              <a:chOff x="0" y="0"/>
              <a:chExt cx="6392862" cy="3309937"/>
            </a:xfrm>
          </p:grpSpPr>
          <p:sp>
            <p:nvSpPr>
              <p:cNvPr id="1747" name="Freeform 6"/>
              <p:cNvSpPr/>
              <p:nvPr/>
            </p:nvSpPr>
            <p:spPr>
              <a:xfrm>
                <a:off x="0" y="657225"/>
                <a:ext cx="4575176" cy="2652713"/>
              </a:xfrm>
              <a:custGeom>
                <a:avLst/>
                <a:gdLst/>
                <a:ahLst/>
                <a:cxnLst>
                  <a:cxn ang="0">
                    <a:pos x="wd2" y="hd2"/>
                  </a:cxn>
                  <a:cxn ang="5400000">
                    <a:pos x="wd2" y="hd2"/>
                  </a:cxn>
                  <a:cxn ang="10800000">
                    <a:pos x="wd2" y="hd2"/>
                  </a:cxn>
                  <a:cxn ang="16200000">
                    <a:pos x="wd2" y="hd2"/>
                  </a:cxn>
                </a:cxnLst>
                <a:rect l="0" t="0" r="r" b="b"/>
                <a:pathLst>
                  <a:path w="21600" h="21600" extrusionOk="0">
                    <a:moveTo>
                      <a:pt x="20783" y="7032"/>
                    </a:moveTo>
                    <a:lnTo>
                      <a:pt x="20536" y="6825"/>
                    </a:lnTo>
                    <a:lnTo>
                      <a:pt x="20176" y="6541"/>
                    </a:lnTo>
                    <a:lnTo>
                      <a:pt x="19726" y="6256"/>
                    </a:lnTo>
                    <a:lnTo>
                      <a:pt x="19194" y="5907"/>
                    </a:lnTo>
                    <a:lnTo>
                      <a:pt x="18587" y="5481"/>
                    </a:lnTo>
                    <a:lnTo>
                      <a:pt x="17898" y="5132"/>
                    </a:lnTo>
                    <a:lnTo>
                      <a:pt x="16511" y="4434"/>
                    </a:lnTo>
                    <a:lnTo>
                      <a:pt x="15574" y="4007"/>
                    </a:lnTo>
                    <a:lnTo>
                      <a:pt x="14765" y="3581"/>
                    </a:lnTo>
                    <a:lnTo>
                      <a:pt x="14075" y="3167"/>
                    </a:lnTo>
                    <a:lnTo>
                      <a:pt x="13543" y="2740"/>
                    </a:lnTo>
                    <a:lnTo>
                      <a:pt x="13056" y="2314"/>
                    </a:lnTo>
                    <a:lnTo>
                      <a:pt x="12689" y="1965"/>
                    </a:lnTo>
                    <a:lnTo>
                      <a:pt x="12404" y="1616"/>
                    </a:lnTo>
                    <a:lnTo>
                      <a:pt x="12202" y="1331"/>
                    </a:lnTo>
                    <a:lnTo>
                      <a:pt x="12037" y="1047"/>
                    </a:lnTo>
                    <a:lnTo>
                      <a:pt x="11917" y="776"/>
                    </a:lnTo>
                    <a:lnTo>
                      <a:pt x="11879" y="556"/>
                    </a:lnTo>
                    <a:lnTo>
                      <a:pt x="11834" y="349"/>
                    </a:lnTo>
                    <a:lnTo>
                      <a:pt x="11879" y="65"/>
                    </a:lnTo>
                    <a:lnTo>
                      <a:pt x="11879" y="0"/>
                    </a:lnTo>
                    <a:lnTo>
                      <a:pt x="11752" y="349"/>
                    </a:lnTo>
                    <a:lnTo>
                      <a:pt x="11669" y="633"/>
                    </a:lnTo>
                    <a:lnTo>
                      <a:pt x="11669" y="982"/>
                    </a:lnTo>
                    <a:lnTo>
                      <a:pt x="11752" y="1267"/>
                    </a:lnTo>
                    <a:lnTo>
                      <a:pt x="11917" y="1551"/>
                    </a:lnTo>
                    <a:lnTo>
                      <a:pt x="12119" y="1823"/>
                    </a:lnTo>
                    <a:lnTo>
                      <a:pt x="12366" y="2107"/>
                    </a:lnTo>
                    <a:lnTo>
                      <a:pt x="12651" y="2391"/>
                    </a:lnTo>
                    <a:lnTo>
                      <a:pt x="13018" y="2676"/>
                    </a:lnTo>
                    <a:lnTo>
                      <a:pt x="13423" y="2947"/>
                    </a:lnTo>
                    <a:lnTo>
                      <a:pt x="14278" y="3451"/>
                    </a:lnTo>
                    <a:lnTo>
                      <a:pt x="15289" y="4007"/>
                    </a:lnTo>
                    <a:lnTo>
                      <a:pt x="16354" y="4498"/>
                    </a:lnTo>
                    <a:lnTo>
                      <a:pt x="17126" y="4925"/>
                    </a:lnTo>
                    <a:lnTo>
                      <a:pt x="17853" y="5274"/>
                    </a:lnTo>
                    <a:lnTo>
                      <a:pt x="18467" y="5623"/>
                    </a:lnTo>
                    <a:lnTo>
                      <a:pt x="19037" y="5972"/>
                    </a:lnTo>
                    <a:lnTo>
                      <a:pt x="19524" y="6256"/>
                    </a:lnTo>
                    <a:lnTo>
                      <a:pt x="19929" y="6541"/>
                    </a:lnTo>
                    <a:lnTo>
                      <a:pt x="20296" y="6825"/>
                    </a:lnTo>
                    <a:lnTo>
                      <a:pt x="20536" y="7032"/>
                    </a:lnTo>
                    <a:lnTo>
                      <a:pt x="20746" y="7239"/>
                    </a:lnTo>
                    <a:lnTo>
                      <a:pt x="20866" y="7459"/>
                    </a:lnTo>
                    <a:lnTo>
                      <a:pt x="20948" y="7665"/>
                    </a:lnTo>
                    <a:lnTo>
                      <a:pt x="20985" y="7950"/>
                    </a:lnTo>
                    <a:lnTo>
                      <a:pt x="20948" y="8299"/>
                    </a:lnTo>
                    <a:lnTo>
                      <a:pt x="20866" y="8583"/>
                    </a:lnTo>
                    <a:lnTo>
                      <a:pt x="20701" y="8932"/>
                    </a:lnTo>
                    <a:lnTo>
                      <a:pt x="20461" y="9217"/>
                    </a:lnTo>
                    <a:lnTo>
                      <a:pt x="20176" y="9501"/>
                    </a:lnTo>
                    <a:lnTo>
                      <a:pt x="19809" y="9772"/>
                    </a:lnTo>
                    <a:lnTo>
                      <a:pt x="19404" y="10057"/>
                    </a:lnTo>
                    <a:lnTo>
                      <a:pt x="18954" y="10341"/>
                    </a:lnTo>
                    <a:lnTo>
                      <a:pt x="18422" y="10625"/>
                    </a:lnTo>
                    <a:lnTo>
                      <a:pt x="17853" y="10897"/>
                    </a:lnTo>
                    <a:lnTo>
                      <a:pt x="17246" y="11181"/>
                    </a:lnTo>
                    <a:lnTo>
                      <a:pt x="16593" y="11466"/>
                    </a:lnTo>
                    <a:lnTo>
                      <a:pt x="15214" y="12022"/>
                    </a:lnTo>
                    <a:lnTo>
                      <a:pt x="13663" y="12655"/>
                    </a:lnTo>
                    <a:lnTo>
                      <a:pt x="12037" y="13366"/>
                    </a:lnTo>
                    <a:lnTo>
                      <a:pt x="10328" y="14141"/>
                    </a:lnTo>
                    <a:lnTo>
                      <a:pt x="8582" y="15046"/>
                    </a:lnTo>
                    <a:lnTo>
                      <a:pt x="6835" y="16042"/>
                    </a:lnTo>
                    <a:lnTo>
                      <a:pt x="5044" y="17166"/>
                    </a:lnTo>
                    <a:lnTo>
                      <a:pt x="3298" y="18498"/>
                    </a:lnTo>
                    <a:lnTo>
                      <a:pt x="1626" y="19971"/>
                    </a:lnTo>
                    <a:lnTo>
                      <a:pt x="0" y="21600"/>
                    </a:lnTo>
                    <a:lnTo>
                      <a:pt x="2646" y="21600"/>
                    </a:lnTo>
                    <a:lnTo>
                      <a:pt x="4152" y="20256"/>
                    </a:lnTo>
                    <a:lnTo>
                      <a:pt x="5651" y="18989"/>
                    </a:lnTo>
                    <a:lnTo>
                      <a:pt x="7158" y="17942"/>
                    </a:lnTo>
                    <a:lnTo>
                      <a:pt x="8582" y="16946"/>
                    </a:lnTo>
                    <a:lnTo>
                      <a:pt x="10006" y="16042"/>
                    </a:lnTo>
                    <a:lnTo>
                      <a:pt x="11385" y="15331"/>
                    </a:lnTo>
                    <a:lnTo>
                      <a:pt x="12689" y="14633"/>
                    </a:lnTo>
                    <a:lnTo>
                      <a:pt x="13948" y="13999"/>
                    </a:lnTo>
                    <a:lnTo>
                      <a:pt x="15132" y="13508"/>
                    </a:lnTo>
                    <a:lnTo>
                      <a:pt x="16226" y="13017"/>
                    </a:lnTo>
                    <a:lnTo>
                      <a:pt x="17246" y="12590"/>
                    </a:lnTo>
                    <a:lnTo>
                      <a:pt x="18182" y="12241"/>
                    </a:lnTo>
                    <a:lnTo>
                      <a:pt x="18992" y="11815"/>
                    </a:lnTo>
                    <a:lnTo>
                      <a:pt x="19681" y="11530"/>
                    </a:lnTo>
                    <a:lnTo>
                      <a:pt x="20251" y="11181"/>
                    </a:lnTo>
                    <a:lnTo>
                      <a:pt x="20701" y="10832"/>
                    </a:lnTo>
                    <a:lnTo>
                      <a:pt x="20985" y="10548"/>
                    </a:lnTo>
                    <a:lnTo>
                      <a:pt x="21188" y="10264"/>
                    </a:lnTo>
                    <a:lnTo>
                      <a:pt x="21353" y="9915"/>
                    </a:lnTo>
                    <a:lnTo>
                      <a:pt x="21473" y="9630"/>
                    </a:lnTo>
                    <a:lnTo>
                      <a:pt x="21555" y="9359"/>
                    </a:lnTo>
                    <a:lnTo>
                      <a:pt x="21600" y="9074"/>
                    </a:lnTo>
                    <a:lnTo>
                      <a:pt x="21555" y="8506"/>
                    </a:lnTo>
                    <a:lnTo>
                      <a:pt x="21390" y="8014"/>
                    </a:lnTo>
                    <a:lnTo>
                      <a:pt x="21233" y="7601"/>
                    </a:lnTo>
                    <a:lnTo>
                      <a:pt x="20985" y="7239"/>
                    </a:lnTo>
                    <a:lnTo>
                      <a:pt x="20783" y="7032"/>
                    </a:lnTo>
                    <a:close/>
                  </a:path>
                </a:pathLst>
              </a:custGeom>
              <a:gradFill flip="none" rotWithShape="1">
                <a:gsLst>
                  <a:gs pos="0">
                    <a:srgbClr val="003399"/>
                  </a:gs>
                  <a:gs pos="100000">
                    <a:srgbClr val="002E8B"/>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1748" name="Freeform 7"/>
              <p:cNvSpPr/>
              <p:nvPr/>
            </p:nvSpPr>
            <p:spPr>
              <a:xfrm>
                <a:off x="3876675" y="700087"/>
                <a:ext cx="1998663" cy="1287464"/>
              </a:xfrm>
              <a:custGeom>
                <a:avLst/>
                <a:gdLst/>
                <a:ahLst/>
                <a:cxnLst>
                  <a:cxn ang="0">
                    <a:pos x="wd2" y="hd2"/>
                  </a:cxn>
                  <a:cxn ang="5400000">
                    <a:pos x="wd2" y="hd2"/>
                  </a:cxn>
                  <a:cxn ang="10800000">
                    <a:pos x="wd2" y="hd2"/>
                  </a:cxn>
                  <a:cxn ang="16200000">
                    <a:pos x="wd2" y="hd2"/>
                  </a:cxn>
                </a:cxnLst>
                <a:rect l="0" t="0" r="r" b="b"/>
                <a:pathLst>
                  <a:path w="21600" h="21600" extrusionOk="0">
                    <a:moveTo>
                      <a:pt x="21600" y="16380"/>
                    </a:moveTo>
                    <a:lnTo>
                      <a:pt x="21411" y="15661"/>
                    </a:lnTo>
                    <a:lnTo>
                      <a:pt x="21223" y="15075"/>
                    </a:lnTo>
                    <a:lnTo>
                      <a:pt x="20862" y="14356"/>
                    </a:lnTo>
                    <a:lnTo>
                      <a:pt x="20382" y="13770"/>
                    </a:lnTo>
                    <a:lnTo>
                      <a:pt x="19267" y="12758"/>
                    </a:lnTo>
                    <a:lnTo>
                      <a:pt x="17877" y="11745"/>
                    </a:lnTo>
                    <a:lnTo>
                      <a:pt x="16196" y="10867"/>
                    </a:lnTo>
                    <a:lnTo>
                      <a:pt x="14429" y="10147"/>
                    </a:lnTo>
                    <a:lnTo>
                      <a:pt x="12473" y="9269"/>
                    </a:lnTo>
                    <a:lnTo>
                      <a:pt x="8561" y="7830"/>
                    </a:lnTo>
                    <a:lnTo>
                      <a:pt x="6708" y="6951"/>
                    </a:lnTo>
                    <a:lnTo>
                      <a:pt x="4941" y="6099"/>
                    </a:lnTo>
                    <a:lnTo>
                      <a:pt x="3346" y="5220"/>
                    </a:lnTo>
                    <a:lnTo>
                      <a:pt x="2042" y="4048"/>
                    </a:lnTo>
                    <a:lnTo>
                      <a:pt x="926" y="2903"/>
                    </a:lnTo>
                    <a:lnTo>
                      <a:pt x="566" y="2317"/>
                    </a:lnTo>
                    <a:lnTo>
                      <a:pt x="275" y="1598"/>
                    </a:lnTo>
                    <a:lnTo>
                      <a:pt x="86" y="879"/>
                    </a:lnTo>
                    <a:lnTo>
                      <a:pt x="0" y="0"/>
                    </a:lnTo>
                    <a:lnTo>
                      <a:pt x="0" y="1012"/>
                    </a:lnTo>
                    <a:lnTo>
                      <a:pt x="86" y="1598"/>
                    </a:lnTo>
                    <a:lnTo>
                      <a:pt x="275" y="2317"/>
                    </a:lnTo>
                    <a:lnTo>
                      <a:pt x="566" y="3036"/>
                    </a:lnTo>
                    <a:lnTo>
                      <a:pt x="926" y="3782"/>
                    </a:lnTo>
                    <a:lnTo>
                      <a:pt x="1493" y="4634"/>
                    </a:lnTo>
                    <a:lnTo>
                      <a:pt x="2145" y="5513"/>
                    </a:lnTo>
                    <a:lnTo>
                      <a:pt x="3071" y="6392"/>
                    </a:lnTo>
                    <a:lnTo>
                      <a:pt x="4186" y="7404"/>
                    </a:lnTo>
                    <a:lnTo>
                      <a:pt x="5593" y="8256"/>
                    </a:lnTo>
                    <a:lnTo>
                      <a:pt x="7171" y="9269"/>
                    </a:lnTo>
                    <a:lnTo>
                      <a:pt x="9024" y="10147"/>
                    </a:lnTo>
                    <a:lnTo>
                      <a:pt x="11272" y="11026"/>
                    </a:lnTo>
                    <a:lnTo>
                      <a:pt x="12850" y="11586"/>
                    </a:lnTo>
                    <a:lnTo>
                      <a:pt x="14240" y="12331"/>
                    </a:lnTo>
                    <a:lnTo>
                      <a:pt x="15458" y="13051"/>
                    </a:lnTo>
                    <a:lnTo>
                      <a:pt x="16573" y="13636"/>
                    </a:lnTo>
                    <a:lnTo>
                      <a:pt x="17414" y="14356"/>
                    </a:lnTo>
                    <a:lnTo>
                      <a:pt x="18066" y="15075"/>
                    </a:lnTo>
                    <a:lnTo>
                      <a:pt x="18529" y="15794"/>
                    </a:lnTo>
                    <a:lnTo>
                      <a:pt x="18906" y="16513"/>
                    </a:lnTo>
                    <a:lnTo>
                      <a:pt x="19078" y="17259"/>
                    </a:lnTo>
                    <a:lnTo>
                      <a:pt x="19181" y="17978"/>
                    </a:lnTo>
                    <a:lnTo>
                      <a:pt x="19078" y="18564"/>
                    </a:lnTo>
                    <a:lnTo>
                      <a:pt x="18803" y="19283"/>
                    </a:lnTo>
                    <a:lnTo>
                      <a:pt x="18529" y="19869"/>
                    </a:lnTo>
                    <a:lnTo>
                      <a:pt x="18066" y="20428"/>
                    </a:lnTo>
                    <a:lnTo>
                      <a:pt x="16762" y="21600"/>
                    </a:lnTo>
                    <a:lnTo>
                      <a:pt x="17963" y="21014"/>
                    </a:lnTo>
                    <a:lnTo>
                      <a:pt x="18992" y="20428"/>
                    </a:lnTo>
                    <a:lnTo>
                      <a:pt x="19833" y="19869"/>
                    </a:lnTo>
                    <a:lnTo>
                      <a:pt x="20571" y="19283"/>
                    </a:lnTo>
                    <a:lnTo>
                      <a:pt x="21034" y="18697"/>
                    </a:lnTo>
                    <a:lnTo>
                      <a:pt x="21411" y="17978"/>
                    </a:lnTo>
                    <a:lnTo>
                      <a:pt x="21600" y="17259"/>
                    </a:lnTo>
                    <a:lnTo>
                      <a:pt x="21600" y="16380"/>
                    </a:lnTo>
                    <a:close/>
                  </a:path>
                </a:pathLst>
              </a:custGeom>
              <a:gradFill flip="none" rotWithShape="1">
                <a:gsLst>
                  <a:gs pos="0">
                    <a:srgbClr val="003399"/>
                  </a:gs>
                  <a:gs pos="100000">
                    <a:srgbClr val="002E8B"/>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1749" name="Freeform 8"/>
              <p:cNvSpPr/>
              <p:nvPr/>
            </p:nvSpPr>
            <p:spPr>
              <a:xfrm>
                <a:off x="1860550" y="1771650"/>
                <a:ext cx="4522788" cy="1538288"/>
              </a:xfrm>
              <a:custGeom>
                <a:avLst/>
                <a:gdLst/>
                <a:ahLst/>
                <a:cxnLst>
                  <a:cxn ang="0">
                    <a:pos x="wd2" y="hd2"/>
                  </a:cxn>
                  <a:cxn ang="5400000">
                    <a:pos x="wd2" y="hd2"/>
                  </a:cxn>
                  <a:cxn ang="10800000">
                    <a:pos x="wd2" y="hd2"/>
                  </a:cxn>
                  <a:cxn ang="16200000">
                    <a:pos x="wd2" y="hd2"/>
                  </a:cxn>
                </a:cxnLst>
                <a:rect l="0" t="0" r="r" b="b"/>
                <a:pathLst>
                  <a:path w="21600" h="21600" extrusionOk="0">
                    <a:moveTo>
                      <a:pt x="698" y="21355"/>
                    </a:moveTo>
                    <a:lnTo>
                      <a:pt x="0" y="21600"/>
                    </a:lnTo>
                    <a:lnTo>
                      <a:pt x="2964" y="21600"/>
                    </a:lnTo>
                    <a:lnTo>
                      <a:pt x="3290" y="21110"/>
                    </a:lnTo>
                    <a:lnTo>
                      <a:pt x="3662" y="20374"/>
                    </a:lnTo>
                    <a:lnTo>
                      <a:pt x="4200" y="19527"/>
                    </a:lnTo>
                    <a:lnTo>
                      <a:pt x="4814" y="18680"/>
                    </a:lnTo>
                    <a:lnTo>
                      <a:pt x="5512" y="17699"/>
                    </a:lnTo>
                    <a:lnTo>
                      <a:pt x="6338" y="16607"/>
                    </a:lnTo>
                    <a:lnTo>
                      <a:pt x="7286" y="15515"/>
                    </a:lnTo>
                    <a:lnTo>
                      <a:pt x="8355" y="14311"/>
                    </a:lnTo>
                    <a:lnTo>
                      <a:pt x="9545" y="12973"/>
                    </a:lnTo>
                    <a:lnTo>
                      <a:pt x="10864" y="11636"/>
                    </a:lnTo>
                    <a:lnTo>
                      <a:pt x="12305" y="10298"/>
                    </a:lnTo>
                    <a:lnTo>
                      <a:pt x="13867" y="8983"/>
                    </a:lnTo>
                    <a:lnTo>
                      <a:pt x="15595" y="7646"/>
                    </a:lnTo>
                    <a:lnTo>
                      <a:pt x="17445" y="6308"/>
                    </a:lnTo>
                    <a:lnTo>
                      <a:pt x="19462" y="4971"/>
                    </a:lnTo>
                    <a:lnTo>
                      <a:pt x="21600" y="3633"/>
                    </a:lnTo>
                    <a:lnTo>
                      <a:pt x="21600" y="0"/>
                    </a:lnTo>
                    <a:lnTo>
                      <a:pt x="21357" y="357"/>
                    </a:lnTo>
                    <a:lnTo>
                      <a:pt x="21024" y="736"/>
                    </a:lnTo>
                    <a:lnTo>
                      <a:pt x="20614" y="1204"/>
                    </a:lnTo>
                    <a:lnTo>
                      <a:pt x="20076" y="1694"/>
                    </a:lnTo>
                    <a:lnTo>
                      <a:pt x="19500" y="2185"/>
                    </a:lnTo>
                    <a:lnTo>
                      <a:pt x="18886" y="2675"/>
                    </a:lnTo>
                    <a:lnTo>
                      <a:pt x="18188" y="3277"/>
                    </a:lnTo>
                    <a:lnTo>
                      <a:pt x="17445" y="3767"/>
                    </a:lnTo>
                    <a:lnTo>
                      <a:pt x="14322" y="6175"/>
                    </a:lnTo>
                    <a:lnTo>
                      <a:pt x="12798" y="7267"/>
                    </a:lnTo>
                    <a:lnTo>
                      <a:pt x="12055" y="7891"/>
                    </a:lnTo>
                    <a:lnTo>
                      <a:pt x="11395" y="8493"/>
                    </a:lnTo>
                    <a:lnTo>
                      <a:pt x="8393" y="11279"/>
                    </a:lnTo>
                    <a:lnTo>
                      <a:pt x="6914" y="12862"/>
                    </a:lnTo>
                    <a:lnTo>
                      <a:pt x="5512" y="14422"/>
                    </a:lnTo>
                    <a:lnTo>
                      <a:pt x="4155" y="16005"/>
                    </a:lnTo>
                    <a:lnTo>
                      <a:pt x="2881" y="17699"/>
                    </a:lnTo>
                    <a:lnTo>
                      <a:pt x="1729" y="19527"/>
                    </a:lnTo>
                    <a:lnTo>
                      <a:pt x="698" y="21355"/>
                    </a:lnTo>
                    <a:close/>
                  </a:path>
                </a:pathLst>
              </a:custGeom>
              <a:gradFill flip="none" rotWithShape="1">
                <a:gsLst>
                  <a:gs pos="0">
                    <a:srgbClr val="002A7D"/>
                  </a:gs>
                  <a:gs pos="100000">
                    <a:srgbClr val="003399"/>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1750" name="Freeform 9"/>
              <p:cNvSpPr/>
              <p:nvPr/>
            </p:nvSpPr>
            <p:spPr>
              <a:xfrm>
                <a:off x="1619250" y="0"/>
                <a:ext cx="4773613" cy="3309938"/>
              </a:xfrm>
              <a:custGeom>
                <a:avLst/>
                <a:gdLst/>
                <a:ahLst/>
                <a:cxnLst>
                  <a:cxn ang="0">
                    <a:pos x="wd2" y="hd2"/>
                  </a:cxn>
                  <a:cxn ang="5400000">
                    <a:pos x="wd2" y="hd2"/>
                  </a:cxn>
                  <a:cxn ang="10800000">
                    <a:pos x="wd2" y="hd2"/>
                  </a:cxn>
                  <a:cxn ang="16200000">
                    <a:pos x="wd2" y="hd2"/>
                  </a:cxn>
                </a:cxnLst>
                <a:rect l="0" t="0" r="r" b="b"/>
                <a:pathLst>
                  <a:path w="21600" h="21600" extrusionOk="0">
                    <a:moveTo>
                      <a:pt x="10250" y="4569"/>
                    </a:moveTo>
                    <a:lnTo>
                      <a:pt x="10294" y="4911"/>
                    </a:lnTo>
                    <a:lnTo>
                      <a:pt x="10373" y="5190"/>
                    </a:lnTo>
                    <a:lnTo>
                      <a:pt x="10488" y="5470"/>
                    </a:lnTo>
                    <a:lnTo>
                      <a:pt x="10646" y="5698"/>
                    </a:lnTo>
                    <a:lnTo>
                      <a:pt x="11069" y="6143"/>
                    </a:lnTo>
                    <a:lnTo>
                      <a:pt x="11658" y="6599"/>
                    </a:lnTo>
                    <a:lnTo>
                      <a:pt x="12319" y="6941"/>
                    </a:lnTo>
                    <a:lnTo>
                      <a:pt x="13059" y="7273"/>
                    </a:lnTo>
                    <a:lnTo>
                      <a:pt x="13842" y="7614"/>
                    </a:lnTo>
                    <a:lnTo>
                      <a:pt x="15480" y="8174"/>
                    </a:lnTo>
                    <a:lnTo>
                      <a:pt x="16299" y="8516"/>
                    </a:lnTo>
                    <a:lnTo>
                      <a:pt x="17039" y="8795"/>
                    </a:lnTo>
                    <a:lnTo>
                      <a:pt x="17700" y="9137"/>
                    </a:lnTo>
                    <a:lnTo>
                      <a:pt x="18324" y="9531"/>
                    </a:lnTo>
                    <a:lnTo>
                      <a:pt x="18791" y="9925"/>
                    </a:lnTo>
                    <a:lnTo>
                      <a:pt x="18949" y="10153"/>
                    </a:lnTo>
                    <a:lnTo>
                      <a:pt x="19100" y="10432"/>
                    </a:lnTo>
                    <a:lnTo>
                      <a:pt x="19222" y="10660"/>
                    </a:lnTo>
                    <a:lnTo>
                      <a:pt x="19258" y="10940"/>
                    </a:lnTo>
                    <a:lnTo>
                      <a:pt x="19258" y="11220"/>
                    </a:lnTo>
                    <a:lnTo>
                      <a:pt x="19222" y="11447"/>
                    </a:lnTo>
                    <a:lnTo>
                      <a:pt x="19143" y="11675"/>
                    </a:lnTo>
                    <a:lnTo>
                      <a:pt x="18985" y="11903"/>
                    </a:lnTo>
                    <a:lnTo>
                      <a:pt x="18791" y="12121"/>
                    </a:lnTo>
                    <a:lnTo>
                      <a:pt x="18554" y="12297"/>
                    </a:lnTo>
                    <a:lnTo>
                      <a:pt x="18281" y="12515"/>
                    </a:lnTo>
                    <a:lnTo>
                      <a:pt x="17972" y="12691"/>
                    </a:lnTo>
                    <a:lnTo>
                      <a:pt x="17585" y="12856"/>
                    </a:lnTo>
                    <a:lnTo>
                      <a:pt x="17154" y="13022"/>
                    </a:lnTo>
                    <a:lnTo>
                      <a:pt x="16723" y="13198"/>
                    </a:lnTo>
                    <a:lnTo>
                      <a:pt x="16220" y="13364"/>
                    </a:lnTo>
                    <a:lnTo>
                      <a:pt x="15128" y="13758"/>
                    </a:lnTo>
                    <a:lnTo>
                      <a:pt x="13878" y="14214"/>
                    </a:lnTo>
                    <a:lnTo>
                      <a:pt x="12513" y="14721"/>
                    </a:lnTo>
                    <a:lnTo>
                      <a:pt x="10998" y="15281"/>
                    </a:lnTo>
                    <a:lnTo>
                      <a:pt x="9396" y="15954"/>
                    </a:lnTo>
                    <a:lnTo>
                      <a:pt x="7679" y="16752"/>
                    </a:lnTo>
                    <a:lnTo>
                      <a:pt x="5890" y="17705"/>
                    </a:lnTo>
                    <a:lnTo>
                      <a:pt x="3980" y="18834"/>
                    </a:lnTo>
                    <a:lnTo>
                      <a:pt x="2026" y="20129"/>
                    </a:lnTo>
                    <a:lnTo>
                      <a:pt x="0" y="21600"/>
                    </a:lnTo>
                    <a:lnTo>
                      <a:pt x="1092" y="21600"/>
                    </a:lnTo>
                    <a:lnTo>
                      <a:pt x="1753" y="21486"/>
                    </a:lnTo>
                    <a:lnTo>
                      <a:pt x="2773" y="20637"/>
                    </a:lnTo>
                    <a:lnTo>
                      <a:pt x="3857" y="19787"/>
                    </a:lnTo>
                    <a:lnTo>
                      <a:pt x="5028" y="19000"/>
                    </a:lnTo>
                    <a:lnTo>
                      <a:pt x="6314" y="18264"/>
                    </a:lnTo>
                    <a:lnTo>
                      <a:pt x="7643" y="17539"/>
                    </a:lnTo>
                    <a:lnTo>
                      <a:pt x="9044" y="16803"/>
                    </a:lnTo>
                    <a:lnTo>
                      <a:pt x="11931" y="15508"/>
                    </a:lnTo>
                    <a:lnTo>
                      <a:pt x="12556" y="15229"/>
                    </a:lnTo>
                    <a:lnTo>
                      <a:pt x="13253" y="14939"/>
                    </a:lnTo>
                    <a:lnTo>
                      <a:pt x="14697" y="14431"/>
                    </a:lnTo>
                    <a:lnTo>
                      <a:pt x="17656" y="13312"/>
                    </a:lnTo>
                    <a:lnTo>
                      <a:pt x="18324" y="13084"/>
                    </a:lnTo>
                    <a:lnTo>
                      <a:pt x="18985" y="12805"/>
                    </a:lnTo>
                    <a:lnTo>
                      <a:pt x="19610" y="12577"/>
                    </a:lnTo>
                    <a:lnTo>
                      <a:pt x="20156" y="12349"/>
                    </a:lnTo>
                    <a:lnTo>
                      <a:pt x="20659" y="12121"/>
                    </a:lnTo>
                    <a:lnTo>
                      <a:pt x="21054" y="11903"/>
                    </a:lnTo>
                    <a:lnTo>
                      <a:pt x="21363" y="11727"/>
                    </a:lnTo>
                    <a:lnTo>
                      <a:pt x="21600" y="11561"/>
                    </a:lnTo>
                    <a:lnTo>
                      <a:pt x="21600" y="9023"/>
                    </a:lnTo>
                    <a:lnTo>
                      <a:pt x="21126" y="8909"/>
                    </a:lnTo>
                    <a:lnTo>
                      <a:pt x="20544" y="8744"/>
                    </a:lnTo>
                    <a:lnTo>
                      <a:pt x="19919" y="8567"/>
                    </a:lnTo>
                    <a:lnTo>
                      <a:pt x="19179" y="8350"/>
                    </a:lnTo>
                    <a:lnTo>
                      <a:pt x="18439" y="8122"/>
                    </a:lnTo>
                    <a:lnTo>
                      <a:pt x="17656" y="7842"/>
                    </a:lnTo>
                    <a:lnTo>
                      <a:pt x="16098" y="7273"/>
                    </a:lnTo>
                    <a:lnTo>
                      <a:pt x="15358" y="6941"/>
                    </a:lnTo>
                    <a:lnTo>
                      <a:pt x="14697" y="6599"/>
                    </a:lnTo>
                    <a:lnTo>
                      <a:pt x="14072" y="6257"/>
                    </a:lnTo>
                    <a:lnTo>
                      <a:pt x="13526" y="5864"/>
                    </a:lnTo>
                    <a:lnTo>
                      <a:pt x="13102" y="5532"/>
                    </a:lnTo>
                    <a:lnTo>
                      <a:pt x="12786" y="5128"/>
                    </a:lnTo>
                    <a:lnTo>
                      <a:pt x="12707" y="4911"/>
                    </a:lnTo>
                    <a:lnTo>
                      <a:pt x="12628" y="4734"/>
                    </a:lnTo>
                    <a:lnTo>
                      <a:pt x="12592" y="4517"/>
                    </a:lnTo>
                    <a:lnTo>
                      <a:pt x="12628" y="4341"/>
                    </a:lnTo>
                    <a:lnTo>
                      <a:pt x="12786" y="3947"/>
                    </a:lnTo>
                    <a:lnTo>
                      <a:pt x="13023" y="3553"/>
                    </a:lnTo>
                    <a:lnTo>
                      <a:pt x="13375" y="3274"/>
                    </a:lnTo>
                    <a:lnTo>
                      <a:pt x="13799" y="2994"/>
                    </a:lnTo>
                    <a:lnTo>
                      <a:pt x="14266" y="2766"/>
                    </a:lnTo>
                    <a:lnTo>
                      <a:pt x="14812" y="2538"/>
                    </a:lnTo>
                    <a:lnTo>
                      <a:pt x="16062" y="2207"/>
                    </a:lnTo>
                    <a:lnTo>
                      <a:pt x="17462" y="1865"/>
                    </a:lnTo>
                    <a:lnTo>
                      <a:pt x="18870" y="1637"/>
                    </a:lnTo>
                    <a:lnTo>
                      <a:pt x="20307" y="1295"/>
                    </a:lnTo>
                    <a:lnTo>
                      <a:pt x="20975" y="1129"/>
                    </a:lnTo>
                    <a:lnTo>
                      <a:pt x="21600" y="901"/>
                    </a:lnTo>
                    <a:lnTo>
                      <a:pt x="21600" y="0"/>
                    </a:lnTo>
                    <a:lnTo>
                      <a:pt x="20896" y="228"/>
                    </a:lnTo>
                    <a:lnTo>
                      <a:pt x="20077" y="456"/>
                    </a:lnTo>
                    <a:lnTo>
                      <a:pt x="19222" y="684"/>
                    </a:lnTo>
                    <a:lnTo>
                      <a:pt x="18324" y="849"/>
                    </a:lnTo>
                    <a:lnTo>
                      <a:pt x="16414" y="1243"/>
                    </a:lnTo>
                    <a:lnTo>
                      <a:pt x="15480" y="1409"/>
                    </a:lnTo>
                    <a:lnTo>
                      <a:pt x="14582" y="1637"/>
                    </a:lnTo>
                    <a:lnTo>
                      <a:pt x="13684" y="1803"/>
                    </a:lnTo>
                    <a:lnTo>
                      <a:pt x="12865" y="2093"/>
                    </a:lnTo>
                    <a:lnTo>
                      <a:pt x="12125" y="2372"/>
                    </a:lnTo>
                    <a:lnTo>
                      <a:pt x="11500" y="2704"/>
                    </a:lnTo>
                    <a:lnTo>
                      <a:pt x="10954" y="3108"/>
                    </a:lnTo>
                    <a:lnTo>
                      <a:pt x="10567" y="3502"/>
                    </a:lnTo>
                    <a:lnTo>
                      <a:pt x="10452" y="3719"/>
                    </a:lnTo>
                    <a:lnTo>
                      <a:pt x="10329" y="4009"/>
                    </a:lnTo>
                    <a:lnTo>
                      <a:pt x="10250" y="4289"/>
                    </a:lnTo>
                    <a:lnTo>
                      <a:pt x="10250" y="4569"/>
                    </a:lnTo>
                    <a:close/>
                  </a:path>
                </a:pathLst>
              </a:custGeom>
              <a:solidFill>
                <a:srgbClr val="00339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1751" name="Freeform 10"/>
              <p:cNvSpPr/>
              <p:nvPr/>
            </p:nvSpPr>
            <p:spPr>
              <a:xfrm>
                <a:off x="4402137" y="138112"/>
                <a:ext cx="1981201" cy="855664"/>
              </a:xfrm>
              <a:custGeom>
                <a:avLst/>
                <a:gdLst/>
                <a:ahLst/>
                <a:cxnLst>
                  <a:cxn ang="0">
                    <a:pos x="wd2" y="hd2"/>
                  </a:cxn>
                  <a:cxn ang="5400000">
                    <a:pos x="wd2" y="hd2"/>
                  </a:cxn>
                  <a:cxn ang="10800000">
                    <a:pos x="wd2" y="hd2"/>
                  </a:cxn>
                  <a:cxn ang="16200000">
                    <a:pos x="wd2" y="hd2"/>
                  </a:cxn>
                </a:cxnLst>
                <a:rect l="0" t="0" r="r" b="b"/>
                <a:pathLst>
                  <a:path w="21600" h="21600" extrusionOk="0">
                    <a:moveTo>
                      <a:pt x="0" y="13305"/>
                    </a:moveTo>
                    <a:lnTo>
                      <a:pt x="0" y="14427"/>
                    </a:lnTo>
                    <a:lnTo>
                      <a:pt x="87" y="15509"/>
                    </a:lnTo>
                    <a:lnTo>
                      <a:pt x="467" y="16591"/>
                    </a:lnTo>
                    <a:lnTo>
                      <a:pt x="935" y="17472"/>
                    </a:lnTo>
                    <a:lnTo>
                      <a:pt x="1592" y="18554"/>
                    </a:lnTo>
                    <a:lnTo>
                      <a:pt x="2440" y="19636"/>
                    </a:lnTo>
                    <a:lnTo>
                      <a:pt x="3375" y="20518"/>
                    </a:lnTo>
                    <a:lnTo>
                      <a:pt x="4413" y="21600"/>
                    </a:lnTo>
                    <a:lnTo>
                      <a:pt x="3669" y="20718"/>
                    </a:lnTo>
                    <a:lnTo>
                      <a:pt x="3098" y="19636"/>
                    </a:lnTo>
                    <a:lnTo>
                      <a:pt x="2717" y="18755"/>
                    </a:lnTo>
                    <a:lnTo>
                      <a:pt x="2440" y="17913"/>
                    </a:lnTo>
                    <a:lnTo>
                      <a:pt x="2354" y="17032"/>
                    </a:lnTo>
                    <a:lnTo>
                      <a:pt x="2354" y="16150"/>
                    </a:lnTo>
                    <a:lnTo>
                      <a:pt x="2440" y="15268"/>
                    </a:lnTo>
                    <a:lnTo>
                      <a:pt x="3098" y="13745"/>
                    </a:lnTo>
                    <a:lnTo>
                      <a:pt x="3479" y="13104"/>
                    </a:lnTo>
                    <a:lnTo>
                      <a:pt x="4604" y="11782"/>
                    </a:lnTo>
                    <a:lnTo>
                      <a:pt x="6110" y="10499"/>
                    </a:lnTo>
                    <a:lnTo>
                      <a:pt x="7702" y="9377"/>
                    </a:lnTo>
                    <a:lnTo>
                      <a:pt x="9588" y="8536"/>
                    </a:lnTo>
                    <a:lnTo>
                      <a:pt x="11458" y="7654"/>
                    </a:lnTo>
                    <a:lnTo>
                      <a:pt x="15404" y="6131"/>
                    </a:lnTo>
                    <a:lnTo>
                      <a:pt x="17187" y="5450"/>
                    </a:lnTo>
                    <a:lnTo>
                      <a:pt x="18883" y="4809"/>
                    </a:lnTo>
                    <a:lnTo>
                      <a:pt x="20388" y="4609"/>
                    </a:lnTo>
                    <a:lnTo>
                      <a:pt x="21600" y="4168"/>
                    </a:lnTo>
                    <a:lnTo>
                      <a:pt x="21600" y="0"/>
                    </a:lnTo>
                    <a:lnTo>
                      <a:pt x="20094" y="882"/>
                    </a:lnTo>
                    <a:lnTo>
                      <a:pt x="18502" y="1523"/>
                    </a:lnTo>
                    <a:lnTo>
                      <a:pt x="15127" y="2845"/>
                    </a:lnTo>
                    <a:lnTo>
                      <a:pt x="11648" y="3727"/>
                    </a:lnTo>
                    <a:lnTo>
                      <a:pt x="8360" y="5049"/>
                    </a:lnTo>
                    <a:lnTo>
                      <a:pt x="6767" y="5691"/>
                    </a:lnTo>
                    <a:lnTo>
                      <a:pt x="5348" y="6332"/>
                    </a:lnTo>
                    <a:lnTo>
                      <a:pt x="3946" y="7213"/>
                    </a:lnTo>
                    <a:lnTo>
                      <a:pt x="2821" y="8095"/>
                    </a:lnTo>
                    <a:lnTo>
                      <a:pt x="1783" y="9177"/>
                    </a:lnTo>
                    <a:lnTo>
                      <a:pt x="935" y="10259"/>
                    </a:lnTo>
                    <a:lnTo>
                      <a:pt x="381" y="11782"/>
                    </a:lnTo>
                    <a:lnTo>
                      <a:pt x="0" y="13305"/>
                    </a:lnTo>
                    <a:close/>
                  </a:path>
                </a:pathLst>
              </a:custGeom>
              <a:gradFill flip="none" rotWithShape="1">
                <a:gsLst>
                  <a:gs pos="0">
                    <a:srgbClr val="002D86"/>
                  </a:gs>
                  <a:gs pos="100000">
                    <a:srgbClr val="003399"/>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grpSp>
        <p:sp>
          <p:nvSpPr>
            <p:cNvPr id="1753" name="Freeform 11"/>
            <p:cNvSpPr/>
            <p:nvPr/>
          </p:nvSpPr>
          <p:spPr>
            <a:xfrm>
              <a:off x="5273675" y="2128837"/>
              <a:ext cx="2897188" cy="2439989"/>
            </a:xfrm>
            <a:custGeom>
              <a:avLst/>
              <a:gdLst/>
              <a:ahLst/>
              <a:cxnLst>
                <a:cxn ang="0">
                  <a:pos x="wd2" y="hd2"/>
                </a:cxn>
                <a:cxn ang="5400000">
                  <a:pos x="wd2" y="hd2"/>
                </a:cxn>
                <a:cxn ang="10800000">
                  <a:pos x="wd2" y="hd2"/>
                </a:cxn>
                <a:cxn ang="16200000">
                  <a:pos x="wd2" y="hd2"/>
                </a:cxn>
              </a:cxnLst>
              <a:rect l="0" t="0" r="r" b="b"/>
              <a:pathLst>
                <a:path w="21600" h="21600" extrusionOk="0">
                  <a:moveTo>
                    <a:pt x="7253" y="15998"/>
                  </a:moveTo>
                  <a:lnTo>
                    <a:pt x="9238" y="15601"/>
                  </a:lnTo>
                  <a:lnTo>
                    <a:pt x="11082" y="15204"/>
                  </a:lnTo>
                  <a:lnTo>
                    <a:pt x="12766" y="14880"/>
                  </a:lnTo>
                  <a:lnTo>
                    <a:pt x="14300" y="14483"/>
                  </a:lnTo>
                  <a:lnTo>
                    <a:pt x="15673" y="14072"/>
                  </a:lnTo>
                  <a:lnTo>
                    <a:pt x="16896" y="13675"/>
                  </a:lnTo>
                  <a:lnTo>
                    <a:pt x="18025" y="13189"/>
                  </a:lnTo>
                  <a:lnTo>
                    <a:pt x="18938" y="12792"/>
                  </a:lnTo>
                  <a:lnTo>
                    <a:pt x="19756" y="12234"/>
                  </a:lnTo>
                  <a:lnTo>
                    <a:pt x="20424" y="11763"/>
                  </a:lnTo>
                  <a:lnTo>
                    <a:pt x="20885" y="11116"/>
                  </a:lnTo>
                  <a:lnTo>
                    <a:pt x="21290" y="10469"/>
                  </a:lnTo>
                  <a:lnTo>
                    <a:pt x="21497" y="9837"/>
                  </a:lnTo>
                  <a:lnTo>
                    <a:pt x="21600" y="9028"/>
                  </a:lnTo>
                  <a:lnTo>
                    <a:pt x="21544" y="8234"/>
                  </a:lnTo>
                  <a:lnTo>
                    <a:pt x="21346" y="7352"/>
                  </a:lnTo>
                  <a:lnTo>
                    <a:pt x="21083" y="6720"/>
                  </a:lnTo>
                  <a:lnTo>
                    <a:pt x="20678" y="5999"/>
                  </a:lnTo>
                  <a:lnTo>
                    <a:pt x="20170" y="5352"/>
                  </a:lnTo>
                  <a:lnTo>
                    <a:pt x="19559" y="4720"/>
                  </a:lnTo>
                  <a:lnTo>
                    <a:pt x="18891" y="4073"/>
                  </a:lnTo>
                  <a:lnTo>
                    <a:pt x="18129" y="3441"/>
                  </a:lnTo>
                  <a:lnTo>
                    <a:pt x="16642" y="2309"/>
                  </a:lnTo>
                  <a:lnTo>
                    <a:pt x="15880" y="1838"/>
                  </a:lnTo>
                  <a:lnTo>
                    <a:pt x="15165" y="1353"/>
                  </a:lnTo>
                  <a:lnTo>
                    <a:pt x="14450" y="956"/>
                  </a:lnTo>
                  <a:lnTo>
                    <a:pt x="13886" y="632"/>
                  </a:lnTo>
                  <a:lnTo>
                    <a:pt x="13378" y="397"/>
                  </a:lnTo>
                  <a:lnTo>
                    <a:pt x="13020" y="147"/>
                  </a:lnTo>
                  <a:lnTo>
                    <a:pt x="12766" y="74"/>
                  </a:lnTo>
                  <a:lnTo>
                    <a:pt x="12663" y="0"/>
                  </a:lnTo>
                  <a:lnTo>
                    <a:pt x="14093" y="794"/>
                  </a:lnTo>
                  <a:lnTo>
                    <a:pt x="15570" y="1750"/>
                  </a:lnTo>
                  <a:lnTo>
                    <a:pt x="17000" y="2720"/>
                  </a:lnTo>
                  <a:lnTo>
                    <a:pt x="18326" y="3749"/>
                  </a:lnTo>
                  <a:lnTo>
                    <a:pt x="18938" y="4235"/>
                  </a:lnTo>
                  <a:lnTo>
                    <a:pt x="19455" y="4793"/>
                  </a:lnTo>
                  <a:lnTo>
                    <a:pt x="19963" y="5352"/>
                  </a:lnTo>
                  <a:lnTo>
                    <a:pt x="20424" y="5911"/>
                  </a:lnTo>
                  <a:lnTo>
                    <a:pt x="20782" y="6470"/>
                  </a:lnTo>
                  <a:lnTo>
                    <a:pt x="21036" y="7028"/>
                  </a:lnTo>
                  <a:lnTo>
                    <a:pt x="21186" y="7675"/>
                  </a:lnTo>
                  <a:lnTo>
                    <a:pt x="21290" y="8234"/>
                  </a:lnTo>
                  <a:lnTo>
                    <a:pt x="21243" y="8793"/>
                  </a:lnTo>
                  <a:lnTo>
                    <a:pt x="21083" y="9352"/>
                  </a:lnTo>
                  <a:lnTo>
                    <a:pt x="20829" y="9837"/>
                  </a:lnTo>
                  <a:lnTo>
                    <a:pt x="20424" y="10322"/>
                  </a:lnTo>
                  <a:lnTo>
                    <a:pt x="19963" y="10719"/>
                  </a:lnTo>
                  <a:lnTo>
                    <a:pt x="19399" y="11116"/>
                  </a:lnTo>
                  <a:lnTo>
                    <a:pt x="18787" y="11440"/>
                  </a:lnTo>
                  <a:lnTo>
                    <a:pt x="18072" y="11763"/>
                  </a:lnTo>
                  <a:lnTo>
                    <a:pt x="17254" y="12072"/>
                  </a:lnTo>
                  <a:lnTo>
                    <a:pt x="16445" y="12395"/>
                  </a:lnTo>
                  <a:lnTo>
                    <a:pt x="14601" y="12881"/>
                  </a:lnTo>
                  <a:lnTo>
                    <a:pt x="12710" y="13351"/>
                  </a:lnTo>
                  <a:lnTo>
                    <a:pt x="10668" y="13836"/>
                  </a:lnTo>
                  <a:lnTo>
                    <a:pt x="8683" y="14233"/>
                  </a:lnTo>
                  <a:lnTo>
                    <a:pt x="6736" y="14630"/>
                  </a:lnTo>
                  <a:lnTo>
                    <a:pt x="4901" y="15116"/>
                  </a:lnTo>
                  <a:lnTo>
                    <a:pt x="4083" y="15351"/>
                  </a:lnTo>
                  <a:lnTo>
                    <a:pt x="3321" y="15674"/>
                  </a:lnTo>
                  <a:lnTo>
                    <a:pt x="2606" y="15910"/>
                  </a:lnTo>
                  <a:lnTo>
                    <a:pt x="1938" y="16233"/>
                  </a:lnTo>
                  <a:lnTo>
                    <a:pt x="1383" y="16557"/>
                  </a:lnTo>
                  <a:lnTo>
                    <a:pt x="866" y="16880"/>
                  </a:lnTo>
                  <a:lnTo>
                    <a:pt x="508" y="17277"/>
                  </a:lnTo>
                  <a:lnTo>
                    <a:pt x="207" y="17674"/>
                  </a:lnTo>
                  <a:lnTo>
                    <a:pt x="56" y="18071"/>
                  </a:lnTo>
                  <a:lnTo>
                    <a:pt x="0" y="18556"/>
                  </a:lnTo>
                  <a:lnTo>
                    <a:pt x="103" y="19042"/>
                  </a:lnTo>
                  <a:lnTo>
                    <a:pt x="254" y="19512"/>
                  </a:lnTo>
                  <a:lnTo>
                    <a:pt x="508" y="19924"/>
                  </a:lnTo>
                  <a:lnTo>
                    <a:pt x="922" y="20321"/>
                  </a:lnTo>
                  <a:lnTo>
                    <a:pt x="1326" y="20644"/>
                  </a:lnTo>
                  <a:lnTo>
                    <a:pt x="1844" y="20953"/>
                  </a:lnTo>
                  <a:lnTo>
                    <a:pt x="3067" y="21600"/>
                  </a:lnTo>
                  <a:lnTo>
                    <a:pt x="2502" y="21203"/>
                  </a:lnTo>
                  <a:lnTo>
                    <a:pt x="2041" y="20791"/>
                  </a:lnTo>
                  <a:lnTo>
                    <a:pt x="1637" y="20394"/>
                  </a:lnTo>
                  <a:lnTo>
                    <a:pt x="1383" y="19997"/>
                  </a:lnTo>
                  <a:lnTo>
                    <a:pt x="1176" y="19600"/>
                  </a:lnTo>
                  <a:lnTo>
                    <a:pt x="1129" y="19203"/>
                  </a:lnTo>
                  <a:lnTo>
                    <a:pt x="1176" y="18792"/>
                  </a:lnTo>
                  <a:lnTo>
                    <a:pt x="1326" y="18483"/>
                  </a:lnTo>
                  <a:lnTo>
                    <a:pt x="1637" y="18071"/>
                  </a:lnTo>
                  <a:lnTo>
                    <a:pt x="1994" y="17762"/>
                  </a:lnTo>
                  <a:lnTo>
                    <a:pt x="2559" y="17439"/>
                  </a:lnTo>
                  <a:lnTo>
                    <a:pt x="3217" y="17115"/>
                  </a:lnTo>
                  <a:lnTo>
                    <a:pt x="3979" y="16792"/>
                  </a:lnTo>
                  <a:lnTo>
                    <a:pt x="4958" y="16483"/>
                  </a:lnTo>
                  <a:lnTo>
                    <a:pt x="6030" y="16233"/>
                  </a:lnTo>
                  <a:lnTo>
                    <a:pt x="7253" y="15998"/>
                  </a:lnTo>
                  <a:close/>
                </a:path>
              </a:pathLst>
            </a:custGeom>
            <a:gradFill flip="none" rotWithShape="1">
              <a:gsLst>
                <a:gs pos="0">
                  <a:srgbClr val="002B82"/>
                </a:gs>
                <a:gs pos="100000">
                  <a:srgbClr val="003399"/>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1754" name="Freeform 12"/>
            <p:cNvSpPr/>
            <p:nvPr/>
          </p:nvSpPr>
          <p:spPr>
            <a:xfrm>
              <a:off x="0" y="0"/>
              <a:ext cx="9140826" cy="2819401"/>
            </a:xfrm>
            <a:prstGeom prst="rect">
              <a:avLst/>
            </a:prstGeom>
            <a:gradFill flip="none" rotWithShape="1">
              <a:gsLst>
                <a:gs pos="0">
                  <a:srgbClr val="000514"/>
                </a:gs>
                <a:gs pos="100000">
                  <a:srgbClr val="003399"/>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grpSp>
      <p:sp>
        <p:nvSpPr>
          <p:cNvPr id="1756" name="Title Text"/>
          <p:cNvSpPr txBox="1">
            <a:spLocks noGrp="1"/>
          </p:cNvSpPr>
          <p:nvPr>
            <p:ph type="title"/>
          </p:nvPr>
        </p:nvSpPr>
        <p:spPr>
          <a:xfrm>
            <a:off x="1792288" y="4800600"/>
            <a:ext cx="5486401" cy="566738"/>
          </a:xfrm>
          <a:prstGeom prst="rect">
            <a:avLst/>
          </a:prstGeom>
        </p:spPr>
        <p:txBody>
          <a:bodyPr anchor="b"/>
          <a:lstStyle>
            <a:lvl1pPr algn="l">
              <a:defRPr sz="2000" b="1">
                <a:solidFill>
                  <a:srgbClr val="E5E5FF"/>
                </a:solidFill>
                <a:latin typeface="Garamond"/>
                <a:ea typeface="Garamond"/>
                <a:cs typeface="Garamond"/>
                <a:sym typeface="Garamond"/>
              </a:defRPr>
            </a:lvl1pPr>
          </a:lstStyle>
          <a:p>
            <a:r>
              <a:t>Title Text</a:t>
            </a:r>
          </a:p>
        </p:txBody>
      </p:sp>
      <p:sp>
        <p:nvSpPr>
          <p:cNvPr id="1757" name="Picture Placeholder 2"/>
          <p:cNvSpPr>
            <a:spLocks noGrp="1"/>
          </p:cNvSpPr>
          <p:nvPr>
            <p:ph type="pic" sz="half" idx="21"/>
          </p:nvPr>
        </p:nvSpPr>
        <p:spPr>
          <a:xfrm>
            <a:off x="1792288" y="612775"/>
            <a:ext cx="5486401" cy="4114800"/>
          </a:xfrm>
          <a:prstGeom prst="rect">
            <a:avLst/>
          </a:prstGeom>
        </p:spPr>
        <p:txBody>
          <a:bodyPr lIns="91439" rIns="91439">
            <a:noAutofit/>
          </a:bodyPr>
          <a:lstStyle/>
          <a:p>
            <a:endParaRPr/>
          </a:p>
        </p:txBody>
      </p:sp>
      <p:sp>
        <p:nvSpPr>
          <p:cNvPr id="1758" name="Body Level One…"/>
          <p:cNvSpPr txBox="1">
            <a:spLocks noGrp="1"/>
          </p:cNvSpPr>
          <p:nvPr>
            <p:ph type="body" sz="quarter" idx="1"/>
          </p:nvPr>
        </p:nvSpPr>
        <p:spPr>
          <a:xfrm>
            <a:off x="1792288" y="5367337"/>
            <a:ext cx="5486401" cy="804863"/>
          </a:xfrm>
          <a:prstGeom prst="rect">
            <a:avLst/>
          </a:prstGeom>
        </p:spPr>
        <p:txBody>
          <a:bodyPr/>
          <a:lstStyle>
            <a:lvl1pPr marL="0" indent="0">
              <a:spcBef>
                <a:spcPts val="300"/>
              </a:spcBef>
              <a:buClrTx/>
              <a:buSzTx/>
              <a:buNone/>
              <a:defRPr sz="1400">
                <a:latin typeface="Garamond"/>
                <a:ea typeface="Garamond"/>
                <a:cs typeface="Garamond"/>
                <a:sym typeface="Garamond"/>
              </a:defRPr>
            </a:lvl1pPr>
            <a:lvl2pPr marL="0" indent="457200">
              <a:spcBef>
                <a:spcPts val="300"/>
              </a:spcBef>
              <a:buClrTx/>
              <a:buSzTx/>
              <a:buNone/>
              <a:defRPr sz="1400">
                <a:latin typeface="Garamond"/>
                <a:ea typeface="Garamond"/>
                <a:cs typeface="Garamond"/>
                <a:sym typeface="Garamond"/>
              </a:defRPr>
            </a:lvl2pPr>
            <a:lvl3pPr marL="0" indent="914400">
              <a:spcBef>
                <a:spcPts val="300"/>
              </a:spcBef>
              <a:buClrTx/>
              <a:buSzTx/>
              <a:buNone/>
              <a:defRPr sz="1400">
                <a:latin typeface="Garamond"/>
                <a:ea typeface="Garamond"/>
                <a:cs typeface="Garamond"/>
                <a:sym typeface="Garamond"/>
              </a:defRPr>
            </a:lvl3pPr>
            <a:lvl4pPr marL="0" indent="1371600">
              <a:spcBef>
                <a:spcPts val="300"/>
              </a:spcBef>
              <a:buClrTx/>
              <a:buSzTx/>
              <a:buNone/>
              <a:defRPr sz="1400">
                <a:latin typeface="Garamond"/>
                <a:ea typeface="Garamond"/>
                <a:cs typeface="Garamond"/>
                <a:sym typeface="Garamond"/>
              </a:defRPr>
            </a:lvl4pPr>
            <a:lvl5pPr marL="0" indent="1828800">
              <a:spcBef>
                <a:spcPts val="300"/>
              </a:spcBef>
              <a:buClrTx/>
              <a:buSzTx/>
              <a:buNone/>
              <a:defRPr sz="1400">
                <a:latin typeface="Garamond"/>
                <a:ea typeface="Garamond"/>
                <a:cs typeface="Garamond"/>
                <a:sym typeface="Garamond"/>
              </a:defRPr>
            </a:lvl5pPr>
          </a:lstStyle>
          <a:p>
            <a:r>
              <a:t>Body Level One</a:t>
            </a:r>
          </a:p>
          <a:p>
            <a:pPr lvl="1"/>
            <a:r>
              <a:t>Body Level Two</a:t>
            </a:r>
          </a:p>
          <a:p>
            <a:pPr lvl="2"/>
            <a:r>
              <a:t>Body Level Three</a:t>
            </a:r>
          </a:p>
          <a:p>
            <a:pPr lvl="3"/>
            <a:r>
              <a:t>Body Level Four</a:t>
            </a:r>
          </a:p>
          <a:p>
            <a:pPr lvl="4"/>
            <a:r>
              <a:t>Body Level Five</a:t>
            </a:r>
          </a:p>
        </p:txBody>
      </p:sp>
      <p:sp>
        <p:nvSpPr>
          <p:cNvPr id="1759" name="Slide Number"/>
          <p:cNvSpPr txBox="1">
            <a:spLocks noGrp="1"/>
          </p:cNvSpPr>
          <p:nvPr>
            <p:ph type="sldNum" sz="quarter" idx="2"/>
          </p:nvPr>
        </p:nvSpPr>
        <p:spPr>
          <a:xfrm>
            <a:off x="8439785" y="6468110"/>
            <a:ext cx="247015" cy="256541"/>
          </a:xfrm>
          <a:prstGeom prst="rect">
            <a:avLst/>
          </a:prstGeom>
        </p:spPr>
        <p:txBody>
          <a:bodyPr anchor="b"/>
          <a:lstStyle>
            <a:lvl1pPr>
              <a:defRPr sz="1200">
                <a:latin typeface="Garamond"/>
                <a:ea typeface="Garamond"/>
                <a:cs typeface="Garamond"/>
                <a:sym typeface="Garamond"/>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3862004028"/>
      </p:ext>
    </p:extLst>
  </p:cSld>
  <p:clrMapOvr>
    <a:masterClrMapping/>
  </p:clrMapOvr>
  <p:transition spd="med"/>
</p:sldLayout>
</file>

<file path=ppt/slideLayouts/slideLayout3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a:extLst>
              <a:ext uri="{FF2B5EF4-FFF2-40B4-BE49-F238E27FC236}">
                <a16:creationId xmlns:a16="http://schemas.microsoft.com/office/drawing/2014/main" id="{97B6C17B-890E-5847-A437-D4EDD718B7B7}"/>
              </a:ext>
            </a:extLst>
          </p:cNvPr>
          <p:cNvSpPr>
            <a:spLocks noGrp="1" noChangeArrowheads="1"/>
          </p:cNvSpPr>
          <p:nvPr>
            <p:ph type="dt" sz="half" idx="10"/>
          </p:nvPr>
        </p:nvSpPr>
        <p:spPr>
          <a:ln/>
        </p:spPr>
        <p:txBody>
          <a:bodyPr/>
          <a:lstStyle>
            <a:lvl1pPr>
              <a:defRPr/>
            </a:lvl1pPr>
          </a:lstStyle>
          <a:p>
            <a:pPr>
              <a:defRPr/>
            </a:pPr>
            <a:endParaRPr lang="en-US"/>
          </a:p>
        </p:txBody>
      </p:sp>
      <p:sp>
        <p:nvSpPr>
          <p:cNvPr id="5" name="Rectangle 5">
            <a:extLst>
              <a:ext uri="{FF2B5EF4-FFF2-40B4-BE49-F238E27FC236}">
                <a16:creationId xmlns:a16="http://schemas.microsoft.com/office/drawing/2014/main" id="{CBBC9DF9-D4C7-4F4A-A9A5-4B5786B08AD2}"/>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6">
            <a:extLst>
              <a:ext uri="{FF2B5EF4-FFF2-40B4-BE49-F238E27FC236}">
                <a16:creationId xmlns:a16="http://schemas.microsoft.com/office/drawing/2014/main" id="{9999750B-F233-E147-AE49-C17FD7A97CA7}"/>
              </a:ext>
            </a:extLst>
          </p:cNvPr>
          <p:cNvSpPr>
            <a:spLocks noGrp="1" noChangeArrowheads="1"/>
          </p:cNvSpPr>
          <p:nvPr>
            <p:ph type="sldNum" sz="quarter" idx="12"/>
          </p:nvPr>
        </p:nvSpPr>
        <p:spPr>
          <a:ln/>
        </p:spPr>
        <p:txBody>
          <a:bodyPr/>
          <a:lstStyle>
            <a:lvl1pPr>
              <a:defRPr/>
            </a:lvl1pPr>
          </a:lstStyle>
          <a:p>
            <a:fld id="{C7D82CB5-1AAF-AF4A-A6B7-1C16E376B678}" type="slidenum">
              <a:rPr lang="en-US" altLang="en-US"/>
              <a:pPr/>
              <a:t>‹#›</a:t>
            </a:fld>
            <a:endParaRPr lang="en-US" altLang="en-US"/>
          </a:p>
        </p:txBody>
      </p:sp>
    </p:spTree>
    <p:extLst>
      <p:ext uri="{BB962C8B-B14F-4D97-AF65-F5344CB8AC3E}">
        <p14:creationId xmlns:p14="http://schemas.microsoft.com/office/powerpoint/2010/main" val="2498025921"/>
      </p:ext>
    </p:extLst>
  </p:cSld>
  <p:clrMapOvr>
    <a:masterClrMapping/>
  </p:clrMapOvr>
</p:sldLayout>
</file>

<file path=ppt/slideLayouts/slideLayout320.xml><?xml version="1.0" encoding="utf-8"?>
<p:sldLayout xmlns:a="http://schemas.openxmlformats.org/drawingml/2006/main" xmlns:r="http://schemas.openxmlformats.org/officeDocument/2006/relationships" xmlns:p="http://schemas.openxmlformats.org/presentationml/2006/main" showMasterSp="0" type="tx">
  <p:cSld name="7_Title and Vertical Text">
    <p:bg>
      <p:bgPr>
        <a:solidFill>
          <a:srgbClr val="003399"/>
        </a:solidFill>
        <a:effectLst/>
      </p:bgPr>
    </p:bg>
    <p:spTree>
      <p:nvGrpSpPr>
        <p:cNvPr id="1" name=""/>
        <p:cNvGrpSpPr/>
        <p:nvPr/>
      </p:nvGrpSpPr>
      <p:grpSpPr>
        <a:xfrm>
          <a:off x="0" y="0"/>
          <a:ext cx="0" cy="0"/>
          <a:chOff x="0" y="0"/>
          <a:chExt cx="0" cy="0"/>
        </a:xfrm>
      </p:grpSpPr>
      <p:grpSp>
        <p:nvGrpSpPr>
          <p:cNvPr id="1774" name="Group 4"/>
          <p:cNvGrpSpPr/>
          <p:nvPr/>
        </p:nvGrpSpPr>
        <p:grpSpPr>
          <a:xfrm>
            <a:off x="0" y="0"/>
            <a:ext cx="9140826" cy="6850064"/>
            <a:chOff x="0" y="0"/>
            <a:chExt cx="9140825" cy="6850063"/>
          </a:xfrm>
        </p:grpSpPr>
        <p:grpSp>
          <p:nvGrpSpPr>
            <p:cNvPr id="1771" name="Group 5"/>
            <p:cNvGrpSpPr/>
            <p:nvPr/>
          </p:nvGrpSpPr>
          <p:grpSpPr>
            <a:xfrm>
              <a:off x="2743200" y="3540125"/>
              <a:ext cx="6392863" cy="3309939"/>
              <a:chOff x="0" y="0"/>
              <a:chExt cx="6392862" cy="3309937"/>
            </a:xfrm>
          </p:grpSpPr>
          <p:sp>
            <p:nvSpPr>
              <p:cNvPr id="1766" name="Freeform 6"/>
              <p:cNvSpPr/>
              <p:nvPr/>
            </p:nvSpPr>
            <p:spPr>
              <a:xfrm>
                <a:off x="0" y="657225"/>
                <a:ext cx="4575176" cy="2652713"/>
              </a:xfrm>
              <a:custGeom>
                <a:avLst/>
                <a:gdLst/>
                <a:ahLst/>
                <a:cxnLst>
                  <a:cxn ang="0">
                    <a:pos x="wd2" y="hd2"/>
                  </a:cxn>
                  <a:cxn ang="5400000">
                    <a:pos x="wd2" y="hd2"/>
                  </a:cxn>
                  <a:cxn ang="10800000">
                    <a:pos x="wd2" y="hd2"/>
                  </a:cxn>
                  <a:cxn ang="16200000">
                    <a:pos x="wd2" y="hd2"/>
                  </a:cxn>
                </a:cxnLst>
                <a:rect l="0" t="0" r="r" b="b"/>
                <a:pathLst>
                  <a:path w="21600" h="21600" extrusionOk="0">
                    <a:moveTo>
                      <a:pt x="20783" y="7032"/>
                    </a:moveTo>
                    <a:lnTo>
                      <a:pt x="20536" y="6825"/>
                    </a:lnTo>
                    <a:lnTo>
                      <a:pt x="20176" y="6541"/>
                    </a:lnTo>
                    <a:lnTo>
                      <a:pt x="19726" y="6256"/>
                    </a:lnTo>
                    <a:lnTo>
                      <a:pt x="19194" y="5907"/>
                    </a:lnTo>
                    <a:lnTo>
                      <a:pt x="18587" y="5481"/>
                    </a:lnTo>
                    <a:lnTo>
                      <a:pt x="17898" y="5132"/>
                    </a:lnTo>
                    <a:lnTo>
                      <a:pt x="16511" y="4434"/>
                    </a:lnTo>
                    <a:lnTo>
                      <a:pt x="15574" y="4007"/>
                    </a:lnTo>
                    <a:lnTo>
                      <a:pt x="14765" y="3581"/>
                    </a:lnTo>
                    <a:lnTo>
                      <a:pt x="14075" y="3167"/>
                    </a:lnTo>
                    <a:lnTo>
                      <a:pt x="13543" y="2740"/>
                    </a:lnTo>
                    <a:lnTo>
                      <a:pt x="13056" y="2314"/>
                    </a:lnTo>
                    <a:lnTo>
                      <a:pt x="12689" y="1965"/>
                    </a:lnTo>
                    <a:lnTo>
                      <a:pt x="12404" y="1616"/>
                    </a:lnTo>
                    <a:lnTo>
                      <a:pt x="12202" y="1331"/>
                    </a:lnTo>
                    <a:lnTo>
                      <a:pt x="12037" y="1047"/>
                    </a:lnTo>
                    <a:lnTo>
                      <a:pt x="11917" y="776"/>
                    </a:lnTo>
                    <a:lnTo>
                      <a:pt x="11879" y="556"/>
                    </a:lnTo>
                    <a:lnTo>
                      <a:pt x="11834" y="349"/>
                    </a:lnTo>
                    <a:lnTo>
                      <a:pt x="11879" y="65"/>
                    </a:lnTo>
                    <a:lnTo>
                      <a:pt x="11879" y="0"/>
                    </a:lnTo>
                    <a:lnTo>
                      <a:pt x="11752" y="349"/>
                    </a:lnTo>
                    <a:lnTo>
                      <a:pt x="11669" y="633"/>
                    </a:lnTo>
                    <a:lnTo>
                      <a:pt x="11669" y="982"/>
                    </a:lnTo>
                    <a:lnTo>
                      <a:pt x="11752" y="1267"/>
                    </a:lnTo>
                    <a:lnTo>
                      <a:pt x="11917" y="1551"/>
                    </a:lnTo>
                    <a:lnTo>
                      <a:pt x="12119" y="1823"/>
                    </a:lnTo>
                    <a:lnTo>
                      <a:pt x="12366" y="2107"/>
                    </a:lnTo>
                    <a:lnTo>
                      <a:pt x="12651" y="2391"/>
                    </a:lnTo>
                    <a:lnTo>
                      <a:pt x="13018" y="2676"/>
                    </a:lnTo>
                    <a:lnTo>
                      <a:pt x="13423" y="2947"/>
                    </a:lnTo>
                    <a:lnTo>
                      <a:pt x="14278" y="3451"/>
                    </a:lnTo>
                    <a:lnTo>
                      <a:pt x="15289" y="4007"/>
                    </a:lnTo>
                    <a:lnTo>
                      <a:pt x="16354" y="4498"/>
                    </a:lnTo>
                    <a:lnTo>
                      <a:pt x="17126" y="4925"/>
                    </a:lnTo>
                    <a:lnTo>
                      <a:pt x="17853" y="5274"/>
                    </a:lnTo>
                    <a:lnTo>
                      <a:pt x="18467" y="5623"/>
                    </a:lnTo>
                    <a:lnTo>
                      <a:pt x="19037" y="5972"/>
                    </a:lnTo>
                    <a:lnTo>
                      <a:pt x="19524" y="6256"/>
                    </a:lnTo>
                    <a:lnTo>
                      <a:pt x="19929" y="6541"/>
                    </a:lnTo>
                    <a:lnTo>
                      <a:pt x="20296" y="6825"/>
                    </a:lnTo>
                    <a:lnTo>
                      <a:pt x="20536" y="7032"/>
                    </a:lnTo>
                    <a:lnTo>
                      <a:pt x="20746" y="7239"/>
                    </a:lnTo>
                    <a:lnTo>
                      <a:pt x="20866" y="7459"/>
                    </a:lnTo>
                    <a:lnTo>
                      <a:pt x="20948" y="7665"/>
                    </a:lnTo>
                    <a:lnTo>
                      <a:pt x="20985" y="7950"/>
                    </a:lnTo>
                    <a:lnTo>
                      <a:pt x="20948" y="8299"/>
                    </a:lnTo>
                    <a:lnTo>
                      <a:pt x="20866" y="8583"/>
                    </a:lnTo>
                    <a:lnTo>
                      <a:pt x="20701" y="8932"/>
                    </a:lnTo>
                    <a:lnTo>
                      <a:pt x="20461" y="9217"/>
                    </a:lnTo>
                    <a:lnTo>
                      <a:pt x="20176" y="9501"/>
                    </a:lnTo>
                    <a:lnTo>
                      <a:pt x="19809" y="9772"/>
                    </a:lnTo>
                    <a:lnTo>
                      <a:pt x="19404" y="10057"/>
                    </a:lnTo>
                    <a:lnTo>
                      <a:pt x="18954" y="10341"/>
                    </a:lnTo>
                    <a:lnTo>
                      <a:pt x="18422" y="10625"/>
                    </a:lnTo>
                    <a:lnTo>
                      <a:pt x="17853" y="10897"/>
                    </a:lnTo>
                    <a:lnTo>
                      <a:pt x="17246" y="11181"/>
                    </a:lnTo>
                    <a:lnTo>
                      <a:pt x="16593" y="11466"/>
                    </a:lnTo>
                    <a:lnTo>
                      <a:pt x="15214" y="12022"/>
                    </a:lnTo>
                    <a:lnTo>
                      <a:pt x="13663" y="12655"/>
                    </a:lnTo>
                    <a:lnTo>
                      <a:pt x="12037" y="13366"/>
                    </a:lnTo>
                    <a:lnTo>
                      <a:pt x="10328" y="14141"/>
                    </a:lnTo>
                    <a:lnTo>
                      <a:pt x="8582" y="15046"/>
                    </a:lnTo>
                    <a:lnTo>
                      <a:pt x="6835" y="16042"/>
                    </a:lnTo>
                    <a:lnTo>
                      <a:pt x="5044" y="17166"/>
                    </a:lnTo>
                    <a:lnTo>
                      <a:pt x="3298" y="18498"/>
                    </a:lnTo>
                    <a:lnTo>
                      <a:pt x="1626" y="19971"/>
                    </a:lnTo>
                    <a:lnTo>
                      <a:pt x="0" y="21600"/>
                    </a:lnTo>
                    <a:lnTo>
                      <a:pt x="2646" y="21600"/>
                    </a:lnTo>
                    <a:lnTo>
                      <a:pt x="4152" y="20256"/>
                    </a:lnTo>
                    <a:lnTo>
                      <a:pt x="5651" y="18989"/>
                    </a:lnTo>
                    <a:lnTo>
                      <a:pt x="7158" y="17942"/>
                    </a:lnTo>
                    <a:lnTo>
                      <a:pt x="8582" y="16946"/>
                    </a:lnTo>
                    <a:lnTo>
                      <a:pt x="10006" y="16042"/>
                    </a:lnTo>
                    <a:lnTo>
                      <a:pt x="11385" y="15331"/>
                    </a:lnTo>
                    <a:lnTo>
                      <a:pt x="12689" y="14633"/>
                    </a:lnTo>
                    <a:lnTo>
                      <a:pt x="13948" y="13999"/>
                    </a:lnTo>
                    <a:lnTo>
                      <a:pt x="15132" y="13508"/>
                    </a:lnTo>
                    <a:lnTo>
                      <a:pt x="16226" y="13017"/>
                    </a:lnTo>
                    <a:lnTo>
                      <a:pt x="17246" y="12590"/>
                    </a:lnTo>
                    <a:lnTo>
                      <a:pt x="18182" y="12241"/>
                    </a:lnTo>
                    <a:lnTo>
                      <a:pt x="18992" y="11815"/>
                    </a:lnTo>
                    <a:lnTo>
                      <a:pt x="19681" y="11530"/>
                    </a:lnTo>
                    <a:lnTo>
                      <a:pt x="20251" y="11181"/>
                    </a:lnTo>
                    <a:lnTo>
                      <a:pt x="20701" y="10832"/>
                    </a:lnTo>
                    <a:lnTo>
                      <a:pt x="20985" y="10548"/>
                    </a:lnTo>
                    <a:lnTo>
                      <a:pt x="21188" y="10264"/>
                    </a:lnTo>
                    <a:lnTo>
                      <a:pt x="21353" y="9915"/>
                    </a:lnTo>
                    <a:lnTo>
                      <a:pt x="21473" y="9630"/>
                    </a:lnTo>
                    <a:lnTo>
                      <a:pt x="21555" y="9359"/>
                    </a:lnTo>
                    <a:lnTo>
                      <a:pt x="21600" y="9074"/>
                    </a:lnTo>
                    <a:lnTo>
                      <a:pt x="21555" y="8506"/>
                    </a:lnTo>
                    <a:lnTo>
                      <a:pt x="21390" y="8014"/>
                    </a:lnTo>
                    <a:lnTo>
                      <a:pt x="21233" y="7601"/>
                    </a:lnTo>
                    <a:lnTo>
                      <a:pt x="20985" y="7239"/>
                    </a:lnTo>
                    <a:lnTo>
                      <a:pt x="20783" y="7032"/>
                    </a:lnTo>
                    <a:close/>
                  </a:path>
                </a:pathLst>
              </a:custGeom>
              <a:gradFill flip="none" rotWithShape="1">
                <a:gsLst>
                  <a:gs pos="0">
                    <a:srgbClr val="003399"/>
                  </a:gs>
                  <a:gs pos="100000">
                    <a:srgbClr val="002E8B"/>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1767" name="Freeform 7"/>
              <p:cNvSpPr/>
              <p:nvPr/>
            </p:nvSpPr>
            <p:spPr>
              <a:xfrm>
                <a:off x="3876675" y="700087"/>
                <a:ext cx="1998663" cy="1287464"/>
              </a:xfrm>
              <a:custGeom>
                <a:avLst/>
                <a:gdLst/>
                <a:ahLst/>
                <a:cxnLst>
                  <a:cxn ang="0">
                    <a:pos x="wd2" y="hd2"/>
                  </a:cxn>
                  <a:cxn ang="5400000">
                    <a:pos x="wd2" y="hd2"/>
                  </a:cxn>
                  <a:cxn ang="10800000">
                    <a:pos x="wd2" y="hd2"/>
                  </a:cxn>
                  <a:cxn ang="16200000">
                    <a:pos x="wd2" y="hd2"/>
                  </a:cxn>
                </a:cxnLst>
                <a:rect l="0" t="0" r="r" b="b"/>
                <a:pathLst>
                  <a:path w="21600" h="21600" extrusionOk="0">
                    <a:moveTo>
                      <a:pt x="21600" y="16380"/>
                    </a:moveTo>
                    <a:lnTo>
                      <a:pt x="21411" y="15661"/>
                    </a:lnTo>
                    <a:lnTo>
                      <a:pt x="21223" y="15075"/>
                    </a:lnTo>
                    <a:lnTo>
                      <a:pt x="20862" y="14356"/>
                    </a:lnTo>
                    <a:lnTo>
                      <a:pt x="20382" y="13770"/>
                    </a:lnTo>
                    <a:lnTo>
                      <a:pt x="19267" y="12758"/>
                    </a:lnTo>
                    <a:lnTo>
                      <a:pt x="17877" y="11745"/>
                    </a:lnTo>
                    <a:lnTo>
                      <a:pt x="16196" y="10867"/>
                    </a:lnTo>
                    <a:lnTo>
                      <a:pt x="14429" y="10147"/>
                    </a:lnTo>
                    <a:lnTo>
                      <a:pt x="12473" y="9269"/>
                    </a:lnTo>
                    <a:lnTo>
                      <a:pt x="8561" y="7830"/>
                    </a:lnTo>
                    <a:lnTo>
                      <a:pt x="6708" y="6951"/>
                    </a:lnTo>
                    <a:lnTo>
                      <a:pt x="4941" y="6099"/>
                    </a:lnTo>
                    <a:lnTo>
                      <a:pt x="3346" y="5220"/>
                    </a:lnTo>
                    <a:lnTo>
                      <a:pt x="2042" y="4048"/>
                    </a:lnTo>
                    <a:lnTo>
                      <a:pt x="926" y="2903"/>
                    </a:lnTo>
                    <a:lnTo>
                      <a:pt x="566" y="2317"/>
                    </a:lnTo>
                    <a:lnTo>
                      <a:pt x="275" y="1598"/>
                    </a:lnTo>
                    <a:lnTo>
                      <a:pt x="86" y="879"/>
                    </a:lnTo>
                    <a:lnTo>
                      <a:pt x="0" y="0"/>
                    </a:lnTo>
                    <a:lnTo>
                      <a:pt x="0" y="1012"/>
                    </a:lnTo>
                    <a:lnTo>
                      <a:pt x="86" y="1598"/>
                    </a:lnTo>
                    <a:lnTo>
                      <a:pt x="275" y="2317"/>
                    </a:lnTo>
                    <a:lnTo>
                      <a:pt x="566" y="3036"/>
                    </a:lnTo>
                    <a:lnTo>
                      <a:pt x="926" y="3782"/>
                    </a:lnTo>
                    <a:lnTo>
                      <a:pt x="1493" y="4634"/>
                    </a:lnTo>
                    <a:lnTo>
                      <a:pt x="2145" y="5513"/>
                    </a:lnTo>
                    <a:lnTo>
                      <a:pt x="3071" y="6392"/>
                    </a:lnTo>
                    <a:lnTo>
                      <a:pt x="4186" y="7404"/>
                    </a:lnTo>
                    <a:lnTo>
                      <a:pt x="5593" y="8256"/>
                    </a:lnTo>
                    <a:lnTo>
                      <a:pt x="7171" y="9269"/>
                    </a:lnTo>
                    <a:lnTo>
                      <a:pt x="9024" y="10147"/>
                    </a:lnTo>
                    <a:lnTo>
                      <a:pt x="11272" y="11026"/>
                    </a:lnTo>
                    <a:lnTo>
                      <a:pt x="12850" y="11586"/>
                    </a:lnTo>
                    <a:lnTo>
                      <a:pt x="14240" y="12331"/>
                    </a:lnTo>
                    <a:lnTo>
                      <a:pt x="15458" y="13051"/>
                    </a:lnTo>
                    <a:lnTo>
                      <a:pt x="16573" y="13636"/>
                    </a:lnTo>
                    <a:lnTo>
                      <a:pt x="17414" y="14356"/>
                    </a:lnTo>
                    <a:lnTo>
                      <a:pt x="18066" y="15075"/>
                    </a:lnTo>
                    <a:lnTo>
                      <a:pt x="18529" y="15794"/>
                    </a:lnTo>
                    <a:lnTo>
                      <a:pt x="18906" y="16513"/>
                    </a:lnTo>
                    <a:lnTo>
                      <a:pt x="19078" y="17259"/>
                    </a:lnTo>
                    <a:lnTo>
                      <a:pt x="19181" y="17978"/>
                    </a:lnTo>
                    <a:lnTo>
                      <a:pt x="19078" y="18564"/>
                    </a:lnTo>
                    <a:lnTo>
                      <a:pt x="18803" y="19283"/>
                    </a:lnTo>
                    <a:lnTo>
                      <a:pt x="18529" y="19869"/>
                    </a:lnTo>
                    <a:lnTo>
                      <a:pt x="18066" y="20428"/>
                    </a:lnTo>
                    <a:lnTo>
                      <a:pt x="16762" y="21600"/>
                    </a:lnTo>
                    <a:lnTo>
                      <a:pt x="17963" y="21014"/>
                    </a:lnTo>
                    <a:lnTo>
                      <a:pt x="18992" y="20428"/>
                    </a:lnTo>
                    <a:lnTo>
                      <a:pt x="19833" y="19869"/>
                    </a:lnTo>
                    <a:lnTo>
                      <a:pt x="20571" y="19283"/>
                    </a:lnTo>
                    <a:lnTo>
                      <a:pt x="21034" y="18697"/>
                    </a:lnTo>
                    <a:lnTo>
                      <a:pt x="21411" y="17978"/>
                    </a:lnTo>
                    <a:lnTo>
                      <a:pt x="21600" y="17259"/>
                    </a:lnTo>
                    <a:lnTo>
                      <a:pt x="21600" y="16380"/>
                    </a:lnTo>
                    <a:close/>
                  </a:path>
                </a:pathLst>
              </a:custGeom>
              <a:gradFill flip="none" rotWithShape="1">
                <a:gsLst>
                  <a:gs pos="0">
                    <a:srgbClr val="003399"/>
                  </a:gs>
                  <a:gs pos="100000">
                    <a:srgbClr val="002E8B"/>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1768" name="Freeform 8"/>
              <p:cNvSpPr/>
              <p:nvPr/>
            </p:nvSpPr>
            <p:spPr>
              <a:xfrm>
                <a:off x="1860550" y="1771650"/>
                <a:ext cx="4522788" cy="1538288"/>
              </a:xfrm>
              <a:custGeom>
                <a:avLst/>
                <a:gdLst/>
                <a:ahLst/>
                <a:cxnLst>
                  <a:cxn ang="0">
                    <a:pos x="wd2" y="hd2"/>
                  </a:cxn>
                  <a:cxn ang="5400000">
                    <a:pos x="wd2" y="hd2"/>
                  </a:cxn>
                  <a:cxn ang="10800000">
                    <a:pos x="wd2" y="hd2"/>
                  </a:cxn>
                  <a:cxn ang="16200000">
                    <a:pos x="wd2" y="hd2"/>
                  </a:cxn>
                </a:cxnLst>
                <a:rect l="0" t="0" r="r" b="b"/>
                <a:pathLst>
                  <a:path w="21600" h="21600" extrusionOk="0">
                    <a:moveTo>
                      <a:pt x="698" y="21355"/>
                    </a:moveTo>
                    <a:lnTo>
                      <a:pt x="0" y="21600"/>
                    </a:lnTo>
                    <a:lnTo>
                      <a:pt x="2964" y="21600"/>
                    </a:lnTo>
                    <a:lnTo>
                      <a:pt x="3290" y="21110"/>
                    </a:lnTo>
                    <a:lnTo>
                      <a:pt x="3662" y="20374"/>
                    </a:lnTo>
                    <a:lnTo>
                      <a:pt x="4200" y="19527"/>
                    </a:lnTo>
                    <a:lnTo>
                      <a:pt x="4814" y="18680"/>
                    </a:lnTo>
                    <a:lnTo>
                      <a:pt x="5512" y="17699"/>
                    </a:lnTo>
                    <a:lnTo>
                      <a:pt x="6338" y="16607"/>
                    </a:lnTo>
                    <a:lnTo>
                      <a:pt x="7286" y="15515"/>
                    </a:lnTo>
                    <a:lnTo>
                      <a:pt x="8355" y="14311"/>
                    </a:lnTo>
                    <a:lnTo>
                      <a:pt x="9545" y="12973"/>
                    </a:lnTo>
                    <a:lnTo>
                      <a:pt x="10864" y="11636"/>
                    </a:lnTo>
                    <a:lnTo>
                      <a:pt x="12305" y="10298"/>
                    </a:lnTo>
                    <a:lnTo>
                      <a:pt x="13867" y="8983"/>
                    </a:lnTo>
                    <a:lnTo>
                      <a:pt x="15595" y="7646"/>
                    </a:lnTo>
                    <a:lnTo>
                      <a:pt x="17445" y="6308"/>
                    </a:lnTo>
                    <a:lnTo>
                      <a:pt x="19462" y="4971"/>
                    </a:lnTo>
                    <a:lnTo>
                      <a:pt x="21600" y="3633"/>
                    </a:lnTo>
                    <a:lnTo>
                      <a:pt x="21600" y="0"/>
                    </a:lnTo>
                    <a:lnTo>
                      <a:pt x="21357" y="357"/>
                    </a:lnTo>
                    <a:lnTo>
                      <a:pt x="21024" y="736"/>
                    </a:lnTo>
                    <a:lnTo>
                      <a:pt x="20614" y="1204"/>
                    </a:lnTo>
                    <a:lnTo>
                      <a:pt x="20076" y="1694"/>
                    </a:lnTo>
                    <a:lnTo>
                      <a:pt x="19500" y="2185"/>
                    </a:lnTo>
                    <a:lnTo>
                      <a:pt x="18886" y="2675"/>
                    </a:lnTo>
                    <a:lnTo>
                      <a:pt x="18188" y="3277"/>
                    </a:lnTo>
                    <a:lnTo>
                      <a:pt x="17445" y="3767"/>
                    </a:lnTo>
                    <a:lnTo>
                      <a:pt x="14322" y="6175"/>
                    </a:lnTo>
                    <a:lnTo>
                      <a:pt x="12798" y="7267"/>
                    </a:lnTo>
                    <a:lnTo>
                      <a:pt x="12055" y="7891"/>
                    </a:lnTo>
                    <a:lnTo>
                      <a:pt x="11395" y="8493"/>
                    </a:lnTo>
                    <a:lnTo>
                      <a:pt x="8393" y="11279"/>
                    </a:lnTo>
                    <a:lnTo>
                      <a:pt x="6914" y="12862"/>
                    </a:lnTo>
                    <a:lnTo>
                      <a:pt x="5512" y="14422"/>
                    </a:lnTo>
                    <a:lnTo>
                      <a:pt x="4155" y="16005"/>
                    </a:lnTo>
                    <a:lnTo>
                      <a:pt x="2881" y="17699"/>
                    </a:lnTo>
                    <a:lnTo>
                      <a:pt x="1729" y="19527"/>
                    </a:lnTo>
                    <a:lnTo>
                      <a:pt x="698" y="21355"/>
                    </a:lnTo>
                    <a:close/>
                  </a:path>
                </a:pathLst>
              </a:custGeom>
              <a:gradFill flip="none" rotWithShape="1">
                <a:gsLst>
                  <a:gs pos="0">
                    <a:srgbClr val="002A7D"/>
                  </a:gs>
                  <a:gs pos="100000">
                    <a:srgbClr val="003399"/>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1769" name="Freeform 9"/>
              <p:cNvSpPr/>
              <p:nvPr/>
            </p:nvSpPr>
            <p:spPr>
              <a:xfrm>
                <a:off x="1619250" y="0"/>
                <a:ext cx="4773613" cy="3309938"/>
              </a:xfrm>
              <a:custGeom>
                <a:avLst/>
                <a:gdLst/>
                <a:ahLst/>
                <a:cxnLst>
                  <a:cxn ang="0">
                    <a:pos x="wd2" y="hd2"/>
                  </a:cxn>
                  <a:cxn ang="5400000">
                    <a:pos x="wd2" y="hd2"/>
                  </a:cxn>
                  <a:cxn ang="10800000">
                    <a:pos x="wd2" y="hd2"/>
                  </a:cxn>
                  <a:cxn ang="16200000">
                    <a:pos x="wd2" y="hd2"/>
                  </a:cxn>
                </a:cxnLst>
                <a:rect l="0" t="0" r="r" b="b"/>
                <a:pathLst>
                  <a:path w="21600" h="21600" extrusionOk="0">
                    <a:moveTo>
                      <a:pt x="10250" y="4569"/>
                    </a:moveTo>
                    <a:lnTo>
                      <a:pt x="10294" y="4911"/>
                    </a:lnTo>
                    <a:lnTo>
                      <a:pt x="10373" y="5190"/>
                    </a:lnTo>
                    <a:lnTo>
                      <a:pt x="10488" y="5470"/>
                    </a:lnTo>
                    <a:lnTo>
                      <a:pt x="10646" y="5698"/>
                    </a:lnTo>
                    <a:lnTo>
                      <a:pt x="11069" y="6143"/>
                    </a:lnTo>
                    <a:lnTo>
                      <a:pt x="11658" y="6599"/>
                    </a:lnTo>
                    <a:lnTo>
                      <a:pt x="12319" y="6941"/>
                    </a:lnTo>
                    <a:lnTo>
                      <a:pt x="13059" y="7273"/>
                    </a:lnTo>
                    <a:lnTo>
                      <a:pt x="13842" y="7614"/>
                    </a:lnTo>
                    <a:lnTo>
                      <a:pt x="15480" y="8174"/>
                    </a:lnTo>
                    <a:lnTo>
                      <a:pt x="16299" y="8516"/>
                    </a:lnTo>
                    <a:lnTo>
                      <a:pt x="17039" y="8795"/>
                    </a:lnTo>
                    <a:lnTo>
                      <a:pt x="17700" y="9137"/>
                    </a:lnTo>
                    <a:lnTo>
                      <a:pt x="18324" y="9531"/>
                    </a:lnTo>
                    <a:lnTo>
                      <a:pt x="18791" y="9925"/>
                    </a:lnTo>
                    <a:lnTo>
                      <a:pt x="18949" y="10153"/>
                    </a:lnTo>
                    <a:lnTo>
                      <a:pt x="19100" y="10432"/>
                    </a:lnTo>
                    <a:lnTo>
                      <a:pt x="19222" y="10660"/>
                    </a:lnTo>
                    <a:lnTo>
                      <a:pt x="19258" y="10940"/>
                    </a:lnTo>
                    <a:lnTo>
                      <a:pt x="19258" y="11220"/>
                    </a:lnTo>
                    <a:lnTo>
                      <a:pt x="19222" y="11447"/>
                    </a:lnTo>
                    <a:lnTo>
                      <a:pt x="19143" y="11675"/>
                    </a:lnTo>
                    <a:lnTo>
                      <a:pt x="18985" y="11903"/>
                    </a:lnTo>
                    <a:lnTo>
                      <a:pt x="18791" y="12121"/>
                    </a:lnTo>
                    <a:lnTo>
                      <a:pt x="18554" y="12297"/>
                    </a:lnTo>
                    <a:lnTo>
                      <a:pt x="18281" y="12515"/>
                    </a:lnTo>
                    <a:lnTo>
                      <a:pt x="17972" y="12691"/>
                    </a:lnTo>
                    <a:lnTo>
                      <a:pt x="17585" y="12856"/>
                    </a:lnTo>
                    <a:lnTo>
                      <a:pt x="17154" y="13022"/>
                    </a:lnTo>
                    <a:lnTo>
                      <a:pt x="16723" y="13198"/>
                    </a:lnTo>
                    <a:lnTo>
                      <a:pt x="16220" y="13364"/>
                    </a:lnTo>
                    <a:lnTo>
                      <a:pt x="15128" y="13758"/>
                    </a:lnTo>
                    <a:lnTo>
                      <a:pt x="13878" y="14214"/>
                    </a:lnTo>
                    <a:lnTo>
                      <a:pt x="12513" y="14721"/>
                    </a:lnTo>
                    <a:lnTo>
                      <a:pt x="10998" y="15281"/>
                    </a:lnTo>
                    <a:lnTo>
                      <a:pt x="9396" y="15954"/>
                    </a:lnTo>
                    <a:lnTo>
                      <a:pt x="7679" y="16752"/>
                    </a:lnTo>
                    <a:lnTo>
                      <a:pt x="5890" y="17705"/>
                    </a:lnTo>
                    <a:lnTo>
                      <a:pt x="3980" y="18834"/>
                    </a:lnTo>
                    <a:lnTo>
                      <a:pt x="2026" y="20129"/>
                    </a:lnTo>
                    <a:lnTo>
                      <a:pt x="0" y="21600"/>
                    </a:lnTo>
                    <a:lnTo>
                      <a:pt x="1092" y="21600"/>
                    </a:lnTo>
                    <a:lnTo>
                      <a:pt x="1753" y="21486"/>
                    </a:lnTo>
                    <a:lnTo>
                      <a:pt x="2773" y="20637"/>
                    </a:lnTo>
                    <a:lnTo>
                      <a:pt x="3857" y="19787"/>
                    </a:lnTo>
                    <a:lnTo>
                      <a:pt x="5028" y="19000"/>
                    </a:lnTo>
                    <a:lnTo>
                      <a:pt x="6314" y="18264"/>
                    </a:lnTo>
                    <a:lnTo>
                      <a:pt x="7643" y="17539"/>
                    </a:lnTo>
                    <a:lnTo>
                      <a:pt x="9044" y="16803"/>
                    </a:lnTo>
                    <a:lnTo>
                      <a:pt x="11931" y="15508"/>
                    </a:lnTo>
                    <a:lnTo>
                      <a:pt x="12556" y="15229"/>
                    </a:lnTo>
                    <a:lnTo>
                      <a:pt x="13253" y="14939"/>
                    </a:lnTo>
                    <a:lnTo>
                      <a:pt x="14697" y="14431"/>
                    </a:lnTo>
                    <a:lnTo>
                      <a:pt x="17656" y="13312"/>
                    </a:lnTo>
                    <a:lnTo>
                      <a:pt x="18324" y="13084"/>
                    </a:lnTo>
                    <a:lnTo>
                      <a:pt x="18985" y="12805"/>
                    </a:lnTo>
                    <a:lnTo>
                      <a:pt x="19610" y="12577"/>
                    </a:lnTo>
                    <a:lnTo>
                      <a:pt x="20156" y="12349"/>
                    </a:lnTo>
                    <a:lnTo>
                      <a:pt x="20659" y="12121"/>
                    </a:lnTo>
                    <a:lnTo>
                      <a:pt x="21054" y="11903"/>
                    </a:lnTo>
                    <a:lnTo>
                      <a:pt x="21363" y="11727"/>
                    </a:lnTo>
                    <a:lnTo>
                      <a:pt x="21600" y="11561"/>
                    </a:lnTo>
                    <a:lnTo>
                      <a:pt x="21600" y="9023"/>
                    </a:lnTo>
                    <a:lnTo>
                      <a:pt x="21126" y="8909"/>
                    </a:lnTo>
                    <a:lnTo>
                      <a:pt x="20544" y="8744"/>
                    </a:lnTo>
                    <a:lnTo>
                      <a:pt x="19919" y="8567"/>
                    </a:lnTo>
                    <a:lnTo>
                      <a:pt x="19179" y="8350"/>
                    </a:lnTo>
                    <a:lnTo>
                      <a:pt x="18439" y="8122"/>
                    </a:lnTo>
                    <a:lnTo>
                      <a:pt x="17656" y="7842"/>
                    </a:lnTo>
                    <a:lnTo>
                      <a:pt x="16098" y="7273"/>
                    </a:lnTo>
                    <a:lnTo>
                      <a:pt x="15358" y="6941"/>
                    </a:lnTo>
                    <a:lnTo>
                      <a:pt x="14697" y="6599"/>
                    </a:lnTo>
                    <a:lnTo>
                      <a:pt x="14072" y="6257"/>
                    </a:lnTo>
                    <a:lnTo>
                      <a:pt x="13526" y="5864"/>
                    </a:lnTo>
                    <a:lnTo>
                      <a:pt x="13102" y="5532"/>
                    </a:lnTo>
                    <a:lnTo>
                      <a:pt x="12786" y="5128"/>
                    </a:lnTo>
                    <a:lnTo>
                      <a:pt x="12707" y="4911"/>
                    </a:lnTo>
                    <a:lnTo>
                      <a:pt x="12628" y="4734"/>
                    </a:lnTo>
                    <a:lnTo>
                      <a:pt x="12592" y="4517"/>
                    </a:lnTo>
                    <a:lnTo>
                      <a:pt x="12628" y="4341"/>
                    </a:lnTo>
                    <a:lnTo>
                      <a:pt x="12786" y="3947"/>
                    </a:lnTo>
                    <a:lnTo>
                      <a:pt x="13023" y="3553"/>
                    </a:lnTo>
                    <a:lnTo>
                      <a:pt x="13375" y="3274"/>
                    </a:lnTo>
                    <a:lnTo>
                      <a:pt x="13799" y="2994"/>
                    </a:lnTo>
                    <a:lnTo>
                      <a:pt x="14266" y="2766"/>
                    </a:lnTo>
                    <a:lnTo>
                      <a:pt x="14812" y="2538"/>
                    </a:lnTo>
                    <a:lnTo>
                      <a:pt x="16062" y="2207"/>
                    </a:lnTo>
                    <a:lnTo>
                      <a:pt x="17462" y="1865"/>
                    </a:lnTo>
                    <a:lnTo>
                      <a:pt x="18870" y="1637"/>
                    </a:lnTo>
                    <a:lnTo>
                      <a:pt x="20307" y="1295"/>
                    </a:lnTo>
                    <a:lnTo>
                      <a:pt x="20975" y="1129"/>
                    </a:lnTo>
                    <a:lnTo>
                      <a:pt x="21600" y="901"/>
                    </a:lnTo>
                    <a:lnTo>
                      <a:pt x="21600" y="0"/>
                    </a:lnTo>
                    <a:lnTo>
                      <a:pt x="20896" y="228"/>
                    </a:lnTo>
                    <a:lnTo>
                      <a:pt x="20077" y="456"/>
                    </a:lnTo>
                    <a:lnTo>
                      <a:pt x="19222" y="684"/>
                    </a:lnTo>
                    <a:lnTo>
                      <a:pt x="18324" y="849"/>
                    </a:lnTo>
                    <a:lnTo>
                      <a:pt x="16414" y="1243"/>
                    </a:lnTo>
                    <a:lnTo>
                      <a:pt x="15480" y="1409"/>
                    </a:lnTo>
                    <a:lnTo>
                      <a:pt x="14582" y="1637"/>
                    </a:lnTo>
                    <a:lnTo>
                      <a:pt x="13684" y="1803"/>
                    </a:lnTo>
                    <a:lnTo>
                      <a:pt x="12865" y="2093"/>
                    </a:lnTo>
                    <a:lnTo>
                      <a:pt x="12125" y="2372"/>
                    </a:lnTo>
                    <a:lnTo>
                      <a:pt x="11500" y="2704"/>
                    </a:lnTo>
                    <a:lnTo>
                      <a:pt x="10954" y="3108"/>
                    </a:lnTo>
                    <a:lnTo>
                      <a:pt x="10567" y="3502"/>
                    </a:lnTo>
                    <a:lnTo>
                      <a:pt x="10452" y="3719"/>
                    </a:lnTo>
                    <a:lnTo>
                      <a:pt x="10329" y="4009"/>
                    </a:lnTo>
                    <a:lnTo>
                      <a:pt x="10250" y="4289"/>
                    </a:lnTo>
                    <a:lnTo>
                      <a:pt x="10250" y="4569"/>
                    </a:lnTo>
                    <a:close/>
                  </a:path>
                </a:pathLst>
              </a:custGeom>
              <a:solidFill>
                <a:srgbClr val="00339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1770" name="Freeform 10"/>
              <p:cNvSpPr/>
              <p:nvPr/>
            </p:nvSpPr>
            <p:spPr>
              <a:xfrm>
                <a:off x="4402137" y="138112"/>
                <a:ext cx="1981201" cy="855664"/>
              </a:xfrm>
              <a:custGeom>
                <a:avLst/>
                <a:gdLst/>
                <a:ahLst/>
                <a:cxnLst>
                  <a:cxn ang="0">
                    <a:pos x="wd2" y="hd2"/>
                  </a:cxn>
                  <a:cxn ang="5400000">
                    <a:pos x="wd2" y="hd2"/>
                  </a:cxn>
                  <a:cxn ang="10800000">
                    <a:pos x="wd2" y="hd2"/>
                  </a:cxn>
                  <a:cxn ang="16200000">
                    <a:pos x="wd2" y="hd2"/>
                  </a:cxn>
                </a:cxnLst>
                <a:rect l="0" t="0" r="r" b="b"/>
                <a:pathLst>
                  <a:path w="21600" h="21600" extrusionOk="0">
                    <a:moveTo>
                      <a:pt x="0" y="13305"/>
                    </a:moveTo>
                    <a:lnTo>
                      <a:pt x="0" y="14427"/>
                    </a:lnTo>
                    <a:lnTo>
                      <a:pt x="87" y="15509"/>
                    </a:lnTo>
                    <a:lnTo>
                      <a:pt x="467" y="16591"/>
                    </a:lnTo>
                    <a:lnTo>
                      <a:pt x="935" y="17472"/>
                    </a:lnTo>
                    <a:lnTo>
                      <a:pt x="1592" y="18554"/>
                    </a:lnTo>
                    <a:lnTo>
                      <a:pt x="2440" y="19636"/>
                    </a:lnTo>
                    <a:lnTo>
                      <a:pt x="3375" y="20518"/>
                    </a:lnTo>
                    <a:lnTo>
                      <a:pt x="4413" y="21600"/>
                    </a:lnTo>
                    <a:lnTo>
                      <a:pt x="3669" y="20718"/>
                    </a:lnTo>
                    <a:lnTo>
                      <a:pt x="3098" y="19636"/>
                    </a:lnTo>
                    <a:lnTo>
                      <a:pt x="2717" y="18755"/>
                    </a:lnTo>
                    <a:lnTo>
                      <a:pt x="2440" y="17913"/>
                    </a:lnTo>
                    <a:lnTo>
                      <a:pt x="2354" y="17032"/>
                    </a:lnTo>
                    <a:lnTo>
                      <a:pt x="2354" y="16150"/>
                    </a:lnTo>
                    <a:lnTo>
                      <a:pt x="2440" y="15268"/>
                    </a:lnTo>
                    <a:lnTo>
                      <a:pt x="3098" y="13745"/>
                    </a:lnTo>
                    <a:lnTo>
                      <a:pt x="3479" y="13104"/>
                    </a:lnTo>
                    <a:lnTo>
                      <a:pt x="4604" y="11782"/>
                    </a:lnTo>
                    <a:lnTo>
                      <a:pt x="6110" y="10499"/>
                    </a:lnTo>
                    <a:lnTo>
                      <a:pt x="7702" y="9377"/>
                    </a:lnTo>
                    <a:lnTo>
                      <a:pt x="9588" y="8536"/>
                    </a:lnTo>
                    <a:lnTo>
                      <a:pt x="11458" y="7654"/>
                    </a:lnTo>
                    <a:lnTo>
                      <a:pt x="15404" y="6131"/>
                    </a:lnTo>
                    <a:lnTo>
                      <a:pt x="17187" y="5450"/>
                    </a:lnTo>
                    <a:lnTo>
                      <a:pt x="18883" y="4809"/>
                    </a:lnTo>
                    <a:lnTo>
                      <a:pt x="20388" y="4609"/>
                    </a:lnTo>
                    <a:lnTo>
                      <a:pt x="21600" y="4168"/>
                    </a:lnTo>
                    <a:lnTo>
                      <a:pt x="21600" y="0"/>
                    </a:lnTo>
                    <a:lnTo>
                      <a:pt x="20094" y="882"/>
                    </a:lnTo>
                    <a:lnTo>
                      <a:pt x="18502" y="1523"/>
                    </a:lnTo>
                    <a:lnTo>
                      <a:pt x="15127" y="2845"/>
                    </a:lnTo>
                    <a:lnTo>
                      <a:pt x="11648" y="3727"/>
                    </a:lnTo>
                    <a:lnTo>
                      <a:pt x="8360" y="5049"/>
                    </a:lnTo>
                    <a:lnTo>
                      <a:pt x="6767" y="5691"/>
                    </a:lnTo>
                    <a:lnTo>
                      <a:pt x="5348" y="6332"/>
                    </a:lnTo>
                    <a:lnTo>
                      <a:pt x="3946" y="7213"/>
                    </a:lnTo>
                    <a:lnTo>
                      <a:pt x="2821" y="8095"/>
                    </a:lnTo>
                    <a:lnTo>
                      <a:pt x="1783" y="9177"/>
                    </a:lnTo>
                    <a:lnTo>
                      <a:pt x="935" y="10259"/>
                    </a:lnTo>
                    <a:lnTo>
                      <a:pt x="381" y="11782"/>
                    </a:lnTo>
                    <a:lnTo>
                      <a:pt x="0" y="13305"/>
                    </a:lnTo>
                    <a:close/>
                  </a:path>
                </a:pathLst>
              </a:custGeom>
              <a:gradFill flip="none" rotWithShape="1">
                <a:gsLst>
                  <a:gs pos="0">
                    <a:srgbClr val="002D86"/>
                  </a:gs>
                  <a:gs pos="100000">
                    <a:srgbClr val="003399"/>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grpSp>
        <p:sp>
          <p:nvSpPr>
            <p:cNvPr id="1772" name="Freeform 11"/>
            <p:cNvSpPr/>
            <p:nvPr/>
          </p:nvSpPr>
          <p:spPr>
            <a:xfrm>
              <a:off x="5273675" y="2128837"/>
              <a:ext cx="2897188" cy="2439989"/>
            </a:xfrm>
            <a:custGeom>
              <a:avLst/>
              <a:gdLst/>
              <a:ahLst/>
              <a:cxnLst>
                <a:cxn ang="0">
                  <a:pos x="wd2" y="hd2"/>
                </a:cxn>
                <a:cxn ang="5400000">
                  <a:pos x="wd2" y="hd2"/>
                </a:cxn>
                <a:cxn ang="10800000">
                  <a:pos x="wd2" y="hd2"/>
                </a:cxn>
                <a:cxn ang="16200000">
                  <a:pos x="wd2" y="hd2"/>
                </a:cxn>
              </a:cxnLst>
              <a:rect l="0" t="0" r="r" b="b"/>
              <a:pathLst>
                <a:path w="21600" h="21600" extrusionOk="0">
                  <a:moveTo>
                    <a:pt x="7253" y="15998"/>
                  </a:moveTo>
                  <a:lnTo>
                    <a:pt x="9238" y="15601"/>
                  </a:lnTo>
                  <a:lnTo>
                    <a:pt x="11082" y="15204"/>
                  </a:lnTo>
                  <a:lnTo>
                    <a:pt x="12766" y="14880"/>
                  </a:lnTo>
                  <a:lnTo>
                    <a:pt x="14300" y="14483"/>
                  </a:lnTo>
                  <a:lnTo>
                    <a:pt x="15673" y="14072"/>
                  </a:lnTo>
                  <a:lnTo>
                    <a:pt x="16896" y="13675"/>
                  </a:lnTo>
                  <a:lnTo>
                    <a:pt x="18025" y="13189"/>
                  </a:lnTo>
                  <a:lnTo>
                    <a:pt x="18938" y="12792"/>
                  </a:lnTo>
                  <a:lnTo>
                    <a:pt x="19756" y="12234"/>
                  </a:lnTo>
                  <a:lnTo>
                    <a:pt x="20424" y="11763"/>
                  </a:lnTo>
                  <a:lnTo>
                    <a:pt x="20885" y="11116"/>
                  </a:lnTo>
                  <a:lnTo>
                    <a:pt x="21290" y="10469"/>
                  </a:lnTo>
                  <a:lnTo>
                    <a:pt x="21497" y="9837"/>
                  </a:lnTo>
                  <a:lnTo>
                    <a:pt x="21600" y="9028"/>
                  </a:lnTo>
                  <a:lnTo>
                    <a:pt x="21544" y="8234"/>
                  </a:lnTo>
                  <a:lnTo>
                    <a:pt x="21346" y="7352"/>
                  </a:lnTo>
                  <a:lnTo>
                    <a:pt x="21083" y="6720"/>
                  </a:lnTo>
                  <a:lnTo>
                    <a:pt x="20678" y="5999"/>
                  </a:lnTo>
                  <a:lnTo>
                    <a:pt x="20170" y="5352"/>
                  </a:lnTo>
                  <a:lnTo>
                    <a:pt x="19559" y="4720"/>
                  </a:lnTo>
                  <a:lnTo>
                    <a:pt x="18891" y="4073"/>
                  </a:lnTo>
                  <a:lnTo>
                    <a:pt x="18129" y="3441"/>
                  </a:lnTo>
                  <a:lnTo>
                    <a:pt x="16642" y="2309"/>
                  </a:lnTo>
                  <a:lnTo>
                    <a:pt x="15880" y="1838"/>
                  </a:lnTo>
                  <a:lnTo>
                    <a:pt x="15165" y="1353"/>
                  </a:lnTo>
                  <a:lnTo>
                    <a:pt x="14450" y="956"/>
                  </a:lnTo>
                  <a:lnTo>
                    <a:pt x="13886" y="632"/>
                  </a:lnTo>
                  <a:lnTo>
                    <a:pt x="13378" y="397"/>
                  </a:lnTo>
                  <a:lnTo>
                    <a:pt x="13020" y="147"/>
                  </a:lnTo>
                  <a:lnTo>
                    <a:pt x="12766" y="74"/>
                  </a:lnTo>
                  <a:lnTo>
                    <a:pt x="12663" y="0"/>
                  </a:lnTo>
                  <a:lnTo>
                    <a:pt x="14093" y="794"/>
                  </a:lnTo>
                  <a:lnTo>
                    <a:pt x="15570" y="1750"/>
                  </a:lnTo>
                  <a:lnTo>
                    <a:pt x="17000" y="2720"/>
                  </a:lnTo>
                  <a:lnTo>
                    <a:pt x="18326" y="3749"/>
                  </a:lnTo>
                  <a:lnTo>
                    <a:pt x="18938" y="4235"/>
                  </a:lnTo>
                  <a:lnTo>
                    <a:pt x="19455" y="4793"/>
                  </a:lnTo>
                  <a:lnTo>
                    <a:pt x="19963" y="5352"/>
                  </a:lnTo>
                  <a:lnTo>
                    <a:pt x="20424" y="5911"/>
                  </a:lnTo>
                  <a:lnTo>
                    <a:pt x="20782" y="6470"/>
                  </a:lnTo>
                  <a:lnTo>
                    <a:pt x="21036" y="7028"/>
                  </a:lnTo>
                  <a:lnTo>
                    <a:pt x="21186" y="7675"/>
                  </a:lnTo>
                  <a:lnTo>
                    <a:pt x="21290" y="8234"/>
                  </a:lnTo>
                  <a:lnTo>
                    <a:pt x="21243" y="8793"/>
                  </a:lnTo>
                  <a:lnTo>
                    <a:pt x="21083" y="9352"/>
                  </a:lnTo>
                  <a:lnTo>
                    <a:pt x="20829" y="9837"/>
                  </a:lnTo>
                  <a:lnTo>
                    <a:pt x="20424" y="10322"/>
                  </a:lnTo>
                  <a:lnTo>
                    <a:pt x="19963" y="10719"/>
                  </a:lnTo>
                  <a:lnTo>
                    <a:pt x="19399" y="11116"/>
                  </a:lnTo>
                  <a:lnTo>
                    <a:pt x="18787" y="11440"/>
                  </a:lnTo>
                  <a:lnTo>
                    <a:pt x="18072" y="11763"/>
                  </a:lnTo>
                  <a:lnTo>
                    <a:pt x="17254" y="12072"/>
                  </a:lnTo>
                  <a:lnTo>
                    <a:pt x="16445" y="12395"/>
                  </a:lnTo>
                  <a:lnTo>
                    <a:pt x="14601" y="12881"/>
                  </a:lnTo>
                  <a:lnTo>
                    <a:pt x="12710" y="13351"/>
                  </a:lnTo>
                  <a:lnTo>
                    <a:pt x="10668" y="13836"/>
                  </a:lnTo>
                  <a:lnTo>
                    <a:pt x="8683" y="14233"/>
                  </a:lnTo>
                  <a:lnTo>
                    <a:pt x="6736" y="14630"/>
                  </a:lnTo>
                  <a:lnTo>
                    <a:pt x="4901" y="15116"/>
                  </a:lnTo>
                  <a:lnTo>
                    <a:pt x="4083" y="15351"/>
                  </a:lnTo>
                  <a:lnTo>
                    <a:pt x="3321" y="15674"/>
                  </a:lnTo>
                  <a:lnTo>
                    <a:pt x="2606" y="15910"/>
                  </a:lnTo>
                  <a:lnTo>
                    <a:pt x="1938" y="16233"/>
                  </a:lnTo>
                  <a:lnTo>
                    <a:pt x="1383" y="16557"/>
                  </a:lnTo>
                  <a:lnTo>
                    <a:pt x="866" y="16880"/>
                  </a:lnTo>
                  <a:lnTo>
                    <a:pt x="508" y="17277"/>
                  </a:lnTo>
                  <a:lnTo>
                    <a:pt x="207" y="17674"/>
                  </a:lnTo>
                  <a:lnTo>
                    <a:pt x="56" y="18071"/>
                  </a:lnTo>
                  <a:lnTo>
                    <a:pt x="0" y="18556"/>
                  </a:lnTo>
                  <a:lnTo>
                    <a:pt x="103" y="19042"/>
                  </a:lnTo>
                  <a:lnTo>
                    <a:pt x="254" y="19512"/>
                  </a:lnTo>
                  <a:lnTo>
                    <a:pt x="508" y="19924"/>
                  </a:lnTo>
                  <a:lnTo>
                    <a:pt x="922" y="20321"/>
                  </a:lnTo>
                  <a:lnTo>
                    <a:pt x="1326" y="20644"/>
                  </a:lnTo>
                  <a:lnTo>
                    <a:pt x="1844" y="20953"/>
                  </a:lnTo>
                  <a:lnTo>
                    <a:pt x="3067" y="21600"/>
                  </a:lnTo>
                  <a:lnTo>
                    <a:pt x="2502" y="21203"/>
                  </a:lnTo>
                  <a:lnTo>
                    <a:pt x="2041" y="20791"/>
                  </a:lnTo>
                  <a:lnTo>
                    <a:pt x="1637" y="20394"/>
                  </a:lnTo>
                  <a:lnTo>
                    <a:pt x="1383" y="19997"/>
                  </a:lnTo>
                  <a:lnTo>
                    <a:pt x="1176" y="19600"/>
                  </a:lnTo>
                  <a:lnTo>
                    <a:pt x="1129" y="19203"/>
                  </a:lnTo>
                  <a:lnTo>
                    <a:pt x="1176" y="18792"/>
                  </a:lnTo>
                  <a:lnTo>
                    <a:pt x="1326" y="18483"/>
                  </a:lnTo>
                  <a:lnTo>
                    <a:pt x="1637" y="18071"/>
                  </a:lnTo>
                  <a:lnTo>
                    <a:pt x="1994" y="17762"/>
                  </a:lnTo>
                  <a:lnTo>
                    <a:pt x="2559" y="17439"/>
                  </a:lnTo>
                  <a:lnTo>
                    <a:pt x="3217" y="17115"/>
                  </a:lnTo>
                  <a:lnTo>
                    <a:pt x="3979" y="16792"/>
                  </a:lnTo>
                  <a:lnTo>
                    <a:pt x="4958" y="16483"/>
                  </a:lnTo>
                  <a:lnTo>
                    <a:pt x="6030" y="16233"/>
                  </a:lnTo>
                  <a:lnTo>
                    <a:pt x="7253" y="15998"/>
                  </a:lnTo>
                  <a:close/>
                </a:path>
              </a:pathLst>
            </a:custGeom>
            <a:gradFill flip="none" rotWithShape="1">
              <a:gsLst>
                <a:gs pos="0">
                  <a:srgbClr val="002B82"/>
                </a:gs>
                <a:gs pos="100000">
                  <a:srgbClr val="003399"/>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1773" name="Freeform 12"/>
            <p:cNvSpPr/>
            <p:nvPr/>
          </p:nvSpPr>
          <p:spPr>
            <a:xfrm>
              <a:off x="0" y="0"/>
              <a:ext cx="9140826" cy="2819401"/>
            </a:xfrm>
            <a:prstGeom prst="rect">
              <a:avLst/>
            </a:prstGeom>
            <a:gradFill flip="none" rotWithShape="1">
              <a:gsLst>
                <a:gs pos="0">
                  <a:srgbClr val="000514"/>
                </a:gs>
                <a:gs pos="100000">
                  <a:srgbClr val="003399"/>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grpSp>
      <p:sp>
        <p:nvSpPr>
          <p:cNvPr id="1775" name="Title Text"/>
          <p:cNvSpPr txBox="1">
            <a:spLocks noGrp="1"/>
          </p:cNvSpPr>
          <p:nvPr>
            <p:ph type="title"/>
          </p:nvPr>
        </p:nvSpPr>
        <p:spPr>
          <a:xfrm>
            <a:off x="457200" y="274638"/>
            <a:ext cx="8229600" cy="1143001"/>
          </a:xfrm>
          <a:prstGeom prst="rect">
            <a:avLst/>
          </a:prstGeom>
        </p:spPr>
        <p:txBody>
          <a:bodyPr/>
          <a:lstStyle>
            <a:lvl1pPr>
              <a:defRPr b="1">
                <a:solidFill>
                  <a:srgbClr val="E5E5FF"/>
                </a:solidFill>
                <a:latin typeface="Garamond"/>
                <a:ea typeface="Garamond"/>
                <a:cs typeface="Garamond"/>
                <a:sym typeface="Garamond"/>
              </a:defRPr>
            </a:lvl1pPr>
          </a:lstStyle>
          <a:p>
            <a:r>
              <a:t>Title Text</a:t>
            </a:r>
          </a:p>
        </p:txBody>
      </p:sp>
      <p:sp>
        <p:nvSpPr>
          <p:cNvPr id="1776" name="Body Level One…"/>
          <p:cNvSpPr txBox="1">
            <a:spLocks noGrp="1"/>
          </p:cNvSpPr>
          <p:nvPr>
            <p:ph type="body" idx="1"/>
          </p:nvPr>
        </p:nvSpPr>
        <p:spPr>
          <a:xfrm>
            <a:off x="457200" y="1600200"/>
            <a:ext cx="8229600" cy="4525963"/>
          </a:xfrm>
          <a:prstGeom prst="rect">
            <a:avLst/>
          </a:prstGeom>
        </p:spPr>
        <p:txBody>
          <a:bodyPr vert="eaVert"/>
          <a:lstStyle>
            <a:lvl1pPr>
              <a:buClr>
                <a:srgbClr val="FFCC00"/>
              </a:buClr>
              <a:buSzPct val="70000"/>
              <a:buChar char="■"/>
              <a:defRPr>
                <a:latin typeface="Garamond"/>
                <a:ea typeface="Garamond"/>
                <a:cs typeface="Garamond"/>
                <a:sym typeface="Garamond"/>
              </a:defRPr>
            </a:lvl1pPr>
            <a:lvl2pPr>
              <a:buClr>
                <a:srgbClr val="FFCC00"/>
              </a:buClr>
              <a:buSzPct val="70000"/>
              <a:buChar char="■"/>
              <a:defRPr>
                <a:latin typeface="Garamond"/>
                <a:ea typeface="Garamond"/>
                <a:cs typeface="Garamond"/>
                <a:sym typeface="Garamond"/>
              </a:defRPr>
            </a:lvl2pPr>
            <a:lvl3pPr>
              <a:buClr>
                <a:srgbClr val="FFCC00"/>
              </a:buClr>
              <a:buSzPct val="70000"/>
              <a:buChar char="■"/>
              <a:defRPr>
                <a:latin typeface="Garamond"/>
                <a:ea typeface="Garamond"/>
                <a:cs typeface="Garamond"/>
                <a:sym typeface="Garamond"/>
              </a:defRPr>
            </a:lvl3pPr>
            <a:lvl4pPr>
              <a:buClr>
                <a:srgbClr val="FFCC00"/>
              </a:buClr>
              <a:buSzPct val="70000"/>
              <a:buChar char="■"/>
              <a:defRPr>
                <a:latin typeface="Garamond"/>
                <a:ea typeface="Garamond"/>
                <a:cs typeface="Garamond"/>
                <a:sym typeface="Garamond"/>
              </a:defRPr>
            </a:lvl4pPr>
            <a:lvl5pPr>
              <a:buClr>
                <a:srgbClr val="FFCC00"/>
              </a:buClr>
              <a:buSzPct val="70000"/>
              <a:buChar char="■"/>
              <a:defRPr>
                <a:latin typeface="Garamond"/>
                <a:ea typeface="Garamond"/>
                <a:cs typeface="Garamond"/>
                <a:sym typeface="Garamond"/>
              </a:defRPr>
            </a:lvl5pPr>
          </a:lstStyle>
          <a:p>
            <a:r>
              <a:t>Body Level One</a:t>
            </a:r>
          </a:p>
          <a:p>
            <a:pPr lvl="1"/>
            <a:r>
              <a:t>Body Level Two</a:t>
            </a:r>
          </a:p>
          <a:p>
            <a:pPr lvl="2"/>
            <a:r>
              <a:t>Body Level Three</a:t>
            </a:r>
          </a:p>
          <a:p>
            <a:pPr lvl="3"/>
            <a:r>
              <a:t>Body Level Four</a:t>
            </a:r>
          </a:p>
          <a:p>
            <a:pPr lvl="4"/>
            <a:r>
              <a:t>Body Level Five</a:t>
            </a:r>
          </a:p>
        </p:txBody>
      </p:sp>
      <p:sp>
        <p:nvSpPr>
          <p:cNvPr id="1777" name="Slide Number"/>
          <p:cNvSpPr txBox="1">
            <a:spLocks noGrp="1"/>
          </p:cNvSpPr>
          <p:nvPr>
            <p:ph type="sldNum" sz="quarter" idx="2"/>
          </p:nvPr>
        </p:nvSpPr>
        <p:spPr>
          <a:xfrm>
            <a:off x="8439785" y="6468110"/>
            <a:ext cx="247015" cy="256541"/>
          </a:xfrm>
          <a:prstGeom prst="rect">
            <a:avLst/>
          </a:prstGeom>
        </p:spPr>
        <p:txBody>
          <a:bodyPr anchor="b"/>
          <a:lstStyle>
            <a:lvl1pPr>
              <a:defRPr sz="1200">
                <a:latin typeface="Garamond"/>
                <a:ea typeface="Garamond"/>
                <a:cs typeface="Garamond"/>
                <a:sym typeface="Garamond"/>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975106464"/>
      </p:ext>
    </p:extLst>
  </p:cSld>
  <p:clrMapOvr>
    <a:masterClrMapping/>
  </p:clrMapOvr>
  <p:transition spd="med"/>
</p:sldLayout>
</file>

<file path=ppt/slideLayouts/slideLayout321.xml><?xml version="1.0" encoding="utf-8"?>
<p:sldLayout xmlns:a="http://schemas.openxmlformats.org/drawingml/2006/main" xmlns:r="http://schemas.openxmlformats.org/officeDocument/2006/relationships" xmlns:p="http://schemas.openxmlformats.org/presentationml/2006/main" showMasterSp="0" type="tx">
  <p:cSld name="7_Vertical Title and Text">
    <p:bg>
      <p:bgPr>
        <a:solidFill>
          <a:srgbClr val="003399"/>
        </a:solidFill>
        <a:effectLst/>
      </p:bgPr>
    </p:bg>
    <p:spTree>
      <p:nvGrpSpPr>
        <p:cNvPr id="1" name=""/>
        <p:cNvGrpSpPr/>
        <p:nvPr/>
      </p:nvGrpSpPr>
      <p:grpSpPr>
        <a:xfrm>
          <a:off x="0" y="0"/>
          <a:ext cx="0" cy="0"/>
          <a:chOff x="0" y="0"/>
          <a:chExt cx="0" cy="0"/>
        </a:xfrm>
      </p:grpSpPr>
      <p:grpSp>
        <p:nvGrpSpPr>
          <p:cNvPr id="1792" name="Group 4"/>
          <p:cNvGrpSpPr/>
          <p:nvPr/>
        </p:nvGrpSpPr>
        <p:grpSpPr>
          <a:xfrm>
            <a:off x="0" y="0"/>
            <a:ext cx="9140826" cy="6850064"/>
            <a:chOff x="0" y="0"/>
            <a:chExt cx="9140825" cy="6850063"/>
          </a:xfrm>
        </p:grpSpPr>
        <p:grpSp>
          <p:nvGrpSpPr>
            <p:cNvPr id="1789" name="Group 5"/>
            <p:cNvGrpSpPr/>
            <p:nvPr/>
          </p:nvGrpSpPr>
          <p:grpSpPr>
            <a:xfrm>
              <a:off x="2743200" y="3540125"/>
              <a:ext cx="6392863" cy="3309939"/>
              <a:chOff x="0" y="0"/>
              <a:chExt cx="6392862" cy="3309937"/>
            </a:xfrm>
          </p:grpSpPr>
          <p:sp>
            <p:nvSpPr>
              <p:cNvPr id="1784" name="Freeform 6"/>
              <p:cNvSpPr/>
              <p:nvPr/>
            </p:nvSpPr>
            <p:spPr>
              <a:xfrm>
                <a:off x="0" y="657225"/>
                <a:ext cx="4575176" cy="2652713"/>
              </a:xfrm>
              <a:custGeom>
                <a:avLst/>
                <a:gdLst/>
                <a:ahLst/>
                <a:cxnLst>
                  <a:cxn ang="0">
                    <a:pos x="wd2" y="hd2"/>
                  </a:cxn>
                  <a:cxn ang="5400000">
                    <a:pos x="wd2" y="hd2"/>
                  </a:cxn>
                  <a:cxn ang="10800000">
                    <a:pos x="wd2" y="hd2"/>
                  </a:cxn>
                  <a:cxn ang="16200000">
                    <a:pos x="wd2" y="hd2"/>
                  </a:cxn>
                </a:cxnLst>
                <a:rect l="0" t="0" r="r" b="b"/>
                <a:pathLst>
                  <a:path w="21600" h="21600" extrusionOk="0">
                    <a:moveTo>
                      <a:pt x="20783" y="7032"/>
                    </a:moveTo>
                    <a:lnTo>
                      <a:pt x="20536" y="6825"/>
                    </a:lnTo>
                    <a:lnTo>
                      <a:pt x="20176" y="6541"/>
                    </a:lnTo>
                    <a:lnTo>
                      <a:pt x="19726" y="6256"/>
                    </a:lnTo>
                    <a:lnTo>
                      <a:pt x="19194" y="5907"/>
                    </a:lnTo>
                    <a:lnTo>
                      <a:pt x="18587" y="5481"/>
                    </a:lnTo>
                    <a:lnTo>
                      <a:pt x="17898" y="5132"/>
                    </a:lnTo>
                    <a:lnTo>
                      <a:pt x="16511" y="4434"/>
                    </a:lnTo>
                    <a:lnTo>
                      <a:pt x="15574" y="4007"/>
                    </a:lnTo>
                    <a:lnTo>
                      <a:pt x="14765" y="3581"/>
                    </a:lnTo>
                    <a:lnTo>
                      <a:pt x="14075" y="3167"/>
                    </a:lnTo>
                    <a:lnTo>
                      <a:pt x="13543" y="2740"/>
                    </a:lnTo>
                    <a:lnTo>
                      <a:pt x="13056" y="2314"/>
                    </a:lnTo>
                    <a:lnTo>
                      <a:pt x="12689" y="1965"/>
                    </a:lnTo>
                    <a:lnTo>
                      <a:pt x="12404" y="1616"/>
                    </a:lnTo>
                    <a:lnTo>
                      <a:pt x="12202" y="1331"/>
                    </a:lnTo>
                    <a:lnTo>
                      <a:pt x="12037" y="1047"/>
                    </a:lnTo>
                    <a:lnTo>
                      <a:pt x="11917" y="776"/>
                    </a:lnTo>
                    <a:lnTo>
                      <a:pt x="11879" y="556"/>
                    </a:lnTo>
                    <a:lnTo>
                      <a:pt x="11834" y="349"/>
                    </a:lnTo>
                    <a:lnTo>
                      <a:pt x="11879" y="65"/>
                    </a:lnTo>
                    <a:lnTo>
                      <a:pt x="11879" y="0"/>
                    </a:lnTo>
                    <a:lnTo>
                      <a:pt x="11752" y="349"/>
                    </a:lnTo>
                    <a:lnTo>
                      <a:pt x="11669" y="633"/>
                    </a:lnTo>
                    <a:lnTo>
                      <a:pt x="11669" y="982"/>
                    </a:lnTo>
                    <a:lnTo>
                      <a:pt x="11752" y="1267"/>
                    </a:lnTo>
                    <a:lnTo>
                      <a:pt x="11917" y="1551"/>
                    </a:lnTo>
                    <a:lnTo>
                      <a:pt x="12119" y="1823"/>
                    </a:lnTo>
                    <a:lnTo>
                      <a:pt x="12366" y="2107"/>
                    </a:lnTo>
                    <a:lnTo>
                      <a:pt x="12651" y="2391"/>
                    </a:lnTo>
                    <a:lnTo>
                      <a:pt x="13018" y="2676"/>
                    </a:lnTo>
                    <a:lnTo>
                      <a:pt x="13423" y="2947"/>
                    </a:lnTo>
                    <a:lnTo>
                      <a:pt x="14278" y="3451"/>
                    </a:lnTo>
                    <a:lnTo>
                      <a:pt x="15289" y="4007"/>
                    </a:lnTo>
                    <a:lnTo>
                      <a:pt x="16354" y="4498"/>
                    </a:lnTo>
                    <a:lnTo>
                      <a:pt x="17126" y="4925"/>
                    </a:lnTo>
                    <a:lnTo>
                      <a:pt x="17853" y="5274"/>
                    </a:lnTo>
                    <a:lnTo>
                      <a:pt x="18467" y="5623"/>
                    </a:lnTo>
                    <a:lnTo>
                      <a:pt x="19037" y="5972"/>
                    </a:lnTo>
                    <a:lnTo>
                      <a:pt x="19524" y="6256"/>
                    </a:lnTo>
                    <a:lnTo>
                      <a:pt x="19929" y="6541"/>
                    </a:lnTo>
                    <a:lnTo>
                      <a:pt x="20296" y="6825"/>
                    </a:lnTo>
                    <a:lnTo>
                      <a:pt x="20536" y="7032"/>
                    </a:lnTo>
                    <a:lnTo>
                      <a:pt x="20746" y="7239"/>
                    </a:lnTo>
                    <a:lnTo>
                      <a:pt x="20866" y="7459"/>
                    </a:lnTo>
                    <a:lnTo>
                      <a:pt x="20948" y="7665"/>
                    </a:lnTo>
                    <a:lnTo>
                      <a:pt x="20985" y="7950"/>
                    </a:lnTo>
                    <a:lnTo>
                      <a:pt x="20948" y="8299"/>
                    </a:lnTo>
                    <a:lnTo>
                      <a:pt x="20866" y="8583"/>
                    </a:lnTo>
                    <a:lnTo>
                      <a:pt x="20701" y="8932"/>
                    </a:lnTo>
                    <a:lnTo>
                      <a:pt x="20461" y="9217"/>
                    </a:lnTo>
                    <a:lnTo>
                      <a:pt x="20176" y="9501"/>
                    </a:lnTo>
                    <a:lnTo>
                      <a:pt x="19809" y="9772"/>
                    </a:lnTo>
                    <a:lnTo>
                      <a:pt x="19404" y="10057"/>
                    </a:lnTo>
                    <a:lnTo>
                      <a:pt x="18954" y="10341"/>
                    </a:lnTo>
                    <a:lnTo>
                      <a:pt x="18422" y="10625"/>
                    </a:lnTo>
                    <a:lnTo>
                      <a:pt x="17853" y="10897"/>
                    </a:lnTo>
                    <a:lnTo>
                      <a:pt x="17246" y="11181"/>
                    </a:lnTo>
                    <a:lnTo>
                      <a:pt x="16593" y="11466"/>
                    </a:lnTo>
                    <a:lnTo>
                      <a:pt x="15214" y="12022"/>
                    </a:lnTo>
                    <a:lnTo>
                      <a:pt x="13663" y="12655"/>
                    </a:lnTo>
                    <a:lnTo>
                      <a:pt x="12037" y="13366"/>
                    </a:lnTo>
                    <a:lnTo>
                      <a:pt x="10328" y="14141"/>
                    </a:lnTo>
                    <a:lnTo>
                      <a:pt x="8582" y="15046"/>
                    </a:lnTo>
                    <a:lnTo>
                      <a:pt x="6835" y="16042"/>
                    </a:lnTo>
                    <a:lnTo>
                      <a:pt x="5044" y="17166"/>
                    </a:lnTo>
                    <a:lnTo>
                      <a:pt x="3298" y="18498"/>
                    </a:lnTo>
                    <a:lnTo>
                      <a:pt x="1626" y="19971"/>
                    </a:lnTo>
                    <a:lnTo>
                      <a:pt x="0" y="21600"/>
                    </a:lnTo>
                    <a:lnTo>
                      <a:pt x="2646" y="21600"/>
                    </a:lnTo>
                    <a:lnTo>
                      <a:pt x="4152" y="20256"/>
                    </a:lnTo>
                    <a:lnTo>
                      <a:pt x="5651" y="18989"/>
                    </a:lnTo>
                    <a:lnTo>
                      <a:pt x="7158" y="17942"/>
                    </a:lnTo>
                    <a:lnTo>
                      <a:pt x="8582" y="16946"/>
                    </a:lnTo>
                    <a:lnTo>
                      <a:pt x="10006" y="16042"/>
                    </a:lnTo>
                    <a:lnTo>
                      <a:pt x="11385" y="15331"/>
                    </a:lnTo>
                    <a:lnTo>
                      <a:pt x="12689" y="14633"/>
                    </a:lnTo>
                    <a:lnTo>
                      <a:pt x="13948" y="13999"/>
                    </a:lnTo>
                    <a:lnTo>
                      <a:pt x="15132" y="13508"/>
                    </a:lnTo>
                    <a:lnTo>
                      <a:pt x="16226" y="13017"/>
                    </a:lnTo>
                    <a:lnTo>
                      <a:pt x="17246" y="12590"/>
                    </a:lnTo>
                    <a:lnTo>
                      <a:pt x="18182" y="12241"/>
                    </a:lnTo>
                    <a:lnTo>
                      <a:pt x="18992" y="11815"/>
                    </a:lnTo>
                    <a:lnTo>
                      <a:pt x="19681" y="11530"/>
                    </a:lnTo>
                    <a:lnTo>
                      <a:pt x="20251" y="11181"/>
                    </a:lnTo>
                    <a:lnTo>
                      <a:pt x="20701" y="10832"/>
                    </a:lnTo>
                    <a:lnTo>
                      <a:pt x="20985" y="10548"/>
                    </a:lnTo>
                    <a:lnTo>
                      <a:pt x="21188" y="10264"/>
                    </a:lnTo>
                    <a:lnTo>
                      <a:pt x="21353" y="9915"/>
                    </a:lnTo>
                    <a:lnTo>
                      <a:pt x="21473" y="9630"/>
                    </a:lnTo>
                    <a:lnTo>
                      <a:pt x="21555" y="9359"/>
                    </a:lnTo>
                    <a:lnTo>
                      <a:pt x="21600" y="9074"/>
                    </a:lnTo>
                    <a:lnTo>
                      <a:pt x="21555" y="8506"/>
                    </a:lnTo>
                    <a:lnTo>
                      <a:pt x="21390" y="8014"/>
                    </a:lnTo>
                    <a:lnTo>
                      <a:pt x="21233" y="7601"/>
                    </a:lnTo>
                    <a:lnTo>
                      <a:pt x="20985" y="7239"/>
                    </a:lnTo>
                    <a:lnTo>
                      <a:pt x="20783" y="7032"/>
                    </a:lnTo>
                    <a:close/>
                  </a:path>
                </a:pathLst>
              </a:custGeom>
              <a:gradFill flip="none" rotWithShape="1">
                <a:gsLst>
                  <a:gs pos="0">
                    <a:srgbClr val="003399"/>
                  </a:gs>
                  <a:gs pos="100000">
                    <a:srgbClr val="002E8B"/>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1785" name="Freeform 7"/>
              <p:cNvSpPr/>
              <p:nvPr/>
            </p:nvSpPr>
            <p:spPr>
              <a:xfrm>
                <a:off x="3876675" y="700087"/>
                <a:ext cx="1998663" cy="1287464"/>
              </a:xfrm>
              <a:custGeom>
                <a:avLst/>
                <a:gdLst/>
                <a:ahLst/>
                <a:cxnLst>
                  <a:cxn ang="0">
                    <a:pos x="wd2" y="hd2"/>
                  </a:cxn>
                  <a:cxn ang="5400000">
                    <a:pos x="wd2" y="hd2"/>
                  </a:cxn>
                  <a:cxn ang="10800000">
                    <a:pos x="wd2" y="hd2"/>
                  </a:cxn>
                  <a:cxn ang="16200000">
                    <a:pos x="wd2" y="hd2"/>
                  </a:cxn>
                </a:cxnLst>
                <a:rect l="0" t="0" r="r" b="b"/>
                <a:pathLst>
                  <a:path w="21600" h="21600" extrusionOk="0">
                    <a:moveTo>
                      <a:pt x="21600" y="16380"/>
                    </a:moveTo>
                    <a:lnTo>
                      <a:pt x="21411" y="15661"/>
                    </a:lnTo>
                    <a:lnTo>
                      <a:pt x="21223" y="15075"/>
                    </a:lnTo>
                    <a:lnTo>
                      <a:pt x="20862" y="14356"/>
                    </a:lnTo>
                    <a:lnTo>
                      <a:pt x="20382" y="13770"/>
                    </a:lnTo>
                    <a:lnTo>
                      <a:pt x="19267" y="12758"/>
                    </a:lnTo>
                    <a:lnTo>
                      <a:pt x="17877" y="11745"/>
                    </a:lnTo>
                    <a:lnTo>
                      <a:pt x="16196" y="10867"/>
                    </a:lnTo>
                    <a:lnTo>
                      <a:pt x="14429" y="10147"/>
                    </a:lnTo>
                    <a:lnTo>
                      <a:pt x="12473" y="9269"/>
                    </a:lnTo>
                    <a:lnTo>
                      <a:pt x="8561" y="7830"/>
                    </a:lnTo>
                    <a:lnTo>
                      <a:pt x="6708" y="6951"/>
                    </a:lnTo>
                    <a:lnTo>
                      <a:pt x="4941" y="6099"/>
                    </a:lnTo>
                    <a:lnTo>
                      <a:pt x="3346" y="5220"/>
                    </a:lnTo>
                    <a:lnTo>
                      <a:pt x="2042" y="4048"/>
                    </a:lnTo>
                    <a:lnTo>
                      <a:pt x="926" y="2903"/>
                    </a:lnTo>
                    <a:lnTo>
                      <a:pt x="566" y="2317"/>
                    </a:lnTo>
                    <a:lnTo>
                      <a:pt x="275" y="1598"/>
                    </a:lnTo>
                    <a:lnTo>
                      <a:pt x="86" y="879"/>
                    </a:lnTo>
                    <a:lnTo>
                      <a:pt x="0" y="0"/>
                    </a:lnTo>
                    <a:lnTo>
                      <a:pt x="0" y="1012"/>
                    </a:lnTo>
                    <a:lnTo>
                      <a:pt x="86" y="1598"/>
                    </a:lnTo>
                    <a:lnTo>
                      <a:pt x="275" y="2317"/>
                    </a:lnTo>
                    <a:lnTo>
                      <a:pt x="566" y="3036"/>
                    </a:lnTo>
                    <a:lnTo>
                      <a:pt x="926" y="3782"/>
                    </a:lnTo>
                    <a:lnTo>
                      <a:pt x="1493" y="4634"/>
                    </a:lnTo>
                    <a:lnTo>
                      <a:pt x="2145" y="5513"/>
                    </a:lnTo>
                    <a:lnTo>
                      <a:pt x="3071" y="6392"/>
                    </a:lnTo>
                    <a:lnTo>
                      <a:pt x="4186" y="7404"/>
                    </a:lnTo>
                    <a:lnTo>
                      <a:pt x="5593" y="8256"/>
                    </a:lnTo>
                    <a:lnTo>
                      <a:pt x="7171" y="9269"/>
                    </a:lnTo>
                    <a:lnTo>
                      <a:pt x="9024" y="10147"/>
                    </a:lnTo>
                    <a:lnTo>
                      <a:pt x="11272" y="11026"/>
                    </a:lnTo>
                    <a:lnTo>
                      <a:pt x="12850" y="11586"/>
                    </a:lnTo>
                    <a:lnTo>
                      <a:pt x="14240" y="12331"/>
                    </a:lnTo>
                    <a:lnTo>
                      <a:pt x="15458" y="13051"/>
                    </a:lnTo>
                    <a:lnTo>
                      <a:pt x="16573" y="13636"/>
                    </a:lnTo>
                    <a:lnTo>
                      <a:pt x="17414" y="14356"/>
                    </a:lnTo>
                    <a:lnTo>
                      <a:pt x="18066" y="15075"/>
                    </a:lnTo>
                    <a:lnTo>
                      <a:pt x="18529" y="15794"/>
                    </a:lnTo>
                    <a:lnTo>
                      <a:pt x="18906" y="16513"/>
                    </a:lnTo>
                    <a:lnTo>
                      <a:pt x="19078" y="17259"/>
                    </a:lnTo>
                    <a:lnTo>
                      <a:pt x="19181" y="17978"/>
                    </a:lnTo>
                    <a:lnTo>
                      <a:pt x="19078" y="18564"/>
                    </a:lnTo>
                    <a:lnTo>
                      <a:pt x="18803" y="19283"/>
                    </a:lnTo>
                    <a:lnTo>
                      <a:pt x="18529" y="19869"/>
                    </a:lnTo>
                    <a:lnTo>
                      <a:pt x="18066" y="20428"/>
                    </a:lnTo>
                    <a:lnTo>
                      <a:pt x="16762" y="21600"/>
                    </a:lnTo>
                    <a:lnTo>
                      <a:pt x="17963" y="21014"/>
                    </a:lnTo>
                    <a:lnTo>
                      <a:pt x="18992" y="20428"/>
                    </a:lnTo>
                    <a:lnTo>
                      <a:pt x="19833" y="19869"/>
                    </a:lnTo>
                    <a:lnTo>
                      <a:pt x="20571" y="19283"/>
                    </a:lnTo>
                    <a:lnTo>
                      <a:pt x="21034" y="18697"/>
                    </a:lnTo>
                    <a:lnTo>
                      <a:pt x="21411" y="17978"/>
                    </a:lnTo>
                    <a:lnTo>
                      <a:pt x="21600" y="17259"/>
                    </a:lnTo>
                    <a:lnTo>
                      <a:pt x="21600" y="16380"/>
                    </a:lnTo>
                    <a:close/>
                  </a:path>
                </a:pathLst>
              </a:custGeom>
              <a:gradFill flip="none" rotWithShape="1">
                <a:gsLst>
                  <a:gs pos="0">
                    <a:srgbClr val="003399"/>
                  </a:gs>
                  <a:gs pos="100000">
                    <a:srgbClr val="002E8B"/>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1786" name="Freeform 8"/>
              <p:cNvSpPr/>
              <p:nvPr/>
            </p:nvSpPr>
            <p:spPr>
              <a:xfrm>
                <a:off x="1860550" y="1771650"/>
                <a:ext cx="4522788" cy="1538288"/>
              </a:xfrm>
              <a:custGeom>
                <a:avLst/>
                <a:gdLst/>
                <a:ahLst/>
                <a:cxnLst>
                  <a:cxn ang="0">
                    <a:pos x="wd2" y="hd2"/>
                  </a:cxn>
                  <a:cxn ang="5400000">
                    <a:pos x="wd2" y="hd2"/>
                  </a:cxn>
                  <a:cxn ang="10800000">
                    <a:pos x="wd2" y="hd2"/>
                  </a:cxn>
                  <a:cxn ang="16200000">
                    <a:pos x="wd2" y="hd2"/>
                  </a:cxn>
                </a:cxnLst>
                <a:rect l="0" t="0" r="r" b="b"/>
                <a:pathLst>
                  <a:path w="21600" h="21600" extrusionOk="0">
                    <a:moveTo>
                      <a:pt x="698" y="21355"/>
                    </a:moveTo>
                    <a:lnTo>
                      <a:pt x="0" y="21600"/>
                    </a:lnTo>
                    <a:lnTo>
                      <a:pt x="2964" y="21600"/>
                    </a:lnTo>
                    <a:lnTo>
                      <a:pt x="3290" y="21110"/>
                    </a:lnTo>
                    <a:lnTo>
                      <a:pt x="3662" y="20374"/>
                    </a:lnTo>
                    <a:lnTo>
                      <a:pt x="4200" y="19527"/>
                    </a:lnTo>
                    <a:lnTo>
                      <a:pt x="4814" y="18680"/>
                    </a:lnTo>
                    <a:lnTo>
                      <a:pt x="5512" y="17699"/>
                    </a:lnTo>
                    <a:lnTo>
                      <a:pt x="6338" y="16607"/>
                    </a:lnTo>
                    <a:lnTo>
                      <a:pt x="7286" y="15515"/>
                    </a:lnTo>
                    <a:lnTo>
                      <a:pt x="8355" y="14311"/>
                    </a:lnTo>
                    <a:lnTo>
                      <a:pt x="9545" y="12973"/>
                    </a:lnTo>
                    <a:lnTo>
                      <a:pt x="10864" y="11636"/>
                    </a:lnTo>
                    <a:lnTo>
                      <a:pt x="12305" y="10298"/>
                    </a:lnTo>
                    <a:lnTo>
                      <a:pt x="13867" y="8983"/>
                    </a:lnTo>
                    <a:lnTo>
                      <a:pt x="15595" y="7646"/>
                    </a:lnTo>
                    <a:lnTo>
                      <a:pt x="17445" y="6308"/>
                    </a:lnTo>
                    <a:lnTo>
                      <a:pt x="19462" y="4971"/>
                    </a:lnTo>
                    <a:lnTo>
                      <a:pt x="21600" y="3633"/>
                    </a:lnTo>
                    <a:lnTo>
                      <a:pt x="21600" y="0"/>
                    </a:lnTo>
                    <a:lnTo>
                      <a:pt x="21357" y="357"/>
                    </a:lnTo>
                    <a:lnTo>
                      <a:pt x="21024" y="736"/>
                    </a:lnTo>
                    <a:lnTo>
                      <a:pt x="20614" y="1204"/>
                    </a:lnTo>
                    <a:lnTo>
                      <a:pt x="20076" y="1694"/>
                    </a:lnTo>
                    <a:lnTo>
                      <a:pt x="19500" y="2185"/>
                    </a:lnTo>
                    <a:lnTo>
                      <a:pt x="18886" y="2675"/>
                    </a:lnTo>
                    <a:lnTo>
                      <a:pt x="18188" y="3277"/>
                    </a:lnTo>
                    <a:lnTo>
                      <a:pt x="17445" y="3767"/>
                    </a:lnTo>
                    <a:lnTo>
                      <a:pt x="14322" y="6175"/>
                    </a:lnTo>
                    <a:lnTo>
                      <a:pt x="12798" y="7267"/>
                    </a:lnTo>
                    <a:lnTo>
                      <a:pt x="12055" y="7891"/>
                    </a:lnTo>
                    <a:lnTo>
                      <a:pt x="11395" y="8493"/>
                    </a:lnTo>
                    <a:lnTo>
                      <a:pt x="8393" y="11279"/>
                    </a:lnTo>
                    <a:lnTo>
                      <a:pt x="6914" y="12862"/>
                    </a:lnTo>
                    <a:lnTo>
                      <a:pt x="5512" y="14422"/>
                    </a:lnTo>
                    <a:lnTo>
                      <a:pt x="4155" y="16005"/>
                    </a:lnTo>
                    <a:lnTo>
                      <a:pt x="2881" y="17699"/>
                    </a:lnTo>
                    <a:lnTo>
                      <a:pt x="1729" y="19527"/>
                    </a:lnTo>
                    <a:lnTo>
                      <a:pt x="698" y="21355"/>
                    </a:lnTo>
                    <a:close/>
                  </a:path>
                </a:pathLst>
              </a:custGeom>
              <a:gradFill flip="none" rotWithShape="1">
                <a:gsLst>
                  <a:gs pos="0">
                    <a:srgbClr val="002A7D"/>
                  </a:gs>
                  <a:gs pos="100000">
                    <a:srgbClr val="003399"/>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1787" name="Freeform 9"/>
              <p:cNvSpPr/>
              <p:nvPr/>
            </p:nvSpPr>
            <p:spPr>
              <a:xfrm>
                <a:off x="1619250" y="0"/>
                <a:ext cx="4773613" cy="3309938"/>
              </a:xfrm>
              <a:custGeom>
                <a:avLst/>
                <a:gdLst/>
                <a:ahLst/>
                <a:cxnLst>
                  <a:cxn ang="0">
                    <a:pos x="wd2" y="hd2"/>
                  </a:cxn>
                  <a:cxn ang="5400000">
                    <a:pos x="wd2" y="hd2"/>
                  </a:cxn>
                  <a:cxn ang="10800000">
                    <a:pos x="wd2" y="hd2"/>
                  </a:cxn>
                  <a:cxn ang="16200000">
                    <a:pos x="wd2" y="hd2"/>
                  </a:cxn>
                </a:cxnLst>
                <a:rect l="0" t="0" r="r" b="b"/>
                <a:pathLst>
                  <a:path w="21600" h="21600" extrusionOk="0">
                    <a:moveTo>
                      <a:pt x="10250" y="4569"/>
                    </a:moveTo>
                    <a:lnTo>
                      <a:pt x="10294" y="4911"/>
                    </a:lnTo>
                    <a:lnTo>
                      <a:pt x="10373" y="5190"/>
                    </a:lnTo>
                    <a:lnTo>
                      <a:pt x="10488" y="5470"/>
                    </a:lnTo>
                    <a:lnTo>
                      <a:pt x="10646" y="5698"/>
                    </a:lnTo>
                    <a:lnTo>
                      <a:pt x="11069" y="6143"/>
                    </a:lnTo>
                    <a:lnTo>
                      <a:pt x="11658" y="6599"/>
                    </a:lnTo>
                    <a:lnTo>
                      <a:pt x="12319" y="6941"/>
                    </a:lnTo>
                    <a:lnTo>
                      <a:pt x="13059" y="7273"/>
                    </a:lnTo>
                    <a:lnTo>
                      <a:pt x="13842" y="7614"/>
                    </a:lnTo>
                    <a:lnTo>
                      <a:pt x="15480" y="8174"/>
                    </a:lnTo>
                    <a:lnTo>
                      <a:pt x="16299" y="8516"/>
                    </a:lnTo>
                    <a:lnTo>
                      <a:pt x="17039" y="8795"/>
                    </a:lnTo>
                    <a:lnTo>
                      <a:pt x="17700" y="9137"/>
                    </a:lnTo>
                    <a:lnTo>
                      <a:pt x="18324" y="9531"/>
                    </a:lnTo>
                    <a:lnTo>
                      <a:pt x="18791" y="9925"/>
                    </a:lnTo>
                    <a:lnTo>
                      <a:pt x="18949" y="10153"/>
                    </a:lnTo>
                    <a:lnTo>
                      <a:pt x="19100" y="10432"/>
                    </a:lnTo>
                    <a:lnTo>
                      <a:pt x="19222" y="10660"/>
                    </a:lnTo>
                    <a:lnTo>
                      <a:pt x="19258" y="10940"/>
                    </a:lnTo>
                    <a:lnTo>
                      <a:pt x="19258" y="11220"/>
                    </a:lnTo>
                    <a:lnTo>
                      <a:pt x="19222" y="11447"/>
                    </a:lnTo>
                    <a:lnTo>
                      <a:pt x="19143" y="11675"/>
                    </a:lnTo>
                    <a:lnTo>
                      <a:pt x="18985" y="11903"/>
                    </a:lnTo>
                    <a:lnTo>
                      <a:pt x="18791" y="12121"/>
                    </a:lnTo>
                    <a:lnTo>
                      <a:pt x="18554" y="12297"/>
                    </a:lnTo>
                    <a:lnTo>
                      <a:pt x="18281" y="12515"/>
                    </a:lnTo>
                    <a:lnTo>
                      <a:pt x="17972" y="12691"/>
                    </a:lnTo>
                    <a:lnTo>
                      <a:pt x="17585" y="12856"/>
                    </a:lnTo>
                    <a:lnTo>
                      <a:pt x="17154" y="13022"/>
                    </a:lnTo>
                    <a:lnTo>
                      <a:pt x="16723" y="13198"/>
                    </a:lnTo>
                    <a:lnTo>
                      <a:pt x="16220" y="13364"/>
                    </a:lnTo>
                    <a:lnTo>
                      <a:pt x="15128" y="13758"/>
                    </a:lnTo>
                    <a:lnTo>
                      <a:pt x="13878" y="14214"/>
                    </a:lnTo>
                    <a:lnTo>
                      <a:pt x="12513" y="14721"/>
                    </a:lnTo>
                    <a:lnTo>
                      <a:pt x="10998" y="15281"/>
                    </a:lnTo>
                    <a:lnTo>
                      <a:pt x="9396" y="15954"/>
                    </a:lnTo>
                    <a:lnTo>
                      <a:pt x="7679" y="16752"/>
                    </a:lnTo>
                    <a:lnTo>
                      <a:pt x="5890" y="17705"/>
                    </a:lnTo>
                    <a:lnTo>
                      <a:pt x="3980" y="18834"/>
                    </a:lnTo>
                    <a:lnTo>
                      <a:pt x="2026" y="20129"/>
                    </a:lnTo>
                    <a:lnTo>
                      <a:pt x="0" y="21600"/>
                    </a:lnTo>
                    <a:lnTo>
                      <a:pt x="1092" y="21600"/>
                    </a:lnTo>
                    <a:lnTo>
                      <a:pt x="1753" y="21486"/>
                    </a:lnTo>
                    <a:lnTo>
                      <a:pt x="2773" y="20637"/>
                    </a:lnTo>
                    <a:lnTo>
                      <a:pt x="3857" y="19787"/>
                    </a:lnTo>
                    <a:lnTo>
                      <a:pt x="5028" y="19000"/>
                    </a:lnTo>
                    <a:lnTo>
                      <a:pt x="6314" y="18264"/>
                    </a:lnTo>
                    <a:lnTo>
                      <a:pt x="7643" y="17539"/>
                    </a:lnTo>
                    <a:lnTo>
                      <a:pt x="9044" y="16803"/>
                    </a:lnTo>
                    <a:lnTo>
                      <a:pt x="11931" y="15508"/>
                    </a:lnTo>
                    <a:lnTo>
                      <a:pt x="12556" y="15229"/>
                    </a:lnTo>
                    <a:lnTo>
                      <a:pt x="13253" y="14939"/>
                    </a:lnTo>
                    <a:lnTo>
                      <a:pt x="14697" y="14431"/>
                    </a:lnTo>
                    <a:lnTo>
                      <a:pt x="17656" y="13312"/>
                    </a:lnTo>
                    <a:lnTo>
                      <a:pt x="18324" y="13084"/>
                    </a:lnTo>
                    <a:lnTo>
                      <a:pt x="18985" y="12805"/>
                    </a:lnTo>
                    <a:lnTo>
                      <a:pt x="19610" y="12577"/>
                    </a:lnTo>
                    <a:lnTo>
                      <a:pt x="20156" y="12349"/>
                    </a:lnTo>
                    <a:lnTo>
                      <a:pt x="20659" y="12121"/>
                    </a:lnTo>
                    <a:lnTo>
                      <a:pt x="21054" y="11903"/>
                    </a:lnTo>
                    <a:lnTo>
                      <a:pt x="21363" y="11727"/>
                    </a:lnTo>
                    <a:lnTo>
                      <a:pt x="21600" y="11561"/>
                    </a:lnTo>
                    <a:lnTo>
                      <a:pt x="21600" y="9023"/>
                    </a:lnTo>
                    <a:lnTo>
                      <a:pt x="21126" y="8909"/>
                    </a:lnTo>
                    <a:lnTo>
                      <a:pt x="20544" y="8744"/>
                    </a:lnTo>
                    <a:lnTo>
                      <a:pt x="19919" y="8567"/>
                    </a:lnTo>
                    <a:lnTo>
                      <a:pt x="19179" y="8350"/>
                    </a:lnTo>
                    <a:lnTo>
                      <a:pt x="18439" y="8122"/>
                    </a:lnTo>
                    <a:lnTo>
                      <a:pt x="17656" y="7842"/>
                    </a:lnTo>
                    <a:lnTo>
                      <a:pt x="16098" y="7273"/>
                    </a:lnTo>
                    <a:lnTo>
                      <a:pt x="15358" y="6941"/>
                    </a:lnTo>
                    <a:lnTo>
                      <a:pt x="14697" y="6599"/>
                    </a:lnTo>
                    <a:lnTo>
                      <a:pt x="14072" y="6257"/>
                    </a:lnTo>
                    <a:lnTo>
                      <a:pt x="13526" y="5864"/>
                    </a:lnTo>
                    <a:lnTo>
                      <a:pt x="13102" y="5532"/>
                    </a:lnTo>
                    <a:lnTo>
                      <a:pt x="12786" y="5128"/>
                    </a:lnTo>
                    <a:lnTo>
                      <a:pt x="12707" y="4911"/>
                    </a:lnTo>
                    <a:lnTo>
                      <a:pt x="12628" y="4734"/>
                    </a:lnTo>
                    <a:lnTo>
                      <a:pt x="12592" y="4517"/>
                    </a:lnTo>
                    <a:lnTo>
                      <a:pt x="12628" y="4341"/>
                    </a:lnTo>
                    <a:lnTo>
                      <a:pt x="12786" y="3947"/>
                    </a:lnTo>
                    <a:lnTo>
                      <a:pt x="13023" y="3553"/>
                    </a:lnTo>
                    <a:lnTo>
                      <a:pt x="13375" y="3274"/>
                    </a:lnTo>
                    <a:lnTo>
                      <a:pt x="13799" y="2994"/>
                    </a:lnTo>
                    <a:lnTo>
                      <a:pt x="14266" y="2766"/>
                    </a:lnTo>
                    <a:lnTo>
                      <a:pt x="14812" y="2538"/>
                    </a:lnTo>
                    <a:lnTo>
                      <a:pt x="16062" y="2207"/>
                    </a:lnTo>
                    <a:lnTo>
                      <a:pt x="17462" y="1865"/>
                    </a:lnTo>
                    <a:lnTo>
                      <a:pt x="18870" y="1637"/>
                    </a:lnTo>
                    <a:lnTo>
                      <a:pt x="20307" y="1295"/>
                    </a:lnTo>
                    <a:lnTo>
                      <a:pt x="20975" y="1129"/>
                    </a:lnTo>
                    <a:lnTo>
                      <a:pt x="21600" y="901"/>
                    </a:lnTo>
                    <a:lnTo>
                      <a:pt x="21600" y="0"/>
                    </a:lnTo>
                    <a:lnTo>
                      <a:pt x="20896" y="228"/>
                    </a:lnTo>
                    <a:lnTo>
                      <a:pt x="20077" y="456"/>
                    </a:lnTo>
                    <a:lnTo>
                      <a:pt x="19222" y="684"/>
                    </a:lnTo>
                    <a:lnTo>
                      <a:pt x="18324" y="849"/>
                    </a:lnTo>
                    <a:lnTo>
                      <a:pt x="16414" y="1243"/>
                    </a:lnTo>
                    <a:lnTo>
                      <a:pt x="15480" y="1409"/>
                    </a:lnTo>
                    <a:lnTo>
                      <a:pt x="14582" y="1637"/>
                    </a:lnTo>
                    <a:lnTo>
                      <a:pt x="13684" y="1803"/>
                    </a:lnTo>
                    <a:lnTo>
                      <a:pt x="12865" y="2093"/>
                    </a:lnTo>
                    <a:lnTo>
                      <a:pt x="12125" y="2372"/>
                    </a:lnTo>
                    <a:lnTo>
                      <a:pt x="11500" y="2704"/>
                    </a:lnTo>
                    <a:lnTo>
                      <a:pt x="10954" y="3108"/>
                    </a:lnTo>
                    <a:lnTo>
                      <a:pt x="10567" y="3502"/>
                    </a:lnTo>
                    <a:lnTo>
                      <a:pt x="10452" y="3719"/>
                    </a:lnTo>
                    <a:lnTo>
                      <a:pt x="10329" y="4009"/>
                    </a:lnTo>
                    <a:lnTo>
                      <a:pt x="10250" y="4289"/>
                    </a:lnTo>
                    <a:lnTo>
                      <a:pt x="10250" y="4569"/>
                    </a:lnTo>
                    <a:close/>
                  </a:path>
                </a:pathLst>
              </a:custGeom>
              <a:solidFill>
                <a:srgbClr val="00339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1788" name="Freeform 10"/>
              <p:cNvSpPr/>
              <p:nvPr/>
            </p:nvSpPr>
            <p:spPr>
              <a:xfrm>
                <a:off x="4402137" y="138112"/>
                <a:ext cx="1981201" cy="855664"/>
              </a:xfrm>
              <a:custGeom>
                <a:avLst/>
                <a:gdLst/>
                <a:ahLst/>
                <a:cxnLst>
                  <a:cxn ang="0">
                    <a:pos x="wd2" y="hd2"/>
                  </a:cxn>
                  <a:cxn ang="5400000">
                    <a:pos x="wd2" y="hd2"/>
                  </a:cxn>
                  <a:cxn ang="10800000">
                    <a:pos x="wd2" y="hd2"/>
                  </a:cxn>
                  <a:cxn ang="16200000">
                    <a:pos x="wd2" y="hd2"/>
                  </a:cxn>
                </a:cxnLst>
                <a:rect l="0" t="0" r="r" b="b"/>
                <a:pathLst>
                  <a:path w="21600" h="21600" extrusionOk="0">
                    <a:moveTo>
                      <a:pt x="0" y="13305"/>
                    </a:moveTo>
                    <a:lnTo>
                      <a:pt x="0" y="14427"/>
                    </a:lnTo>
                    <a:lnTo>
                      <a:pt x="87" y="15509"/>
                    </a:lnTo>
                    <a:lnTo>
                      <a:pt x="467" y="16591"/>
                    </a:lnTo>
                    <a:lnTo>
                      <a:pt x="935" y="17472"/>
                    </a:lnTo>
                    <a:lnTo>
                      <a:pt x="1592" y="18554"/>
                    </a:lnTo>
                    <a:lnTo>
                      <a:pt x="2440" y="19636"/>
                    </a:lnTo>
                    <a:lnTo>
                      <a:pt x="3375" y="20518"/>
                    </a:lnTo>
                    <a:lnTo>
                      <a:pt x="4413" y="21600"/>
                    </a:lnTo>
                    <a:lnTo>
                      <a:pt x="3669" y="20718"/>
                    </a:lnTo>
                    <a:lnTo>
                      <a:pt x="3098" y="19636"/>
                    </a:lnTo>
                    <a:lnTo>
                      <a:pt x="2717" y="18755"/>
                    </a:lnTo>
                    <a:lnTo>
                      <a:pt x="2440" y="17913"/>
                    </a:lnTo>
                    <a:lnTo>
                      <a:pt x="2354" y="17032"/>
                    </a:lnTo>
                    <a:lnTo>
                      <a:pt x="2354" y="16150"/>
                    </a:lnTo>
                    <a:lnTo>
                      <a:pt x="2440" y="15268"/>
                    </a:lnTo>
                    <a:lnTo>
                      <a:pt x="3098" y="13745"/>
                    </a:lnTo>
                    <a:lnTo>
                      <a:pt x="3479" y="13104"/>
                    </a:lnTo>
                    <a:lnTo>
                      <a:pt x="4604" y="11782"/>
                    </a:lnTo>
                    <a:lnTo>
                      <a:pt x="6110" y="10499"/>
                    </a:lnTo>
                    <a:lnTo>
                      <a:pt x="7702" y="9377"/>
                    </a:lnTo>
                    <a:lnTo>
                      <a:pt x="9588" y="8536"/>
                    </a:lnTo>
                    <a:lnTo>
                      <a:pt x="11458" y="7654"/>
                    </a:lnTo>
                    <a:lnTo>
                      <a:pt x="15404" y="6131"/>
                    </a:lnTo>
                    <a:lnTo>
                      <a:pt x="17187" y="5450"/>
                    </a:lnTo>
                    <a:lnTo>
                      <a:pt x="18883" y="4809"/>
                    </a:lnTo>
                    <a:lnTo>
                      <a:pt x="20388" y="4609"/>
                    </a:lnTo>
                    <a:lnTo>
                      <a:pt x="21600" y="4168"/>
                    </a:lnTo>
                    <a:lnTo>
                      <a:pt x="21600" y="0"/>
                    </a:lnTo>
                    <a:lnTo>
                      <a:pt x="20094" y="882"/>
                    </a:lnTo>
                    <a:lnTo>
                      <a:pt x="18502" y="1523"/>
                    </a:lnTo>
                    <a:lnTo>
                      <a:pt x="15127" y="2845"/>
                    </a:lnTo>
                    <a:lnTo>
                      <a:pt x="11648" y="3727"/>
                    </a:lnTo>
                    <a:lnTo>
                      <a:pt x="8360" y="5049"/>
                    </a:lnTo>
                    <a:lnTo>
                      <a:pt x="6767" y="5691"/>
                    </a:lnTo>
                    <a:lnTo>
                      <a:pt x="5348" y="6332"/>
                    </a:lnTo>
                    <a:lnTo>
                      <a:pt x="3946" y="7213"/>
                    </a:lnTo>
                    <a:lnTo>
                      <a:pt x="2821" y="8095"/>
                    </a:lnTo>
                    <a:lnTo>
                      <a:pt x="1783" y="9177"/>
                    </a:lnTo>
                    <a:lnTo>
                      <a:pt x="935" y="10259"/>
                    </a:lnTo>
                    <a:lnTo>
                      <a:pt x="381" y="11782"/>
                    </a:lnTo>
                    <a:lnTo>
                      <a:pt x="0" y="13305"/>
                    </a:lnTo>
                    <a:close/>
                  </a:path>
                </a:pathLst>
              </a:custGeom>
              <a:gradFill flip="none" rotWithShape="1">
                <a:gsLst>
                  <a:gs pos="0">
                    <a:srgbClr val="002D86"/>
                  </a:gs>
                  <a:gs pos="100000">
                    <a:srgbClr val="003399"/>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grpSp>
        <p:sp>
          <p:nvSpPr>
            <p:cNvPr id="1790" name="Freeform 11"/>
            <p:cNvSpPr/>
            <p:nvPr/>
          </p:nvSpPr>
          <p:spPr>
            <a:xfrm>
              <a:off x="5273675" y="2128837"/>
              <a:ext cx="2897188" cy="2439989"/>
            </a:xfrm>
            <a:custGeom>
              <a:avLst/>
              <a:gdLst/>
              <a:ahLst/>
              <a:cxnLst>
                <a:cxn ang="0">
                  <a:pos x="wd2" y="hd2"/>
                </a:cxn>
                <a:cxn ang="5400000">
                  <a:pos x="wd2" y="hd2"/>
                </a:cxn>
                <a:cxn ang="10800000">
                  <a:pos x="wd2" y="hd2"/>
                </a:cxn>
                <a:cxn ang="16200000">
                  <a:pos x="wd2" y="hd2"/>
                </a:cxn>
              </a:cxnLst>
              <a:rect l="0" t="0" r="r" b="b"/>
              <a:pathLst>
                <a:path w="21600" h="21600" extrusionOk="0">
                  <a:moveTo>
                    <a:pt x="7253" y="15998"/>
                  </a:moveTo>
                  <a:lnTo>
                    <a:pt x="9238" y="15601"/>
                  </a:lnTo>
                  <a:lnTo>
                    <a:pt x="11082" y="15204"/>
                  </a:lnTo>
                  <a:lnTo>
                    <a:pt x="12766" y="14880"/>
                  </a:lnTo>
                  <a:lnTo>
                    <a:pt x="14300" y="14483"/>
                  </a:lnTo>
                  <a:lnTo>
                    <a:pt x="15673" y="14072"/>
                  </a:lnTo>
                  <a:lnTo>
                    <a:pt x="16896" y="13675"/>
                  </a:lnTo>
                  <a:lnTo>
                    <a:pt x="18025" y="13189"/>
                  </a:lnTo>
                  <a:lnTo>
                    <a:pt x="18938" y="12792"/>
                  </a:lnTo>
                  <a:lnTo>
                    <a:pt x="19756" y="12234"/>
                  </a:lnTo>
                  <a:lnTo>
                    <a:pt x="20424" y="11763"/>
                  </a:lnTo>
                  <a:lnTo>
                    <a:pt x="20885" y="11116"/>
                  </a:lnTo>
                  <a:lnTo>
                    <a:pt x="21290" y="10469"/>
                  </a:lnTo>
                  <a:lnTo>
                    <a:pt x="21497" y="9837"/>
                  </a:lnTo>
                  <a:lnTo>
                    <a:pt x="21600" y="9028"/>
                  </a:lnTo>
                  <a:lnTo>
                    <a:pt x="21544" y="8234"/>
                  </a:lnTo>
                  <a:lnTo>
                    <a:pt x="21346" y="7352"/>
                  </a:lnTo>
                  <a:lnTo>
                    <a:pt x="21083" y="6720"/>
                  </a:lnTo>
                  <a:lnTo>
                    <a:pt x="20678" y="5999"/>
                  </a:lnTo>
                  <a:lnTo>
                    <a:pt x="20170" y="5352"/>
                  </a:lnTo>
                  <a:lnTo>
                    <a:pt x="19559" y="4720"/>
                  </a:lnTo>
                  <a:lnTo>
                    <a:pt x="18891" y="4073"/>
                  </a:lnTo>
                  <a:lnTo>
                    <a:pt x="18129" y="3441"/>
                  </a:lnTo>
                  <a:lnTo>
                    <a:pt x="16642" y="2309"/>
                  </a:lnTo>
                  <a:lnTo>
                    <a:pt x="15880" y="1838"/>
                  </a:lnTo>
                  <a:lnTo>
                    <a:pt x="15165" y="1353"/>
                  </a:lnTo>
                  <a:lnTo>
                    <a:pt x="14450" y="956"/>
                  </a:lnTo>
                  <a:lnTo>
                    <a:pt x="13886" y="632"/>
                  </a:lnTo>
                  <a:lnTo>
                    <a:pt x="13378" y="397"/>
                  </a:lnTo>
                  <a:lnTo>
                    <a:pt x="13020" y="147"/>
                  </a:lnTo>
                  <a:lnTo>
                    <a:pt x="12766" y="74"/>
                  </a:lnTo>
                  <a:lnTo>
                    <a:pt x="12663" y="0"/>
                  </a:lnTo>
                  <a:lnTo>
                    <a:pt x="14093" y="794"/>
                  </a:lnTo>
                  <a:lnTo>
                    <a:pt x="15570" y="1750"/>
                  </a:lnTo>
                  <a:lnTo>
                    <a:pt x="17000" y="2720"/>
                  </a:lnTo>
                  <a:lnTo>
                    <a:pt x="18326" y="3749"/>
                  </a:lnTo>
                  <a:lnTo>
                    <a:pt x="18938" y="4235"/>
                  </a:lnTo>
                  <a:lnTo>
                    <a:pt x="19455" y="4793"/>
                  </a:lnTo>
                  <a:lnTo>
                    <a:pt x="19963" y="5352"/>
                  </a:lnTo>
                  <a:lnTo>
                    <a:pt x="20424" y="5911"/>
                  </a:lnTo>
                  <a:lnTo>
                    <a:pt x="20782" y="6470"/>
                  </a:lnTo>
                  <a:lnTo>
                    <a:pt x="21036" y="7028"/>
                  </a:lnTo>
                  <a:lnTo>
                    <a:pt x="21186" y="7675"/>
                  </a:lnTo>
                  <a:lnTo>
                    <a:pt x="21290" y="8234"/>
                  </a:lnTo>
                  <a:lnTo>
                    <a:pt x="21243" y="8793"/>
                  </a:lnTo>
                  <a:lnTo>
                    <a:pt x="21083" y="9352"/>
                  </a:lnTo>
                  <a:lnTo>
                    <a:pt x="20829" y="9837"/>
                  </a:lnTo>
                  <a:lnTo>
                    <a:pt x="20424" y="10322"/>
                  </a:lnTo>
                  <a:lnTo>
                    <a:pt x="19963" y="10719"/>
                  </a:lnTo>
                  <a:lnTo>
                    <a:pt x="19399" y="11116"/>
                  </a:lnTo>
                  <a:lnTo>
                    <a:pt x="18787" y="11440"/>
                  </a:lnTo>
                  <a:lnTo>
                    <a:pt x="18072" y="11763"/>
                  </a:lnTo>
                  <a:lnTo>
                    <a:pt x="17254" y="12072"/>
                  </a:lnTo>
                  <a:lnTo>
                    <a:pt x="16445" y="12395"/>
                  </a:lnTo>
                  <a:lnTo>
                    <a:pt x="14601" y="12881"/>
                  </a:lnTo>
                  <a:lnTo>
                    <a:pt x="12710" y="13351"/>
                  </a:lnTo>
                  <a:lnTo>
                    <a:pt x="10668" y="13836"/>
                  </a:lnTo>
                  <a:lnTo>
                    <a:pt x="8683" y="14233"/>
                  </a:lnTo>
                  <a:lnTo>
                    <a:pt x="6736" y="14630"/>
                  </a:lnTo>
                  <a:lnTo>
                    <a:pt x="4901" y="15116"/>
                  </a:lnTo>
                  <a:lnTo>
                    <a:pt x="4083" y="15351"/>
                  </a:lnTo>
                  <a:lnTo>
                    <a:pt x="3321" y="15674"/>
                  </a:lnTo>
                  <a:lnTo>
                    <a:pt x="2606" y="15910"/>
                  </a:lnTo>
                  <a:lnTo>
                    <a:pt x="1938" y="16233"/>
                  </a:lnTo>
                  <a:lnTo>
                    <a:pt x="1383" y="16557"/>
                  </a:lnTo>
                  <a:lnTo>
                    <a:pt x="866" y="16880"/>
                  </a:lnTo>
                  <a:lnTo>
                    <a:pt x="508" y="17277"/>
                  </a:lnTo>
                  <a:lnTo>
                    <a:pt x="207" y="17674"/>
                  </a:lnTo>
                  <a:lnTo>
                    <a:pt x="56" y="18071"/>
                  </a:lnTo>
                  <a:lnTo>
                    <a:pt x="0" y="18556"/>
                  </a:lnTo>
                  <a:lnTo>
                    <a:pt x="103" y="19042"/>
                  </a:lnTo>
                  <a:lnTo>
                    <a:pt x="254" y="19512"/>
                  </a:lnTo>
                  <a:lnTo>
                    <a:pt x="508" y="19924"/>
                  </a:lnTo>
                  <a:lnTo>
                    <a:pt x="922" y="20321"/>
                  </a:lnTo>
                  <a:lnTo>
                    <a:pt x="1326" y="20644"/>
                  </a:lnTo>
                  <a:lnTo>
                    <a:pt x="1844" y="20953"/>
                  </a:lnTo>
                  <a:lnTo>
                    <a:pt x="3067" y="21600"/>
                  </a:lnTo>
                  <a:lnTo>
                    <a:pt x="2502" y="21203"/>
                  </a:lnTo>
                  <a:lnTo>
                    <a:pt x="2041" y="20791"/>
                  </a:lnTo>
                  <a:lnTo>
                    <a:pt x="1637" y="20394"/>
                  </a:lnTo>
                  <a:lnTo>
                    <a:pt x="1383" y="19997"/>
                  </a:lnTo>
                  <a:lnTo>
                    <a:pt x="1176" y="19600"/>
                  </a:lnTo>
                  <a:lnTo>
                    <a:pt x="1129" y="19203"/>
                  </a:lnTo>
                  <a:lnTo>
                    <a:pt x="1176" y="18792"/>
                  </a:lnTo>
                  <a:lnTo>
                    <a:pt x="1326" y="18483"/>
                  </a:lnTo>
                  <a:lnTo>
                    <a:pt x="1637" y="18071"/>
                  </a:lnTo>
                  <a:lnTo>
                    <a:pt x="1994" y="17762"/>
                  </a:lnTo>
                  <a:lnTo>
                    <a:pt x="2559" y="17439"/>
                  </a:lnTo>
                  <a:lnTo>
                    <a:pt x="3217" y="17115"/>
                  </a:lnTo>
                  <a:lnTo>
                    <a:pt x="3979" y="16792"/>
                  </a:lnTo>
                  <a:lnTo>
                    <a:pt x="4958" y="16483"/>
                  </a:lnTo>
                  <a:lnTo>
                    <a:pt x="6030" y="16233"/>
                  </a:lnTo>
                  <a:lnTo>
                    <a:pt x="7253" y="15998"/>
                  </a:lnTo>
                  <a:close/>
                </a:path>
              </a:pathLst>
            </a:custGeom>
            <a:gradFill flip="none" rotWithShape="1">
              <a:gsLst>
                <a:gs pos="0">
                  <a:srgbClr val="002B82"/>
                </a:gs>
                <a:gs pos="100000">
                  <a:srgbClr val="003399"/>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1791" name="Freeform 12"/>
            <p:cNvSpPr/>
            <p:nvPr/>
          </p:nvSpPr>
          <p:spPr>
            <a:xfrm>
              <a:off x="0" y="0"/>
              <a:ext cx="9140826" cy="2819401"/>
            </a:xfrm>
            <a:prstGeom prst="rect">
              <a:avLst/>
            </a:prstGeom>
            <a:gradFill flip="none" rotWithShape="1">
              <a:gsLst>
                <a:gs pos="0">
                  <a:srgbClr val="000514"/>
                </a:gs>
                <a:gs pos="100000">
                  <a:srgbClr val="003399"/>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grpSp>
      <p:sp>
        <p:nvSpPr>
          <p:cNvPr id="1793" name="Title Text"/>
          <p:cNvSpPr txBox="1">
            <a:spLocks noGrp="1"/>
          </p:cNvSpPr>
          <p:nvPr>
            <p:ph type="title"/>
          </p:nvPr>
        </p:nvSpPr>
        <p:spPr>
          <a:xfrm>
            <a:off x="6629400" y="274638"/>
            <a:ext cx="2057400" cy="5851526"/>
          </a:xfrm>
          <a:prstGeom prst="rect">
            <a:avLst/>
          </a:prstGeom>
        </p:spPr>
        <p:txBody>
          <a:bodyPr vert="eaVert"/>
          <a:lstStyle>
            <a:lvl1pPr>
              <a:defRPr b="1">
                <a:solidFill>
                  <a:srgbClr val="E5E5FF"/>
                </a:solidFill>
                <a:latin typeface="Garamond"/>
                <a:ea typeface="Garamond"/>
                <a:cs typeface="Garamond"/>
                <a:sym typeface="Garamond"/>
              </a:defRPr>
            </a:lvl1pPr>
          </a:lstStyle>
          <a:p>
            <a:r>
              <a:t>Title Text</a:t>
            </a:r>
          </a:p>
        </p:txBody>
      </p:sp>
      <p:sp>
        <p:nvSpPr>
          <p:cNvPr id="1794" name="Body Level One…"/>
          <p:cNvSpPr txBox="1">
            <a:spLocks noGrp="1"/>
          </p:cNvSpPr>
          <p:nvPr>
            <p:ph type="body" idx="1"/>
          </p:nvPr>
        </p:nvSpPr>
        <p:spPr>
          <a:xfrm>
            <a:off x="457200" y="274638"/>
            <a:ext cx="6019800" cy="5851526"/>
          </a:xfrm>
          <a:prstGeom prst="rect">
            <a:avLst/>
          </a:prstGeom>
        </p:spPr>
        <p:txBody>
          <a:bodyPr vert="eaVert"/>
          <a:lstStyle>
            <a:lvl1pPr>
              <a:buClr>
                <a:srgbClr val="FFCC00"/>
              </a:buClr>
              <a:buSzPct val="70000"/>
              <a:buChar char="■"/>
              <a:defRPr>
                <a:latin typeface="Garamond"/>
                <a:ea typeface="Garamond"/>
                <a:cs typeface="Garamond"/>
                <a:sym typeface="Garamond"/>
              </a:defRPr>
            </a:lvl1pPr>
            <a:lvl2pPr>
              <a:buClr>
                <a:srgbClr val="FFCC00"/>
              </a:buClr>
              <a:buSzPct val="70000"/>
              <a:buChar char="■"/>
              <a:defRPr>
                <a:latin typeface="Garamond"/>
                <a:ea typeface="Garamond"/>
                <a:cs typeface="Garamond"/>
                <a:sym typeface="Garamond"/>
              </a:defRPr>
            </a:lvl2pPr>
            <a:lvl3pPr>
              <a:buClr>
                <a:srgbClr val="FFCC00"/>
              </a:buClr>
              <a:buSzPct val="70000"/>
              <a:buChar char="■"/>
              <a:defRPr>
                <a:latin typeface="Garamond"/>
                <a:ea typeface="Garamond"/>
                <a:cs typeface="Garamond"/>
                <a:sym typeface="Garamond"/>
              </a:defRPr>
            </a:lvl3pPr>
            <a:lvl4pPr>
              <a:buClr>
                <a:srgbClr val="FFCC00"/>
              </a:buClr>
              <a:buSzPct val="70000"/>
              <a:buChar char="■"/>
              <a:defRPr>
                <a:latin typeface="Garamond"/>
                <a:ea typeface="Garamond"/>
                <a:cs typeface="Garamond"/>
                <a:sym typeface="Garamond"/>
              </a:defRPr>
            </a:lvl4pPr>
            <a:lvl5pPr>
              <a:buClr>
                <a:srgbClr val="FFCC00"/>
              </a:buClr>
              <a:buSzPct val="70000"/>
              <a:buChar char="■"/>
              <a:defRPr>
                <a:latin typeface="Garamond"/>
                <a:ea typeface="Garamond"/>
                <a:cs typeface="Garamond"/>
                <a:sym typeface="Garamond"/>
              </a:defRPr>
            </a:lvl5pPr>
          </a:lstStyle>
          <a:p>
            <a:r>
              <a:t>Body Level One</a:t>
            </a:r>
          </a:p>
          <a:p>
            <a:pPr lvl="1"/>
            <a:r>
              <a:t>Body Level Two</a:t>
            </a:r>
          </a:p>
          <a:p>
            <a:pPr lvl="2"/>
            <a:r>
              <a:t>Body Level Three</a:t>
            </a:r>
          </a:p>
          <a:p>
            <a:pPr lvl="3"/>
            <a:r>
              <a:t>Body Level Four</a:t>
            </a:r>
          </a:p>
          <a:p>
            <a:pPr lvl="4"/>
            <a:r>
              <a:t>Body Level Five</a:t>
            </a:r>
          </a:p>
        </p:txBody>
      </p:sp>
      <p:sp>
        <p:nvSpPr>
          <p:cNvPr id="1795" name="Slide Number"/>
          <p:cNvSpPr txBox="1">
            <a:spLocks noGrp="1"/>
          </p:cNvSpPr>
          <p:nvPr>
            <p:ph type="sldNum" sz="quarter" idx="2"/>
          </p:nvPr>
        </p:nvSpPr>
        <p:spPr>
          <a:xfrm>
            <a:off x="8439785" y="6468110"/>
            <a:ext cx="247015" cy="256541"/>
          </a:xfrm>
          <a:prstGeom prst="rect">
            <a:avLst/>
          </a:prstGeom>
        </p:spPr>
        <p:txBody>
          <a:bodyPr anchor="b"/>
          <a:lstStyle>
            <a:lvl1pPr>
              <a:defRPr sz="1200">
                <a:latin typeface="Garamond"/>
                <a:ea typeface="Garamond"/>
                <a:cs typeface="Garamond"/>
                <a:sym typeface="Garamond"/>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3774794123"/>
      </p:ext>
    </p:extLst>
  </p:cSld>
  <p:clrMapOvr>
    <a:masterClrMapping/>
  </p:clrMapOvr>
  <p:transition spd="med"/>
</p:sldLayout>
</file>

<file path=ppt/slideLayouts/slideLayout322.xml><?xml version="1.0" encoding="utf-8"?>
<p:sldLayout xmlns:a="http://schemas.openxmlformats.org/drawingml/2006/main" xmlns:r="http://schemas.openxmlformats.org/officeDocument/2006/relationships" xmlns:p="http://schemas.openxmlformats.org/presentationml/2006/main" showMasterSp="0" type="tx">
  <p:cSld name="4_Title Slide">
    <p:bg>
      <p:bgPr>
        <a:solidFill>
          <a:srgbClr val="474747"/>
        </a:solidFill>
        <a:effectLst/>
      </p:bgPr>
    </p:bg>
    <p:spTree>
      <p:nvGrpSpPr>
        <p:cNvPr id="1" name=""/>
        <p:cNvGrpSpPr/>
        <p:nvPr/>
      </p:nvGrpSpPr>
      <p:grpSpPr>
        <a:xfrm>
          <a:off x="0" y="0"/>
          <a:ext cx="0" cy="0"/>
          <a:chOff x="0" y="0"/>
          <a:chExt cx="0" cy="0"/>
        </a:xfrm>
      </p:grpSpPr>
      <p:grpSp>
        <p:nvGrpSpPr>
          <p:cNvPr id="1831" name="Group 2"/>
          <p:cNvGrpSpPr/>
          <p:nvPr/>
        </p:nvGrpSpPr>
        <p:grpSpPr>
          <a:xfrm>
            <a:off x="-1" y="-1"/>
            <a:ext cx="9132890" cy="6845301"/>
            <a:chOff x="0" y="0"/>
            <a:chExt cx="9132888" cy="6845300"/>
          </a:xfrm>
        </p:grpSpPr>
        <p:sp>
          <p:nvSpPr>
            <p:cNvPr id="1802" name="Rectangle 3"/>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nvGrpSpPr>
            <p:cNvPr id="1826" name="Group 4"/>
            <p:cNvGrpSpPr/>
            <p:nvPr/>
          </p:nvGrpSpPr>
          <p:grpSpPr>
            <a:xfrm>
              <a:off x="390524" y="323850"/>
              <a:ext cx="8366127" cy="6172201"/>
              <a:chOff x="0" y="0"/>
              <a:chExt cx="8366125" cy="6172200"/>
            </a:xfrm>
          </p:grpSpPr>
          <p:sp>
            <p:nvSpPr>
              <p:cNvPr id="1803" name="Rectangle 5"/>
              <p:cNvSpPr/>
              <p:nvPr/>
            </p:nvSpPr>
            <p:spPr>
              <a:xfrm>
                <a:off x="76199" y="38100"/>
                <a:ext cx="8281990" cy="6111876"/>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a:solidFill>
                      <a:srgbClr val="FFFFFF"/>
                    </a:solidFill>
                  </a:defRPr>
                </a:pPr>
                <a:endParaRPr/>
              </a:p>
            </p:txBody>
          </p:sp>
          <p:sp>
            <p:nvSpPr>
              <p:cNvPr id="1804" name="Freeform 6"/>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805" name="Freeform 7"/>
              <p:cNvSpPr/>
              <p:nvPr/>
            </p:nvSpPr>
            <p:spPr>
              <a:xfrm>
                <a:off x="438150" y="5097462"/>
                <a:ext cx="3117851" cy="7762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806" name="Freeform 8"/>
              <p:cNvSpPr/>
              <p:nvPr/>
            </p:nvSpPr>
            <p:spPr>
              <a:xfrm>
                <a:off x="6569075" y="309562"/>
                <a:ext cx="1652589" cy="2798764"/>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807" name="Freeform 9"/>
              <p:cNvSpPr/>
              <p:nvPr/>
            </p:nvSpPr>
            <p:spPr>
              <a:xfrm>
                <a:off x="406400" y="1622425"/>
                <a:ext cx="7748589" cy="22256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808" name="Freeform 10"/>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8"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809" name="Freeform 11"/>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810" name="Freeform 12"/>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811" name="Freeform 13"/>
              <p:cNvSpPr/>
              <p:nvPr/>
            </p:nvSpPr>
            <p:spPr>
              <a:xfrm>
                <a:off x="1717675" y="1277937"/>
                <a:ext cx="3138489" cy="668339"/>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812" name="Freeform 14"/>
              <p:cNvSpPr/>
              <p:nvPr/>
            </p:nvSpPr>
            <p:spPr>
              <a:xfrm>
                <a:off x="5111750" y="563562"/>
                <a:ext cx="2898776" cy="1395414"/>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813" name="Freeform 15"/>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814" name="Freeform 16"/>
              <p:cNvSpPr/>
              <p:nvPr/>
            </p:nvSpPr>
            <p:spPr>
              <a:xfrm>
                <a:off x="0" y="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815" name="Freeform 17"/>
              <p:cNvSpPr/>
              <p:nvPr/>
            </p:nvSpPr>
            <p:spPr>
              <a:xfrm>
                <a:off x="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816" name="Freeform 18"/>
              <p:cNvSpPr/>
              <p:nvPr/>
            </p:nvSpPr>
            <p:spPr>
              <a:xfrm>
                <a:off x="819785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817" name="Freeform 19"/>
              <p:cNvSpPr/>
              <p:nvPr/>
            </p:nvSpPr>
            <p:spPr>
              <a:xfrm>
                <a:off x="0" y="598805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818" name="Freeform 20"/>
              <p:cNvSpPr/>
              <p:nvPr/>
            </p:nvSpPr>
            <p:spPr>
              <a:xfrm>
                <a:off x="8197850" y="184150"/>
                <a:ext cx="125414" cy="29718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819" name="Freeform 21"/>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820" name="Freeform 22"/>
              <p:cNvSpPr/>
              <p:nvPr/>
            </p:nvSpPr>
            <p:spPr>
              <a:xfrm>
                <a:off x="4011613" y="5988050"/>
                <a:ext cx="2732088" cy="12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821" name="Freeform 23"/>
              <p:cNvSpPr/>
              <p:nvPr/>
            </p:nvSpPr>
            <p:spPr>
              <a:xfrm>
                <a:off x="8197850" y="2855912"/>
                <a:ext cx="125414" cy="2166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822" name="Freeform 24"/>
              <p:cNvSpPr/>
              <p:nvPr/>
            </p:nvSpPr>
            <p:spPr>
              <a:xfrm>
                <a:off x="0" y="0"/>
                <a:ext cx="168276" cy="3387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823" name="Freeform 25"/>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824" name="Freeform 26"/>
              <p:cNvSpPr/>
              <p:nvPr/>
            </p:nvSpPr>
            <p:spPr>
              <a:xfrm>
                <a:off x="1452562" y="0"/>
                <a:ext cx="4010027" cy="1841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825" name="Freeform 27"/>
              <p:cNvSpPr/>
              <p:nvPr/>
            </p:nvSpPr>
            <p:spPr>
              <a:xfrm>
                <a:off x="4483100" y="0"/>
                <a:ext cx="2711451" cy="117476"/>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grpSp>
        <p:grpSp>
          <p:nvGrpSpPr>
            <p:cNvPr id="1830" name="Group 28"/>
            <p:cNvGrpSpPr/>
            <p:nvPr/>
          </p:nvGrpSpPr>
          <p:grpSpPr>
            <a:xfrm>
              <a:off x="-1" y="-1"/>
              <a:ext cx="1978026" cy="1955801"/>
              <a:chOff x="0" y="0"/>
              <a:chExt cx="1978025" cy="1955800"/>
            </a:xfrm>
          </p:grpSpPr>
          <p:sp>
            <p:nvSpPr>
              <p:cNvPr id="1827" name="Rectangle 29"/>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1828" name="Rectangle 30"/>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1829" name="Rectangle 31"/>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grpSp>
      <p:sp>
        <p:nvSpPr>
          <p:cNvPr id="1832" name="Text Box 33"/>
          <p:cNvSpPr txBox="1"/>
          <p:nvPr/>
        </p:nvSpPr>
        <p:spPr>
          <a:xfrm>
            <a:off x="519287" y="6552212"/>
            <a:ext cx="836264" cy="21470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nchor="ctr">
            <a:spAutoFit/>
          </a:bodyPr>
          <a:lstStyle>
            <a:lvl1pPr algn="ctr">
              <a:spcBef>
                <a:spcPts val="500"/>
              </a:spcBef>
              <a:defRPr sz="900" b="1">
                <a:solidFill>
                  <a:srgbClr val="FFFFFF"/>
                </a:solidFill>
              </a:defRPr>
            </a:lvl1pPr>
          </a:lstStyle>
          <a:p>
            <a:r>
              <a:t>©2003 TBBMI</a:t>
            </a:r>
          </a:p>
        </p:txBody>
      </p:sp>
      <p:sp>
        <p:nvSpPr>
          <p:cNvPr id="1833" name="Rectangle 34"/>
          <p:cNvSpPr txBox="1"/>
          <p:nvPr/>
        </p:nvSpPr>
        <p:spPr>
          <a:xfrm>
            <a:off x="7584728" y="6514624"/>
            <a:ext cx="654744" cy="26924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nchor="ctr">
            <a:spAutoFit/>
          </a:bodyPr>
          <a:lstStyle>
            <a:lvl1pPr algn="ctr">
              <a:defRPr sz="1000" b="1">
                <a:solidFill>
                  <a:srgbClr val="FFFFFF"/>
                </a:solidFill>
                <a:effectLst>
                  <a:outerShdw blurRad="38100" dist="38100" dir="2700000" rotWithShape="0">
                    <a:srgbClr val="000000"/>
                  </a:outerShdw>
                </a:effectLst>
                <a:latin typeface="Comic Sans MS"/>
                <a:ea typeface="Comic Sans MS"/>
                <a:cs typeface="Comic Sans MS"/>
                <a:sym typeface="Comic Sans MS"/>
              </a:defRPr>
            </a:lvl1pPr>
          </a:lstStyle>
          <a:p>
            <a:r>
              <a:t>7.5.03b.</a:t>
            </a:r>
          </a:p>
        </p:txBody>
      </p:sp>
      <p:sp>
        <p:nvSpPr>
          <p:cNvPr id="1834" name="Title Text"/>
          <p:cNvSpPr txBox="1">
            <a:spLocks noGrp="1"/>
          </p:cNvSpPr>
          <p:nvPr>
            <p:ph type="title"/>
          </p:nvPr>
        </p:nvSpPr>
        <p:spPr>
          <a:xfrm>
            <a:off x="685800" y="2130425"/>
            <a:ext cx="7772400" cy="1470025"/>
          </a:xfrm>
          <a:prstGeom prst="rect">
            <a:avLst/>
          </a:prstGeom>
        </p:spPr>
        <p:txBody>
          <a:bodyPr anchor="t"/>
          <a:lstStyle>
            <a:lvl1pPr algn="l">
              <a:defRPr>
                <a:solidFill>
                  <a:srgbClr val="FFD34A"/>
                </a:solidFill>
                <a:latin typeface="Times Roman"/>
                <a:ea typeface="Times Roman"/>
                <a:cs typeface="Times Roman"/>
                <a:sym typeface="Times Roman"/>
              </a:defRPr>
            </a:lvl1pPr>
          </a:lstStyle>
          <a:p>
            <a:r>
              <a:t>Title Text</a:t>
            </a:r>
          </a:p>
        </p:txBody>
      </p:sp>
      <p:sp>
        <p:nvSpPr>
          <p:cNvPr id="1835" name="Body Level One…"/>
          <p:cNvSpPr txBox="1">
            <a:spLocks noGrp="1"/>
          </p:cNvSpPr>
          <p:nvPr>
            <p:ph type="body" sz="quarter" idx="1"/>
          </p:nvPr>
        </p:nvSpPr>
        <p:spPr>
          <a:xfrm>
            <a:off x="1371600" y="3886200"/>
            <a:ext cx="6400800" cy="1752600"/>
          </a:xfrm>
          <a:prstGeom prst="rect">
            <a:avLst/>
          </a:prstGeom>
        </p:spPr>
        <p:txBody>
          <a:bodyPr/>
          <a:lstStyle>
            <a:lvl1pPr marL="0" indent="0" algn="ctr">
              <a:buClrTx/>
              <a:buSzTx/>
              <a:buNone/>
              <a:defRPr>
                <a:latin typeface="Times Roman"/>
                <a:ea typeface="Times Roman"/>
                <a:cs typeface="Times Roman"/>
                <a:sym typeface="Times Roman"/>
              </a:defRPr>
            </a:lvl1pPr>
            <a:lvl2pPr marL="0" indent="457200" algn="ctr">
              <a:buClrTx/>
              <a:buSzTx/>
              <a:buNone/>
              <a:defRPr>
                <a:latin typeface="Times Roman"/>
                <a:ea typeface="Times Roman"/>
                <a:cs typeface="Times Roman"/>
                <a:sym typeface="Times Roman"/>
              </a:defRPr>
            </a:lvl2pPr>
            <a:lvl3pPr marL="0" indent="914400" algn="ctr">
              <a:buClrTx/>
              <a:buSzTx/>
              <a:buNone/>
              <a:defRPr>
                <a:latin typeface="Times Roman"/>
                <a:ea typeface="Times Roman"/>
                <a:cs typeface="Times Roman"/>
                <a:sym typeface="Times Roman"/>
              </a:defRPr>
            </a:lvl3pPr>
            <a:lvl4pPr marL="0" indent="1371600" algn="ctr">
              <a:buClrTx/>
              <a:buSzTx/>
              <a:buNone/>
              <a:defRPr>
                <a:latin typeface="Times Roman"/>
                <a:ea typeface="Times Roman"/>
                <a:cs typeface="Times Roman"/>
                <a:sym typeface="Times Roman"/>
              </a:defRPr>
            </a:lvl4pPr>
            <a:lvl5pPr marL="0" indent="1828800" algn="ctr">
              <a:buClrTx/>
              <a:buSzTx/>
              <a:buNone/>
              <a:defRPr>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1836" name="Slide Number"/>
          <p:cNvSpPr txBox="1">
            <a:spLocks noGrp="1"/>
          </p:cNvSpPr>
          <p:nvPr>
            <p:ph type="sldNum" sz="quarter" idx="2"/>
          </p:nvPr>
        </p:nvSpPr>
        <p:spPr>
          <a:xfrm>
            <a:off x="4419600" y="6356350"/>
            <a:ext cx="2133600" cy="368300"/>
          </a:xfrm>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944294566"/>
      </p:ext>
    </p:extLst>
  </p:cSld>
  <p:clrMapOvr>
    <a:masterClrMapping/>
  </p:clrMapOvr>
  <p:transition spd="med"/>
</p:sldLayout>
</file>

<file path=ppt/slideLayouts/slideLayout323.xml><?xml version="1.0" encoding="utf-8"?>
<p:sldLayout xmlns:a="http://schemas.openxmlformats.org/drawingml/2006/main" xmlns:r="http://schemas.openxmlformats.org/officeDocument/2006/relationships" xmlns:p="http://schemas.openxmlformats.org/presentationml/2006/main" showMasterSp="0" type="tx">
  <p:cSld name="8_Title and Content">
    <p:bg>
      <p:bgPr>
        <a:solidFill>
          <a:srgbClr val="474747"/>
        </a:solidFill>
        <a:effectLst/>
      </p:bgPr>
    </p:bg>
    <p:spTree>
      <p:nvGrpSpPr>
        <p:cNvPr id="1" name=""/>
        <p:cNvGrpSpPr/>
        <p:nvPr/>
      </p:nvGrpSpPr>
      <p:grpSpPr>
        <a:xfrm>
          <a:off x="0" y="0"/>
          <a:ext cx="0" cy="0"/>
          <a:chOff x="0" y="0"/>
          <a:chExt cx="0" cy="0"/>
        </a:xfrm>
      </p:grpSpPr>
      <p:grpSp>
        <p:nvGrpSpPr>
          <p:cNvPr id="1872" name="Group 2"/>
          <p:cNvGrpSpPr/>
          <p:nvPr/>
        </p:nvGrpSpPr>
        <p:grpSpPr>
          <a:xfrm>
            <a:off x="-1" y="-1"/>
            <a:ext cx="9132890" cy="6845301"/>
            <a:chOff x="0" y="0"/>
            <a:chExt cx="9132888" cy="6845300"/>
          </a:xfrm>
        </p:grpSpPr>
        <p:sp>
          <p:nvSpPr>
            <p:cNvPr id="1843" name="Rectangle 3"/>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nvGrpSpPr>
            <p:cNvPr id="1867" name="Group 4"/>
            <p:cNvGrpSpPr/>
            <p:nvPr/>
          </p:nvGrpSpPr>
          <p:grpSpPr>
            <a:xfrm>
              <a:off x="390524" y="323850"/>
              <a:ext cx="8366127" cy="6172201"/>
              <a:chOff x="0" y="0"/>
              <a:chExt cx="8366125" cy="6172200"/>
            </a:xfrm>
          </p:grpSpPr>
          <p:sp>
            <p:nvSpPr>
              <p:cNvPr id="1844" name="Rectangle 5"/>
              <p:cNvSpPr/>
              <p:nvPr/>
            </p:nvSpPr>
            <p:spPr>
              <a:xfrm>
                <a:off x="76199" y="38100"/>
                <a:ext cx="8281990" cy="6111876"/>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a:solidFill>
                      <a:srgbClr val="FFFFFF"/>
                    </a:solidFill>
                  </a:defRPr>
                </a:pPr>
                <a:endParaRPr/>
              </a:p>
            </p:txBody>
          </p:sp>
          <p:sp>
            <p:nvSpPr>
              <p:cNvPr id="1845" name="Freeform 6"/>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846" name="Freeform 7"/>
              <p:cNvSpPr/>
              <p:nvPr/>
            </p:nvSpPr>
            <p:spPr>
              <a:xfrm>
                <a:off x="438150" y="5097462"/>
                <a:ext cx="3117851" cy="7762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847" name="Freeform 8"/>
              <p:cNvSpPr/>
              <p:nvPr/>
            </p:nvSpPr>
            <p:spPr>
              <a:xfrm>
                <a:off x="6569075" y="309562"/>
                <a:ext cx="1652589" cy="2798764"/>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848" name="Freeform 9"/>
              <p:cNvSpPr/>
              <p:nvPr/>
            </p:nvSpPr>
            <p:spPr>
              <a:xfrm>
                <a:off x="406400" y="1622425"/>
                <a:ext cx="7748589" cy="22256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849" name="Freeform 10"/>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8"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850" name="Freeform 11"/>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851" name="Freeform 12"/>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852" name="Freeform 13"/>
              <p:cNvSpPr/>
              <p:nvPr/>
            </p:nvSpPr>
            <p:spPr>
              <a:xfrm>
                <a:off x="1717675" y="1277937"/>
                <a:ext cx="3138489" cy="668339"/>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853" name="Freeform 14"/>
              <p:cNvSpPr/>
              <p:nvPr/>
            </p:nvSpPr>
            <p:spPr>
              <a:xfrm>
                <a:off x="5111750" y="563562"/>
                <a:ext cx="2898776" cy="1395414"/>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854" name="Freeform 15"/>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855" name="Freeform 16"/>
              <p:cNvSpPr/>
              <p:nvPr/>
            </p:nvSpPr>
            <p:spPr>
              <a:xfrm>
                <a:off x="0" y="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856" name="Freeform 17"/>
              <p:cNvSpPr/>
              <p:nvPr/>
            </p:nvSpPr>
            <p:spPr>
              <a:xfrm>
                <a:off x="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857" name="Freeform 18"/>
              <p:cNvSpPr/>
              <p:nvPr/>
            </p:nvSpPr>
            <p:spPr>
              <a:xfrm>
                <a:off x="819785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858" name="Freeform 19"/>
              <p:cNvSpPr/>
              <p:nvPr/>
            </p:nvSpPr>
            <p:spPr>
              <a:xfrm>
                <a:off x="0" y="598805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859" name="Freeform 20"/>
              <p:cNvSpPr/>
              <p:nvPr/>
            </p:nvSpPr>
            <p:spPr>
              <a:xfrm>
                <a:off x="8197850" y="184150"/>
                <a:ext cx="125414" cy="29718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860" name="Freeform 21"/>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861" name="Freeform 22"/>
              <p:cNvSpPr/>
              <p:nvPr/>
            </p:nvSpPr>
            <p:spPr>
              <a:xfrm>
                <a:off x="4011613" y="5988050"/>
                <a:ext cx="2732088" cy="12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862" name="Freeform 23"/>
              <p:cNvSpPr/>
              <p:nvPr/>
            </p:nvSpPr>
            <p:spPr>
              <a:xfrm>
                <a:off x="8197850" y="2855912"/>
                <a:ext cx="125414" cy="2166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863" name="Freeform 24"/>
              <p:cNvSpPr/>
              <p:nvPr/>
            </p:nvSpPr>
            <p:spPr>
              <a:xfrm>
                <a:off x="0" y="0"/>
                <a:ext cx="168276" cy="3387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864" name="Freeform 25"/>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865" name="Freeform 26"/>
              <p:cNvSpPr/>
              <p:nvPr/>
            </p:nvSpPr>
            <p:spPr>
              <a:xfrm>
                <a:off x="1452562" y="0"/>
                <a:ext cx="4010027" cy="1841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866" name="Freeform 27"/>
              <p:cNvSpPr/>
              <p:nvPr/>
            </p:nvSpPr>
            <p:spPr>
              <a:xfrm>
                <a:off x="4483100" y="0"/>
                <a:ext cx="2711451" cy="117476"/>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grpSp>
        <p:grpSp>
          <p:nvGrpSpPr>
            <p:cNvPr id="1871" name="Group 28"/>
            <p:cNvGrpSpPr/>
            <p:nvPr/>
          </p:nvGrpSpPr>
          <p:grpSpPr>
            <a:xfrm>
              <a:off x="-1" y="-1"/>
              <a:ext cx="1978026" cy="1955801"/>
              <a:chOff x="0" y="0"/>
              <a:chExt cx="1978025" cy="1955800"/>
            </a:xfrm>
          </p:grpSpPr>
          <p:sp>
            <p:nvSpPr>
              <p:cNvPr id="1868" name="Rectangle 29"/>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1869" name="Rectangle 30"/>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1870" name="Rectangle 31"/>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grpSp>
      <p:sp>
        <p:nvSpPr>
          <p:cNvPr id="1873" name="Text Box 33"/>
          <p:cNvSpPr txBox="1"/>
          <p:nvPr/>
        </p:nvSpPr>
        <p:spPr>
          <a:xfrm>
            <a:off x="519287" y="6552212"/>
            <a:ext cx="836264" cy="21470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nchor="ctr">
            <a:spAutoFit/>
          </a:bodyPr>
          <a:lstStyle>
            <a:lvl1pPr algn="ctr">
              <a:spcBef>
                <a:spcPts val="500"/>
              </a:spcBef>
              <a:defRPr sz="900" b="1">
                <a:solidFill>
                  <a:srgbClr val="FFFFFF"/>
                </a:solidFill>
              </a:defRPr>
            </a:lvl1pPr>
          </a:lstStyle>
          <a:p>
            <a:r>
              <a:t>©2003 TBBMI</a:t>
            </a:r>
          </a:p>
        </p:txBody>
      </p:sp>
      <p:sp>
        <p:nvSpPr>
          <p:cNvPr id="1874" name="Rectangle 34"/>
          <p:cNvSpPr txBox="1"/>
          <p:nvPr/>
        </p:nvSpPr>
        <p:spPr>
          <a:xfrm>
            <a:off x="7584728" y="6514624"/>
            <a:ext cx="654744" cy="26924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nchor="ctr">
            <a:spAutoFit/>
          </a:bodyPr>
          <a:lstStyle>
            <a:lvl1pPr algn="ctr">
              <a:defRPr sz="1000" b="1">
                <a:solidFill>
                  <a:srgbClr val="FFFFFF"/>
                </a:solidFill>
                <a:effectLst>
                  <a:outerShdw blurRad="38100" dist="38100" dir="2700000" rotWithShape="0">
                    <a:srgbClr val="000000"/>
                  </a:outerShdw>
                </a:effectLst>
                <a:latin typeface="Comic Sans MS"/>
                <a:ea typeface="Comic Sans MS"/>
                <a:cs typeface="Comic Sans MS"/>
                <a:sym typeface="Comic Sans MS"/>
              </a:defRPr>
            </a:lvl1pPr>
          </a:lstStyle>
          <a:p>
            <a:r>
              <a:t>7.5.03b.</a:t>
            </a:r>
          </a:p>
        </p:txBody>
      </p:sp>
      <p:sp>
        <p:nvSpPr>
          <p:cNvPr id="1875" name="Title Text"/>
          <p:cNvSpPr txBox="1">
            <a:spLocks noGrp="1"/>
          </p:cNvSpPr>
          <p:nvPr>
            <p:ph type="title"/>
          </p:nvPr>
        </p:nvSpPr>
        <p:spPr>
          <a:xfrm>
            <a:off x="457200" y="274638"/>
            <a:ext cx="8229600" cy="1143001"/>
          </a:xfrm>
          <a:prstGeom prst="rect">
            <a:avLst/>
          </a:prstGeom>
        </p:spPr>
        <p:txBody>
          <a:bodyPr anchor="t"/>
          <a:lstStyle>
            <a:lvl1pPr algn="l">
              <a:defRPr>
                <a:solidFill>
                  <a:srgbClr val="FFD34A"/>
                </a:solidFill>
                <a:latin typeface="Times Roman"/>
                <a:ea typeface="Times Roman"/>
                <a:cs typeface="Times Roman"/>
                <a:sym typeface="Times Roman"/>
              </a:defRPr>
            </a:lvl1pPr>
          </a:lstStyle>
          <a:p>
            <a:r>
              <a:t>Title Text</a:t>
            </a:r>
          </a:p>
        </p:txBody>
      </p:sp>
      <p:sp>
        <p:nvSpPr>
          <p:cNvPr id="1876" name="Body Level One…"/>
          <p:cNvSpPr txBox="1">
            <a:spLocks noGrp="1"/>
          </p:cNvSpPr>
          <p:nvPr>
            <p:ph type="body" idx="1"/>
          </p:nvPr>
        </p:nvSpPr>
        <p:spPr>
          <a:xfrm>
            <a:off x="457200" y="1600200"/>
            <a:ext cx="8229600" cy="4525963"/>
          </a:xfrm>
          <a:prstGeom prst="rect">
            <a:avLst/>
          </a:prstGeom>
        </p:spPr>
        <p:txBody>
          <a:bodyPr/>
          <a:lstStyle>
            <a:lvl1pPr>
              <a:buClr>
                <a:srgbClr val="790015"/>
              </a:buClr>
              <a:buChar char=""/>
              <a:defRPr>
                <a:latin typeface="Times Roman"/>
                <a:ea typeface="Times Roman"/>
                <a:cs typeface="Times Roman"/>
                <a:sym typeface="Times Roman"/>
              </a:defRPr>
            </a:lvl1pPr>
            <a:lvl2pPr>
              <a:buClr>
                <a:srgbClr val="790015"/>
              </a:buClr>
              <a:buSzPct val="100000"/>
              <a:buChar char="–"/>
              <a:defRPr>
                <a:latin typeface="Times Roman"/>
                <a:ea typeface="Times Roman"/>
                <a:cs typeface="Times Roman"/>
                <a:sym typeface="Times Roman"/>
              </a:defRPr>
            </a:lvl2pPr>
            <a:lvl3pPr>
              <a:buClr>
                <a:srgbClr val="790015"/>
              </a:buClr>
              <a:buSzPct val="100000"/>
              <a:buChar char="•"/>
              <a:defRPr>
                <a:latin typeface="Times Roman"/>
                <a:ea typeface="Times Roman"/>
                <a:cs typeface="Times Roman"/>
                <a:sym typeface="Times Roman"/>
              </a:defRPr>
            </a:lvl3pPr>
            <a:lvl4pPr>
              <a:buClr>
                <a:srgbClr val="790015"/>
              </a:buClr>
              <a:buSzPct val="100000"/>
              <a:buChar char="–"/>
              <a:defRPr>
                <a:latin typeface="Times Roman"/>
                <a:ea typeface="Times Roman"/>
                <a:cs typeface="Times Roman"/>
                <a:sym typeface="Times Roman"/>
              </a:defRPr>
            </a:lvl4pPr>
            <a:lvl5pPr>
              <a:buClr>
                <a:srgbClr val="790015"/>
              </a:buClr>
              <a:buSzPct val="100000"/>
              <a:buChar char="•"/>
              <a:defRPr>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1877" name="Slide Number"/>
          <p:cNvSpPr txBox="1">
            <a:spLocks noGrp="1"/>
          </p:cNvSpPr>
          <p:nvPr>
            <p:ph type="sldNum" sz="quarter" idx="2"/>
          </p:nvPr>
        </p:nvSpPr>
        <p:spPr>
          <a:xfrm>
            <a:off x="4419600" y="6356350"/>
            <a:ext cx="2133600" cy="368300"/>
          </a:xfrm>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163602341"/>
      </p:ext>
    </p:extLst>
  </p:cSld>
  <p:clrMapOvr>
    <a:masterClrMapping/>
  </p:clrMapOvr>
  <p:transition spd="med"/>
</p:sldLayout>
</file>

<file path=ppt/slideLayouts/slideLayout324.xml><?xml version="1.0" encoding="utf-8"?>
<p:sldLayout xmlns:a="http://schemas.openxmlformats.org/drawingml/2006/main" xmlns:r="http://schemas.openxmlformats.org/officeDocument/2006/relationships" xmlns:p="http://schemas.openxmlformats.org/presentationml/2006/main" showMasterSp="0" type="tx">
  <p:cSld name="8_Section Header">
    <p:bg>
      <p:bgPr>
        <a:solidFill>
          <a:srgbClr val="474747"/>
        </a:solidFill>
        <a:effectLst/>
      </p:bgPr>
    </p:bg>
    <p:spTree>
      <p:nvGrpSpPr>
        <p:cNvPr id="1" name=""/>
        <p:cNvGrpSpPr/>
        <p:nvPr/>
      </p:nvGrpSpPr>
      <p:grpSpPr>
        <a:xfrm>
          <a:off x="0" y="0"/>
          <a:ext cx="0" cy="0"/>
          <a:chOff x="0" y="0"/>
          <a:chExt cx="0" cy="0"/>
        </a:xfrm>
      </p:grpSpPr>
      <p:grpSp>
        <p:nvGrpSpPr>
          <p:cNvPr id="1913" name="Group 2"/>
          <p:cNvGrpSpPr/>
          <p:nvPr/>
        </p:nvGrpSpPr>
        <p:grpSpPr>
          <a:xfrm>
            <a:off x="-1" y="-1"/>
            <a:ext cx="9132890" cy="6845301"/>
            <a:chOff x="0" y="0"/>
            <a:chExt cx="9132888" cy="6845300"/>
          </a:xfrm>
        </p:grpSpPr>
        <p:sp>
          <p:nvSpPr>
            <p:cNvPr id="1884" name="Rectangle 3"/>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nvGrpSpPr>
            <p:cNvPr id="1908" name="Group 4"/>
            <p:cNvGrpSpPr/>
            <p:nvPr/>
          </p:nvGrpSpPr>
          <p:grpSpPr>
            <a:xfrm>
              <a:off x="390524" y="323850"/>
              <a:ext cx="8366127" cy="6172201"/>
              <a:chOff x="0" y="0"/>
              <a:chExt cx="8366125" cy="6172200"/>
            </a:xfrm>
          </p:grpSpPr>
          <p:sp>
            <p:nvSpPr>
              <p:cNvPr id="1885" name="Rectangle 5"/>
              <p:cNvSpPr/>
              <p:nvPr/>
            </p:nvSpPr>
            <p:spPr>
              <a:xfrm>
                <a:off x="76199" y="38100"/>
                <a:ext cx="8281990" cy="6111876"/>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a:solidFill>
                      <a:srgbClr val="FFFFFF"/>
                    </a:solidFill>
                  </a:defRPr>
                </a:pPr>
                <a:endParaRPr/>
              </a:p>
            </p:txBody>
          </p:sp>
          <p:sp>
            <p:nvSpPr>
              <p:cNvPr id="1886" name="Freeform 6"/>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887" name="Freeform 7"/>
              <p:cNvSpPr/>
              <p:nvPr/>
            </p:nvSpPr>
            <p:spPr>
              <a:xfrm>
                <a:off x="438150" y="5097462"/>
                <a:ext cx="3117851" cy="7762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888" name="Freeform 8"/>
              <p:cNvSpPr/>
              <p:nvPr/>
            </p:nvSpPr>
            <p:spPr>
              <a:xfrm>
                <a:off x="6569075" y="309562"/>
                <a:ext cx="1652589" cy="2798764"/>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889" name="Freeform 9"/>
              <p:cNvSpPr/>
              <p:nvPr/>
            </p:nvSpPr>
            <p:spPr>
              <a:xfrm>
                <a:off x="406400" y="1622425"/>
                <a:ext cx="7748589" cy="22256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890" name="Freeform 10"/>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8"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891" name="Freeform 11"/>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892" name="Freeform 12"/>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893" name="Freeform 13"/>
              <p:cNvSpPr/>
              <p:nvPr/>
            </p:nvSpPr>
            <p:spPr>
              <a:xfrm>
                <a:off x="1717675" y="1277937"/>
                <a:ext cx="3138489" cy="668339"/>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894" name="Freeform 14"/>
              <p:cNvSpPr/>
              <p:nvPr/>
            </p:nvSpPr>
            <p:spPr>
              <a:xfrm>
                <a:off x="5111750" y="563562"/>
                <a:ext cx="2898776" cy="1395414"/>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895" name="Freeform 15"/>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896" name="Freeform 16"/>
              <p:cNvSpPr/>
              <p:nvPr/>
            </p:nvSpPr>
            <p:spPr>
              <a:xfrm>
                <a:off x="0" y="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897" name="Freeform 17"/>
              <p:cNvSpPr/>
              <p:nvPr/>
            </p:nvSpPr>
            <p:spPr>
              <a:xfrm>
                <a:off x="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898" name="Freeform 18"/>
              <p:cNvSpPr/>
              <p:nvPr/>
            </p:nvSpPr>
            <p:spPr>
              <a:xfrm>
                <a:off x="819785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899" name="Freeform 19"/>
              <p:cNvSpPr/>
              <p:nvPr/>
            </p:nvSpPr>
            <p:spPr>
              <a:xfrm>
                <a:off x="0" y="598805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900" name="Freeform 20"/>
              <p:cNvSpPr/>
              <p:nvPr/>
            </p:nvSpPr>
            <p:spPr>
              <a:xfrm>
                <a:off x="8197850" y="184150"/>
                <a:ext cx="125414" cy="29718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901" name="Freeform 21"/>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902" name="Freeform 22"/>
              <p:cNvSpPr/>
              <p:nvPr/>
            </p:nvSpPr>
            <p:spPr>
              <a:xfrm>
                <a:off x="4011613" y="5988050"/>
                <a:ext cx="2732088" cy="12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903" name="Freeform 23"/>
              <p:cNvSpPr/>
              <p:nvPr/>
            </p:nvSpPr>
            <p:spPr>
              <a:xfrm>
                <a:off x="8197850" y="2855912"/>
                <a:ext cx="125414" cy="2166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904" name="Freeform 24"/>
              <p:cNvSpPr/>
              <p:nvPr/>
            </p:nvSpPr>
            <p:spPr>
              <a:xfrm>
                <a:off x="0" y="0"/>
                <a:ext cx="168276" cy="3387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905" name="Freeform 25"/>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906" name="Freeform 26"/>
              <p:cNvSpPr/>
              <p:nvPr/>
            </p:nvSpPr>
            <p:spPr>
              <a:xfrm>
                <a:off x="1452562" y="0"/>
                <a:ext cx="4010027" cy="1841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907" name="Freeform 27"/>
              <p:cNvSpPr/>
              <p:nvPr/>
            </p:nvSpPr>
            <p:spPr>
              <a:xfrm>
                <a:off x="4483100" y="0"/>
                <a:ext cx="2711451" cy="117476"/>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grpSp>
        <p:grpSp>
          <p:nvGrpSpPr>
            <p:cNvPr id="1912" name="Group 28"/>
            <p:cNvGrpSpPr/>
            <p:nvPr/>
          </p:nvGrpSpPr>
          <p:grpSpPr>
            <a:xfrm>
              <a:off x="-1" y="-1"/>
              <a:ext cx="1978026" cy="1955801"/>
              <a:chOff x="0" y="0"/>
              <a:chExt cx="1978025" cy="1955800"/>
            </a:xfrm>
          </p:grpSpPr>
          <p:sp>
            <p:nvSpPr>
              <p:cNvPr id="1909" name="Rectangle 29"/>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1910" name="Rectangle 30"/>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1911" name="Rectangle 31"/>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grpSp>
      <p:sp>
        <p:nvSpPr>
          <p:cNvPr id="1914" name="Text Box 33"/>
          <p:cNvSpPr txBox="1"/>
          <p:nvPr/>
        </p:nvSpPr>
        <p:spPr>
          <a:xfrm>
            <a:off x="519287" y="6552212"/>
            <a:ext cx="836264" cy="21470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nchor="ctr">
            <a:spAutoFit/>
          </a:bodyPr>
          <a:lstStyle>
            <a:lvl1pPr algn="ctr">
              <a:spcBef>
                <a:spcPts val="500"/>
              </a:spcBef>
              <a:defRPr sz="900" b="1">
                <a:solidFill>
                  <a:srgbClr val="FFFFFF"/>
                </a:solidFill>
              </a:defRPr>
            </a:lvl1pPr>
          </a:lstStyle>
          <a:p>
            <a:r>
              <a:t>©2003 TBBMI</a:t>
            </a:r>
          </a:p>
        </p:txBody>
      </p:sp>
      <p:sp>
        <p:nvSpPr>
          <p:cNvPr id="1915" name="Rectangle 34"/>
          <p:cNvSpPr txBox="1"/>
          <p:nvPr/>
        </p:nvSpPr>
        <p:spPr>
          <a:xfrm>
            <a:off x="7584728" y="6514624"/>
            <a:ext cx="654744" cy="26924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nchor="ctr">
            <a:spAutoFit/>
          </a:bodyPr>
          <a:lstStyle>
            <a:lvl1pPr algn="ctr">
              <a:defRPr sz="1000" b="1">
                <a:solidFill>
                  <a:srgbClr val="FFFFFF"/>
                </a:solidFill>
                <a:effectLst>
                  <a:outerShdw blurRad="38100" dist="38100" dir="2700000" rotWithShape="0">
                    <a:srgbClr val="000000"/>
                  </a:outerShdw>
                </a:effectLst>
                <a:latin typeface="Comic Sans MS"/>
                <a:ea typeface="Comic Sans MS"/>
                <a:cs typeface="Comic Sans MS"/>
                <a:sym typeface="Comic Sans MS"/>
              </a:defRPr>
            </a:lvl1pPr>
          </a:lstStyle>
          <a:p>
            <a:r>
              <a:t>7.5.03b.</a:t>
            </a:r>
          </a:p>
        </p:txBody>
      </p:sp>
      <p:sp>
        <p:nvSpPr>
          <p:cNvPr id="1916" name="Title Text"/>
          <p:cNvSpPr txBox="1">
            <a:spLocks noGrp="1"/>
          </p:cNvSpPr>
          <p:nvPr>
            <p:ph type="title"/>
          </p:nvPr>
        </p:nvSpPr>
        <p:spPr>
          <a:xfrm>
            <a:off x="722312" y="4406900"/>
            <a:ext cx="7772401" cy="1362075"/>
          </a:xfrm>
          <a:prstGeom prst="rect">
            <a:avLst/>
          </a:prstGeom>
        </p:spPr>
        <p:txBody>
          <a:bodyPr anchor="t"/>
          <a:lstStyle>
            <a:lvl1pPr algn="l">
              <a:defRPr sz="4000" b="1" cap="all">
                <a:solidFill>
                  <a:srgbClr val="FFD34A"/>
                </a:solidFill>
                <a:latin typeface="Times Roman"/>
                <a:ea typeface="Times Roman"/>
                <a:cs typeface="Times Roman"/>
                <a:sym typeface="Times Roman"/>
              </a:defRPr>
            </a:lvl1pPr>
          </a:lstStyle>
          <a:p>
            <a:r>
              <a:t>Title Text</a:t>
            </a:r>
          </a:p>
        </p:txBody>
      </p:sp>
      <p:sp>
        <p:nvSpPr>
          <p:cNvPr id="1917" name="Body Level One…"/>
          <p:cNvSpPr txBox="1">
            <a:spLocks noGrp="1"/>
          </p:cNvSpPr>
          <p:nvPr>
            <p:ph type="body" sz="quarter" idx="1"/>
          </p:nvPr>
        </p:nvSpPr>
        <p:spPr>
          <a:xfrm>
            <a:off x="722312" y="2906713"/>
            <a:ext cx="7772401" cy="1500188"/>
          </a:xfrm>
          <a:prstGeom prst="rect">
            <a:avLst/>
          </a:prstGeom>
        </p:spPr>
        <p:txBody>
          <a:bodyPr anchor="b"/>
          <a:lstStyle>
            <a:lvl1pPr marL="0" indent="0">
              <a:spcBef>
                <a:spcPts val="400"/>
              </a:spcBef>
              <a:buClrTx/>
              <a:buSzTx/>
              <a:buNone/>
              <a:defRPr sz="2000">
                <a:latin typeface="Times Roman"/>
                <a:ea typeface="Times Roman"/>
                <a:cs typeface="Times Roman"/>
                <a:sym typeface="Times Roman"/>
              </a:defRPr>
            </a:lvl1pPr>
            <a:lvl2pPr marL="0" indent="457200">
              <a:spcBef>
                <a:spcPts val="400"/>
              </a:spcBef>
              <a:buClrTx/>
              <a:buSzTx/>
              <a:buNone/>
              <a:defRPr sz="2000">
                <a:latin typeface="Times Roman"/>
                <a:ea typeface="Times Roman"/>
                <a:cs typeface="Times Roman"/>
                <a:sym typeface="Times Roman"/>
              </a:defRPr>
            </a:lvl2pPr>
            <a:lvl3pPr marL="0" indent="914400">
              <a:spcBef>
                <a:spcPts val="400"/>
              </a:spcBef>
              <a:buClrTx/>
              <a:buSzTx/>
              <a:buNone/>
              <a:defRPr sz="2000">
                <a:latin typeface="Times Roman"/>
                <a:ea typeface="Times Roman"/>
                <a:cs typeface="Times Roman"/>
                <a:sym typeface="Times Roman"/>
              </a:defRPr>
            </a:lvl3pPr>
            <a:lvl4pPr marL="0" indent="1371600">
              <a:spcBef>
                <a:spcPts val="400"/>
              </a:spcBef>
              <a:buClrTx/>
              <a:buSzTx/>
              <a:buNone/>
              <a:defRPr sz="2000">
                <a:latin typeface="Times Roman"/>
                <a:ea typeface="Times Roman"/>
                <a:cs typeface="Times Roman"/>
                <a:sym typeface="Times Roman"/>
              </a:defRPr>
            </a:lvl4pPr>
            <a:lvl5pPr marL="0" indent="1828800">
              <a:spcBef>
                <a:spcPts val="400"/>
              </a:spcBef>
              <a:buClrTx/>
              <a:buSzTx/>
              <a:buNone/>
              <a:defRPr sz="2000">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1918" name="Slide Number"/>
          <p:cNvSpPr txBox="1">
            <a:spLocks noGrp="1"/>
          </p:cNvSpPr>
          <p:nvPr>
            <p:ph type="sldNum" sz="quarter" idx="2"/>
          </p:nvPr>
        </p:nvSpPr>
        <p:spPr>
          <a:xfrm>
            <a:off x="4419600" y="6356350"/>
            <a:ext cx="2133600" cy="368300"/>
          </a:xfrm>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562289893"/>
      </p:ext>
    </p:extLst>
  </p:cSld>
  <p:clrMapOvr>
    <a:masterClrMapping/>
  </p:clrMapOvr>
  <p:transition spd="med"/>
</p:sldLayout>
</file>

<file path=ppt/slideLayouts/slideLayout325.xml><?xml version="1.0" encoding="utf-8"?>
<p:sldLayout xmlns:a="http://schemas.openxmlformats.org/drawingml/2006/main" xmlns:r="http://schemas.openxmlformats.org/officeDocument/2006/relationships" xmlns:p="http://schemas.openxmlformats.org/presentationml/2006/main" showMasterSp="0" type="tx">
  <p:cSld name="8_Two Content">
    <p:bg>
      <p:bgPr>
        <a:solidFill>
          <a:srgbClr val="474747"/>
        </a:solidFill>
        <a:effectLst/>
      </p:bgPr>
    </p:bg>
    <p:spTree>
      <p:nvGrpSpPr>
        <p:cNvPr id="1" name=""/>
        <p:cNvGrpSpPr/>
        <p:nvPr/>
      </p:nvGrpSpPr>
      <p:grpSpPr>
        <a:xfrm>
          <a:off x="0" y="0"/>
          <a:ext cx="0" cy="0"/>
          <a:chOff x="0" y="0"/>
          <a:chExt cx="0" cy="0"/>
        </a:xfrm>
      </p:grpSpPr>
      <p:grpSp>
        <p:nvGrpSpPr>
          <p:cNvPr id="1954" name="Group 2"/>
          <p:cNvGrpSpPr/>
          <p:nvPr/>
        </p:nvGrpSpPr>
        <p:grpSpPr>
          <a:xfrm>
            <a:off x="-1" y="-1"/>
            <a:ext cx="9132890" cy="6845301"/>
            <a:chOff x="0" y="0"/>
            <a:chExt cx="9132888" cy="6845300"/>
          </a:xfrm>
        </p:grpSpPr>
        <p:sp>
          <p:nvSpPr>
            <p:cNvPr id="1925" name="Rectangle 3"/>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nvGrpSpPr>
            <p:cNvPr id="1949" name="Group 4"/>
            <p:cNvGrpSpPr/>
            <p:nvPr/>
          </p:nvGrpSpPr>
          <p:grpSpPr>
            <a:xfrm>
              <a:off x="390524" y="323850"/>
              <a:ext cx="8366127" cy="6172201"/>
              <a:chOff x="0" y="0"/>
              <a:chExt cx="8366125" cy="6172200"/>
            </a:xfrm>
          </p:grpSpPr>
          <p:sp>
            <p:nvSpPr>
              <p:cNvPr id="1926" name="Rectangle 5"/>
              <p:cNvSpPr/>
              <p:nvPr/>
            </p:nvSpPr>
            <p:spPr>
              <a:xfrm>
                <a:off x="76199" y="38100"/>
                <a:ext cx="8281990" cy="6111876"/>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a:solidFill>
                      <a:srgbClr val="FFFFFF"/>
                    </a:solidFill>
                  </a:defRPr>
                </a:pPr>
                <a:endParaRPr/>
              </a:p>
            </p:txBody>
          </p:sp>
          <p:sp>
            <p:nvSpPr>
              <p:cNvPr id="1927" name="Freeform 6"/>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928" name="Freeform 7"/>
              <p:cNvSpPr/>
              <p:nvPr/>
            </p:nvSpPr>
            <p:spPr>
              <a:xfrm>
                <a:off x="438150" y="5097462"/>
                <a:ext cx="3117851" cy="7762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929" name="Freeform 8"/>
              <p:cNvSpPr/>
              <p:nvPr/>
            </p:nvSpPr>
            <p:spPr>
              <a:xfrm>
                <a:off x="6569075" y="309562"/>
                <a:ext cx="1652589" cy="2798764"/>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930" name="Freeform 9"/>
              <p:cNvSpPr/>
              <p:nvPr/>
            </p:nvSpPr>
            <p:spPr>
              <a:xfrm>
                <a:off x="406400" y="1622425"/>
                <a:ext cx="7748589" cy="22256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931" name="Freeform 10"/>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8"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932" name="Freeform 11"/>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933" name="Freeform 12"/>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934" name="Freeform 13"/>
              <p:cNvSpPr/>
              <p:nvPr/>
            </p:nvSpPr>
            <p:spPr>
              <a:xfrm>
                <a:off x="1717675" y="1277937"/>
                <a:ext cx="3138489" cy="668339"/>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935" name="Freeform 14"/>
              <p:cNvSpPr/>
              <p:nvPr/>
            </p:nvSpPr>
            <p:spPr>
              <a:xfrm>
                <a:off x="5111750" y="563562"/>
                <a:ext cx="2898776" cy="1395414"/>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936" name="Freeform 15"/>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937" name="Freeform 16"/>
              <p:cNvSpPr/>
              <p:nvPr/>
            </p:nvSpPr>
            <p:spPr>
              <a:xfrm>
                <a:off x="0" y="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938" name="Freeform 17"/>
              <p:cNvSpPr/>
              <p:nvPr/>
            </p:nvSpPr>
            <p:spPr>
              <a:xfrm>
                <a:off x="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939" name="Freeform 18"/>
              <p:cNvSpPr/>
              <p:nvPr/>
            </p:nvSpPr>
            <p:spPr>
              <a:xfrm>
                <a:off x="819785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940" name="Freeform 19"/>
              <p:cNvSpPr/>
              <p:nvPr/>
            </p:nvSpPr>
            <p:spPr>
              <a:xfrm>
                <a:off x="0" y="598805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941" name="Freeform 20"/>
              <p:cNvSpPr/>
              <p:nvPr/>
            </p:nvSpPr>
            <p:spPr>
              <a:xfrm>
                <a:off x="8197850" y="184150"/>
                <a:ext cx="125414" cy="29718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942" name="Freeform 21"/>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943" name="Freeform 22"/>
              <p:cNvSpPr/>
              <p:nvPr/>
            </p:nvSpPr>
            <p:spPr>
              <a:xfrm>
                <a:off x="4011613" y="5988050"/>
                <a:ext cx="2732088" cy="12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944" name="Freeform 23"/>
              <p:cNvSpPr/>
              <p:nvPr/>
            </p:nvSpPr>
            <p:spPr>
              <a:xfrm>
                <a:off x="8197850" y="2855912"/>
                <a:ext cx="125414" cy="2166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945" name="Freeform 24"/>
              <p:cNvSpPr/>
              <p:nvPr/>
            </p:nvSpPr>
            <p:spPr>
              <a:xfrm>
                <a:off x="0" y="0"/>
                <a:ext cx="168276" cy="3387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946" name="Freeform 25"/>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947" name="Freeform 26"/>
              <p:cNvSpPr/>
              <p:nvPr/>
            </p:nvSpPr>
            <p:spPr>
              <a:xfrm>
                <a:off x="1452562" y="0"/>
                <a:ext cx="4010027" cy="1841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948" name="Freeform 27"/>
              <p:cNvSpPr/>
              <p:nvPr/>
            </p:nvSpPr>
            <p:spPr>
              <a:xfrm>
                <a:off x="4483100" y="0"/>
                <a:ext cx="2711451" cy="117476"/>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grpSp>
        <p:grpSp>
          <p:nvGrpSpPr>
            <p:cNvPr id="1953" name="Group 28"/>
            <p:cNvGrpSpPr/>
            <p:nvPr/>
          </p:nvGrpSpPr>
          <p:grpSpPr>
            <a:xfrm>
              <a:off x="-1" y="-1"/>
              <a:ext cx="1978026" cy="1955801"/>
              <a:chOff x="0" y="0"/>
              <a:chExt cx="1978025" cy="1955800"/>
            </a:xfrm>
          </p:grpSpPr>
          <p:sp>
            <p:nvSpPr>
              <p:cNvPr id="1950" name="Rectangle 29"/>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1951" name="Rectangle 30"/>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1952" name="Rectangle 31"/>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grpSp>
      <p:sp>
        <p:nvSpPr>
          <p:cNvPr id="1955" name="Text Box 33"/>
          <p:cNvSpPr txBox="1"/>
          <p:nvPr/>
        </p:nvSpPr>
        <p:spPr>
          <a:xfrm>
            <a:off x="519287" y="6552212"/>
            <a:ext cx="836264" cy="21470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nchor="ctr">
            <a:spAutoFit/>
          </a:bodyPr>
          <a:lstStyle>
            <a:lvl1pPr algn="ctr">
              <a:spcBef>
                <a:spcPts val="500"/>
              </a:spcBef>
              <a:defRPr sz="900" b="1">
                <a:solidFill>
                  <a:srgbClr val="FFFFFF"/>
                </a:solidFill>
              </a:defRPr>
            </a:lvl1pPr>
          </a:lstStyle>
          <a:p>
            <a:r>
              <a:t>©2003 TBBMI</a:t>
            </a:r>
          </a:p>
        </p:txBody>
      </p:sp>
      <p:sp>
        <p:nvSpPr>
          <p:cNvPr id="1956" name="Rectangle 34"/>
          <p:cNvSpPr txBox="1"/>
          <p:nvPr/>
        </p:nvSpPr>
        <p:spPr>
          <a:xfrm>
            <a:off x="7584728" y="6514624"/>
            <a:ext cx="654744" cy="26924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nchor="ctr">
            <a:spAutoFit/>
          </a:bodyPr>
          <a:lstStyle>
            <a:lvl1pPr algn="ctr">
              <a:defRPr sz="1000" b="1">
                <a:solidFill>
                  <a:srgbClr val="FFFFFF"/>
                </a:solidFill>
                <a:effectLst>
                  <a:outerShdw blurRad="38100" dist="38100" dir="2700000" rotWithShape="0">
                    <a:srgbClr val="000000"/>
                  </a:outerShdw>
                </a:effectLst>
                <a:latin typeface="Comic Sans MS"/>
                <a:ea typeface="Comic Sans MS"/>
                <a:cs typeface="Comic Sans MS"/>
                <a:sym typeface="Comic Sans MS"/>
              </a:defRPr>
            </a:lvl1pPr>
          </a:lstStyle>
          <a:p>
            <a:r>
              <a:t>7.5.03b.</a:t>
            </a:r>
          </a:p>
        </p:txBody>
      </p:sp>
      <p:sp>
        <p:nvSpPr>
          <p:cNvPr id="1957" name="Title Text"/>
          <p:cNvSpPr txBox="1">
            <a:spLocks noGrp="1"/>
          </p:cNvSpPr>
          <p:nvPr>
            <p:ph type="title"/>
          </p:nvPr>
        </p:nvSpPr>
        <p:spPr>
          <a:xfrm>
            <a:off x="457200" y="274638"/>
            <a:ext cx="8229600" cy="1143001"/>
          </a:xfrm>
          <a:prstGeom prst="rect">
            <a:avLst/>
          </a:prstGeom>
        </p:spPr>
        <p:txBody>
          <a:bodyPr anchor="t"/>
          <a:lstStyle>
            <a:lvl1pPr algn="l">
              <a:defRPr>
                <a:solidFill>
                  <a:srgbClr val="FFD34A"/>
                </a:solidFill>
                <a:latin typeface="Times Roman"/>
                <a:ea typeface="Times Roman"/>
                <a:cs typeface="Times Roman"/>
                <a:sym typeface="Times Roman"/>
              </a:defRPr>
            </a:lvl1pPr>
          </a:lstStyle>
          <a:p>
            <a:r>
              <a:t>Title Text</a:t>
            </a:r>
          </a:p>
        </p:txBody>
      </p:sp>
      <p:sp>
        <p:nvSpPr>
          <p:cNvPr id="1958" name="Body Level One…"/>
          <p:cNvSpPr txBox="1">
            <a:spLocks noGrp="1"/>
          </p:cNvSpPr>
          <p:nvPr>
            <p:ph type="body" sz="half" idx="1"/>
          </p:nvPr>
        </p:nvSpPr>
        <p:spPr>
          <a:xfrm>
            <a:off x="457200" y="1600200"/>
            <a:ext cx="4038600" cy="4525963"/>
          </a:xfrm>
          <a:prstGeom prst="rect">
            <a:avLst/>
          </a:prstGeom>
        </p:spPr>
        <p:txBody>
          <a:bodyPr/>
          <a:lstStyle>
            <a:lvl1pPr>
              <a:spcBef>
                <a:spcPts val="600"/>
              </a:spcBef>
              <a:buClr>
                <a:srgbClr val="790015"/>
              </a:buClr>
              <a:buChar char=""/>
              <a:defRPr sz="2800">
                <a:latin typeface="Times Roman"/>
                <a:ea typeface="Times Roman"/>
                <a:cs typeface="Times Roman"/>
                <a:sym typeface="Times Roman"/>
              </a:defRPr>
            </a:lvl1pPr>
            <a:lvl2pPr marL="790575" indent="-333375">
              <a:spcBef>
                <a:spcPts val="600"/>
              </a:spcBef>
              <a:buClr>
                <a:srgbClr val="790015"/>
              </a:buClr>
              <a:buSzPct val="100000"/>
              <a:buChar char="–"/>
              <a:defRPr sz="2800">
                <a:latin typeface="Times Roman"/>
                <a:ea typeface="Times Roman"/>
                <a:cs typeface="Times Roman"/>
                <a:sym typeface="Times Roman"/>
              </a:defRPr>
            </a:lvl2pPr>
            <a:lvl3pPr marL="1234439" indent="-320039">
              <a:spcBef>
                <a:spcPts val="600"/>
              </a:spcBef>
              <a:buClr>
                <a:srgbClr val="790015"/>
              </a:buClr>
              <a:buSzPct val="100000"/>
              <a:buChar char="•"/>
              <a:defRPr sz="2800">
                <a:latin typeface="Times Roman"/>
                <a:ea typeface="Times Roman"/>
                <a:cs typeface="Times Roman"/>
                <a:sym typeface="Times Roman"/>
              </a:defRPr>
            </a:lvl3pPr>
            <a:lvl4pPr marL="1727200" indent="-355600">
              <a:spcBef>
                <a:spcPts val="600"/>
              </a:spcBef>
              <a:buClr>
                <a:srgbClr val="790015"/>
              </a:buClr>
              <a:buSzPct val="100000"/>
              <a:buChar char="–"/>
              <a:defRPr sz="2800">
                <a:latin typeface="Times Roman"/>
                <a:ea typeface="Times Roman"/>
                <a:cs typeface="Times Roman"/>
                <a:sym typeface="Times Roman"/>
              </a:defRPr>
            </a:lvl4pPr>
            <a:lvl5pPr marL="2184400" indent="-355600">
              <a:spcBef>
                <a:spcPts val="600"/>
              </a:spcBef>
              <a:buClr>
                <a:srgbClr val="790015"/>
              </a:buClr>
              <a:buSzPct val="100000"/>
              <a:buChar char="•"/>
              <a:defRPr sz="2800">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1959" name="Slide Number"/>
          <p:cNvSpPr txBox="1">
            <a:spLocks noGrp="1"/>
          </p:cNvSpPr>
          <p:nvPr>
            <p:ph type="sldNum" sz="quarter" idx="2"/>
          </p:nvPr>
        </p:nvSpPr>
        <p:spPr>
          <a:xfrm>
            <a:off x="4419600" y="6356350"/>
            <a:ext cx="2133600" cy="368300"/>
          </a:xfrm>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71834446"/>
      </p:ext>
    </p:extLst>
  </p:cSld>
  <p:clrMapOvr>
    <a:masterClrMapping/>
  </p:clrMapOvr>
  <p:transition spd="med"/>
</p:sldLayout>
</file>

<file path=ppt/slideLayouts/slideLayout326.xml><?xml version="1.0" encoding="utf-8"?>
<p:sldLayout xmlns:a="http://schemas.openxmlformats.org/drawingml/2006/main" xmlns:r="http://schemas.openxmlformats.org/officeDocument/2006/relationships" xmlns:p="http://schemas.openxmlformats.org/presentationml/2006/main" showMasterSp="0" type="tx">
  <p:cSld name="8_Comparison">
    <p:bg>
      <p:bgPr>
        <a:solidFill>
          <a:srgbClr val="474747"/>
        </a:solidFill>
        <a:effectLst/>
      </p:bgPr>
    </p:bg>
    <p:spTree>
      <p:nvGrpSpPr>
        <p:cNvPr id="1" name=""/>
        <p:cNvGrpSpPr/>
        <p:nvPr/>
      </p:nvGrpSpPr>
      <p:grpSpPr>
        <a:xfrm>
          <a:off x="0" y="0"/>
          <a:ext cx="0" cy="0"/>
          <a:chOff x="0" y="0"/>
          <a:chExt cx="0" cy="0"/>
        </a:xfrm>
      </p:grpSpPr>
      <p:grpSp>
        <p:nvGrpSpPr>
          <p:cNvPr id="1995" name="Group 2"/>
          <p:cNvGrpSpPr/>
          <p:nvPr/>
        </p:nvGrpSpPr>
        <p:grpSpPr>
          <a:xfrm>
            <a:off x="-1" y="-1"/>
            <a:ext cx="9132890" cy="6845301"/>
            <a:chOff x="0" y="0"/>
            <a:chExt cx="9132888" cy="6845300"/>
          </a:xfrm>
        </p:grpSpPr>
        <p:sp>
          <p:nvSpPr>
            <p:cNvPr id="1966" name="Rectangle 3"/>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nvGrpSpPr>
            <p:cNvPr id="1990" name="Group 4"/>
            <p:cNvGrpSpPr/>
            <p:nvPr/>
          </p:nvGrpSpPr>
          <p:grpSpPr>
            <a:xfrm>
              <a:off x="390524" y="323850"/>
              <a:ext cx="8366127" cy="6172201"/>
              <a:chOff x="0" y="0"/>
              <a:chExt cx="8366125" cy="6172200"/>
            </a:xfrm>
          </p:grpSpPr>
          <p:sp>
            <p:nvSpPr>
              <p:cNvPr id="1967" name="Rectangle 5"/>
              <p:cNvSpPr/>
              <p:nvPr/>
            </p:nvSpPr>
            <p:spPr>
              <a:xfrm>
                <a:off x="76199" y="38100"/>
                <a:ext cx="8281990" cy="6111876"/>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a:solidFill>
                      <a:srgbClr val="FFFFFF"/>
                    </a:solidFill>
                  </a:defRPr>
                </a:pPr>
                <a:endParaRPr/>
              </a:p>
            </p:txBody>
          </p:sp>
          <p:sp>
            <p:nvSpPr>
              <p:cNvPr id="1968" name="Freeform 6"/>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969" name="Freeform 7"/>
              <p:cNvSpPr/>
              <p:nvPr/>
            </p:nvSpPr>
            <p:spPr>
              <a:xfrm>
                <a:off x="438150" y="5097462"/>
                <a:ext cx="3117851" cy="7762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970" name="Freeform 8"/>
              <p:cNvSpPr/>
              <p:nvPr/>
            </p:nvSpPr>
            <p:spPr>
              <a:xfrm>
                <a:off x="6569075" y="309562"/>
                <a:ext cx="1652589" cy="2798764"/>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971" name="Freeform 9"/>
              <p:cNvSpPr/>
              <p:nvPr/>
            </p:nvSpPr>
            <p:spPr>
              <a:xfrm>
                <a:off x="406400" y="1622425"/>
                <a:ext cx="7748589" cy="22256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972" name="Freeform 10"/>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8"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973" name="Freeform 11"/>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974" name="Freeform 12"/>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975" name="Freeform 13"/>
              <p:cNvSpPr/>
              <p:nvPr/>
            </p:nvSpPr>
            <p:spPr>
              <a:xfrm>
                <a:off x="1717675" y="1277937"/>
                <a:ext cx="3138489" cy="668339"/>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976" name="Freeform 14"/>
              <p:cNvSpPr/>
              <p:nvPr/>
            </p:nvSpPr>
            <p:spPr>
              <a:xfrm>
                <a:off x="5111750" y="563562"/>
                <a:ext cx="2898776" cy="1395414"/>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977" name="Freeform 15"/>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978" name="Freeform 16"/>
              <p:cNvSpPr/>
              <p:nvPr/>
            </p:nvSpPr>
            <p:spPr>
              <a:xfrm>
                <a:off x="0" y="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979" name="Freeform 17"/>
              <p:cNvSpPr/>
              <p:nvPr/>
            </p:nvSpPr>
            <p:spPr>
              <a:xfrm>
                <a:off x="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980" name="Freeform 18"/>
              <p:cNvSpPr/>
              <p:nvPr/>
            </p:nvSpPr>
            <p:spPr>
              <a:xfrm>
                <a:off x="819785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981" name="Freeform 19"/>
              <p:cNvSpPr/>
              <p:nvPr/>
            </p:nvSpPr>
            <p:spPr>
              <a:xfrm>
                <a:off x="0" y="598805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982" name="Freeform 20"/>
              <p:cNvSpPr/>
              <p:nvPr/>
            </p:nvSpPr>
            <p:spPr>
              <a:xfrm>
                <a:off x="8197850" y="184150"/>
                <a:ext cx="125414" cy="29718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983" name="Freeform 21"/>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984" name="Freeform 22"/>
              <p:cNvSpPr/>
              <p:nvPr/>
            </p:nvSpPr>
            <p:spPr>
              <a:xfrm>
                <a:off x="4011613" y="5988050"/>
                <a:ext cx="2732088" cy="12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985" name="Freeform 23"/>
              <p:cNvSpPr/>
              <p:nvPr/>
            </p:nvSpPr>
            <p:spPr>
              <a:xfrm>
                <a:off x="8197850" y="2855912"/>
                <a:ext cx="125414" cy="2166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986" name="Freeform 24"/>
              <p:cNvSpPr/>
              <p:nvPr/>
            </p:nvSpPr>
            <p:spPr>
              <a:xfrm>
                <a:off x="0" y="0"/>
                <a:ext cx="168276" cy="3387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987" name="Freeform 25"/>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988" name="Freeform 26"/>
              <p:cNvSpPr/>
              <p:nvPr/>
            </p:nvSpPr>
            <p:spPr>
              <a:xfrm>
                <a:off x="1452562" y="0"/>
                <a:ext cx="4010027" cy="1841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989" name="Freeform 27"/>
              <p:cNvSpPr/>
              <p:nvPr/>
            </p:nvSpPr>
            <p:spPr>
              <a:xfrm>
                <a:off x="4483100" y="0"/>
                <a:ext cx="2711451" cy="117476"/>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grpSp>
        <p:grpSp>
          <p:nvGrpSpPr>
            <p:cNvPr id="1994" name="Group 28"/>
            <p:cNvGrpSpPr/>
            <p:nvPr/>
          </p:nvGrpSpPr>
          <p:grpSpPr>
            <a:xfrm>
              <a:off x="-1" y="-1"/>
              <a:ext cx="1978026" cy="1955801"/>
              <a:chOff x="0" y="0"/>
              <a:chExt cx="1978025" cy="1955800"/>
            </a:xfrm>
          </p:grpSpPr>
          <p:sp>
            <p:nvSpPr>
              <p:cNvPr id="1991" name="Rectangle 29"/>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1992" name="Rectangle 30"/>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1993" name="Rectangle 31"/>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grpSp>
      <p:sp>
        <p:nvSpPr>
          <p:cNvPr id="1996" name="Text Box 33"/>
          <p:cNvSpPr txBox="1"/>
          <p:nvPr/>
        </p:nvSpPr>
        <p:spPr>
          <a:xfrm>
            <a:off x="519287" y="6552212"/>
            <a:ext cx="836264" cy="21470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nchor="ctr">
            <a:spAutoFit/>
          </a:bodyPr>
          <a:lstStyle>
            <a:lvl1pPr algn="ctr">
              <a:spcBef>
                <a:spcPts val="500"/>
              </a:spcBef>
              <a:defRPr sz="900" b="1">
                <a:solidFill>
                  <a:srgbClr val="FFFFFF"/>
                </a:solidFill>
              </a:defRPr>
            </a:lvl1pPr>
          </a:lstStyle>
          <a:p>
            <a:r>
              <a:t>©2003 TBBMI</a:t>
            </a:r>
          </a:p>
        </p:txBody>
      </p:sp>
      <p:sp>
        <p:nvSpPr>
          <p:cNvPr id="1997" name="Rectangle 34"/>
          <p:cNvSpPr txBox="1"/>
          <p:nvPr/>
        </p:nvSpPr>
        <p:spPr>
          <a:xfrm>
            <a:off x="7584728" y="6514624"/>
            <a:ext cx="654744" cy="26924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nchor="ctr">
            <a:spAutoFit/>
          </a:bodyPr>
          <a:lstStyle>
            <a:lvl1pPr algn="ctr">
              <a:defRPr sz="1000" b="1">
                <a:solidFill>
                  <a:srgbClr val="FFFFFF"/>
                </a:solidFill>
                <a:effectLst>
                  <a:outerShdw blurRad="38100" dist="38100" dir="2700000" rotWithShape="0">
                    <a:srgbClr val="000000"/>
                  </a:outerShdw>
                </a:effectLst>
                <a:latin typeface="Comic Sans MS"/>
                <a:ea typeface="Comic Sans MS"/>
                <a:cs typeface="Comic Sans MS"/>
                <a:sym typeface="Comic Sans MS"/>
              </a:defRPr>
            </a:lvl1pPr>
          </a:lstStyle>
          <a:p>
            <a:r>
              <a:t>7.5.03b.</a:t>
            </a:r>
          </a:p>
        </p:txBody>
      </p:sp>
      <p:sp>
        <p:nvSpPr>
          <p:cNvPr id="1998" name="Title Text"/>
          <p:cNvSpPr txBox="1">
            <a:spLocks noGrp="1"/>
          </p:cNvSpPr>
          <p:nvPr>
            <p:ph type="title"/>
          </p:nvPr>
        </p:nvSpPr>
        <p:spPr>
          <a:xfrm>
            <a:off x="457200" y="274638"/>
            <a:ext cx="8229600" cy="1143001"/>
          </a:xfrm>
          <a:prstGeom prst="rect">
            <a:avLst/>
          </a:prstGeom>
        </p:spPr>
        <p:txBody>
          <a:bodyPr anchor="t"/>
          <a:lstStyle>
            <a:lvl1pPr algn="l">
              <a:defRPr>
                <a:solidFill>
                  <a:srgbClr val="FFD34A"/>
                </a:solidFill>
                <a:latin typeface="Times Roman"/>
                <a:ea typeface="Times Roman"/>
                <a:cs typeface="Times Roman"/>
                <a:sym typeface="Times Roman"/>
              </a:defRPr>
            </a:lvl1pPr>
          </a:lstStyle>
          <a:p>
            <a:r>
              <a:t>Title Text</a:t>
            </a:r>
          </a:p>
        </p:txBody>
      </p:sp>
      <p:sp>
        <p:nvSpPr>
          <p:cNvPr id="1999" name="Body Level One…"/>
          <p:cNvSpPr txBox="1">
            <a:spLocks noGrp="1"/>
          </p:cNvSpPr>
          <p:nvPr>
            <p:ph type="body" sz="quarter" idx="1"/>
          </p:nvPr>
        </p:nvSpPr>
        <p:spPr>
          <a:xfrm>
            <a:off x="457200" y="1535112"/>
            <a:ext cx="4040188" cy="639763"/>
          </a:xfrm>
          <a:prstGeom prst="rect">
            <a:avLst/>
          </a:prstGeom>
        </p:spPr>
        <p:txBody>
          <a:bodyPr anchor="b"/>
          <a:lstStyle>
            <a:lvl1pPr marL="0" indent="0">
              <a:spcBef>
                <a:spcPts val="500"/>
              </a:spcBef>
              <a:buClrTx/>
              <a:buSzTx/>
              <a:buNone/>
              <a:defRPr sz="2400" b="1">
                <a:latin typeface="Times Roman"/>
                <a:ea typeface="Times Roman"/>
                <a:cs typeface="Times Roman"/>
                <a:sym typeface="Times Roman"/>
              </a:defRPr>
            </a:lvl1pPr>
            <a:lvl2pPr marL="0" indent="457200">
              <a:spcBef>
                <a:spcPts val="500"/>
              </a:spcBef>
              <a:buClrTx/>
              <a:buSzTx/>
              <a:buNone/>
              <a:defRPr sz="2400" b="1">
                <a:latin typeface="Times Roman"/>
                <a:ea typeface="Times Roman"/>
                <a:cs typeface="Times Roman"/>
                <a:sym typeface="Times Roman"/>
              </a:defRPr>
            </a:lvl2pPr>
            <a:lvl3pPr marL="0" indent="914400">
              <a:spcBef>
                <a:spcPts val="500"/>
              </a:spcBef>
              <a:buClrTx/>
              <a:buSzTx/>
              <a:buNone/>
              <a:defRPr sz="2400" b="1">
                <a:latin typeface="Times Roman"/>
                <a:ea typeface="Times Roman"/>
                <a:cs typeface="Times Roman"/>
                <a:sym typeface="Times Roman"/>
              </a:defRPr>
            </a:lvl3pPr>
            <a:lvl4pPr marL="0" indent="1371600">
              <a:spcBef>
                <a:spcPts val="500"/>
              </a:spcBef>
              <a:buClrTx/>
              <a:buSzTx/>
              <a:buNone/>
              <a:defRPr sz="2400" b="1">
                <a:latin typeface="Times Roman"/>
                <a:ea typeface="Times Roman"/>
                <a:cs typeface="Times Roman"/>
                <a:sym typeface="Times Roman"/>
              </a:defRPr>
            </a:lvl4pPr>
            <a:lvl5pPr marL="0" indent="1828800">
              <a:spcBef>
                <a:spcPts val="500"/>
              </a:spcBef>
              <a:buClrTx/>
              <a:buSzTx/>
              <a:buNone/>
              <a:defRPr sz="2400" b="1">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2000" name="Text Placeholder 4"/>
          <p:cNvSpPr>
            <a:spLocks noGrp="1"/>
          </p:cNvSpPr>
          <p:nvPr>
            <p:ph type="body" sz="quarter" idx="21"/>
          </p:nvPr>
        </p:nvSpPr>
        <p:spPr>
          <a:xfrm>
            <a:off x="4645025" y="1535112"/>
            <a:ext cx="4041775" cy="639763"/>
          </a:xfrm>
          <a:prstGeom prst="rect">
            <a:avLst/>
          </a:prstGeom>
        </p:spPr>
        <p:txBody>
          <a:bodyPr anchor="b"/>
          <a:lstStyle/>
          <a:p>
            <a:pPr marL="0" indent="0">
              <a:spcBef>
                <a:spcPts val="500"/>
              </a:spcBef>
              <a:buClrTx/>
              <a:buSzTx/>
              <a:buNone/>
              <a:defRPr sz="2400" b="1">
                <a:latin typeface="Times Roman"/>
                <a:ea typeface="Times Roman"/>
                <a:cs typeface="Times Roman"/>
                <a:sym typeface="Times Roman"/>
              </a:defRPr>
            </a:pPr>
            <a:endParaRPr/>
          </a:p>
        </p:txBody>
      </p:sp>
      <p:sp>
        <p:nvSpPr>
          <p:cNvPr id="2001" name="Slide Number"/>
          <p:cNvSpPr txBox="1">
            <a:spLocks noGrp="1"/>
          </p:cNvSpPr>
          <p:nvPr>
            <p:ph type="sldNum" sz="quarter" idx="2"/>
          </p:nvPr>
        </p:nvSpPr>
        <p:spPr>
          <a:xfrm>
            <a:off x="4419600" y="6356350"/>
            <a:ext cx="2133600" cy="368300"/>
          </a:xfrm>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557849723"/>
      </p:ext>
    </p:extLst>
  </p:cSld>
  <p:clrMapOvr>
    <a:masterClrMapping/>
  </p:clrMapOvr>
  <p:transition spd="med"/>
</p:sldLayout>
</file>

<file path=ppt/slideLayouts/slideLayout327.xml><?xml version="1.0" encoding="utf-8"?>
<p:sldLayout xmlns:a="http://schemas.openxmlformats.org/drawingml/2006/main" xmlns:r="http://schemas.openxmlformats.org/officeDocument/2006/relationships" xmlns:p="http://schemas.openxmlformats.org/presentationml/2006/main" showMasterSp="0" type="tx">
  <p:cSld name="8_Title Only">
    <p:bg>
      <p:bgPr>
        <a:solidFill>
          <a:srgbClr val="474747"/>
        </a:solidFill>
        <a:effectLst/>
      </p:bgPr>
    </p:bg>
    <p:spTree>
      <p:nvGrpSpPr>
        <p:cNvPr id="1" name=""/>
        <p:cNvGrpSpPr/>
        <p:nvPr/>
      </p:nvGrpSpPr>
      <p:grpSpPr>
        <a:xfrm>
          <a:off x="0" y="0"/>
          <a:ext cx="0" cy="0"/>
          <a:chOff x="0" y="0"/>
          <a:chExt cx="0" cy="0"/>
        </a:xfrm>
      </p:grpSpPr>
      <p:grpSp>
        <p:nvGrpSpPr>
          <p:cNvPr id="2037" name="Group 2"/>
          <p:cNvGrpSpPr/>
          <p:nvPr/>
        </p:nvGrpSpPr>
        <p:grpSpPr>
          <a:xfrm>
            <a:off x="-1" y="-1"/>
            <a:ext cx="9132890" cy="6845301"/>
            <a:chOff x="0" y="0"/>
            <a:chExt cx="9132888" cy="6845300"/>
          </a:xfrm>
        </p:grpSpPr>
        <p:sp>
          <p:nvSpPr>
            <p:cNvPr id="2008" name="Rectangle 3"/>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nvGrpSpPr>
            <p:cNvPr id="2032" name="Group 4"/>
            <p:cNvGrpSpPr/>
            <p:nvPr/>
          </p:nvGrpSpPr>
          <p:grpSpPr>
            <a:xfrm>
              <a:off x="390524" y="323850"/>
              <a:ext cx="8366127" cy="6172201"/>
              <a:chOff x="0" y="0"/>
              <a:chExt cx="8366125" cy="6172200"/>
            </a:xfrm>
          </p:grpSpPr>
          <p:sp>
            <p:nvSpPr>
              <p:cNvPr id="2009" name="Rectangle 5"/>
              <p:cNvSpPr/>
              <p:nvPr/>
            </p:nvSpPr>
            <p:spPr>
              <a:xfrm>
                <a:off x="76199" y="38100"/>
                <a:ext cx="8281990" cy="6111876"/>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a:solidFill>
                      <a:srgbClr val="FFFFFF"/>
                    </a:solidFill>
                  </a:defRPr>
                </a:pPr>
                <a:endParaRPr/>
              </a:p>
            </p:txBody>
          </p:sp>
          <p:sp>
            <p:nvSpPr>
              <p:cNvPr id="2010" name="Freeform 6"/>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011" name="Freeform 7"/>
              <p:cNvSpPr/>
              <p:nvPr/>
            </p:nvSpPr>
            <p:spPr>
              <a:xfrm>
                <a:off x="438150" y="5097462"/>
                <a:ext cx="3117851" cy="7762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012" name="Freeform 8"/>
              <p:cNvSpPr/>
              <p:nvPr/>
            </p:nvSpPr>
            <p:spPr>
              <a:xfrm>
                <a:off x="6569075" y="309562"/>
                <a:ext cx="1652589" cy="2798764"/>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013" name="Freeform 9"/>
              <p:cNvSpPr/>
              <p:nvPr/>
            </p:nvSpPr>
            <p:spPr>
              <a:xfrm>
                <a:off x="406400" y="1622425"/>
                <a:ext cx="7748589" cy="22256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014" name="Freeform 10"/>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8"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015" name="Freeform 11"/>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016" name="Freeform 12"/>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017" name="Freeform 13"/>
              <p:cNvSpPr/>
              <p:nvPr/>
            </p:nvSpPr>
            <p:spPr>
              <a:xfrm>
                <a:off x="1717675" y="1277937"/>
                <a:ext cx="3138489" cy="668339"/>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018" name="Freeform 14"/>
              <p:cNvSpPr/>
              <p:nvPr/>
            </p:nvSpPr>
            <p:spPr>
              <a:xfrm>
                <a:off x="5111750" y="563562"/>
                <a:ext cx="2898776" cy="1395414"/>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019" name="Freeform 15"/>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020" name="Freeform 16"/>
              <p:cNvSpPr/>
              <p:nvPr/>
            </p:nvSpPr>
            <p:spPr>
              <a:xfrm>
                <a:off x="0" y="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021" name="Freeform 17"/>
              <p:cNvSpPr/>
              <p:nvPr/>
            </p:nvSpPr>
            <p:spPr>
              <a:xfrm>
                <a:off x="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022" name="Freeform 18"/>
              <p:cNvSpPr/>
              <p:nvPr/>
            </p:nvSpPr>
            <p:spPr>
              <a:xfrm>
                <a:off x="819785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023" name="Freeform 19"/>
              <p:cNvSpPr/>
              <p:nvPr/>
            </p:nvSpPr>
            <p:spPr>
              <a:xfrm>
                <a:off x="0" y="598805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024" name="Freeform 20"/>
              <p:cNvSpPr/>
              <p:nvPr/>
            </p:nvSpPr>
            <p:spPr>
              <a:xfrm>
                <a:off x="8197850" y="184150"/>
                <a:ext cx="125414" cy="29718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025" name="Freeform 21"/>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026" name="Freeform 22"/>
              <p:cNvSpPr/>
              <p:nvPr/>
            </p:nvSpPr>
            <p:spPr>
              <a:xfrm>
                <a:off x="4011613" y="5988050"/>
                <a:ext cx="2732088" cy="12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027" name="Freeform 23"/>
              <p:cNvSpPr/>
              <p:nvPr/>
            </p:nvSpPr>
            <p:spPr>
              <a:xfrm>
                <a:off x="8197850" y="2855912"/>
                <a:ext cx="125414" cy="2166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028" name="Freeform 24"/>
              <p:cNvSpPr/>
              <p:nvPr/>
            </p:nvSpPr>
            <p:spPr>
              <a:xfrm>
                <a:off x="0" y="0"/>
                <a:ext cx="168276" cy="3387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029" name="Freeform 25"/>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030" name="Freeform 26"/>
              <p:cNvSpPr/>
              <p:nvPr/>
            </p:nvSpPr>
            <p:spPr>
              <a:xfrm>
                <a:off x="1452562" y="0"/>
                <a:ext cx="4010027" cy="1841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031" name="Freeform 27"/>
              <p:cNvSpPr/>
              <p:nvPr/>
            </p:nvSpPr>
            <p:spPr>
              <a:xfrm>
                <a:off x="4483100" y="0"/>
                <a:ext cx="2711451" cy="117476"/>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grpSp>
        <p:grpSp>
          <p:nvGrpSpPr>
            <p:cNvPr id="2036" name="Group 28"/>
            <p:cNvGrpSpPr/>
            <p:nvPr/>
          </p:nvGrpSpPr>
          <p:grpSpPr>
            <a:xfrm>
              <a:off x="-1" y="-1"/>
              <a:ext cx="1978026" cy="1955801"/>
              <a:chOff x="0" y="0"/>
              <a:chExt cx="1978025" cy="1955800"/>
            </a:xfrm>
          </p:grpSpPr>
          <p:sp>
            <p:nvSpPr>
              <p:cNvPr id="2033" name="Rectangle 29"/>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2034" name="Rectangle 30"/>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2035" name="Rectangle 31"/>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grpSp>
      <p:sp>
        <p:nvSpPr>
          <p:cNvPr id="2038" name="Text Box 33"/>
          <p:cNvSpPr txBox="1"/>
          <p:nvPr/>
        </p:nvSpPr>
        <p:spPr>
          <a:xfrm>
            <a:off x="519287" y="6552212"/>
            <a:ext cx="836264" cy="21470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nchor="ctr">
            <a:spAutoFit/>
          </a:bodyPr>
          <a:lstStyle>
            <a:lvl1pPr algn="ctr">
              <a:spcBef>
                <a:spcPts val="500"/>
              </a:spcBef>
              <a:defRPr sz="900" b="1">
                <a:solidFill>
                  <a:srgbClr val="FFFFFF"/>
                </a:solidFill>
              </a:defRPr>
            </a:lvl1pPr>
          </a:lstStyle>
          <a:p>
            <a:r>
              <a:t>©2003 TBBMI</a:t>
            </a:r>
          </a:p>
        </p:txBody>
      </p:sp>
      <p:sp>
        <p:nvSpPr>
          <p:cNvPr id="2039" name="Rectangle 34"/>
          <p:cNvSpPr txBox="1"/>
          <p:nvPr/>
        </p:nvSpPr>
        <p:spPr>
          <a:xfrm>
            <a:off x="7584728" y="6514624"/>
            <a:ext cx="654744" cy="26924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nchor="ctr">
            <a:spAutoFit/>
          </a:bodyPr>
          <a:lstStyle>
            <a:lvl1pPr algn="ctr">
              <a:defRPr sz="1000" b="1">
                <a:solidFill>
                  <a:srgbClr val="FFFFFF"/>
                </a:solidFill>
                <a:effectLst>
                  <a:outerShdw blurRad="38100" dist="38100" dir="2700000" rotWithShape="0">
                    <a:srgbClr val="000000"/>
                  </a:outerShdw>
                </a:effectLst>
                <a:latin typeface="Comic Sans MS"/>
                <a:ea typeface="Comic Sans MS"/>
                <a:cs typeface="Comic Sans MS"/>
                <a:sym typeface="Comic Sans MS"/>
              </a:defRPr>
            </a:lvl1pPr>
          </a:lstStyle>
          <a:p>
            <a:r>
              <a:t>7.5.03b.</a:t>
            </a:r>
          </a:p>
        </p:txBody>
      </p:sp>
      <p:sp>
        <p:nvSpPr>
          <p:cNvPr id="2040" name="Title Text"/>
          <p:cNvSpPr txBox="1">
            <a:spLocks noGrp="1"/>
          </p:cNvSpPr>
          <p:nvPr>
            <p:ph type="title"/>
          </p:nvPr>
        </p:nvSpPr>
        <p:spPr>
          <a:xfrm>
            <a:off x="457200" y="274638"/>
            <a:ext cx="8229600" cy="1143001"/>
          </a:xfrm>
          <a:prstGeom prst="rect">
            <a:avLst/>
          </a:prstGeom>
        </p:spPr>
        <p:txBody>
          <a:bodyPr anchor="t"/>
          <a:lstStyle>
            <a:lvl1pPr algn="l">
              <a:defRPr>
                <a:solidFill>
                  <a:srgbClr val="FFD34A"/>
                </a:solidFill>
                <a:latin typeface="Times Roman"/>
                <a:ea typeface="Times Roman"/>
                <a:cs typeface="Times Roman"/>
                <a:sym typeface="Times Roman"/>
              </a:defRPr>
            </a:lvl1pPr>
          </a:lstStyle>
          <a:p>
            <a:r>
              <a:t>Title Text</a:t>
            </a:r>
          </a:p>
        </p:txBody>
      </p:sp>
      <p:sp>
        <p:nvSpPr>
          <p:cNvPr id="2041" name="Slide Number"/>
          <p:cNvSpPr txBox="1">
            <a:spLocks noGrp="1"/>
          </p:cNvSpPr>
          <p:nvPr>
            <p:ph type="sldNum" sz="quarter" idx="2"/>
          </p:nvPr>
        </p:nvSpPr>
        <p:spPr>
          <a:xfrm>
            <a:off x="4419600" y="6356350"/>
            <a:ext cx="2133600" cy="368300"/>
          </a:xfrm>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120013609"/>
      </p:ext>
    </p:extLst>
  </p:cSld>
  <p:clrMapOvr>
    <a:masterClrMapping/>
  </p:clrMapOvr>
  <p:transition spd="med"/>
</p:sldLayout>
</file>

<file path=ppt/slideLayouts/slideLayout328.xml><?xml version="1.0" encoding="utf-8"?>
<p:sldLayout xmlns:a="http://schemas.openxmlformats.org/drawingml/2006/main" xmlns:r="http://schemas.openxmlformats.org/officeDocument/2006/relationships" xmlns:p="http://schemas.openxmlformats.org/presentationml/2006/main" showMasterSp="0" type="tx">
  <p:cSld name="8_Blank">
    <p:bg>
      <p:bgPr>
        <a:solidFill>
          <a:srgbClr val="474747"/>
        </a:solidFill>
        <a:effectLst/>
      </p:bgPr>
    </p:bg>
    <p:spTree>
      <p:nvGrpSpPr>
        <p:cNvPr id="1" name=""/>
        <p:cNvGrpSpPr/>
        <p:nvPr/>
      </p:nvGrpSpPr>
      <p:grpSpPr>
        <a:xfrm>
          <a:off x="0" y="0"/>
          <a:ext cx="0" cy="0"/>
          <a:chOff x="0" y="0"/>
          <a:chExt cx="0" cy="0"/>
        </a:xfrm>
      </p:grpSpPr>
      <p:grpSp>
        <p:nvGrpSpPr>
          <p:cNvPr id="2077" name="Group 2"/>
          <p:cNvGrpSpPr/>
          <p:nvPr/>
        </p:nvGrpSpPr>
        <p:grpSpPr>
          <a:xfrm>
            <a:off x="-1" y="-1"/>
            <a:ext cx="9132890" cy="6845301"/>
            <a:chOff x="0" y="0"/>
            <a:chExt cx="9132888" cy="6845300"/>
          </a:xfrm>
        </p:grpSpPr>
        <p:sp>
          <p:nvSpPr>
            <p:cNvPr id="2048" name="Rectangle 3"/>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nvGrpSpPr>
            <p:cNvPr id="2072" name="Group 4"/>
            <p:cNvGrpSpPr/>
            <p:nvPr/>
          </p:nvGrpSpPr>
          <p:grpSpPr>
            <a:xfrm>
              <a:off x="390524" y="323850"/>
              <a:ext cx="8366127" cy="6172201"/>
              <a:chOff x="0" y="0"/>
              <a:chExt cx="8366125" cy="6172200"/>
            </a:xfrm>
          </p:grpSpPr>
          <p:sp>
            <p:nvSpPr>
              <p:cNvPr id="2049" name="Rectangle 5"/>
              <p:cNvSpPr/>
              <p:nvPr/>
            </p:nvSpPr>
            <p:spPr>
              <a:xfrm>
                <a:off x="76199" y="38100"/>
                <a:ext cx="8281990" cy="6111876"/>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a:solidFill>
                      <a:srgbClr val="FFFFFF"/>
                    </a:solidFill>
                  </a:defRPr>
                </a:pPr>
                <a:endParaRPr/>
              </a:p>
            </p:txBody>
          </p:sp>
          <p:sp>
            <p:nvSpPr>
              <p:cNvPr id="2050" name="Freeform 6"/>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051" name="Freeform 7"/>
              <p:cNvSpPr/>
              <p:nvPr/>
            </p:nvSpPr>
            <p:spPr>
              <a:xfrm>
                <a:off x="438150" y="5097462"/>
                <a:ext cx="3117851" cy="7762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052" name="Freeform 8"/>
              <p:cNvSpPr/>
              <p:nvPr/>
            </p:nvSpPr>
            <p:spPr>
              <a:xfrm>
                <a:off x="6569075" y="309562"/>
                <a:ext cx="1652589" cy="2798764"/>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053" name="Freeform 9"/>
              <p:cNvSpPr/>
              <p:nvPr/>
            </p:nvSpPr>
            <p:spPr>
              <a:xfrm>
                <a:off x="406400" y="1622425"/>
                <a:ext cx="7748589" cy="22256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054" name="Freeform 10"/>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8"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055" name="Freeform 11"/>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056" name="Freeform 12"/>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057" name="Freeform 13"/>
              <p:cNvSpPr/>
              <p:nvPr/>
            </p:nvSpPr>
            <p:spPr>
              <a:xfrm>
                <a:off x="1717675" y="1277937"/>
                <a:ext cx="3138489" cy="668339"/>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058" name="Freeform 14"/>
              <p:cNvSpPr/>
              <p:nvPr/>
            </p:nvSpPr>
            <p:spPr>
              <a:xfrm>
                <a:off x="5111750" y="563562"/>
                <a:ext cx="2898776" cy="1395414"/>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059" name="Freeform 15"/>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060" name="Freeform 16"/>
              <p:cNvSpPr/>
              <p:nvPr/>
            </p:nvSpPr>
            <p:spPr>
              <a:xfrm>
                <a:off x="0" y="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061" name="Freeform 17"/>
              <p:cNvSpPr/>
              <p:nvPr/>
            </p:nvSpPr>
            <p:spPr>
              <a:xfrm>
                <a:off x="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062" name="Freeform 18"/>
              <p:cNvSpPr/>
              <p:nvPr/>
            </p:nvSpPr>
            <p:spPr>
              <a:xfrm>
                <a:off x="819785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063" name="Freeform 19"/>
              <p:cNvSpPr/>
              <p:nvPr/>
            </p:nvSpPr>
            <p:spPr>
              <a:xfrm>
                <a:off x="0" y="598805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064" name="Freeform 20"/>
              <p:cNvSpPr/>
              <p:nvPr/>
            </p:nvSpPr>
            <p:spPr>
              <a:xfrm>
                <a:off x="8197850" y="184150"/>
                <a:ext cx="125414" cy="29718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065" name="Freeform 21"/>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066" name="Freeform 22"/>
              <p:cNvSpPr/>
              <p:nvPr/>
            </p:nvSpPr>
            <p:spPr>
              <a:xfrm>
                <a:off x="4011613" y="5988050"/>
                <a:ext cx="2732088" cy="12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067" name="Freeform 23"/>
              <p:cNvSpPr/>
              <p:nvPr/>
            </p:nvSpPr>
            <p:spPr>
              <a:xfrm>
                <a:off x="8197850" y="2855912"/>
                <a:ext cx="125414" cy="2166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068" name="Freeform 24"/>
              <p:cNvSpPr/>
              <p:nvPr/>
            </p:nvSpPr>
            <p:spPr>
              <a:xfrm>
                <a:off x="0" y="0"/>
                <a:ext cx="168276" cy="3387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069" name="Freeform 25"/>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070" name="Freeform 26"/>
              <p:cNvSpPr/>
              <p:nvPr/>
            </p:nvSpPr>
            <p:spPr>
              <a:xfrm>
                <a:off x="1452562" y="0"/>
                <a:ext cx="4010027" cy="1841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071" name="Freeform 27"/>
              <p:cNvSpPr/>
              <p:nvPr/>
            </p:nvSpPr>
            <p:spPr>
              <a:xfrm>
                <a:off x="4483100" y="0"/>
                <a:ext cx="2711451" cy="117476"/>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grpSp>
        <p:grpSp>
          <p:nvGrpSpPr>
            <p:cNvPr id="2076" name="Group 28"/>
            <p:cNvGrpSpPr/>
            <p:nvPr/>
          </p:nvGrpSpPr>
          <p:grpSpPr>
            <a:xfrm>
              <a:off x="-1" y="-1"/>
              <a:ext cx="1978026" cy="1955801"/>
              <a:chOff x="0" y="0"/>
              <a:chExt cx="1978025" cy="1955800"/>
            </a:xfrm>
          </p:grpSpPr>
          <p:sp>
            <p:nvSpPr>
              <p:cNvPr id="2073" name="Rectangle 29"/>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2074" name="Rectangle 30"/>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2075" name="Rectangle 31"/>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grpSp>
      <p:sp>
        <p:nvSpPr>
          <p:cNvPr id="2078" name="Text Box 33"/>
          <p:cNvSpPr txBox="1"/>
          <p:nvPr/>
        </p:nvSpPr>
        <p:spPr>
          <a:xfrm>
            <a:off x="519287" y="6552212"/>
            <a:ext cx="836264" cy="21470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nchor="ctr">
            <a:spAutoFit/>
          </a:bodyPr>
          <a:lstStyle>
            <a:lvl1pPr algn="ctr">
              <a:spcBef>
                <a:spcPts val="500"/>
              </a:spcBef>
              <a:defRPr sz="900" b="1">
                <a:solidFill>
                  <a:srgbClr val="FFFFFF"/>
                </a:solidFill>
              </a:defRPr>
            </a:lvl1pPr>
          </a:lstStyle>
          <a:p>
            <a:r>
              <a:t>©2003 TBBMI</a:t>
            </a:r>
          </a:p>
        </p:txBody>
      </p:sp>
      <p:sp>
        <p:nvSpPr>
          <p:cNvPr id="2079" name="Rectangle 34"/>
          <p:cNvSpPr txBox="1"/>
          <p:nvPr/>
        </p:nvSpPr>
        <p:spPr>
          <a:xfrm>
            <a:off x="7584728" y="6514624"/>
            <a:ext cx="654744" cy="26924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nchor="ctr">
            <a:spAutoFit/>
          </a:bodyPr>
          <a:lstStyle>
            <a:lvl1pPr algn="ctr">
              <a:defRPr sz="1000" b="1">
                <a:solidFill>
                  <a:srgbClr val="FFFFFF"/>
                </a:solidFill>
                <a:effectLst>
                  <a:outerShdw blurRad="38100" dist="38100" dir="2700000" rotWithShape="0">
                    <a:srgbClr val="000000"/>
                  </a:outerShdw>
                </a:effectLst>
                <a:latin typeface="Comic Sans MS"/>
                <a:ea typeface="Comic Sans MS"/>
                <a:cs typeface="Comic Sans MS"/>
                <a:sym typeface="Comic Sans MS"/>
              </a:defRPr>
            </a:lvl1pPr>
          </a:lstStyle>
          <a:p>
            <a:r>
              <a:t>7.5.03b.</a:t>
            </a:r>
          </a:p>
        </p:txBody>
      </p:sp>
      <p:sp>
        <p:nvSpPr>
          <p:cNvPr id="2080" name="Slide Number"/>
          <p:cNvSpPr txBox="1">
            <a:spLocks noGrp="1"/>
          </p:cNvSpPr>
          <p:nvPr>
            <p:ph type="sldNum" sz="quarter" idx="2"/>
          </p:nvPr>
        </p:nvSpPr>
        <p:spPr>
          <a:xfrm>
            <a:off x="4419600" y="6356350"/>
            <a:ext cx="2133600" cy="368300"/>
          </a:xfrm>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4287521356"/>
      </p:ext>
    </p:extLst>
  </p:cSld>
  <p:clrMapOvr>
    <a:masterClrMapping/>
  </p:clrMapOvr>
  <p:transition spd="med"/>
</p:sldLayout>
</file>

<file path=ppt/slideLayouts/slideLayout329.xml><?xml version="1.0" encoding="utf-8"?>
<p:sldLayout xmlns:a="http://schemas.openxmlformats.org/drawingml/2006/main" xmlns:r="http://schemas.openxmlformats.org/officeDocument/2006/relationships" xmlns:p="http://schemas.openxmlformats.org/presentationml/2006/main" showMasterSp="0" type="tx">
  <p:cSld name="8_Content with Caption">
    <p:bg>
      <p:bgPr>
        <a:solidFill>
          <a:srgbClr val="474747"/>
        </a:solidFill>
        <a:effectLst/>
      </p:bgPr>
    </p:bg>
    <p:spTree>
      <p:nvGrpSpPr>
        <p:cNvPr id="1" name=""/>
        <p:cNvGrpSpPr/>
        <p:nvPr/>
      </p:nvGrpSpPr>
      <p:grpSpPr>
        <a:xfrm>
          <a:off x="0" y="0"/>
          <a:ext cx="0" cy="0"/>
          <a:chOff x="0" y="0"/>
          <a:chExt cx="0" cy="0"/>
        </a:xfrm>
      </p:grpSpPr>
      <p:grpSp>
        <p:nvGrpSpPr>
          <p:cNvPr id="2116" name="Group 2"/>
          <p:cNvGrpSpPr/>
          <p:nvPr/>
        </p:nvGrpSpPr>
        <p:grpSpPr>
          <a:xfrm>
            <a:off x="-1" y="-1"/>
            <a:ext cx="9132890" cy="6845301"/>
            <a:chOff x="0" y="0"/>
            <a:chExt cx="9132888" cy="6845300"/>
          </a:xfrm>
        </p:grpSpPr>
        <p:sp>
          <p:nvSpPr>
            <p:cNvPr id="2087" name="Rectangle 3"/>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nvGrpSpPr>
            <p:cNvPr id="2111" name="Group 4"/>
            <p:cNvGrpSpPr/>
            <p:nvPr/>
          </p:nvGrpSpPr>
          <p:grpSpPr>
            <a:xfrm>
              <a:off x="390524" y="323850"/>
              <a:ext cx="8366127" cy="6172201"/>
              <a:chOff x="0" y="0"/>
              <a:chExt cx="8366125" cy="6172200"/>
            </a:xfrm>
          </p:grpSpPr>
          <p:sp>
            <p:nvSpPr>
              <p:cNvPr id="2088" name="Rectangle 5"/>
              <p:cNvSpPr/>
              <p:nvPr/>
            </p:nvSpPr>
            <p:spPr>
              <a:xfrm>
                <a:off x="76199" y="38100"/>
                <a:ext cx="8281990" cy="6111876"/>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a:solidFill>
                      <a:srgbClr val="FFFFFF"/>
                    </a:solidFill>
                  </a:defRPr>
                </a:pPr>
                <a:endParaRPr/>
              </a:p>
            </p:txBody>
          </p:sp>
          <p:sp>
            <p:nvSpPr>
              <p:cNvPr id="2089" name="Freeform 6"/>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090" name="Freeform 7"/>
              <p:cNvSpPr/>
              <p:nvPr/>
            </p:nvSpPr>
            <p:spPr>
              <a:xfrm>
                <a:off x="438150" y="5097462"/>
                <a:ext cx="3117851" cy="7762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091" name="Freeform 8"/>
              <p:cNvSpPr/>
              <p:nvPr/>
            </p:nvSpPr>
            <p:spPr>
              <a:xfrm>
                <a:off x="6569075" y="309562"/>
                <a:ext cx="1652589" cy="2798764"/>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092" name="Freeform 9"/>
              <p:cNvSpPr/>
              <p:nvPr/>
            </p:nvSpPr>
            <p:spPr>
              <a:xfrm>
                <a:off x="406400" y="1622425"/>
                <a:ext cx="7748589" cy="22256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093" name="Freeform 10"/>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8"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094" name="Freeform 11"/>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095" name="Freeform 12"/>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096" name="Freeform 13"/>
              <p:cNvSpPr/>
              <p:nvPr/>
            </p:nvSpPr>
            <p:spPr>
              <a:xfrm>
                <a:off x="1717675" y="1277937"/>
                <a:ext cx="3138489" cy="668339"/>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097" name="Freeform 14"/>
              <p:cNvSpPr/>
              <p:nvPr/>
            </p:nvSpPr>
            <p:spPr>
              <a:xfrm>
                <a:off x="5111750" y="563562"/>
                <a:ext cx="2898776" cy="1395414"/>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098" name="Freeform 15"/>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099" name="Freeform 16"/>
              <p:cNvSpPr/>
              <p:nvPr/>
            </p:nvSpPr>
            <p:spPr>
              <a:xfrm>
                <a:off x="0" y="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100" name="Freeform 17"/>
              <p:cNvSpPr/>
              <p:nvPr/>
            </p:nvSpPr>
            <p:spPr>
              <a:xfrm>
                <a:off x="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101" name="Freeform 18"/>
              <p:cNvSpPr/>
              <p:nvPr/>
            </p:nvSpPr>
            <p:spPr>
              <a:xfrm>
                <a:off x="819785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102" name="Freeform 19"/>
              <p:cNvSpPr/>
              <p:nvPr/>
            </p:nvSpPr>
            <p:spPr>
              <a:xfrm>
                <a:off x="0" y="598805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103" name="Freeform 20"/>
              <p:cNvSpPr/>
              <p:nvPr/>
            </p:nvSpPr>
            <p:spPr>
              <a:xfrm>
                <a:off x="8197850" y="184150"/>
                <a:ext cx="125414" cy="29718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104" name="Freeform 21"/>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105" name="Freeform 22"/>
              <p:cNvSpPr/>
              <p:nvPr/>
            </p:nvSpPr>
            <p:spPr>
              <a:xfrm>
                <a:off x="4011613" y="5988050"/>
                <a:ext cx="2732088" cy="12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106" name="Freeform 23"/>
              <p:cNvSpPr/>
              <p:nvPr/>
            </p:nvSpPr>
            <p:spPr>
              <a:xfrm>
                <a:off x="8197850" y="2855912"/>
                <a:ext cx="125414" cy="2166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107" name="Freeform 24"/>
              <p:cNvSpPr/>
              <p:nvPr/>
            </p:nvSpPr>
            <p:spPr>
              <a:xfrm>
                <a:off x="0" y="0"/>
                <a:ext cx="168276" cy="3387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108" name="Freeform 25"/>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109" name="Freeform 26"/>
              <p:cNvSpPr/>
              <p:nvPr/>
            </p:nvSpPr>
            <p:spPr>
              <a:xfrm>
                <a:off x="1452562" y="0"/>
                <a:ext cx="4010027" cy="1841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110" name="Freeform 27"/>
              <p:cNvSpPr/>
              <p:nvPr/>
            </p:nvSpPr>
            <p:spPr>
              <a:xfrm>
                <a:off x="4483100" y="0"/>
                <a:ext cx="2711451" cy="117476"/>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grpSp>
        <p:grpSp>
          <p:nvGrpSpPr>
            <p:cNvPr id="2115" name="Group 28"/>
            <p:cNvGrpSpPr/>
            <p:nvPr/>
          </p:nvGrpSpPr>
          <p:grpSpPr>
            <a:xfrm>
              <a:off x="-1" y="-1"/>
              <a:ext cx="1978026" cy="1955801"/>
              <a:chOff x="0" y="0"/>
              <a:chExt cx="1978025" cy="1955800"/>
            </a:xfrm>
          </p:grpSpPr>
          <p:sp>
            <p:nvSpPr>
              <p:cNvPr id="2112" name="Rectangle 29"/>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2113" name="Rectangle 30"/>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2114" name="Rectangle 31"/>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grpSp>
      <p:sp>
        <p:nvSpPr>
          <p:cNvPr id="2117" name="Text Box 33"/>
          <p:cNvSpPr txBox="1"/>
          <p:nvPr/>
        </p:nvSpPr>
        <p:spPr>
          <a:xfrm>
            <a:off x="519287" y="6552212"/>
            <a:ext cx="836264" cy="21470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nchor="ctr">
            <a:spAutoFit/>
          </a:bodyPr>
          <a:lstStyle>
            <a:lvl1pPr algn="ctr">
              <a:spcBef>
                <a:spcPts val="500"/>
              </a:spcBef>
              <a:defRPr sz="900" b="1">
                <a:solidFill>
                  <a:srgbClr val="FFFFFF"/>
                </a:solidFill>
              </a:defRPr>
            </a:lvl1pPr>
          </a:lstStyle>
          <a:p>
            <a:r>
              <a:t>©2003 TBBMI</a:t>
            </a:r>
          </a:p>
        </p:txBody>
      </p:sp>
      <p:sp>
        <p:nvSpPr>
          <p:cNvPr id="2118" name="Rectangle 34"/>
          <p:cNvSpPr txBox="1"/>
          <p:nvPr/>
        </p:nvSpPr>
        <p:spPr>
          <a:xfrm>
            <a:off x="7584728" y="6514624"/>
            <a:ext cx="654744" cy="26924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nchor="ctr">
            <a:spAutoFit/>
          </a:bodyPr>
          <a:lstStyle>
            <a:lvl1pPr algn="ctr">
              <a:defRPr sz="1000" b="1">
                <a:solidFill>
                  <a:srgbClr val="FFFFFF"/>
                </a:solidFill>
                <a:effectLst>
                  <a:outerShdw blurRad="38100" dist="38100" dir="2700000" rotWithShape="0">
                    <a:srgbClr val="000000"/>
                  </a:outerShdw>
                </a:effectLst>
                <a:latin typeface="Comic Sans MS"/>
                <a:ea typeface="Comic Sans MS"/>
                <a:cs typeface="Comic Sans MS"/>
                <a:sym typeface="Comic Sans MS"/>
              </a:defRPr>
            </a:lvl1pPr>
          </a:lstStyle>
          <a:p>
            <a:r>
              <a:t>7.5.03b.</a:t>
            </a:r>
          </a:p>
        </p:txBody>
      </p:sp>
      <p:sp>
        <p:nvSpPr>
          <p:cNvPr id="2119" name="Title Text"/>
          <p:cNvSpPr txBox="1">
            <a:spLocks noGrp="1"/>
          </p:cNvSpPr>
          <p:nvPr>
            <p:ph type="title"/>
          </p:nvPr>
        </p:nvSpPr>
        <p:spPr>
          <a:xfrm>
            <a:off x="457200" y="273050"/>
            <a:ext cx="3008314" cy="1162050"/>
          </a:xfrm>
          <a:prstGeom prst="rect">
            <a:avLst/>
          </a:prstGeom>
        </p:spPr>
        <p:txBody>
          <a:bodyPr anchor="b"/>
          <a:lstStyle>
            <a:lvl1pPr algn="l">
              <a:defRPr sz="2000" b="1">
                <a:solidFill>
                  <a:srgbClr val="FFD34A"/>
                </a:solidFill>
                <a:latin typeface="Times Roman"/>
                <a:ea typeface="Times Roman"/>
                <a:cs typeface="Times Roman"/>
                <a:sym typeface="Times Roman"/>
              </a:defRPr>
            </a:lvl1pPr>
          </a:lstStyle>
          <a:p>
            <a:r>
              <a:t>Title Text</a:t>
            </a:r>
          </a:p>
        </p:txBody>
      </p:sp>
      <p:sp>
        <p:nvSpPr>
          <p:cNvPr id="2120" name="Body Level One…"/>
          <p:cNvSpPr txBox="1">
            <a:spLocks noGrp="1"/>
          </p:cNvSpPr>
          <p:nvPr>
            <p:ph type="body" idx="1"/>
          </p:nvPr>
        </p:nvSpPr>
        <p:spPr>
          <a:xfrm>
            <a:off x="3575050" y="273050"/>
            <a:ext cx="5111750" cy="5853113"/>
          </a:xfrm>
          <a:prstGeom prst="rect">
            <a:avLst/>
          </a:prstGeom>
        </p:spPr>
        <p:txBody>
          <a:bodyPr/>
          <a:lstStyle>
            <a:lvl1pPr>
              <a:buClr>
                <a:srgbClr val="790015"/>
              </a:buClr>
              <a:buChar char=""/>
              <a:defRPr>
                <a:latin typeface="Times Roman"/>
                <a:ea typeface="Times Roman"/>
                <a:cs typeface="Times Roman"/>
                <a:sym typeface="Times Roman"/>
              </a:defRPr>
            </a:lvl1pPr>
            <a:lvl2pPr>
              <a:buClr>
                <a:srgbClr val="790015"/>
              </a:buClr>
              <a:buSzPct val="100000"/>
              <a:buChar char="–"/>
              <a:defRPr>
                <a:latin typeface="Times Roman"/>
                <a:ea typeface="Times Roman"/>
                <a:cs typeface="Times Roman"/>
                <a:sym typeface="Times Roman"/>
              </a:defRPr>
            </a:lvl2pPr>
            <a:lvl3pPr>
              <a:buClr>
                <a:srgbClr val="790015"/>
              </a:buClr>
              <a:buSzPct val="100000"/>
              <a:buChar char="•"/>
              <a:defRPr>
                <a:latin typeface="Times Roman"/>
                <a:ea typeface="Times Roman"/>
                <a:cs typeface="Times Roman"/>
                <a:sym typeface="Times Roman"/>
              </a:defRPr>
            </a:lvl3pPr>
            <a:lvl4pPr>
              <a:buClr>
                <a:srgbClr val="790015"/>
              </a:buClr>
              <a:buSzPct val="100000"/>
              <a:buChar char="–"/>
              <a:defRPr>
                <a:latin typeface="Times Roman"/>
                <a:ea typeface="Times Roman"/>
                <a:cs typeface="Times Roman"/>
                <a:sym typeface="Times Roman"/>
              </a:defRPr>
            </a:lvl4pPr>
            <a:lvl5pPr>
              <a:buClr>
                <a:srgbClr val="790015"/>
              </a:buClr>
              <a:buSzPct val="100000"/>
              <a:buChar char="•"/>
              <a:defRPr>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2121" name="Text Placeholder 3"/>
          <p:cNvSpPr>
            <a:spLocks noGrp="1"/>
          </p:cNvSpPr>
          <p:nvPr>
            <p:ph type="body" sz="half" idx="21"/>
          </p:nvPr>
        </p:nvSpPr>
        <p:spPr>
          <a:xfrm>
            <a:off x="457199" y="1435100"/>
            <a:ext cx="3008315" cy="4691063"/>
          </a:xfrm>
          <a:prstGeom prst="rect">
            <a:avLst/>
          </a:prstGeom>
        </p:spPr>
        <p:txBody>
          <a:bodyPr/>
          <a:lstStyle/>
          <a:p>
            <a:pPr marL="0" indent="0">
              <a:spcBef>
                <a:spcPts val="300"/>
              </a:spcBef>
              <a:buClrTx/>
              <a:buSzTx/>
              <a:buNone/>
              <a:defRPr sz="1400">
                <a:latin typeface="Times Roman"/>
                <a:ea typeface="Times Roman"/>
                <a:cs typeface="Times Roman"/>
                <a:sym typeface="Times Roman"/>
              </a:defRPr>
            </a:pPr>
            <a:endParaRPr/>
          </a:p>
        </p:txBody>
      </p:sp>
      <p:sp>
        <p:nvSpPr>
          <p:cNvPr id="2122" name="Slide Number"/>
          <p:cNvSpPr txBox="1">
            <a:spLocks noGrp="1"/>
          </p:cNvSpPr>
          <p:nvPr>
            <p:ph type="sldNum" sz="quarter" idx="2"/>
          </p:nvPr>
        </p:nvSpPr>
        <p:spPr>
          <a:xfrm>
            <a:off x="4419600" y="6356350"/>
            <a:ext cx="2133600" cy="368300"/>
          </a:xfrm>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017872625"/>
      </p:ext>
    </p:extLst>
  </p:cSld>
  <p:clrMapOvr>
    <a:masterClrMapping/>
  </p:clrMapOvr>
  <p:transition spd="med"/>
</p:sldLayout>
</file>

<file path=ppt/slideLayouts/slideLayout3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a:extLst>
              <a:ext uri="{FF2B5EF4-FFF2-40B4-BE49-F238E27FC236}">
                <a16:creationId xmlns:a16="http://schemas.microsoft.com/office/drawing/2014/main" id="{EAA50054-93AB-534D-A6E4-A9EBDDF835CC}"/>
              </a:ext>
            </a:extLst>
          </p:cNvPr>
          <p:cNvSpPr>
            <a:spLocks noGrp="1" noChangeArrowheads="1"/>
          </p:cNvSpPr>
          <p:nvPr>
            <p:ph type="dt" sz="half" idx="10"/>
          </p:nvPr>
        </p:nvSpPr>
        <p:spPr>
          <a:ln/>
        </p:spPr>
        <p:txBody>
          <a:bodyPr/>
          <a:lstStyle>
            <a:lvl1pPr>
              <a:defRPr/>
            </a:lvl1pPr>
          </a:lstStyle>
          <a:p>
            <a:pPr>
              <a:defRPr/>
            </a:pPr>
            <a:endParaRPr lang="en-US"/>
          </a:p>
        </p:txBody>
      </p:sp>
      <p:sp>
        <p:nvSpPr>
          <p:cNvPr id="5" name="Rectangle 5">
            <a:extLst>
              <a:ext uri="{FF2B5EF4-FFF2-40B4-BE49-F238E27FC236}">
                <a16:creationId xmlns:a16="http://schemas.microsoft.com/office/drawing/2014/main" id="{1A57E70B-CCA4-9440-97B3-E9C3C14FCE15}"/>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6">
            <a:extLst>
              <a:ext uri="{FF2B5EF4-FFF2-40B4-BE49-F238E27FC236}">
                <a16:creationId xmlns:a16="http://schemas.microsoft.com/office/drawing/2014/main" id="{27D2CFF4-DAF7-8B49-9CA3-DBCFF20E304B}"/>
              </a:ext>
            </a:extLst>
          </p:cNvPr>
          <p:cNvSpPr>
            <a:spLocks noGrp="1" noChangeArrowheads="1"/>
          </p:cNvSpPr>
          <p:nvPr>
            <p:ph type="sldNum" sz="quarter" idx="12"/>
          </p:nvPr>
        </p:nvSpPr>
        <p:spPr>
          <a:ln/>
        </p:spPr>
        <p:txBody>
          <a:bodyPr/>
          <a:lstStyle>
            <a:lvl1pPr>
              <a:defRPr/>
            </a:lvl1pPr>
          </a:lstStyle>
          <a:p>
            <a:fld id="{30521D99-407C-1B4F-9053-5EA54CD0470F}" type="slidenum">
              <a:rPr lang="en-US" altLang="en-US"/>
              <a:pPr/>
              <a:t>‹#›</a:t>
            </a:fld>
            <a:endParaRPr lang="en-US" altLang="en-US"/>
          </a:p>
        </p:txBody>
      </p:sp>
    </p:spTree>
    <p:extLst>
      <p:ext uri="{BB962C8B-B14F-4D97-AF65-F5344CB8AC3E}">
        <p14:creationId xmlns:p14="http://schemas.microsoft.com/office/powerpoint/2010/main" val="2059511807"/>
      </p:ext>
    </p:extLst>
  </p:cSld>
  <p:clrMapOvr>
    <a:masterClrMapping/>
  </p:clrMapOvr>
</p:sldLayout>
</file>

<file path=ppt/slideLayouts/slideLayout330.xml><?xml version="1.0" encoding="utf-8"?>
<p:sldLayout xmlns:a="http://schemas.openxmlformats.org/drawingml/2006/main" xmlns:r="http://schemas.openxmlformats.org/officeDocument/2006/relationships" xmlns:p="http://schemas.openxmlformats.org/presentationml/2006/main" showMasterSp="0" type="tx">
  <p:cSld name="8_Picture with Caption">
    <p:bg>
      <p:bgPr>
        <a:solidFill>
          <a:srgbClr val="474747"/>
        </a:solidFill>
        <a:effectLst/>
      </p:bgPr>
    </p:bg>
    <p:spTree>
      <p:nvGrpSpPr>
        <p:cNvPr id="1" name=""/>
        <p:cNvGrpSpPr/>
        <p:nvPr/>
      </p:nvGrpSpPr>
      <p:grpSpPr>
        <a:xfrm>
          <a:off x="0" y="0"/>
          <a:ext cx="0" cy="0"/>
          <a:chOff x="0" y="0"/>
          <a:chExt cx="0" cy="0"/>
        </a:xfrm>
      </p:grpSpPr>
      <p:grpSp>
        <p:nvGrpSpPr>
          <p:cNvPr id="2158" name="Group 2"/>
          <p:cNvGrpSpPr/>
          <p:nvPr/>
        </p:nvGrpSpPr>
        <p:grpSpPr>
          <a:xfrm>
            <a:off x="-1" y="-1"/>
            <a:ext cx="9132890" cy="6845301"/>
            <a:chOff x="0" y="0"/>
            <a:chExt cx="9132888" cy="6845300"/>
          </a:xfrm>
        </p:grpSpPr>
        <p:sp>
          <p:nvSpPr>
            <p:cNvPr id="2129" name="Rectangle 3"/>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nvGrpSpPr>
            <p:cNvPr id="2153" name="Group 4"/>
            <p:cNvGrpSpPr/>
            <p:nvPr/>
          </p:nvGrpSpPr>
          <p:grpSpPr>
            <a:xfrm>
              <a:off x="390524" y="323850"/>
              <a:ext cx="8366127" cy="6172201"/>
              <a:chOff x="0" y="0"/>
              <a:chExt cx="8366125" cy="6172200"/>
            </a:xfrm>
          </p:grpSpPr>
          <p:sp>
            <p:nvSpPr>
              <p:cNvPr id="2130" name="Rectangle 5"/>
              <p:cNvSpPr/>
              <p:nvPr/>
            </p:nvSpPr>
            <p:spPr>
              <a:xfrm>
                <a:off x="76199" y="38100"/>
                <a:ext cx="8281990" cy="6111876"/>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a:solidFill>
                      <a:srgbClr val="FFFFFF"/>
                    </a:solidFill>
                  </a:defRPr>
                </a:pPr>
                <a:endParaRPr/>
              </a:p>
            </p:txBody>
          </p:sp>
          <p:sp>
            <p:nvSpPr>
              <p:cNvPr id="2131" name="Freeform 6"/>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132" name="Freeform 7"/>
              <p:cNvSpPr/>
              <p:nvPr/>
            </p:nvSpPr>
            <p:spPr>
              <a:xfrm>
                <a:off x="438150" y="5097462"/>
                <a:ext cx="3117851" cy="7762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133" name="Freeform 8"/>
              <p:cNvSpPr/>
              <p:nvPr/>
            </p:nvSpPr>
            <p:spPr>
              <a:xfrm>
                <a:off x="6569075" y="309562"/>
                <a:ext cx="1652589" cy="2798764"/>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134" name="Freeform 9"/>
              <p:cNvSpPr/>
              <p:nvPr/>
            </p:nvSpPr>
            <p:spPr>
              <a:xfrm>
                <a:off x="406400" y="1622425"/>
                <a:ext cx="7748589" cy="22256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135" name="Freeform 10"/>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8"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136" name="Freeform 11"/>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137" name="Freeform 12"/>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138" name="Freeform 13"/>
              <p:cNvSpPr/>
              <p:nvPr/>
            </p:nvSpPr>
            <p:spPr>
              <a:xfrm>
                <a:off x="1717675" y="1277937"/>
                <a:ext cx="3138489" cy="668339"/>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139" name="Freeform 14"/>
              <p:cNvSpPr/>
              <p:nvPr/>
            </p:nvSpPr>
            <p:spPr>
              <a:xfrm>
                <a:off x="5111750" y="563562"/>
                <a:ext cx="2898776" cy="1395414"/>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140" name="Freeform 15"/>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141" name="Freeform 16"/>
              <p:cNvSpPr/>
              <p:nvPr/>
            </p:nvSpPr>
            <p:spPr>
              <a:xfrm>
                <a:off x="0" y="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142" name="Freeform 17"/>
              <p:cNvSpPr/>
              <p:nvPr/>
            </p:nvSpPr>
            <p:spPr>
              <a:xfrm>
                <a:off x="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143" name="Freeform 18"/>
              <p:cNvSpPr/>
              <p:nvPr/>
            </p:nvSpPr>
            <p:spPr>
              <a:xfrm>
                <a:off x="819785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144" name="Freeform 19"/>
              <p:cNvSpPr/>
              <p:nvPr/>
            </p:nvSpPr>
            <p:spPr>
              <a:xfrm>
                <a:off x="0" y="598805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145" name="Freeform 20"/>
              <p:cNvSpPr/>
              <p:nvPr/>
            </p:nvSpPr>
            <p:spPr>
              <a:xfrm>
                <a:off x="8197850" y="184150"/>
                <a:ext cx="125414" cy="29718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146" name="Freeform 21"/>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147" name="Freeform 22"/>
              <p:cNvSpPr/>
              <p:nvPr/>
            </p:nvSpPr>
            <p:spPr>
              <a:xfrm>
                <a:off x="4011613" y="5988050"/>
                <a:ext cx="2732088" cy="12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148" name="Freeform 23"/>
              <p:cNvSpPr/>
              <p:nvPr/>
            </p:nvSpPr>
            <p:spPr>
              <a:xfrm>
                <a:off x="8197850" y="2855912"/>
                <a:ext cx="125414" cy="2166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149" name="Freeform 24"/>
              <p:cNvSpPr/>
              <p:nvPr/>
            </p:nvSpPr>
            <p:spPr>
              <a:xfrm>
                <a:off x="0" y="0"/>
                <a:ext cx="168276" cy="3387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150" name="Freeform 25"/>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151" name="Freeform 26"/>
              <p:cNvSpPr/>
              <p:nvPr/>
            </p:nvSpPr>
            <p:spPr>
              <a:xfrm>
                <a:off x="1452562" y="0"/>
                <a:ext cx="4010027" cy="1841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152" name="Freeform 27"/>
              <p:cNvSpPr/>
              <p:nvPr/>
            </p:nvSpPr>
            <p:spPr>
              <a:xfrm>
                <a:off x="4483100" y="0"/>
                <a:ext cx="2711451" cy="117476"/>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grpSp>
        <p:grpSp>
          <p:nvGrpSpPr>
            <p:cNvPr id="2157" name="Group 28"/>
            <p:cNvGrpSpPr/>
            <p:nvPr/>
          </p:nvGrpSpPr>
          <p:grpSpPr>
            <a:xfrm>
              <a:off x="-1" y="-1"/>
              <a:ext cx="1978026" cy="1955801"/>
              <a:chOff x="0" y="0"/>
              <a:chExt cx="1978025" cy="1955800"/>
            </a:xfrm>
          </p:grpSpPr>
          <p:sp>
            <p:nvSpPr>
              <p:cNvPr id="2154" name="Rectangle 29"/>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2155" name="Rectangle 30"/>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2156" name="Rectangle 31"/>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grpSp>
      <p:sp>
        <p:nvSpPr>
          <p:cNvPr id="2159" name="Text Box 33"/>
          <p:cNvSpPr txBox="1"/>
          <p:nvPr/>
        </p:nvSpPr>
        <p:spPr>
          <a:xfrm>
            <a:off x="519287" y="6552212"/>
            <a:ext cx="836264" cy="21470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nchor="ctr">
            <a:spAutoFit/>
          </a:bodyPr>
          <a:lstStyle>
            <a:lvl1pPr algn="ctr">
              <a:spcBef>
                <a:spcPts val="500"/>
              </a:spcBef>
              <a:defRPr sz="900" b="1">
                <a:solidFill>
                  <a:srgbClr val="FFFFFF"/>
                </a:solidFill>
              </a:defRPr>
            </a:lvl1pPr>
          </a:lstStyle>
          <a:p>
            <a:r>
              <a:t>©2003 TBBMI</a:t>
            </a:r>
          </a:p>
        </p:txBody>
      </p:sp>
      <p:sp>
        <p:nvSpPr>
          <p:cNvPr id="2160" name="Rectangle 34"/>
          <p:cNvSpPr txBox="1"/>
          <p:nvPr/>
        </p:nvSpPr>
        <p:spPr>
          <a:xfrm>
            <a:off x="7584728" y="6514624"/>
            <a:ext cx="654744" cy="26924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nchor="ctr">
            <a:spAutoFit/>
          </a:bodyPr>
          <a:lstStyle>
            <a:lvl1pPr algn="ctr">
              <a:defRPr sz="1000" b="1">
                <a:solidFill>
                  <a:srgbClr val="FFFFFF"/>
                </a:solidFill>
                <a:effectLst>
                  <a:outerShdw blurRad="38100" dist="38100" dir="2700000" rotWithShape="0">
                    <a:srgbClr val="000000"/>
                  </a:outerShdw>
                </a:effectLst>
                <a:latin typeface="Comic Sans MS"/>
                <a:ea typeface="Comic Sans MS"/>
                <a:cs typeface="Comic Sans MS"/>
                <a:sym typeface="Comic Sans MS"/>
              </a:defRPr>
            </a:lvl1pPr>
          </a:lstStyle>
          <a:p>
            <a:r>
              <a:t>7.5.03b.</a:t>
            </a:r>
          </a:p>
        </p:txBody>
      </p:sp>
      <p:sp>
        <p:nvSpPr>
          <p:cNvPr id="2161" name="Title Text"/>
          <p:cNvSpPr txBox="1">
            <a:spLocks noGrp="1"/>
          </p:cNvSpPr>
          <p:nvPr>
            <p:ph type="title"/>
          </p:nvPr>
        </p:nvSpPr>
        <p:spPr>
          <a:xfrm>
            <a:off x="1792288" y="4800600"/>
            <a:ext cx="5486401" cy="566738"/>
          </a:xfrm>
          <a:prstGeom prst="rect">
            <a:avLst/>
          </a:prstGeom>
        </p:spPr>
        <p:txBody>
          <a:bodyPr anchor="b"/>
          <a:lstStyle>
            <a:lvl1pPr algn="l">
              <a:defRPr sz="2000" b="1">
                <a:solidFill>
                  <a:srgbClr val="FFD34A"/>
                </a:solidFill>
                <a:latin typeface="Times Roman"/>
                <a:ea typeface="Times Roman"/>
                <a:cs typeface="Times Roman"/>
                <a:sym typeface="Times Roman"/>
              </a:defRPr>
            </a:lvl1pPr>
          </a:lstStyle>
          <a:p>
            <a:r>
              <a:t>Title Text</a:t>
            </a:r>
          </a:p>
        </p:txBody>
      </p:sp>
      <p:sp>
        <p:nvSpPr>
          <p:cNvPr id="2162" name="Picture Placeholder 2"/>
          <p:cNvSpPr>
            <a:spLocks noGrp="1"/>
          </p:cNvSpPr>
          <p:nvPr>
            <p:ph type="pic" sz="half" idx="21"/>
          </p:nvPr>
        </p:nvSpPr>
        <p:spPr>
          <a:xfrm>
            <a:off x="1792288" y="612775"/>
            <a:ext cx="5486401" cy="4114800"/>
          </a:xfrm>
          <a:prstGeom prst="rect">
            <a:avLst/>
          </a:prstGeom>
        </p:spPr>
        <p:txBody>
          <a:bodyPr lIns="91439" rIns="91439">
            <a:noAutofit/>
          </a:bodyPr>
          <a:lstStyle/>
          <a:p>
            <a:endParaRPr/>
          </a:p>
        </p:txBody>
      </p:sp>
      <p:sp>
        <p:nvSpPr>
          <p:cNvPr id="2163" name="Body Level One…"/>
          <p:cNvSpPr txBox="1">
            <a:spLocks noGrp="1"/>
          </p:cNvSpPr>
          <p:nvPr>
            <p:ph type="body" sz="quarter" idx="1"/>
          </p:nvPr>
        </p:nvSpPr>
        <p:spPr>
          <a:xfrm>
            <a:off x="1792288" y="5367337"/>
            <a:ext cx="5486401" cy="804863"/>
          </a:xfrm>
          <a:prstGeom prst="rect">
            <a:avLst/>
          </a:prstGeom>
        </p:spPr>
        <p:txBody>
          <a:bodyPr/>
          <a:lstStyle>
            <a:lvl1pPr marL="0" indent="0">
              <a:spcBef>
                <a:spcPts val="300"/>
              </a:spcBef>
              <a:buClrTx/>
              <a:buSzTx/>
              <a:buNone/>
              <a:defRPr sz="1400">
                <a:latin typeface="Times Roman"/>
                <a:ea typeface="Times Roman"/>
                <a:cs typeface="Times Roman"/>
                <a:sym typeface="Times Roman"/>
              </a:defRPr>
            </a:lvl1pPr>
            <a:lvl2pPr marL="0" indent="457200">
              <a:spcBef>
                <a:spcPts val="300"/>
              </a:spcBef>
              <a:buClrTx/>
              <a:buSzTx/>
              <a:buNone/>
              <a:defRPr sz="1400">
                <a:latin typeface="Times Roman"/>
                <a:ea typeface="Times Roman"/>
                <a:cs typeface="Times Roman"/>
                <a:sym typeface="Times Roman"/>
              </a:defRPr>
            </a:lvl2pPr>
            <a:lvl3pPr marL="0" indent="914400">
              <a:spcBef>
                <a:spcPts val="300"/>
              </a:spcBef>
              <a:buClrTx/>
              <a:buSzTx/>
              <a:buNone/>
              <a:defRPr sz="1400">
                <a:latin typeface="Times Roman"/>
                <a:ea typeface="Times Roman"/>
                <a:cs typeface="Times Roman"/>
                <a:sym typeface="Times Roman"/>
              </a:defRPr>
            </a:lvl3pPr>
            <a:lvl4pPr marL="0" indent="1371600">
              <a:spcBef>
                <a:spcPts val="300"/>
              </a:spcBef>
              <a:buClrTx/>
              <a:buSzTx/>
              <a:buNone/>
              <a:defRPr sz="1400">
                <a:latin typeface="Times Roman"/>
                <a:ea typeface="Times Roman"/>
                <a:cs typeface="Times Roman"/>
                <a:sym typeface="Times Roman"/>
              </a:defRPr>
            </a:lvl4pPr>
            <a:lvl5pPr marL="0" indent="1828800">
              <a:spcBef>
                <a:spcPts val="300"/>
              </a:spcBef>
              <a:buClrTx/>
              <a:buSzTx/>
              <a:buNone/>
              <a:defRPr sz="1400">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2164" name="Slide Number"/>
          <p:cNvSpPr txBox="1">
            <a:spLocks noGrp="1"/>
          </p:cNvSpPr>
          <p:nvPr>
            <p:ph type="sldNum" sz="quarter" idx="2"/>
          </p:nvPr>
        </p:nvSpPr>
        <p:spPr>
          <a:xfrm>
            <a:off x="4419600" y="6356350"/>
            <a:ext cx="2133600" cy="368300"/>
          </a:xfrm>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952379955"/>
      </p:ext>
    </p:extLst>
  </p:cSld>
  <p:clrMapOvr>
    <a:masterClrMapping/>
  </p:clrMapOvr>
  <p:transition spd="med"/>
</p:sldLayout>
</file>

<file path=ppt/slideLayouts/slideLayout331.xml><?xml version="1.0" encoding="utf-8"?>
<p:sldLayout xmlns:a="http://schemas.openxmlformats.org/drawingml/2006/main" xmlns:r="http://schemas.openxmlformats.org/officeDocument/2006/relationships" xmlns:p="http://schemas.openxmlformats.org/presentationml/2006/main" showMasterSp="0" type="tx">
  <p:cSld name="8_Title and Vertical Text">
    <p:bg>
      <p:bgPr>
        <a:solidFill>
          <a:srgbClr val="474747"/>
        </a:solidFill>
        <a:effectLst/>
      </p:bgPr>
    </p:bg>
    <p:spTree>
      <p:nvGrpSpPr>
        <p:cNvPr id="1" name=""/>
        <p:cNvGrpSpPr/>
        <p:nvPr/>
      </p:nvGrpSpPr>
      <p:grpSpPr>
        <a:xfrm>
          <a:off x="0" y="0"/>
          <a:ext cx="0" cy="0"/>
          <a:chOff x="0" y="0"/>
          <a:chExt cx="0" cy="0"/>
        </a:xfrm>
      </p:grpSpPr>
      <p:grpSp>
        <p:nvGrpSpPr>
          <p:cNvPr id="2200" name="Group 2"/>
          <p:cNvGrpSpPr/>
          <p:nvPr/>
        </p:nvGrpSpPr>
        <p:grpSpPr>
          <a:xfrm>
            <a:off x="-1" y="-1"/>
            <a:ext cx="9132890" cy="6845301"/>
            <a:chOff x="0" y="0"/>
            <a:chExt cx="9132888" cy="6845300"/>
          </a:xfrm>
        </p:grpSpPr>
        <p:sp>
          <p:nvSpPr>
            <p:cNvPr id="2171" name="Rectangle 3"/>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nvGrpSpPr>
            <p:cNvPr id="2195" name="Group 4"/>
            <p:cNvGrpSpPr/>
            <p:nvPr/>
          </p:nvGrpSpPr>
          <p:grpSpPr>
            <a:xfrm>
              <a:off x="390524" y="323850"/>
              <a:ext cx="8366127" cy="6172201"/>
              <a:chOff x="0" y="0"/>
              <a:chExt cx="8366125" cy="6172200"/>
            </a:xfrm>
          </p:grpSpPr>
          <p:sp>
            <p:nvSpPr>
              <p:cNvPr id="2172" name="Rectangle 5"/>
              <p:cNvSpPr/>
              <p:nvPr/>
            </p:nvSpPr>
            <p:spPr>
              <a:xfrm>
                <a:off x="76199" y="38100"/>
                <a:ext cx="8281990" cy="6111876"/>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a:solidFill>
                      <a:srgbClr val="FFFFFF"/>
                    </a:solidFill>
                  </a:defRPr>
                </a:pPr>
                <a:endParaRPr/>
              </a:p>
            </p:txBody>
          </p:sp>
          <p:sp>
            <p:nvSpPr>
              <p:cNvPr id="2173" name="Freeform 6"/>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174" name="Freeform 7"/>
              <p:cNvSpPr/>
              <p:nvPr/>
            </p:nvSpPr>
            <p:spPr>
              <a:xfrm>
                <a:off x="438150" y="5097462"/>
                <a:ext cx="3117851" cy="7762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175" name="Freeform 8"/>
              <p:cNvSpPr/>
              <p:nvPr/>
            </p:nvSpPr>
            <p:spPr>
              <a:xfrm>
                <a:off x="6569075" y="309562"/>
                <a:ext cx="1652589" cy="2798764"/>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176" name="Freeform 9"/>
              <p:cNvSpPr/>
              <p:nvPr/>
            </p:nvSpPr>
            <p:spPr>
              <a:xfrm>
                <a:off x="406400" y="1622425"/>
                <a:ext cx="7748589" cy="22256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177" name="Freeform 10"/>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8"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178" name="Freeform 11"/>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179" name="Freeform 12"/>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180" name="Freeform 13"/>
              <p:cNvSpPr/>
              <p:nvPr/>
            </p:nvSpPr>
            <p:spPr>
              <a:xfrm>
                <a:off x="1717675" y="1277937"/>
                <a:ext cx="3138489" cy="668339"/>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181" name="Freeform 14"/>
              <p:cNvSpPr/>
              <p:nvPr/>
            </p:nvSpPr>
            <p:spPr>
              <a:xfrm>
                <a:off x="5111750" y="563562"/>
                <a:ext cx="2898776" cy="1395414"/>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182" name="Freeform 15"/>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183" name="Freeform 16"/>
              <p:cNvSpPr/>
              <p:nvPr/>
            </p:nvSpPr>
            <p:spPr>
              <a:xfrm>
                <a:off x="0" y="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184" name="Freeform 17"/>
              <p:cNvSpPr/>
              <p:nvPr/>
            </p:nvSpPr>
            <p:spPr>
              <a:xfrm>
                <a:off x="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185" name="Freeform 18"/>
              <p:cNvSpPr/>
              <p:nvPr/>
            </p:nvSpPr>
            <p:spPr>
              <a:xfrm>
                <a:off x="819785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186" name="Freeform 19"/>
              <p:cNvSpPr/>
              <p:nvPr/>
            </p:nvSpPr>
            <p:spPr>
              <a:xfrm>
                <a:off x="0" y="598805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187" name="Freeform 20"/>
              <p:cNvSpPr/>
              <p:nvPr/>
            </p:nvSpPr>
            <p:spPr>
              <a:xfrm>
                <a:off x="8197850" y="184150"/>
                <a:ext cx="125414" cy="29718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188" name="Freeform 21"/>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189" name="Freeform 22"/>
              <p:cNvSpPr/>
              <p:nvPr/>
            </p:nvSpPr>
            <p:spPr>
              <a:xfrm>
                <a:off x="4011613" y="5988050"/>
                <a:ext cx="2732088" cy="12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190" name="Freeform 23"/>
              <p:cNvSpPr/>
              <p:nvPr/>
            </p:nvSpPr>
            <p:spPr>
              <a:xfrm>
                <a:off x="8197850" y="2855912"/>
                <a:ext cx="125414" cy="2166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191" name="Freeform 24"/>
              <p:cNvSpPr/>
              <p:nvPr/>
            </p:nvSpPr>
            <p:spPr>
              <a:xfrm>
                <a:off x="0" y="0"/>
                <a:ext cx="168276" cy="3387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192" name="Freeform 25"/>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193" name="Freeform 26"/>
              <p:cNvSpPr/>
              <p:nvPr/>
            </p:nvSpPr>
            <p:spPr>
              <a:xfrm>
                <a:off x="1452562" y="0"/>
                <a:ext cx="4010027" cy="1841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194" name="Freeform 27"/>
              <p:cNvSpPr/>
              <p:nvPr/>
            </p:nvSpPr>
            <p:spPr>
              <a:xfrm>
                <a:off x="4483100" y="0"/>
                <a:ext cx="2711451" cy="117476"/>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grpSp>
        <p:grpSp>
          <p:nvGrpSpPr>
            <p:cNvPr id="2199" name="Group 28"/>
            <p:cNvGrpSpPr/>
            <p:nvPr/>
          </p:nvGrpSpPr>
          <p:grpSpPr>
            <a:xfrm>
              <a:off x="-1" y="-1"/>
              <a:ext cx="1978026" cy="1955801"/>
              <a:chOff x="0" y="0"/>
              <a:chExt cx="1978025" cy="1955800"/>
            </a:xfrm>
          </p:grpSpPr>
          <p:sp>
            <p:nvSpPr>
              <p:cNvPr id="2196" name="Rectangle 29"/>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2197" name="Rectangle 30"/>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2198" name="Rectangle 31"/>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grpSp>
      <p:sp>
        <p:nvSpPr>
          <p:cNvPr id="2201" name="Text Box 33"/>
          <p:cNvSpPr txBox="1"/>
          <p:nvPr/>
        </p:nvSpPr>
        <p:spPr>
          <a:xfrm>
            <a:off x="519287" y="6552212"/>
            <a:ext cx="836264" cy="21470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nchor="ctr">
            <a:spAutoFit/>
          </a:bodyPr>
          <a:lstStyle>
            <a:lvl1pPr algn="ctr">
              <a:spcBef>
                <a:spcPts val="500"/>
              </a:spcBef>
              <a:defRPr sz="900" b="1">
                <a:solidFill>
                  <a:srgbClr val="FFFFFF"/>
                </a:solidFill>
              </a:defRPr>
            </a:lvl1pPr>
          </a:lstStyle>
          <a:p>
            <a:r>
              <a:t>©2003 TBBMI</a:t>
            </a:r>
          </a:p>
        </p:txBody>
      </p:sp>
      <p:sp>
        <p:nvSpPr>
          <p:cNvPr id="2202" name="Rectangle 34"/>
          <p:cNvSpPr txBox="1"/>
          <p:nvPr/>
        </p:nvSpPr>
        <p:spPr>
          <a:xfrm>
            <a:off x="7584728" y="6514624"/>
            <a:ext cx="654744" cy="26924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nchor="ctr">
            <a:spAutoFit/>
          </a:bodyPr>
          <a:lstStyle>
            <a:lvl1pPr algn="ctr">
              <a:defRPr sz="1000" b="1">
                <a:solidFill>
                  <a:srgbClr val="FFFFFF"/>
                </a:solidFill>
                <a:effectLst>
                  <a:outerShdw blurRad="38100" dist="38100" dir="2700000" rotWithShape="0">
                    <a:srgbClr val="000000"/>
                  </a:outerShdw>
                </a:effectLst>
                <a:latin typeface="Comic Sans MS"/>
                <a:ea typeface="Comic Sans MS"/>
                <a:cs typeface="Comic Sans MS"/>
                <a:sym typeface="Comic Sans MS"/>
              </a:defRPr>
            </a:lvl1pPr>
          </a:lstStyle>
          <a:p>
            <a:r>
              <a:t>7.5.03b.</a:t>
            </a:r>
          </a:p>
        </p:txBody>
      </p:sp>
      <p:sp>
        <p:nvSpPr>
          <p:cNvPr id="2203" name="Title Text"/>
          <p:cNvSpPr txBox="1">
            <a:spLocks noGrp="1"/>
          </p:cNvSpPr>
          <p:nvPr>
            <p:ph type="title"/>
          </p:nvPr>
        </p:nvSpPr>
        <p:spPr>
          <a:xfrm>
            <a:off x="457200" y="274638"/>
            <a:ext cx="8229600" cy="1143001"/>
          </a:xfrm>
          <a:prstGeom prst="rect">
            <a:avLst/>
          </a:prstGeom>
        </p:spPr>
        <p:txBody>
          <a:bodyPr anchor="t"/>
          <a:lstStyle>
            <a:lvl1pPr algn="l">
              <a:defRPr>
                <a:solidFill>
                  <a:srgbClr val="FFD34A"/>
                </a:solidFill>
                <a:latin typeface="Times Roman"/>
                <a:ea typeface="Times Roman"/>
                <a:cs typeface="Times Roman"/>
                <a:sym typeface="Times Roman"/>
              </a:defRPr>
            </a:lvl1pPr>
          </a:lstStyle>
          <a:p>
            <a:r>
              <a:t>Title Text</a:t>
            </a:r>
          </a:p>
        </p:txBody>
      </p:sp>
      <p:sp>
        <p:nvSpPr>
          <p:cNvPr id="2204" name="Body Level One…"/>
          <p:cNvSpPr txBox="1">
            <a:spLocks noGrp="1"/>
          </p:cNvSpPr>
          <p:nvPr>
            <p:ph type="body" idx="1"/>
          </p:nvPr>
        </p:nvSpPr>
        <p:spPr>
          <a:xfrm>
            <a:off x="457200" y="1600200"/>
            <a:ext cx="8229600" cy="4525963"/>
          </a:xfrm>
          <a:prstGeom prst="rect">
            <a:avLst/>
          </a:prstGeom>
        </p:spPr>
        <p:txBody>
          <a:bodyPr vert="eaVert"/>
          <a:lstStyle>
            <a:lvl1pPr>
              <a:buClr>
                <a:srgbClr val="790015"/>
              </a:buClr>
              <a:buChar char=""/>
              <a:defRPr>
                <a:latin typeface="Times Roman"/>
                <a:ea typeface="Times Roman"/>
                <a:cs typeface="Times Roman"/>
                <a:sym typeface="Times Roman"/>
              </a:defRPr>
            </a:lvl1pPr>
            <a:lvl2pPr>
              <a:buClr>
                <a:srgbClr val="790015"/>
              </a:buClr>
              <a:buSzPct val="100000"/>
              <a:buChar char="–"/>
              <a:defRPr>
                <a:latin typeface="Times Roman"/>
                <a:ea typeface="Times Roman"/>
                <a:cs typeface="Times Roman"/>
                <a:sym typeface="Times Roman"/>
              </a:defRPr>
            </a:lvl2pPr>
            <a:lvl3pPr>
              <a:buClr>
                <a:srgbClr val="790015"/>
              </a:buClr>
              <a:buSzPct val="100000"/>
              <a:buChar char="•"/>
              <a:defRPr>
                <a:latin typeface="Times Roman"/>
                <a:ea typeface="Times Roman"/>
                <a:cs typeface="Times Roman"/>
                <a:sym typeface="Times Roman"/>
              </a:defRPr>
            </a:lvl3pPr>
            <a:lvl4pPr>
              <a:buClr>
                <a:srgbClr val="790015"/>
              </a:buClr>
              <a:buSzPct val="100000"/>
              <a:buChar char="–"/>
              <a:defRPr>
                <a:latin typeface="Times Roman"/>
                <a:ea typeface="Times Roman"/>
                <a:cs typeface="Times Roman"/>
                <a:sym typeface="Times Roman"/>
              </a:defRPr>
            </a:lvl4pPr>
            <a:lvl5pPr>
              <a:buClr>
                <a:srgbClr val="790015"/>
              </a:buClr>
              <a:buSzPct val="100000"/>
              <a:buChar char="•"/>
              <a:defRPr>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2205" name="Slide Number"/>
          <p:cNvSpPr txBox="1">
            <a:spLocks noGrp="1"/>
          </p:cNvSpPr>
          <p:nvPr>
            <p:ph type="sldNum" sz="quarter" idx="2"/>
          </p:nvPr>
        </p:nvSpPr>
        <p:spPr>
          <a:xfrm>
            <a:off x="4419600" y="6356350"/>
            <a:ext cx="2133600" cy="368300"/>
          </a:xfrm>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887642280"/>
      </p:ext>
    </p:extLst>
  </p:cSld>
  <p:clrMapOvr>
    <a:masterClrMapping/>
  </p:clrMapOvr>
  <p:transition spd="med"/>
</p:sldLayout>
</file>

<file path=ppt/slideLayouts/slideLayout332.xml><?xml version="1.0" encoding="utf-8"?>
<p:sldLayout xmlns:a="http://schemas.openxmlformats.org/drawingml/2006/main" xmlns:r="http://schemas.openxmlformats.org/officeDocument/2006/relationships" xmlns:p="http://schemas.openxmlformats.org/presentationml/2006/main" showMasterSp="0" type="tx">
  <p:cSld name="8_Vertical Title and Text">
    <p:bg>
      <p:bgPr>
        <a:solidFill>
          <a:srgbClr val="474747"/>
        </a:solidFill>
        <a:effectLst/>
      </p:bgPr>
    </p:bg>
    <p:spTree>
      <p:nvGrpSpPr>
        <p:cNvPr id="1" name=""/>
        <p:cNvGrpSpPr/>
        <p:nvPr/>
      </p:nvGrpSpPr>
      <p:grpSpPr>
        <a:xfrm>
          <a:off x="0" y="0"/>
          <a:ext cx="0" cy="0"/>
          <a:chOff x="0" y="0"/>
          <a:chExt cx="0" cy="0"/>
        </a:xfrm>
      </p:grpSpPr>
      <p:grpSp>
        <p:nvGrpSpPr>
          <p:cNvPr id="2241" name="Group 2"/>
          <p:cNvGrpSpPr/>
          <p:nvPr/>
        </p:nvGrpSpPr>
        <p:grpSpPr>
          <a:xfrm>
            <a:off x="-1" y="-1"/>
            <a:ext cx="9132890" cy="6845301"/>
            <a:chOff x="0" y="0"/>
            <a:chExt cx="9132888" cy="6845300"/>
          </a:xfrm>
        </p:grpSpPr>
        <p:sp>
          <p:nvSpPr>
            <p:cNvPr id="2212" name="Rectangle 3"/>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nvGrpSpPr>
            <p:cNvPr id="2236" name="Group 4"/>
            <p:cNvGrpSpPr/>
            <p:nvPr/>
          </p:nvGrpSpPr>
          <p:grpSpPr>
            <a:xfrm>
              <a:off x="390524" y="323850"/>
              <a:ext cx="8366127" cy="6172201"/>
              <a:chOff x="0" y="0"/>
              <a:chExt cx="8366125" cy="6172200"/>
            </a:xfrm>
          </p:grpSpPr>
          <p:sp>
            <p:nvSpPr>
              <p:cNvPr id="2213" name="Rectangle 5"/>
              <p:cNvSpPr/>
              <p:nvPr/>
            </p:nvSpPr>
            <p:spPr>
              <a:xfrm>
                <a:off x="76199" y="38100"/>
                <a:ext cx="8281990" cy="6111876"/>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a:solidFill>
                      <a:srgbClr val="FFFFFF"/>
                    </a:solidFill>
                  </a:defRPr>
                </a:pPr>
                <a:endParaRPr/>
              </a:p>
            </p:txBody>
          </p:sp>
          <p:sp>
            <p:nvSpPr>
              <p:cNvPr id="2214" name="Freeform 6"/>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215" name="Freeform 7"/>
              <p:cNvSpPr/>
              <p:nvPr/>
            </p:nvSpPr>
            <p:spPr>
              <a:xfrm>
                <a:off x="438150" y="5097462"/>
                <a:ext cx="3117851" cy="7762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216" name="Freeform 8"/>
              <p:cNvSpPr/>
              <p:nvPr/>
            </p:nvSpPr>
            <p:spPr>
              <a:xfrm>
                <a:off x="6569075" y="309562"/>
                <a:ext cx="1652589" cy="2798764"/>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217" name="Freeform 9"/>
              <p:cNvSpPr/>
              <p:nvPr/>
            </p:nvSpPr>
            <p:spPr>
              <a:xfrm>
                <a:off x="406400" y="1622425"/>
                <a:ext cx="7748589" cy="22256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218" name="Freeform 10"/>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8"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219" name="Freeform 11"/>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220" name="Freeform 12"/>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221" name="Freeform 13"/>
              <p:cNvSpPr/>
              <p:nvPr/>
            </p:nvSpPr>
            <p:spPr>
              <a:xfrm>
                <a:off x="1717675" y="1277937"/>
                <a:ext cx="3138489" cy="668339"/>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222" name="Freeform 14"/>
              <p:cNvSpPr/>
              <p:nvPr/>
            </p:nvSpPr>
            <p:spPr>
              <a:xfrm>
                <a:off x="5111750" y="563562"/>
                <a:ext cx="2898776" cy="1395414"/>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223" name="Freeform 15"/>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224" name="Freeform 16"/>
              <p:cNvSpPr/>
              <p:nvPr/>
            </p:nvSpPr>
            <p:spPr>
              <a:xfrm>
                <a:off x="0" y="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225" name="Freeform 17"/>
              <p:cNvSpPr/>
              <p:nvPr/>
            </p:nvSpPr>
            <p:spPr>
              <a:xfrm>
                <a:off x="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226" name="Freeform 18"/>
              <p:cNvSpPr/>
              <p:nvPr/>
            </p:nvSpPr>
            <p:spPr>
              <a:xfrm>
                <a:off x="819785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227" name="Freeform 19"/>
              <p:cNvSpPr/>
              <p:nvPr/>
            </p:nvSpPr>
            <p:spPr>
              <a:xfrm>
                <a:off x="0" y="598805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228" name="Freeform 20"/>
              <p:cNvSpPr/>
              <p:nvPr/>
            </p:nvSpPr>
            <p:spPr>
              <a:xfrm>
                <a:off x="8197850" y="184150"/>
                <a:ext cx="125414" cy="29718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229" name="Freeform 21"/>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230" name="Freeform 22"/>
              <p:cNvSpPr/>
              <p:nvPr/>
            </p:nvSpPr>
            <p:spPr>
              <a:xfrm>
                <a:off x="4011613" y="5988050"/>
                <a:ext cx="2732088" cy="12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231" name="Freeform 23"/>
              <p:cNvSpPr/>
              <p:nvPr/>
            </p:nvSpPr>
            <p:spPr>
              <a:xfrm>
                <a:off x="8197850" y="2855912"/>
                <a:ext cx="125414" cy="2166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232" name="Freeform 24"/>
              <p:cNvSpPr/>
              <p:nvPr/>
            </p:nvSpPr>
            <p:spPr>
              <a:xfrm>
                <a:off x="0" y="0"/>
                <a:ext cx="168276" cy="3387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233" name="Freeform 25"/>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234" name="Freeform 26"/>
              <p:cNvSpPr/>
              <p:nvPr/>
            </p:nvSpPr>
            <p:spPr>
              <a:xfrm>
                <a:off x="1452562" y="0"/>
                <a:ext cx="4010027" cy="1841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235" name="Freeform 27"/>
              <p:cNvSpPr/>
              <p:nvPr/>
            </p:nvSpPr>
            <p:spPr>
              <a:xfrm>
                <a:off x="4483100" y="0"/>
                <a:ext cx="2711451" cy="117476"/>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grpSp>
        <p:grpSp>
          <p:nvGrpSpPr>
            <p:cNvPr id="2240" name="Group 28"/>
            <p:cNvGrpSpPr/>
            <p:nvPr/>
          </p:nvGrpSpPr>
          <p:grpSpPr>
            <a:xfrm>
              <a:off x="-1" y="-1"/>
              <a:ext cx="1978026" cy="1955801"/>
              <a:chOff x="0" y="0"/>
              <a:chExt cx="1978025" cy="1955800"/>
            </a:xfrm>
          </p:grpSpPr>
          <p:sp>
            <p:nvSpPr>
              <p:cNvPr id="2237" name="Rectangle 29"/>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2238" name="Rectangle 30"/>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2239" name="Rectangle 31"/>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grpSp>
      <p:sp>
        <p:nvSpPr>
          <p:cNvPr id="2242" name="Text Box 33"/>
          <p:cNvSpPr txBox="1"/>
          <p:nvPr/>
        </p:nvSpPr>
        <p:spPr>
          <a:xfrm>
            <a:off x="519287" y="6552212"/>
            <a:ext cx="836264" cy="21470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nchor="ctr">
            <a:spAutoFit/>
          </a:bodyPr>
          <a:lstStyle>
            <a:lvl1pPr algn="ctr">
              <a:spcBef>
                <a:spcPts val="500"/>
              </a:spcBef>
              <a:defRPr sz="900" b="1">
                <a:solidFill>
                  <a:srgbClr val="FFFFFF"/>
                </a:solidFill>
              </a:defRPr>
            </a:lvl1pPr>
          </a:lstStyle>
          <a:p>
            <a:r>
              <a:t>©2003 TBBMI</a:t>
            </a:r>
          </a:p>
        </p:txBody>
      </p:sp>
      <p:sp>
        <p:nvSpPr>
          <p:cNvPr id="2243" name="Rectangle 34"/>
          <p:cNvSpPr txBox="1"/>
          <p:nvPr/>
        </p:nvSpPr>
        <p:spPr>
          <a:xfrm>
            <a:off x="7584728" y="6514624"/>
            <a:ext cx="654744" cy="26924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nchor="ctr">
            <a:spAutoFit/>
          </a:bodyPr>
          <a:lstStyle>
            <a:lvl1pPr algn="ctr">
              <a:defRPr sz="1000" b="1">
                <a:solidFill>
                  <a:srgbClr val="FFFFFF"/>
                </a:solidFill>
                <a:effectLst>
                  <a:outerShdw blurRad="38100" dist="38100" dir="2700000" rotWithShape="0">
                    <a:srgbClr val="000000"/>
                  </a:outerShdw>
                </a:effectLst>
                <a:latin typeface="Comic Sans MS"/>
                <a:ea typeface="Comic Sans MS"/>
                <a:cs typeface="Comic Sans MS"/>
                <a:sym typeface="Comic Sans MS"/>
              </a:defRPr>
            </a:lvl1pPr>
          </a:lstStyle>
          <a:p>
            <a:r>
              <a:t>7.5.03b.</a:t>
            </a:r>
          </a:p>
        </p:txBody>
      </p:sp>
      <p:sp>
        <p:nvSpPr>
          <p:cNvPr id="2244" name="Title Text"/>
          <p:cNvSpPr txBox="1">
            <a:spLocks noGrp="1"/>
          </p:cNvSpPr>
          <p:nvPr>
            <p:ph type="title"/>
          </p:nvPr>
        </p:nvSpPr>
        <p:spPr>
          <a:xfrm>
            <a:off x="6629400" y="274638"/>
            <a:ext cx="2057400" cy="5851526"/>
          </a:xfrm>
          <a:prstGeom prst="rect">
            <a:avLst/>
          </a:prstGeom>
        </p:spPr>
        <p:txBody>
          <a:bodyPr vert="eaVert" anchor="t"/>
          <a:lstStyle>
            <a:lvl1pPr algn="l">
              <a:defRPr>
                <a:solidFill>
                  <a:srgbClr val="FFD34A"/>
                </a:solidFill>
                <a:latin typeface="Times Roman"/>
                <a:ea typeface="Times Roman"/>
                <a:cs typeface="Times Roman"/>
                <a:sym typeface="Times Roman"/>
              </a:defRPr>
            </a:lvl1pPr>
          </a:lstStyle>
          <a:p>
            <a:r>
              <a:t>Title Text</a:t>
            </a:r>
          </a:p>
        </p:txBody>
      </p:sp>
      <p:sp>
        <p:nvSpPr>
          <p:cNvPr id="2245" name="Body Level One…"/>
          <p:cNvSpPr txBox="1">
            <a:spLocks noGrp="1"/>
          </p:cNvSpPr>
          <p:nvPr>
            <p:ph type="body" idx="1"/>
          </p:nvPr>
        </p:nvSpPr>
        <p:spPr>
          <a:xfrm>
            <a:off x="457200" y="274638"/>
            <a:ext cx="6019800" cy="5851526"/>
          </a:xfrm>
          <a:prstGeom prst="rect">
            <a:avLst/>
          </a:prstGeom>
        </p:spPr>
        <p:txBody>
          <a:bodyPr vert="eaVert"/>
          <a:lstStyle>
            <a:lvl1pPr>
              <a:buClr>
                <a:srgbClr val="790015"/>
              </a:buClr>
              <a:buChar char=""/>
              <a:defRPr>
                <a:latin typeface="Times Roman"/>
                <a:ea typeface="Times Roman"/>
                <a:cs typeface="Times Roman"/>
                <a:sym typeface="Times Roman"/>
              </a:defRPr>
            </a:lvl1pPr>
            <a:lvl2pPr>
              <a:buClr>
                <a:srgbClr val="790015"/>
              </a:buClr>
              <a:buSzPct val="100000"/>
              <a:buChar char="–"/>
              <a:defRPr>
                <a:latin typeface="Times Roman"/>
                <a:ea typeface="Times Roman"/>
                <a:cs typeface="Times Roman"/>
                <a:sym typeface="Times Roman"/>
              </a:defRPr>
            </a:lvl2pPr>
            <a:lvl3pPr>
              <a:buClr>
                <a:srgbClr val="790015"/>
              </a:buClr>
              <a:buSzPct val="100000"/>
              <a:buChar char="•"/>
              <a:defRPr>
                <a:latin typeface="Times Roman"/>
                <a:ea typeface="Times Roman"/>
                <a:cs typeface="Times Roman"/>
                <a:sym typeface="Times Roman"/>
              </a:defRPr>
            </a:lvl3pPr>
            <a:lvl4pPr>
              <a:buClr>
                <a:srgbClr val="790015"/>
              </a:buClr>
              <a:buSzPct val="100000"/>
              <a:buChar char="–"/>
              <a:defRPr>
                <a:latin typeface="Times Roman"/>
                <a:ea typeface="Times Roman"/>
                <a:cs typeface="Times Roman"/>
                <a:sym typeface="Times Roman"/>
              </a:defRPr>
            </a:lvl4pPr>
            <a:lvl5pPr>
              <a:buClr>
                <a:srgbClr val="790015"/>
              </a:buClr>
              <a:buSzPct val="100000"/>
              <a:buChar char="•"/>
              <a:defRPr>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2246" name="Slide Number"/>
          <p:cNvSpPr txBox="1">
            <a:spLocks noGrp="1"/>
          </p:cNvSpPr>
          <p:nvPr>
            <p:ph type="sldNum" sz="quarter" idx="2"/>
          </p:nvPr>
        </p:nvSpPr>
        <p:spPr>
          <a:xfrm>
            <a:off x="4419600" y="6356350"/>
            <a:ext cx="2133600" cy="368300"/>
          </a:xfrm>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37721605"/>
      </p:ext>
    </p:extLst>
  </p:cSld>
  <p:clrMapOvr>
    <a:masterClrMapping/>
  </p:clrMapOvr>
  <p:transition spd="med"/>
</p:sldLayout>
</file>

<file path=ppt/slideLayouts/slideLayout333.xml><?xml version="1.0" encoding="utf-8"?>
<p:sldLayout xmlns:a="http://schemas.openxmlformats.org/drawingml/2006/main" xmlns:r="http://schemas.openxmlformats.org/officeDocument/2006/relationships" xmlns:p="http://schemas.openxmlformats.org/presentationml/2006/main" showMasterSp="0" type="tx">
  <p:cSld name="9_Title and Content">
    <p:bg>
      <p:bgPr>
        <a:gradFill flip="none" rotWithShape="1">
          <a:gsLst>
            <a:gs pos="0">
              <a:srgbClr val="663300"/>
            </a:gs>
            <a:gs pos="50000">
              <a:srgbClr val="996600"/>
            </a:gs>
            <a:gs pos="100000">
              <a:srgbClr val="663300"/>
            </a:gs>
          </a:gsLst>
          <a:lin ang="5400000" scaled="0"/>
        </a:gradFill>
        <a:effectLst/>
      </p:bgPr>
    </p:bg>
    <p:spTree>
      <p:nvGrpSpPr>
        <p:cNvPr id="1" name=""/>
        <p:cNvGrpSpPr/>
        <p:nvPr/>
      </p:nvGrpSpPr>
      <p:grpSpPr>
        <a:xfrm>
          <a:off x="0" y="0"/>
          <a:ext cx="0" cy="0"/>
          <a:chOff x="0" y="0"/>
          <a:chExt cx="0" cy="0"/>
        </a:xfrm>
      </p:grpSpPr>
      <p:grpSp>
        <p:nvGrpSpPr>
          <p:cNvPr id="2287" name="Group 2"/>
          <p:cNvGrpSpPr/>
          <p:nvPr/>
        </p:nvGrpSpPr>
        <p:grpSpPr>
          <a:xfrm>
            <a:off x="3800475" y="1789113"/>
            <a:ext cx="5350046" cy="5056188"/>
            <a:chOff x="0" y="0"/>
            <a:chExt cx="5350045" cy="5056187"/>
          </a:xfrm>
        </p:grpSpPr>
        <p:sp>
          <p:nvSpPr>
            <p:cNvPr id="2253" name="Rectangle 3"/>
            <p:cNvSpPr/>
            <p:nvPr/>
          </p:nvSpPr>
          <p:spPr>
            <a:xfrm>
              <a:off x="2914649" y="377824"/>
              <a:ext cx="312738" cy="161925"/>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254" name="Oval 4"/>
            <p:cNvSpPr/>
            <p:nvPr/>
          </p:nvSpPr>
          <p:spPr>
            <a:xfrm>
              <a:off x="3024187" y="92074"/>
              <a:ext cx="74613" cy="74613"/>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255" name="Rectangle 5"/>
            <p:cNvSpPr/>
            <p:nvPr/>
          </p:nvSpPr>
          <p:spPr>
            <a:xfrm>
              <a:off x="3991359" y="650874"/>
              <a:ext cx="951732" cy="3157539"/>
            </a:xfrm>
            <a:custGeom>
              <a:avLst/>
              <a:gdLst/>
              <a:ahLst/>
              <a:cxnLst>
                <a:cxn ang="0">
                  <a:pos x="wd2" y="hd2"/>
                </a:cxn>
                <a:cxn ang="5400000">
                  <a:pos x="wd2" y="hd2"/>
                </a:cxn>
                <a:cxn ang="10800000">
                  <a:pos x="wd2" y="hd2"/>
                </a:cxn>
                <a:cxn ang="16200000">
                  <a:pos x="wd2" y="hd2"/>
                </a:cxn>
              </a:cxnLst>
              <a:rect l="0" t="0" r="r" b="b"/>
              <a:pathLst>
                <a:path w="21600" h="21600" extrusionOk="0">
                  <a:moveTo>
                    <a:pt x="21324" y="0"/>
                  </a:moveTo>
                  <a:lnTo>
                    <a:pt x="21600" y="25"/>
                  </a:lnTo>
                  <a:lnTo>
                    <a:pt x="276" y="21600"/>
                  </a:lnTo>
                  <a:lnTo>
                    <a:pt x="0" y="21575"/>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256" name="Freeform 6"/>
            <p:cNvSpPr/>
            <p:nvPr/>
          </p:nvSpPr>
          <p:spPr>
            <a:xfrm>
              <a:off x="3932237" y="3779837"/>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5891" y="21600"/>
                  </a:moveTo>
                  <a:lnTo>
                    <a:pt x="13745" y="17550"/>
                  </a:lnTo>
                  <a:lnTo>
                    <a:pt x="19636" y="13500"/>
                  </a:lnTo>
                  <a:lnTo>
                    <a:pt x="21600" y="8100"/>
                  </a:lnTo>
                  <a:lnTo>
                    <a:pt x="19636" y="2700"/>
                  </a:lnTo>
                  <a:lnTo>
                    <a:pt x="11782" y="0"/>
                  </a:lnTo>
                  <a:lnTo>
                    <a:pt x="3927" y="2700"/>
                  </a:lnTo>
                  <a:lnTo>
                    <a:pt x="0" y="8100"/>
                  </a:lnTo>
                  <a:lnTo>
                    <a:pt x="0" y="13500"/>
                  </a:lnTo>
                  <a:lnTo>
                    <a:pt x="5891" y="21600"/>
                  </a:lnTo>
                  <a:close/>
                  <a:moveTo>
                    <a:pt x="13745" y="4050"/>
                  </a:moveTo>
                  <a:lnTo>
                    <a:pt x="17673" y="5400"/>
                  </a:lnTo>
                  <a:lnTo>
                    <a:pt x="19636" y="8100"/>
                  </a:lnTo>
                  <a:lnTo>
                    <a:pt x="19636" y="10800"/>
                  </a:lnTo>
                  <a:lnTo>
                    <a:pt x="11782" y="16200"/>
                  </a:lnTo>
                  <a:lnTo>
                    <a:pt x="7855" y="17550"/>
                  </a:lnTo>
                  <a:lnTo>
                    <a:pt x="3927" y="10800"/>
                  </a:lnTo>
                  <a:lnTo>
                    <a:pt x="5891" y="5400"/>
                  </a:lnTo>
                  <a:lnTo>
                    <a:pt x="9818" y="4050"/>
                  </a:lnTo>
                  <a:lnTo>
                    <a:pt x="13745"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257" name="Rectangle 7"/>
            <p:cNvSpPr/>
            <p:nvPr/>
          </p:nvSpPr>
          <p:spPr>
            <a:xfrm>
              <a:off x="4866237" y="648095"/>
              <a:ext cx="97326" cy="3171034"/>
            </a:xfrm>
            <a:custGeom>
              <a:avLst/>
              <a:gdLst/>
              <a:ahLst/>
              <a:cxnLst>
                <a:cxn ang="0">
                  <a:pos x="wd2" y="hd2"/>
                </a:cxn>
                <a:cxn ang="5400000">
                  <a:pos x="wd2" y="hd2"/>
                </a:cxn>
                <a:cxn ang="10800000">
                  <a:pos x="wd2" y="hd2"/>
                </a:cxn>
                <a:cxn ang="16200000">
                  <a:pos x="wd2" y="hd2"/>
                </a:cxn>
              </a:cxnLst>
              <a:rect l="0" t="0" r="r" b="b"/>
              <a:pathLst>
                <a:path w="21600" h="21600" extrusionOk="0">
                  <a:moveTo>
                    <a:pt x="18782" y="0"/>
                  </a:moveTo>
                  <a:lnTo>
                    <a:pt x="21600" y="2"/>
                  </a:lnTo>
                  <a:lnTo>
                    <a:pt x="2818" y="21600"/>
                  </a:lnTo>
                  <a:lnTo>
                    <a:pt x="0" y="2159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258" name="Rectangle 8"/>
            <p:cNvSpPr/>
            <p:nvPr/>
          </p:nvSpPr>
          <p:spPr>
            <a:xfrm>
              <a:off x="4965528" y="649012"/>
              <a:ext cx="384518" cy="1351513"/>
            </a:xfrm>
            <a:custGeom>
              <a:avLst/>
              <a:gdLst/>
              <a:ahLst/>
              <a:cxnLst>
                <a:cxn ang="0">
                  <a:pos x="wd2" y="hd2"/>
                </a:cxn>
                <a:cxn ang="5400000">
                  <a:pos x="wd2" y="hd2"/>
                </a:cxn>
                <a:cxn ang="10800000">
                  <a:pos x="wd2" y="hd2"/>
                </a:cxn>
                <a:cxn ang="16200000">
                  <a:pos x="wd2" y="hd2"/>
                </a:cxn>
              </a:cxnLst>
              <a:rect l="0" t="0" r="r" b="b"/>
              <a:pathLst>
                <a:path w="21600" h="21600" extrusionOk="0">
                  <a:moveTo>
                    <a:pt x="0" y="54"/>
                  </a:moveTo>
                  <a:lnTo>
                    <a:pt x="688" y="0"/>
                  </a:lnTo>
                  <a:lnTo>
                    <a:pt x="21600" y="21546"/>
                  </a:lnTo>
                  <a:lnTo>
                    <a:pt x="20912"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259" name="Rectangle 9"/>
            <p:cNvSpPr/>
            <p:nvPr/>
          </p:nvSpPr>
          <p:spPr>
            <a:xfrm>
              <a:off x="1140127" y="1179683"/>
              <a:ext cx="1063021" cy="3055596"/>
            </a:xfrm>
            <a:custGeom>
              <a:avLst/>
              <a:gdLst/>
              <a:ahLst/>
              <a:cxnLst>
                <a:cxn ang="0">
                  <a:pos x="wd2" y="hd2"/>
                </a:cxn>
                <a:cxn ang="5400000">
                  <a:pos x="wd2" y="hd2"/>
                </a:cxn>
                <a:cxn ang="10800000">
                  <a:pos x="wd2" y="hd2"/>
                </a:cxn>
                <a:cxn ang="16200000">
                  <a:pos x="wd2" y="hd2"/>
                </a:cxn>
              </a:cxnLst>
              <a:rect l="0" t="0" r="r" b="b"/>
              <a:pathLst>
                <a:path w="21600" h="21600" extrusionOk="0">
                  <a:moveTo>
                    <a:pt x="0" y="29"/>
                  </a:moveTo>
                  <a:lnTo>
                    <a:pt x="244" y="0"/>
                  </a:lnTo>
                  <a:lnTo>
                    <a:pt x="21600" y="21571"/>
                  </a:lnTo>
                  <a:lnTo>
                    <a:pt x="21356"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260" name="Rectangle 10"/>
            <p:cNvSpPr/>
            <p:nvPr/>
          </p:nvSpPr>
          <p:spPr>
            <a:xfrm>
              <a:off x="39266" y="1187305"/>
              <a:ext cx="1083518" cy="3192752"/>
            </a:xfrm>
            <a:custGeom>
              <a:avLst/>
              <a:gdLst/>
              <a:ahLst/>
              <a:cxnLst>
                <a:cxn ang="0">
                  <a:pos x="wd2" y="hd2"/>
                </a:cxn>
                <a:cxn ang="5400000">
                  <a:pos x="wd2" y="hd2"/>
                </a:cxn>
                <a:cxn ang="10800000">
                  <a:pos x="wd2" y="hd2"/>
                </a:cxn>
                <a:cxn ang="16200000">
                  <a:pos x="wd2" y="hd2"/>
                </a:cxn>
              </a:cxnLst>
              <a:rect l="0" t="0" r="r" b="b"/>
              <a:pathLst>
                <a:path w="21600" h="21600" extrusionOk="0">
                  <a:moveTo>
                    <a:pt x="21360" y="0"/>
                  </a:moveTo>
                  <a:lnTo>
                    <a:pt x="21600" y="27"/>
                  </a:lnTo>
                  <a:lnTo>
                    <a:pt x="240" y="21600"/>
                  </a:lnTo>
                  <a:lnTo>
                    <a:pt x="0" y="2157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261" name="Rectangle 11"/>
            <p:cNvSpPr/>
            <p:nvPr/>
          </p:nvSpPr>
          <p:spPr>
            <a:xfrm>
              <a:off x="904041" y="1183192"/>
              <a:ext cx="236618" cy="3018415"/>
            </a:xfrm>
            <a:custGeom>
              <a:avLst/>
              <a:gdLst/>
              <a:ahLst/>
              <a:cxnLst>
                <a:cxn ang="0">
                  <a:pos x="wd2" y="hd2"/>
                </a:cxn>
                <a:cxn ang="5400000">
                  <a:pos x="wd2" y="hd2"/>
                </a:cxn>
                <a:cxn ang="10800000">
                  <a:pos x="wd2" y="hd2"/>
                </a:cxn>
                <a:cxn ang="16200000">
                  <a:pos x="wd2" y="hd2"/>
                </a:cxn>
              </a:cxnLst>
              <a:rect l="0" t="0" r="r" b="b"/>
              <a:pathLst>
                <a:path w="21600" h="21600" extrusionOk="0">
                  <a:moveTo>
                    <a:pt x="20444" y="0"/>
                  </a:moveTo>
                  <a:lnTo>
                    <a:pt x="21600" y="7"/>
                  </a:lnTo>
                  <a:lnTo>
                    <a:pt x="1156" y="21600"/>
                  </a:lnTo>
                  <a:lnTo>
                    <a:pt x="0" y="2159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262" name="Freeform 12"/>
            <p:cNvSpPr/>
            <p:nvPr/>
          </p:nvSpPr>
          <p:spPr>
            <a:xfrm>
              <a:off x="2560637" y="3006724"/>
              <a:ext cx="989013" cy="247651"/>
            </a:xfrm>
            <a:custGeom>
              <a:avLst/>
              <a:gdLst/>
              <a:ahLst/>
              <a:cxnLst>
                <a:cxn ang="0">
                  <a:pos x="wd2" y="hd2"/>
                </a:cxn>
                <a:cxn ang="5400000">
                  <a:pos x="wd2" y="hd2"/>
                </a:cxn>
                <a:cxn ang="10800000">
                  <a:pos x="wd2" y="hd2"/>
                </a:cxn>
                <a:cxn ang="16200000">
                  <a:pos x="wd2" y="hd2"/>
                </a:cxn>
              </a:cxnLst>
              <a:rect l="0" t="0" r="r" b="b"/>
              <a:pathLst>
                <a:path w="21600" h="21600" extrusionOk="0">
                  <a:moveTo>
                    <a:pt x="208" y="2492"/>
                  </a:moveTo>
                  <a:lnTo>
                    <a:pt x="5617" y="4985"/>
                  </a:lnTo>
                  <a:lnTo>
                    <a:pt x="8702" y="4985"/>
                  </a:lnTo>
                  <a:lnTo>
                    <a:pt x="12274" y="4154"/>
                  </a:lnTo>
                  <a:lnTo>
                    <a:pt x="16399" y="2492"/>
                  </a:lnTo>
                  <a:lnTo>
                    <a:pt x="21184" y="0"/>
                  </a:lnTo>
                  <a:lnTo>
                    <a:pt x="21600" y="15785"/>
                  </a:lnTo>
                  <a:lnTo>
                    <a:pt x="17231" y="19108"/>
                  </a:lnTo>
                  <a:lnTo>
                    <a:pt x="14354" y="20769"/>
                  </a:lnTo>
                  <a:lnTo>
                    <a:pt x="11025" y="21600"/>
                  </a:lnTo>
                  <a:lnTo>
                    <a:pt x="7454" y="21600"/>
                  </a:lnTo>
                  <a:lnTo>
                    <a:pt x="3744" y="20769"/>
                  </a:lnTo>
                  <a:lnTo>
                    <a:pt x="0" y="18277"/>
                  </a:lnTo>
                  <a:lnTo>
                    <a:pt x="208" y="2492"/>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263" name="Freeform 13"/>
            <p:cNvSpPr/>
            <p:nvPr/>
          </p:nvSpPr>
          <p:spPr>
            <a:xfrm>
              <a:off x="3759199" y="3911599"/>
              <a:ext cx="1581151" cy="200026"/>
            </a:xfrm>
            <a:custGeom>
              <a:avLst/>
              <a:gdLst/>
              <a:ahLst/>
              <a:cxnLst>
                <a:cxn ang="0">
                  <a:pos x="wd2" y="hd2"/>
                </a:cxn>
                <a:cxn ang="5400000">
                  <a:pos x="wd2" y="hd2"/>
                </a:cxn>
                <a:cxn ang="10800000">
                  <a:pos x="wd2" y="hd2"/>
                </a:cxn>
                <a:cxn ang="16200000">
                  <a:pos x="wd2" y="hd2"/>
                </a:cxn>
              </a:cxnLst>
              <a:rect l="0" t="0" r="r" b="b"/>
              <a:pathLst>
                <a:path w="21600" h="21600" extrusionOk="0">
                  <a:moveTo>
                    <a:pt x="16401" y="1029"/>
                  </a:moveTo>
                  <a:lnTo>
                    <a:pt x="8723" y="1029"/>
                  </a:lnTo>
                  <a:lnTo>
                    <a:pt x="7287" y="0"/>
                  </a:lnTo>
                  <a:lnTo>
                    <a:pt x="4829" y="0"/>
                  </a:lnTo>
                  <a:lnTo>
                    <a:pt x="3915" y="1029"/>
                  </a:lnTo>
                  <a:lnTo>
                    <a:pt x="1175" y="1029"/>
                  </a:lnTo>
                  <a:lnTo>
                    <a:pt x="522" y="2057"/>
                  </a:lnTo>
                  <a:lnTo>
                    <a:pt x="131" y="3086"/>
                  </a:lnTo>
                  <a:lnTo>
                    <a:pt x="0" y="4114"/>
                  </a:lnTo>
                  <a:lnTo>
                    <a:pt x="261" y="7200"/>
                  </a:lnTo>
                  <a:lnTo>
                    <a:pt x="392" y="8229"/>
                  </a:lnTo>
                  <a:lnTo>
                    <a:pt x="653" y="9257"/>
                  </a:lnTo>
                  <a:lnTo>
                    <a:pt x="1305" y="10286"/>
                  </a:lnTo>
                  <a:lnTo>
                    <a:pt x="1958" y="12343"/>
                  </a:lnTo>
                  <a:lnTo>
                    <a:pt x="3132" y="14400"/>
                  </a:lnTo>
                  <a:lnTo>
                    <a:pt x="4568" y="15429"/>
                  </a:lnTo>
                  <a:lnTo>
                    <a:pt x="6373" y="17486"/>
                  </a:lnTo>
                  <a:lnTo>
                    <a:pt x="8462" y="18514"/>
                  </a:lnTo>
                  <a:lnTo>
                    <a:pt x="10941" y="20571"/>
                  </a:lnTo>
                  <a:lnTo>
                    <a:pt x="13530" y="20571"/>
                  </a:lnTo>
                  <a:lnTo>
                    <a:pt x="16401" y="21600"/>
                  </a:lnTo>
                  <a:lnTo>
                    <a:pt x="21600" y="21600"/>
                  </a:lnTo>
                  <a:lnTo>
                    <a:pt x="21600" y="2057"/>
                  </a:lnTo>
                  <a:lnTo>
                    <a:pt x="19120" y="2057"/>
                  </a:lnTo>
                  <a:lnTo>
                    <a:pt x="16401" y="1029"/>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264" name="Freeform 14"/>
            <p:cNvSpPr/>
            <p:nvPr/>
          </p:nvSpPr>
          <p:spPr>
            <a:xfrm>
              <a:off x="3797300" y="3997324"/>
              <a:ext cx="1543051" cy="388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535" y="4761"/>
                  </a:lnTo>
                  <a:lnTo>
                    <a:pt x="1471" y="8464"/>
                  </a:lnTo>
                  <a:lnTo>
                    <a:pt x="2675" y="12078"/>
                  </a:lnTo>
                  <a:lnTo>
                    <a:pt x="4414" y="15252"/>
                  </a:lnTo>
                  <a:lnTo>
                    <a:pt x="6531" y="17897"/>
                  </a:lnTo>
                  <a:lnTo>
                    <a:pt x="9206" y="20013"/>
                  </a:lnTo>
                  <a:lnTo>
                    <a:pt x="10677" y="20542"/>
                  </a:lnTo>
                  <a:lnTo>
                    <a:pt x="12394" y="21071"/>
                  </a:lnTo>
                  <a:lnTo>
                    <a:pt x="14133" y="21600"/>
                  </a:lnTo>
                  <a:lnTo>
                    <a:pt x="19059" y="21600"/>
                  </a:lnTo>
                  <a:lnTo>
                    <a:pt x="21600" y="21071"/>
                  </a:lnTo>
                  <a:lnTo>
                    <a:pt x="21600" y="5290"/>
                  </a:lnTo>
                  <a:lnTo>
                    <a:pt x="15604" y="5290"/>
                  </a:lnTo>
                  <a:lnTo>
                    <a:pt x="11212" y="4761"/>
                  </a:lnTo>
                  <a:lnTo>
                    <a:pt x="7066" y="3703"/>
                  </a:lnTo>
                  <a:lnTo>
                    <a:pt x="3344" y="2116"/>
                  </a:lnTo>
                  <a:lnTo>
                    <a:pt x="1605" y="1058"/>
                  </a:lnTo>
                  <a:lnTo>
                    <a:pt x="0" y="0"/>
                  </a:lnTo>
                  <a:close/>
                </a:path>
              </a:pathLst>
            </a:custGeom>
            <a:gradFill flip="none" rotWithShape="1">
              <a:gsLst>
                <a:gs pos="0">
                  <a:srgbClr val="663300"/>
                </a:gs>
                <a:gs pos="100000">
                  <a:srgbClr val="82582E"/>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265" name="Freeform 15"/>
            <p:cNvSpPr/>
            <p:nvPr/>
          </p:nvSpPr>
          <p:spPr>
            <a:xfrm>
              <a:off x="3825875" y="3911599"/>
              <a:ext cx="1514476" cy="142876"/>
            </a:xfrm>
            <a:custGeom>
              <a:avLst/>
              <a:gdLst/>
              <a:ahLst/>
              <a:cxnLst>
                <a:cxn ang="0">
                  <a:pos x="wd2" y="hd2"/>
                </a:cxn>
                <a:cxn ang="5400000">
                  <a:pos x="wd2" y="hd2"/>
                </a:cxn>
                <a:cxn ang="10800000">
                  <a:pos x="wd2" y="hd2"/>
                </a:cxn>
                <a:cxn ang="16200000">
                  <a:pos x="wd2" y="hd2"/>
                </a:cxn>
              </a:cxnLst>
              <a:rect l="0" t="0" r="r" b="b"/>
              <a:pathLst>
                <a:path w="21600" h="21600" extrusionOk="0">
                  <a:moveTo>
                    <a:pt x="15899" y="0"/>
                  </a:moveTo>
                  <a:lnTo>
                    <a:pt x="3679" y="0"/>
                  </a:lnTo>
                  <a:lnTo>
                    <a:pt x="2862" y="1440"/>
                  </a:lnTo>
                  <a:lnTo>
                    <a:pt x="2180" y="1440"/>
                  </a:lnTo>
                  <a:lnTo>
                    <a:pt x="1226" y="2880"/>
                  </a:lnTo>
                  <a:lnTo>
                    <a:pt x="681" y="2880"/>
                  </a:lnTo>
                  <a:lnTo>
                    <a:pt x="273" y="4320"/>
                  </a:lnTo>
                  <a:lnTo>
                    <a:pt x="136" y="4320"/>
                  </a:lnTo>
                  <a:lnTo>
                    <a:pt x="0" y="5760"/>
                  </a:lnTo>
                  <a:lnTo>
                    <a:pt x="136" y="7200"/>
                  </a:lnTo>
                  <a:lnTo>
                    <a:pt x="545" y="8640"/>
                  </a:lnTo>
                  <a:lnTo>
                    <a:pt x="1226" y="10080"/>
                  </a:lnTo>
                  <a:lnTo>
                    <a:pt x="2317" y="12960"/>
                  </a:lnTo>
                  <a:lnTo>
                    <a:pt x="3816" y="14400"/>
                  </a:lnTo>
                  <a:lnTo>
                    <a:pt x="5701" y="15840"/>
                  </a:lnTo>
                  <a:lnTo>
                    <a:pt x="7745" y="18720"/>
                  </a:lnTo>
                  <a:lnTo>
                    <a:pt x="10198" y="20160"/>
                  </a:lnTo>
                  <a:lnTo>
                    <a:pt x="12901" y="20160"/>
                  </a:lnTo>
                  <a:lnTo>
                    <a:pt x="15763" y="21600"/>
                  </a:lnTo>
                  <a:lnTo>
                    <a:pt x="21600" y="21600"/>
                  </a:lnTo>
                  <a:lnTo>
                    <a:pt x="21600" y="1440"/>
                  </a:lnTo>
                  <a:lnTo>
                    <a:pt x="17534" y="1440"/>
                  </a:lnTo>
                  <a:lnTo>
                    <a:pt x="15899"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266" name="Freeform 16"/>
            <p:cNvSpPr/>
            <p:nvPr/>
          </p:nvSpPr>
          <p:spPr>
            <a:xfrm>
              <a:off x="1055687" y="657224"/>
              <a:ext cx="161926" cy="246064"/>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672"/>
                  </a:lnTo>
                  <a:lnTo>
                    <a:pt x="6353" y="10034"/>
                  </a:lnTo>
                  <a:lnTo>
                    <a:pt x="6353" y="21600"/>
                  </a:lnTo>
                  <a:lnTo>
                    <a:pt x="15247" y="21600"/>
                  </a:lnTo>
                  <a:lnTo>
                    <a:pt x="15247" y="9197"/>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267" name="Freeform 17"/>
            <p:cNvSpPr/>
            <p:nvPr/>
          </p:nvSpPr>
          <p:spPr>
            <a:xfrm>
              <a:off x="1055687" y="893762"/>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1520" y="21600"/>
                  </a:moveTo>
                  <a:lnTo>
                    <a:pt x="17280" y="16200"/>
                  </a:lnTo>
                  <a:lnTo>
                    <a:pt x="21600" y="8100"/>
                  </a:lnTo>
                  <a:lnTo>
                    <a:pt x="20160" y="5400"/>
                  </a:lnTo>
                  <a:lnTo>
                    <a:pt x="15840" y="1350"/>
                  </a:lnTo>
                  <a:lnTo>
                    <a:pt x="10080" y="0"/>
                  </a:lnTo>
                  <a:lnTo>
                    <a:pt x="5760" y="0"/>
                  </a:lnTo>
                  <a:lnTo>
                    <a:pt x="2880" y="2700"/>
                  </a:lnTo>
                  <a:lnTo>
                    <a:pt x="0" y="8100"/>
                  </a:lnTo>
                  <a:lnTo>
                    <a:pt x="2880" y="14850"/>
                  </a:lnTo>
                  <a:lnTo>
                    <a:pt x="7200" y="18900"/>
                  </a:lnTo>
                  <a:lnTo>
                    <a:pt x="11520" y="21600"/>
                  </a:lnTo>
                  <a:close/>
                  <a:moveTo>
                    <a:pt x="11520" y="2700"/>
                  </a:moveTo>
                  <a:lnTo>
                    <a:pt x="15840" y="4050"/>
                  </a:lnTo>
                  <a:lnTo>
                    <a:pt x="17280" y="5400"/>
                  </a:lnTo>
                  <a:lnTo>
                    <a:pt x="17280" y="10800"/>
                  </a:lnTo>
                  <a:lnTo>
                    <a:pt x="12960" y="14850"/>
                  </a:lnTo>
                  <a:lnTo>
                    <a:pt x="11520" y="17550"/>
                  </a:lnTo>
                  <a:lnTo>
                    <a:pt x="7200" y="14850"/>
                  </a:lnTo>
                  <a:lnTo>
                    <a:pt x="4320" y="6750"/>
                  </a:lnTo>
                  <a:lnTo>
                    <a:pt x="7200" y="2700"/>
                  </a:lnTo>
                  <a:lnTo>
                    <a:pt x="11520"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268" name="Freeform 18"/>
            <p:cNvSpPr/>
            <p:nvPr/>
          </p:nvSpPr>
          <p:spPr>
            <a:xfrm>
              <a:off x="1055687" y="10175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2880" y="20400"/>
                  </a:lnTo>
                  <a:lnTo>
                    <a:pt x="5760" y="21600"/>
                  </a:lnTo>
                  <a:lnTo>
                    <a:pt x="12960" y="21600"/>
                  </a:lnTo>
                  <a:lnTo>
                    <a:pt x="18720" y="19200"/>
                  </a:lnTo>
                  <a:lnTo>
                    <a:pt x="21600" y="14400"/>
                  </a:lnTo>
                  <a:lnTo>
                    <a:pt x="20160" y="8400"/>
                  </a:lnTo>
                  <a:lnTo>
                    <a:pt x="11520" y="1200"/>
                  </a:lnTo>
                  <a:lnTo>
                    <a:pt x="11520" y="0"/>
                  </a:lnTo>
                  <a:lnTo>
                    <a:pt x="5760" y="4800"/>
                  </a:lnTo>
                  <a:lnTo>
                    <a:pt x="1440" y="9600"/>
                  </a:lnTo>
                  <a:lnTo>
                    <a:pt x="0" y="13200"/>
                  </a:lnTo>
                  <a:lnTo>
                    <a:pt x="0" y="18000"/>
                  </a:lnTo>
                  <a:close/>
                  <a:moveTo>
                    <a:pt x="2880" y="13200"/>
                  </a:moveTo>
                  <a:lnTo>
                    <a:pt x="4320" y="9600"/>
                  </a:lnTo>
                  <a:lnTo>
                    <a:pt x="11520" y="3600"/>
                  </a:lnTo>
                  <a:lnTo>
                    <a:pt x="15840" y="6000"/>
                  </a:lnTo>
                  <a:lnTo>
                    <a:pt x="17280" y="9600"/>
                  </a:lnTo>
                  <a:lnTo>
                    <a:pt x="18720" y="14400"/>
                  </a:lnTo>
                  <a:lnTo>
                    <a:pt x="18720" y="16800"/>
                  </a:lnTo>
                  <a:lnTo>
                    <a:pt x="15840" y="19200"/>
                  </a:lnTo>
                  <a:lnTo>
                    <a:pt x="10080" y="20400"/>
                  </a:lnTo>
                  <a:lnTo>
                    <a:pt x="4320" y="18000"/>
                  </a:lnTo>
                  <a:lnTo>
                    <a:pt x="2880" y="15600"/>
                  </a:lnTo>
                  <a:lnTo>
                    <a:pt x="288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269" name="Freeform 19"/>
            <p:cNvSpPr/>
            <p:nvPr/>
          </p:nvSpPr>
          <p:spPr>
            <a:xfrm>
              <a:off x="4883149" y="123824"/>
              <a:ext cx="161926" cy="2476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831"/>
                  </a:lnTo>
                  <a:lnTo>
                    <a:pt x="6353" y="9969"/>
                  </a:lnTo>
                  <a:lnTo>
                    <a:pt x="6353" y="21600"/>
                  </a:lnTo>
                  <a:lnTo>
                    <a:pt x="15247" y="21600"/>
                  </a:lnTo>
                  <a:lnTo>
                    <a:pt x="15247" y="9138"/>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270" name="Freeform 20"/>
            <p:cNvSpPr/>
            <p:nvPr/>
          </p:nvSpPr>
          <p:spPr>
            <a:xfrm>
              <a:off x="4892674" y="352424"/>
              <a:ext cx="133351" cy="152401"/>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16971" y="17550"/>
                  </a:lnTo>
                  <a:lnTo>
                    <a:pt x="21600" y="12150"/>
                  </a:lnTo>
                  <a:lnTo>
                    <a:pt x="21600" y="6750"/>
                  </a:lnTo>
                  <a:lnTo>
                    <a:pt x="16971" y="1350"/>
                  </a:lnTo>
                  <a:lnTo>
                    <a:pt x="10800" y="0"/>
                  </a:lnTo>
                  <a:lnTo>
                    <a:pt x="6171" y="1350"/>
                  </a:lnTo>
                  <a:lnTo>
                    <a:pt x="3086" y="4050"/>
                  </a:lnTo>
                  <a:lnTo>
                    <a:pt x="0" y="9450"/>
                  </a:lnTo>
                  <a:lnTo>
                    <a:pt x="3086" y="14850"/>
                  </a:lnTo>
                  <a:lnTo>
                    <a:pt x="10800" y="21600"/>
                  </a:lnTo>
                  <a:close/>
                  <a:moveTo>
                    <a:pt x="12343" y="2700"/>
                  </a:moveTo>
                  <a:lnTo>
                    <a:pt x="16971" y="4050"/>
                  </a:lnTo>
                  <a:lnTo>
                    <a:pt x="18514" y="6750"/>
                  </a:lnTo>
                  <a:lnTo>
                    <a:pt x="18514" y="9450"/>
                  </a:lnTo>
                  <a:lnTo>
                    <a:pt x="16971" y="12150"/>
                  </a:lnTo>
                  <a:lnTo>
                    <a:pt x="13886" y="16200"/>
                  </a:lnTo>
                  <a:lnTo>
                    <a:pt x="10800" y="18900"/>
                  </a:lnTo>
                  <a:lnTo>
                    <a:pt x="7714" y="16200"/>
                  </a:lnTo>
                  <a:lnTo>
                    <a:pt x="4629" y="12150"/>
                  </a:lnTo>
                  <a:lnTo>
                    <a:pt x="4629" y="6750"/>
                  </a:lnTo>
                  <a:lnTo>
                    <a:pt x="7714" y="4050"/>
                  </a:lnTo>
                  <a:lnTo>
                    <a:pt x="12343"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271" name="Freeform 21"/>
            <p:cNvSpPr/>
            <p:nvPr/>
          </p:nvSpPr>
          <p:spPr>
            <a:xfrm>
              <a:off x="4883149" y="485774"/>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1440" y="18000"/>
                  </a:moveTo>
                  <a:lnTo>
                    <a:pt x="4320" y="20400"/>
                  </a:lnTo>
                  <a:lnTo>
                    <a:pt x="7200" y="21600"/>
                  </a:lnTo>
                  <a:lnTo>
                    <a:pt x="14400" y="21600"/>
                  </a:lnTo>
                  <a:lnTo>
                    <a:pt x="20160" y="19200"/>
                  </a:lnTo>
                  <a:lnTo>
                    <a:pt x="21600" y="16800"/>
                  </a:lnTo>
                  <a:lnTo>
                    <a:pt x="21600" y="13200"/>
                  </a:lnTo>
                  <a:lnTo>
                    <a:pt x="20160" y="7200"/>
                  </a:lnTo>
                  <a:lnTo>
                    <a:pt x="17280" y="3600"/>
                  </a:lnTo>
                  <a:lnTo>
                    <a:pt x="12960" y="0"/>
                  </a:lnTo>
                  <a:lnTo>
                    <a:pt x="11520" y="0"/>
                  </a:lnTo>
                  <a:lnTo>
                    <a:pt x="5760" y="4800"/>
                  </a:lnTo>
                  <a:lnTo>
                    <a:pt x="2880" y="9600"/>
                  </a:lnTo>
                  <a:lnTo>
                    <a:pt x="0" y="13200"/>
                  </a:lnTo>
                  <a:lnTo>
                    <a:pt x="1440" y="18000"/>
                  </a:lnTo>
                  <a:close/>
                  <a:moveTo>
                    <a:pt x="4320" y="13200"/>
                  </a:moveTo>
                  <a:lnTo>
                    <a:pt x="5760" y="9600"/>
                  </a:lnTo>
                  <a:lnTo>
                    <a:pt x="8640" y="6000"/>
                  </a:lnTo>
                  <a:lnTo>
                    <a:pt x="10080" y="3600"/>
                  </a:lnTo>
                  <a:lnTo>
                    <a:pt x="11520" y="2400"/>
                  </a:lnTo>
                  <a:lnTo>
                    <a:pt x="18720" y="8400"/>
                  </a:lnTo>
                  <a:lnTo>
                    <a:pt x="20160" y="13200"/>
                  </a:lnTo>
                  <a:lnTo>
                    <a:pt x="15840" y="18000"/>
                  </a:lnTo>
                  <a:lnTo>
                    <a:pt x="12960" y="19200"/>
                  </a:lnTo>
                  <a:lnTo>
                    <a:pt x="7200" y="19200"/>
                  </a:lnTo>
                  <a:lnTo>
                    <a:pt x="5760" y="16800"/>
                  </a:lnTo>
                  <a:lnTo>
                    <a:pt x="4320" y="15600"/>
                  </a:lnTo>
                  <a:lnTo>
                    <a:pt x="432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272" name="Freeform 22"/>
            <p:cNvSpPr/>
            <p:nvPr/>
          </p:nvSpPr>
          <p:spPr>
            <a:xfrm>
              <a:off x="4816474" y="3806824"/>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9818" y="21600"/>
                  </a:moveTo>
                  <a:lnTo>
                    <a:pt x="17673" y="16200"/>
                  </a:lnTo>
                  <a:lnTo>
                    <a:pt x="21600" y="10800"/>
                  </a:lnTo>
                  <a:lnTo>
                    <a:pt x="21600" y="5400"/>
                  </a:lnTo>
                  <a:lnTo>
                    <a:pt x="17673" y="1350"/>
                  </a:lnTo>
                  <a:lnTo>
                    <a:pt x="9818" y="0"/>
                  </a:lnTo>
                  <a:lnTo>
                    <a:pt x="5891" y="0"/>
                  </a:lnTo>
                  <a:lnTo>
                    <a:pt x="1964" y="2700"/>
                  </a:lnTo>
                  <a:lnTo>
                    <a:pt x="0" y="8100"/>
                  </a:lnTo>
                  <a:lnTo>
                    <a:pt x="1964" y="13500"/>
                  </a:lnTo>
                  <a:lnTo>
                    <a:pt x="5891" y="18900"/>
                  </a:lnTo>
                  <a:lnTo>
                    <a:pt x="9818" y="21600"/>
                  </a:lnTo>
                  <a:close/>
                  <a:moveTo>
                    <a:pt x="9818" y="2700"/>
                  </a:moveTo>
                  <a:lnTo>
                    <a:pt x="15709" y="4050"/>
                  </a:lnTo>
                  <a:lnTo>
                    <a:pt x="17673" y="5400"/>
                  </a:lnTo>
                  <a:lnTo>
                    <a:pt x="17673" y="8100"/>
                  </a:lnTo>
                  <a:lnTo>
                    <a:pt x="15709" y="10800"/>
                  </a:lnTo>
                  <a:lnTo>
                    <a:pt x="11782" y="14850"/>
                  </a:lnTo>
                  <a:lnTo>
                    <a:pt x="9818" y="17550"/>
                  </a:lnTo>
                  <a:lnTo>
                    <a:pt x="5891" y="14850"/>
                  </a:lnTo>
                  <a:lnTo>
                    <a:pt x="1964" y="6750"/>
                  </a:lnTo>
                  <a:lnTo>
                    <a:pt x="5891" y="2700"/>
                  </a:lnTo>
                  <a:lnTo>
                    <a:pt x="9818"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273" name="Freeform 23"/>
            <p:cNvSpPr/>
            <p:nvPr/>
          </p:nvSpPr>
          <p:spPr>
            <a:xfrm>
              <a:off x="989012" y="0"/>
              <a:ext cx="4132264" cy="704850"/>
            </a:xfrm>
            <a:custGeom>
              <a:avLst/>
              <a:gdLst/>
              <a:ahLst/>
              <a:cxnLst>
                <a:cxn ang="0">
                  <a:pos x="wd2" y="hd2"/>
                </a:cxn>
                <a:cxn ang="5400000">
                  <a:pos x="wd2" y="hd2"/>
                </a:cxn>
                <a:cxn ang="10800000">
                  <a:pos x="wd2" y="hd2"/>
                </a:cxn>
                <a:cxn ang="16200000">
                  <a:pos x="wd2" y="hd2"/>
                </a:cxn>
              </a:cxnLst>
              <a:rect l="0" t="0" r="r" b="b"/>
              <a:pathLst>
                <a:path w="21600" h="21600" extrusionOk="0">
                  <a:moveTo>
                    <a:pt x="21458" y="0"/>
                  </a:moveTo>
                  <a:lnTo>
                    <a:pt x="21600" y="3503"/>
                  </a:lnTo>
                  <a:lnTo>
                    <a:pt x="50" y="21600"/>
                  </a:lnTo>
                  <a:lnTo>
                    <a:pt x="0" y="19265"/>
                  </a:lnTo>
                  <a:lnTo>
                    <a:pt x="10200" y="4670"/>
                  </a:lnTo>
                  <a:lnTo>
                    <a:pt x="11250" y="3795"/>
                  </a:lnTo>
                  <a:lnTo>
                    <a:pt x="21458"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274" name="Freeform 24"/>
            <p:cNvSpPr/>
            <p:nvPr/>
          </p:nvSpPr>
          <p:spPr>
            <a:xfrm>
              <a:off x="857249" y="4200524"/>
              <a:ext cx="133351" cy="150814"/>
            </a:xfrm>
            <a:custGeom>
              <a:avLst/>
              <a:gdLst/>
              <a:ahLst/>
              <a:cxnLst>
                <a:cxn ang="0">
                  <a:pos x="wd2" y="hd2"/>
                </a:cxn>
                <a:cxn ang="5400000">
                  <a:pos x="wd2" y="hd2"/>
                </a:cxn>
                <a:cxn ang="10800000">
                  <a:pos x="wd2" y="hd2"/>
                </a:cxn>
                <a:cxn ang="16200000">
                  <a:pos x="wd2" y="hd2"/>
                </a:cxn>
              </a:cxnLst>
              <a:rect l="0" t="0" r="r" b="b"/>
              <a:pathLst>
                <a:path w="21600" h="21600" extrusionOk="0">
                  <a:moveTo>
                    <a:pt x="9257" y="21600"/>
                  </a:moveTo>
                  <a:lnTo>
                    <a:pt x="15429" y="17507"/>
                  </a:lnTo>
                  <a:lnTo>
                    <a:pt x="20057" y="12051"/>
                  </a:lnTo>
                  <a:lnTo>
                    <a:pt x="21600" y="9549"/>
                  </a:lnTo>
                  <a:lnTo>
                    <a:pt x="21600" y="6821"/>
                  </a:lnTo>
                  <a:lnTo>
                    <a:pt x="18514" y="1364"/>
                  </a:lnTo>
                  <a:lnTo>
                    <a:pt x="10800" y="0"/>
                  </a:lnTo>
                  <a:lnTo>
                    <a:pt x="7714" y="0"/>
                  </a:lnTo>
                  <a:lnTo>
                    <a:pt x="3086" y="2728"/>
                  </a:lnTo>
                  <a:lnTo>
                    <a:pt x="0" y="5457"/>
                  </a:lnTo>
                  <a:lnTo>
                    <a:pt x="0" y="8185"/>
                  </a:lnTo>
                  <a:lnTo>
                    <a:pt x="1543" y="13415"/>
                  </a:lnTo>
                  <a:lnTo>
                    <a:pt x="6171" y="18872"/>
                  </a:lnTo>
                  <a:lnTo>
                    <a:pt x="9257" y="21600"/>
                  </a:lnTo>
                  <a:close/>
                  <a:moveTo>
                    <a:pt x="12343" y="2728"/>
                  </a:moveTo>
                  <a:lnTo>
                    <a:pt x="16971" y="4093"/>
                  </a:lnTo>
                  <a:lnTo>
                    <a:pt x="18514" y="6821"/>
                  </a:lnTo>
                  <a:lnTo>
                    <a:pt x="18514" y="9549"/>
                  </a:lnTo>
                  <a:lnTo>
                    <a:pt x="16971" y="12051"/>
                  </a:lnTo>
                  <a:lnTo>
                    <a:pt x="10800" y="17507"/>
                  </a:lnTo>
                  <a:lnTo>
                    <a:pt x="9257" y="17507"/>
                  </a:lnTo>
                  <a:lnTo>
                    <a:pt x="6171" y="14779"/>
                  </a:lnTo>
                  <a:lnTo>
                    <a:pt x="4629" y="10914"/>
                  </a:lnTo>
                  <a:lnTo>
                    <a:pt x="4629" y="6821"/>
                  </a:lnTo>
                  <a:lnTo>
                    <a:pt x="7714" y="2728"/>
                  </a:lnTo>
                  <a:lnTo>
                    <a:pt x="12343" y="272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275" name="Freeform 25"/>
            <p:cNvSpPr/>
            <p:nvPr/>
          </p:nvSpPr>
          <p:spPr>
            <a:xfrm>
              <a:off x="2198687" y="43576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2880" y="19200"/>
                  </a:moveTo>
                  <a:lnTo>
                    <a:pt x="5760" y="21600"/>
                  </a:lnTo>
                  <a:lnTo>
                    <a:pt x="10080" y="21600"/>
                  </a:lnTo>
                  <a:lnTo>
                    <a:pt x="15840" y="20400"/>
                  </a:lnTo>
                  <a:lnTo>
                    <a:pt x="20160" y="15600"/>
                  </a:lnTo>
                  <a:lnTo>
                    <a:pt x="21600" y="13200"/>
                  </a:lnTo>
                  <a:lnTo>
                    <a:pt x="20160" y="9600"/>
                  </a:lnTo>
                  <a:lnTo>
                    <a:pt x="15840" y="4800"/>
                  </a:lnTo>
                  <a:lnTo>
                    <a:pt x="11520" y="2400"/>
                  </a:lnTo>
                  <a:lnTo>
                    <a:pt x="8640" y="0"/>
                  </a:lnTo>
                  <a:lnTo>
                    <a:pt x="5760" y="0"/>
                  </a:lnTo>
                  <a:lnTo>
                    <a:pt x="2880" y="6000"/>
                  </a:lnTo>
                  <a:lnTo>
                    <a:pt x="0" y="10800"/>
                  </a:lnTo>
                  <a:lnTo>
                    <a:pt x="0" y="15600"/>
                  </a:lnTo>
                  <a:lnTo>
                    <a:pt x="2880" y="19200"/>
                  </a:lnTo>
                  <a:close/>
                  <a:moveTo>
                    <a:pt x="2880" y="14400"/>
                  </a:moveTo>
                  <a:lnTo>
                    <a:pt x="7200" y="3600"/>
                  </a:lnTo>
                  <a:lnTo>
                    <a:pt x="7200" y="2400"/>
                  </a:lnTo>
                  <a:lnTo>
                    <a:pt x="15840" y="7200"/>
                  </a:lnTo>
                  <a:lnTo>
                    <a:pt x="18720" y="10800"/>
                  </a:lnTo>
                  <a:lnTo>
                    <a:pt x="18720" y="14400"/>
                  </a:lnTo>
                  <a:lnTo>
                    <a:pt x="17280" y="16800"/>
                  </a:lnTo>
                  <a:lnTo>
                    <a:pt x="11520" y="19200"/>
                  </a:lnTo>
                  <a:lnTo>
                    <a:pt x="8640" y="19200"/>
                  </a:lnTo>
                  <a:lnTo>
                    <a:pt x="5760" y="18000"/>
                  </a:lnTo>
                  <a:lnTo>
                    <a:pt x="4320" y="16800"/>
                  </a:lnTo>
                  <a:lnTo>
                    <a:pt x="2880" y="144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276" name="Freeform 26"/>
            <p:cNvSpPr/>
            <p:nvPr/>
          </p:nvSpPr>
          <p:spPr>
            <a:xfrm>
              <a:off x="9524" y="4357687"/>
              <a:ext cx="114301" cy="1428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8640"/>
                  </a:lnTo>
                  <a:lnTo>
                    <a:pt x="18254" y="2880"/>
                  </a:lnTo>
                  <a:lnTo>
                    <a:pt x="10952" y="0"/>
                  </a:lnTo>
                  <a:lnTo>
                    <a:pt x="3651" y="2880"/>
                  </a:lnTo>
                  <a:lnTo>
                    <a:pt x="0" y="8640"/>
                  </a:lnTo>
                  <a:lnTo>
                    <a:pt x="1825" y="14400"/>
                  </a:lnTo>
                  <a:lnTo>
                    <a:pt x="9127" y="18720"/>
                  </a:lnTo>
                  <a:lnTo>
                    <a:pt x="16428" y="21600"/>
                  </a:lnTo>
                  <a:lnTo>
                    <a:pt x="21600" y="21600"/>
                  </a:lnTo>
                  <a:close/>
                  <a:moveTo>
                    <a:pt x="7301" y="4320"/>
                  </a:moveTo>
                  <a:lnTo>
                    <a:pt x="16428" y="4320"/>
                  </a:lnTo>
                  <a:lnTo>
                    <a:pt x="18254" y="10080"/>
                  </a:lnTo>
                  <a:lnTo>
                    <a:pt x="18254" y="18720"/>
                  </a:lnTo>
                  <a:lnTo>
                    <a:pt x="7301" y="15840"/>
                  </a:lnTo>
                  <a:lnTo>
                    <a:pt x="3651" y="11520"/>
                  </a:lnTo>
                  <a:lnTo>
                    <a:pt x="3651" y="7200"/>
                  </a:lnTo>
                  <a:lnTo>
                    <a:pt x="7301" y="432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277" name="Oval 27"/>
            <p:cNvSpPr/>
            <p:nvPr/>
          </p:nvSpPr>
          <p:spPr>
            <a:xfrm>
              <a:off x="79374" y="4303712"/>
              <a:ext cx="2190751" cy="617539"/>
            </a:xfrm>
            <a:prstGeom prst="ellipse">
              <a:avLst/>
            </a:pr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278" name="Oval 28"/>
            <p:cNvSpPr/>
            <p:nvPr/>
          </p:nvSpPr>
          <p:spPr>
            <a:xfrm>
              <a:off x="0" y="4297362"/>
              <a:ext cx="2384426" cy="457201"/>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279" name="Oval 29"/>
            <p:cNvSpPr/>
            <p:nvPr/>
          </p:nvSpPr>
          <p:spPr>
            <a:xfrm>
              <a:off x="74612" y="4338637"/>
              <a:ext cx="2262189" cy="349251"/>
            </a:xfrm>
            <a:prstGeom prst="ellipse">
              <a:avLst/>
            </a:prstGeom>
            <a:gradFill flip="none" rotWithShape="1">
              <a:gsLst>
                <a:gs pos="0">
                  <a:srgbClr val="663300"/>
                </a:gs>
                <a:gs pos="100000">
                  <a:srgbClr val="82582E"/>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280" name="Freeform 30"/>
            <p:cNvSpPr/>
            <p:nvPr/>
          </p:nvSpPr>
          <p:spPr>
            <a:xfrm>
              <a:off x="2141537" y="4224337"/>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5840" y="21600"/>
                  </a:moveTo>
                  <a:lnTo>
                    <a:pt x="18720" y="14850"/>
                  </a:lnTo>
                  <a:lnTo>
                    <a:pt x="21600" y="9450"/>
                  </a:lnTo>
                  <a:lnTo>
                    <a:pt x="18720" y="4050"/>
                  </a:lnTo>
                  <a:lnTo>
                    <a:pt x="14400" y="0"/>
                  </a:lnTo>
                  <a:lnTo>
                    <a:pt x="7200" y="1350"/>
                  </a:lnTo>
                  <a:lnTo>
                    <a:pt x="1440" y="6750"/>
                  </a:lnTo>
                  <a:lnTo>
                    <a:pt x="0" y="9450"/>
                  </a:lnTo>
                  <a:lnTo>
                    <a:pt x="1440" y="13500"/>
                  </a:lnTo>
                  <a:lnTo>
                    <a:pt x="5760" y="17550"/>
                  </a:lnTo>
                  <a:lnTo>
                    <a:pt x="11520" y="20250"/>
                  </a:lnTo>
                  <a:lnTo>
                    <a:pt x="15840" y="21600"/>
                  </a:lnTo>
                  <a:close/>
                  <a:moveTo>
                    <a:pt x="10080" y="4050"/>
                  </a:moveTo>
                  <a:lnTo>
                    <a:pt x="14400" y="4050"/>
                  </a:lnTo>
                  <a:lnTo>
                    <a:pt x="17280" y="5400"/>
                  </a:lnTo>
                  <a:lnTo>
                    <a:pt x="17280" y="10800"/>
                  </a:lnTo>
                  <a:lnTo>
                    <a:pt x="15840" y="16200"/>
                  </a:lnTo>
                  <a:lnTo>
                    <a:pt x="14400" y="17550"/>
                  </a:lnTo>
                  <a:lnTo>
                    <a:pt x="14400" y="18900"/>
                  </a:lnTo>
                  <a:lnTo>
                    <a:pt x="10080" y="16200"/>
                  </a:lnTo>
                  <a:lnTo>
                    <a:pt x="7200" y="14850"/>
                  </a:lnTo>
                  <a:lnTo>
                    <a:pt x="4320" y="9450"/>
                  </a:lnTo>
                  <a:lnTo>
                    <a:pt x="5760" y="6750"/>
                  </a:lnTo>
                  <a:lnTo>
                    <a:pt x="10080"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281" name="Freeform 31"/>
            <p:cNvSpPr/>
            <p:nvPr/>
          </p:nvSpPr>
          <p:spPr>
            <a:xfrm>
              <a:off x="4806949" y="3930649"/>
              <a:ext cx="114301"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3600" y="20400"/>
                  </a:lnTo>
                  <a:lnTo>
                    <a:pt x="7200" y="21600"/>
                  </a:lnTo>
                  <a:lnTo>
                    <a:pt x="14400" y="21600"/>
                  </a:lnTo>
                  <a:lnTo>
                    <a:pt x="19800" y="19200"/>
                  </a:lnTo>
                  <a:lnTo>
                    <a:pt x="21600" y="13200"/>
                  </a:lnTo>
                  <a:lnTo>
                    <a:pt x="18000" y="3600"/>
                  </a:lnTo>
                  <a:lnTo>
                    <a:pt x="12600" y="0"/>
                  </a:lnTo>
                  <a:lnTo>
                    <a:pt x="10800" y="0"/>
                  </a:lnTo>
                  <a:lnTo>
                    <a:pt x="5400" y="4800"/>
                  </a:lnTo>
                  <a:lnTo>
                    <a:pt x="1800" y="9600"/>
                  </a:lnTo>
                  <a:lnTo>
                    <a:pt x="0" y="13200"/>
                  </a:lnTo>
                  <a:lnTo>
                    <a:pt x="0" y="18000"/>
                  </a:lnTo>
                  <a:close/>
                  <a:moveTo>
                    <a:pt x="3600" y="13200"/>
                  </a:moveTo>
                  <a:lnTo>
                    <a:pt x="5400" y="9600"/>
                  </a:lnTo>
                  <a:lnTo>
                    <a:pt x="9000" y="4800"/>
                  </a:lnTo>
                  <a:lnTo>
                    <a:pt x="10800" y="3600"/>
                  </a:lnTo>
                  <a:lnTo>
                    <a:pt x="16200" y="6000"/>
                  </a:lnTo>
                  <a:lnTo>
                    <a:pt x="18000" y="9600"/>
                  </a:lnTo>
                  <a:lnTo>
                    <a:pt x="19800" y="14400"/>
                  </a:lnTo>
                  <a:lnTo>
                    <a:pt x="19800" y="16800"/>
                  </a:lnTo>
                  <a:lnTo>
                    <a:pt x="16200" y="19200"/>
                  </a:lnTo>
                  <a:lnTo>
                    <a:pt x="9000" y="20400"/>
                  </a:lnTo>
                  <a:lnTo>
                    <a:pt x="7200" y="19200"/>
                  </a:lnTo>
                  <a:lnTo>
                    <a:pt x="3600" y="18000"/>
                  </a:lnTo>
                  <a:lnTo>
                    <a:pt x="360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282" name="Rectangle 32"/>
            <p:cNvSpPr/>
            <p:nvPr/>
          </p:nvSpPr>
          <p:spPr>
            <a:xfrm>
              <a:off x="2927349" y="1025524"/>
              <a:ext cx="274638" cy="4030664"/>
            </a:xfrm>
            <a:prstGeom prst="rect">
              <a:avLst/>
            </a:pr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283" name="Rectangle 33"/>
            <p:cNvSpPr/>
            <p:nvPr/>
          </p:nvSpPr>
          <p:spPr>
            <a:xfrm>
              <a:off x="3006724" y="663574"/>
              <a:ext cx="120651" cy="381000"/>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284" name="AutoShape 34"/>
            <p:cNvSpPr/>
            <p:nvPr/>
          </p:nvSpPr>
          <p:spPr>
            <a:xfrm>
              <a:off x="2898774" y="977899"/>
              <a:ext cx="325439" cy="82551"/>
            </a:xfrm>
            <a:prstGeom prst="roundRect">
              <a:avLst>
                <a:gd name="adj" fmla="val 16667"/>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285" name="Freeform 35"/>
            <p:cNvSpPr/>
            <p:nvPr/>
          </p:nvSpPr>
          <p:spPr>
            <a:xfrm>
              <a:off x="3035299" y="638174"/>
              <a:ext cx="400051" cy="25019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1029" y="1151"/>
                  </a:lnTo>
                  <a:lnTo>
                    <a:pt x="1029" y="822"/>
                  </a:lnTo>
                  <a:lnTo>
                    <a:pt x="0" y="164"/>
                  </a:lnTo>
                  <a:lnTo>
                    <a:pt x="6171" y="0"/>
                  </a:lnTo>
                  <a:lnTo>
                    <a:pt x="6686" y="658"/>
                  </a:lnTo>
                  <a:lnTo>
                    <a:pt x="7543" y="905"/>
                  </a:lnTo>
                </a:path>
              </a:pathLst>
            </a:cu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286" name="Freeform 36"/>
            <p:cNvSpPr/>
            <p:nvPr/>
          </p:nvSpPr>
          <p:spPr>
            <a:xfrm>
              <a:off x="2817812" y="466724"/>
              <a:ext cx="503239" cy="219076"/>
            </a:xfrm>
            <a:custGeom>
              <a:avLst/>
              <a:gdLst/>
              <a:ahLst/>
              <a:cxnLst>
                <a:cxn ang="0">
                  <a:pos x="wd2" y="hd2"/>
                </a:cxn>
                <a:cxn ang="5400000">
                  <a:pos x="wd2" y="hd2"/>
                </a:cxn>
                <a:cxn ang="10800000">
                  <a:pos x="wd2" y="hd2"/>
                </a:cxn>
                <a:cxn ang="16200000">
                  <a:pos x="wd2" y="hd2"/>
                </a:cxn>
              </a:cxnLst>
              <a:rect l="0" t="0" r="r" b="b"/>
              <a:pathLst>
                <a:path w="21600" h="21600" extrusionOk="0">
                  <a:moveTo>
                    <a:pt x="11005" y="0"/>
                  </a:moveTo>
                  <a:lnTo>
                    <a:pt x="15516" y="939"/>
                  </a:lnTo>
                  <a:lnTo>
                    <a:pt x="18797" y="5635"/>
                  </a:lnTo>
                  <a:lnTo>
                    <a:pt x="20780" y="12209"/>
                  </a:lnTo>
                  <a:lnTo>
                    <a:pt x="21600" y="21600"/>
                  </a:lnTo>
                  <a:lnTo>
                    <a:pt x="0" y="21600"/>
                  </a:lnTo>
                  <a:lnTo>
                    <a:pt x="752" y="12209"/>
                  </a:lnTo>
                  <a:lnTo>
                    <a:pt x="3213" y="5635"/>
                  </a:lnTo>
                  <a:lnTo>
                    <a:pt x="6494" y="939"/>
                  </a:lnTo>
                  <a:lnTo>
                    <a:pt x="11005"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grpSp>
      <p:sp>
        <p:nvSpPr>
          <p:cNvPr id="2288" name="Title Text"/>
          <p:cNvSpPr txBox="1">
            <a:spLocks noGrp="1"/>
          </p:cNvSpPr>
          <p:nvPr>
            <p:ph type="title"/>
          </p:nvPr>
        </p:nvSpPr>
        <p:spPr>
          <a:xfrm>
            <a:off x="457200" y="277813"/>
            <a:ext cx="8229600" cy="1143001"/>
          </a:xfrm>
          <a:prstGeom prst="rect">
            <a:avLst/>
          </a:prstGeom>
        </p:spPr>
        <p:txBody>
          <a:bodyPr/>
          <a:lstStyle>
            <a:lvl1pPr>
              <a:defRPr>
                <a:solidFill>
                  <a:srgbClr val="DBBD71"/>
                </a:solidFill>
              </a:defRPr>
            </a:lvl1pPr>
          </a:lstStyle>
          <a:p>
            <a:r>
              <a:t>Title Text</a:t>
            </a:r>
          </a:p>
        </p:txBody>
      </p:sp>
      <p:sp>
        <p:nvSpPr>
          <p:cNvPr id="2289" name="Body Level One…"/>
          <p:cNvSpPr txBox="1">
            <a:spLocks noGrp="1"/>
          </p:cNvSpPr>
          <p:nvPr>
            <p:ph type="body" idx="1"/>
          </p:nvPr>
        </p:nvSpPr>
        <p:spPr>
          <a:prstGeom prst="rect">
            <a:avLst/>
          </a:prstGeom>
        </p:spPr>
        <p:txBody>
          <a:bodyPr/>
          <a:lstStyle>
            <a:lvl1pPr>
              <a:buClr>
                <a:srgbClr val="FFCC66"/>
              </a:buClr>
              <a:buSzPct val="65000"/>
              <a:buChar char="■"/>
              <a:defRPr>
                <a:latin typeface="Tahoma"/>
                <a:ea typeface="Tahoma"/>
                <a:cs typeface="Tahoma"/>
                <a:sym typeface="Tahoma"/>
              </a:defRPr>
            </a:lvl1pPr>
            <a:lvl2pPr>
              <a:buClr>
                <a:srgbClr val="FFCC66"/>
              </a:buClr>
              <a:buSzPct val="65000"/>
              <a:buChar char="■"/>
              <a:defRPr>
                <a:latin typeface="Tahoma"/>
                <a:ea typeface="Tahoma"/>
                <a:cs typeface="Tahoma"/>
                <a:sym typeface="Tahoma"/>
              </a:defRPr>
            </a:lvl2pPr>
            <a:lvl3pPr>
              <a:buClr>
                <a:srgbClr val="FFCC66"/>
              </a:buClr>
              <a:buSzPct val="65000"/>
              <a:buChar char="■"/>
              <a:defRPr>
                <a:latin typeface="Tahoma"/>
                <a:ea typeface="Tahoma"/>
                <a:cs typeface="Tahoma"/>
                <a:sym typeface="Tahoma"/>
              </a:defRPr>
            </a:lvl3pPr>
            <a:lvl4pPr>
              <a:buClr>
                <a:srgbClr val="FFCC66"/>
              </a:buClr>
              <a:buSzPct val="65000"/>
              <a:buChar char="■"/>
              <a:defRPr>
                <a:latin typeface="Tahoma"/>
                <a:ea typeface="Tahoma"/>
                <a:cs typeface="Tahoma"/>
                <a:sym typeface="Tahoma"/>
              </a:defRPr>
            </a:lvl4pPr>
            <a:lvl5pPr>
              <a:buClr>
                <a:srgbClr val="FFCC66"/>
              </a:buClr>
              <a:buSzPct val="65000"/>
              <a:buChar char="■"/>
              <a:defRPr>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2290" name="Slide Number"/>
          <p:cNvSpPr txBox="1">
            <a:spLocks noGrp="1"/>
          </p:cNvSpPr>
          <p:nvPr>
            <p:ph type="sldNum" sz="quarter" idx="2"/>
          </p:nvPr>
        </p:nvSpPr>
        <p:spPr>
          <a:xfrm>
            <a:off x="8416270" y="6466522"/>
            <a:ext cx="270531" cy="269241"/>
          </a:xfrm>
          <a:prstGeom prst="rect">
            <a:avLst/>
          </a:prstGeom>
        </p:spPr>
        <p:txBody>
          <a:bodyPr anchor="b"/>
          <a:lstStyle>
            <a:lvl1pPr>
              <a:defRPr sz="1200">
                <a:latin typeface="Tahoma"/>
                <a:ea typeface="Tahoma"/>
                <a:cs typeface="Tahoma"/>
                <a:sym typeface="Tahoma"/>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3480220520"/>
      </p:ext>
    </p:extLst>
  </p:cSld>
  <p:clrMapOvr>
    <a:masterClrMapping/>
  </p:clrMapOvr>
  <p:transition spd="med"/>
</p:sldLayout>
</file>

<file path=ppt/slideLayouts/slideLayout334.xml><?xml version="1.0" encoding="utf-8"?>
<p:sldLayout xmlns:a="http://schemas.openxmlformats.org/drawingml/2006/main" xmlns:r="http://schemas.openxmlformats.org/officeDocument/2006/relationships" xmlns:p="http://schemas.openxmlformats.org/presentationml/2006/main" showMasterSp="0" type="tx">
  <p:cSld name="9_Section Header">
    <p:bg>
      <p:bgPr>
        <a:gradFill flip="none" rotWithShape="1">
          <a:gsLst>
            <a:gs pos="0">
              <a:srgbClr val="663300"/>
            </a:gs>
            <a:gs pos="50000">
              <a:srgbClr val="996600"/>
            </a:gs>
            <a:gs pos="100000">
              <a:srgbClr val="663300"/>
            </a:gs>
          </a:gsLst>
          <a:lin ang="5400000" scaled="0"/>
        </a:gradFill>
        <a:effectLst/>
      </p:bgPr>
    </p:bg>
    <p:spTree>
      <p:nvGrpSpPr>
        <p:cNvPr id="1" name=""/>
        <p:cNvGrpSpPr/>
        <p:nvPr/>
      </p:nvGrpSpPr>
      <p:grpSpPr>
        <a:xfrm>
          <a:off x="0" y="0"/>
          <a:ext cx="0" cy="0"/>
          <a:chOff x="0" y="0"/>
          <a:chExt cx="0" cy="0"/>
        </a:xfrm>
      </p:grpSpPr>
      <p:grpSp>
        <p:nvGrpSpPr>
          <p:cNvPr id="2331" name="Group 2"/>
          <p:cNvGrpSpPr/>
          <p:nvPr/>
        </p:nvGrpSpPr>
        <p:grpSpPr>
          <a:xfrm>
            <a:off x="3800475" y="1789113"/>
            <a:ext cx="5350046" cy="5056188"/>
            <a:chOff x="0" y="0"/>
            <a:chExt cx="5350045" cy="5056187"/>
          </a:xfrm>
        </p:grpSpPr>
        <p:sp>
          <p:nvSpPr>
            <p:cNvPr id="2297" name="Rectangle 3"/>
            <p:cNvSpPr/>
            <p:nvPr/>
          </p:nvSpPr>
          <p:spPr>
            <a:xfrm>
              <a:off x="2914649" y="377824"/>
              <a:ext cx="312738" cy="161925"/>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298" name="Oval 4"/>
            <p:cNvSpPr/>
            <p:nvPr/>
          </p:nvSpPr>
          <p:spPr>
            <a:xfrm>
              <a:off x="3024187" y="92074"/>
              <a:ext cx="74613" cy="74613"/>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299" name="Rectangle 5"/>
            <p:cNvSpPr/>
            <p:nvPr/>
          </p:nvSpPr>
          <p:spPr>
            <a:xfrm>
              <a:off x="3991359" y="650874"/>
              <a:ext cx="951732" cy="3157539"/>
            </a:xfrm>
            <a:custGeom>
              <a:avLst/>
              <a:gdLst/>
              <a:ahLst/>
              <a:cxnLst>
                <a:cxn ang="0">
                  <a:pos x="wd2" y="hd2"/>
                </a:cxn>
                <a:cxn ang="5400000">
                  <a:pos x="wd2" y="hd2"/>
                </a:cxn>
                <a:cxn ang="10800000">
                  <a:pos x="wd2" y="hd2"/>
                </a:cxn>
                <a:cxn ang="16200000">
                  <a:pos x="wd2" y="hd2"/>
                </a:cxn>
              </a:cxnLst>
              <a:rect l="0" t="0" r="r" b="b"/>
              <a:pathLst>
                <a:path w="21600" h="21600" extrusionOk="0">
                  <a:moveTo>
                    <a:pt x="21324" y="0"/>
                  </a:moveTo>
                  <a:lnTo>
                    <a:pt x="21600" y="25"/>
                  </a:lnTo>
                  <a:lnTo>
                    <a:pt x="276" y="21600"/>
                  </a:lnTo>
                  <a:lnTo>
                    <a:pt x="0" y="21575"/>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00" name="Freeform 6"/>
            <p:cNvSpPr/>
            <p:nvPr/>
          </p:nvSpPr>
          <p:spPr>
            <a:xfrm>
              <a:off x="3932237" y="3779837"/>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5891" y="21600"/>
                  </a:moveTo>
                  <a:lnTo>
                    <a:pt x="13745" y="17550"/>
                  </a:lnTo>
                  <a:lnTo>
                    <a:pt x="19636" y="13500"/>
                  </a:lnTo>
                  <a:lnTo>
                    <a:pt x="21600" y="8100"/>
                  </a:lnTo>
                  <a:lnTo>
                    <a:pt x="19636" y="2700"/>
                  </a:lnTo>
                  <a:lnTo>
                    <a:pt x="11782" y="0"/>
                  </a:lnTo>
                  <a:lnTo>
                    <a:pt x="3927" y="2700"/>
                  </a:lnTo>
                  <a:lnTo>
                    <a:pt x="0" y="8100"/>
                  </a:lnTo>
                  <a:lnTo>
                    <a:pt x="0" y="13500"/>
                  </a:lnTo>
                  <a:lnTo>
                    <a:pt x="5891" y="21600"/>
                  </a:lnTo>
                  <a:close/>
                  <a:moveTo>
                    <a:pt x="13745" y="4050"/>
                  </a:moveTo>
                  <a:lnTo>
                    <a:pt x="17673" y="5400"/>
                  </a:lnTo>
                  <a:lnTo>
                    <a:pt x="19636" y="8100"/>
                  </a:lnTo>
                  <a:lnTo>
                    <a:pt x="19636" y="10800"/>
                  </a:lnTo>
                  <a:lnTo>
                    <a:pt x="11782" y="16200"/>
                  </a:lnTo>
                  <a:lnTo>
                    <a:pt x="7855" y="17550"/>
                  </a:lnTo>
                  <a:lnTo>
                    <a:pt x="3927" y="10800"/>
                  </a:lnTo>
                  <a:lnTo>
                    <a:pt x="5891" y="5400"/>
                  </a:lnTo>
                  <a:lnTo>
                    <a:pt x="9818" y="4050"/>
                  </a:lnTo>
                  <a:lnTo>
                    <a:pt x="13745"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01" name="Rectangle 7"/>
            <p:cNvSpPr/>
            <p:nvPr/>
          </p:nvSpPr>
          <p:spPr>
            <a:xfrm>
              <a:off x="4866237" y="648095"/>
              <a:ext cx="97326" cy="3171034"/>
            </a:xfrm>
            <a:custGeom>
              <a:avLst/>
              <a:gdLst/>
              <a:ahLst/>
              <a:cxnLst>
                <a:cxn ang="0">
                  <a:pos x="wd2" y="hd2"/>
                </a:cxn>
                <a:cxn ang="5400000">
                  <a:pos x="wd2" y="hd2"/>
                </a:cxn>
                <a:cxn ang="10800000">
                  <a:pos x="wd2" y="hd2"/>
                </a:cxn>
                <a:cxn ang="16200000">
                  <a:pos x="wd2" y="hd2"/>
                </a:cxn>
              </a:cxnLst>
              <a:rect l="0" t="0" r="r" b="b"/>
              <a:pathLst>
                <a:path w="21600" h="21600" extrusionOk="0">
                  <a:moveTo>
                    <a:pt x="18782" y="0"/>
                  </a:moveTo>
                  <a:lnTo>
                    <a:pt x="21600" y="2"/>
                  </a:lnTo>
                  <a:lnTo>
                    <a:pt x="2818" y="21600"/>
                  </a:lnTo>
                  <a:lnTo>
                    <a:pt x="0" y="2159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02" name="Rectangle 8"/>
            <p:cNvSpPr/>
            <p:nvPr/>
          </p:nvSpPr>
          <p:spPr>
            <a:xfrm>
              <a:off x="4965528" y="649012"/>
              <a:ext cx="384518" cy="1351513"/>
            </a:xfrm>
            <a:custGeom>
              <a:avLst/>
              <a:gdLst/>
              <a:ahLst/>
              <a:cxnLst>
                <a:cxn ang="0">
                  <a:pos x="wd2" y="hd2"/>
                </a:cxn>
                <a:cxn ang="5400000">
                  <a:pos x="wd2" y="hd2"/>
                </a:cxn>
                <a:cxn ang="10800000">
                  <a:pos x="wd2" y="hd2"/>
                </a:cxn>
                <a:cxn ang="16200000">
                  <a:pos x="wd2" y="hd2"/>
                </a:cxn>
              </a:cxnLst>
              <a:rect l="0" t="0" r="r" b="b"/>
              <a:pathLst>
                <a:path w="21600" h="21600" extrusionOk="0">
                  <a:moveTo>
                    <a:pt x="0" y="54"/>
                  </a:moveTo>
                  <a:lnTo>
                    <a:pt x="688" y="0"/>
                  </a:lnTo>
                  <a:lnTo>
                    <a:pt x="21600" y="21546"/>
                  </a:lnTo>
                  <a:lnTo>
                    <a:pt x="20912"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03" name="Rectangle 9"/>
            <p:cNvSpPr/>
            <p:nvPr/>
          </p:nvSpPr>
          <p:spPr>
            <a:xfrm>
              <a:off x="1140127" y="1179683"/>
              <a:ext cx="1063021" cy="3055596"/>
            </a:xfrm>
            <a:custGeom>
              <a:avLst/>
              <a:gdLst/>
              <a:ahLst/>
              <a:cxnLst>
                <a:cxn ang="0">
                  <a:pos x="wd2" y="hd2"/>
                </a:cxn>
                <a:cxn ang="5400000">
                  <a:pos x="wd2" y="hd2"/>
                </a:cxn>
                <a:cxn ang="10800000">
                  <a:pos x="wd2" y="hd2"/>
                </a:cxn>
                <a:cxn ang="16200000">
                  <a:pos x="wd2" y="hd2"/>
                </a:cxn>
              </a:cxnLst>
              <a:rect l="0" t="0" r="r" b="b"/>
              <a:pathLst>
                <a:path w="21600" h="21600" extrusionOk="0">
                  <a:moveTo>
                    <a:pt x="0" y="29"/>
                  </a:moveTo>
                  <a:lnTo>
                    <a:pt x="244" y="0"/>
                  </a:lnTo>
                  <a:lnTo>
                    <a:pt x="21600" y="21571"/>
                  </a:lnTo>
                  <a:lnTo>
                    <a:pt x="21356"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04" name="Rectangle 10"/>
            <p:cNvSpPr/>
            <p:nvPr/>
          </p:nvSpPr>
          <p:spPr>
            <a:xfrm>
              <a:off x="39266" y="1187305"/>
              <a:ext cx="1083518" cy="3192752"/>
            </a:xfrm>
            <a:custGeom>
              <a:avLst/>
              <a:gdLst/>
              <a:ahLst/>
              <a:cxnLst>
                <a:cxn ang="0">
                  <a:pos x="wd2" y="hd2"/>
                </a:cxn>
                <a:cxn ang="5400000">
                  <a:pos x="wd2" y="hd2"/>
                </a:cxn>
                <a:cxn ang="10800000">
                  <a:pos x="wd2" y="hd2"/>
                </a:cxn>
                <a:cxn ang="16200000">
                  <a:pos x="wd2" y="hd2"/>
                </a:cxn>
              </a:cxnLst>
              <a:rect l="0" t="0" r="r" b="b"/>
              <a:pathLst>
                <a:path w="21600" h="21600" extrusionOk="0">
                  <a:moveTo>
                    <a:pt x="21360" y="0"/>
                  </a:moveTo>
                  <a:lnTo>
                    <a:pt x="21600" y="27"/>
                  </a:lnTo>
                  <a:lnTo>
                    <a:pt x="240" y="21600"/>
                  </a:lnTo>
                  <a:lnTo>
                    <a:pt x="0" y="2157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05" name="Rectangle 11"/>
            <p:cNvSpPr/>
            <p:nvPr/>
          </p:nvSpPr>
          <p:spPr>
            <a:xfrm>
              <a:off x="904041" y="1183192"/>
              <a:ext cx="236618" cy="3018415"/>
            </a:xfrm>
            <a:custGeom>
              <a:avLst/>
              <a:gdLst/>
              <a:ahLst/>
              <a:cxnLst>
                <a:cxn ang="0">
                  <a:pos x="wd2" y="hd2"/>
                </a:cxn>
                <a:cxn ang="5400000">
                  <a:pos x="wd2" y="hd2"/>
                </a:cxn>
                <a:cxn ang="10800000">
                  <a:pos x="wd2" y="hd2"/>
                </a:cxn>
                <a:cxn ang="16200000">
                  <a:pos x="wd2" y="hd2"/>
                </a:cxn>
              </a:cxnLst>
              <a:rect l="0" t="0" r="r" b="b"/>
              <a:pathLst>
                <a:path w="21600" h="21600" extrusionOk="0">
                  <a:moveTo>
                    <a:pt x="20444" y="0"/>
                  </a:moveTo>
                  <a:lnTo>
                    <a:pt x="21600" y="7"/>
                  </a:lnTo>
                  <a:lnTo>
                    <a:pt x="1156" y="21600"/>
                  </a:lnTo>
                  <a:lnTo>
                    <a:pt x="0" y="2159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06" name="Freeform 12"/>
            <p:cNvSpPr/>
            <p:nvPr/>
          </p:nvSpPr>
          <p:spPr>
            <a:xfrm>
              <a:off x="2560637" y="3006724"/>
              <a:ext cx="989013" cy="247651"/>
            </a:xfrm>
            <a:custGeom>
              <a:avLst/>
              <a:gdLst/>
              <a:ahLst/>
              <a:cxnLst>
                <a:cxn ang="0">
                  <a:pos x="wd2" y="hd2"/>
                </a:cxn>
                <a:cxn ang="5400000">
                  <a:pos x="wd2" y="hd2"/>
                </a:cxn>
                <a:cxn ang="10800000">
                  <a:pos x="wd2" y="hd2"/>
                </a:cxn>
                <a:cxn ang="16200000">
                  <a:pos x="wd2" y="hd2"/>
                </a:cxn>
              </a:cxnLst>
              <a:rect l="0" t="0" r="r" b="b"/>
              <a:pathLst>
                <a:path w="21600" h="21600" extrusionOk="0">
                  <a:moveTo>
                    <a:pt x="208" y="2492"/>
                  </a:moveTo>
                  <a:lnTo>
                    <a:pt x="5617" y="4985"/>
                  </a:lnTo>
                  <a:lnTo>
                    <a:pt x="8702" y="4985"/>
                  </a:lnTo>
                  <a:lnTo>
                    <a:pt x="12274" y="4154"/>
                  </a:lnTo>
                  <a:lnTo>
                    <a:pt x="16399" y="2492"/>
                  </a:lnTo>
                  <a:lnTo>
                    <a:pt x="21184" y="0"/>
                  </a:lnTo>
                  <a:lnTo>
                    <a:pt x="21600" y="15785"/>
                  </a:lnTo>
                  <a:lnTo>
                    <a:pt x="17231" y="19108"/>
                  </a:lnTo>
                  <a:lnTo>
                    <a:pt x="14354" y="20769"/>
                  </a:lnTo>
                  <a:lnTo>
                    <a:pt x="11025" y="21600"/>
                  </a:lnTo>
                  <a:lnTo>
                    <a:pt x="7454" y="21600"/>
                  </a:lnTo>
                  <a:lnTo>
                    <a:pt x="3744" y="20769"/>
                  </a:lnTo>
                  <a:lnTo>
                    <a:pt x="0" y="18277"/>
                  </a:lnTo>
                  <a:lnTo>
                    <a:pt x="208" y="2492"/>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07" name="Freeform 13"/>
            <p:cNvSpPr/>
            <p:nvPr/>
          </p:nvSpPr>
          <p:spPr>
            <a:xfrm>
              <a:off x="3759199" y="3911599"/>
              <a:ext cx="1581151" cy="200026"/>
            </a:xfrm>
            <a:custGeom>
              <a:avLst/>
              <a:gdLst/>
              <a:ahLst/>
              <a:cxnLst>
                <a:cxn ang="0">
                  <a:pos x="wd2" y="hd2"/>
                </a:cxn>
                <a:cxn ang="5400000">
                  <a:pos x="wd2" y="hd2"/>
                </a:cxn>
                <a:cxn ang="10800000">
                  <a:pos x="wd2" y="hd2"/>
                </a:cxn>
                <a:cxn ang="16200000">
                  <a:pos x="wd2" y="hd2"/>
                </a:cxn>
              </a:cxnLst>
              <a:rect l="0" t="0" r="r" b="b"/>
              <a:pathLst>
                <a:path w="21600" h="21600" extrusionOk="0">
                  <a:moveTo>
                    <a:pt x="16401" y="1029"/>
                  </a:moveTo>
                  <a:lnTo>
                    <a:pt x="8723" y="1029"/>
                  </a:lnTo>
                  <a:lnTo>
                    <a:pt x="7287" y="0"/>
                  </a:lnTo>
                  <a:lnTo>
                    <a:pt x="4829" y="0"/>
                  </a:lnTo>
                  <a:lnTo>
                    <a:pt x="3915" y="1029"/>
                  </a:lnTo>
                  <a:lnTo>
                    <a:pt x="1175" y="1029"/>
                  </a:lnTo>
                  <a:lnTo>
                    <a:pt x="522" y="2057"/>
                  </a:lnTo>
                  <a:lnTo>
                    <a:pt x="131" y="3086"/>
                  </a:lnTo>
                  <a:lnTo>
                    <a:pt x="0" y="4114"/>
                  </a:lnTo>
                  <a:lnTo>
                    <a:pt x="261" y="7200"/>
                  </a:lnTo>
                  <a:lnTo>
                    <a:pt x="392" y="8229"/>
                  </a:lnTo>
                  <a:lnTo>
                    <a:pt x="653" y="9257"/>
                  </a:lnTo>
                  <a:lnTo>
                    <a:pt x="1305" y="10286"/>
                  </a:lnTo>
                  <a:lnTo>
                    <a:pt x="1958" y="12343"/>
                  </a:lnTo>
                  <a:lnTo>
                    <a:pt x="3132" y="14400"/>
                  </a:lnTo>
                  <a:lnTo>
                    <a:pt x="4568" y="15429"/>
                  </a:lnTo>
                  <a:lnTo>
                    <a:pt x="6373" y="17486"/>
                  </a:lnTo>
                  <a:lnTo>
                    <a:pt x="8462" y="18514"/>
                  </a:lnTo>
                  <a:lnTo>
                    <a:pt x="10941" y="20571"/>
                  </a:lnTo>
                  <a:lnTo>
                    <a:pt x="13530" y="20571"/>
                  </a:lnTo>
                  <a:lnTo>
                    <a:pt x="16401" y="21600"/>
                  </a:lnTo>
                  <a:lnTo>
                    <a:pt x="21600" y="21600"/>
                  </a:lnTo>
                  <a:lnTo>
                    <a:pt x="21600" y="2057"/>
                  </a:lnTo>
                  <a:lnTo>
                    <a:pt x="19120" y="2057"/>
                  </a:lnTo>
                  <a:lnTo>
                    <a:pt x="16401" y="1029"/>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08" name="Freeform 14"/>
            <p:cNvSpPr/>
            <p:nvPr/>
          </p:nvSpPr>
          <p:spPr>
            <a:xfrm>
              <a:off x="3797300" y="3997324"/>
              <a:ext cx="1543051" cy="388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535" y="4761"/>
                  </a:lnTo>
                  <a:lnTo>
                    <a:pt x="1471" y="8464"/>
                  </a:lnTo>
                  <a:lnTo>
                    <a:pt x="2675" y="12078"/>
                  </a:lnTo>
                  <a:lnTo>
                    <a:pt x="4414" y="15252"/>
                  </a:lnTo>
                  <a:lnTo>
                    <a:pt x="6531" y="17897"/>
                  </a:lnTo>
                  <a:lnTo>
                    <a:pt x="9206" y="20013"/>
                  </a:lnTo>
                  <a:lnTo>
                    <a:pt x="10677" y="20542"/>
                  </a:lnTo>
                  <a:lnTo>
                    <a:pt x="12394" y="21071"/>
                  </a:lnTo>
                  <a:lnTo>
                    <a:pt x="14133" y="21600"/>
                  </a:lnTo>
                  <a:lnTo>
                    <a:pt x="19059" y="21600"/>
                  </a:lnTo>
                  <a:lnTo>
                    <a:pt x="21600" y="21071"/>
                  </a:lnTo>
                  <a:lnTo>
                    <a:pt x="21600" y="5290"/>
                  </a:lnTo>
                  <a:lnTo>
                    <a:pt x="15604" y="5290"/>
                  </a:lnTo>
                  <a:lnTo>
                    <a:pt x="11212" y="4761"/>
                  </a:lnTo>
                  <a:lnTo>
                    <a:pt x="7066" y="3703"/>
                  </a:lnTo>
                  <a:lnTo>
                    <a:pt x="3344" y="2116"/>
                  </a:lnTo>
                  <a:lnTo>
                    <a:pt x="1605" y="1058"/>
                  </a:lnTo>
                  <a:lnTo>
                    <a:pt x="0" y="0"/>
                  </a:lnTo>
                  <a:close/>
                </a:path>
              </a:pathLst>
            </a:custGeom>
            <a:gradFill flip="none" rotWithShape="1">
              <a:gsLst>
                <a:gs pos="0">
                  <a:srgbClr val="663300"/>
                </a:gs>
                <a:gs pos="100000">
                  <a:srgbClr val="82582E"/>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09" name="Freeform 15"/>
            <p:cNvSpPr/>
            <p:nvPr/>
          </p:nvSpPr>
          <p:spPr>
            <a:xfrm>
              <a:off x="3825875" y="3911599"/>
              <a:ext cx="1514476" cy="142876"/>
            </a:xfrm>
            <a:custGeom>
              <a:avLst/>
              <a:gdLst/>
              <a:ahLst/>
              <a:cxnLst>
                <a:cxn ang="0">
                  <a:pos x="wd2" y="hd2"/>
                </a:cxn>
                <a:cxn ang="5400000">
                  <a:pos x="wd2" y="hd2"/>
                </a:cxn>
                <a:cxn ang="10800000">
                  <a:pos x="wd2" y="hd2"/>
                </a:cxn>
                <a:cxn ang="16200000">
                  <a:pos x="wd2" y="hd2"/>
                </a:cxn>
              </a:cxnLst>
              <a:rect l="0" t="0" r="r" b="b"/>
              <a:pathLst>
                <a:path w="21600" h="21600" extrusionOk="0">
                  <a:moveTo>
                    <a:pt x="15899" y="0"/>
                  </a:moveTo>
                  <a:lnTo>
                    <a:pt x="3679" y="0"/>
                  </a:lnTo>
                  <a:lnTo>
                    <a:pt x="2862" y="1440"/>
                  </a:lnTo>
                  <a:lnTo>
                    <a:pt x="2180" y="1440"/>
                  </a:lnTo>
                  <a:lnTo>
                    <a:pt x="1226" y="2880"/>
                  </a:lnTo>
                  <a:lnTo>
                    <a:pt x="681" y="2880"/>
                  </a:lnTo>
                  <a:lnTo>
                    <a:pt x="273" y="4320"/>
                  </a:lnTo>
                  <a:lnTo>
                    <a:pt x="136" y="4320"/>
                  </a:lnTo>
                  <a:lnTo>
                    <a:pt x="0" y="5760"/>
                  </a:lnTo>
                  <a:lnTo>
                    <a:pt x="136" y="7200"/>
                  </a:lnTo>
                  <a:lnTo>
                    <a:pt x="545" y="8640"/>
                  </a:lnTo>
                  <a:lnTo>
                    <a:pt x="1226" y="10080"/>
                  </a:lnTo>
                  <a:lnTo>
                    <a:pt x="2317" y="12960"/>
                  </a:lnTo>
                  <a:lnTo>
                    <a:pt x="3816" y="14400"/>
                  </a:lnTo>
                  <a:lnTo>
                    <a:pt x="5701" y="15840"/>
                  </a:lnTo>
                  <a:lnTo>
                    <a:pt x="7745" y="18720"/>
                  </a:lnTo>
                  <a:lnTo>
                    <a:pt x="10198" y="20160"/>
                  </a:lnTo>
                  <a:lnTo>
                    <a:pt x="12901" y="20160"/>
                  </a:lnTo>
                  <a:lnTo>
                    <a:pt x="15763" y="21600"/>
                  </a:lnTo>
                  <a:lnTo>
                    <a:pt x="21600" y="21600"/>
                  </a:lnTo>
                  <a:lnTo>
                    <a:pt x="21600" y="1440"/>
                  </a:lnTo>
                  <a:lnTo>
                    <a:pt x="17534" y="1440"/>
                  </a:lnTo>
                  <a:lnTo>
                    <a:pt x="15899"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10" name="Freeform 16"/>
            <p:cNvSpPr/>
            <p:nvPr/>
          </p:nvSpPr>
          <p:spPr>
            <a:xfrm>
              <a:off x="1055687" y="657224"/>
              <a:ext cx="161926" cy="246064"/>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672"/>
                  </a:lnTo>
                  <a:lnTo>
                    <a:pt x="6353" y="10034"/>
                  </a:lnTo>
                  <a:lnTo>
                    <a:pt x="6353" y="21600"/>
                  </a:lnTo>
                  <a:lnTo>
                    <a:pt x="15247" y="21600"/>
                  </a:lnTo>
                  <a:lnTo>
                    <a:pt x="15247" y="9197"/>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11" name="Freeform 17"/>
            <p:cNvSpPr/>
            <p:nvPr/>
          </p:nvSpPr>
          <p:spPr>
            <a:xfrm>
              <a:off x="1055687" y="893762"/>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1520" y="21600"/>
                  </a:moveTo>
                  <a:lnTo>
                    <a:pt x="17280" y="16200"/>
                  </a:lnTo>
                  <a:lnTo>
                    <a:pt x="21600" y="8100"/>
                  </a:lnTo>
                  <a:lnTo>
                    <a:pt x="20160" y="5400"/>
                  </a:lnTo>
                  <a:lnTo>
                    <a:pt x="15840" y="1350"/>
                  </a:lnTo>
                  <a:lnTo>
                    <a:pt x="10080" y="0"/>
                  </a:lnTo>
                  <a:lnTo>
                    <a:pt x="5760" y="0"/>
                  </a:lnTo>
                  <a:lnTo>
                    <a:pt x="2880" y="2700"/>
                  </a:lnTo>
                  <a:lnTo>
                    <a:pt x="0" y="8100"/>
                  </a:lnTo>
                  <a:lnTo>
                    <a:pt x="2880" y="14850"/>
                  </a:lnTo>
                  <a:lnTo>
                    <a:pt x="7200" y="18900"/>
                  </a:lnTo>
                  <a:lnTo>
                    <a:pt x="11520" y="21600"/>
                  </a:lnTo>
                  <a:close/>
                  <a:moveTo>
                    <a:pt x="11520" y="2700"/>
                  </a:moveTo>
                  <a:lnTo>
                    <a:pt x="15840" y="4050"/>
                  </a:lnTo>
                  <a:lnTo>
                    <a:pt x="17280" y="5400"/>
                  </a:lnTo>
                  <a:lnTo>
                    <a:pt x="17280" y="10800"/>
                  </a:lnTo>
                  <a:lnTo>
                    <a:pt x="12960" y="14850"/>
                  </a:lnTo>
                  <a:lnTo>
                    <a:pt x="11520" y="17550"/>
                  </a:lnTo>
                  <a:lnTo>
                    <a:pt x="7200" y="14850"/>
                  </a:lnTo>
                  <a:lnTo>
                    <a:pt x="4320" y="6750"/>
                  </a:lnTo>
                  <a:lnTo>
                    <a:pt x="7200" y="2700"/>
                  </a:lnTo>
                  <a:lnTo>
                    <a:pt x="11520"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12" name="Freeform 18"/>
            <p:cNvSpPr/>
            <p:nvPr/>
          </p:nvSpPr>
          <p:spPr>
            <a:xfrm>
              <a:off x="1055687" y="10175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2880" y="20400"/>
                  </a:lnTo>
                  <a:lnTo>
                    <a:pt x="5760" y="21600"/>
                  </a:lnTo>
                  <a:lnTo>
                    <a:pt x="12960" y="21600"/>
                  </a:lnTo>
                  <a:lnTo>
                    <a:pt x="18720" y="19200"/>
                  </a:lnTo>
                  <a:lnTo>
                    <a:pt x="21600" y="14400"/>
                  </a:lnTo>
                  <a:lnTo>
                    <a:pt x="20160" y="8400"/>
                  </a:lnTo>
                  <a:lnTo>
                    <a:pt x="11520" y="1200"/>
                  </a:lnTo>
                  <a:lnTo>
                    <a:pt x="11520" y="0"/>
                  </a:lnTo>
                  <a:lnTo>
                    <a:pt x="5760" y="4800"/>
                  </a:lnTo>
                  <a:lnTo>
                    <a:pt x="1440" y="9600"/>
                  </a:lnTo>
                  <a:lnTo>
                    <a:pt x="0" y="13200"/>
                  </a:lnTo>
                  <a:lnTo>
                    <a:pt x="0" y="18000"/>
                  </a:lnTo>
                  <a:close/>
                  <a:moveTo>
                    <a:pt x="2880" y="13200"/>
                  </a:moveTo>
                  <a:lnTo>
                    <a:pt x="4320" y="9600"/>
                  </a:lnTo>
                  <a:lnTo>
                    <a:pt x="11520" y="3600"/>
                  </a:lnTo>
                  <a:lnTo>
                    <a:pt x="15840" y="6000"/>
                  </a:lnTo>
                  <a:lnTo>
                    <a:pt x="17280" y="9600"/>
                  </a:lnTo>
                  <a:lnTo>
                    <a:pt x="18720" y="14400"/>
                  </a:lnTo>
                  <a:lnTo>
                    <a:pt x="18720" y="16800"/>
                  </a:lnTo>
                  <a:lnTo>
                    <a:pt x="15840" y="19200"/>
                  </a:lnTo>
                  <a:lnTo>
                    <a:pt x="10080" y="20400"/>
                  </a:lnTo>
                  <a:lnTo>
                    <a:pt x="4320" y="18000"/>
                  </a:lnTo>
                  <a:lnTo>
                    <a:pt x="2880" y="15600"/>
                  </a:lnTo>
                  <a:lnTo>
                    <a:pt x="288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13" name="Freeform 19"/>
            <p:cNvSpPr/>
            <p:nvPr/>
          </p:nvSpPr>
          <p:spPr>
            <a:xfrm>
              <a:off x="4883149" y="123824"/>
              <a:ext cx="161926" cy="2476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831"/>
                  </a:lnTo>
                  <a:lnTo>
                    <a:pt x="6353" y="9969"/>
                  </a:lnTo>
                  <a:lnTo>
                    <a:pt x="6353" y="21600"/>
                  </a:lnTo>
                  <a:lnTo>
                    <a:pt x="15247" y="21600"/>
                  </a:lnTo>
                  <a:lnTo>
                    <a:pt x="15247" y="9138"/>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14" name="Freeform 20"/>
            <p:cNvSpPr/>
            <p:nvPr/>
          </p:nvSpPr>
          <p:spPr>
            <a:xfrm>
              <a:off x="4892674" y="352424"/>
              <a:ext cx="133351" cy="152401"/>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16971" y="17550"/>
                  </a:lnTo>
                  <a:lnTo>
                    <a:pt x="21600" y="12150"/>
                  </a:lnTo>
                  <a:lnTo>
                    <a:pt x="21600" y="6750"/>
                  </a:lnTo>
                  <a:lnTo>
                    <a:pt x="16971" y="1350"/>
                  </a:lnTo>
                  <a:lnTo>
                    <a:pt x="10800" y="0"/>
                  </a:lnTo>
                  <a:lnTo>
                    <a:pt x="6171" y="1350"/>
                  </a:lnTo>
                  <a:lnTo>
                    <a:pt x="3086" y="4050"/>
                  </a:lnTo>
                  <a:lnTo>
                    <a:pt x="0" y="9450"/>
                  </a:lnTo>
                  <a:lnTo>
                    <a:pt x="3086" y="14850"/>
                  </a:lnTo>
                  <a:lnTo>
                    <a:pt x="10800" y="21600"/>
                  </a:lnTo>
                  <a:close/>
                  <a:moveTo>
                    <a:pt x="12343" y="2700"/>
                  </a:moveTo>
                  <a:lnTo>
                    <a:pt x="16971" y="4050"/>
                  </a:lnTo>
                  <a:lnTo>
                    <a:pt x="18514" y="6750"/>
                  </a:lnTo>
                  <a:lnTo>
                    <a:pt x="18514" y="9450"/>
                  </a:lnTo>
                  <a:lnTo>
                    <a:pt x="16971" y="12150"/>
                  </a:lnTo>
                  <a:lnTo>
                    <a:pt x="13886" y="16200"/>
                  </a:lnTo>
                  <a:lnTo>
                    <a:pt x="10800" y="18900"/>
                  </a:lnTo>
                  <a:lnTo>
                    <a:pt x="7714" y="16200"/>
                  </a:lnTo>
                  <a:lnTo>
                    <a:pt x="4629" y="12150"/>
                  </a:lnTo>
                  <a:lnTo>
                    <a:pt x="4629" y="6750"/>
                  </a:lnTo>
                  <a:lnTo>
                    <a:pt x="7714" y="4050"/>
                  </a:lnTo>
                  <a:lnTo>
                    <a:pt x="12343"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15" name="Freeform 21"/>
            <p:cNvSpPr/>
            <p:nvPr/>
          </p:nvSpPr>
          <p:spPr>
            <a:xfrm>
              <a:off x="4883149" y="485774"/>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1440" y="18000"/>
                  </a:moveTo>
                  <a:lnTo>
                    <a:pt x="4320" y="20400"/>
                  </a:lnTo>
                  <a:lnTo>
                    <a:pt x="7200" y="21600"/>
                  </a:lnTo>
                  <a:lnTo>
                    <a:pt x="14400" y="21600"/>
                  </a:lnTo>
                  <a:lnTo>
                    <a:pt x="20160" y="19200"/>
                  </a:lnTo>
                  <a:lnTo>
                    <a:pt x="21600" y="16800"/>
                  </a:lnTo>
                  <a:lnTo>
                    <a:pt x="21600" y="13200"/>
                  </a:lnTo>
                  <a:lnTo>
                    <a:pt x="20160" y="7200"/>
                  </a:lnTo>
                  <a:lnTo>
                    <a:pt x="17280" y="3600"/>
                  </a:lnTo>
                  <a:lnTo>
                    <a:pt x="12960" y="0"/>
                  </a:lnTo>
                  <a:lnTo>
                    <a:pt x="11520" y="0"/>
                  </a:lnTo>
                  <a:lnTo>
                    <a:pt x="5760" y="4800"/>
                  </a:lnTo>
                  <a:lnTo>
                    <a:pt x="2880" y="9600"/>
                  </a:lnTo>
                  <a:lnTo>
                    <a:pt x="0" y="13200"/>
                  </a:lnTo>
                  <a:lnTo>
                    <a:pt x="1440" y="18000"/>
                  </a:lnTo>
                  <a:close/>
                  <a:moveTo>
                    <a:pt x="4320" y="13200"/>
                  </a:moveTo>
                  <a:lnTo>
                    <a:pt x="5760" y="9600"/>
                  </a:lnTo>
                  <a:lnTo>
                    <a:pt x="8640" y="6000"/>
                  </a:lnTo>
                  <a:lnTo>
                    <a:pt x="10080" y="3600"/>
                  </a:lnTo>
                  <a:lnTo>
                    <a:pt x="11520" y="2400"/>
                  </a:lnTo>
                  <a:lnTo>
                    <a:pt x="18720" y="8400"/>
                  </a:lnTo>
                  <a:lnTo>
                    <a:pt x="20160" y="13200"/>
                  </a:lnTo>
                  <a:lnTo>
                    <a:pt x="15840" y="18000"/>
                  </a:lnTo>
                  <a:lnTo>
                    <a:pt x="12960" y="19200"/>
                  </a:lnTo>
                  <a:lnTo>
                    <a:pt x="7200" y="19200"/>
                  </a:lnTo>
                  <a:lnTo>
                    <a:pt x="5760" y="16800"/>
                  </a:lnTo>
                  <a:lnTo>
                    <a:pt x="4320" y="15600"/>
                  </a:lnTo>
                  <a:lnTo>
                    <a:pt x="432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16" name="Freeform 22"/>
            <p:cNvSpPr/>
            <p:nvPr/>
          </p:nvSpPr>
          <p:spPr>
            <a:xfrm>
              <a:off x="4816474" y="3806824"/>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9818" y="21600"/>
                  </a:moveTo>
                  <a:lnTo>
                    <a:pt x="17673" y="16200"/>
                  </a:lnTo>
                  <a:lnTo>
                    <a:pt x="21600" y="10800"/>
                  </a:lnTo>
                  <a:lnTo>
                    <a:pt x="21600" y="5400"/>
                  </a:lnTo>
                  <a:lnTo>
                    <a:pt x="17673" y="1350"/>
                  </a:lnTo>
                  <a:lnTo>
                    <a:pt x="9818" y="0"/>
                  </a:lnTo>
                  <a:lnTo>
                    <a:pt x="5891" y="0"/>
                  </a:lnTo>
                  <a:lnTo>
                    <a:pt x="1964" y="2700"/>
                  </a:lnTo>
                  <a:lnTo>
                    <a:pt x="0" y="8100"/>
                  </a:lnTo>
                  <a:lnTo>
                    <a:pt x="1964" y="13500"/>
                  </a:lnTo>
                  <a:lnTo>
                    <a:pt x="5891" y="18900"/>
                  </a:lnTo>
                  <a:lnTo>
                    <a:pt x="9818" y="21600"/>
                  </a:lnTo>
                  <a:close/>
                  <a:moveTo>
                    <a:pt x="9818" y="2700"/>
                  </a:moveTo>
                  <a:lnTo>
                    <a:pt x="15709" y="4050"/>
                  </a:lnTo>
                  <a:lnTo>
                    <a:pt x="17673" y="5400"/>
                  </a:lnTo>
                  <a:lnTo>
                    <a:pt x="17673" y="8100"/>
                  </a:lnTo>
                  <a:lnTo>
                    <a:pt x="15709" y="10800"/>
                  </a:lnTo>
                  <a:lnTo>
                    <a:pt x="11782" y="14850"/>
                  </a:lnTo>
                  <a:lnTo>
                    <a:pt x="9818" y="17550"/>
                  </a:lnTo>
                  <a:lnTo>
                    <a:pt x="5891" y="14850"/>
                  </a:lnTo>
                  <a:lnTo>
                    <a:pt x="1964" y="6750"/>
                  </a:lnTo>
                  <a:lnTo>
                    <a:pt x="5891" y="2700"/>
                  </a:lnTo>
                  <a:lnTo>
                    <a:pt x="9818"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17" name="Freeform 23"/>
            <p:cNvSpPr/>
            <p:nvPr/>
          </p:nvSpPr>
          <p:spPr>
            <a:xfrm>
              <a:off x="989012" y="0"/>
              <a:ext cx="4132264" cy="704850"/>
            </a:xfrm>
            <a:custGeom>
              <a:avLst/>
              <a:gdLst/>
              <a:ahLst/>
              <a:cxnLst>
                <a:cxn ang="0">
                  <a:pos x="wd2" y="hd2"/>
                </a:cxn>
                <a:cxn ang="5400000">
                  <a:pos x="wd2" y="hd2"/>
                </a:cxn>
                <a:cxn ang="10800000">
                  <a:pos x="wd2" y="hd2"/>
                </a:cxn>
                <a:cxn ang="16200000">
                  <a:pos x="wd2" y="hd2"/>
                </a:cxn>
              </a:cxnLst>
              <a:rect l="0" t="0" r="r" b="b"/>
              <a:pathLst>
                <a:path w="21600" h="21600" extrusionOk="0">
                  <a:moveTo>
                    <a:pt x="21458" y="0"/>
                  </a:moveTo>
                  <a:lnTo>
                    <a:pt x="21600" y="3503"/>
                  </a:lnTo>
                  <a:lnTo>
                    <a:pt x="50" y="21600"/>
                  </a:lnTo>
                  <a:lnTo>
                    <a:pt x="0" y="19265"/>
                  </a:lnTo>
                  <a:lnTo>
                    <a:pt x="10200" y="4670"/>
                  </a:lnTo>
                  <a:lnTo>
                    <a:pt x="11250" y="3795"/>
                  </a:lnTo>
                  <a:lnTo>
                    <a:pt x="21458"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18" name="Freeform 24"/>
            <p:cNvSpPr/>
            <p:nvPr/>
          </p:nvSpPr>
          <p:spPr>
            <a:xfrm>
              <a:off x="857249" y="4200524"/>
              <a:ext cx="133351" cy="150814"/>
            </a:xfrm>
            <a:custGeom>
              <a:avLst/>
              <a:gdLst/>
              <a:ahLst/>
              <a:cxnLst>
                <a:cxn ang="0">
                  <a:pos x="wd2" y="hd2"/>
                </a:cxn>
                <a:cxn ang="5400000">
                  <a:pos x="wd2" y="hd2"/>
                </a:cxn>
                <a:cxn ang="10800000">
                  <a:pos x="wd2" y="hd2"/>
                </a:cxn>
                <a:cxn ang="16200000">
                  <a:pos x="wd2" y="hd2"/>
                </a:cxn>
              </a:cxnLst>
              <a:rect l="0" t="0" r="r" b="b"/>
              <a:pathLst>
                <a:path w="21600" h="21600" extrusionOk="0">
                  <a:moveTo>
                    <a:pt x="9257" y="21600"/>
                  </a:moveTo>
                  <a:lnTo>
                    <a:pt x="15429" y="17507"/>
                  </a:lnTo>
                  <a:lnTo>
                    <a:pt x="20057" y="12051"/>
                  </a:lnTo>
                  <a:lnTo>
                    <a:pt x="21600" y="9549"/>
                  </a:lnTo>
                  <a:lnTo>
                    <a:pt x="21600" y="6821"/>
                  </a:lnTo>
                  <a:lnTo>
                    <a:pt x="18514" y="1364"/>
                  </a:lnTo>
                  <a:lnTo>
                    <a:pt x="10800" y="0"/>
                  </a:lnTo>
                  <a:lnTo>
                    <a:pt x="7714" y="0"/>
                  </a:lnTo>
                  <a:lnTo>
                    <a:pt x="3086" y="2728"/>
                  </a:lnTo>
                  <a:lnTo>
                    <a:pt x="0" y="5457"/>
                  </a:lnTo>
                  <a:lnTo>
                    <a:pt x="0" y="8185"/>
                  </a:lnTo>
                  <a:lnTo>
                    <a:pt x="1543" y="13415"/>
                  </a:lnTo>
                  <a:lnTo>
                    <a:pt x="6171" y="18872"/>
                  </a:lnTo>
                  <a:lnTo>
                    <a:pt x="9257" y="21600"/>
                  </a:lnTo>
                  <a:close/>
                  <a:moveTo>
                    <a:pt x="12343" y="2728"/>
                  </a:moveTo>
                  <a:lnTo>
                    <a:pt x="16971" y="4093"/>
                  </a:lnTo>
                  <a:lnTo>
                    <a:pt x="18514" y="6821"/>
                  </a:lnTo>
                  <a:lnTo>
                    <a:pt x="18514" y="9549"/>
                  </a:lnTo>
                  <a:lnTo>
                    <a:pt x="16971" y="12051"/>
                  </a:lnTo>
                  <a:lnTo>
                    <a:pt x="10800" y="17507"/>
                  </a:lnTo>
                  <a:lnTo>
                    <a:pt x="9257" y="17507"/>
                  </a:lnTo>
                  <a:lnTo>
                    <a:pt x="6171" y="14779"/>
                  </a:lnTo>
                  <a:lnTo>
                    <a:pt x="4629" y="10914"/>
                  </a:lnTo>
                  <a:lnTo>
                    <a:pt x="4629" y="6821"/>
                  </a:lnTo>
                  <a:lnTo>
                    <a:pt x="7714" y="2728"/>
                  </a:lnTo>
                  <a:lnTo>
                    <a:pt x="12343" y="272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19" name="Freeform 25"/>
            <p:cNvSpPr/>
            <p:nvPr/>
          </p:nvSpPr>
          <p:spPr>
            <a:xfrm>
              <a:off x="2198687" y="43576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2880" y="19200"/>
                  </a:moveTo>
                  <a:lnTo>
                    <a:pt x="5760" y="21600"/>
                  </a:lnTo>
                  <a:lnTo>
                    <a:pt x="10080" y="21600"/>
                  </a:lnTo>
                  <a:lnTo>
                    <a:pt x="15840" y="20400"/>
                  </a:lnTo>
                  <a:lnTo>
                    <a:pt x="20160" y="15600"/>
                  </a:lnTo>
                  <a:lnTo>
                    <a:pt x="21600" y="13200"/>
                  </a:lnTo>
                  <a:lnTo>
                    <a:pt x="20160" y="9600"/>
                  </a:lnTo>
                  <a:lnTo>
                    <a:pt x="15840" y="4800"/>
                  </a:lnTo>
                  <a:lnTo>
                    <a:pt x="11520" y="2400"/>
                  </a:lnTo>
                  <a:lnTo>
                    <a:pt x="8640" y="0"/>
                  </a:lnTo>
                  <a:lnTo>
                    <a:pt x="5760" y="0"/>
                  </a:lnTo>
                  <a:lnTo>
                    <a:pt x="2880" y="6000"/>
                  </a:lnTo>
                  <a:lnTo>
                    <a:pt x="0" y="10800"/>
                  </a:lnTo>
                  <a:lnTo>
                    <a:pt x="0" y="15600"/>
                  </a:lnTo>
                  <a:lnTo>
                    <a:pt x="2880" y="19200"/>
                  </a:lnTo>
                  <a:close/>
                  <a:moveTo>
                    <a:pt x="2880" y="14400"/>
                  </a:moveTo>
                  <a:lnTo>
                    <a:pt x="7200" y="3600"/>
                  </a:lnTo>
                  <a:lnTo>
                    <a:pt x="7200" y="2400"/>
                  </a:lnTo>
                  <a:lnTo>
                    <a:pt x="15840" y="7200"/>
                  </a:lnTo>
                  <a:lnTo>
                    <a:pt x="18720" y="10800"/>
                  </a:lnTo>
                  <a:lnTo>
                    <a:pt x="18720" y="14400"/>
                  </a:lnTo>
                  <a:lnTo>
                    <a:pt x="17280" y="16800"/>
                  </a:lnTo>
                  <a:lnTo>
                    <a:pt x="11520" y="19200"/>
                  </a:lnTo>
                  <a:lnTo>
                    <a:pt x="8640" y="19200"/>
                  </a:lnTo>
                  <a:lnTo>
                    <a:pt x="5760" y="18000"/>
                  </a:lnTo>
                  <a:lnTo>
                    <a:pt x="4320" y="16800"/>
                  </a:lnTo>
                  <a:lnTo>
                    <a:pt x="2880" y="144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20" name="Freeform 26"/>
            <p:cNvSpPr/>
            <p:nvPr/>
          </p:nvSpPr>
          <p:spPr>
            <a:xfrm>
              <a:off x="9524" y="4357687"/>
              <a:ext cx="114301" cy="1428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8640"/>
                  </a:lnTo>
                  <a:lnTo>
                    <a:pt x="18254" y="2880"/>
                  </a:lnTo>
                  <a:lnTo>
                    <a:pt x="10952" y="0"/>
                  </a:lnTo>
                  <a:lnTo>
                    <a:pt x="3651" y="2880"/>
                  </a:lnTo>
                  <a:lnTo>
                    <a:pt x="0" y="8640"/>
                  </a:lnTo>
                  <a:lnTo>
                    <a:pt x="1825" y="14400"/>
                  </a:lnTo>
                  <a:lnTo>
                    <a:pt x="9127" y="18720"/>
                  </a:lnTo>
                  <a:lnTo>
                    <a:pt x="16428" y="21600"/>
                  </a:lnTo>
                  <a:lnTo>
                    <a:pt x="21600" y="21600"/>
                  </a:lnTo>
                  <a:close/>
                  <a:moveTo>
                    <a:pt x="7301" y="4320"/>
                  </a:moveTo>
                  <a:lnTo>
                    <a:pt x="16428" y="4320"/>
                  </a:lnTo>
                  <a:lnTo>
                    <a:pt x="18254" y="10080"/>
                  </a:lnTo>
                  <a:lnTo>
                    <a:pt x="18254" y="18720"/>
                  </a:lnTo>
                  <a:lnTo>
                    <a:pt x="7301" y="15840"/>
                  </a:lnTo>
                  <a:lnTo>
                    <a:pt x="3651" y="11520"/>
                  </a:lnTo>
                  <a:lnTo>
                    <a:pt x="3651" y="7200"/>
                  </a:lnTo>
                  <a:lnTo>
                    <a:pt x="7301" y="432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21" name="Oval 27"/>
            <p:cNvSpPr/>
            <p:nvPr/>
          </p:nvSpPr>
          <p:spPr>
            <a:xfrm>
              <a:off x="79374" y="4303712"/>
              <a:ext cx="2190751" cy="617539"/>
            </a:xfrm>
            <a:prstGeom prst="ellipse">
              <a:avLst/>
            </a:pr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22" name="Oval 28"/>
            <p:cNvSpPr/>
            <p:nvPr/>
          </p:nvSpPr>
          <p:spPr>
            <a:xfrm>
              <a:off x="0" y="4297362"/>
              <a:ext cx="2384426" cy="457201"/>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23" name="Oval 29"/>
            <p:cNvSpPr/>
            <p:nvPr/>
          </p:nvSpPr>
          <p:spPr>
            <a:xfrm>
              <a:off x="74612" y="4338637"/>
              <a:ext cx="2262189" cy="349251"/>
            </a:xfrm>
            <a:prstGeom prst="ellipse">
              <a:avLst/>
            </a:prstGeom>
            <a:gradFill flip="none" rotWithShape="1">
              <a:gsLst>
                <a:gs pos="0">
                  <a:srgbClr val="663300"/>
                </a:gs>
                <a:gs pos="100000">
                  <a:srgbClr val="82582E"/>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24" name="Freeform 30"/>
            <p:cNvSpPr/>
            <p:nvPr/>
          </p:nvSpPr>
          <p:spPr>
            <a:xfrm>
              <a:off x="2141537" y="4224337"/>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5840" y="21600"/>
                  </a:moveTo>
                  <a:lnTo>
                    <a:pt x="18720" y="14850"/>
                  </a:lnTo>
                  <a:lnTo>
                    <a:pt x="21600" y="9450"/>
                  </a:lnTo>
                  <a:lnTo>
                    <a:pt x="18720" y="4050"/>
                  </a:lnTo>
                  <a:lnTo>
                    <a:pt x="14400" y="0"/>
                  </a:lnTo>
                  <a:lnTo>
                    <a:pt x="7200" y="1350"/>
                  </a:lnTo>
                  <a:lnTo>
                    <a:pt x="1440" y="6750"/>
                  </a:lnTo>
                  <a:lnTo>
                    <a:pt x="0" y="9450"/>
                  </a:lnTo>
                  <a:lnTo>
                    <a:pt x="1440" y="13500"/>
                  </a:lnTo>
                  <a:lnTo>
                    <a:pt x="5760" y="17550"/>
                  </a:lnTo>
                  <a:lnTo>
                    <a:pt x="11520" y="20250"/>
                  </a:lnTo>
                  <a:lnTo>
                    <a:pt x="15840" y="21600"/>
                  </a:lnTo>
                  <a:close/>
                  <a:moveTo>
                    <a:pt x="10080" y="4050"/>
                  </a:moveTo>
                  <a:lnTo>
                    <a:pt x="14400" y="4050"/>
                  </a:lnTo>
                  <a:lnTo>
                    <a:pt x="17280" y="5400"/>
                  </a:lnTo>
                  <a:lnTo>
                    <a:pt x="17280" y="10800"/>
                  </a:lnTo>
                  <a:lnTo>
                    <a:pt x="15840" y="16200"/>
                  </a:lnTo>
                  <a:lnTo>
                    <a:pt x="14400" y="17550"/>
                  </a:lnTo>
                  <a:lnTo>
                    <a:pt x="14400" y="18900"/>
                  </a:lnTo>
                  <a:lnTo>
                    <a:pt x="10080" y="16200"/>
                  </a:lnTo>
                  <a:lnTo>
                    <a:pt x="7200" y="14850"/>
                  </a:lnTo>
                  <a:lnTo>
                    <a:pt x="4320" y="9450"/>
                  </a:lnTo>
                  <a:lnTo>
                    <a:pt x="5760" y="6750"/>
                  </a:lnTo>
                  <a:lnTo>
                    <a:pt x="10080"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25" name="Freeform 31"/>
            <p:cNvSpPr/>
            <p:nvPr/>
          </p:nvSpPr>
          <p:spPr>
            <a:xfrm>
              <a:off x="4806949" y="3930649"/>
              <a:ext cx="114301"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3600" y="20400"/>
                  </a:lnTo>
                  <a:lnTo>
                    <a:pt x="7200" y="21600"/>
                  </a:lnTo>
                  <a:lnTo>
                    <a:pt x="14400" y="21600"/>
                  </a:lnTo>
                  <a:lnTo>
                    <a:pt x="19800" y="19200"/>
                  </a:lnTo>
                  <a:lnTo>
                    <a:pt x="21600" y="13200"/>
                  </a:lnTo>
                  <a:lnTo>
                    <a:pt x="18000" y="3600"/>
                  </a:lnTo>
                  <a:lnTo>
                    <a:pt x="12600" y="0"/>
                  </a:lnTo>
                  <a:lnTo>
                    <a:pt x="10800" y="0"/>
                  </a:lnTo>
                  <a:lnTo>
                    <a:pt x="5400" y="4800"/>
                  </a:lnTo>
                  <a:lnTo>
                    <a:pt x="1800" y="9600"/>
                  </a:lnTo>
                  <a:lnTo>
                    <a:pt x="0" y="13200"/>
                  </a:lnTo>
                  <a:lnTo>
                    <a:pt x="0" y="18000"/>
                  </a:lnTo>
                  <a:close/>
                  <a:moveTo>
                    <a:pt x="3600" y="13200"/>
                  </a:moveTo>
                  <a:lnTo>
                    <a:pt x="5400" y="9600"/>
                  </a:lnTo>
                  <a:lnTo>
                    <a:pt x="9000" y="4800"/>
                  </a:lnTo>
                  <a:lnTo>
                    <a:pt x="10800" y="3600"/>
                  </a:lnTo>
                  <a:lnTo>
                    <a:pt x="16200" y="6000"/>
                  </a:lnTo>
                  <a:lnTo>
                    <a:pt x="18000" y="9600"/>
                  </a:lnTo>
                  <a:lnTo>
                    <a:pt x="19800" y="14400"/>
                  </a:lnTo>
                  <a:lnTo>
                    <a:pt x="19800" y="16800"/>
                  </a:lnTo>
                  <a:lnTo>
                    <a:pt x="16200" y="19200"/>
                  </a:lnTo>
                  <a:lnTo>
                    <a:pt x="9000" y="20400"/>
                  </a:lnTo>
                  <a:lnTo>
                    <a:pt x="7200" y="19200"/>
                  </a:lnTo>
                  <a:lnTo>
                    <a:pt x="3600" y="18000"/>
                  </a:lnTo>
                  <a:lnTo>
                    <a:pt x="360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26" name="Rectangle 32"/>
            <p:cNvSpPr/>
            <p:nvPr/>
          </p:nvSpPr>
          <p:spPr>
            <a:xfrm>
              <a:off x="2927349" y="1025524"/>
              <a:ext cx="274638" cy="4030664"/>
            </a:xfrm>
            <a:prstGeom prst="rect">
              <a:avLst/>
            </a:pr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27" name="Rectangle 33"/>
            <p:cNvSpPr/>
            <p:nvPr/>
          </p:nvSpPr>
          <p:spPr>
            <a:xfrm>
              <a:off x="3006724" y="663574"/>
              <a:ext cx="120651" cy="381000"/>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28" name="AutoShape 34"/>
            <p:cNvSpPr/>
            <p:nvPr/>
          </p:nvSpPr>
          <p:spPr>
            <a:xfrm>
              <a:off x="2898774" y="977899"/>
              <a:ext cx="325439" cy="82551"/>
            </a:xfrm>
            <a:prstGeom prst="roundRect">
              <a:avLst>
                <a:gd name="adj" fmla="val 16667"/>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29" name="Freeform 35"/>
            <p:cNvSpPr/>
            <p:nvPr/>
          </p:nvSpPr>
          <p:spPr>
            <a:xfrm>
              <a:off x="3035299" y="638174"/>
              <a:ext cx="400051" cy="25019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1029" y="1151"/>
                  </a:lnTo>
                  <a:lnTo>
                    <a:pt x="1029" y="822"/>
                  </a:lnTo>
                  <a:lnTo>
                    <a:pt x="0" y="164"/>
                  </a:lnTo>
                  <a:lnTo>
                    <a:pt x="6171" y="0"/>
                  </a:lnTo>
                  <a:lnTo>
                    <a:pt x="6686" y="658"/>
                  </a:lnTo>
                  <a:lnTo>
                    <a:pt x="7543" y="905"/>
                  </a:lnTo>
                </a:path>
              </a:pathLst>
            </a:cu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30" name="Freeform 36"/>
            <p:cNvSpPr/>
            <p:nvPr/>
          </p:nvSpPr>
          <p:spPr>
            <a:xfrm>
              <a:off x="2817812" y="466724"/>
              <a:ext cx="503239" cy="219076"/>
            </a:xfrm>
            <a:custGeom>
              <a:avLst/>
              <a:gdLst/>
              <a:ahLst/>
              <a:cxnLst>
                <a:cxn ang="0">
                  <a:pos x="wd2" y="hd2"/>
                </a:cxn>
                <a:cxn ang="5400000">
                  <a:pos x="wd2" y="hd2"/>
                </a:cxn>
                <a:cxn ang="10800000">
                  <a:pos x="wd2" y="hd2"/>
                </a:cxn>
                <a:cxn ang="16200000">
                  <a:pos x="wd2" y="hd2"/>
                </a:cxn>
              </a:cxnLst>
              <a:rect l="0" t="0" r="r" b="b"/>
              <a:pathLst>
                <a:path w="21600" h="21600" extrusionOk="0">
                  <a:moveTo>
                    <a:pt x="11005" y="0"/>
                  </a:moveTo>
                  <a:lnTo>
                    <a:pt x="15516" y="939"/>
                  </a:lnTo>
                  <a:lnTo>
                    <a:pt x="18797" y="5635"/>
                  </a:lnTo>
                  <a:lnTo>
                    <a:pt x="20780" y="12209"/>
                  </a:lnTo>
                  <a:lnTo>
                    <a:pt x="21600" y="21600"/>
                  </a:lnTo>
                  <a:lnTo>
                    <a:pt x="0" y="21600"/>
                  </a:lnTo>
                  <a:lnTo>
                    <a:pt x="752" y="12209"/>
                  </a:lnTo>
                  <a:lnTo>
                    <a:pt x="3213" y="5635"/>
                  </a:lnTo>
                  <a:lnTo>
                    <a:pt x="6494" y="939"/>
                  </a:lnTo>
                  <a:lnTo>
                    <a:pt x="11005"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grpSp>
      <p:sp>
        <p:nvSpPr>
          <p:cNvPr id="2332" name="Title Text"/>
          <p:cNvSpPr txBox="1">
            <a:spLocks noGrp="1"/>
          </p:cNvSpPr>
          <p:nvPr>
            <p:ph type="title"/>
          </p:nvPr>
        </p:nvSpPr>
        <p:spPr>
          <a:xfrm>
            <a:off x="722312" y="4406900"/>
            <a:ext cx="7772401" cy="1362075"/>
          </a:xfrm>
          <a:prstGeom prst="rect">
            <a:avLst/>
          </a:prstGeom>
        </p:spPr>
        <p:txBody>
          <a:bodyPr anchor="t"/>
          <a:lstStyle>
            <a:lvl1pPr algn="l">
              <a:defRPr sz="4000" b="1" cap="all">
                <a:solidFill>
                  <a:srgbClr val="DBBD71"/>
                </a:solidFill>
              </a:defRPr>
            </a:lvl1pPr>
          </a:lstStyle>
          <a:p>
            <a:r>
              <a:t>Title Text</a:t>
            </a:r>
          </a:p>
        </p:txBody>
      </p:sp>
      <p:sp>
        <p:nvSpPr>
          <p:cNvPr id="2333" name="Body Level One…"/>
          <p:cNvSpPr txBox="1">
            <a:spLocks noGrp="1"/>
          </p:cNvSpPr>
          <p:nvPr>
            <p:ph type="body" sz="quarter" idx="1"/>
          </p:nvPr>
        </p:nvSpPr>
        <p:spPr>
          <a:xfrm>
            <a:off x="722312" y="2906713"/>
            <a:ext cx="7772401" cy="1500188"/>
          </a:xfrm>
          <a:prstGeom prst="rect">
            <a:avLst/>
          </a:prstGeom>
        </p:spPr>
        <p:txBody>
          <a:bodyPr anchor="b"/>
          <a:lstStyle>
            <a:lvl1pPr marL="0" indent="0">
              <a:spcBef>
                <a:spcPts val="400"/>
              </a:spcBef>
              <a:buClrTx/>
              <a:buSzTx/>
              <a:buNone/>
              <a:defRPr sz="2000">
                <a:latin typeface="Tahoma"/>
                <a:ea typeface="Tahoma"/>
                <a:cs typeface="Tahoma"/>
                <a:sym typeface="Tahoma"/>
              </a:defRPr>
            </a:lvl1pPr>
            <a:lvl2pPr marL="0" indent="457200">
              <a:spcBef>
                <a:spcPts val="400"/>
              </a:spcBef>
              <a:buClrTx/>
              <a:buSzTx/>
              <a:buNone/>
              <a:defRPr sz="2000">
                <a:latin typeface="Tahoma"/>
                <a:ea typeface="Tahoma"/>
                <a:cs typeface="Tahoma"/>
                <a:sym typeface="Tahoma"/>
              </a:defRPr>
            </a:lvl2pPr>
            <a:lvl3pPr marL="0" indent="914400">
              <a:spcBef>
                <a:spcPts val="400"/>
              </a:spcBef>
              <a:buClrTx/>
              <a:buSzTx/>
              <a:buNone/>
              <a:defRPr sz="2000">
                <a:latin typeface="Tahoma"/>
                <a:ea typeface="Tahoma"/>
                <a:cs typeface="Tahoma"/>
                <a:sym typeface="Tahoma"/>
              </a:defRPr>
            </a:lvl3pPr>
            <a:lvl4pPr marL="0" indent="1371600">
              <a:spcBef>
                <a:spcPts val="400"/>
              </a:spcBef>
              <a:buClrTx/>
              <a:buSzTx/>
              <a:buNone/>
              <a:defRPr sz="2000">
                <a:latin typeface="Tahoma"/>
                <a:ea typeface="Tahoma"/>
                <a:cs typeface="Tahoma"/>
                <a:sym typeface="Tahoma"/>
              </a:defRPr>
            </a:lvl4pPr>
            <a:lvl5pPr marL="0" indent="1828800">
              <a:spcBef>
                <a:spcPts val="400"/>
              </a:spcBef>
              <a:buClrTx/>
              <a:buSzTx/>
              <a:buNone/>
              <a:defRPr sz="2000">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2334" name="Slide Number"/>
          <p:cNvSpPr txBox="1">
            <a:spLocks noGrp="1"/>
          </p:cNvSpPr>
          <p:nvPr>
            <p:ph type="sldNum" sz="quarter" idx="2"/>
          </p:nvPr>
        </p:nvSpPr>
        <p:spPr>
          <a:xfrm>
            <a:off x="8416270" y="6466522"/>
            <a:ext cx="270531" cy="269241"/>
          </a:xfrm>
          <a:prstGeom prst="rect">
            <a:avLst/>
          </a:prstGeom>
        </p:spPr>
        <p:txBody>
          <a:bodyPr anchor="b"/>
          <a:lstStyle>
            <a:lvl1pPr>
              <a:defRPr sz="1200">
                <a:latin typeface="Tahoma"/>
                <a:ea typeface="Tahoma"/>
                <a:cs typeface="Tahoma"/>
                <a:sym typeface="Tahoma"/>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3215800537"/>
      </p:ext>
    </p:extLst>
  </p:cSld>
  <p:clrMapOvr>
    <a:masterClrMapping/>
  </p:clrMapOvr>
  <p:transition spd="med"/>
</p:sldLayout>
</file>

<file path=ppt/slideLayouts/slideLayout335.xml><?xml version="1.0" encoding="utf-8"?>
<p:sldLayout xmlns:a="http://schemas.openxmlformats.org/drawingml/2006/main" xmlns:r="http://schemas.openxmlformats.org/officeDocument/2006/relationships" xmlns:p="http://schemas.openxmlformats.org/presentationml/2006/main" showMasterSp="0" type="tx">
  <p:cSld name="9_Two Content">
    <p:bg>
      <p:bgPr>
        <a:gradFill flip="none" rotWithShape="1">
          <a:gsLst>
            <a:gs pos="0">
              <a:srgbClr val="663300"/>
            </a:gs>
            <a:gs pos="50000">
              <a:srgbClr val="996600"/>
            </a:gs>
            <a:gs pos="100000">
              <a:srgbClr val="663300"/>
            </a:gs>
          </a:gsLst>
          <a:lin ang="5400000" scaled="0"/>
        </a:gradFill>
        <a:effectLst/>
      </p:bgPr>
    </p:bg>
    <p:spTree>
      <p:nvGrpSpPr>
        <p:cNvPr id="1" name=""/>
        <p:cNvGrpSpPr/>
        <p:nvPr/>
      </p:nvGrpSpPr>
      <p:grpSpPr>
        <a:xfrm>
          <a:off x="0" y="0"/>
          <a:ext cx="0" cy="0"/>
          <a:chOff x="0" y="0"/>
          <a:chExt cx="0" cy="0"/>
        </a:xfrm>
      </p:grpSpPr>
      <p:grpSp>
        <p:nvGrpSpPr>
          <p:cNvPr id="2375" name="Group 2"/>
          <p:cNvGrpSpPr/>
          <p:nvPr/>
        </p:nvGrpSpPr>
        <p:grpSpPr>
          <a:xfrm>
            <a:off x="3800475" y="1789113"/>
            <a:ext cx="5350046" cy="5056188"/>
            <a:chOff x="0" y="0"/>
            <a:chExt cx="5350045" cy="5056187"/>
          </a:xfrm>
        </p:grpSpPr>
        <p:sp>
          <p:nvSpPr>
            <p:cNvPr id="2341" name="Rectangle 3"/>
            <p:cNvSpPr/>
            <p:nvPr/>
          </p:nvSpPr>
          <p:spPr>
            <a:xfrm>
              <a:off x="2914649" y="377824"/>
              <a:ext cx="312738" cy="161925"/>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42" name="Oval 4"/>
            <p:cNvSpPr/>
            <p:nvPr/>
          </p:nvSpPr>
          <p:spPr>
            <a:xfrm>
              <a:off x="3024187" y="92074"/>
              <a:ext cx="74613" cy="74613"/>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43" name="Rectangle 5"/>
            <p:cNvSpPr/>
            <p:nvPr/>
          </p:nvSpPr>
          <p:spPr>
            <a:xfrm>
              <a:off x="3991359" y="650874"/>
              <a:ext cx="951732" cy="3157539"/>
            </a:xfrm>
            <a:custGeom>
              <a:avLst/>
              <a:gdLst/>
              <a:ahLst/>
              <a:cxnLst>
                <a:cxn ang="0">
                  <a:pos x="wd2" y="hd2"/>
                </a:cxn>
                <a:cxn ang="5400000">
                  <a:pos x="wd2" y="hd2"/>
                </a:cxn>
                <a:cxn ang="10800000">
                  <a:pos x="wd2" y="hd2"/>
                </a:cxn>
                <a:cxn ang="16200000">
                  <a:pos x="wd2" y="hd2"/>
                </a:cxn>
              </a:cxnLst>
              <a:rect l="0" t="0" r="r" b="b"/>
              <a:pathLst>
                <a:path w="21600" h="21600" extrusionOk="0">
                  <a:moveTo>
                    <a:pt x="21324" y="0"/>
                  </a:moveTo>
                  <a:lnTo>
                    <a:pt x="21600" y="25"/>
                  </a:lnTo>
                  <a:lnTo>
                    <a:pt x="276" y="21600"/>
                  </a:lnTo>
                  <a:lnTo>
                    <a:pt x="0" y="21575"/>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44" name="Freeform 6"/>
            <p:cNvSpPr/>
            <p:nvPr/>
          </p:nvSpPr>
          <p:spPr>
            <a:xfrm>
              <a:off x="3932237" y="3779837"/>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5891" y="21600"/>
                  </a:moveTo>
                  <a:lnTo>
                    <a:pt x="13745" y="17550"/>
                  </a:lnTo>
                  <a:lnTo>
                    <a:pt x="19636" y="13500"/>
                  </a:lnTo>
                  <a:lnTo>
                    <a:pt x="21600" y="8100"/>
                  </a:lnTo>
                  <a:lnTo>
                    <a:pt x="19636" y="2700"/>
                  </a:lnTo>
                  <a:lnTo>
                    <a:pt x="11782" y="0"/>
                  </a:lnTo>
                  <a:lnTo>
                    <a:pt x="3927" y="2700"/>
                  </a:lnTo>
                  <a:lnTo>
                    <a:pt x="0" y="8100"/>
                  </a:lnTo>
                  <a:lnTo>
                    <a:pt x="0" y="13500"/>
                  </a:lnTo>
                  <a:lnTo>
                    <a:pt x="5891" y="21600"/>
                  </a:lnTo>
                  <a:close/>
                  <a:moveTo>
                    <a:pt x="13745" y="4050"/>
                  </a:moveTo>
                  <a:lnTo>
                    <a:pt x="17673" y="5400"/>
                  </a:lnTo>
                  <a:lnTo>
                    <a:pt x="19636" y="8100"/>
                  </a:lnTo>
                  <a:lnTo>
                    <a:pt x="19636" y="10800"/>
                  </a:lnTo>
                  <a:lnTo>
                    <a:pt x="11782" y="16200"/>
                  </a:lnTo>
                  <a:lnTo>
                    <a:pt x="7855" y="17550"/>
                  </a:lnTo>
                  <a:lnTo>
                    <a:pt x="3927" y="10800"/>
                  </a:lnTo>
                  <a:lnTo>
                    <a:pt x="5891" y="5400"/>
                  </a:lnTo>
                  <a:lnTo>
                    <a:pt x="9818" y="4050"/>
                  </a:lnTo>
                  <a:lnTo>
                    <a:pt x="13745"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45" name="Rectangle 7"/>
            <p:cNvSpPr/>
            <p:nvPr/>
          </p:nvSpPr>
          <p:spPr>
            <a:xfrm>
              <a:off x="4866237" y="648095"/>
              <a:ext cx="97326" cy="3171034"/>
            </a:xfrm>
            <a:custGeom>
              <a:avLst/>
              <a:gdLst/>
              <a:ahLst/>
              <a:cxnLst>
                <a:cxn ang="0">
                  <a:pos x="wd2" y="hd2"/>
                </a:cxn>
                <a:cxn ang="5400000">
                  <a:pos x="wd2" y="hd2"/>
                </a:cxn>
                <a:cxn ang="10800000">
                  <a:pos x="wd2" y="hd2"/>
                </a:cxn>
                <a:cxn ang="16200000">
                  <a:pos x="wd2" y="hd2"/>
                </a:cxn>
              </a:cxnLst>
              <a:rect l="0" t="0" r="r" b="b"/>
              <a:pathLst>
                <a:path w="21600" h="21600" extrusionOk="0">
                  <a:moveTo>
                    <a:pt x="18782" y="0"/>
                  </a:moveTo>
                  <a:lnTo>
                    <a:pt x="21600" y="2"/>
                  </a:lnTo>
                  <a:lnTo>
                    <a:pt x="2818" y="21600"/>
                  </a:lnTo>
                  <a:lnTo>
                    <a:pt x="0" y="2159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46" name="Rectangle 8"/>
            <p:cNvSpPr/>
            <p:nvPr/>
          </p:nvSpPr>
          <p:spPr>
            <a:xfrm>
              <a:off x="4965528" y="649012"/>
              <a:ext cx="384518" cy="1351513"/>
            </a:xfrm>
            <a:custGeom>
              <a:avLst/>
              <a:gdLst/>
              <a:ahLst/>
              <a:cxnLst>
                <a:cxn ang="0">
                  <a:pos x="wd2" y="hd2"/>
                </a:cxn>
                <a:cxn ang="5400000">
                  <a:pos x="wd2" y="hd2"/>
                </a:cxn>
                <a:cxn ang="10800000">
                  <a:pos x="wd2" y="hd2"/>
                </a:cxn>
                <a:cxn ang="16200000">
                  <a:pos x="wd2" y="hd2"/>
                </a:cxn>
              </a:cxnLst>
              <a:rect l="0" t="0" r="r" b="b"/>
              <a:pathLst>
                <a:path w="21600" h="21600" extrusionOk="0">
                  <a:moveTo>
                    <a:pt x="0" y="54"/>
                  </a:moveTo>
                  <a:lnTo>
                    <a:pt x="688" y="0"/>
                  </a:lnTo>
                  <a:lnTo>
                    <a:pt x="21600" y="21546"/>
                  </a:lnTo>
                  <a:lnTo>
                    <a:pt x="20912"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47" name="Rectangle 9"/>
            <p:cNvSpPr/>
            <p:nvPr/>
          </p:nvSpPr>
          <p:spPr>
            <a:xfrm>
              <a:off x="1140127" y="1179683"/>
              <a:ext cx="1063021" cy="3055596"/>
            </a:xfrm>
            <a:custGeom>
              <a:avLst/>
              <a:gdLst/>
              <a:ahLst/>
              <a:cxnLst>
                <a:cxn ang="0">
                  <a:pos x="wd2" y="hd2"/>
                </a:cxn>
                <a:cxn ang="5400000">
                  <a:pos x="wd2" y="hd2"/>
                </a:cxn>
                <a:cxn ang="10800000">
                  <a:pos x="wd2" y="hd2"/>
                </a:cxn>
                <a:cxn ang="16200000">
                  <a:pos x="wd2" y="hd2"/>
                </a:cxn>
              </a:cxnLst>
              <a:rect l="0" t="0" r="r" b="b"/>
              <a:pathLst>
                <a:path w="21600" h="21600" extrusionOk="0">
                  <a:moveTo>
                    <a:pt x="0" y="29"/>
                  </a:moveTo>
                  <a:lnTo>
                    <a:pt x="244" y="0"/>
                  </a:lnTo>
                  <a:lnTo>
                    <a:pt x="21600" y="21571"/>
                  </a:lnTo>
                  <a:lnTo>
                    <a:pt x="21356"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48" name="Rectangle 10"/>
            <p:cNvSpPr/>
            <p:nvPr/>
          </p:nvSpPr>
          <p:spPr>
            <a:xfrm>
              <a:off x="39266" y="1187305"/>
              <a:ext cx="1083518" cy="3192752"/>
            </a:xfrm>
            <a:custGeom>
              <a:avLst/>
              <a:gdLst/>
              <a:ahLst/>
              <a:cxnLst>
                <a:cxn ang="0">
                  <a:pos x="wd2" y="hd2"/>
                </a:cxn>
                <a:cxn ang="5400000">
                  <a:pos x="wd2" y="hd2"/>
                </a:cxn>
                <a:cxn ang="10800000">
                  <a:pos x="wd2" y="hd2"/>
                </a:cxn>
                <a:cxn ang="16200000">
                  <a:pos x="wd2" y="hd2"/>
                </a:cxn>
              </a:cxnLst>
              <a:rect l="0" t="0" r="r" b="b"/>
              <a:pathLst>
                <a:path w="21600" h="21600" extrusionOk="0">
                  <a:moveTo>
                    <a:pt x="21360" y="0"/>
                  </a:moveTo>
                  <a:lnTo>
                    <a:pt x="21600" y="27"/>
                  </a:lnTo>
                  <a:lnTo>
                    <a:pt x="240" y="21600"/>
                  </a:lnTo>
                  <a:lnTo>
                    <a:pt x="0" y="2157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49" name="Rectangle 11"/>
            <p:cNvSpPr/>
            <p:nvPr/>
          </p:nvSpPr>
          <p:spPr>
            <a:xfrm>
              <a:off x="904041" y="1183192"/>
              <a:ext cx="236618" cy="3018415"/>
            </a:xfrm>
            <a:custGeom>
              <a:avLst/>
              <a:gdLst/>
              <a:ahLst/>
              <a:cxnLst>
                <a:cxn ang="0">
                  <a:pos x="wd2" y="hd2"/>
                </a:cxn>
                <a:cxn ang="5400000">
                  <a:pos x="wd2" y="hd2"/>
                </a:cxn>
                <a:cxn ang="10800000">
                  <a:pos x="wd2" y="hd2"/>
                </a:cxn>
                <a:cxn ang="16200000">
                  <a:pos x="wd2" y="hd2"/>
                </a:cxn>
              </a:cxnLst>
              <a:rect l="0" t="0" r="r" b="b"/>
              <a:pathLst>
                <a:path w="21600" h="21600" extrusionOk="0">
                  <a:moveTo>
                    <a:pt x="20444" y="0"/>
                  </a:moveTo>
                  <a:lnTo>
                    <a:pt x="21600" y="7"/>
                  </a:lnTo>
                  <a:lnTo>
                    <a:pt x="1156" y="21600"/>
                  </a:lnTo>
                  <a:lnTo>
                    <a:pt x="0" y="2159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50" name="Freeform 12"/>
            <p:cNvSpPr/>
            <p:nvPr/>
          </p:nvSpPr>
          <p:spPr>
            <a:xfrm>
              <a:off x="2560637" y="3006724"/>
              <a:ext cx="989013" cy="247651"/>
            </a:xfrm>
            <a:custGeom>
              <a:avLst/>
              <a:gdLst/>
              <a:ahLst/>
              <a:cxnLst>
                <a:cxn ang="0">
                  <a:pos x="wd2" y="hd2"/>
                </a:cxn>
                <a:cxn ang="5400000">
                  <a:pos x="wd2" y="hd2"/>
                </a:cxn>
                <a:cxn ang="10800000">
                  <a:pos x="wd2" y="hd2"/>
                </a:cxn>
                <a:cxn ang="16200000">
                  <a:pos x="wd2" y="hd2"/>
                </a:cxn>
              </a:cxnLst>
              <a:rect l="0" t="0" r="r" b="b"/>
              <a:pathLst>
                <a:path w="21600" h="21600" extrusionOk="0">
                  <a:moveTo>
                    <a:pt x="208" y="2492"/>
                  </a:moveTo>
                  <a:lnTo>
                    <a:pt x="5617" y="4985"/>
                  </a:lnTo>
                  <a:lnTo>
                    <a:pt x="8702" y="4985"/>
                  </a:lnTo>
                  <a:lnTo>
                    <a:pt x="12274" y="4154"/>
                  </a:lnTo>
                  <a:lnTo>
                    <a:pt x="16399" y="2492"/>
                  </a:lnTo>
                  <a:lnTo>
                    <a:pt x="21184" y="0"/>
                  </a:lnTo>
                  <a:lnTo>
                    <a:pt x="21600" y="15785"/>
                  </a:lnTo>
                  <a:lnTo>
                    <a:pt x="17231" y="19108"/>
                  </a:lnTo>
                  <a:lnTo>
                    <a:pt x="14354" y="20769"/>
                  </a:lnTo>
                  <a:lnTo>
                    <a:pt x="11025" y="21600"/>
                  </a:lnTo>
                  <a:lnTo>
                    <a:pt x="7454" y="21600"/>
                  </a:lnTo>
                  <a:lnTo>
                    <a:pt x="3744" y="20769"/>
                  </a:lnTo>
                  <a:lnTo>
                    <a:pt x="0" y="18277"/>
                  </a:lnTo>
                  <a:lnTo>
                    <a:pt x="208" y="2492"/>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51" name="Freeform 13"/>
            <p:cNvSpPr/>
            <p:nvPr/>
          </p:nvSpPr>
          <p:spPr>
            <a:xfrm>
              <a:off x="3759199" y="3911599"/>
              <a:ext cx="1581151" cy="200026"/>
            </a:xfrm>
            <a:custGeom>
              <a:avLst/>
              <a:gdLst/>
              <a:ahLst/>
              <a:cxnLst>
                <a:cxn ang="0">
                  <a:pos x="wd2" y="hd2"/>
                </a:cxn>
                <a:cxn ang="5400000">
                  <a:pos x="wd2" y="hd2"/>
                </a:cxn>
                <a:cxn ang="10800000">
                  <a:pos x="wd2" y="hd2"/>
                </a:cxn>
                <a:cxn ang="16200000">
                  <a:pos x="wd2" y="hd2"/>
                </a:cxn>
              </a:cxnLst>
              <a:rect l="0" t="0" r="r" b="b"/>
              <a:pathLst>
                <a:path w="21600" h="21600" extrusionOk="0">
                  <a:moveTo>
                    <a:pt x="16401" y="1029"/>
                  </a:moveTo>
                  <a:lnTo>
                    <a:pt x="8723" y="1029"/>
                  </a:lnTo>
                  <a:lnTo>
                    <a:pt x="7287" y="0"/>
                  </a:lnTo>
                  <a:lnTo>
                    <a:pt x="4829" y="0"/>
                  </a:lnTo>
                  <a:lnTo>
                    <a:pt x="3915" y="1029"/>
                  </a:lnTo>
                  <a:lnTo>
                    <a:pt x="1175" y="1029"/>
                  </a:lnTo>
                  <a:lnTo>
                    <a:pt x="522" y="2057"/>
                  </a:lnTo>
                  <a:lnTo>
                    <a:pt x="131" y="3086"/>
                  </a:lnTo>
                  <a:lnTo>
                    <a:pt x="0" y="4114"/>
                  </a:lnTo>
                  <a:lnTo>
                    <a:pt x="261" y="7200"/>
                  </a:lnTo>
                  <a:lnTo>
                    <a:pt x="392" y="8229"/>
                  </a:lnTo>
                  <a:lnTo>
                    <a:pt x="653" y="9257"/>
                  </a:lnTo>
                  <a:lnTo>
                    <a:pt x="1305" y="10286"/>
                  </a:lnTo>
                  <a:lnTo>
                    <a:pt x="1958" y="12343"/>
                  </a:lnTo>
                  <a:lnTo>
                    <a:pt x="3132" y="14400"/>
                  </a:lnTo>
                  <a:lnTo>
                    <a:pt x="4568" y="15429"/>
                  </a:lnTo>
                  <a:lnTo>
                    <a:pt x="6373" y="17486"/>
                  </a:lnTo>
                  <a:lnTo>
                    <a:pt x="8462" y="18514"/>
                  </a:lnTo>
                  <a:lnTo>
                    <a:pt x="10941" y="20571"/>
                  </a:lnTo>
                  <a:lnTo>
                    <a:pt x="13530" y="20571"/>
                  </a:lnTo>
                  <a:lnTo>
                    <a:pt x="16401" y="21600"/>
                  </a:lnTo>
                  <a:lnTo>
                    <a:pt x="21600" y="21600"/>
                  </a:lnTo>
                  <a:lnTo>
                    <a:pt x="21600" y="2057"/>
                  </a:lnTo>
                  <a:lnTo>
                    <a:pt x="19120" y="2057"/>
                  </a:lnTo>
                  <a:lnTo>
                    <a:pt x="16401" y="1029"/>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52" name="Freeform 14"/>
            <p:cNvSpPr/>
            <p:nvPr/>
          </p:nvSpPr>
          <p:spPr>
            <a:xfrm>
              <a:off x="3797300" y="3997324"/>
              <a:ext cx="1543051" cy="388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535" y="4761"/>
                  </a:lnTo>
                  <a:lnTo>
                    <a:pt x="1471" y="8464"/>
                  </a:lnTo>
                  <a:lnTo>
                    <a:pt x="2675" y="12078"/>
                  </a:lnTo>
                  <a:lnTo>
                    <a:pt x="4414" y="15252"/>
                  </a:lnTo>
                  <a:lnTo>
                    <a:pt x="6531" y="17897"/>
                  </a:lnTo>
                  <a:lnTo>
                    <a:pt x="9206" y="20013"/>
                  </a:lnTo>
                  <a:lnTo>
                    <a:pt x="10677" y="20542"/>
                  </a:lnTo>
                  <a:lnTo>
                    <a:pt x="12394" y="21071"/>
                  </a:lnTo>
                  <a:lnTo>
                    <a:pt x="14133" y="21600"/>
                  </a:lnTo>
                  <a:lnTo>
                    <a:pt x="19059" y="21600"/>
                  </a:lnTo>
                  <a:lnTo>
                    <a:pt x="21600" y="21071"/>
                  </a:lnTo>
                  <a:lnTo>
                    <a:pt x="21600" y="5290"/>
                  </a:lnTo>
                  <a:lnTo>
                    <a:pt x="15604" y="5290"/>
                  </a:lnTo>
                  <a:lnTo>
                    <a:pt x="11212" y="4761"/>
                  </a:lnTo>
                  <a:lnTo>
                    <a:pt x="7066" y="3703"/>
                  </a:lnTo>
                  <a:lnTo>
                    <a:pt x="3344" y="2116"/>
                  </a:lnTo>
                  <a:lnTo>
                    <a:pt x="1605" y="1058"/>
                  </a:lnTo>
                  <a:lnTo>
                    <a:pt x="0" y="0"/>
                  </a:lnTo>
                  <a:close/>
                </a:path>
              </a:pathLst>
            </a:custGeom>
            <a:gradFill flip="none" rotWithShape="1">
              <a:gsLst>
                <a:gs pos="0">
                  <a:srgbClr val="663300"/>
                </a:gs>
                <a:gs pos="100000">
                  <a:srgbClr val="82582E"/>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53" name="Freeform 15"/>
            <p:cNvSpPr/>
            <p:nvPr/>
          </p:nvSpPr>
          <p:spPr>
            <a:xfrm>
              <a:off x="3825875" y="3911599"/>
              <a:ext cx="1514476" cy="142876"/>
            </a:xfrm>
            <a:custGeom>
              <a:avLst/>
              <a:gdLst/>
              <a:ahLst/>
              <a:cxnLst>
                <a:cxn ang="0">
                  <a:pos x="wd2" y="hd2"/>
                </a:cxn>
                <a:cxn ang="5400000">
                  <a:pos x="wd2" y="hd2"/>
                </a:cxn>
                <a:cxn ang="10800000">
                  <a:pos x="wd2" y="hd2"/>
                </a:cxn>
                <a:cxn ang="16200000">
                  <a:pos x="wd2" y="hd2"/>
                </a:cxn>
              </a:cxnLst>
              <a:rect l="0" t="0" r="r" b="b"/>
              <a:pathLst>
                <a:path w="21600" h="21600" extrusionOk="0">
                  <a:moveTo>
                    <a:pt x="15899" y="0"/>
                  </a:moveTo>
                  <a:lnTo>
                    <a:pt x="3679" y="0"/>
                  </a:lnTo>
                  <a:lnTo>
                    <a:pt x="2862" y="1440"/>
                  </a:lnTo>
                  <a:lnTo>
                    <a:pt x="2180" y="1440"/>
                  </a:lnTo>
                  <a:lnTo>
                    <a:pt x="1226" y="2880"/>
                  </a:lnTo>
                  <a:lnTo>
                    <a:pt x="681" y="2880"/>
                  </a:lnTo>
                  <a:lnTo>
                    <a:pt x="273" y="4320"/>
                  </a:lnTo>
                  <a:lnTo>
                    <a:pt x="136" y="4320"/>
                  </a:lnTo>
                  <a:lnTo>
                    <a:pt x="0" y="5760"/>
                  </a:lnTo>
                  <a:lnTo>
                    <a:pt x="136" y="7200"/>
                  </a:lnTo>
                  <a:lnTo>
                    <a:pt x="545" y="8640"/>
                  </a:lnTo>
                  <a:lnTo>
                    <a:pt x="1226" y="10080"/>
                  </a:lnTo>
                  <a:lnTo>
                    <a:pt x="2317" y="12960"/>
                  </a:lnTo>
                  <a:lnTo>
                    <a:pt x="3816" y="14400"/>
                  </a:lnTo>
                  <a:lnTo>
                    <a:pt x="5701" y="15840"/>
                  </a:lnTo>
                  <a:lnTo>
                    <a:pt x="7745" y="18720"/>
                  </a:lnTo>
                  <a:lnTo>
                    <a:pt x="10198" y="20160"/>
                  </a:lnTo>
                  <a:lnTo>
                    <a:pt x="12901" y="20160"/>
                  </a:lnTo>
                  <a:lnTo>
                    <a:pt x="15763" y="21600"/>
                  </a:lnTo>
                  <a:lnTo>
                    <a:pt x="21600" y="21600"/>
                  </a:lnTo>
                  <a:lnTo>
                    <a:pt x="21600" y="1440"/>
                  </a:lnTo>
                  <a:lnTo>
                    <a:pt x="17534" y="1440"/>
                  </a:lnTo>
                  <a:lnTo>
                    <a:pt x="15899"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54" name="Freeform 16"/>
            <p:cNvSpPr/>
            <p:nvPr/>
          </p:nvSpPr>
          <p:spPr>
            <a:xfrm>
              <a:off x="1055687" y="657224"/>
              <a:ext cx="161926" cy="246064"/>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672"/>
                  </a:lnTo>
                  <a:lnTo>
                    <a:pt x="6353" y="10034"/>
                  </a:lnTo>
                  <a:lnTo>
                    <a:pt x="6353" y="21600"/>
                  </a:lnTo>
                  <a:lnTo>
                    <a:pt x="15247" y="21600"/>
                  </a:lnTo>
                  <a:lnTo>
                    <a:pt x="15247" y="9197"/>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55" name="Freeform 17"/>
            <p:cNvSpPr/>
            <p:nvPr/>
          </p:nvSpPr>
          <p:spPr>
            <a:xfrm>
              <a:off x="1055687" y="893762"/>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1520" y="21600"/>
                  </a:moveTo>
                  <a:lnTo>
                    <a:pt x="17280" y="16200"/>
                  </a:lnTo>
                  <a:lnTo>
                    <a:pt x="21600" y="8100"/>
                  </a:lnTo>
                  <a:lnTo>
                    <a:pt x="20160" y="5400"/>
                  </a:lnTo>
                  <a:lnTo>
                    <a:pt x="15840" y="1350"/>
                  </a:lnTo>
                  <a:lnTo>
                    <a:pt x="10080" y="0"/>
                  </a:lnTo>
                  <a:lnTo>
                    <a:pt x="5760" y="0"/>
                  </a:lnTo>
                  <a:lnTo>
                    <a:pt x="2880" y="2700"/>
                  </a:lnTo>
                  <a:lnTo>
                    <a:pt x="0" y="8100"/>
                  </a:lnTo>
                  <a:lnTo>
                    <a:pt x="2880" y="14850"/>
                  </a:lnTo>
                  <a:lnTo>
                    <a:pt x="7200" y="18900"/>
                  </a:lnTo>
                  <a:lnTo>
                    <a:pt x="11520" y="21600"/>
                  </a:lnTo>
                  <a:close/>
                  <a:moveTo>
                    <a:pt x="11520" y="2700"/>
                  </a:moveTo>
                  <a:lnTo>
                    <a:pt x="15840" y="4050"/>
                  </a:lnTo>
                  <a:lnTo>
                    <a:pt x="17280" y="5400"/>
                  </a:lnTo>
                  <a:lnTo>
                    <a:pt x="17280" y="10800"/>
                  </a:lnTo>
                  <a:lnTo>
                    <a:pt x="12960" y="14850"/>
                  </a:lnTo>
                  <a:lnTo>
                    <a:pt x="11520" y="17550"/>
                  </a:lnTo>
                  <a:lnTo>
                    <a:pt x="7200" y="14850"/>
                  </a:lnTo>
                  <a:lnTo>
                    <a:pt x="4320" y="6750"/>
                  </a:lnTo>
                  <a:lnTo>
                    <a:pt x="7200" y="2700"/>
                  </a:lnTo>
                  <a:lnTo>
                    <a:pt x="11520"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56" name="Freeform 18"/>
            <p:cNvSpPr/>
            <p:nvPr/>
          </p:nvSpPr>
          <p:spPr>
            <a:xfrm>
              <a:off x="1055687" y="10175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2880" y="20400"/>
                  </a:lnTo>
                  <a:lnTo>
                    <a:pt x="5760" y="21600"/>
                  </a:lnTo>
                  <a:lnTo>
                    <a:pt x="12960" y="21600"/>
                  </a:lnTo>
                  <a:lnTo>
                    <a:pt x="18720" y="19200"/>
                  </a:lnTo>
                  <a:lnTo>
                    <a:pt x="21600" y="14400"/>
                  </a:lnTo>
                  <a:lnTo>
                    <a:pt x="20160" y="8400"/>
                  </a:lnTo>
                  <a:lnTo>
                    <a:pt x="11520" y="1200"/>
                  </a:lnTo>
                  <a:lnTo>
                    <a:pt x="11520" y="0"/>
                  </a:lnTo>
                  <a:lnTo>
                    <a:pt x="5760" y="4800"/>
                  </a:lnTo>
                  <a:lnTo>
                    <a:pt x="1440" y="9600"/>
                  </a:lnTo>
                  <a:lnTo>
                    <a:pt x="0" y="13200"/>
                  </a:lnTo>
                  <a:lnTo>
                    <a:pt x="0" y="18000"/>
                  </a:lnTo>
                  <a:close/>
                  <a:moveTo>
                    <a:pt x="2880" y="13200"/>
                  </a:moveTo>
                  <a:lnTo>
                    <a:pt x="4320" y="9600"/>
                  </a:lnTo>
                  <a:lnTo>
                    <a:pt x="11520" y="3600"/>
                  </a:lnTo>
                  <a:lnTo>
                    <a:pt x="15840" y="6000"/>
                  </a:lnTo>
                  <a:lnTo>
                    <a:pt x="17280" y="9600"/>
                  </a:lnTo>
                  <a:lnTo>
                    <a:pt x="18720" y="14400"/>
                  </a:lnTo>
                  <a:lnTo>
                    <a:pt x="18720" y="16800"/>
                  </a:lnTo>
                  <a:lnTo>
                    <a:pt x="15840" y="19200"/>
                  </a:lnTo>
                  <a:lnTo>
                    <a:pt x="10080" y="20400"/>
                  </a:lnTo>
                  <a:lnTo>
                    <a:pt x="4320" y="18000"/>
                  </a:lnTo>
                  <a:lnTo>
                    <a:pt x="2880" y="15600"/>
                  </a:lnTo>
                  <a:lnTo>
                    <a:pt x="288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57" name="Freeform 19"/>
            <p:cNvSpPr/>
            <p:nvPr/>
          </p:nvSpPr>
          <p:spPr>
            <a:xfrm>
              <a:off x="4883149" y="123824"/>
              <a:ext cx="161926" cy="2476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831"/>
                  </a:lnTo>
                  <a:lnTo>
                    <a:pt x="6353" y="9969"/>
                  </a:lnTo>
                  <a:lnTo>
                    <a:pt x="6353" y="21600"/>
                  </a:lnTo>
                  <a:lnTo>
                    <a:pt x="15247" y="21600"/>
                  </a:lnTo>
                  <a:lnTo>
                    <a:pt x="15247" y="9138"/>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58" name="Freeform 20"/>
            <p:cNvSpPr/>
            <p:nvPr/>
          </p:nvSpPr>
          <p:spPr>
            <a:xfrm>
              <a:off x="4892674" y="352424"/>
              <a:ext cx="133351" cy="152401"/>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16971" y="17550"/>
                  </a:lnTo>
                  <a:lnTo>
                    <a:pt x="21600" y="12150"/>
                  </a:lnTo>
                  <a:lnTo>
                    <a:pt x="21600" y="6750"/>
                  </a:lnTo>
                  <a:lnTo>
                    <a:pt x="16971" y="1350"/>
                  </a:lnTo>
                  <a:lnTo>
                    <a:pt x="10800" y="0"/>
                  </a:lnTo>
                  <a:lnTo>
                    <a:pt x="6171" y="1350"/>
                  </a:lnTo>
                  <a:lnTo>
                    <a:pt x="3086" y="4050"/>
                  </a:lnTo>
                  <a:lnTo>
                    <a:pt x="0" y="9450"/>
                  </a:lnTo>
                  <a:lnTo>
                    <a:pt x="3086" y="14850"/>
                  </a:lnTo>
                  <a:lnTo>
                    <a:pt x="10800" y="21600"/>
                  </a:lnTo>
                  <a:close/>
                  <a:moveTo>
                    <a:pt x="12343" y="2700"/>
                  </a:moveTo>
                  <a:lnTo>
                    <a:pt x="16971" y="4050"/>
                  </a:lnTo>
                  <a:lnTo>
                    <a:pt x="18514" y="6750"/>
                  </a:lnTo>
                  <a:lnTo>
                    <a:pt x="18514" y="9450"/>
                  </a:lnTo>
                  <a:lnTo>
                    <a:pt x="16971" y="12150"/>
                  </a:lnTo>
                  <a:lnTo>
                    <a:pt x="13886" y="16200"/>
                  </a:lnTo>
                  <a:lnTo>
                    <a:pt x="10800" y="18900"/>
                  </a:lnTo>
                  <a:lnTo>
                    <a:pt x="7714" y="16200"/>
                  </a:lnTo>
                  <a:lnTo>
                    <a:pt x="4629" y="12150"/>
                  </a:lnTo>
                  <a:lnTo>
                    <a:pt x="4629" y="6750"/>
                  </a:lnTo>
                  <a:lnTo>
                    <a:pt x="7714" y="4050"/>
                  </a:lnTo>
                  <a:lnTo>
                    <a:pt x="12343"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59" name="Freeform 21"/>
            <p:cNvSpPr/>
            <p:nvPr/>
          </p:nvSpPr>
          <p:spPr>
            <a:xfrm>
              <a:off x="4883149" y="485774"/>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1440" y="18000"/>
                  </a:moveTo>
                  <a:lnTo>
                    <a:pt x="4320" y="20400"/>
                  </a:lnTo>
                  <a:lnTo>
                    <a:pt x="7200" y="21600"/>
                  </a:lnTo>
                  <a:lnTo>
                    <a:pt x="14400" y="21600"/>
                  </a:lnTo>
                  <a:lnTo>
                    <a:pt x="20160" y="19200"/>
                  </a:lnTo>
                  <a:lnTo>
                    <a:pt x="21600" y="16800"/>
                  </a:lnTo>
                  <a:lnTo>
                    <a:pt x="21600" y="13200"/>
                  </a:lnTo>
                  <a:lnTo>
                    <a:pt x="20160" y="7200"/>
                  </a:lnTo>
                  <a:lnTo>
                    <a:pt x="17280" y="3600"/>
                  </a:lnTo>
                  <a:lnTo>
                    <a:pt x="12960" y="0"/>
                  </a:lnTo>
                  <a:lnTo>
                    <a:pt x="11520" y="0"/>
                  </a:lnTo>
                  <a:lnTo>
                    <a:pt x="5760" y="4800"/>
                  </a:lnTo>
                  <a:lnTo>
                    <a:pt x="2880" y="9600"/>
                  </a:lnTo>
                  <a:lnTo>
                    <a:pt x="0" y="13200"/>
                  </a:lnTo>
                  <a:lnTo>
                    <a:pt x="1440" y="18000"/>
                  </a:lnTo>
                  <a:close/>
                  <a:moveTo>
                    <a:pt x="4320" y="13200"/>
                  </a:moveTo>
                  <a:lnTo>
                    <a:pt x="5760" y="9600"/>
                  </a:lnTo>
                  <a:lnTo>
                    <a:pt x="8640" y="6000"/>
                  </a:lnTo>
                  <a:lnTo>
                    <a:pt x="10080" y="3600"/>
                  </a:lnTo>
                  <a:lnTo>
                    <a:pt x="11520" y="2400"/>
                  </a:lnTo>
                  <a:lnTo>
                    <a:pt x="18720" y="8400"/>
                  </a:lnTo>
                  <a:lnTo>
                    <a:pt x="20160" y="13200"/>
                  </a:lnTo>
                  <a:lnTo>
                    <a:pt x="15840" y="18000"/>
                  </a:lnTo>
                  <a:lnTo>
                    <a:pt x="12960" y="19200"/>
                  </a:lnTo>
                  <a:lnTo>
                    <a:pt x="7200" y="19200"/>
                  </a:lnTo>
                  <a:lnTo>
                    <a:pt x="5760" y="16800"/>
                  </a:lnTo>
                  <a:lnTo>
                    <a:pt x="4320" y="15600"/>
                  </a:lnTo>
                  <a:lnTo>
                    <a:pt x="432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60" name="Freeform 22"/>
            <p:cNvSpPr/>
            <p:nvPr/>
          </p:nvSpPr>
          <p:spPr>
            <a:xfrm>
              <a:off x="4816474" y="3806824"/>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9818" y="21600"/>
                  </a:moveTo>
                  <a:lnTo>
                    <a:pt x="17673" y="16200"/>
                  </a:lnTo>
                  <a:lnTo>
                    <a:pt x="21600" y="10800"/>
                  </a:lnTo>
                  <a:lnTo>
                    <a:pt x="21600" y="5400"/>
                  </a:lnTo>
                  <a:lnTo>
                    <a:pt x="17673" y="1350"/>
                  </a:lnTo>
                  <a:lnTo>
                    <a:pt x="9818" y="0"/>
                  </a:lnTo>
                  <a:lnTo>
                    <a:pt x="5891" y="0"/>
                  </a:lnTo>
                  <a:lnTo>
                    <a:pt x="1964" y="2700"/>
                  </a:lnTo>
                  <a:lnTo>
                    <a:pt x="0" y="8100"/>
                  </a:lnTo>
                  <a:lnTo>
                    <a:pt x="1964" y="13500"/>
                  </a:lnTo>
                  <a:lnTo>
                    <a:pt x="5891" y="18900"/>
                  </a:lnTo>
                  <a:lnTo>
                    <a:pt x="9818" y="21600"/>
                  </a:lnTo>
                  <a:close/>
                  <a:moveTo>
                    <a:pt x="9818" y="2700"/>
                  </a:moveTo>
                  <a:lnTo>
                    <a:pt x="15709" y="4050"/>
                  </a:lnTo>
                  <a:lnTo>
                    <a:pt x="17673" y="5400"/>
                  </a:lnTo>
                  <a:lnTo>
                    <a:pt x="17673" y="8100"/>
                  </a:lnTo>
                  <a:lnTo>
                    <a:pt x="15709" y="10800"/>
                  </a:lnTo>
                  <a:lnTo>
                    <a:pt x="11782" y="14850"/>
                  </a:lnTo>
                  <a:lnTo>
                    <a:pt x="9818" y="17550"/>
                  </a:lnTo>
                  <a:lnTo>
                    <a:pt x="5891" y="14850"/>
                  </a:lnTo>
                  <a:lnTo>
                    <a:pt x="1964" y="6750"/>
                  </a:lnTo>
                  <a:lnTo>
                    <a:pt x="5891" y="2700"/>
                  </a:lnTo>
                  <a:lnTo>
                    <a:pt x="9818"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61" name="Freeform 23"/>
            <p:cNvSpPr/>
            <p:nvPr/>
          </p:nvSpPr>
          <p:spPr>
            <a:xfrm>
              <a:off x="989012" y="0"/>
              <a:ext cx="4132264" cy="704850"/>
            </a:xfrm>
            <a:custGeom>
              <a:avLst/>
              <a:gdLst/>
              <a:ahLst/>
              <a:cxnLst>
                <a:cxn ang="0">
                  <a:pos x="wd2" y="hd2"/>
                </a:cxn>
                <a:cxn ang="5400000">
                  <a:pos x="wd2" y="hd2"/>
                </a:cxn>
                <a:cxn ang="10800000">
                  <a:pos x="wd2" y="hd2"/>
                </a:cxn>
                <a:cxn ang="16200000">
                  <a:pos x="wd2" y="hd2"/>
                </a:cxn>
              </a:cxnLst>
              <a:rect l="0" t="0" r="r" b="b"/>
              <a:pathLst>
                <a:path w="21600" h="21600" extrusionOk="0">
                  <a:moveTo>
                    <a:pt x="21458" y="0"/>
                  </a:moveTo>
                  <a:lnTo>
                    <a:pt x="21600" y="3503"/>
                  </a:lnTo>
                  <a:lnTo>
                    <a:pt x="50" y="21600"/>
                  </a:lnTo>
                  <a:lnTo>
                    <a:pt x="0" y="19265"/>
                  </a:lnTo>
                  <a:lnTo>
                    <a:pt x="10200" y="4670"/>
                  </a:lnTo>
                  <a:lnTo>
                    <a:pt x="11250" y="3795"/>
                  </a:lnTo>
                  <a:lnTo>
                    <a:pt x="21458"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62" name="Freeform 24"/>
            <p:cNvSpPr/>
            <p:nvPr/>
          </p:nvSpPr>
          <p:spPr>
            <a:xfrm>
              <a:off x="857249" y="4200524"/>
              <a:ext cx="133351" cy="150814"/>
            </a:xfrm>
            <a:custGeom>
              <a:avLst/>
              <a:gdLst/>
              <a:ahLst/>
              <a:cxnLst>
                <a:cxn ang="0">
                  <a:pos x="wd2" y="hd2"/>
                </a:cxn>
                <a:cxn ang="5400000">
                  <a:pos x="wd2" y="hd2"/>
                </a:cxn>
                <a:cxn ang="10800000">
                  <a:pos x="wd2" y="hd2"/>
                </a:cxn>
                <a:cxn ang="16200000">
                  <a:pos x="wd2" y="hd2"/>
                </a:cxn>
              </a:cxnLst>
              <a:rect l="0" t="0" r="r" b="b"/>
              <a:pathLst>
                <a:path w="21600" h="21600" extrusionOk="0">
                  <a:moveTo>
                    <a:pt x="9257" y="21600"/>
                  </a:moveTo>
                  <a:lnTo>
                    <a:pt x="15429" y="17507"/>
                  </a:lnTo>
                  <a:lnTo>
                    <a:pt x="20057" y="12051"/>
                  </a:lnTo>
                  <a:lnTo>
                    <a:pt x="21600" y="9549"/>
                  </a:lnTo>
                  <a:lnTo>
                    <a:pt x="21600" y="6821"/>
                  </a:lnTo>
                  <a:lnTo>
                    <a:pt x="18514" y="1364"/>
                  </a:lnTo>
                  <a:lnTo>
                    <a:pt x="10800" y="0"/>
                  </a:lnTo>
                  <a:lnTo>
                    <a:pt x="7714" y="0"/>
                  </a:lnTo>
                  <a:lnTo>
                    <a:pt x="3086" y="2728"/>
                  </a:lnTo>
                  <a:lnTo>
                    <a:pt x="0" y="5457"/>
                  </a:lnTo>
                  <a:lnTo>
                    <a:pt x="0" y="8185"/>
                  </a:lnTo>
                  <a:lnTo>
                    <a:pt x="1543" y="13415"/>
                  </a:lnTo>
                  <a:lnTo>
                    <a:pt x="6171" y="18872"/>
                  </a:lnTo>
                  <a:lnTo>
                    <a:pt x="9257" y="21600"/>
                  </a:lnTo>
                  <a:close/>
                  <a:moveTo>
                    <a:pt x="12343" y="2728"/>
                  </a:moveTo>
                  <a:lnTo>
                    <a:pt x="16971" y="4093"/>
                  </a:lnTo>
                  <a:lnTo>
                    <a:pt x="18514" y="6821"/>
                  </a:lnTo>
                  <a:lnTo>
                    <a:pt x="18514" y="9549"/>
                  </a:lnTo>
                  <a:lnTo>
                    <a:pt x="16971" y="12051"/>
                  </a:lnTo>
                  <a:lnTo>
                    <a:pt x="10800" y="17507"/>
                  </a:lnTo>
                  <a:lnTo>
                    <a:pt x="9257" y="17507"/>
                  </a:lnTo>
                  <a:lnTo>
                    <a:pt x="6171" y="14779"/>
                  </a:lnTo>
                  <a:lnTo>
                    <a:pt x="4629" y="10914"/>
                  </a:lnTo>
                  <a:lnTo>
                    <a:pt x="4629" y="6821"/>
                  </a:lnTo>
                  <a:lnTo>
                    <a:pt x="7714" y="2728"/>
                  </a:lnTo>
                  <a:lnTo>
                    <a:pt x="12343" y="272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63" name="Freeform 25"/>
            <p:cNvSpPr/>
            <p:nvPr/>
          </p:nvSpPr>
          <p:spPr>
            <a:xfrm>
              <a:off x="2198687" y="43576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2880" y="19200"/>
                  </a:moveTo>
                  <a:lnTo>
                    <a:pt x="5760" y="21600"/>
                  </a:lnTo>
                  <a:lnTo>
                    <a:pt x="10080" y="21600"/>
                  </a:lnTo>
                  <a:lnTo>
                    <a:pt x="15840" y="20400"/>
                  </a:lnTo>
                  <a:lnTo>
                    <a:pt x="20160" y="15600"/>
                  </a:lnTo>
                  <a:lnTo>
                    <a:pt x="21600" y="13200"/>
                  </a:lnTo>
                  <a:lnTo>
                    <a:pt x="20160" y="9600"/>
                  </a:lnTo>
                  <a:lnTo>
                    <a:pt x="15840" y="4800"/>
                  </a:lnTo>
                  <a:lnTo>
                    <a:pt x="11520" y="2400"/>
                  </a:lnTo>
                  <a:lnTo>
                    <a:pt x="8640" y="0"/>
                  </a:lnTo>
                  <a:lnTo>
                    <a:pt x="5760" y="0"/>
                  </a:lnTo>
                  <a:lnTo>
                    <a:pt x="2880" y="6000"/>
                  </a:lnTo>
                  <a:lnTo>
                    <a:pt x="0" y="10800"/>
                  </a:lnTo>
                  <a:lnTo>
                    <a:pt x="0" y="15600"/>
                  </a:lnTo>
                  <a:lnTo>
                    <a:pt x="2880" y="19200"/>
                  </a:lnTo>
                  <a:close/>
                  <a:moveTo>
                    <a:pt x="2880" y="14400"/>
                  </a:moveTo>
                  <a:lnTo>
                    <a:pt x="7200" y="3600"/>
                  </a:lnTo>
                  <a:lnTo>
                    <a:pt x="7200" y="2400"/>
                  </a:lnTo>
                  <a:lnTo>
                    <a:pt x="15840" y="7200"/>
                  </a:lnTo>
                  <a:lnTo>
                    <a:pt x="18720" y="10800"/>
                  </a:lnTo>
                  <a:lnTo>
                    <a:pt x="18720" y="14400"/>
                  </a:lnTo>
                  <a:lnTo>
                    <a:pt x="17280" y="16800"/>
                  </a:lnTo>
                  <a:lnTo>
                    <a:pt x="11520" y="19200"/>
                  </a:lnTo>
                  <a:lnTo>
                    <a:pt x="8640" y="19200"/>
                  </a:lnTo>
                  <a:lnTo>
                    <a:pt x="5760" y="18000"/>
                  </a:lnTo>
                  <a:lnTo>
                    <a:pt x="4320" y="16800"/>
                  </a:lnTo>
                  <a:lnTo>
                    <a:pt x="2880" y="144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64" name="Freeform 26"/>
            <p:cNvSpPr/>
            <p:nvPr/>
          </p:nvSpPr>
          <p:spPr>
            <a:xfrm>
              <a:off x="9524" y="4357687"/>
              <a:ext cx="114301" cy="1428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8640"/>
                  </a:lnTo>
                  <a:lnTo>
                    <a:pt x="18254" y="2880"/>
                  </a:lnTo>
                  <a:lnTo>
                    <a:pt x="10952" y="0"/>
                  </a:lnTo>
                  <a:lnTo>
                    <a:pt x="3651" y="2880"/>
                  </a:lnTo>
                  <a:lnTo>
                    <a:pt x="0" y="8640"/>
                  </a:lnTo>
                  <a:lnTo>
                    <a:pt x="1825" y="14400"/>
                  </a:lnTo>
                  <a:lnTo>
                    <a:pt x="9127" y="18720"/>
                  </a:lnTo>
                  <a:lnTo>
                    <a:pt x="16428" y="21600"/>
                  </a:lnTo>
                  <a:lnTo>
                    <a:pt x="21600" y="21600"/>
                  </a:lnTo>
                  <a:close/>
                  <a:moveTo>
                    <a:pt x="7301" y="4320"/>
                  </a:moveTo>
                  <a:lnTo>
                    <a:pt x="16428" y="4320"/>
                  </a:lnTo>
                  <a:lnTo>
                    <a:pt x="18254" y="10080"/>
                  </a:lnTo>
                  <a:lnTo>
                    <a:pt x="18254" y="18720"/>
                  </a:lnTo>
                  <a:lnTo>
                    <a:pt x="7301" y="15840"/>
                  </a:lnTo>
                  <a:lnTo>
                    <a:pt x="3651" y="11520"/>
                  </a:lnTo>
                  <a:lnTo>
                    <a:pt x="3651" y="7200"/>
                  </a:lnTo>
                  <a:lnTo>
                    <a:pt x="7301" y="432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65" name="Oval 27"/>
            <p:cNvSpPr/>
            <p:nvPr/>
          </p:nvSpPr>
          <p:spPr>
            <a:xfrm>
              <a:off x="79374" y="4303712"/>
              <a:ext cx="2190751" cy="617539"/>
            </a:xfrm>
            <a:prstGeom prst="ellipse">
              <a:avLst/>
            </a:pr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66" name="Oval 28"/>
            <p:cNvSpPr/>
            <p:nvPr/>
          </p:nvSpPr>
          <p:spPr>
            <a:xfrm>
              <a:off x="0" y="4297362"/>
              <a:ext cx="2384426" cy="457201"/>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67" name="Oval 29"/>
            <p:cNvSpPr/>
            <p:nvPr/>
          </p:nvSpPr>
          <p:spPr>
            <a:xfrm>
              <a:off x="74612" y="4338637"/>
              <a:ext cx="2262189" cy="349251"/>
            </a:xfrm>
            <a:prstGeom prst="ellipse">
              <a:avLst/>
            </a:prstGeom>
            <a:gradFill flip="none" rotWithShape="1">
              <a:gsLst>
                <a:gs pos="0">
                  <a:srgbClr val="663300"/>
                </a:gs>
                <a:gs pos="100000">
                  <a:srgbClr val="82582E"/>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68" name="Freeform 30"/>
            <p:cNvSpPr/>
            <p:nvPr/>
          </p:nvSpPr>
          <p:spPr>
            <a:xfrm>
              <a:off x="2141537" y="4224337"/>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5840" y="21600"/>
                  </a:moveTo>
                  <a:lnTo>
                    <a:pt x="18720" y="14850"/>
                  </a:lnTo>
                  <a:lnTo>
                    <a:pt x="21600" y="9450"/>
                  </a:lnTo>
                  <a:lnTo>
                    <a:pt x="18720" y="4050"/>
                  </a:lnTo>
                  <a:lnTo>
                    <a:pt x="14400" y="0"/>
                  </a:lnTo>
                  <a:lnTo>
                    <a:pt x="7200" y="1350"/>
                  </a:lnTo>
                  <a:lnTo>
                    <a:pt x="1440" y="6750"/>
                  </a:lnTo>
                  <a:lnTo>
                    <a:pt x="0" y="9450"/>
                  </a:lnTo>
                  <a:lnTo>
                    <a:pt x="1440" y="13500"/>
                  </a:lnTo>
                  <a:lnTo>
                    <a:pt x="5760" y="17550"/>
                  </a:lnTo>
                  <a:lnTo>
                    <a:pt x="11520" y="20250"/>
                  </a:lnTo>
                  <a:lnTo>
                    <a:pt x="15840" y="21600"/>
                  </a:lnTo>
                  <a:close/>
                  <a:moveTo>
                    <a:pt x="10080" y="4050"/>
                  </a:moveTo>
                  <a:lnTo>
                    <a:pt x="14400" y="4050"/>
                  </a:lnTo>
                  <a:lnTo>
                    <a:pt x="17280" y="5400"/>
                  </a:lnTo>
                  <a:lnTo>
                    <a:pt x="17280" y="10800"/>
                  </a:lnTo>
                  <a:lnTo>
                    <a:pt x="15840" y="16200"/>
                  </a:lnTo>
                  <a:lnTo>
                    <a:pt x="14400" y="17550"/>
                  </a:lnTo>
                  <a:lnTo>
                    <a:pt x="14400" y="18900"/>
                  </a:lnTo>
                  <a:lnTo>
                    <a:pt x="10080" y="16200"/>
                  </a:lnTo>
                  <a:lnTo>
                    <a:pt x="7200" y="14850"/>
                  </a:lnTo>
                  <a:lnTo>
                    <a:pt x="4320" y="9450"/>
                  </a:lnTo>
                  <a:lnTo>
                    <a:pt x="5760" y="6750"/>
                  </a:lnTo>
                  <a:lnTo>
                    <a:pt x="10080"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69" name="Freeform 31"/>
            <p:cNvSpPr/>
            <p:nvPr/>
          </p:nvSpPr>
          <p:spPr>
            <a:xfrm>
              <a:off x="4806949" y="3930649"/>
              <a:ext cx="114301"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3600" y="20400"/>
                  </a:lnTo>
                  <a:lnTo>
                    <a:pt x="7200" y="21600"/>
                  </a:lnTo>
                  <a:lnTo>
                    <a:pt x="14400" y="21600"/>
                  </a:lnTo>
                  <a:lnTo>
                    <a:pt x="19800" y="19200"/>
                  </a:lnTo>
                  <a:lnTo>
                    <a:pt x="21600" y="13200"/>
                  </a:lnTo>
                  <a:lnTo>
                    <a:pt x="18000" y="3600"/>
                  </a:lnTo>
                  <a:lnTo>
                    <a:pt x="12600" y="0"/>
                  </a:lnTo>
                  <a:lnTo>
                    <a:pt x="10800" y="0"/>
                  </a:lnTo>
                  <a:lnTo>
                    <a:pt x="5400" y="4800"/>
                  </a:lnTo>
                  <a:lnTo>
                    <a:pt x="1800" y="9600"/>
                  </a:lnTo>
                  <a:lnTo>
                    <a:pt x="0" y="13200"/>
                  </a:lnTo>
                  <a:lnTo>
                    <a:pt x="0" y="18000"/>
                  </a:lnTo>
                  <a:close/>
                  <a:moveTo>
                    <a:pt x="3600" y="13200"/>
                  </a:moveTo>
                  <a:lnTo>
                    <a:pt x="5400" y="9600"/>
                  </a:lnTo>
                  <a:lnTo>
                    <a:pt x="9000" y="4800"/>
                  </a:lnTo>
                  <a:lnTo>
                    <a:pt x="10800" y="3600"/>
                  </a:lnTo>
                  <a:lnTo>
                    <a:pt x="16200" y="6000"/>
                  </a:lnTo>
                  <a:lnTo>
                    <a:pt x="18000" y="9600"/>
                  </a:lnTo>
                  <a:lnTo>
                    <a:pt x="19800" y="14400"/>
                  </a:lnTo>
                  <a:lnTo>
                    <a:pt x="19800" y="16800"/>
                  </a:lnTo>
                  <a:lnTo>
                    <a:pt x="16200" y="19200"/>
                  </a:lnTo>
                  <a:lnTo>
                    <a:pt x="9000" y="20400"/>
                  </a:lnTo>
                  <a:lnTo>
                    <a:pt x="7200" y="19200"/>
                  </a:lnTo>
                  <a:lnTo>
                    <a:pt x="3600" y="18000"/>
                  </a:lnTo>
                  <a:lnTo>
                    <a:pt x="360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70" name="Rectangle 32"/>
            <p:cNvSpPr/>
            <p:nvPr/>
          </p:nvSpPr>
          <p:spPr>
            <a:xfrm>
              <a:off x="2927349" y="1025524"/>
              <a:ext cx="274638" cy="4030664"/>
            </a:xfrm>
            <a:prstGeom prst="rect">
              <a:avLst/>
            </a:pr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71" name="Rectangle 33"/>
            <p:cNvSpPr/>
            <p:nvPr/>
          </p:nvSpPr>
          <p:spPr>
            <a:xfrm>
              <a:off x="3006724" y="663574"/>
              <a:ext cx="120651" cy="381000"/>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72" name="AutoShape 34"/>
            <p:cNvSpPr/>
            <p:nvPr/>
          </p:nvSpPr>
          <p:spPr>
            <a:xfrm>
              <a:off x="2898774" y="977899"/>
              <a:ext cx="325439" cy="82551"/>
            </a:xfrm>
            <a:prstGeom prst="roundRect">
              <a:avLst>
                <a:gd name="adj" fmla="val 16667"/>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73" name="Freeform 35"/>
            <p:cNvSpPr/>
            <p:nvPr/>
          </p:nvSpPr>
          <p:spPr>
            <a:xfrm>
              <a:off x="3035299" y="638174"/>
              <a:ext cx="400051" cy="25019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1029" y="1151"/>
                  </a:lnTo>
                  <a:lnTo>
                    <a:pt x="1029" y="822"/>
                  </a:lnTo>
                  <a:lnTo>
                    <a:pt x="0" y="164"/>
                  </a:lnTo>
                  <a:lnTo>
                    <a:pt x="6171" y="0"/>
                  </a:lnTo>
                  <a:lnTo>
                    <a:pt x="6686" y="658"/>
                  </a:lnTo>
                  <a:lnTo>
                    <a:pt x="7543" y="905"/>
                  </a:lnTo>
                </a:path>
              </a:pathLst>
            </a:cu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74" name="Freeform 36"/>
            <p:cNvSpPr/>
            <p:nvPr/>
          </p:nvSpPr>
          <p:spPr>
            <a:xfrm>
              <a:off x="2817812" y="466724"/>
              <a:ext cx="503239" cy="219076"/>
            </a:xfrm>
            <a:custGeom>
              <a:avLst/>
              <a:gdLst/>
              <a:ahLst/>
              <a:cxnLst>
                <a:cxn ang="0">
                  <a:pos x="wd2" y="hd2"/>
                </a:cxn>
                <a:cxn ang="5400000">
                  <a:pos x="wd2" y="hd2"/>
                </a:cxn>
                <a:cxn ang="10800000">
                  <a:pos x="wd2" y="hd2"/>
                </a:cxn>
                <a:cxn ang="16200000">
                  <a:pos x="wd2" y="hd2"/>
                </a:cxn>
              </a:cxnLst>
              <a:rect l="0" t="0" r="r" b="b"/>
              <a:pathLst>
                <a:path w="21600" h="21600" extrusionOk="0">
                  <a:moveTo>
                    <a:pt x="11005" y="0"/>
                  </a:moveTo>
                  <a:lnTo>
                    <a:pt x="15516" y="939"/>
                  </a:lnTo>
                  <a:lnTo>
                    <a:pt x="18797" y="5635"/>
                  </a:lnTo>
                  <a:lnTo>
                    <a:pt x="20780" y="12209"/>
                  </a:lnTo>
                  <a:lnTo>
                    <a:pt x="21600" y="21600"/>
                  </a:lnTo>
                  <a:lnTo>
                    <a:pt x="0" y="21600"/>
                  </a:lnTo>
                  <a:lnTo>
                    <a:pt x="752" y="12209"/>
                  </a:lnTo>
                  <a:lnTo>
                    <a:pt x="3213" y="5635"/>
                  </a:lnTo>
                  <a:lnTo>
                    <a:pt x="6494" y="939"/>
                  </a:lnTo>
                  <a:lnTo>
                    <a:pt x="11005"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grpSp>
      <p:sp>
        <p:nvSpPr>
          <p:cNvPr id="2376" name="Title Text"/>
          <p:cNvSpPr txBox="1">
            <a:spLocks noGrp="1"/>
          </p:cNvSpPr>
          <p:nvPr>
            <p:ph type="title"/>
          </p:nvPr>
        </p:nvSpPr>
        <p:spPr>
          <a:xfrm>
            <a:off x="457200" y="277813"/>
            <a:ext cx="8229600" cy="1143001"/>
          </a:xfrm>
          <a:prstGeom prst="rect">
            <a:avLst/>
          </a:prstGeom>
        </p:spPr>
        <p:txBody>
          <a:bodyPr/>
          <a:lstStyle>
            <a:lvl1pPr>
              <a:defRPr>
                <a:solidFill>
                  <a:srgbClr val="DBBD71"/>
                </a:solidFill>
              </a:defRPr>
            </a:lvl1pPr>
          </a:lstStyle>
          <a:p>
            <a:r>
              <a:t>Title Text</a:t>
            </a:r>
          </a:p>
        </p:txBody>
      </p:sp>
      <p:sp>
        <p:nvSpPr>
          <p:cNvPr id="2377" name="Body Level One…"/>
          <p:cNvSpPr txBox="1">
            <a:spLocks noGrp="1"/>
          </p:cNvSpPr>
          <p:nvPr>
            <p:ph type="body" sz="half" idx="1"/>
          </p:nvPr>
        </p:nvSpPr>
        <p:spPr>
          <a:xfrm>
            <a:off x="457200" y="1600200"/>
            <a:ext cx="4038600" cy="4530725"/>
          </a:xfrm>
          <a:prstGeom prst="rect">
            <a:avLst/>
          </a:prstGeom>
        </p:spPr>
        <p:txBody>
          <a:bodyPr/>
          <a:lstStyle>
            <a:lvl1pPr>
              <a:spcBef>
                <a:spcPts val="600"/>
              </a:spcBef>
              <a:buClr>
                <a:srgbClr val="FFCC66"/>
              </a:buClr>
              <a:buSzPct val="65000"/>
              <a:buChar char="■"/>
              <a:defRPr sz="2800">
                <a:latin typeface="Tahoma"/>
                <a:ea typeface="Tahoma"/>
                <a:cs typeface="Tahoma"/>
                <a:sym typeface="Tahoma"/>
              </a:defRPr>
            </a:lvl1pPr>
            <a:lvl2pPr marL="790575" indent="-333375">
              <a:spcBef>
                <a:spcPts val="600"/>
              </a:spcBef>
              <a:buClr>
                <a:srgbClr val="FFCC66"/>
              </a:buClr>
              <a:buSzPct val="65000"/>
              <a:buChar char="■"/>
              <a:defRPr sz="2800">
                <a:latin typeface="Tahoma"/>
                <a:ea typeface="Tahoma"/>
                <a:cs typeface="Tahoma"/>
                <a:sym typeface="Tahoma"/>
              </a:defRPr>
            </a:lvl2pPr>
            <a:lvl3pPr marL="1234439" indent="-320039">
              <a:spcBef>
                <a:spcPts val="600"/>
              </a:spcBef>
              <a:buClr>
                <a:srgbClr val="FFCC66"/>
              </a:buClr>
              <a:buSzPct val="65000"/>
              <a:buChar char="■"/>
              <a:defRPr sz="2800">
                <a:latin typeface="Tahoma"/>
                <a:ea typeface="Tahoma"/>
                <a:cs typeface="Tahoma"/>
                <a:sym typeface="Tahoma"/>
              </a:defRPr>
            </a:lvl3pPr>
            <a:lvl4pPr marL="1727200" indent="-355600">
              <a:spcBef>
                <a:spcPts val="600"/>
              </a:spcBef>
              <a:buClr>
                <a:srgbClr val="FFCC66"/>
              </a:buClr>
              <a:buSzPct val="65000"/>
              <a:buChar char="■"/>
              <a:defRPr sz="2800">
                <a:latin typeface="Tahoma"/>
                <a:ea typeface="Tahoma"/>
                <a:cs typeface="Tahoma"/>
                <a:sym typeface="Tahoma"/>
              </a:defRPr>
            </a:lvl4pPr>
            <a:lvl5pPr marL="2184400" indent="-355600">
              <a:spcBef>
                <a:spcPts val="600"/>
              </a:spcBef>
              <a:buClr>
                <a:srgbClr val="FFCC66"/>
              </a:buClr>
              <a:buSzPct val="65000"/>
              <a:buChar char="■"/>
              <a:defRPr sz="2800">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2378" name="Slide Number"/>
          <p:cNvSpPr txBox="1">
            <a:spLocks noGrp="1"/>
          </p:cNvSpPr>
          <p:nvPr>
            <p:ph type="sldNum" sz="quarter" idx="2"/>
          </p:nvPr>
        </p:nvSpPr>
        <p:spPr>
          <a:xfrm>
            <a:off x="8416270" y="6466522"/>
            <a:ext cx="270531" cy="269241"/>
          </a:xfrm>
          <a:prstGeom prst="rect">
            <a:avLst/>
          </a:prstGeom>
        </p:spPr>
        <p:txBody>
          <a:bodyPr anchor="b"/>
          <a:lstStyle>
            <a:lvl1pPr>
              <a:defRPr sz="1200">
                <a:latin typeface="Tahoma"/>
                <a:ea typeface="Tahoma"/>
                <a:cs typeface="Tahoma"/>
                <a:sym typeface="Tahoma"/>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1896488621"/>
      </p:ext>
    </p:extLst>
  </p:cSld>
  <p:clrMapOvr>
    <a:masterClrMapping/>
  </p:clrMapOvr>
  <p:transition spd="med"/>
</p:sldLayout>
</file>

<file path=ppt/slideLayouts/slideLayout336.xml><?xml version="1.0" encoding="utf-8"?>
<p:sldLayout xmlns:a="http://schemas.openxmlformats.org/drawingml/2006/main" xmlns:r="http://schemas.openxmlformats.org/officeDocument/2006/relationships" xmlns:p="http://schemas.openxmlformats.org/presentationml/2006/main" showMasterSp="0" type="tx">
  <p:cSld name="9_Comparison">
    <p:bg>
      <p:bgPr>
        <a:gradFill flip="none" rotWithShape="1">
          <a:gsLst>
            <a:gs pos="0">
              <a:srgbClr val="663300"/>
            </a:gs>
            <a:gs pos="50000">
              <a:srgbClr val="996600"/>
            </a:gs>
            <a:gs pos="100000">
              <a:srgbClr val="663300"/>
            </a:gs>
          </a:gsLst>
          <a:lin ang="5400000" scaled="0"/>
        </a:gradFill>
        <a:effectLst/>
      </p:bgPr>
    </p:bg>
    <p:spTree>
      <p:nvGrpSpPr>
        <p:cNvPr id="1" name=""/>
        <p:cNvGrpSpPr/>
        <p:nvPr/>
      </p:nvGrpSpPr>
      <p:grpSpPr>
        <a:xfrm>
          <a:off x="0" y="0"/>
          <a:ext cx="0" cy="0"/>
          <a:chOff x="0" y="0"/>
          <a:chExt cx="0" cy="0"/>
        </a:xfrm>
      </p:grpSpPr>
      <p:grpSp>
        <p:nvGrpSpPr>
          <p:cNvPr id="2419" name="Group 2"/>
          <p:cNvGrpSpPr/>
          <p:nvPr/>
        </p:nvGrpSpPr>
        <p:grpSpPr>
          <a:xfrm>
            <a:off x="3800475" y="1789113"/>
            <a:ext cx="5350046" cy="5056188"/>
            <a:chOff x="0" y="0"/>
            <a:chExt cx="5350045" cy="5056187"/>
          </a:xfrm>
        </p:grpSpPr>
        <p:sp>
          <p:nvSpPr>
            <p:cNvPr id="2385" name="Rectangle 3"/>
            <p:cNvSpPr/>
            <p:nvPr/>
          </p:nvSpPr>
          <p:spPr>
            <a:xfrm>
              <a:off x="2914649" y="377824"/>
              <a:ext cx="312738" cy="161925"/>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86" name="Oval 4"/>
            <p:cNvSpPr/>
            <p:nvPr/>
          </p:nvSpPr>
          <p:spPr>
            <a:xfrm>
              <a:off x="3024187" y="92074"/>
              <a:ext cx="74613" cy="74613"/>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87" name="Rectangle 5"/>
            <p:cNvSpPr/>
            <p:nvPr/>
          </p:nvSpPr>
          <p:spPr>
            <a:xfrm>
              <a:off x="3991359" y="650874"/>
              <a:ext cx="951732" cy="3157539"/>
            </a:xfrm>
            <a:custGeom>
              <a:avLst/>
              <a:gdLst/>
              <a:ahLst/>
              <a:cxnLst>
                <a:cxn ang="0">
                  <a:pos x="wd2" y="hd2"/>
                </a:cxn>
                <a:cxn ang="5400000">
                  <a:pos x="wd2" y="hd2"/>
                </a:cxn>
                <a:cxn ang="10800000">
                  <a:pos x="wd2" y="hd2"/>
                </a:cxn>
                <a:cxn ang="16200000">
                  <a:pos x="wd2" y="hd2"/>
                </a:cxn>
              </a:cxnLst>
              <a:rect l="0" t="0" r="r" b="b"/>
              <a:pathLst>
                <a:path w="21600" h="21600" extrusionOk="0">
                  <a:moveTo>
                    <a:pt x="21324" y="0"/>
                  </a:moveTo>
                  <a:lnTo>
                    <a:pt x="21600" y="25"/>
                  </a:lnTo>
                  <a:lnTo>
                    <a:pt x="276" y="21600"/>
                  </a:lnTo>
                  <a:lnTo>
                    <a:pt x="0" y="21575"/>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88" name="Freeform 6"/>
            <p:cNvSpPr/>
            <p:nvPr/>
          </p:nvSpPr>
          <p:spPr>
            <a:xfrm>
              <a:off x="3932237" y="3779837"/>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5891" y="21600"/>
                  </a:moveTo>
                  <a:lnTo>
                    <a:pt x="13745" y="17550"/>
                  </a:lnTo>
                  <a:lnTo>
                    <a:pt x="19636" y="13500"/>
                  </a:lnTo>
                  <a:lnTo>
                    <a:pt x="21600" y="8100"/>
                  </a:lnTo>
                  <a:lnTo>
                    <a:pt x="19636" y="2700"/>
                  </a:lnTo>
                  <a:lnTo>
                    <a:pt x="11782" y="0"/>
                  </a:lnTo>
                  <a:lnTo>
                    <a:pt x="3927" y="2700"/>
                  </a:lnTo>
                  <a:lnTo>
                    <a:pt x="0" y="8100"/>
                  </a:lnTo>
                  <a:lnTo>
                    <a:pt x="0" y="13500"/>
                  </a:lnTo>
                  <a:lnTo>
                    <a:pt x="5891" y="21600"/>
                  </a:lnTo>
                  <a:close/>
                  <a:moveTo>
                    <a:pt x="13745" y="4050"/>
                  </a:moveTo>
                  <a:lnTo>
                    <a:pt x="17673" y="5400"/>
                  </a:lnTo>
                  <a:lnTo>
                    <a:pt x="19636" y="8100"/>
                  </a:lnTo>
                  <a:lnTo>
                    <a:pt x="19636" y="10800"/>
                  </a:lnTo>
                  <a:lnTo>
                    <a:pt x="11782" y="16200"/>
                  </a:lnTo>
                  <a:lnTo>
                    <a:pt x="7855" y="17550"/>
                  </a:lnTo>
                  <a:lnTo>
                    <a:pt x="3927" y="10800"/>
                  </a:lnTo>
                  <a:lnTo>
                    <a:pt x="5891" y="5400"/>
                  </a:lnTo>
                  <a:lnTo>
                    <a:pt x="9818" y="4050"/>
                  </a:lnTo>
                  <a:lnTo>
                    <a:pt x="13745"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89" name="Rectangle 7"/>
            <p:cNvSpPr/>
            <p:nvPr/>
          </p:nvSpPr>
          <p:spPr>
            <a:xfrm>
              <a:off x="4866237" y="648095"/>
              <a:ext cx="97326" cy="3171034"/>
            </a:xfrm>
            <a:custGeom>
              <a:avLst/>
              <a:gdLst/>
              <a:ahLst/>
              <a:cxnLst>
                <a:cxn ang="0">
                  <a:pos x="wd2" y="hd2"/>
                </a:cxn>
                <a:cxn ang="5400000">
                  <a:pos x="wd2" y="hd2"/>
                </a:cxn>
                <a:cxn ang="10800000">
                  <a:pos x="wd2" y="hd2"/>
                </a:cxn>
                <a:cxn ang="16200000">
                  <a:pos x="wd2" y="hd2"/>
                </a:cxn>
              </a:cxnLst>
              <a:rect l="0" t="0" r="r" b="b"/>
              <a:pathLst>
                <a:path w="21600" h="21600" extrusionOk="0">
                  <a:moveTo>
                    <a:pt x="18782" y="0"/>
                  </a:moveTo>
                  <a:lnTo>
                    <a:pt x="21600" y="2"/>
                  </a:lnTo>
                  <a:lnTo>
                    <a:pt x="2818" y="21600"/>
                  </a:lnTo>
                  <a:lnTo>
                    <a:pt x="0" y="2159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90" name="Rectangle 8"/>
            <p:cNvSpPr/>
            <p:nvPr/>
          </p:nvSpPr>
          <p:spPr>
            <a:xfrm>
              <a:off x="4965528" y="649012"/>
              <a:ext cx="384518" cy="1351513"/>
            </a:xfrm>
            <a:custGeom>
              <a:avLst/>
              <a:gdLst/>
              <a:ahLst/>
              <a:cxnLst>
                <a:cxn ang="0">
                  <a:pos x="wd2" y="hd2"/>
                </a:cxn>
                <a:cxn ang="5400000">
                  <a:pos x="wd2" y="hd2"/>
                </a:cxn>
                <a:cxn ang="10800000">
                  <a:pos x="wd2" y="hd2"/>
                </a:cxn>
                <a:cxn ang="16200000">
                  <a:pos x="wd2" y="hd2"/>
                </a:cxn>
              </a:cxnLst>
              <a:rect l="0" t="0" r="r" b="b"/>
              <a:pathLst>
                <a:path w="21600" h="21600" extrusionOk="0">
                  <a:moveTo>
                    <a:pt x="0" y="54"/>
                  </a:moveTo>
                  <a:lnTo>
                    <a:pt x="688" y="0"/>
                  </a:lnTo>
                  <a:lnTo>
                    <a:pt x="21600" y="21546"/>
                  </a:lnTo>
                  <a:lnTo>
                    <a:pt x="20912"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91" name="Rectangle 9"/>
            <p:cNvSpPr/>
            <p:nvPr/>
          </p:nvSpPr>
          <p:spPr>
            <a:xfrm>
              <a:off x="1140127" y="1179683"/>
              <a:ext cx="1063021" cy="3055596"/>
            </a:xfrm>
            <a:custGeom>
              <a:avLst/>
              <a:gdLst/>
              <a:ahLst/>
              <a:cxnLst>
                <a:cxn ang="0">
                  <a:pos x="wd2" y="hd2"/>
                </a:cxn>
                <a:cxn ang="5400000">
                  <a:pos x="wd2" y="hd2"/>
                </a:cxn>
                <a:cxn ang="10800000">
                  <a:pos x="wd2" y="hd2"/>
                </a:cxn>
                <a:cxn ang="16200000">
                  <a:pos x="wd2" y="hd2"/>
                </a:cxn>
              </a:cxnLst>
              <a:rect l="0" t="0" r="r" b="b"/>
              <a:pathLst>
                <a:path w="21600" h="21600" extrusionOk="0">
                  <a:moveTo>
                    <a:pt x="0" y="29"/>
                  </a:moveTo>
                  <a:lnTo>
                    <a:pt x="244" y="0"/>
                  </a:lnTo>
                  <a:lnTo>
                    <a:pt x="21600" y="21571"/>
                  </a:lnTo>
                  <a:lnTo>
                    <a:pt x="21356"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92" name="Rectangle 10"/>
            <p:cNvSpPr/>
            <p:nvPr/>
          </p:nvSpPr>
          <p:spPr>
            <a:xfrm>
              <a:off x="39266" y="1187305"/>
              <a:ext cx="1083518" cy="3192752"/>
            </a:xfrm>
            <a:custGeom>
              <a:avLst/>
              <a:gdLst/>
              <a:ahLst/>
              <a:cxnLst>
                <a:cxn ang="0">
                  <a:pos x="wd2" y="hd2"/>
                </a:cxn>
                <a:cxn ang="5400000">
                  <a:pos x="wd2" y="hd2"/>
                </a:cxn>
                <a:cxn ang="10800000">
                  <a:pos x="wd2" y="hd2"/>
                </a:cxn>
                <a:cxn ang="16200000">
                  <a:pos x="wd2" y="hd2"/>
                </a:cxn>
              </a:cxnLst>
              <a:rect l="0" t="0" r="r" b="b"/>
              <a:pathLst>
                <a:path w="21600" h="21600" extrusionOk="0">
                  <a:moveTo>
                    <a:pt x="21360" y="0"/>
                  </a:moveTo>
                  <a:lnTo>
                    <a:pt x="21600" y="27"/>
                  </a:lnTo>
                  <a:lnTo>
                    <a:pt x="240" y="21600"/>
                  </a:lnTo>
                  <a:lnTo>
                    <a:pt x="0" y="2157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93" name="Rectangle 11"/>
            <p:cNvSpPr/>
            <p:nvPr/>
          </p:nvSpPr>
          <p:spPr>
            <a:xfrm>
              <a:off x="904041" y="1183192"/>
              <a:ext cx="236618" cy="3018415"/>
            </a:xfrm>
            <a:custGeom>
              <a:avLst/>
              <a:gdLst/>
              <a:ahLst/>
              <a:cxnLst>
                <a:cxn ang="0">
                  <a:pos x="wd2" y="hd2"/>
                </a:cxn>
                <a:cxn ang="5400000">
                  <a:pos x="wd2" y="hd2"/>
                </a:cxn>
                <a:cxn ang="10800000">
                  <a:pos x="wd2" y="hd2"/>
                </a:cxn>
                <a:cxn ang="16200000">
                  <a:pos x="wd2" y="hd2"/>
                </a:cxn>
              </a:cxnLst>
              <a:rect l="0" t="0" r="r" b="b"/>
              <a:pathLst>
                <a:path w="21600" h="21600" extrusionOk="0">
                  <a:moveTo>
                    <a:pt x="20444" y="0"/>
                  </a:moveTo>
                  <a:lnTo>
                    <a:pt x="21600" y="7"/>
                  </a:lnTo>
                  <a:lnTo>
                    <a:pt x="1156" y="21600"/>
                  </a:lnTo>
                  <a:lnTo>
                    <a:pt x="0" y="2159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94" name="Freeform 12"/>
            <p:cNvSpPr/>
            <p:nvPr/>
          </p:nvSpPr>
          <p:spPr>
            <a:xfrm>
              <a:off x="2560637" y="3006724"/>
              <a:ext cx="989013" cy="247651"/>
            </a:xfrm>
            <a:custGeom>
              <a:avLst/>
              <a:gdLst/>
              <a:ahLst/>
              <a:cxnLst>
                <a:cxn ang="0">
                  <a:pos x="wd2" y="hd2"/>
                </a:cxn>
                <a:cxn ang="5400000">
                  <a:pos x="wd2" y="hd2"/>
                </a:cxn>
                <a:cxn ang="10800000">
                  <a:pos x="wd2" y="hd2"/>
                </a:cxn>
                <a:cxn ang="16200000">
                  <a:pos x="wd2" y="hd2"/>
                </a:cxn>
              </a:cxnLst>
              <a:rect l="0" t="0" r="r" b="b"/>
              <a:pathLst>
                <a:path w="21600" h="21600" extrusionOk="0">
                  <a:moveTo>
                    <a:pt x="208" y="2492"/>
                  </a:moveTo>
                  <a:lnTo>
                    <a:pt x="5617" y="4985"/>
                  </a:lnTo>
                  <a:lnTo>
                    <a:pt x="8702" y="4985"/>
                  </a:lnTo>
                  <a:lnTo>
                    <a:pt x="12274" y="4154"/>
                  </a:lnTo>
                  <a:lnTo>
                    <a:pt x="16399" y="2492"/>
                  </a:lnTo>
                  <a:lnTo>
                    <a:pt x="21184" y="0"/>
                  </a:lnTo>
                  <a:lnTo>
                    <a:pt x="21600" y="15785"/>
                  </a:lnTo>
                  <a:lnTo>
                    <a:pt x="17231" y="19108"/>
                  </a:lnTo>
                  <a:lnTo>
                    <a:pt x="14354" y="20769"/>
                  </a:lnTo>
                  <a:lnTo>
                    <a:pt x="11025" y="21600"/>
                  </a:lnTo>
                  <a:lnTo>
                    <a:pt x="7454" y="21600"/>
                  </a:lnTo>
                  <a:lnTo>
                    <a:pt x="3744" y="20769"/>
                  </a:lnTo>
                  <a:lnTo>
                    <a:pt x="0" y="18277"/>
                  </a:lnTo>
                  <a:lnTo>
                    <a:pt x="208" y="2492"/>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95" name="Freeform 13"/>
            <p:cNvSpPr/>
            <p:nvPr/>
          </p:nvSpPr>
          <p:spPr>
            <a:xfrm>
              <a:off x="3759199" y="3911599"/>
              <a:ext cx="1581151" cy="200026"/>
            </a:xfrm>
            <a:custGeom>
              <a:avLst/>
              <a:gdLst/>
              <a:ahLst/>
              <a:cxnLst>
                <a:cxn ang="0">
                  <a:pos x="wd2" y="hd2"/>
                </a:cxn>
                <a:cxn ang="5400000">
                  <a:pos x="wd2" y="hd2"/>
                </a:cxn>
                <a:cxn ang="10800000">
                  <a:pos x="wd2" y="hd2"/>
                </a:cxn>
                <a:cxn ang="16200000">
                  <a:pos x="wd2" y="hd2"/>
                </a:cxn>
              </a:cxnLst>
              <a:rect l="0" t="0" r="r" b="b"/>
              <a:pathLst>
                <a:path w="21600" h="21600" extrusionOk="0">
                  <a:moveTo>
                    <a:pt x="16401" y="1029"/>
                  </a:moveTo>
                  <a:lnTo>
                    <a:pt x="8723" y="1029"/>
                  </a:lnTo>
                  <a:lnTo>
                    <a:pt x="7287" y="0"/>
                  </a:lnTo>
                  <a:lnTo>
                    <a:pt x="4829" y="0"/>
                  </a:lnTo>
                  <a:lnTo>
                    <a:pt x="3915" y="1029"/>
                  </a:lnTo>
                  <a:lnTo>
                    <a:pt x="1175" y="1029"/>
                  </a:lnTo>
                  <a:lnTo>
                    <a:pt x="522" y="2057"/>
                  </a:lnTo>
                  <a:lnTo>
                    <a:pt x="131" y="3086"/>
                  </a:lnTo>
                  <a:lnTo>
                    <a:pt x="0" y="4114"/>
                  </a:lnTo>
                  <a:lnTo>
                    <a:pt x="261" y="7200"/>
                  </a:lnTo>
                  <a:lnTo>
                    <a:pt x="392" y="8229"/>
                  </a:lnTo>
                  <a:lnTo>
                    <a:pt x="653" y="9257"/>
                  </a:lnTo>
                  <a:lnTo>
                    <a:pt x="1305" y="10286"/>
                  </a:lnTo>
                  <a:lnTo>
                    <a:pt x="1958" y="12343"/>
                  </a:lnTo>
                  <a:lnTo>
                    <a:pt x="3132" y="14400"/>
                  </a:lnTo>
                  <a:lnTo>
                    <a:pt x="4568" y="15429"/>
                  </a:lnTo>
                  <a:lnTo>
                    <a:pt x="6373" y="17486"/>
                  </a:lnTo>
                  <a:lnTo>
                    <a:pt x="8462" y="18514"/>
                  </a:lnTo>
                  <a:lnTo>
                    <a:pt x="10941" y="20571"/>
                  </a:lnTo>
                  <a:lnTo>
                    <a:pt x="13530" y="20571"/>
                  </a:lnTo>
                  <a:lnTo>
                    <a:pt x="16401" y="21600"/>
                  </a:lnTo>
                  <a:lnTo>
                    <a:pt x="21600" y="21600"/>
                  </a:lnTo>
                  <a:lnTo>
                    <a:pt x="21600" y="2057"/>
                  </a:lnTo>
                  <a:lnTo>
                    <a:pt x="19120" y="2057"/>
                  </a:lnTo>
                  <a:lnTo>
                    <a:pt x="16401" y="1029"/>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96" name="Freeform 14"/>
            <p:cNvSpPr/>
            <p:nvPr/>
          </p:nvSpPr>
          <p:spPr>
            <a:xfrm>
              <a:off x="3797300" y="3997324"/>
              <a:ext cx="1543051" cy="388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535" y="4761"/>
                  </a:lnTo>
                  <a:lnTo>
                    <a:pt x="1471" y="8464"/>
                  </a:lnTo>
                  <a:lnTo>
                    <a:pt x="2675" y="12078"/>
                  </a:lnTo>
                  <a:lnTo>
                    <a:pt x="4414" y="15252"/>
                  </a:lnTo>
                  <a:lnTo>
                    <a:pt x="6531" y="17897"/>
                  </a:lnTo>
                  <a:lnTo>
                    <a:pt x="9206" y="20013"/>
                  </a:lnTo>
                  <a:lnTo>
                    <a:pt x="10677" y="20542"/>
                  </a:lnTo>
                  <a:lnTo>
                    <a:pt x="12394" y="21071"/>
                  </a:lnTo>
                  <a:lnTo>
                    <a:pt x="14133" y="21600"/>
                  </a:lnTo>
                  <a:lnTo>
                    <a:pt x="19059" y="21600"/>
                  </a:lnTo>
                  <a:lnTo>
                    <a:pt x="21600" y="21071"/>
                  </a:lnTo>
                  <a:lnTo>
                    <a:pt x="21600" y="5290"/>
                  </a:lnTo>
                  <a:lnTo>
                    <a:pt x="15604" y="5290"/>
                  </a:lnTo>
                  <a:lnTo>
                    <a:pt x="11212" y="4761"/>
                  </a:lnTo>
                  <a:lnTo>
                    <a:pt x="7066" y="3703"/>
                  </a:lnTo>
                  <a:lnTo>
                    <a:pt x="3344" y="2116"/>
                  </a:lnTo>
                  <a:lnTo>
                    <a:pt x="1605" y="1058"/>
                  </a:lnTo>
                  <a:lnTo>
                    <a:pt x="0" y="0"/>
                  </a:lnTo>
                  <a:close/>
                </a:path>
              </a:pathLst>
            </a:custGeom>
            <a:gradFill flip="none" rotWithShape="1">
              <a:gsLst>
                <a:gs pos="0">
                  <a:srgbClr val="663300"/>
                </a:gs>
                <a:gs pos="100000">
                  <a:srgbClr val="82582E"/>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97" name="Freeform 15"/>
            <p:cNvSpPr/>
            <p:nvPr/>
          </p:nvSpPr>
          <p:spPr>
            <a:xfrm>
              <a:off x="3825875" y="3911599"/>
              <a:ext cx="1514476" cy="142876"/>
            </a:xfrm>
            <a:custGeom>
              <a:avLst/>
              <a:gdLst/>
              <a:ahLst/>
              <a:cxnLst>
                <a:cxn ang="0">
                  <a:pos x="wd2" y="hd2"/>
                </a:cxn>
                <a:cxn ang="5400000">
                  <a:pos x="wd2" y="hd2"/>
                </a:cxn>
                <a:cxn ang="10800000">
                  <a:pos x="wd2" y="hd2"/>
                </a:cxn>
                <a:cxn ang="16200000">
                  <a:pos x="wd2" y="hd2"/>
                </a:cxn>
              </a:cxnLst>
              <a:rect l="0" t="0" r="r" b="b"/>
              <a:pathLst>
                <a:path w="21600" h="21600" extrusionOk="0">
                  <a:moveTo>
                    <a:pt x="15899" y="0"/>
                  </a:moveTo>
                  <a:lnTo>
                    <a:pt x="3679" y="0"/>
                  </a:lnTo>
                  <a:lnTo>
                    <a:pt x="2862" y="1440"/>
                  </a:lnTo>
                  <a:lnTo>
                    <a:pt x="2180" y="1440"/>
                  </a:lnTo>
                  <a:lnTo>
                    <a:pt x="1226" y="2880"/>
                  </a:lnTo>
                  <a:lnTo>
                    <a:pt x="681" y="2880"/>
                  </a:lnTo>
                  <a:lnTo>
                    <a:pt x="273" y="4320"/>
                  </a:lnTo>
                  <a:lnTo>
                    <a:pt x="136" y="4320"/>
                  </a:lnTo>
                  <a:lnTo>
                    <a:pt x="0" y="5760"/>
                  </a:lnTo>
                  <a:lnTo>
                    <a:pt x="136" y="7200"/>
                  </a:lnTo>
                  <a:lnTo>
                    <a:pt x="545" y="8640"/>
                  </a:lnTo>
                  <a:lnTo>
                    <a:pt x="1226" y="10080"/>
                  </a:lnTo>
                  <a:lnTo>
                    <a:pt x="2317" y="12960"/>
                  </a:lnTo>
                  <a:lnTo>
                    <a:pt x="3816" y="14400"/>
                  </a:lnTo>
                  <a:lnTo>
                    <a:pt x="5701" y="15840"/>
                  </a:lnTo>
                  <a:lnTo>
                    <a:pt x="7745" y="18720"/>
                  </a:lnTo>
                  <a:lnTo>
                    <a:pt x="10198" y="20160"/>
                  </a:lnTo>
                  <a:lnTo>
                    <a:pt x="12901" y="20160"/>
                  </a:lnTo>
                  <a:lnTo>
                    <a:pt x="15763" y="21600"/>
                  </a:lnTo>
                  <a:lnTo>
                    <a:pt x="21600" y="21600"/>
                  </a:lnTo>
                  <a:lnTo>
                    <a:pt x="21600" y="1440"/>
                  </a:lnTo>
                  <a:lnTo>
                    <a:pt x="17534" y="1440"/>
                  </a:lnTo>
                  <a:lnTo>
                    <a:pt x="15899"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98" name="Freeform 16"/>
            <p:cNvSpPr/>
            <p:nvPr/>
          </p:nvSpPr>
          <p:spPr>
            <a:xfrm>
              <a:off x="1055687" y="657224"/>
              <a:ext cx="161926" cy="246064"/>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672"/>
                  </a:lnTo>
                  <a:lnTo>
                    <a:pt x="6353" y="10034"/>
                  </a:lnTo>
                  <a:lnTo>
                    <a:pt x="6353" y="21600"/>
                  </a:lnTo>
                  <a:lnTo>
                    <a:pt x="15247" y="21600"/>
                  </a:lnTo>
                  <a:lnTo>
                    <a:pt x="15247" y="9197"/>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99" name="Freeform 17"/>
            <p:cNvSpPr/>
            <p:nvPr/>
          </p:nvSpPr>
          <p:spPr>
            <a:xfrm>
              <a:off x="1055687" y="893762"/>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1520" y="21600"/>
                  </a:moveTo>
                  <a:lnTo>
                    <a:pt x="17280" y="16200"/>
                  </a:lnTo>
                  <a:lnTo>
                    <a:pt x="21600" y="8100"/>
                  </a:lnTo>
                  <a:lnTo>
                    <a:pt x="20160" y="5400"/>
                  </a:lnTo>
                  <a:lnTo>
                    <a:pt x="15840" y="1350"/>
                  </a:lnTo>
                  <a:lnTo>
                    <a:pt x="10080" y="0"/>
                  </a:lnTo>
                  <a:lnTo>
                    <a:pt x="5760" y="0"/>
                  </a:lnTo>
                  <a:lnTo>
                    <a:pt x="2880" y="2700"/>
                  </a:lnTo>
                  <a:lnTo>
                    <a:pt x="0" y="8100"/>
                  </a:lnTo>
                  <a:lnTo>
                    <a:pt x="2880" y="14850"/>
                  </a:lnTo>
                  <a:lnTo>
                    <a:pt x="7200" y="18900"/>
                  </a:lnTo>
                  <a:lnTo>
                    <a:pt x="11520" y="21600"/>
                  </a:lnTo>
                  <a:close/>
                  <a:moveTo>
                    <a:pt x="11520" y="2700"/>
                  </a:moveTo>
                  <a:lnTo>
                    <a:pt x="15840" y="4050"/>
                  </a:lnTo>
                  <a:lnTo>
                    <a:pt x="17280" y="5400"/>
                  </a:lnTo>
                  <a:lnTo>
                    <a:pt x="17280" y="10800"/>
                  </a:lnTo>
                  <a:lnTo>
                    <a:pt x="12960" y="14850"/>
                  </a:lnTo>
                  <a:lnTo>
                    <a:pt x="11520" y="17550"/>
                  </a:lnTo>
                  <a:lnTo>
                    <a:pt x="7200" y="14850"/>
                  </a:lnTo>
                  <a:lnTo>
                    <a:pt x="4320" y="6750"/>
                  </a:lnTo>
                  <a:lnTo>
                    <a:pt x="7200" y="2700"/>
                  </a:lnTo>
                  <a:lnTo>
                    <a:pt x="11520"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00" name="Freeform 18"/>
            <p:cNvSpPr/>
            <p:nvPr/>
          </p:nvSpPr>
          <p:spPr>
            <a:xfrm>
              <a:off x="1055687" y="10175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2880" y="20400"/>
                  </a:lnTo>
                  <a:lnTo>
                    <a:pt x="5760" y="21600"/>
                  </a:lnTo>
                  <a:lnTo>
                    <a:pt x="12960" y="21600"/>
                  </a:lnTo>
                  <a:lnTo>
                    <a:pt x="18720" y="19200"/>
                  </a:lnTo>
                  <a:lnTo>
                    <a:pt x="21600" y="14400"/>
                  </a:lnTo>
                  <a:lnTo>
                    <a:pt x="20160" y="8400"/>
                  </a:lnTo>
                  <a:lnTo>
                    <a:pt x="11520" y="1200"/>
                  </a:lnTo>
                  <a:lnTo>
                    <a:pt x="11520" y="0"/>
                  </a:lnTo>
                  <a:lnTo>
                    <a:pt x="5760" y="4800"/>
                  </a:lnTo>
                  <a:lnTo>
                    <a:pt x="1440" y="9600"/>
                  </a:lnTo>
                  <a:lnTo>
                    <a:pt x="0" y="13200"/>
                  </a:lnTo>
                  <a:lnTo>
                    <a:pt x="0" y="18000"/>
                  </a:lnTo>
                  <a:close/>
                  <a:moveTo>
                    <a:pt x="2880" y="13200"/>
                  </a:moveTo>
                  <a:lnTo>
                    <a:pt x="4320" y="9600"/>
                  </a:lnTo>
                  <a:lnTo>
                    <a:pt x="11520" y="3600"/>
                  </a:lnTo>
                  <a:lnTo>
                    <a:pt x="15840" y="6000"/>
                  </a:lnTo>
                  <a:lnTo>
                    <a:pt x="17280" y="9600"/>
                  </a:lnTo>
                  <a:lnTo>
                    <a:pt x="18720" y="14400"/>
                  </a:lnTo>
                  <a:lnTo>
                    <a:pt x="18720" y="16800"/>
                  </a:lnTo>
                  <a:lnTo>
                    <a:pt x="15840" y="19200"/>
                  </a:lnTo>
                  <a:lnTo>
                    <a:pt x="10080" y="20400"/>
                  </a:lnTo>
                  <a:lnTo>
                    <a:pt x="4320" y="18000"/>
                  </a:lnTo>
                  <a:lnTo>
                    <a:pt x="2880" y="15600"/>
                  </a:lnTo>
                  <a:lnTo>
                    <a:pt x="288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01" name="Freeform 19"/>
            <p:cNvSpPr/>
            <p:nvPr/>
          </p:nvSpPr>
          <p:spPr>
            <a:xfrm>
              <a:off x="4883149" y="123824"/>
              <a:ext cx="161926" cy="2476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831"/>
                  </a:lnTo>
                  <a:lnTo>
                    <a:pt x="6353" y="9969"/>
                  </a:lnTo>
                  <a:lnTo>
                    <a:pt x="6353" y="21600"/>
                  </a:lnTo>
                  <a:lnTo>
                    <a:pt x="15247" y="21600"/>
                  </a:lnTo>
                  <a:lnTo>
                    <a:pt x="15247" y="9138"/>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02" name="Freeform 20"/>
            <p:cNvSpPr/>
            <p:nvPr/>
          </p:nvSpPr>
          <p:spPr>
            <a:xfrm>
              <a:off x="4892674" y="352424"/>
              <a:ext cx="133351" cy="152401"/>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16971" y="17550"/>
                  </a:lnTo>
                  <a:lnTo>
                    <a:pt x="21600" y="12150"/>
                  </a:lnTo>
                  <a:lnTo>
                    <a:pt x="21600" y="6750"/>
                  </a:lnTo>
                  <a:lnTo>
                    <a:pt x="16971" y="1350"/>
                  </a:lnTo>
                  <a:lnTo>
                    <a:pt x="10800" y="0"/>
                  </a:lnTo>
                  <a:lnTo>
                    <a:pt x="6171" y="1350"/>
                  </a:lnTo>
                  <a:lnTo>
                    <a:pt x="3086" y="4050"/>
                  </a:lnTo>
                  <a:lnTo>
                    <a:pt x="0" y="9450"/>
                  </a:lnTo>
                  <a:lnTo>
                    <a:pt x="3086" y="14850"/>
                  </a:lnTo>
                  <a:lnTo>
                    <a:pt x="10800" y="21600"/>
                  </a:lnTo>
                  <a:close/>
                  <a:moveTo>
                    <a:pt x="12343" y="2700"/>
                  </a:moveTo>
                  <a:lnTo>
                    <a:pt x="16971" y="4050"/>
                  </a:lnTo>
                  <a:lnTo>
                    <a:pt x="18514" y="6750"/>
                  </a:lnTo>
                  <a:lnTo>
                    <a:pt x="18514" y="9450"/>
                  </a:lnTo>
                  <a:lnTo>
                    <a:pt x="16971" y="12150"/>
                  </a:lnTo>
                  <a:lnTo>
                    <a:pt x="13886" y="16200"/>
                  </a:lnTo>
                  <a:lnTo>
                    <a:pt x="10800" y="18900"/>
                  </a:lnTo>
                  <a:lnTo>
                    <a:pt x="7714" y="16200"/>
                  </a:lnTo>
                  <a:lnTo>
                    <a:pt x="4629" y="12150"/>
                  </a:lnTo>
                  <a:lnTo>
                    <a:pt x="4629" y="6750"/>
                  </a:lnTo>
                  <a:lnTo>
                    <a:pt x="7714" y="4050"/>
                  </a:lnTo>
                  <a:lnTo>
                    <a:pt x="12343"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03" name="Freeform 21"/>
            <p:cNvSpPr/>
            <p:nvPr/>
          </p:nvSpPr>
          <p:spPr>
            <a:xfrm>
              <a:off x="4883149" y="485774"/>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1440" y="18000"/>
                  </a:moveTo>
                  <a:lnTo>
                    <a:pt x="4320" y="20400"/>
                  </a:lnTo>
                  <a:lnTo>
                    <a:pt x="7200" y="21600"/>
                  </a:lnTo>
                  <a:lnTo>
                    <a:pt x="14400" y="21600"/>
                  </a:lnTo>
                  <a:lnTo>
                    <a:pt x="20160" y="19200"/>
                  </a:lnTo>
                  <a:lnTo>
                    <a:pt x="21600" y="16800"/>
                  </a:lnTo>
                  <a:lnTo>
                    <a:pt x="21600" y="13200"/>
                  </a:lnTo>
                  <a:lnTo>
                    <a:pt x="20160" y="7200"/>
                  </a:lnTo>
                  <a:lnTo>
                    <a:pt x="17280" y="3600"/>
                  </a:lnTo>
                  <a:lnTo>
                    <a:pt x="12960" y="0"/>
                  </a:lnTo>
                  <a:lnTo>
                    <a:pt x="11520" y="0"/>
                  </a:lnTo>
                  <a:lnTo>
                    <a:pt x="5760" y="4800"/>
                  </a:lnTo>
                  <a:lnTo>
                    <a:pt x="2880" y="9600"/>
                  </a:lnTo>
                  <a:lnTo>
                    <a:pt x="0" y="13200"/>
                  </a:lnTo>
                  <a:lnTo>
                    <a:pt x="1440" y="18000"/>
                  </a:lnTo>
                  <a:close/>
                  <a:moveTo>
                    <a:pt x="4320" y="13200"/>
                  </a:moveTo>
                  <a:lnTo>
                    <a:pt x="5760" y="9600"/>
                  </a:lnTo>
                  <a:lnTo>
                    <a:pt x="8640" y="6000"/>
                  </a:lnTo>
                  <a:lnTo>
                    <a:pt x="10080" y="3600"/>
                  </a:lnTo>
                  <a:lnTo>
                    <a:pt x="11520" y="2400"/>
                  </a:lnTo>
                  <a:lnTo>
                    <a:pt x="18720" y="8400"/>
                  </a:lnTo>
                  <a:lnTo>
                    <a:pt x="20160" y="13200"/>
                  </a:lnTo>
                  <a:lnTo>
                    <a:pt x="15840" y="18000"/>
                  </a:lnTo>
                  <a:lnTo>
                    <a:pt x="12960" y="19200"/>
                  </a:lnTo>
                  <a:lnTo>
                    <a:pt x="7200" y="19200"/>
                  </a:lnTo>
                  <a:lnTo>
                    <a:pt x="5760" y="16800"/>
                  </a:lnTo>
                  <a:lnTo>
                    <a:pt x="4320" y="15600"/>
                  </a:lnTo>
                  <a:lnTo>
                    <a:pt x="432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04" name="Freeform 22"/>
            <p:cNvSpPr/>
            <p:nvPr/>
          </p:nvSpPr>
          <p:spPr>
            <a:xfrm>
              <a:off x="4816474" y="3806824"/>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9818" y="21600"/>
                  </a:moveTo>
                  <a:lnTo>
                    <a:pt x="17673" y="16200"/>
                  </a:lnTo>
                  <a:lnTo>
                    <a:pt x="21600" y="10800"/>
                  </a:lnTo>
                  <a:lnTo>
                    <a:pt x="21600" y="5400"/>
                  </a:lnTo>
                  <a:lnTo>
                    <a:pt x="17673" y="1350"/>
                  </a:lnTo>
                  <a:lnTo>
                    <a:pt x="9818" y="0"/>
                  </a:lnTo>
                  <a:lnTo>
                    <a:pt x="5891" y="0"/>
                  </a:lnTo>
                  <a:lnTo>
                    <a:pt x="1964" y="2700"/>
                  </a:lnTo>
                  <a:lnTo>
                    <a:pt x="0" y="8100"/>
                  </a:lnTo>
                  <a:lnTo>
                    <a:pt x="1964" y="13500"/>
                  </a:lnTo>
                  <a:lnTo>
                    <a:pt x="5891" y="18900"/>
                  </a:lnTo>
                  <a:lnTo>
                    <a:pt x="9818" y="21600"/>
                  </a:lnTo>
                  <a:close/>
                  <a:moveTo>
                    <a:pt x="9818" y="2700"/>
                  </a:moveTo>
                  <a:lnTo>
                    <a:pt x="15709" y="4050"/>
                  </a:lnTo>
                  <a:lnTo>
                    <a:pt x="17673" y="5400"/>
                  </a:lnTo>
                  <a:lnTo>
                    <a:pt x="17673" y="8100"/>
                  </a:lnTo>
                  <a:lnTo>
                    <a:pt x="15709" y="10800"/>
                  </a:lnTo>
                  <a:lnTo>
                    <a:pt x="11782" y="14850"/>
                  </a:lnTo>
                  <a:lnTo>
                    <a:pt x="9818" y="17550"/>
                  </a:lnTo>
                  <a:lnTo>
                    <a:pt x="5891" y="14850"/>
                  </a:lnTo>
                  <a:lnTo>
                    <a:pt x="1964" y="6750"/>
                  </a:lnTo>
                  <a:lnTo>
                    <a:pt x="5891" y="2700"/>
                  </a:lnTo>
                  <a:lnTo>
                    <a:pt x="9818"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05" name="Freeform 23"/>
            <p:cNvSpPr/>
            <p:nvPr/>
          </p:nvSpPr>
          <p:spPr>
            <a:xfrm>
              <a:off x="989012" y="0"/>
              <a:ext cx="4132264" cy="704850"/>
            </a:xfrm>
            <a:custGeom>
              <a:avLst/>
              <a:gdLst/>
              <a:ahLst/>
              <a:cxnLst>
                <a:cxn ang="0">
                  <a:pos x="wd2" y="hd2"/>
                </a:cxn>
                <a:cxn ang="5400000">
                  <a:pos x="wd2" y="hd2"/>
                </a:cxn>
                <a:cxn ang="10800000">
                  <a:pos x="wd2" y="hd2"/>
                </a:cxn>
                <a:cxn ang="16200000">
                  <a:pos x="wd2" y="hd2"/>
                </a:cxn>
              </a:cxnLst>
              <a:rect l="0" t="0" r="r" b="b"/>
              <a:pathLst>
                <a:path w="21600" h="21600" extrusionOk="0">
                  <a:moveTo>
                    <a:pt x="21458" y="0"/>
                  </a:moveTo>
                  <a:lnTo>
                    <a:pt x="21600" y="3503"/>
                  </a:lnTo>
                  <a:lnTo>
                    <a:pt x="50" y="21600"/>
                  </a:lnTo>
                  <a:lnTo>
                    <a:pt x="0" y="19265"/>
                  </a:lnTo>
                  <a:lnTo>
                    <a:pt x="10200" y="4670"/>
                  </a:lnTo>
                  <a:lnTo>
                    <a:pt x="11250" y="3795"/>
                  </a:lnTo>
                  <a:lnTo>
                    <a:pt x="21458"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06" name="Freeform 24"/>
            <p:cNvSpPr/>
            <p:nvPr/>
          </p:nvSpPr>
          <p:spPr>
            <a:xfrm>
              <a:off x="857249" y="4200524"/>
              <a:ext cx="133351" cy="150814"/>
            </a:xfrm>
            <a:custGeom>
              <a:avLst/>
              <a:gdLst/>
              <a:ahLst/>
              <a:cxnLst>
                <a:cxn ang="0">
                  <a:pos x="wd2" y="hd2"/>
                </a:cxn>
                <a:cxn ang="5400000">
                  <a:pos x="wd2" y="hd2"/>
                </a:cxn>
                <a:cxn ang="10800000">
                  <a:pos x="wd2" y="hd2"/>
                </a:cxn>
                <a:cxn ang="16200000">
                  <a:pos x="wd2" y="hd2"/>
                </a:cxn>
              </a:cxnLst>
              <a:rect l="0" t="0" r="r" b="b"/>
              <a:pathLst>
                <a:path w="21600" h="21600" extrusionOk="0">
                  <a:moveTo>
                    <a:pt x="9257" y="21600"/>
                  </a:moveTo>
                  <a:lnTo>
                    <a:pt x="15429" y="17507"/>
                  </a:lnTo>
                  <a:lnTo>
                    <a:pt x="20057" y="12051"/>
                  </a:lnTo>
                  <a:lnTo>
                    <a:pt x="21600" y="9549"/>
                  </a:lnTo>
                  <a:lnTo>
                    <a:pt x="21600" y="6821"/>
                  </a:lnTo>
                  <a:lnTo>
                    <a:pt x="18514" y="1364"/>
                  </a:lnTo>
                  <a:lnTo>
                    <a:pt x="10800" y="0"/>
                  </a:lnTo>
                  <a:lnTo>
                    <a:pt x="7714" y="0"/>
                  </a:lnTo>
                  <a:lnTo>
                    <a:pt x="3086" y="2728"/>
                  </a:lnTo>
                  <a:lnTo>
                    <a:pt x="0" y="5457"/>
                  </a:lnTo>
                  <a:lnTo>
                    <a:pt x="0" y="8185"/>
                  </a:lnTo>
                  <a:lnTo>
                    <a:pt x="1543" y="13415"/>
                  </a:lnTo>
                  <a:lnTo>
                    <a:pt x="6171" y="18872"/>
                  </a:lnTo>
                  <a:lnTo>
                    <a:pt x="9257" y="21600"/>
                  </a:lnTo>
                  <a:close/>
                  <a:moveTo>
                    <a:pt x="12343" y="2728"/>
                  </a:moveTo>
                  <a:lnTo>
                    <a:pt x="16971" y="4093"/>
                  </a:lnTo>
                  <a:lnTo>
                    <a:pt x="18514" y="6821"/>
                  </a:lnTo>
                  <a:lnTo>
                    <a:pt x="18514" y="9549"/>
                  </a:lnTo>
                  <a:lnTo>
                    <a:pt x="16971" y="12051"/>
                  </a:lnTo>
                  <a:lnTo>
                    <a:pt x="10800" y="17507"/>
                  </a:lnTo>
                  <a:lnTo>
                    <a:pt x="9257" y="17507"/>
                  </a:lnTo>
                  <a:lnTo>
                    <a:pt x="6171" y="14779"/>
                  </a:lnTo>
                  <a:lnTo>
                    <a:pt x="4629" y="10914"/>
                  </a:lnTo>
                  <a:lnTo>
                    <a:pt x="4629" y="6821"/>
                  </a:lnTo>
                  <a:lnTo>
                    <a:pt x="7714" y="2728"/>
                  </a:lnTo>
                  <a:lnTo>
                    <a:pt x="12343" y="272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07" name="Freeform 25"/>
            <p:cNvSpPr/>
            <p:nvPr/>
          </p:nvSpPr>
          <p:spPr>
            <a:xfrm>
              <a:off x="2198687" y="43576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2880" y="19200"/>
                  </a:moveTo>
                  <a:lnTo>
                    <a:pt x="5760" y="21600"/>
                  </a:lnTo>
                  <a:lnTo>
                    <a:pt x="10080" y="21600"/>
                  </a:lnTo>
                  <a:lnTo>
                    <a:pt x="15840" y="20400"/>
                  </a:lnTo>
                  <a:lnTo>
                    <a:pt x="20160" y="15600"/>
                  </a:lnTo>
                  <a:lnTo>
                    <a:pt x="21600" y="13200"/>
                  </a:lnTo>
                  <a:lnTo>
                    <a:pt x="20160" y="9600"/>
                  </a:lnTo>
                  <a:lnTo>
                    <a:pt x="15840" y="4800"/>
                  </a:lnTo>
                  <a:lnTo>
                    <a:pt x="11520" y="2400"/>
                  </a:lnTo>
                  <a:lnTo>
                    <a:pt x="8640" y="0"/>
                  </a:lnTo>
                  <a:lnTo>
                    <a:pt x="5760" y="0"/>
                  </a:lnTo>
                  <a:lnTo>
                    <a:pt x="2880" y="6000"/>
                  </a:lnTo>
                  <a:lnTo>
                    <a:pt x="0" y="10800"/>
                  </a:lnTo>
                  <a:lnTo>
                    <a:pt x="0" y="15600"/>
                  </a:lnTo>
                  <a:lnTo>
                    <a:pt x="2880" y="19200"/>
                  </a:lnTo>
                  <a:close/>
                  <a:moveTo>
                    <a:pt x="2880" y="14400"/>
                  </a:moveTo>
                  <a:lnTo>
                    <a:pt x="7200" y="3600"/>
                  </a:lnTo>
                  <a:lnTo>
                    <a:pt x="7200" y="2400"/>
                  </a:lnTo>
                  <a:lnTo>
                    <a:pt x="15840" y="7200"/>
                  </a:lnTo>
                  <a:lnTo>
                    <a:pt x="18720" y="10800"/>
                  </a:lnTo>
                  <a:lnTo>
                    <a:pt x="18720" y="14400"/>
                  </a:lnTo>
                  <a:lnTo>
                    <a:pt x="17280" y="16800"/>
                  </a:lnTo>
                  <a:lnTo>
                    <a:pt x="11520" y="19200"/>
                  </a:lnTo>
                  <a:lnTo>
                    <a:pt x="8640" y="19200"/>
                  </a:lnTo>
                  <a:lnTo>
                    <a:pt x="5760" y="18000"/>
                  </a:lnTo>
                  <a:lnTo>
                    <a:pt x="4320" y="16800"/>
                  </a:lnTo>
                  <a:lnTo>
                    <a:pt x="2880" y="144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08" name="Freeform 26"/>
            <p:cNvSpPr/>
            <p:nvPr/>
          </p:nvSpPr>
          <p:spPr>
            <a:xfrm>
              <a:off x="9524" y="4357687"/>
              <a:ext cx="114301" cy="1428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8640"/>
                  </a:lnTo>
                  <a:lnTo>
                    <a:pt x="18254" y="2880"/>
                  </a:lnTo>
                  <a:lnTo>
                    <a:pt x="10952" y="0"/>
                  </a:lnTo>
                  <a:lnTo>
                    <a:pt x="3651" y="2880"/>
                  </a:lnTo>
                  <a:lnTo>
                    <a:pt x="0" y="8640"/>
                  </a:lnTo>
                  <a:lnTo>
                    <a:pt x="1825" y="14400"/>
                  </a:lnTo>
                  <a:lnTo>
                    <a:pt x="9127" y="18720"/>
                  </a:lnTo>
                  <a:lnTo>
                    <a:pt x="16428" y="21600"/>
                  </a:lnTo>
                  <a:lnTo>
                    <a:pt x="21600" y="21600"/>
                  </a:lnTo>
                  <a:close/>
                  <a:moveTo>
                    <a:pt x="7301" y="4320"/>
                  </a:moveTo>
                  <a:lnTo>
                    <a:pt x="16428" y="4320"/>
                  </a:lnTo>
                  <a:lnTo>
                    <a:pt x="18254" y="10080"/>
                  </a:lnTo>
                  <a:lnTo>
                    <a:pt x="18254" y="18720"/>
                  </a:lnTo>
                  <a:lnTo>
                    <a:pt x="7301" y="15840"/>
                  </a:lnTo>
                  <a:lnTo>
                    <a:pt x="3651" y="11520"/>
                  </a:lnTo>
                  <a:lnTo>
                    <a:pt x="3651" y="7200"/>
                  </a:lnTo>
                  <a:lnTo>
                    <a:pt x="7301" y="432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09" name="Oval 27"/>
            <p:cNvSpPr/>
            <p:nvPr/>
          </p:nvSpPr>
          <p:spPr>
            <a:xfrm>
              <a:off x="79374" y="4303712"/>
              <a:ext cx="2190751" cy="617539"/>
            </a:xfrm>
            <a:prstGeom prst="ellipse">
              <a:avLst/>
            </a:pr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10" name="Oval 28"/>
            <p:cNvSpPr/>
            <p:nvPr/>
          </p:nvSpPr>
          <p:spPr>
            <a:xfrm>
              <a:off x="0" y="4297362"/>
              <a:ext cx="2384426" cy="457201"/>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11" name="Oval 29"/>
            <p:cNvSpPr/>
            <p:nvPr/>
          </p:nvSpPr>
          <p:spPr>
            <a:xfrm>
              <a:off x="74612" y="4338637"/>
              <a:ext cx="2262189" cy="349251"/>
            </a:xfrm>
            <a:prstGeom prst="ellipse">
              <a:avLst/>
            </a:prstGeom>
            <a:gradFill flip="none" rotWithShape="1">
              <a:gsLst>
                <a:gs pos="0">
                  <a:srgbClr val="663300"/>
                </a:gs>
                <a:gs pos="100000">
                  <a:srgbClr val="82582E"/>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12" name="Freeform 30"/>
            <p:cNvSpPr/>
            <p:nvPr/>
          </p:nvSpPr>
          <p:spPr>
            <a:xfrm>
              <a:off x="2141537" y="4224337"/>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5840" y="21600"/>
                  </a:moveTo>
                  <a:lnTo>
                    <a:pt x="18720" y="14850"/>
                  </a:lnTo>
                  <a:lnTo>
                    <a:pt x="21600" y="9450"/>
                  </a:lnTo>
                  <a:lnTo>
                    <a:pt x="18720" y="4050"/>
                  </a:lnTo>
                  <a:lnTo>
                    <a:pt x="14400" y="0"/>
                  </a:lnTo>
                  <a:lnTo>
                    <a:pt x="7200" y="1350"/>
                  </a:lnTo>
                  <a:lnTo>
                    <a:pt x="1440" y="6750"/>
                  </a:lnTo>
                  <a:lnTo>
                    <a:pt x="0" y="9450"/>
                  </a:lnTo>
                  <a:lnTo>
                    <a:pt x="1440" y="13500"/>
                  </a:lnTo>
                  <a:lnTo>
                    <a:pt x="5760" y="17550"/>
                  </a:lnTo>
                  <a:lnTo>
                    <a:pt x="11520" y="20250"/>
                  </a:lnTo>
                  <a:lnTo>
                    <a:pt x="15840" y="21600"/>
                  </a:lnTo>
                  <a:close/>
                  <a:moveTo>
                    <a:pt x="10080" y="4050"/>
                  </a:moveTo>
                  <a:lnTo>
                    <a:pt x="14400" y="4050"/>
                  </a:lnTo>
                  <a:lnTo>
                    <a:pt x="17280" y="5400"/>
                  </a:lnTo>
                  <a:lnTo>
                    <a:pt x="17280" y="10800"/>
                  </a:lnTo>
                  <a:lnTo>
                    <a:pt x="15840" y="16200"/>
                  </a:lnTo>
                  <a:lnTo>
                    <a:pt x="14400" y="17550"/>
                  </a:lnTo>
                  <a:lnTo>
                    <a:pt x="14400" y="18900"/>
                  </a:lnTo>
                  <a:lnTo>
                    <a:pt x="10080" y="16200"/>
                  </a:lnTo>
                  <a:lnTo>
                    <a:pt x="7200" y="14850"/>
                  </a:lnTo>
                  <a:lnTo>
                    <a:pt x="4320" y="9450"/>
                  </a:lnTo>
                  <a:lnTo>
                    <a:pt x="5760" y="6750"/>
                  </a:lnTo>
                  <a:lnTo>
                    <a:pt x="10080"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13" name="Freeform 31"/>
            <p:cNvSpPr/>
            <p:nvPr/>
          </p:nvSpPr>
          <p:spPr>
            <a:xfrm>
              <a:off x="4806949" y="3930649"/>
              <a:ext cx="114301"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3600" y="20400"/>
                  </a:lnTo>
                  <a:lnTo>
                    <a:pt x="7200" y="21600"/>
                  </a:lnTo>
                  <a:lnTo>
                    <a:pt x="14400" y="21600"/>
                  </a:lnTo>
                  <a:lnTo>
                    <a:pt x="19800" y="19200"/>
                  </a:lnTo>
                  <a:lnTo>
                    <a:pt x="21600" y="13200"/>
                  </a:lnTo>
                  <a:lnTo>
                    <a:pt x="18000" y="3600"/>
                  </a:lnTo>
                  <a:lnTo>
                    <a:pt x="12600" y="0"/>
                  </a:lnTo>
                  <a:lnTo>
                    <a:pt x="10800" y="0"/>
                  </a:lnTo>
                  <a:lnTo>
                    <a:pt x="5400" y="4800"/>
                  </a:lnTo>
                  <a:lnTo>
                    <a:pt x="1800" y="9600"/>
                  </a:lnTo>
                  <a:lnTo>
                    <a:pt x="0" y="13200"/>
                  </a:lnTo>
                  <a:lnTo>
                    <a:pt x="0" y="18000"/>
                  </a:lnTo>
                  <a:close/>
                  <a:moveTo>
                    <a:pt x="3600" y="13200"/>
                  </a:moveTo>
                  <a:lnTo>
                    <a:pt x="5400" y="9600"/>
                  </a:lnTo>
                  <a:lnTo>
                    <a:pt x="9000" y="4800"/>
                  </a:lnTo>
                  <a:lnTo>
                    <a:pt x="10800" y="3600"/>
                  </a:lnTo>
                  <a:lnTo>
                    <a:pt x="16200" y="6000"/>
                  </a:lnTo>
                  <a:lnTo>
                    <a:pt x="18000" y="9600"/>
                  </a:lnTo>
                  <a:lnTo>
                    <a:pt x="19800" y="14400"/>
                  </a:lnTo>
                  <a:lnTo>
                    <a:pt x="19800" y="16800"/>
                  </a:lnTo>
                  <a:lnTo>
                    <a:pt x="16200" y="19200"/>
                  </a:lnTo>
                  <a:lnTo>
                    <a:pt x="9000" y="20400"/>
                  </a:lnTo>
                  <a:lnTo>
                    <a:pt x="7200" y="19200"/>
                  </a:lnTo>
                  <a:lnTo>
                    <a:pt x="3600" y="18000"/>
                  </a:lnTo>
                  <a:lnTo>
                    <a:pt x="360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14" name="Rectangle 32"/>
            <p:cNvSpPr/>
            <p:nvPr/>
          </p:nvSpPr>
          <p:spPr>
            <a:xfrm>
              <a:off x="2927349" y="1025524"/>
              <a:ext cx="274638" cy="4030664"/>
            </a:xfrm>
            <a:prstGeom prst="rect">
              <a:avLst/>
            </a:pr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15" name="Rectangle 33"/>
            <p:cNvSpPr/>
            <p:nvPr/>
          </p:nvSpPr>
          <p:spPr>
            <a:xfrm>
              <a:off x="3006724" y="663574"/>
              <a:ext cx="120651" cy="381000"/>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16" name="AutoShape 34"/>
            <p:cNvSpPr/>
            <p:nvPr/>
          </p:nvSpPr>
          <p:spPr>
            <a:xfrm>
              <a:off x="2898774" y="977899"/>
              <a:ext cx="325439" cy="82551"/>
            </a:xfrm>
            <a:prstGeom prst="roundRect">
              <a:avLst>
                <a:gd name="adj" fmla="val 16667"/>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17" name="Freeform 35"/>
            <p:cNvSpPr/>
            <p:nvPr/>
          </p:nvSpPr>
          <p:spPr>
            <a:xfrm>
              <a:off x="3035299" y="638174"/>
              <a:ext cx="400051" cy="25019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1029" y="1151"/>
                  </a:lnTo>
                  <a:lnTo>
                    <a:pt x="1029" y="822"/>
                  </a:lnTo>
                  <a:lnTo>
                    <a:pt x="0" y="164"/>
                  </a:lnTo>
                  <a:lnTo>
                    <a:pt x="6171" y="0"/>
                  </a:lnTo>
                  <a:lnTo>
                    <a:pt x="6686" y="658"/>
                  </a:lnTo>
                  <a:lnTo>
                    <a:pt x="7543" y="905"/>
                  </a:lnTo>
                </a:path>
              </a:pathLst>
            </a:cu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18" name="Freeform 36"/>
            <p:cNvSpPr/>
            <p:nvPr/>
          </p:nvSpPr>
          <p:spPr>
            <a:xfrm>
              <a:off x="2817812" y="466724"/>
              <a:ext cx="503239" cy="219076"/>
            </a:xfrm>
            <a:custGeom>
              <a:avLst/>
              <a:gdLst/>
              <a:ahLst/>
              <a:cxnLst>
                <a:cxn ang="0">
                  <a:pos x="wd2" y="hd2"/>
                </a:cxn>
                <a:cxn ang="5400000">
                  <a:pos x="wd2" y="hd2"/>
                </a:cxn>
                <a:cxn ang="10800000">
                  <a:pos x="wd2" y="hd2"/>
                </a:cxn>
                <a:cxn ang="16200000">
                  <a:pos x="wd2" y="hd2"/>
                </a:cxn>
              </a:cxnLst>
              <a:rect l="0" t="0" r="r" b="b"/>
              <a:pathLst>
                <a:path w="21600" h="21600" extrusionOk="0">
                  <a:moveTo>
                    <a:pt x="11005" y="0"/>
                  </a:moveTo>
                  <a:lnTo>
                    <a:pt x="15516" y="939"/>
                  </a:lnTo>
                  <a:lnTo>
                    <a:pt x="18797" y="5635"/>
                  </a:lnTo>
                  <a:lnTo>
                    <a:pt x="20780" y="12209"/>
                  </a:lnTo>
                  <a:lnTo>
                    <a:pt x="21600" y="21600"/>
                  </a:lnTo>
                  <a:lnTo>
                    <a:pt x="0" y="21600"/>
                  </a:lnTo>
                  <a:lnTo>
                    <a:pt x="752" y="12209"/>
                  </a:lnTo>
                  <a:lnTo>
                    <a:pt x="3213" y="5635"/>
                  </a:lnTo>
                  <a:lnTo>
                    <a:pt x="6494" y="939"/>
                  </a:lnTo>
                  <a:lnTo>
                    <a:pt x="11005"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grpSp>
      <p:sp>
        <p:nvSpPr>
          <p:cNvPr id="2420" name="Title Text"/>
          <p:cNvSpPr txBox="1">
            <a:spLocks noGrp="1"/>
          </p:cNvSpPr>
          <p:nvPr>
            <p:ph type="title"/>
          </p:nvPr>
        </p:nvSpPr>
        <p:spPr>
          <a:xfrm>
            <a:off x="457200" y="274638"/>
            <a:ext cx="8229600" cy="1143001"/>
          </a:xfrm>
          <a:prstGeom prst="rect">
            <a:avLst/>
          </a:prstGeom>
        </p:spPr>
        <p:txBody>
          <a:bodyPr/>
          <a:lstStyle>
            <a:lvl1pPr>
              <a:defRPr>
                <a:solidFill>
                  <a:srgbClr val="DBBD71"/>
                </a:solidFill>
              </a:defRPr>
            </a:lvl1pPr>
          </a:lstStyle>
          <a:p>
            <a:r>
              <a:t>Title Text</a:t>
            </a:r>
          </a:p>
        </p:txBody>
      </p:sp>
      <p:sp>
        <p:nvSpPr>
          <p:cNvPr id="2421" name="Body Level One…"/>
          <p:cNvSpPr txBox="1">
            <a:spLocks noGrp="1"/>
          </p:cNvSpPr>
          <p:nvPr>
            <p:ph type="body" sz="quarter" idx="1"/>
          </p:nvPr>
        </p:nvSpPr>
        <p:spPr>
          <a:xfrm>
            <a:off x="457200" y="1535112"/>
            <a:ext cx="4040188" cy="639763"/>
          </a:xfrm>
          <a:prstGeom prst="rect">
            <a:avLst/>
          </a:prstGeom>
        </p:spPr>
        <p:txBody>
          <a:bodyPr anchor="b"/>
          <a:lstStyle>
            <a:lvl1pPr marL="0" indent="0">
              <a:spcBef>
                <a:spcPts val="500"/>
              </a:spcBef>
              <a:buClrTx/>
              <a:buSzTx/>
              <a:buNone/>
              <a:defRPr sz="2400" b="1">
                <a:latin typeface="Tahoma"/>
                <a:ea typeface="Tahoma"/>
                <a:cs typeface="Tahoma"/>
                <a:sym typeface="Tahoma"/>
              </a:defRPr>
            </a:lvl1pPr>
            <a:lvl2pPr marL="0" indent="457200">
              <a:spcBef>
                <a:spcPts val="500"/>
              </a:spcBef>
              <a:buClrTx/>
              <a:buSzTx/>
              <a:buNone/>
              <a:defRPr sz="2400" b="1">
                <a:latin typeface="Tahoma"/>
                <a:ea typeface="Tahoma"/>
                <a:cs typeface="Tahoma"/>
                <a:sym typeface="Tahoma"/>
              </a:defRPr>
            </a:lvl2pPr>
            <a:lvl3pPr marL="0" indent="914400">
              <a:spcBef>
                <a:spcPts val="500"/>
              </a:spcBef>
              <a:buClrTx/>
              <a:buSzTx/>
              <a:buNone/>
              <a:defRPr sz="2400" b="1">
                <a:latin typeface="Tahoma"/>
                <a:ea typeface="Tahoma"/>
                <a:cs typeface="Tahoma"/>
                <a:sym typeface="Tahoma"/>
              </a:defRPr>
            </a:lvl3pPr>
            <a:lvl4pPr marL="0" indent="1371600">
              <a:spcBef>
                <a:spcPts val="500"/>
              </a:spcBef>
              <a:buClrTx/>
              <a:buSzTx/>
              <a:buNone/>
              <a:defRPr sz="2400" b="1">
                <a:latin typeface="Tahoma"/>
                <a:ea typeface="Tahoma"/>
                <a:cs typeface="Tahoma"/>
                <a:sym typeface="Tahoma"/>
              </a:defRPr>
            </a:lvl4pPr>
            <a:lvl5pPr marL="0" indent="1828800">
              <a:spcBef>
                <a:spcPts val="500"/>
              </a:spcBef>
              <a:buClrTx/>
              <a:buSzTx/>
              <a:buNone/>
              <a:defRPr sz="2400" b="1">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2422" name="Text Placeholder 4"/>
          <p:cNvSpPr>
            <a:spLocks noGrp="1"/>
          </p:cNvSpPr>
          <p:nvPr>
            <p:ph type="body" sz="quarter" idx="21"/>
          </p:nvPr>
        </p:nvSpPr>
        <p:spPr>
          <a:xfrm>
            <a:off x="4645025" y="1535112"/>
            <a:ext cx="4041775" cy="639763"/>
          </a:xfrm>
          <a:prstGeom prst="rect">
            <a:avLst/>
          </a:prstGeom>
        </p:spPr>
        <p:txBody>
          <a:bodyPr anchor="b"/>
          <a:lstStyle/>
          <a:p>
            <a:pPr marL="0" indent="0">
              <a:spcBef>
                <a:spcPts val="500"/>
              </a:spcBef>
              <a:buClrTx/>
              <a:buSzTx/>
              <a:buNone/>
              <a:defRPr sz="2400" b="1">
                <a:latin typeface="Tahoma"/>
                <a:ea typeface="Tahoma"/>
                <a:cs typeface="Tahoma"/>
                <a:sym typeface="Tahoma"/>
              </a:defRPr>
            </a:pPr>
            <a:endParaRPr/>
          </a:p>
        </p:txBody>
      </p:sp>
      <p:sp>
        <p:nvSpPr>
          <p:cNvPr id="2423" name="Slide Number"/>
          <p:cNvSpPr txBox="1">
            <a:spLocks noGrp="1"/>
          </p:cNvSpPr>
          <p:nvPr>
            <p:ph type="sldNum" sz="quarter" idx="2"/>
          </p:nvPr>
        </p:nvSpPr>
        <p:spPr>
          <a:xfrm>
            <a:off x="8416270" y="6466522"/>
            <a:ext cx="270531" cy="269241"/>
          </a:xfrm>
          <a:prstGeom prst="rect">
            <a:avLst/>
          </a:prstGeom>
        </p:spPr>
        <p:txBody>
          <a:bodyPr anchor="b"/>
          <a:lstStyle>
            <a:lvl1pPr>
              <a:defRPr sz="1200">
                <a:latin typeface="Tahoma"/>
                <a:ea typeface="Tahoma"/>
                <a:cs typeface="Tahoma"/>
                <a:sym typeface="Tahoma"/>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1760295668"/>
      </p:ext>
    </p:extLst>
  </p:cSld>
  <p:clrMapOvr>
    <a:masterClrMapping/>
  </p:clrMapOvr>
  <p:transition spd="med"/>
</p:sldLayout>
</file>

<file path=ppt/slideLayouts/slideLayout337.xml><?xml version="1.0" encoding="utf-8"?>
<p:sldLayout xmlns:a="http://schemas.openxmlformats.org/drawingml/2006/main" xmlns:r="http://schemas.openxmlformats.org/officeDocument/2006/relationships" xmlns:p="http://schemas.openxmlformats.org/presentationml/2006/main" showMasterSp="0" type="tx">
  <p:cSld name="9_Title Only">
    <p:bg>
      <p:bgPr>
        <a:gradFill flip="none" rotWithShape="1">
          <a:gsLst>
            <a:gs pos="0">
              <a:srgbClr val="663300"/>
            </a:gs>
            <a:gs pos="50000">
              <a:srgbClr val="996600"/>
            </a:gs>
            <a:gs pos="100000">
              <a:srgbClr val="663300"/>
            </a:gs>
          </a:gsLst>
          <a:lin ang="5400000" scaled="0"/>
        </a:gradFill>
        <a:effectLst/>
      </p:bgPr>
    </p:bg>
    <p:spTree>
      <p:nvGrpSpPr>
        <p:cNvPr id="1" name=""/>
        <p:cNvGrpSpPr/>
        <p:nvPr/>
      </p:nvGrpSpPr>
      <p:grpSpPr>
        <a:xfrm>
          <a:off x="0" y="0"/>
          <a:ext cx="0" cy="0"/>
          <a:chOff x="0" y="0"/>
          <a:chExt cx="0" cy="0"/>
        </a:xfrm>
      </p:grpSpPr>
      <p:grpSp>
        <p:nvGrpSpPr>
          <p:cNvPr id="2464" name="Group 2"/>
          <p:cNvGrpSpPr/>
          <p:nvPr/>
        </p:nvGrpSpPr>
        <p:grpSpPr>
          <a:xfrm>
            <a:off x="3800475" y="1789113"/>
            <a:ext cx="5350046" cy="5056188"/>
            <a:chOff x="0" y="0"/>
            <a:chExt cx="5350045" cy="5056187"/>
          </a:xfrm>
        </p:grpSpPr>
        <p:sp>
          <p:nvSpPr>
            <p:cNvPr id="2430" name="Rectangle 3"/>
            <p:cNvSpPr/>
            <p:nvPr/>
          </p:nvSpPr>
          <p:spPr>
            <a:xfrm>
              <a:off x="2914649" y="377824"/>
              <a:ext cx="312738" cy="161925"/>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31" name="Oval 4"/>
            <p:cNvSpPr/>
            <p:nvPr/>
          </p:nvSpPr>
          <p:spPr>
            <a:xfrm>
              <a:off x="3024187" y="92074"/>
              <a:ext cx="74613" cy="74613"/>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32" name="Rectangle 5"/>
            <p:cNvSpPr/>
            <p:nvPr/>
          </p:nvSpPr>
          <p:spPr>
            <a:xfrm>
              <a:off x="3991359" y="650874"/>
              <a:ext cx="951732" cy="3157539"/>
            </a:xfrm>
            <a:custGeom>
              <a:avLst/>
              <a:gdLst/>
              <a:ahLst/>
              <a:cxnLst>
                <a:cxn ang="0">
                  <a:pos x="wd2" y="hd2"/>
                </a:cxn>
                <a:cxn ang="5400000">
                  <a:pos x="wd2" y="hd2"/>
                </a:cxn>
                <a:cxn ang="10800000">
                  <a:pos x="wd2" y="hd2"/>
                </a:cxn>
                <a:cxn ang="16200000">
                  <a:pos x="wd2" y="hd2"/>
                </a:cxn>
              </a:cxnLst>
              <a:rect l="0" t="0" r="r" b="b"/>
              <a:pathLst>
                <a:path w="21600" h="21600" extrusionOk="0">
                  <a:moveTo>
                    <a:pt x="21324" y="0"/>
                  </a:moveTo>
                  <a:lnTo>
                    <a:pt x="21600" y="25"/>
                  </a:lnTo>
                  <a:lnTo>
                    <a:pt x="276" y="21600"/>
                  </a:lnTo>
                  <a:lnTo>
                    <a:pt x="0" y="21575"/>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33" name="Freeform 6"/>
            <p:cNvSpPr/>
            <p:nvPr/>
          </p:nvSpPr>
          <p:spPr>
            <a:xfrm>
              <a:off x="3932237" y="3779837"/>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5891" y="21600"/>
                  </a:moveTo>
                  <a:lnTo>
                    <a:pt x="13745" y="17550"/>
                  </a:lnTo>
                  <a:lnTo>
                    <a:pt x="19636" y="13500"/>
                  </a:lnTo>
                  <a:lnTo>
                    <a:pt x="21600" y="8100"/>
                  </a:lnTo>
                  <a:lnTo>
                    <a:pt x="19636" y="2700"/>
                  </a:lnTo>
                  <a:lnTo>
                    <a:pt x="11782" y="0"/>
                  </a:lnTo>
                  <a:lnTo>
                    <a:pt x="3927" y="2700"/>
                  </a:lnTo>
                  <a:lnTo>
                    <a:pt x="0" y="8100"/>
                  </a:lnTo>
                  <a:lnTo>
                    <a:pt x="0" y="13500"/>
                  </a:lnTo>
                  <a:lnTo>
                    <a:pt x="5891" y="21600"/>
                  </a:lnTo>
                  <a:close/>
                  <a:moveTo>
                    <a:pt x="13745" y="4050"/>
                  </a:moveTo>
                  <a:lnTo>
                    <a:pt x="17673" y="5400"/>
                  </a:lnTo>
                  <a:lnTo>
                    <a:pt x="19636" y="8100"/>
                  </a:lnTo>
                  <a:lnTo>
                    <a:pt x="19636" y="10800"/>
                  </a:lnTo>
                  <a:lnTo>
                    <a:pt x="11782" y="16200"/>
                  </a:lnTo>
                  <a:lnTo>
                    <a:pt x="7855" y="17550"/>
                  </a:lnTo>
                  <a:lnTo>
                    <a:pt x="3927" y="10800"/>
                  </a:lnTo>
                  <a:lnTo>
                    <a:pt x="5891" y="5400"/>
                  </a:lnTo>
                  <a:lnTo>
                    <a:pt x="9818" y="4050"/>
                  </a:lnTo>
                  <a:lnTo>
                    <a:pt x="13745"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34" name="Rectangle 7"/>
            <p:cNvSpPr/>
            <p:nvPr/>
          </p:nvSpPr>
          <p:spPr>
            <a:xfrm>
              <a:off x="4866237" y="648095"/>
              <a:ext cx="97326" cy="3171034"/>
            </a:xfrm>
            <a:custGeom>
              <a:avLst/>
              <a:gdLst/>
              <a:ahLst/>
              <a:cxnLst>
                <a:cxn ang="0">
                  <a:pos x="wd2" y="hd2"/>
                </a:cxn>
                <a:cxn ang="5400000">
                  <a:pos x="wd2" y="hd2"/>
                </a:cxn>
                <a:cxn ang="10800000">
                  <a:pos x="wd2" y="hd2"/>
                </a:cxn>
                <a:cxn ang="16200000">
                  <a:pos x="wd2" y="hd2"/>
                </a:cxn>
              </a:cxnLst>
              <a:rect l="0" t="0" r="r" b="b"/>
              <a:pathLst>
                <a:path w="21600" h="21600" extrusionOk="0">
                  <a:moveTo>
                    <a:pt x="18782" y="0"/>
                  </a:moveTo>
                  <a:lnTo>
                    <a:pt x="21600" y="2"/>
                  </a:lnTo>
                  <a:lnTo>
                    <a:pt x="2818" y="21600"/>
                  </a:lnTo>
                  <a:lnTo>
                    <a:pt x="0" y="2159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35" name="Rectangle 8"/>
            <p:cNvSpPr/>
            <p:nvPr/>
          </p:nvSpPr>
          <p:spPr>
            <a:xfrm>
              <a:off x="4965528" y="649012"/>
              <a:ext cx="384518" cy="1351513"/>
            </a:xfrm>
            <a:custGeom>
              <a:avLst/>
              <a:gdLst/>
              <a:ahLst/>
              <a:cxnLst>
                <a:cxn ang="0">
                  <a:pos x="wd2" y="hd2"/>
                </a:cxn>
                <a:cxn ang="5400000">
                  <a:pos x="wd2" y="hd2"/>
                </a:cxn>
                <a:cxn ang="10800000">
                  <a:pos x="wd2" y="hd2"/>
                </a:cxn>
                <a:cxn ang="16200000">
                  <a:pos x="wd2" y="hd2"/>
                </a:cxn>
              </a:cxnLst>
              <a:rect l="0" t="0" r="r" b="b"/>
              <a:pathLst>
                <a:path w="21600" h="21600" extrusionOk="0">
                  <a:moveTo>
                    <a:pt x="0" y="54"/>
                  </a:moveTo>
                  <a:lnTo>
                    <a:pt x="688" y="0"/>
                  </a:lnTo>
                  <a:lnTo>
                    <a:pt x="21600" y="21546"/>
                  </a:lnTo>
                  <a:lnTo>
                    <a:pt x="20912"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36" name="Rectangle 9"/>
            <p:cNvSpPr/>
            <p:nvPr/>
          </p:nvSpPr>
          <p:spPr>
            <a:xfrm>
              <a:off x="1140127" y="1179683"/>
              <a:ext cx="1063021" cy="3055596"/>
            </a:xfrm>
            <a:custGeom>
              <a:avLst/>
              <a:gdLst/>
              <a:ahLst/>
              <a:cxnLst>
                <a:cxn ang="0">
                  <a:pos x="wd2" y="hd2"/>
                </a:cxn>
                <a:cxn ang="5400000">
                  <a:pos x="wd2" y="hd2"/>
                </a:cxn>
                <a:cxn ang="10800000">
                  <a:pos x="wd2" y="hd2"/>
                </a:cxn>
                <a:cxn ang="16200000">
                  <a:pos x="wd2" y="hd2"/>
                </a:cxn>
              </a:cxnLst>
              <a:rect l="0" t="0" r="r" b="b"/>
              <a:pathLst>
                <a:path w="21600" h="21600" extrusionOk="0">
                  <a:moveTo>
                    <a:pt x="0" y="29"/>
                  </a:moveTo>
                  <a:lnTo>
                    <a:pt x="244" y="0"/>
                  </a:lnTo>
                  <a:lnTo>
                    <a:pt x="21600" y="21571"/>
                  </a:lnTo>
                  <a:lnTo>
                    <a:pt x="21356"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37" name="Rectangle 10"/>
            <p:cNvSpPr/>
            <p:nvPr/>
          </p:nvSpPr>
          <p:spPr>
            <a:xfrm>
              <a:off x="39266" y="1187305"/>
              <a:ext cx="1083518" cy="3192752"/>
            </a:xfrm>
            <a:custGeom>
              <a:avLst/>
              <a:gdLst/>
              <a:ahLst/>
              <a:cxnLst>
                <a:cxn ang="0">
                  <a:pos x="wd2" y="hd2"/>
                </a:cxn>
                <a:cxn ang="5400000">
                  <a:pos x="wd2" y="hd2"/>
                </a:cxn>
                <a:cxn ang="10800000">
                  <a:pos x="wd2" y="hd2"/>
                </a:cxn>
                <a:cxn ang="16200000">
                  <a:pos x="wd2" y="hd2"/>
                </a:cxn>
              </a:cxnLst>
              <a:rect l="0" t="0" r="r" b="b"/>
              <a:pathLst>
                <a:path w="21600" h="21600" extrusionOk="0">
                  <a:moveTo>
                    <a:pt x="21360" y="0"/>
                  </a:moveTo>
                  <a:lnTo>
                    <a:pt x="21600" y="27"/>
                  </a:lnTo>
                  <a:lnTo>
                    <a:pt x="240" y="21600"/>
                  </a:lnTo>
                  <a:lnTo>
                    <a:pt x="0" y="2157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38" name="Rectangle 11"/>
            <p:cNvSpPr/>
            <p:nvPr/>
          </p:nvSpPr>
          <p:spPr>
            <a:xfrm>
              <a:off x="904041" y="1183192"/>
              <a:ext cx="236618" cy="3018415"/>
            </a:xfrm>
            <a:custGeom>
              <a:avLst/>
              <a:gdLst/>
              <a:ahLst/>
              <a:cxnLst>
                <a:cxn ang="0">
                  <a:pos x="wd2" y="hd2"/>
                </a:cxn>
                <a:cxn ang="5400000">
                  <a:pos x="wd2" y="hd2"/>
                </a:cxn>
                <a:cxn ang="10800000">
                  <a:pos x="wd2" y="hd2"/>
                </a:cxn>
                <a:cxn ang="16200000">
                  <a:pos x="wd2" y="hd2"/>
                </a:cxn>
              </a:cxnLst>
              <a:rect l="0" t="0" r="r" b="b"/>
              <a:pathLst>
                <a:path w="21600" h="21600" extrusionOk="0">
                  <a:moveTo>
                    <a:pt x="20444" y="0"/>
                  </a:moveTo>
                  <a:lnTo>
                    <a:pt x="21600" y="7"/>
                  </a:lnTo>
                  <a:lnTo>
                    <a:pt x="1156" y="21600"/>
                  </a:lnTo>
                  <a:lnTo>
                    <a:pt x="0" y="2159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39" name="Freeform 12"/>
            <p:cNvSpPr/>
            <p:nvPr/>
          </p:nvSpPr>
          <p:spPr>
            <a:xfrm>
              <a:off x="2560637" y="3006724"/>
              <a:ext cx="989013" cy="247651"/>
            </a:xfrm>
            <a:custGeom>
              <a:avLst/>
              <a:gdLst/>
              <a:ahLst/>
              <a:cxnLst>
                <a:cxn ang="0">
                  <a:pos x="wd2" y="hd2"/>
                </a:cxn>
                <a:cxn ang="5400000">
                  <a:pos x="wd2" y="hd2"/>
                </a:cxn>
                <a:cxn ang="10800000">
                  <a:pos x="wd2" y="hd2"/>
                </a:cxn>
                <a:cxn ang="16200000">
                  <a:pos x="wd2" y="hd2"/>
                </a:cxn>
              </a:cxnLst>
              <a:rect l="0" t="0" r="r" b="b"/>
              <a:pathLst>
                <a:path w="21600" h="21600" extrusionOk="0">
                  <a:moveTo>
                    <a:pt x="208" y="2492"/>
                  </a:moveTo>
                  <a:lnTo>
                    <a:pt x="5617" y="4985"/>
                  </a:lnTo>
                  <a:lnTo>
                    <a:pt x="8702" y="4985"/>
                  </a:lnTo>
                  <a:lnTo>
                    <a:pt x="12274" y="4154"/>
                  </a:lnTo>
                  <a:lnTo>
                    <a:pt x="16399" y="2492"/>
                  </a:lnTo>
                  <a:lnTo>
                    <a:pt x="21184" y="0"/>
                  </a:lnTo>
                  <a:lnTo>
                    <a:pt x="21600" y="15785"/>
                  </a:lnTo>
                  <a:lnTo>
                    <a:pt x="17231" y="19108"/>
                  </a:lnTo>
                  <a:lnTo>
                    <a:pt x="14354" y="20769"/>
                  </a:lnTo>
                  <a:lnTo>
                    <a:pt x="11025" y="21600"/>
                  </a:lnTo>
                  <a:lnTo>
                    <a:pt x="7454" y="21600"/>
                  </a:lnTo>
                  <a:lnTo>
                    <a:pt x="3744" y="20769"/>
                  </a:lnTo>
                  <a:lnTo>
                    <a:pt x="0" y="18277"/>
                  </a:lnTo>
                  <a:lnTo>
                    <a:pt x="208" y="2492"/>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40" name="Freeform 13"/>
            <p:cNvSpPr/>
            <p:nvPr/>
          </p:nvSpPr>
          <p:spPr>
            <a:xfrm>
              <a:off x="3759199" y="3911599"/>
              <a:ext cx="1581151" cy="200026"/>
            </a:xfrm>
            <a:custGeom>
              <a:avLst/>
              <a:gdLst/>
              <a:ahLst/>
              <a:cxnLst>
                <a:cxn ang="0">
                  <a:pos x="wd2" y="hd2"/>
                </a:cxn>
                <a:cxn ang="5400000">
                  <a:pos x="wd2" y="hd2"/>
                </a:cxn>
                <a:cxn ang="10800000">
                  <a:pos x="wd2" y="hd2"/>
                </a:cxn>
                <a:cxn ang="16200000">
                  <a:pos x="wd2" y="hd2"/>
                </a:cxn>
              </a:cxnLst>
              <a:rect l="0" t="0" r="r" b="b"/>
              <a:pathLst>
                <a:path w="21600" h="21600" extrusionOk="0">
                  <a:moveTo>
                    <a:pt x="16401" y="1029"/>
                  </a:moveTo>
                  <a:lnTo>
                    <a:pt x="8723" y="1029"/>
                  </a:lnTo>
                  <a:lnTo>
                    <a:pt x="7287" y="0"/>
                  </a:lnTo>
                  <a:lnTo>
                    <a:pt x="4829" y="0"/>
                  </a:lnTo>
                  <a:lnTo>
                    <a:pt x="3915" y="1029"/>
                  </a:lnTo>
                  <a:lnTo>
                    <a:pt x="1175" y="1029"/>
                  </a:lnTo>
                  <a:lnTo>
                    <a:pt x="522" y="2057"/>
                  </a:lnTo>
                  <a:lnTo>
                    <a:pt x="131" y="3086"/>
                  </a:lnTo>
                  <a:lnTo>
                    <a:pt x="0" y="4114"/>
                  </a:lnTo>
                  <a:lnTo>
                    <a:pt x="261" y="7200"/>
                  </a:lnTo>
                  <a:lnTo>
                    <a:pt x="392" y="8229"/>
                  </a:lnTo>
                  <a:lnTo>
                    <a:pt x="653" y="9257"/>
                  </a:lnTo>
                  <a:lnTo>
                    <a:pt x="1305" y="10286"/>
                  </a:lnTo>
                  <a:lnTo>
                    <a:pt x="1958" y="12343"/>
                  </a:lnTo>
                  <a:lnTo>
                    <a:pt x="3132" y="14400"/>
                  </a:lnTo>
                  <a:lnTo>
                    <a:pt x="4568" y="15429"/>
                  </a:lnTo>
                  <a:lnTo>
                    <a:pt x="6373" y="17486"/>
                  </a:lnTo>
                  <a:lnTo>
                    <a:pt x="8462" y="18514"/>
                  </a:lnTo>
                  <a:lnTo>
                    <a:pt x="10941" y="20571"/>
                  </a:lnTo>
                  <a:lnTo>
                    <a:pt x="13530" y="20571"/>
                  </a:lnTo>
                  <a:lnTo>
                    <a:pt x="16401" y="21600"/>
                  </a:lnTo>
                  <a:lnTo>
                    <a:pt x="21600" y="21600"/>
                  </a:lnTo>
                  <a:lnTo>
                    <a:pt x="21600" y="2057"/>
                  </a:lnTo>
                  <a:lnTo>
                    <a:pt x="19120" y="2057"/>
                  </a:lnTo>
                  <a:lnTo>
                    <a:pt x="16401" y="1029"/>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41" name="Freeform 14"/>
            <p:cNvSpPr/>
            <p:nvPr/>
          </p:nvSpPr>
          <p:spPr>
            <a:xfrm>
              <a:off x="3797300" y="3997324"/>
              <a:ext cx="1543051" cy="388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535" y="4761"/>
                  </a:lnTo>
                  <a:lnTo>
                    <a:pt x="1471" y="8464"/>
                  </a:lnTo>
                  <a:lnTo>
                    <a:pt x="2675" y="12078"/>
                  </a:lnTo>
                  <a:lnTo>
                    <a:pt x="4414" y="15252"/>
                  </a:lnTo>
                  <a:lnTo>
                    <a:pt x="6531" y="17897"/>
                  </a:lnTo>
                  <a:lnTo>
                    <a:pt x="9206" y="20013"/>
                  </a:lnTo>
                  <a:lnTo>
                    <a:pt x="10677" y="20542"/>
                  </a:lnTo>
                  <a:lnTo>
                    <a:pt x="12394" y="21071"/>
                  </a:lnTo>
                  <a:lnTo>
                    <a:pt x="14133" y="21600"/>
                  </a:lnTo>
                  <a:lnTo>
                    <a:pt x="19059" y="21600"/>
                  </a:lnTo>
                  <a:lnTo>
                    <a:pt x="21600" y="21071"/>
                  </a:lnTo>
                  <a:lnTo>
                    <a:pt x="21600" y="5290"/>
                  </a:lnTo>
                  <a:lnTo>
                    <a:pt x="15604" y="5290"/>
                  </a:lnTo>
                  <a:lnTo>
                    <a:pt x="11212" y="4761"/>
                  </a:lnTo>
                  <a:lnTo>
                    <a:pt x="7066" y="3703"/>
                  </a:lnTo>
                  <a:lnTo>
                    <a:pt x="3344" y="2116"/>
                  </a:lnTo>
                  <a:lnTo>
                    <a:pt x="1605" y="1058"/>
                  </a:lnTo>
                  <a:lnTo>
                    <a:pt x="0" y="0"/>
                  </a:lnTo>
                  <a:close/>
                </a:path>
              </a:pathLst>
            </a:custGeom>
            <a:gradFill flip="none" rotWithShape="1">
              <a:gsLst>
                <a:gs pos="0">
                  <a:srgbClr val="663300"/>
                </a:gs>
                <a:gs pos="100000">
                  <a:srgbClr val="82582E"/>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42" name="Freeform 15"/>
            <p:cNvSpPr/>
            <p:nvPr/>
          </p:nvSpPr>
          <p:spPr>
            <a:xfrm>
              <a:off x="3825875" y="3911599"/>
              <a:ext cx="1514476" cy="142876"/>
            </a:xfrm>
            <a:custGeom>
              <a:avLst/>
              <a:gdLst/>
              <a:ahLst/>
              <a:cxnLst>
                <a:cxn ang="0">
                  <a:pos x="wd2" y="hd2"/>
                </a:cxn>
                <a:cxn ang="5400000">
                  <a:pos x="wd2" y="hd2"/>
                </a:cxn>
                <a:cxn ang="10800000">
                  <a:pos x="wd2" y="hd2"/>
                </a:cxn>
                <a:cxn ang="16200000">
                  <a:pos x="wd2" y="hd2"/>
                </a:cxn>
              </a:cxnLst>
              <a:rect l="0" t="0" r="r" b="b"/>
              <a:pathLst>
                <a:path w="21600" h="21600" extrusionOk="0">
                  <a:moveTo>
                    <a:pt x="15899" y="0"/>
                  </a:moveTo>
                  <a:lnTo>
                    <a:pt x="3679" y="0"/>
                  </a:lnTo>
                  <a:lnTo>
                    <a:pt x="2862" y="1440"/>
                  </a:lnTo>
                  <a:lnTo>
                    <a:pt x="2180" y="1440"/>
                  </a:lnTo>
                  <a:lnTo>
                    <a:pt x="1226" y="2880"/>
                  </a:lnTo>
                  <a:lnTo>
                    <a:pt x="681" y="2880"/>
                  </a:lnTo>
                  <a:lnTo>
                    <a:pt x="273" y="4320"/>
                  </a:lnTo>
                  <a:lnTo>
                    <a:pt x="136" y="4320"/>
                  </a:lnTo>
                  <a:lnTo>
                    <a:pt x="0" y="5760"/>
                  </a:lnTo>
                  <a:lnTo>
                    <a:pt x="136" y="7200"/>
                  </a:lnTo>
                  <a:lnTo>
                    <a:pt x="545" y="8640"/>
                  </a:lnTo>
                  <a:lnTo>
                    <a:pt x="1226" y="10080"/>
                  </a:lnTo>
                  <a:lnTo>
                    <a:pt x="2317" y="12960"/>
                  </a:lnTo>
                  <a:lnTo>
                    <a:pt x="3816" y="14400"/>
                  </a:lnTo>
                  <a:lnTo>
                    <a:pt x="5701" y="15840"/>
                  </a:lnTo>
                  <a:lnTo>
                    <a:pt x="7745" y="18720"/>
                  </a:lnTo>
                  <a:lnTo>
                    <a:pt x="10198" y="20160"/>
                  </a:lnTo>
                  <a:lnTo>
                    <a:pt x="12901" y="20160"/>
                  </a:lnTo>
                  <a:lnTo>
                    <a:pt x="15763" y="21600"/>
                  </a:lnTo>
                  <a:lnTo>
                    <a:pt x="21600" y="21600"/>
                  </a:lnTo>
                  <a:lnTo>
                    <a:pt x="21600" y="1440"/>
                  </a:lnTo>
                  <a:lnTo>
                    <a:pt x="17534" y="1440"/>
                  </a:lnTo>
                  <a:lnTo>
                    <a:pt x="15899"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43" name="Freeform 16"/>
            <p:cNvSpPr/>
            <p:nvPr/>
          </p:nvSpPr>
          <p:spPr>
            <a:xfrm>
              <a:off x="1055687" y="657224"/>
              <a:ext cx="161926" cy="246064"/>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672"/>
                  </a:lnTo>
                  <a:lnTo>
                    <a:pt x="6353" y="10034"/>
                  </a:lnTo>
                  <a:lnTo>
                    <a:pt x="6353" y="21600"/>
                  </a:lnTo>
                  <a:lnTo>
                    <a:pt x="15247" y="21600"/>
                  </a:lnTo>
                  <a:lnTo>
                    <a:pt x="15247" y="9197"/>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44" name="Freeform 17"/>
            <p:cNvSpPr/>
            <p:nvPr/>
          </p:nvSpPr>
          <p:spPr>
            <a:xfrm>
              <a:off x="1055687" y="893762"/>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1520" y="21600"/>
                  </a:moveTo>
                  <a:lnTo>
                    <a:pt x="17280" y="16200"/>
                  </a:lnTo>
                  <a:lnTo>
                    <a:pt x="21600" y="8100"/>
                  </a:lnTo>
                  <a:lnTo>
                    <a:pt x="20160" y="5400"/>
                  </a:lnTo>
                  <a:lnTo>
                    <a:pt x="15840" y="1350"/>
                  </a:lnTo>
                  <a:lnTo>
                    <a:pt x="10080" y="0"/>
                  </a:lnTo>
                  <a:lnTo>
                    <a:pt x="5760" y="0"/>
                  </a:lnTo>
                  <a:lnTo>
                    <a:pt x="2880" y="2700"/>
                  </a:lnTo>
                  <a:lnTo>
                    <a:pt x="0" y="8100"/>
                  </a:lnTo>
                  <a:lnTo>
                    <a:pt x="2880" y="14850"/>
                  </a:lnTo>
                  <a:lnTo>
                    <a:pt x="7200" y="18900"/>
                  </a:lnTo>
                  <a:lnTo>
                    <a:pt x="11520" y="21600"/>
                  </a:lnTo>
                  <a:close/>
                  <a:moveTo>
                    <a:pt x="11520" y="2700"/>
                  </a:moveTo>
                  <a:lnTo>
                    <a:pt x="15840" y="4050"/>
                  </a:lnTo>
                  <a:lnTo>
                    <a:pt x="17280" y="5400"/>
                  </a:lnTo>
                  <a:lnTo>
                    <a:pt x="17280" y="10800"/>
                  </a:lnTo>
                  <a:lnTo>
                    <a:pt x="12960" y="14850"/>
                  </a:lnTo>
                  <a:lnTo>
                    <a:pt x="11520" y="17550"/>
                  </a:lnTo>
                  <a:lnTo>
                    <a:pt x="7200" y="14850"/>
                  </a:lnTo>
                  <a:lnTo>
                    <a:pt x="4320" y="6750"/>
                  </a:lnTo>
                  <a:lnTo>
                    <a:pt x="7200" y="2700"/>
                  </a:lnTo>
                  <a:lnTo>
                    <a:pt x="11520"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45" name="Freeform 18"/>
            <p:cNvSpPr/>
            <p:nvPr/>
          </p:nvSpPr>
          <p:spPr>
            <a:xfrm>
              <a:off x="1055687" y="10175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2880" y="20400"/>
                  </a:lnTo>
                  <a:lnTo>
                    <a:pt x="5760" y="21600"/>
                  </a:lnTo>
                  <a:lnTo>
                    <a:pt x="12960" y="21600"/>
                  </a:lnTo>
                  <a:lnTo>
                    <a:pt x="18720" y="19200"/>
                  </a:lnTo>
                  <a:lnTo>
                    <a:pt x="21600" y="14400"/>
                  </a:lnTo>
                  <a:lnTo>
                    <a:pt x="20160" y="8400"/>
                  </a:lnTo>
                  <a:lnTo>
                    <a:pt x="11520" y="1200"/>
                  </a:lnTo>
                  <a:lnTo>
                    <a:pt x="11520" y="0"/>
                  </a:lnTo>
                  <a:lnTo>
                    <a:pt x="5760" y="4800"/>
                  </a:lnTo>
                  <a:lnTo>
                    <a:pt x="1440" y="9600"/>
                  </a:lnTo>
                  <a:lnTo>
                    <a:pt x="0" y="13200"/>
                  </a:lnTo>
                  <a:lnTo>
                    <a:pt x="0" y="18000"/>
                  </a:lnTo>
                  <a:close/>
                  <a:moveTo>
                    <a:pt x="2880" y="13200"/>
                  </a:moveTo>
                  <a:lnTo>
                    <a:pt x="4320" y="9600"/>
                  </a:lnTo>
                  <a:lnTo>
                    <a:pt x="11520" y="3600"/>
                  </a:lnTo>
                  <a:lnTo>
                    <a:pt x="15840" y="6000"/>
                  </a:lnTo>
                  <a:lnTo>
                    <a:pt x="17280" y="9600"/>
                  </a:lnTo>
                  <a:lnTo>
                    <a:pt x="18720" y="14400"/>
                  </a:lnTo>
                  <a:lnTo>
                    <a:pt x="18720" y="16800"/>
                  </a:lnTo>
                  <a:lnTo>
                    <a:pt x="15840" y="19200"/>
                  </a:lnTo>
                  <a:lnTo>
                    <a:pt x="10080" y="20400"/>
                  </a:lnTo>
                  <a:lnTo>
                    <a:pt x="4320" y="18000"/>
                  </a:lnTo>
                  <a:lnTo>
                    <a:pt x="2880" y="15600"/>
                  </a:lnTo>
                  <a:lnTo>
                    <a:pt x="288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46" name="Freeform 19"/>
            <p:cNvSpPr/>
            <p:nvPr/>
          </p:nvSpPr>
          <p:spPr>
            <a:xfrm>
              <a:off x="4883149" y="123824"/>
              <a:ext cx="161926" cy="2476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831"/>
                  </a:lnTo>
                  <a:lnTo>
                    <a:pt x="6353" y="9969"/>
                  </a:lnTo>
                  <a:lnTo>
                    <a:pt x="6353" y="21600"/>
                  </a:lnTo>
                  <a:lnTo>
                    <a:pt x="15247" y="21600"/>
                  </a:lnTo>
                  <a:lnTo>
                    <a:pt x="15247" y="9138"/>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47" name="Freeform 20"/>
            <p:cNvSpPr/>
            <p:nvPr/>
          </p:nvSpPr>
          <p:spPr>
            <a:xfrm>
              <a:off x="4892674" y="352424"/>
              <a:ext cx="133351" cy="152401"/>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16971" y="17550"/>
                  </a:lnTo>
                  <a:lnTo>
                    <a:pt x="21600" y="12150"/>
                  </a:lnTo>
                  <a:lnTo>
                    <a:pt x="21600" y="6750"/>
                  </a:lnTo>
                  <a:lnTo>
                    <a:pt x="16971" y="1350"/>
                  </a:lnTo>
                  <a:lnTo>
                    <a:pt x="10800" y="0"/>
                  </a:lnTo>
                  <a:lnTo>
                    <a:pt x="6171" y="1350"/>
                  </a:lnTo>
                  <a:lnTo>
                    <a:pt x="3086" y="4050"/>
                  </a:lnTo>
                  <a:lnTo>
                    <a:pt x="0" y="9450"/>
                  </a:lnTo>
                  <a:lnTo>
                    <a:pt x="3086" y="14850"/>
                  </a:lnTo>
                  <a:lnTo>
                    <a:pt x="10800" y="21600"/>
                  </a:lnTo>
                  <a:close/>
                  <a:moveTo>
                    <a:pt x="12343" y="2700"/>
                  </a:moveTo>
                  <a:lnTo>
                    <a:pt x="16971" y="4050"/>
                  </a:lnTo>
                  <a:lnTo>
                    <a:pt x="18514" y="6750"/>
                  </a:lnTo>
                  <a:lnTo>
                    <a:pt x="18514" y="9450"/>
                  </a:lnTo>
                  <a:lnTo>
                    <a:pt x="16971" y="12150"/>
                  </a:lnTo>
                  <a:lnTo>
                    <a:pt x="13886" y="16200"/>
                  </a:lnTo>
                  <a:lnTo>
                    <a:pt x="10800" y="18900"/>
                  </a:lnTo>
                  <a:lnTo>
                    <a:pt x="7714" y="16200"/>
                  </a:lnTo>
                  <a:lnTo>
                    <a:pt x="4629" y="12150"/>
                  </a:lnTo>
                  <a:lnTo>
                    <a:pt x="4629" y="6750"/>
                  </a:lnTo>
                  <a:lnTo>
                    <a:pt x="7714" y="4050"/>
                  </a:lnTo>
                  <a:lnTo>
                    <a:pt x="12343"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48" name="Freeform 21"/>
            <p:cNvSpPr/>
            <p:nvPr/>
          </p:nvSpPr>
          <p:spPr>
            <a:xfrm>
              <a:off x="4883149" y="485774"/>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1440" y="18000"/>
                  </a:moveTo>
                  <a:lnTo>
                    <a:pt x="4320" y="20400"/>
                  </a:lnTo>
                  <a:lnTo>
                    <a:pt x="7200" y="21600"/>
                  </a:lnTo>
                  <a:lnTo>
                    <a:pt x="14400" y="21600"/>
                  </a:lnTo>
                  <a:lnTo>
                    <a:pt x="20160" y="19200"/>
                  </a:lnTo>
                  <a:lnTo>
                    <a:pt x="21600" y="16800"/>
                  </a:lnTo>
                  <a:lnTo>
                    <a:pt x="21600" y="13200"/>
                  </a:lnTo>
                  <a:lnTo>
                    <a:pt x="20160" y="7200"/>
                  </a:lnTo>
                  <a:lnTo>
                    <a:pt x="17280" y="3600"/>
                  </a:lnTo>
                  <a:lnTo>
                    <a:pt x="12960" y="0"/>
                  </a:lnTo>
                  <a:lnTo>
                    <a:pt x="11520" y="0"/>
                  </a:lnTo>
                  <a:lnTo>
                    <a:pt x="5760" y="4800"/>
                  </a:lnTo>
                  <a:lnTo>
                    <a:pt x="2880" y="9600"/>
                  </a:lnTo>
                  <a:lnTo>
                    <a:pt x="0" y="13200"/>
                  </a:lnTo>
                  <a:lnTo>
                    <a:pt x="1440" y="18000"/>
                  </a:lnTo>
                  <a:close/>
                  <a:moveTo>
                    <a:pt x="4320" y="13200"/>
                  </a:moveTo>
                  <a:lnTo>
                    <a:pt x="5760" y="9600"/>
                  </a:lnTo>
                  <a:lnTo>
                    <a:pt x="8640" y="6000"/>
                  </a:lnTo>
                  <a:lnTo>
                    <a:pt x="10080" y="3600"/>
                  </a:lnTo>
                  <a:lnTo>
                    <a:pt x="11520" y="2400"/>
                  </a:lnTo>
                  <a:lnTo>
                    <a:pt x="18720" y="8400"/>
                  </a:lnTo>
                  <a:lnTo>
                    <a:pt x="20160" y="13200"/>
                  </a:lnTo>
                  <a:lnTo>
                    <a:pt x="15840" y="18000"/>
                  </a:lnTo>
                  <a:lnTo>
                    <a:pt x="12960" y="19200"/>
                  </a:lnTo>
                  <a:lnTo>
                    <a:pt x="7200" y="19200"/>
                  </a:lnTo>
                  <a:lnTo>
                    <a:pt x="5760" y="16800"/>
                  </a:lnTo>
                  <a:lnTo>
                    <a:pt x="4320" y="15600"/>
                  </a:lnTo>
                  <a:lnTo>
                    <a:pt x="432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49" name="Freeform 22"/>
            <p:cNvSpPr/>
            <p:nvPr/>
          </p:nvSpPr>
          <p:spPr>
            <a:xfrm>
              <a:off x="4816474" y="3806824"/>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9818" y="21600"/>
                  </a:moveTo>
                  <a:lnTo>
                    <a:pt x="17673" y="16200"/>
                  </a:lnTo>
                  <a:lnTo>
                    <a:pt x="21600" y="10800"/>
                  </a:lnTo>
                  <a:lnTo>
                    <a:pt x="21600" y="5400"/>
                  </a:lnTo>
                  <a:lnTo>
                    <a:pt x="17673" y="1350"/>
                  </a:lnTo>
                  <a:lnTo>
                    <a:pt x="9818" y="0"/>
                  </a:lnTo>
                  <a:lnTo>
                    <a:pt x="5891" y="0"/>
                  </a:lnTo>
                  <a:lnTo>
                    <a:pt x="1964" y="2700"/>
                  </a:lnTo>
                  <a:lnTo>
                    <a:pt x="0" y="8100"/>
                  </a:lnTo>
                  <a:lnTo>
                    <a:pt x="1964" y="13500"/>
                  </a:lnTo>
                  <a:lnTo>
                    <a:pt x="5891" y="18900"/>
                  </a:lnTo>
                  <a:lnTo>
                    <a:pt x="9818" y="21600"/>
                  </a:lnTo>
                  <a:close/>
                  <a:moveTo>
                    <a:pt x="9818" y="2700"/>
                  </a:moveTo>
                  <a:lnTo>
                    <a:pt x="15709" y="4050"/>
                  </a:lnTo>
                  <a:lnTo>
                    <a:pt x="17673" y="5400"/>
                  </a:lnTo>
                  <a:lnTo>
                    <a:pt x="17673" y="8100"/>
                  </a:lnTo>
                  <a:lnTo>
                    <a:pt x="15709" y="10800"/>
                  </a:lnTo>
                  <a:lnTo>
                    <a:pt x="11782" y="14850"/>
                  </a:lnTo>
                  <a:lnTo>
                    <a:pt x="9818" y="17550"/>
                  </a:lnTo>
                  <a:lnTo>
                    <a:pt x="5891" y="14850"/>
                  </a:lnTo>
                  <a:lnTo>
                    <a:pt x="1964" y="6750"/>
                  </a:lnTo>
                  <a:lnTo>
                    <a:pt x="5891" y="2700"/>
                  </a:lnTo>
                  <a:lnTo>
                    <a:pt x="9818"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50" name="Freeform 23"/>
            <p:cNvSpPr/>
            <p:nvPr/>
          </p:nvSpPr>
          <p:spPr>
            <a:xfrm>
              <a:off x="989012" y="0"/>
              <a:ext cx="4132264" cy="704850"/>
            </a:xfrm>
            <a:custGeom>
              <a:avLst/>
              <a:gdLst/>
              <a:ahLst/>
              <a:cxnLst>
                <a:cxn ang="0">
                  <a:pos x="wd2" y="hd2"/>
                </a:cxn>
                <a:cxn ang="5400000">
                  <a:pos x="wd2" y="hd2"/>
                </a:cxn>
                <a:cxn ang="10800000">
                  <a:pos x="wd2" y="hd2"/>
                </a:cxn>
                <a:cxn ang="16200000">
                  <a:pos x="wd2" y="hd2"/>
                </a:cxn>
              </a:cxnLst>
              <a:rect l="0" t="0" r="r" b="b"/>
              <a:pathLst>
                <a:path w="21600" h="21600" extrusionOk="0">
                  <a:moveTo>
                    <a:pt x="21458" y="0"/>
                  </a:moveTo>
                  <a:lnTo>
                    <a:pt x="21600" y="3503"/>
                  </a:lnTo>
                  <a:lnTo>
                    <a:pt x="50" y="21600"/>
                  </a:lnTo>
                  <a:lnTo>
                    <a:pt x="0" y="19265"/>
                  </a:lnTo>
                  <a:lnTo>
                    <a:pt x="10200" y="4670"/>
                  </a:lnTo>
                  <a:lnTo>
                    <a:pt x="11250" y="3795"/>
                  </a:lnTo>
                  <a:lnTo>
                    <a:pt x="21458"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51" name="Freeform 24"/>
            <p:cNvSpPr/>
            <p:nvPr/>
          </p:nvSpPr>
          <p:spPr>
            <a:xfrm>
              <a:off x="857249" y="4200524"/>
              <a:ext cx="133351" cy="150814"/>
            </a:xfrm>
            <a:custGeom>
              <a:avLst/>
              <a:gdLst/>
              <a:ahLst/>
              <a:cxnLst>
                <a:cxn ang="0">
                  <a:pos x="wd2" y="hd2"/>
                </a:cxn>
                <a:cxn ang="5400000">
                  <a:pos x="wd2" y="hd2"/>
                </a:cxn>
                <a:cxn ang="10800000">
                  <a:pos x="wd2" y="hd2"/>
                </a:cxn>
                <a:cxn ang="16200000">
                  <a:pos x="wd2" y="hd2"/>
                </a:cxn>
              </a:cxnLst>
              <a:rect l="0" t="0" r="r" b="b"/>
              <a:pathLst>
                <a:path w="21600" h="21600" extrusionOk="0">
                  <a:moveTo>
                    <a:pt x="9257" y="21600"/>
                  </a:moveTo>
                  <a:lnTo>
                    <a:pt x="15429" y="17507"/>
                  </a:lnTo>
                  <a:lnTo>
                    <a:pt x="20057" y="12051"/>
                  </a:lnTo>
                  <a:lnTo>
                    <a:pt x="21600" y="9549"/>
                  </a:lnTo>
                  <a:lnTo>
                    <a:pt x="21600" y="6821"/>
                  </a:lnTo>
                  <a:lnTo>
                    <a:pt x="18514" y="1364"/>
                  </a:lnTo>
                  <a:lnTo>
                    <a:pt x="10800" y="0"/>
                  </a:lnTo>
                  <a:lnTo>
                    <a:pt x="7714" y="0"/>
                  </a:lnTo>
                  <a:lnTo>
                    <a:pt x="3086" y="2728"/>
                  </a:lnTo>
                  <a:lnTo>
                    <a:pt x="0" y="5457"/>
                  </a:lnTo>
                  <a:lnTo>
                    <a:pt x="0" y="8185"/>
                  </a:lnTo>
                  <a:lnTo>
                    <a:pt x="1543" y="13415"/>
                  </a:lnTo>
                  <a:lnTo>
                    <a:pt x="6171" y="18872"/>
                  </a:lnTo>
                  <a:lnTo>
                    <a:pt x="9257" y="21600"/>
                  </a:lnTo>
                  <a:close/>
                  <a:moveTo>
                    <a:pt x="12343" y="2728"/>
                  </a:moveTo>
                  <a:lnTo>
                    <a:pt x="16971" y="4093"/>
                  </a:lnTo>
                  <a:lnTo>
                    <a:pt x="18514" y="6821"/>
                  </a:lnTo>
                  <a:lnTo>
                    <a:pt x="18514" y="9549"/>
                  </a:lnTo>
                  <a:lnTo>
                    <a:pt x="16971" y="12051"/>
                  </a:lnTo>
                  <a:lnTo>
                    <a:pt x="10800" y="17507"/>
                  </a:lnTo>
                  <a:lnTo>
                    <a:pt x="9257" y="17507"/>
                  </a:lnTo>
                  <a:lnTo>
                    <a:pt x="6171" y="14779"/>
                  </a:lnTo>
                  <a:lnTo>
                    <a:pt x="4629" y="10914"/>
                  </a:lnTo>
                  <a:lnTo>
                    <a:pt x="4629" y="6821"/>
                  </a:lnTo>
                  <a:lnTo>
                    <a:pt x="7714" y="2728"/>
                  </a:lnTo>
                  <a:lnTo>
                    <a:pt x="12343" y="272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52" name="Freeform 25"/>
            <p:cNvSpPr/>
            <p:nvPr/>
          </p:nvSpPr>
          <p:spPr>
            <a:xfrm>
              <a:off x="2198687" y="43576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2880" y="19200"/>
                  </a:moveTo>
                  <a:lnTo>
                    <a:pt x="5760" y="21600"/>
                  </a:lnTo>
                  <a:lnTo>
                    <a:pt x="10080" y="21600"/>
                  </a:lnTo>
                  <a:lnTo>
                    <a:pt x="15840" y="20400"/>
                  </a:lnTo>
                  <a:lnTo>
                    <a:pt x="20160" y="15600"/>
                  </a:lnTo>
                  <a:lnTo>
                    <a:pt x="21600" y="13200"/>
                  </a:lnTo>
                  <a:lnTo>
                    <a:pt x="20160" y="9600"/>
                  </a:lnTo>
                  <a:lnTo>
                    <a:pt x="15840" y="4800"/>
                  </a:lnTo>
                  <a:lnTo>
                    <a:pt x="11520" y="2400"/>
                  </a:lnTo>
                  <a:lnTo>
                    <a:pt x="8640" y="0"/>
                  </a:lnTo>
                  <a:lnTo>
                    <a:pt x="5760" y="0"/>
                  </a:lnTo>
                  <a:lnTo>
                    <a:pt x="2880" y="6000"/>
                  </a:lnTo>
                  <a:lnTo>
                    <a:pt x="0" y="10800"/>
                  </a:lnTo>
                  <a:lnTo>
                    <a:pt x="0" y="15600"/>
                  </a:lnTo>
                  <a:lnTo>
                    <a:pt x="2880" y="19200"/>
                  </a:lnTo>
                  <a:close/>
                  <a:moveTo>
                    <a:pt x="2880" y="14400"/>
                  </a:moveTo>
                  <a:lnTo>
                    <a:pt x="7200" y="3600"/>
                  </a:lnTo>
                  <a:lnTo>
                    <a:pt x="7200" y="2400"/>
                  </a:lnTo>
                  <a:lnTo>
                    <a:pt x="15840" y="7200"/>
                  </a:lnTo>
                  <a:lnTo>
                    <a:pt x="18720" y="10800"/>
                  </a:lnTo>
                  <a:lnTo>
                    <a:pt x="18720" y="14400"/>
                  </a:lnTo>
                  <a:lnTo>
                    <a:pt x="17280" y="16800"/>
                  </a:lnTo>
                  <a:lnTo>
                    <a:pt x="11520" y="19200"/>
                  </a:lnTo>
                  <a:lnTo>
                    <a:pt x="8640" y="19200"/>
                  </a:lnTo>
                  <a:lnTo>
                    <a:pt x="5760" y="18000"/>
                  </a:lnTo>
                  <a:lnTo>
                    <a:pt x="4320" y="16800"/>
                  </a:lnTo>
                  <a:lnTo>
                    <a:pt x="2880" y="144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53" name="Freeform 26"/>
            <p:cNvSpPr/>
            <p:nvPr/>
          </p:nvSpPr>
          <p:spPr>
            <a:xfrm>
              <a:off x="9524" y="4357687"/>
              <a:ext cx="114301" cy="1428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8640"/>
                  </a:lnTo>
                  <a:lnTo>
                    <a:pt x="18254" y="2880"/>
                  </a:lnTo>
                  <a:lnTo>
                    <a:pt x="10952" y="0"/>
                  </a:lnTo>
                  <a:lnTo>
                    <a:pt x="3651" y="2880"/>
                  </a:lnTo>
                  <a:lnTo>
                    <a:pt x="0" y="8640"/>
                  </a:lnTo>
                  <a:lnTo>
                    <a:pt x="1825" y="14400"/>
                  </a:lnTo>
                  <a:lnTo>
                    <a:pt x="9127" y="18720"/>
                  </a:lnTo>
                  <a:lnTo>
                    <a:pt x="16428" y="21600"/>
                  </a:lnTo>
                  <a:lnTo>
                    <a:pt x="21600" y="21600"/>
                  </a:lnTo>
                  <a:close/>
                  <a:moveTo>
                    <a:pt x="7301" y="4320"/>
                  </a:moveTo>
                  <a:lnTo>
                    <a:pt x="16428" y="4320"/>
                  </a:lnTo>
                  <a:lnTo>
                    <a:pt x="18254" y="10080"/>
                  </a:lnTo>
                  <a:lnTo>
                    <a:pt x="18254" y="18720"/>
                  </a:lnTo>
                  <a:lnTo>
                    <a:pt x="7301" y="15840"/>
                  </a:lnTo>
                  <a:lnTo>
                    <a:pt x="3651" y="11520"/>
                  </a:lnTo>
                  <a:lnTo>
                    <a:pt x="3651" y="7200"/>
                  </a:lnTo>
                  <a:lnTo>
                    <a:pt x="7301" y="432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54" name="Oval 27"/>
            <p:cNvSpPr/>
            <p:nvPr/>
          </p:nvSpPr>
          <p:spPr>
            <a:xfrm>
              <a:off x="79374" y="4303712"/>
              <a:ext cx="2190751" cy="617539"/>
            </a:xfrm>
            <a:prstGeom prst="ellipse">
              <a:avLst/>
            </a:pr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55" name="Oval 28"/>
            <p:cNvSpPr/>
            <p:nvPr/>
          </p:nvSpPr>
          <p:spPr>
            <a:xfrm>
              <a:off x="0" y="4297362"/>
              <a:ext cx="2384426" cy="457201"/>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56" name="Oval 29"/>
            <p:cNvSpPr/>
            <p:nvPr/>
          </p:nvSpPr>
          <p:spPr>
            <a:xfrm>
              <a:off x="74612" y="4338637"/>
              <a:ext cx="2262189" cy="349251"/>
            </a:xfrm>
            <a:prstGeom prst="ellipse">
              <a:avLst/>
            </a:prstGeom>
            <a:gradFill flip="none" rotWithShape="1">
              <a:gsLst>
                <a:gs pos="0">
                  <a:srgbClr val="663300"/>
                </a:gs>
                <a:gs pos="100000">
                  <a:srgbClr val="82582E"/>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57" name="Freeform 30"/>
            <p:cNvSpPr/>
            <p:nvPr/>
          </p:nvSpPr>
          <p:spPr>
            <a:xfrm>
              <a:off x="2141537" y="4224337"/>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5840" y="21600"/>
                  </a:moveTo>
                  <a:lnTo>
                    <a:pt x="18720" y="14850"/>
                  </a:lnTo>
                  <a:lnTo>
                    <a:pt x="21600" y="9450"/>
                  </a:lnTo>
                  <a:lnTo>
                    <a:pt x="18720" y="4050"/>
                  </a:lnTo>
                  <a:lnTo>
                    <a:pt x="14400" y="0"/>
                  </a:lnTo>
                  <a:lnTo>
                    <a:pt x="7200" y="1350"/>
                  </a:lnTo>
                  <a:lnTo>
                    <a:pt x="1440" y="6750"/>
                  </a:lnTo>
                  <a:lnTo>
                    <a:pt x="0" y="9450"/>
                  </a:lnTo>
                  <a:lnTo>
                    <a:pt x="1440" y="13500"/>
                  </a:lnTo>
                  <a:lnTo>
                    <a:pt x="5760" y="17550"/>
                  </a:lnTo>
                  <a:lnTo>
                    <a:pt x="11520" y="20250"/>
                  </a:lnTo>
                  <a:lnTo>
                    <a:pt x="15840" y="21600"/>
                  </a:lnTo>
                  <a:close/>
                  <a:moveTo>
                    <a:pt x="10080" y="4050"/>
                  </a:moveTo>
                  <a:lnTo>
                    <a:pt x="14400" y="4050"/>
                  </a:lnTo>
                  <a:lnTo>
                    <a:pt x="17280" y="5400"/>
                  </a:lnTo>
                  <a:lnTo>
                    <a:pt x="17280" y="10800"/>
                  </a:lnTo>
                  <a:lnTo>
                    <a:pt x="15840" y="16200"/>
                  </a:lnTo>
                  <a:lnTo>
                    <a:pt x="14400" y="17550"/>
                  </a:lnTo>
                  <a:lnTo>
                    <a:pt x="14400" y="18900"/>
                  </a:lnTo>
                  <a:lnTo>
                    <a:pt x="10080" y="16200"/>
                  </a:lnTo>
                  <a:lnTo>
                    <a:pt x="7200" y="14850"/>
                  </a:lnTo>
                  <a:lnTo>
                    <a:pt x="4320" y="9450"/>
                  </a:lnTo>
                  <a:lnTo>
                    <a:pt x="5760" y="6750"/>
                  </a:lnTo>
                  <a:lnTo>
                    <a:pt x="10080"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58" name="Freeform 31"/>
            <p:cNvSpPr/>
            <p:nvPr/>
          </p:nvSpPr>
          <p:spPr>
            <a:xfrm>
              <a:off x="4806949" y="3930649"/>
              <a:ext cx="114301"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3600" y="20400"/>
                  </a:lnTo>
                  <a:lnTo>
                    <a:pt x="7200" y="21600"/>
                  </a:lnTo>
                  <a:lnTo>
                    <a:pt x="14400" y="21600"/>
                  </a:lnTo>
                  <a:lnTo>
                    <a:pt x="19800" y="19200"/>
                  </a:lnTo>
                  <a:lnTo>
                    <a:pt x="21600" y="13200"/>
                  </a:lnTo>
                  <a:lnTo>
                    <a:pt x="18000" y="3600"/>
                  </a:lnTo>
                  <a:lnTo>
                    <a:pt x="12600" y="0"/>
                  </a:lnTo>
                  <a:lnTo>
                    <a:pt x="10800" y="0"/>
                  </a:lnTo>
                  <a:lnTo>
                    <a:pt x="5400" y="4800"/>
                  </a:lnTo>
                  <a:lnTo>
                    <a:pt x="1800" y="9600"/>
                  </a:lnTo>
                  <a:lnTo>
                    <a:pt x="0" y="13200"/>
                  </a:lnTo>
                  <a:lnTo>
                    <a:pt x="0" y="18000"/>
                  </a:lnTo>
                  <a:close/>
                  <a:moveTo>
                    <a:pt x="3600" y="13200"/>
                  </a:moveTo>
                  <a:lnTo>
                    <a:pt x="5400" y="9600"/>
                  </a:lnTo>
                  <a:lnTo>
                    <a:pt x="9000" y="4800"/>
                  </a:lnTo>
                  <a:lnTo>
                    <a:pt x="10800" y="3600"/>
                  </a:lnTo>
                  <a:lnTo>
                    <a:pt x="16200" y="6000"/>
                  </a:lnTo>
                  <a:lnTo>
                    <a:pt x="18000" y="9600"/>
                  </a:lnTo>
                  <a:lnTo>
                    <a:pt x="19800" y="14400"/>
                  </a:lnTo>
                  <a:lnTo>
                    <a:pt x="19800" y="16800"/>
                  </a:lnTo>
                  <a:lnTo>
                    <a:pt x="16200" y="19200"/>
                  </a:lnTo>
                  <a:lnTo>
                    <a:pt x="9000" y="20400"/>
                  </a:lnTo>
                  <a:lnTo>
                    <a:pt x="7200" y="19200"/>
                  </a:lnTo>
                  <a:lnTo>
                    <a:pt x="3600" y="18000"/>
                  </a:lnTo>
                  <a:lnTo>
                    <a:pt x="360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59" name="Rectangle 32"/>
            <p:cNvSpPr/>
            <p:nvPr/>
          </p:nvSpPr>
          <p:spPr>
            <a:xfrm>
              <a:off x="2927349" y="1025524"/>
              <a:ext cx="274638" cy="4030664"/>
            </a:xfrm>
            <a:prstGeom prst="rect">
              <a:avLst/>
            </a:pr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60" name="Rectangle 33"/>
            <p:cNvSpPr/>
            <p:nvPr/>
          </p:nvSpPr>
          <p:spPr>
            <a:xfrm>
              <a:off x="3006724" y="663574"/>
              <a:ext cx="120651" cy="381000"/>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61" name="AutoShape 34"/>
            <p:cNvSpPr/>
            <p:nvPr/>
          </p:nvSpPr>
          <p:spPr>
            <a:xfrm>
              <a:off x="2898774" y="977899"/>
              <a:ext cx="325439" cy="82551"/>
            </a:xfrm>
            <a:prstGeom prst="roundRect">
              <a:avLst>
                <a:gd name="adj" fmla="val 16667"/>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62" name="Freeform 35"/>
            <p:cNvSpPr/>
            <p:nvPr/>
          </p:nvSpPr>
          <p:spPr>
            <a:xfrm>
              <a:off x="3035299" y="638174"/>
              <a:ext cx="400051" cy="25019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1029" y="1151"/>
                  </a:lnTo>
                  <a:lnTo>
                    <a:pt x="1029" y="822"/>
                  </a:lnTo>
                  <a:lnTo>
                    <a:pt x="0" y="164"/>
                  </a:lnTo>
                  <a:lnTo>
                    <a:pt x="6171" y="0"/>
                  </a:lnTo>
                  <a:lnTo>
                    <a:pt x="6686" y="658"/>
                  </a:lnTo>
                  <a:lnTo>
                    <a:pt x="7543" y="905"/>
                  </a:lnTo>
                </a:path>
              </a:pathLst>
            </a:cu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63" name="Freeform 36"/>
            <p:cNvSpPr/>
            <p:nvPr/>
          </p:nvSpPr>
          <p:spPr>
            <a:xfrm>
              <a:off x="2817812" y="466724"/>
              <a:ext cx="503239" cy="219076"/>
            </a:xfrm>
            <a:custGeom>
              <a:avLst/>
              <a:gdLst/>
              <a:ahLst/>
              <a:cxnLst>
                <a:cxn ang="0">
                  <a:pos x="wd2" y="hd2"/>
                </a:cxn>
                <a:cxn ang="5400000">
                  <a:pos x="wd2" y="hd2"/>
                </a:cxn>
                <a:cxn ang="10800000">
                  <a:pos x="wd2" y="hd2"/>
                </a:cxn>
                <a:cxn ang="16200000">
                  <a:pos x="wd2" y="hd2"/>
                </a:cxn>
              </a:cxnLst>
              <a:rect l="0" t="0" r="r" b="b"/>
              <a:pathLst>
                <a:path w="21600" h="21600" extrusionOk="0">
                  <a:moveTo>
                    <a:pt x="11005" y="0"/>
                  </a:moveTo>
                  <a:lnTo>
                    <a:pt x="15516" y="939"/>
                  </a:lnTo>
                  <a:lnTo>
                    <a:pt x="18797" y="5635"/>
                  </a:lnTo>
                  <a:lnTo>
                    <a:pt x="20780" y="12209"/>
                  </a:lnTo>
                  <a:lnTo>
                    <a:pt x="21600" y="21600"/>
                  </a:lnTo>
                  <a:lnTo>
                    <a:pt x="0" y="21600"/>
                  </a:lnTo>
                  <a:lnTo>
                    <a:pt x="752" y="12209"/>
                  </a:lnTo>
                  <a:lnTo>
                    <a:pt x="3213" y="5635"/>
                  </a:lnTo>
                  <a:lnTo>
                    <a:pt x="6494" y="939"/>
                  </a:lnTo>
                  <a:lnTo>
                    <a:pt x="11005"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grpSp>
      <p:sp>
        <p:nvSpPr>
          <p:cNvPr id="2465" name="Title Text"/>
          <p:cNvSpPr txBox="1">
            <a:spLocks noGrp="1"/>
          </p:cNvSpPr>
          <p:nvPr>
            <p:ph type="title"/>
          </p:nvPr>
        </p:nvSpPr>
        <p:spPr>
          <a:xfrm>
            <a:off x="457200" y="277813"/>
            <a:ext cx="8229600" cy="1143001"/>
          </a:xfrm>
          <a:prstGeom prst="rect">
            <a:avLst/>
          </a:prstGeom>
        </p:spPr>
        <p:txBody>
          <a:bodyPr/>
          <a:lstStyle>
            <a:lvl1pPr>
              <a:defRPr>
                <a:solidFill>
                  <a:srgbClr val="DBBD71"/>
                </a:solidFill>
              </a:defRPr>
            </a:lvl1pPr>
          </a:lstStyle>
          <a:p>
            <a:r>
              <a:t>Title Text</a:t>
            </a:r>
          </a:p>
        </p:txBody>
      </p:sp>
      <p:sp>
        <p:nvSpPr>
          <p:cNvPr id="2466" name="Slide Number"/>
          <p:cNvSpPr txBox="1">
            <a:spLocks noGrp="1"/>
          </p:cNvSpPr>
          <p:nvPr>
            <p:ph type="sldNum" sz="quarter" idx="2"/>
          </p:nvPr>
        </p:nvSpPr>
        <p:spPr>
          <a:xfrm>
            <a:off x="8416270" y="6466522"/>
            <a:ext cx="270531" cy="269241"/>
          </a:xfrm>
          <a:prstGeom prst="rect">
            <a:avLst/>
          </a:prstGeom>
        </p:spPr>
        <p:txBody>
          <a:bodyPr anchor="b"/>
          <a:lstStyle>
            <a:lvl1pPr>
              <a:defRPr sz="1200">
                <a:latin typeface="Tahoma"/>
                <a:ea typeface="Tahoma"/>
                <a:cs typeface="Tahoma"/>
                <a:sym typeface="Tahoma"/>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2498542381"/>
      </p:ext>
    </p:extLst>
  </p:cSld>
  <p:clrMapOvr>
    <a:masterClrMapping/>
  </p:clrMapOvr>
  <p:transition spd="med"/>
</p:sldLayout>
</file>

<file path=ppt/slideLayouts/slideLayout338.xml><?xml version="1.0" encoding="utf-8"?>
<p:sldLayout xmlns:a="http://schemas.openxmlformats.org/drawingml/2006/main" xmlns:r="http://schemas.openxmlformats.org/officeDocument/2006/relationships" xmlns:p="http://schemas.openxmlformats.org/presentationml/2006/main" showMasterSp="0" type="tx">
  <p:cSld name="9_Blank">
    <p:bg>
      <p:bgPr>
        <a:gradFill flip="none" rotWithShape="1">
          <a:gsLst>
            <a:gs pos="0">
              <a:srgbClr val="663300"/>
            </a:gs>
            <a:gs pos="50000">
              <a:srgbClr val="996600"/>
            </a:gs>
            <a:gs pos="100000">
              <a:srgbClr val="663300"/>
            </a:gs>
          </a:gsLst>
          <a:lin ang="5400000" scaled="0"/>
        </a:gradFill>
        <a:effectLst/>
      </p:bgPr>
    </p:bg>
    <p:spTree>
      <p:nvGrpSpPr>
        <p:cNvPr id="1" name=""/>
        <p:cNvGrpSpPr/>
        <p:nvPr/>
      </p:nvGrpSpPr>
      <p:grpSpPr>
        <a:xfrm>
          <a:off x="0" y="0"/>
          <a:ext cx="0" cy="0"/>
          <a:chOff x="0" y="0"/>
          <a:chExt cx="0" cy="0"/>
        </a:xfrm>
      </p:grpSpPr>
      <p:grpSp>
        <p:nvGrpSpPr>
          <p:cNvPr id="2507" name="Group 2"/>
          <p:cNvGrpSpPr/>
          <p:nvPr/>
        </p:nvGrpSpPr>
        <p:grpSpPr>
          <a:xfrm>
            <a:off x="3800475" y="1789113"/>
            <a:ext cx="5350046" cy="5056188"/>
            <a:chOff x="0" y="0"/>
            <a:chExt cx="5350045" cy="5056187"/>
          </a:xfrm>
        </p:grpSpPr>
        <p:sp>
          <p:nvSpPr>
            <p:cNvPr id="2473" name="Rectangle 3"/>
            <p:cNvSpPr/>
            <p:nvPr/>
          </p:nvSpPr>
          <p:spPr>
            <a:xfrm>
              <a:off x="2914649" y="377824"/>
              <a:ext cx="312738" cy="161925"/>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74" name="Oval 4"/>
            <p:cNvSpPr/>
            <p:nvPr/>
          </p:nvSpPr>
          <p:spPr>
            <a:xfrm>
              <a:off x="3024187" y="92074"/>
              <a:ext cx="74613" cy="74613"/>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75" name="Rectangle 5"/>
            <p:cNvSpPr/>
            <p:nvPr/>
          </p:nvSpPr>
          <p:spPr>
            <a:xfrm>
              <a:off x="3991359" y="650874"/>
              <a:ext cx="951732" cy="3157539"/>
            </a:xfrm>
            <a:custGeom>
              <a:avLst/>
              <a:gdLst/>
              <a:ahLst/>
              <a:cxnLst>
                <a:cxn ang="0">
                  <a:pos x="wd2" y="hd2"/>
                </a:cxn>
                <a:cxn ang="5400000">
                  <a:pos x="wd2" y="hd2"/>
                </a:cxn>
                <a:cxn ang="10800000">
                  <a:pos x="wd2" y="hd2"/>
                </a:cxn>
                <a:cxn ang="16200000">
                  <a:pos x="wd2" y="hd2"/>
                </a:cxn>
              </a:cxnLst>
              <a:rect l="0" t="0" r="r" b="b"/>
              <a:pathLst>
                <a:path w="21600" h="21600" extrusionOk="0">
                  <a:moveTo>
                    <a:pt x="21324" y="0"/>
                  </a:moveTo>
                  <a:lnTo>
                    <a:pt x="21600" y="25"/>
                  </a:lnTo>
                  <a:lnTo>
                    <a:pt x="276" y="21600"/>
                  </a:lnTo>
                  <a:lnTo>
                    <a:pt x="0" y="21575"/>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76" name="Freeform 6"/>
            <p:cNvSpPr/>
            <p:nvPr/>
          </p:nvSpPr>
          <p:spPr>
            <a:xfrm>
              <a:off x="3932237" y="3779837"/>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5891" y="21600"/>
                  </a:moveTo>
                  <a:lnTo>
                    <a:pt x="13745" y="17550"/>
                  </a:lnTo>
                  <a:lnTo>
                    <a:pt x="19636" y="13500"/>
                  </a:lnTo>
                  <a:lnTo>
                    <a:pt x="21600" y="8100"/>
                  </a:lnTo>
                  <a:lnTo>
                    <a:pt x="19636" y="2700"/>
                  </a:lnTo>
                  <a:lnTo>
                    <a:pt x="11782" y="0"/>
                  </a:lnTo>
                  <a:lnTo>
                    <a:pt x="3927" y="2700"/>
                  </a:lnTo>
                  <a:lnTo>
                    <a:pt x="0" y="8100"/>
                  </a:lnTo>
                  <a:lnTo>
                    <a:pt x="0" y="13500"/>
                  </a:lnTo>
                  <a:lnTo>
                    <a:pt x="5891" y="21600"/>
                  </a:lnTo>
                  <a:close/>
                  <a:moveTo>
                    <a:pt x="13745" y="4050"/>
                  </a:moveTo>
                  <a:lnTo>
                    <a:pt x="17673" y="5400"/>
                  </a:lnTo>
                  <a:lnTo>
                    <a:pt x="19636" y="8100"/>
                  </a:lnTo>
                  <a:lnTo>
                    <a:pt x="19636" y="10800"/>
                  </a:lnTo>
                  <a:lnTo>
                    <a:pt x="11782" y="16200"/>
                  </a:lnTo>
                  <a:lnTo>
                    <a:pt x="7855" y="17550"/>
                  </a:lnTo>
                  <a:lnTo>
                    <a:pt x="3927" y="10800"/>
                  </a:lnTo>
                  <a:lnTo>
                    <a:pt x="5891" y="5400"/>
                  </a:lnTo>
                  <a:lnTo>
                    <a:pt x="9818" y="4050"/>
                  </a:lnTo>
                  <a:lnTo>
                    <a:pt x="13745"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77" name="Rectangle 7"/>
            <p:cNvSpPr/>
            <p:nvPr/>
          </p:nvSpPr>
          <p:spPr>
            <a:xfrm>
              <a:off x="4866237" y="648095"/>
              <a:ext cx="97326" cy="3171034"/>
            </a:xfrm>
            <a:custGeom>
              <a:avLst/>
              <a:gdLst/>
              <a:ahLst/>
              <a:cxnLst>
                <a:cxn ang="0">
                  <a:pos x="wd2" y="hd2"/>
                </a:cxn>
                <a:cxn ang="5400000">
                  <a:pos x="wd2" y="hd2"/>
                </a:cxn>
                <a:cxn ang="10800000">
                  <a:pos x="wd2" y="hd2"/>
                </a:cxn>
                <a:cxn ang="16200000">
                  <a:pos x="wd2" y="hd2"/>
                </a:cxn>
              </a:cxnLst>
              <a:rect l="0" t="0" r="r" b="b"/>
              <a:pathLst>
                <a:path w="21600" h="21600" extrusionOk="0">
                  <a:moveTo>
                    <a:pt x="18782" y="0"/>
                  </a:moveTo>
                  <a:lnTo>
                    <a:pt x="21600" y="2"/>
                  </a:lnTo>
                  <a:lnTo>
                    <a:pt x="2818" y="21600"/>
                  </a:lnTo>
                  <a:lnTo>
                    <a:pt x="0" y="2159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78" name="Rectangle 8"/>
            <p:cNvSpPr/>
            <p:nvPr/>
          </p:nvSpPr>
          <p:spPr>
            <a:xfrm>
              <a:off x="4965528" y="649012"/>
              <a:ext cx="384518" cy="1351513"/>
            </a:xfrm>
            <a:custGeom>
              <a:avLst/>
              <a:gdLst/>
              <a:ahLst/>
              <a:cxnLst>
                <a:cxn ang="0">
                  <a:pos x="wd2" y="hd2"/>
                </a:cxn>
                <a:cxn ang="5400000">
                  <a:pos x="wd2" y="hd2"/>
                </a:cxn>
                <a:cxn ang="10800000">
                  <a:pos x="wd2" y="hd2"/>
                </a:cxn>
                <a:cxn ang="16200000">
                  <a:pos x="wd2" y="hd2"/>
                </a:cxn>
              </a:cxnLst>
              <a:rect l="0" t="0" r="r" b="b"/>
              <a:pathLst>
                <a:path w="21600" h="21600" extrusionOk="0">
                  <a:moveTo>
                    <a:pt x="0" y="54"/>
                  </a:moveTo>
                  <a:lnTo>
                    <a:pt x="688" y="0"/>
                  </a:lnTo>
                  <a:lnTo>
                    <a:pt x="21600" y="21546"/>
                  </a:lnTo>
                  <a:lnTo>
                    <a:pt x="20912"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79" name="Rectangle 9"/>
            <p:cNvSpPr/>
            <p:nvPr/>
          </p:nvSpPr>
          <p:spPr>
            <a:xfrm>
              <a:off x="1140127" y="1179683"/>
              <a:ext cx="1063021" cy="3055596"/>
            </a:xfrm>
            <a:custGeom>
              <a:avLst/>
              <a:gdLst/>
              <a:ahLst/>
              <a:cxnLst>
                <a:cxn ang="0">
                  <a:pos x="wd2" y="hd2"/>
                </a:cxn>
                <a:cxn ang="5400000">
                  <a:pos x="wd2" y="hd2"/>
                </a:cxn>
                <a:cxn ang="10800000">
                  <a:pos x="wd2" y="hd2"/>
                </a:cxn>
                <a:cxn ang="16200000">
                  <a:pos x="wd2" y="hd2"/>
                </a:cxn>
              </a:cxnLst>
              <a:rect l="0" t="0" r="r" b="b"/>
              <a:pathLst>
                <a:path w="21600" h="21600" extrusionOk="0">
                  <a:moveTo>
                    <a:pt x="0" y="29"/>
                  </a:moveTo>
                  <a:lnTo>
                    <a:pt x="244" y="0"/>
                  </a:lnTo>
                  <a:lnTo>
                    <a:pt x="21600" y="21571"/>
                  </a:lnTo>
                  <a:lnTo>
                    <a:pt x="21356"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80" name="Rectangle 10"/>
            <p:cNvSpPr/>
            <p:nvPr/>
          </p:nvSpPr>
          <p:spPr>
            <a:xfrm>
              <a:off x="39266" y="1187305"/>
              <a:ext cx="1083518" cy="3192752"/>
            </a:xfrm>
            <a:custGeom>
              <a:avLst/>
              <a:gdLst/>
              <a:ahLst/>
              <a:cxnLst>
                <a:cxn ang="0">
                  <a:pos x="wd2" y="hd2"/>
                </a:cxn>
                <a:cxn ang="5400000">
                  <a:pos x="wd2" y="hd2"/>
                </a:cxn>
                <a:cxn ang="10800000">
                  <a:pos x="wd2" y="hd2"/>
                </a:cxn>
                <a:cxn ang="16200000">
                  <a:pos x="wd2" y="hd2"/>
                </a:cxn>
              </a:cxnLst>
              <a:rect l="0" t="0" r="r" b="b"/>
              <a:pathLst>
                <a:path w="21600" h="21600" extrusionOk="0">
                  <a:moveTo>
                    <a:pt x="21360" y="0"/>
                  </a:moveTo>
                  <a:lnTo>
                    <a:pt x="21600" y="27"/>
                  </a:lnTo>
                  <a:lnTo>
                    <a:pt x="240" y="21600"/>
                  </a:lnTo>
                  <a:lnTo>
                    <a:pt x="0" y="2157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81" name="Rectangle 11"/>
            <p:cNvSpPr/>
            <p:nvPr/>
          </p:nvSpPr>
          <p:spPr>
            <a:xfrm>
              <a:off x="904041" y="1183192"/>
              <a:ext cx="236618" cy="3018415"/>
            </a:xfrm>
            <a:custGeom>
              <a:avLst/>
              <a:gdLst/>
              <a:ahLst/>
              <a:cxnLst>
                <a:cxn ang="0">
                  <a:pos x="wd2" y="hd2"/>
                </a:cxn>
                <a:cxn ang="5400000">
                  <a:pos x="wd2" y="hd2"/>
                </a:cxn>
                <a:cxn ang="10800000">
                  <a:pos x="wd2" y="hd2"/>
                </a:cxn>
                <a:cxn ang="16200000">
                  <a:pos x="wd2" y="hd2"/>
                </a:cxn>
              </a:cxnLst>
              <a:rect l="0" t="0" r="r" b="b"/>
              <a:pathLst>
                <a:path w="21600" h="21600" extrusionOk="0">
                  <a:moveTo>
                    <a:pt x="20444" y="0"/>
                  </a:moveTo>
                  <a:lnTo>
                    <a:pt x="21600" y="7"/>
                  </a:lnTo>
                  <a:lnTo>
                    <a:pt x="1156" y="21600"/>
                  </a:lnTo>
                  <a:lnTo>
                    <a:pt x="0" y="2159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82" name="Freeform 12"/>
            <p:cNvSpPr/>
            <p:nvPr/>
          </p:nvSpPr>
          <p:spPr>
            <a:xfrm>
              <a:off x="2560637" y="3006724"/>
              <a:ext cx="989013" cy="247651"/>
            </a:xfrm>
            <a:custGeom>
              <a:avLst/>
              <a:gdLst/>
              <a:ahLst/>
              <a:cxnLst>
                <a:cxn ang="0">
                  <a:pos x="wd2" y="hd2"/>
                </a:cxn>
                <a:cxn ang="5400000">
                  <a:pos x="wd2" y="hd2"/>
                </a:cxn>
                <a:cxn ang="10800000">
                  <a:pos x="wd2" y="hd2"/>
                </a:cxn>
                <a:cxn ang="16200000">
                  <a:pos x="wd2" y="hd2"/>
                </a:cxn>
              </a:cxnLst>
              <a:rect l="0" t="0" r="r" b="b"/>
              <a:pathLst>
                <a:path w="21600" h="21600" extrusionOk="0">
                  <a:moveTo>
                    <a:pt x="208" y="2492"/>
                  </a:moveTo>
                  <a:lnTo>
                    <a:pt x="5617" y="4985"/>
                  </a:lnTo>
                  <a:lnTo>
                    <a:pt x="8702" y="4985"/>
                  </a:lnTo>
                  <a:lnTo>
                    <a:pt x="12274" y="4154"/>
                  </a:lnTo>
                  <a:lnTo>
                    <a:pt x="16399" y="2492"/>
                  </a:lnTo>
                  <a:lnTo>
                    <a:pt x="21184" y="0"/>
                  </a:lnTo>
                  <a:lnTo>
                    <a:pt x="21600" y="15785"/>
                  </a:lnTo>
                  <a:lnTo>
                    <a:pt x="17231" y="19108"/>
                  </a:lnTo>
                  <a:lnTo>
                    <a:pt x="14354" y="20769"/>
                  </a:lnTo>
                  <a:lnTo>
                    <a:pt x="11025" y="21600"/>
                  </a:lnTo>
                  <a:lnTo>
                    <a:pt x="7454" y="21600"/>
                  </a:lnTo>
                  <a:lnTo>
                    <a:pt x="3744" y="20769"/>
                  </a:lnTo>
                  <a:lnTo>
                    <a:pt x="0" y="18277"/>
                  </a:lnTo>
                  <a:lnTo>
                    <a:pt x="208" y="2492"/>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83" name="Freeform 13"/>
            <p:cNvSpPr/>
            <p:nvPr/>
          </p:nvSpPr>
          <p:spPr>
            <a:xfrm>
              <a:off x="3759199" y="3911599"/>
              <a:ext cx="1581151" cy="200026"/>
            </a:xfrm>
            <a:custGeom>
              <a:avLst/>
              <a:gdLst/>
              <a:ahLst/>
              <a:cxnLst>
                <a:cxn ang="0">
                  <a:pos x="wd2" y="hd2"/>
                </a:cxn>
                <a:cxn ang="5400000">
                  <a:pos x="wd2" y="hd2"/>
                </a:cxn>
                <a:cxn ang="10800000">
                  <a:pos x="wd2" y="hd2"/>
                </a:cxn>
                <a:cxn ang="16200000">
                  <a:pos x="wd2" y="hd2"/>
                </a:cxn>
              </a:cxnLst>
              <a:rect l="0" t="0" r="r" b="b"/>
              <a:pathLst>
                <a:path w="21600" h="21600" extrusionOk="0">
                  <a:moveTo>
                    <a:pt x="16401" y="1029"/>
                  </a:moveTo>
                  <a:lnTo>
                    <a:pt x="8723" y="1029"/>
                  </a:lnTo>
                  <a:lnTo>
                    <a:pt x="7287" y="0"/>
                  </a:lnTo>
                  <a:lnTo>
                    <a:pt x="4829" y="0"/>
                  </a:lnTo>
                  <a:lnTo>
                    <a:pt x="3915" y="1029"/>
                  </a:lnTo>
                  <a:lnTo>
                    <a:pt x="1175" y="1029"/>
                  </a:lnTo>
                  <a:lnTo>
                    <a:pt x="522" y="2057"/>
                  </a:lnTo>
                  <a:lnTo>
                    <a:pt x="131" y="3086"/>
                  </a:lnTo>
                  <a:lnTo>
                    <a:pt x="0" y="4114"/>
                  </a:lnTo>
                  <a:lnTo>
                    <a:pt x="261" y="7200"/>
                  </a:lnTo>
                  <a:lnTo>
                    <a:pt x="392" y="8229"/>
                  </a:lnTo>
                  <a:lnTo>
                    <a:pt x="653" y="9257"/>
                  </a:lnTo>
                  <a:lnTo>
                    <a:pt x="1305" y="10286"/>
                  </a:lnTo>
                  <a:lnTo>
                    <a:pt x="1958" y="12343"/>
                  </a:lnTo>
                  <a:lnTo>
                    <a:pt x="3132" y="14400"/>
                  </a:lnTo>
                  <a:lnTo>
                    <a:pt x="4568" y="15429"/>
                  </a:lnTo>
                  <a:lnTo>
                    <a:pt x="6373" y="17486"/>
                  </a:lnTo>
                  <a:lnTo>
                    <a:pt x="8462" y="18514"/>
                  </a:lnTo>
                  <a:lnTo>
                    <a:pt x="10941" y="20571"/>
                  </a:lnTo>
                  <a:lnTo>
                    <a:pt x="13530" y="20571"/>
                  </a:lnTo>
                  <a:lnTo>
                    <a:pt x="16401" y="21600"/>
                  </a:lnTo>
                  <a:lnTo>
                    <a:pt x="21600" y="21600"/>
                  </a:lnTo>
                  <a:lnTo>
                    <a:pt x="21600" y="2057"/>
                  </a:lnTo>
                  <a:lnTo>
                    <a:pt x="19120" y="2057"/>
                  </a:lnTo>
                  <a:lnTo>
                    <a:pt x="16401" y="1029"/>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84" name="Freeform 14"/>
            <p:cNvSpPr/>
            <p:nvPr/>
          </p:nvSpPr>
          <p:spPr>
            <a:xfrm>
              <a:off x="3797300" y="3997324"/>
              <a:ext cx="1543051" cy="388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535" y="4761"/>
                  </a:lnTo>
                  <a:lnTo>
                    <a:pt x="1471" y="8464"/>
                  </a:lnTo>
                  <a:lnTo>
                    <a:pt x="2675" y="12078"/>
                  </a:lnTo>
                  <a:lnTo>
                    <a:pt x="4414" y="15252"/>
                  </a:lnTo>
                  <a:lnTo>
                    <a:pt x="6531" y="17897"/>
                  </a:lnTo>
                  <a:lnTo>
                    <a:pt x="9206" y="20013"/>
                  </a:lnTo>
                  <a:lnTo>
                    <a:pt x="10677" y="20542"/>
                  </a:lnTo>
                  <a:lnTo>
                    <a:pt x="12394" y="21071"/>
                  </a:lnTo>
                  <a:lnTo>
                    <a:pt x="14133" y="21600"/>
                  </a:lnTo>
                  <a:lnTo>
                    <a:pt x="19059" y="21600"/>
                  </a:lnTo>
                  <a:lnTo>
                    <a:pt x="21600" y="21071"/>
                  </a:lnTo>
                  <a:lnTo>
                    <a:pt x="21600" y="5290"/>
                  </a:lnTo>
                  <a:lnTo>
                    <a:pt x="15604" y="5290"/>
                  </a:lnTo>
                  <a:lnTo>
                    <a:pt x="11212" y="4761"/>
                  </a:lnTo>
                  <a:lnTo>
                    <a:pt x="7066" y="3703"/>
                  </a:lnTo>
                  <a:lnTo>
                    <a:pt x="3344" y="2116"/>
                  </a:lnTo>
                  <a:lnTo>
                    <a:pt x="1605" y="1058"/>
                  </a:lnTo>
                  <a:lnTo>
                    <a:pt x="0" y="0"/>
                  </a:lnTo>
                  <a:close/>
                </a:path>
              </a:pathLst>
            </a:custGeom>
            <a:gradFill flip="none" rotWithShape="1">
              <a:gsLst>
                <a:gs pos="0">
                  <a:srgbClr val="663300"/>
                </a:gs>
                <a:gs pos="100000">
                  <a:srgbClr val="82582E"/>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85" name="Freeform 15"/>
            <p:cNvSpPr/>
            <p:nvPr/>
          </p:nvSpPr>
          <p:spPr>
            <a:xfrm>
              <a:off x="3825875" y="3911599"/>
              <a:ext cx="1514476" cy="142876"/>
            </a:xfrm>
            <a:custGeom>
              <a:avLst/>
              <a:gdLst/>
              <a:ahLst/>
              <a:cxnLst>
                <a:cxn ang="0">
                  <a:pos x="wd2" y="hd2"/>
                </a:cxn>
                <a:cxn ang="5400000">
                  <a:pos x="wd2" y="hd2"/>
                </a:cxn>
                <a:cxn ang="10800000">
                  <a:pos x="wd2" y="hd2"/>
                </a:cxn>
                <a:cxn ang="16200000">
                  <a:pos x="wd2" y="hd2"/>
                </a:cxn>
              </a:cxnLst>
              <a:rect l="0" t="0" r="r" b="b"/>
              <a:pathLst>
                <a:path w="21600" h="21600" extrusionOk="0">
                  <a:moveTo>
                    <a:pt x="15899" y="0"/>
                  </a:moveTo>
                  <a:lnTo>
                    <a:pt x="3679" y="0"/>
                  </a:lnTo>
                  <a:lnTo>
                    <a:pt x="2862" y="1440"/>
                  </a:lnTo>
                  <a:lnTo>
                    <a:pt x="2180" y="1440"/>
                  </a:lnTo>
                  <a:lnTo>
                    <a:pt x="1226" y="2880"/>
                  </a:lnTo>
                  <a:lnTo>
                    <a:pt x="681" y="2880"/>
                  </a:lnTo>
                  <a:lnTo>
                    <a:pt x="273" y="4320"/>
                  </a:lnTo>
                  <a:lnTo>
                    <a:pt x="136" y="4320"/>
                  </a:lnTo>
                  <a:lnTo>
                    <a:pt x="0" y="5760"/>
                  </a:lnTo>
                  <a:lnTo>
                    <a:pt x="136" y="7200"/>
                  </a:lnTo>
                  <a:lnTo>
                    <a:pt x="545" y="8640"/>
                  </a:lnTo>
                  <a:lnTo>
                    <a:pt x="1226" y="10080"/>
                  </a:lnTo>
                  <a:lnTo>
                    <a:pt x="2317" y="12960"/>
                  </a:lnTo>
                  <a:lnTo>
                    <a:pt x="3816" y="14400"/>
                  </a:lnTo>
                  <a:lnTo>
                    <a:pt x="5701" y="15840"/>
                  </a:lnTo>
                  <a:lnTo>
                    <a:pt x="7745" y="18720"/>
                  </a:lnTo>
                  <a:lnTo>
                    <a:pt x="10198" y="20160"/>
                  </a:lnTo>
                  <a:lnTo>
                    <a:pt x="12901" y="20160"/>
                  </a:lnTo>
                  <a:lnTo>
                    <a:pt x="15763" y="21600"/>
                  </a:lnTo>
                  <a:lnTo>
                    <a:pt x="21600" y="21600"/>
                  </a:lnTo>
                  <a:lnTo>
                    <a:pt x="21600" y="1440"/>
                  </a:lnTo>
                  <a:lnTo>
                    <a:pt x="17534" y="1440"/>
                  </a:lnTo>
                  <a:lnTo>
                    <a:pt x="15899"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86" name="Freeform 16"/>
            <p:cNvSpPr/>
            <p:nvPr/>
          </p:nvSpPr>
          <p:spPr>
            <a:xfrm>
              <a:off x="1055687" y="657224"/>
              <a:ext cx="161926" cy="246064"/>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672"/>
                  </a:lnTo>
                  <a:lnTo>
                    <a:pt x="6353" y="10034"/>
                  </a:lnTo>
                  <a:lnTo>
                    <a:pt x="6353" y="21600"/>
                  </a:lnTo>
                  <a:lnTo>
                    <a:pt x="15247" y="21600"/>
                  </a:lnTo>
                  <a:lnTo>
                    <a:pt x="15247" y="9197"/>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87" name="Freeform 17"/>
            <p:cNvSpPr/>
            <p:nvPr/>
          </p:nvSpPr>
          <p:spPr>
            <a:xfrm>
              <a:off x="1055687" y="893762"/>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1520" y="21600"/>
                  </a:moveTo>
                  <a:lnTo>
                    <a:pt x="17280" y="16200"/>
                  </a:lnTo>
                  <a:lnTo>
                    <a:pt x="21600" y="8100"/>
                  </a:lnTo>
                  <a:lnTo>
                    <a:pt x="20160" y="5400"/>
                  </a:lnTo>
                  <a:lnTo>
                    <a:pt x="15840" y="1350"/>
                  </a:lnTo>
                  <a:lnTo>
                    <a:pt x="10080" y="0"/>
                  </a:lnTo>
                  <a:lnTo>
                    <a:pt x="5760" y="0"/>
                  </a:lnTo>
                  <a:lnTo>
                    <a:pt x="2880" y="2700"/>
                  </a:lnTo>
                  <a:lnTo>
                    <a:pt x="0" y="8100"/>
                  </a:lnTo>
                  <a:lnTo>
                    <a:pt x="2880" y="14850"/>
                  </a:lnTo>
                  <a:lnTo>
                    <a:pt x="7200" y="18900"/>
                  </a:lnTo>
                  <a:lnTo>
                    <a:pt x="11520" y="21600"/>
                  </a:lnTo>
                  <a:close/>
                  <a:moveTo>
                    <a:pt x="11520" y="2700"/>
                  </a:moveTo>
                  <a:lnTo>
                    <a:pt x="15840" y="4050"/>
                  </a:lnTo>
                  <a:lnTo>
                    <a:pt x="17280" y="5400"/>
                  </a:lnTo>
                  <a:lnTo>
                    <a:pt x="17280" y="10800"/>
                  </a:lnTo>
                  <a:lnTo>
                    <a:pt x="12960" y="14850"/>
                  </a:lnTo>
                  <a:lnTo>
                    <a:pt x="11520" y="17550"/>
                  </a:lnTo>
                  <a:lnTo>
                    <a:pt x="7200" y="14850"/>
                  </a:lnTo>
                  <a:lnTo>
                    <a:pt x="4320" y="6750"/>
                  </a:lnTo>
                  <a:lnTo>
                    <a:pt x="7200" y="2700"/>
                  </a:lnTo>
                  <a:lnTo>
                    <a:pt x="11520"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88" name="Freeform 18"/>
            <p:cNvSpPr/>
            <p:nvPr/>
          </p:nvSpPr>
          <p:spPr>
            <a:xfrm>
              <a:off x="1055687" y="10175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2880" y="20400"/>
                  </a:lnTo>
                  <a:lnTo>
                    <a:pt x="5760" y="21600"/>
                  </a:lnTo>
                  <a:lnTo>
                    <a:pt x="12960" y="21600"/>
                  </a:lnTo>
                  <a:lnTo>
                    <a:pt x="18720" y="19200"/>
                  </a:lnTo>
                  <a:lnTo>
                    <a:pt x="21600" y="14400"/>
                  </a:lnTo>
                  <a:lnTo>
                    <a:pt x="20160" y="8400"/>
                  </a:lnTo>
                  <a:lnTo>
                    <a:pt x="11520" y="1200"/>
                  </a:lnTo>
                  <a:lnTo>
                    <a:pt x="11520" y="0"/>
                  </a:lnTo>
                  <a:lnTo>
                    <a:pt x="5760" y="4800"/>
                  </a:lnTo>
                  <a:lnTo>
                    <a:pt x="1440" y="9600"/>
                  </a:lnTo>
                  <a:lnTo>
                    <a:pt x="0" y="13200"/>
                  </a:lnTo>
                  <a:lnTo>
                    <a:pt x="0" y="18000"/>
                  </a:lnTo>
                  <a:close/>
                  <a:moveTo>
                    <a:pt x="2880" y="13200"/>
                  </a:moveTo>
                  <a:lnTo>
                    <a:pt x="4320" y="9600"/>
                  </a:lnTo>
                  <a:lnTo>
                    <a:pt x="11520" y="3600"/>
                  </a:lnTo>
                  <a:lnTo>
                    <a:pt x="15840" y="6000"/>
                  </a:lnTo>
                  <a:lnTo>
                    <a:pt x="17280" y="9600"/>
                  </a:lnTo>
                  <a:lnTo>
                    <a:pt x="18720" y="14400"/>
                  </a:lnTo>
                  <a:lnTo>
                    <a:pt x="18720" y="16800"/>
                  </a:lnTo>
                  <a:lnTo>
                    <a:pt x="15840" y="19200"/>
                  </a:lnTo>
                  <a:lnTo>
                    <a:pt x="10080" y="20400"/>
                  </a:lnTo>
                  <a:lnTo>
                    <a:pt x="4320" y="18000"/>
                  </a:lnTo>
                  <a:lnTo>
                    <a:pt x="2880" y="15600"/>
                  </a:lnTo>
                  <a:lnTo>
                    <a:pt x="288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89" name="Freeform 19"/>
            <p:cNvSpPr/>
            <p:nvPr/>
          </p:nvSpPr>
          <p:spPr>
            <a:xfrm>
              <a:off x="4883149" y="123824"/>
              <a:ext cx="161926" cy="2476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831"/>
                  </a:lnTo>
                  <a:lnTo>
                    <a:pt x="6353" y="9969"/>
                  </a:lnTo>
                  <a:lnTo>
                    <a:pt x="6353" y="21600"/>
                  </a:lnTo>
                  <a:lnTo>
                    <a:pt x="15247" y="21600"/>
                  </a:lnTo>
                  <a:lnTo>
                    <a:pt x="15247" y="9138"/>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90" name="Freeform 20"/>
            <p:cNvSpPr/>
            <p:nvPr/>
          </p:nvSpPr>
          <p:spPr>
            <a:xfrm>
              <a:off x="4892674" y="352424"/>
              <a:ext cx="133351" cy="152401"/>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16971" y="17550"/>
                  </a:lnTo>
                  <a:lnTo>
                    <a:pt x="21600" y="12150"/>
                  </a:lnTo>
                  <a:lnTo>
                    <a:pt x="21600" y="6750"/>
                  </a:lnTo>
                  <a:lnTo>
                    <a:pt x="16971" y="1350"/>
                  </a:lnTo>
                  <a:lnTo>
                    <a:pt x="10800" y="0"/>
                  </a:lnTo>
                  <a:lnTo>
                    <a:pt x="6171" y="1350"/>
                  </a:lnTo>
                  <a:lnTo>
                    <a:pt x="3086" y="4050"/>
                  </a:lnTo>
                  <a:lnTo>
                    <a:pt x="0" y="9450"/>
                  </a:lnTo>
                  <a:lnTo>
                    <a:pt x="3086" y="14850"/>
                  </a:lnTo>
                  <a:lnTo>
                    <a:pt x="10800" y="21600"/>
                  </a:lnTo>
                  <a:close/>
                  <a:moveTo>
                    <a:pt x="12343" y="2700"/>
                  </a:moveTo>
                  <a:lnTo>
                    <a:pt x="16971" y="4050"/>
                  </a:lnTo>
                  <a:lnTo>
                    <a:pt x="18514" y="6750"/>
                  </a:lnTo>
                  <a:lnTo>
                    <a:pt x="18514" y="9450"/>
                  </a:lnTo>
                  <a:lnTo>
                    <a:pt x="16971" y="12150"/>
                  </a:lnTo>
                  <a:lnTo>
                    <a:pt x="13886" y="16200"/>
                  </a:lnTo>
                  <a:lnTo>
                    <a:pt x="10800" y="18900"/>
                  </a:lnTo>
                  <a:lnTo>
                    <a:pt x="7714" y="16200"/>
                  </a:lnTo>
                  <a:lnTo>
                    <a:pt x="4629" y="12150"/>
                  </a:lnTo>
                  <a:lnTo>
                    <a:pt x="4629" y="6750"/>
                  </a:lnTo>
                  <a:lnTo>
                    <a:pt x="7714" y="4050"/>
                  </a:lnTo>
                  <a:lnTo>
                    <a:pt x="12343"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91" name="Freeform 21"/>
            <p:cNvSpPr/>
            <p:nvPr/>
          </p:nvSpPr>
          <p:spPr>
            <a:xfrm>
              <a:off x="4883149" y="485774"/>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1440" y="18000"/>
                  </a:moveTo>
                  <a:lnTo>
                    <a:pt x="4320" y="20400"/>
                  </a:lnTo>
                  <a:lnTo>
                    <a:pt x="7200" y="21600"/>
                  </a:lnTo>
                  <a:lnTo>
                    <a:pt x="14400" y="21600"/>
                  </a:lnTo>
                  <a:lnTo>
                    <a:pt x="20160" y="19200"/>
                  </a:lnTo>
                  <a:lnTo>
                    <a:pt x="21600" y="16800"/>
                  </a:lnTo>
                  <a:lnTo>
                    <a:pt x="21600" y="13200"/>
                  </a:lnTo>
                  <a:lnTo>
                    <a:pt x="20160" y="7200"/>
                  </a:lnTo>
                  <a:lnTo>
                    <a:pt x="17280" y="3600"/>
                  </a:lnTo>
                  <a:lnTo>
                    <a:pt x="12960" y="0"/>
                  </a:lnTo>
                  <a:lnTo>
                    <a:pt x="11520" y="0"/>
                  </a:lnTo>
                  <a:lnTo>
                    <a:pt x="5760" y="4800"/>
                  </a:lnTo>
                  <a:lnTo>
                    <a:pt x="2880" y="9600"/>
                  </a:lnTo>
                  <a:lnTo>
                    <a:pt x="0" y="13200"/>
                  </a:lnTo>
                  <a:lnTo>
                    <a:pt x="1440" y="18000"/>
                  </a:lnTo>
                  <a:close/>
                  <a:moveTo>
                    <a:pt x="4320" y="13200"/>
                  </a:moveTo>
                  <a:lnTo>
                    <a:pt x="5760" y="9600"/>
                  </a:lnTo>
                  <a:lnTo>
                    <a:pt x="8640" y="6000"/>
                  </a:lnTo>
                  <a:lnTo>
                    <a:pt x="10080" y="3600"/>
                  </a:lnTo>
                  <a:lnTo>
                    <a:pt x="11520" y="2400"/>
                  </a:lnTo>
                  <a:lnTo>
                    <a:pt x="18720" y="8400"/>
                  </a:lnTo>
                  <a:lnTo>
                    <a:pt x="20160" y="13200"/>
                  </a:lnTo>
                  <a:lnTo>
                    <a:pt x="15840" y="18000"/>
                  </a:lnTo>
                  <a:lnTo>
                    <a:pt x="12960" y="19200"/>
                  </a:lnTo>
                  <a:lnTo>
                    <a:pt x="7200" y="19200"/>
                  </a:lnTo>
                  <a:lnTo>
                    <a:pt x="5760" y="16800"/>
                  </a:lnTo>
                  <a:lnTo>
                    <a:pt x="4320" y="15600"/>
                  </a:lnTo>
                  <a:lnTo>
                    <a:pt x="432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92" name="Freeform 22"/>
            <p:cNvSpPr/>
            <p:nvPr/>
          </p:nvSpPr>
          <p:spPr>
            <a:xfrm>
              <a:off x="4816474" y="3806824"/>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9818" y="21600"/>
                  </a:moveTo>
                  <a:lnTo>
                    <a:pt x="17673" y="16200"/>
                  </a:lnTo>
                  <a:lnTo>
                    <a:pt x="21600" y="10800"/>
                  </a:lnTo>
                  <a:lnTo>
                    <a:pt x="21600" y="5400"/>
                  </a:lnTo>
                  <a:lnTo>
                    <a:pt x="17673" y="1350"/>
                  </a:lnTo>
                  <a:lnTo>
                    <a:pt x="9818" y="0"/>
                  </a:lnTo>
                  <a:lnTo>
                    <a:pt x="5891" y="0"/>
                  </a:lnTo>
                  <a:lnTo>
                    <a:pt x="1964" y="2700"/>
                  </a:lnTo>
                  <a:lnTo>
                    <a:pt x="0" y="8100"/>
                  </a:lnTo>
                  <a:lnTo>
                    <a:pt x="1964" y="13500"/>
                  </a:lnTo>
                  <a:lnTo>
                    <a:pt x="5891" y="18900"/>
                  </a:lnTo>
                  <a:lnTo>
                    <a:pt x="9818" y="21600"/>
                  </a:lnTo>
                  <a:close/>
                  <a:moveTo>
                    <a:pt x="9818" y="2700"/>
                  </a:moveTo>
                  <a:lnTo>
                    <a:pt x="15709" y="4050"/>
                  </a:lnTo>
                  <a:lnTo>
                    <a:pt x="17673" y="5400"/>
                  </a:lnTo>
                  <a:lnTo>
                    <a:pt x="17673" y="8100"/>
                  </a:lnTo>
                  <a:lnTo>
                    <a:pt x="15709" y="10800"/>
                  </a:lnTo>
                  <a:lnTo>
                    <a:pt x="11782" y="14850"/>
                  </a:lnTo>
                  <a:lnTo>
                    <a:pt x="9818" y="17550"/>
                  </a:lnTo>
                  <a:lnTo>
                    <a:pt x="5891" y="14850"/>
                  </a:lnTo>
                  <a:lnTo>
                    <a:pt x="1964" y="6750"/>
                  </a:lnTo>
                  <a:lnTo>
                    <a:pt x="5891" y="2700"/>
                  </a:lnTo>
                  <a:lnTo>
                    <a:pt x="9818"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93" name="Freeform 23"/>
            <p:cNvSpPr/>
            <p:nvPr/>
          </p:nvSpPr>
          <p:spPr>
            <a:xfrm>
              <a:off x="989012" y="0"/>
              <a:ext cx="4132264" cy="704850"/>
            </a:xfrm>
            <a:custGeom>
              <a:avLst/>
              <a:gdLst/>
              <a:ahLst/>
              <a:cxnLst>
                <a:cxn ang="0">
                  <a:pos x="wd2" y="hd2"/>
                </a:cxn>
                <a:cxn ang="5400000">
                  <a:pos x="wd2" y="hd2"/>
                </a:cxn>
                <a:cxn ang="10800000">
                  <a:pos x="wd2" y="hd2"/>
                </a:cxn>
                <a:cxn ang="16200000">
                  <a:pos x="wd2" y="hd2"/>
                </a:cxn>
              </a:cxnLst>
              <a:rect l="0" t="0" r="r" b="b"/>
              <a:pathLst>
                <a:path w="21600" h="21600" extrusionOk="0">
                  <a:moveTo>
                    <a:pt x="21458" y="0"/>
                  </a:moveTo>
                  <a:lnTo>
                    <a:pt x="21600" y="3503"/>
                  </a:lnTo>
                  <a:lnTo>
                    <a:pt x="50" y="21600"/>
                  </a:lnTo>
                  <a:lnTo>
                    <a:pt x="0" y="19265"/>
                  </a:lnTo>
                  <a:lnTo>
                    <a:pt x="10200" y="4670"/>
                  </a:lnTo>
                  <a:lnTo>
                    <a:pt x="11250" y="3795"/>
                  </a:lnTo>
                  <a:lnTo>
                    <a:pt x="21458"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94" name="Freeform 24"/>
            <p:cNvSpPr/>
            <p:nvPr/>
          </p:nvSpPr>
          <p:spPr>
            <a:xfrm>
              <a:off x="857249" y="4200524"/>
              <a:ext cx="133351" cy="150814"/>
            </a:xfrm>
            <a:custGeom>
              <a:avLst/>
              <a:gdLst/>
              <a:ahLst/>
              <a:cxnLst>
                <a:cxn ang="0">
                  <a:pos x="wd2" y="hd2"/>
                </a:cxn>
                <a:cxn ang="5400000">
                  <a:pos x="wd2" y="hd2"/>
                </a:cxn>
                <a:cxn ang="10800000">
                  <a:pos x="wd2" y="hd2"/>
                </a:cxn>
                <a:cxn ang="16200000">
                  <a:pos x="wd2" y="hd2"/>
                </a:cxn>
              </a:cxnLst>
              <a:rect l="0" t="0" r="r" b="b"/>
              <a:pathLst>
                <a:path w="21600" h="21600" extrusionOk="0">
                  <a:moveTo>
                    <a:pt x="9257" y="21600"/>
                  </a:moveTo>
                  <a:lnTo>
                    <a:pt x="15429" y="17507"/>
                  </a:lnTo>
                  <a:lnTo>
                    <a:pt x="20057" y="12051"/>
                  </a:lnTo>
                  <a:lnTo>
                    <a:pt x="21600" y="9549"/>
                  </a:lnTo>
                  <a:lnTo>
                    <a:pt x="21600" y="6821"/>
                  </a:lnTo>
                  <a:lnTo>
                    <a:pt x="18514" y="1364"/>
                  </a:lnTo>
                  <a:lnTo>
                    <a:pt x="10800" y="0"/>
                  </a:lnTo>
                  <a:lnTo>
                    <a:pt x="7714" y="0"/>
                  </a:lnTo>
                  <a:lnTo>
                    <a:pt x="3086" y="2728"/>
                  </a:lnTo>
                  <a:lnTo>
                    <a:pt x="0" y="5457"/>
                  </a:lnTo>
                  <a:lnTo>
                    <a:pt x="0" y="8185"/>
                  </a:lnTo>
                  <a:lnTo>
                    <a:pt x="1543" y="13415"/>
                  </a:lnTo>
                  <a:lnTo>
                    <a:pt x="6171" y="18872"/>
                  </a:lnTo>
                  <a:lnTo>
                    <a:pt x="9257" y="21600"/>
                  </a:lnTo>
                  <a:close/>
                  <a:moveTo>
                    <a:pt x="12343" y="2728"/>
                  </a:moveTo>
                  <a:lnTo>
                    <a:pt x="16971" y="4093"/>
                  </a:lnTo>
                  <a:lnTo>
                    <a:pt x="18514" y="6821"/>
                  </a:lnTo>
                  <a:lnTo>
                    <a:pt x="18514" y="9549"/>
                  </a:lnTo>
                  <a:lnTo>
                    <a:pt x="16971" y="12051"/>
                  </a:lnTo>
                  <a:lnTo>
                    <a:pt x="10800" y="17507"/>
                  </a:lnTo>
                  <a:lnTo>
                    <a:pt x="9257" y="17507"/>
                  </a:lnTo>
                  <a:lnTo>
                    <a:pt x="6171" y="14779"/>
                  </a:lnTo>
                  <a:lnTo>
                    <a:pt x="4629" y="10914"/>
                  </a:lnTo>
                  <a:lnTo>
                    <a:pt x="4629" y="6821"/>
                  </a:lnTo>
                  <a:lnTo>
                    <a:pt x="7714" y="2728"/>
                  </a:lnTo>
                  <a:lnTo>
                    <a:pt x="12343" y="272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95" name="Freeform 25"/>
            <p:cNvSpPr/>
            <p:nvPr/>
          </p:nvSpPr>
          <p:spPr>
            <a:xfrm>
              <a:off x="2198687" y="43576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2880" y="19200"/>
                  </a:moveTo>
                  <a:lnTo>
                    <a:pt x="5760" y="21600"/>
                  </a:lnTo>
                  <a:lnTo>
                    <a:pt x="10080" y="21600"/>
                  </a:lnTo>
                  <a:lnTo>
                    <a:pt x="15840" y="20400"/>
                  </a:lnTo>
                  <a:lnTo>
                    <a:pt x="20160" y="15600"/>
                  </a:lnTo>
                  <a:lnTo>
                    <a:pt x="21600" y="13200"/>
                  </a:lnTo>
                  <a:lnTo>
                    <a:pt x="20160" y="9600"/>
                  </a:lnTo>
                  <a:lnTo>
                    <a:pt x="15840" y="4800"/>
                  </a:lnTo>
                  <a:lnTo>
                    <a:pt x="11520" y="2400"/>
                  </a:lnTo>
                  <a:lnTo>
                    <a:pt x="8640" y="0"/>
                  </a:lnTo>
                  <a:lnTo>
                    <a:pt x="5760" y="0"/>
                  </a:lnTo>
                  <a:lnTo>
                    <a:pt x="2880" y="6000"/>
                  </a:lnTo>
                  <a:lnTo>
                    <a:pt x="0" y="10800"/>
                  </a:lnTo>
                  <a:lnTo>
                    <a:pt x="0" y="15600"/>
                  </a:lnTo>
                  <a:lnTo>
                    <a:pt x="2880" y="19200"/>
                  </a:lnTo>
                  <a:close/>
                  <a:moveTo>
                    <a:pt x="2880" y="14400"/>
                  </a:moveTo>
                  <a:lnTo>
                    <a:pt x="7200" y="3600"/>
                  </a:lnTo>
                  <a:lnTo>
                    <a:pt x="7200" y="2400"/>
                  </a:lnTo>
                  <a:lnTo>
                    <a:pt x="15840" y="7200"/>
                  </a:lnTo>
                  <a:lnTo>
                    <a:pt x="18720" y="10800"/>
                  </a:lnTo>
                  <a:lnTo>
                    <a:pt x="18720" y="14400"/>
                  </a:lnTo>
                  <a:lnTo>
                    <a:pt x="17280" y="16800"/>
                  </a:lnTo>
                  <a:lnTo>
                    <a:pt x="11520" y="19200"/>
                  </a:lnTo>
                  <a:lnTo>
                    <a:pt x="8640" y="19200"/>
                  </a:lnTo>
                  <a:lnTo>
                    <a:pt x="5760" y="18000"/>
                  </a:lnTo>
                  <a:lnTo>
                    <a:pt x="4320" y="16800"/>
                  </a:lnTo>
                  <a:lnTo>
                    <a:pt x="2880" y="144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96" name="Freeform 26"/>
            <p:cNvSpPr/>
            <p:nvPr/>
          </p:nvSpPr>
          <p:spPr>
            <a:xfrm>
              <a:off x="9524" y="4357687"/>
              <a:ext cx="114301" cy="1428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8640"/>
                  </a:lnTo>
                  <a:lnTo>
                    <a:pt x="18254" y="2880"/>
                  </a:lnTo>
                  <a:lnTo>
                    <a:pt x="10952" y="0"/>
                  </a:lnTo>
                  <a:lnTo>
                    <a:pt x="3651" y="2880"/>
                  </a:lnTo>
                  <a:lnTo>
                    <a:pt x="0" y="8640"/>
                  </a:lnTo>
                  <a:lnTo>
                    <a:pt x="1825" y="14400"/>
                  </a:lnTo>
                  <a:lnTo>
                    <a:pt x="9127" y="18720"/>
                  </a:lnTo>
                  <a:lnTo>
                    <a:pt x="16428" y="21600"/>
                  </a:lnTo>
                  <a:lnTo>
                    <a:pt x="21600" y="21600"/>
                  </a:lnTo>
                  <a:close/>
                  <a:moveTo>
                    <a:pt x="7301" y="4320"/>
                  </a:moveTo>
                  <a:lnTo>
                    <a:pt x="16428" y="4320"/>
                  </a:lnTo>
                  <a:lnTo>
                    <a:pt x="18254" y="10080"/>
                  </a:lnTo>
                  <a:lnTo>
                    <a:pt x="18254" y="18720"/>
                  </a:lnTo>
                  <a:lnTo>
                    <a:pt x="7301" y="15840"/>
                  </a:lnTo>
                  <a:lnTo>
                    <a:pt x="3651" y="11520"/>
                  </a:lnTo>
                  <a:lnTo>
                    <a:pt x="3651" y="7200"/>
                  </a:lnTo>
                  <a:lnTo>
                    <a:pt x="7301" y="432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97" name="Oval 27"/>
            <p:cNvSpPr/>
            <p:nvPr/>
          </p:nvSpPr>
          <p:spPr>
            <a:xfrm>
              <a:off x="79374" y="4303712"/>
              <a:ext cx="2190751" cy="617539"/>
            </a:xfrm>
            <a:prstGeom prst="ellipse">
              <a:avLst/>
            </a:pr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98" name="Oval 28"/>
            <p:cNvSpPr/>
            <p:nvPr/>
          </p:nvSpPr>
          <p:spPr>
            <a:xfrm>
              <a:off x="0" y="4297362"/>
              <a:ext cx="2384426" cy="457201"/>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99" name="Oval 29"/>
            <p:cNvSpPr/>
            <p:nvPr/>
          </p:nvSpPr>
          <p:spPr>
            <a:xfrm>
              <a:off x="74612" y="4338637"/>
              <a:ext cx="2262189" cy="349251"/>
            </a:xfrm>
            <a:prstGeom prst="ellipse">
              <a:avLst/>
            </a:prstGeom>
            <a:gradFill flip="none" rotWithShape="1">
              <a:gsLst>
                <a:gs pos="0">
                  <a:srgbClr val="663300"/>
                </a:gs>
                <a:gs pos="100000">
                  <a:srgbClr val="82582E"/>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00" name="Freeform 30"/>
            <p:cNvSpPr/>
            <p:nvPr/>
          </p:nvSpPr>
          <p:spPr>
            <a:xfrm>
              <a:off x="2141537" y="4224337"/>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5840" y="21600"/>
                  </a:moveTo>
                  <a:lnTo>
                    <a:pt x="18720" y="14850"/>
                  </a:lnTo>
                  <a:lnTo>
                    <a:pt x="21600" y="9450"/>
                  </a:lnTo>
                  <a:lnTo>
                    <a:pt x="18720" y="4050"/>
                  </a:lnTo>
                  <a:lnTo>
                    <a:pt x="14400" y="0"/>
                  </a:lnTo>
                  <a:lnTo>
                    <a:pt x="7200" y="1350"/>
                  </a:lnTo>
                  <a:lnTo>
                    <a:pt x="1440" y="6750"/>
                  </a:lnTo>
                  <a:lnTo>
                    <a:pt x="0" y="9450"/>
                  </a:lnTo>
                  <a:lnTo>
                    <a:pt x="1440" y="13500"/>
                  </a:lnTo>
                  <a:lnTo>
                    <a:pt x="5760" y="17550"/>
                  </a:lnTo>
                  <a:lnTo>
                    <a:pt x="11520" y="20250"/>
                  </a:lnTo>
                  <a:lnTo>
                    <a:pt x="15840" y="21600"/>
                  </a:lnTo>
                  <a:close/>
                  <a:moveTo>
                    <a:pt x="10080" y="4050"/>
                  </a:moveTo>
                  <a:lnTo>
                    <a:pt x="14400" y="4050"/>
                  </a:lnTo>
                  <a:lnTo>
                    <a:pt x="17280" y="5400"/>
                  </a:lnTo>
                  <a:lnTo>
                    <a:pt x="17280" y="10800"/>
                  </a:lnTo>
                  <a:lnTo>
                    <a:pt x="15840" y="16200"/>
                  </a:lnTo>
                  <a:lnTo>
                    <a:pt x="14400" y="17550"/>
                  </a:lnTo>
                  <a:lnTo>
                    <a:pt x="14400" y="18900"/>
                  </a:lnTo>
                  <a:lnTo>
                    <a:pt x="10080" y="16200"/>
                  </a:lnTo>
                  <a:lnTo>
                    <a:pt x="7200" y="14850"/>
                  </a:lnTo>
                  <a:lnTo>
                    <a:pt x="4320" y="9450"/>
                  </a:lnTo>
                  <a:lnTo>
                    <a:pt x="5760" y="6750"/>
                  </a:lnTo>
                  <a:lnTo>
                    <a:pt x="10080"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01" name="Freeform 31"/>
            <p:cNvSpPr/>
            <p:nvPr/>
          </p:nvSpPr>
          <p:spPr>
            <a:xfrm>
              <a:off x="4806949" y="3930649"/>
              <a:ext cx="114301"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3600" y="20400"/>
                  </a:lnTo>
                  <a:lnTo>
                    <a:pt x="7200" y="21600"/>
                  </a:lnTo>
                  <a:lnTo>
                    <a:pt x="14400" y="21600"/>
                  </a:lnTo>
                  <a:lnTo>
                    <a:pt x="19800" y="19200"/>
                  </a:lnTo>
                  <a:lnTo>
                    <a:pt x="21600" y="13200"/>
                  </a:lnTo>
                  <a:lnTo>
                    <a:pt x="18000" y="3600"/>
                  </a:lnTo>
                  <a:lnTo>
                    <a:pt x="12600" y="0"/>
                  </a:lnTo>
                  <a:lnTo>
                    <a:pt x="10800" y="0"/>
                  </a:lnTo>
                  <a:lnTo>
                    <a:pt x="5400" y="4800"/>
                  </a:lnTo>
                  <a:lnTo>
                    <a:pt x="1800" y="9600"/>
                  </a:lnTo>
                  <a:lnTo>
                    <a:pt x="0" y="13200"/>
                  </a:lnTo>
                  <a:lnTo>
                    <a:pt x="0" y="18000"/>
                  </a:lnTo>
                  <a:close/>
                  <a:moveTo>
                    <a:pt x="3600" y="13200"/>
                  </a:moveTo>
                  <a:lnTo>
                    <a:pt x="5400" y="9600"/>
                  </a:lnTo>
                  <a:lnTo>
                    <a:pt x="9000" y="4800"/>
                  </a:lnTo>
                  <a:lnTo>
                    <a:pt x="10800" y="3600"/>
                  </a:lnTo>
                  <a:lnTo>
                    <a:pt x="16200" y="6000"/>
                  </a:lnTo>
                  <a:lnTo>
                    <a:pt x="18000" y="9600"/>
                  </a:lnTo>
                  <a:lnTo>
                    <a:pt x="19800" y="14400"/>
                  </a:lnTo>
                  <a:lnTo>
                    <a:pt x="19800" y="16800"/>
                  </a:lnTo>
                  <a:lnTo>
                    <a:pt x="16200" y="19200"/>
                  </a:lnTo>
                  <a:lnTo>
                    <a:pt x="9000" y="20400"/>
                  </a:lnTo>
                  <a:lnTo>
                    <a:pt x="7200" y="19200"/>
                  </a:lnTo>
                  <a:lnTo>
                    <a:pt x="3600" y="18000"/>
                  </a:lnTo>
                  <a:lnTo>
                    <a:pt x="360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02" name="Rectangle 32"/>
            <p:cNvSpPr/>
            <p:nvPr/>
          </p:nvSpPr>
          <p:spPr>
            <a:xfrm>
              <a:off x="2927349" y="1025524"/>
              <a:ext cx="274638" cy="4030664"/>
            </a:xfrm>
            <a:prstGeom prst="rect">
              <a:avLst/>
            </a:pr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03" name="Rectangle 33"/>
            <p:cNvSpPr/>
            <p:nvPr/>
          </p:nvSpPr>
          <p:spPr>
            <a:xfrm>
              <a:off x="3006724" y="663574"/>
              <a:ext cx="120651" cy="381000"/>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04" name="AutoShape 34"/>
            <p:cNvSpPr/>
            <p:nvPr/>
          </p:nvSpPr>
          <p:spPr>
            <a:xfrm>
              <a:off x="2898774" y="977899"/>
              <a:ext cx="325439" cy="82551"/>
            </a:xfrm>
            <a:prstGeom prst="roundRect">
              <a:avLst>
                <a:gd name="adj" fmla="val 16667"/>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05" name="Freeform 35"/>
            <p:cNvSpPr/>
            <p:nvPr/>
          </p:nvSpPr>
          <p:spPr>
            <a:xfrm>
              <a:off x="3035299" y="638174"/>
              <a:ext cx="400051" cy="25019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1029" y="1151"/>
                  </a:lnTo>
                  <a:lnTo>
                    <a:pt x="1029" y="822"/>
                  </a:lnTo>
                  <a:lnTo>
                    <a:pt x="0" y="164"/>
                  </a:lnTo>
                  <a:lnTo>
                    <a:pt x="6171" y="0"/>
                  </a:lnTo>
                  <a:lnTo>
                    <a:pt x="6686" y="658"/>
                  </a:lnTo>
                  <a:lnTo>
                    <a:pt x="7543" y="905"/>
                  </a:lnTo>
                </a:path>
              </a:pathLst>
            </a:cu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06" name="Freeform 36"/>
            <p:cNvSpPr/>
            <p:nvPr/>
          </p:nvSpPr>
          <p:spPr>
            <a:xfrm>
              <a:off x="2817812" y="466724"/>
              <a:ext cx="503239" cy="219076"/>
            </a:xfrm>
            <a:custGeom>
              <a:avLst/>
              <a:gdLst/>
              <a:ahLst/>
              <a:cxnLst>
                <a:cxn ang="0">
                  <a:pos x="wd2" y="hd2"/>
                </a:cxn>
                <a:cxn ang="5400000">
                  <a:pos x="wd2" y="hd2"/>
                </a:cxn>
                <a:cxn ang="10800000">
                  <a:pos x="wd2" y="hd2"/>
                </a:cxn>
                <a:cxn ang="16200000">
                  <a:pos x="wd2" y="hd2"/>
                </a:cxn>
              </a:cxnLst>
              <a:rect l="0" t="0" r="r" b="b"/>
              <a:pathLst>
                <a:path w="21600" h="21600" extrusionOk="0">
                  <a:moveTo>
                    <a:pt x="11005" y="0"/>
                  </a:moveTo>
                  <a:lnTo>
                    <a:pt x="15516" y="939"/>
                  </a:lnTo>
                  <a:lnTo>
                    <a:pt x="18797" y="5635"/>
                  </a:lnTo>
                  <a:lnTo>
                    <a:pt x="20780" y="12209"/>
                  </a:lnTo>
                  <a:lnTo>
                    <a:pt x="21600" y="21600"/>
                  </a:lnTo>
                  <a:lnTo>
                    <a:pt x="0" y="21600"/>
                  </a:lnTo>
                  <a:lnTo>
                    <a:pt x="752" y="12209"/>
                  </a:lnTo>
                  <a:lnTo>
                    <a:pt x="3213" y="5635"/>
                  </a:lnTo>
                  <a:lnTo>
                    <a:pt x="6494" y="939"/>
                  </a:lnTo>
                  <a:lnTo>
                    <a:pt x="11005"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grpSp>
      <p:sp>
        <p:nvSpPr>
          <p:cNvPr id="2508" name="Slide Number"/>
          <p:cNvSpPr txBox="1">
            <a:spLocks noGrp="1"/>
          </p:cNvSpPr>
          <p:nvPr>
            <p:ph type="sldNum" sz="quarter" idx="2"/>
          </p:nvPr>
        </p:nvSpPr>
        <p:spPr>
          <a:xfrm>
            <a:off x="8416270" y="6466522"/>
            <a:ext cx="270531" cy="269241"/>
          </a:xfrm>
          <a:prstGeom prst="rect">
            <a:avLst/>
          </a:prstGeom>
        </p:spPr>
        <p:txBody>
          <a:bodyPr anchor="b"/>
          <a:lstStyle>
            <a:lvl1pPr>
              <a:defRPr sz="1200">
                <a:latin typeface="Tahoma"/>
                <a:ea typeface="Tahoma"/>
                <a:cs typeface="Tahoma"/>
                <a:sym typeface="Tahoma"/>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3545503325"/>
      </p:ext>
    </p:extLst>
  </p:cSld>
  <p:clrMapOvr>
    <a:masterClrMapping/>
  </p:clrMapOvr>
  <p:transition spd="med"/>
</p:sldLayout>
</file>

<file path=ppt/slideLayouts/slideLayout339.xml><?xml version="1.0" encoding="utf-8"?>
<p:sldLayout xmlns:a="http://schemas.openxmlformats.org/drawingml/2006/main" xmlns:r="http://schemas.openxmlformats.org/officeDocument/2006/relationships" xmlns:p="http://schemas.openxmlformats.org/presentationml/2006/main" showMasterSp="0" type="tx">
  <p:cSld name="9_Content with Caption">
    <p:bg>
      <p:bgPr>
        <a:gradFill flip="none" rotWithShape="1">
          <a:gsLst>
            <a:gs pos="0">
              <a:srgbClr val="663300"/>
            </a:gs>
            <a:gs pos="50000">
              <a:srgbClr val="996600"/>
            </a:gs>
            <a:gs pos="100000">
              <a:srgbClr val="663300"/>
            </a:gs>
          </a:gsLst>
          <a:lin ang="5400000" scaled="0"/>
        </a:gradFill>
        <a:effectLst/>
      </p:bgPr>
    </p:bg>
    <p:spTree>
      <p:nvGrpSpPr>
        <p:cNvPr id="1" name=""/>
        <p:cNvGrpSpPr/>
        <p:nvPr/>
      </p:nvGrpSpPr>
      <p:grpSpPr>
        <a:xfrm>
          <a:off x="0" y="0"/>
          <a:ext cx="0" cy="0"/>
          <a:chOff x="0" y="0"/>
          <a:chExt cx="0" cy="0"/>
        </a:xfrm>
      </p:grpSpPr>
      <p:grpSp>
        <p:nvGrpSpPr>
          <p:cNvPr id="2549" name="Group 2"/>
          <p:cNvGrpSpPr/>
          <p:nvPr/>
        </p:nvGrpSpPr>
        <p:grpSpPr>
          <a:xfrm>
            <a:off x="3800475" y="1789113"/>
            <a:ext cx="5350046" cy="5056188"/>
            <a:chOff x="0" y="0"/>
            <a:chExt cx="5350045" cy="5056187"/>
          </a:xfrm>
        </p:grpSpPr>
        <p:sp>
          <p:nvSpPr>
            <p:cNvPr id="2515" name="Rectangle 3"/>
            <p:cNvSpPr/>
            <p:nvPr/>
          </p:nvSpPr>
          <p:spPr>
            <a:xfrm>
              <a:off x="2914649" y="377824"/>
              <a:ext cx="312738" cy="161925"/>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16" name="Oval 4"/>
            <p:cNvSpPr/>
            <p:nvPr/>
          </p:nvSpPr>
          <p:spPr>
            <a:xfrm>
              <a:off x="3024187" y="92074"/>
              <a:ext cx="74613" cy="74613"/>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17" name="Rectangle 5"/>
            <p:cNvSpPr/>
            <p:nvPr/>
          </p:nvSpPr>
          <p:spPr>
            <a:xfrm>
              <a:off x="3991359" y="650874"/>
              <a:ext cx="951732" cy="3157539"/>
            </a:xfrm>
            <a:custGeom>
              <a:avLst/>
              <a:gdLst/>
              <a:ahLst/>
              <a:cxnLst>
                <a:cxn ang="0">
                  <a:pos x="wd2" y="hd2"/>
                </a:cxn>
                <a:cxn ang="5400000">
                  <a:pos x="wd2" y="hd2"/>
                </a:cxn>
                <a:cxn ang="10800000">
                  <a:pos x="wd2" y="hd2"/>
                </a:cxn>
                <a:cxn ang="16200000">
                  <a:pos x="wd2" y="hd2"/>
                </a:cxn>
              </a:cxnLst>
              <a:rect l="0" t="0" r="r" b="b"/>
              <a:pathLst>
                <a:path w="21600" h="21600" extrusionOk="0">
                  <a:moveTo>
                    <a:pt x="21324" y="0"/>
                  </a:moveTo>
                  <a:lnTo>
                    <a:pt x="21600" y="25"/>
                  </a:lnTo>
                  <a:lnTo>
                    <a:pt x="276" y="21600"/>
                  </a:lnTo>
                  <a:lnTo>
                    <a:pt x="0" y="21575"/>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18" name="Freeform 6"/>
            <p:cNvSpPr/>
            <p:nvPr/>
          </p:nvSpPr>
          <p:spPr>
            <a:xfrm>
              <a:off x="3932237" y="3779837"/>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5891" y="21600"/>
                  </a:moveTo>
                  <a:lnTo>
                    <a:pt x="13745" y="17550"/>
                  </a:lnTo>
                  <a:lnTo>
                    <a:pt x="19636" y="13500"/>
                  </a:lnTo>
                  <a:lnTo>
                    <a:pt x="21600" y="8100"/>
                  </a:lnTo>
                  <a:lnTo>
                    <a:pt x="19636" y="2700"/>
                  </a:lnTo>
                  <a:lnTo>
                    <a:pt x="11782" y="0"/>
                  </a:lnTo>
                  <a:lnTo>
                    <a:pt x="3927" y="2700"/>
                  </a:lnTo>
                  <a:lnTo>
                    <a:pt x="0" y="8100"/>
                  </a:lnTo>
                  <a:lnTo>
                    <a:pt x="0" y="13500"/>
                  </a:lnTo>
                  <a:lnTo>
                    <a:pt x="5891" y="21600"/>
                  </a:lnTo>
                  <a:close/>
                  <a:moveTo>
                    <a:pt x="13745" y="4050"/>
                  </a:moveTo>
                  <a:lnTo>
                    <a:pt x="17673" y="5400"/>
                  </a:lnTo>
                  <a:lnTo>
                    <a:pt x="19636" y="8100"/>
                  </a:lnTo>
                  <a:lnTo>
                    <a:pt x="19636" y="10800"/>
                  </a:lnTo>
                  <a:lnTo>
                    <a:pt x="11782" y="16200"/>
                  </a:lnTo>
                  <a:lnTo>
                    <a:pt x="7855" y="17550"/>
                  </a:lnTo>
                  <a:lnTo>
                    <a:pt x="3927" y="10800"/>
                  </a:lnTo>
                  <a:lnTo>
                    <a:pt x="5891" y="5400"/>
                  </a:lnTo>
                  <a:lnTo>
                    <a:pt x="9818" y="4050"/>
                  </a:lnTo>
                  <a:lnTo>
                    <a:pt x="13745"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19" name="Rectangle 7"/>
            <p:cNvSpPr/>
            <p:nvPr/>
          </p:nvSpPr>
          <p:spPr>
            <a:xfrm>
              <a:off x="4866237" y="648095"/>
              <a:ext cx="97326" cy="3171034"/>
            </a:xfrm>
            <a:custGeom>
              <a:avLst/>
              <a:gdLst/>
              <a:ahLst/>
              <a:cxnLst>
                <a:cxn ang="0">
                  <a:pos x="wd2" y="hd2"/>
                </a:cxn>
                <a:cxn ang="5400000">
                  <a:pos x="wd2" y="hd2"/>
                </a:cxn>
                <a:cxn ang="10800000">
                  <a:pos x="wd2" y="hd2"/>
                </a:cxn>
                <a:cxn ang="16200000">
                  <a:pos x="wd2" y="hd2"/>
                </a:cxn>
              </a:cxnLst>
              <a:rect l="0" t="0" r="r" b="b"/>
              <a:pathLst>
                <a:path w="21600" h="21600" extrusionOk="0">
                  <a:moveTo>
                    <a:pt x="18782" y="0"/>
                  </a:moveTo>
                  <a:lnTo>
                    <a:pt x="21600" y="2"/>
                  </a:lnTo>
                  <a:lnTo>
                    <a:pt x="2818" y="21600"/>
                  </a:lnTo>
                  <a:lnTo>
                    <a:pt x="0" y="2159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20" name="Rectangle 8"/>
            <p:cNvSpPr/>
            <p:nvPr/>
          </p:nvSpPr>
          <p:spPr>
            <a:xfrm>
              <a:off x="4965528" y="649012"/>
              <a:ext cx="384518" cy="1351513"/>
            </a:xfrm>
            <a:custGeom>
              <a:avLst/>
              <a:gdLst/>
              <a:ahLst/>
              <a:cxnLst>
                <a:cxn ang="0">
                  <a:pos x="wd2" y="hd2"/>
                </a:cxn>
                <a:cxn ang="5400000">
                  <a:pos x="wd2" y="hd2"/>
                </a:cxn>
                <a:cxn ang="10800000">
                  <a:pos x="wd2" y="hd2"/>
                </a:cxn>
                <a:cxn ang="16200000">
                  <a:pos x="wd2" y="hd2"/>
                </a:cxn>
              </a:cxnLst>
              <a:rect l="0" t="0" r="r" b="b"/>
              <a:pathLst>
                <a:path w="21600" h="21600" extrusionOk="0">
                  <a:moveTo>
                    <a:pt x="0" y="54"/>
                  </a:moveTo>
                  <a:lnTo>
                    <a:pt x="688" y="0"/>
                  </a:lnTo>
                  <a:lnTo>
                    <a:pt x="21600" y="21546"/>
                  </a:lnTo>
                  <a:lnTo>
                    <a:pt x="20912"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21" name="Rectangle 9"/>
            <p:cNvSpPr/>
            <p:nvPr/>
          </p:nvSpPr>
          <p:spPr>
            <a:xfrm>
              <a:off x="1140127" y="1179683"/>
              <a:ext cx="1063021" cy="3055596"/>
            </a:xfrm>
            <a:custGeom>
              <a:avLst/>
              <a:gdLst/>
              <a:ahLst/>
              <a:cxnLst>
                <a:cxn ang="0">
                  <a:pos x="wd2" y="hd2"/>
                </a:cxn>
                <a:cxn ang="5400000">
                  <a:pos x="wd2" y="hd2"/>
                </a:cxn>
                <a:cxn ang="10800000">
                  <a:pos x="wd2" y="hd2"/>
                </a:cxn>
                <a:cxn ang="16200000">
                  <a:pos x="wd2" y="hd2"/>
                </a:cxn>
              </a:cxnLst>
              <a:rect l="0" t="0" r="r" b="b"/>
              <a:pathLst>
                <a:path w="21600" h="21600" extrusionOk="0">
                  <a:moveTo>
                    <a:pt x="0" y="29"/>
                  </a:moveTo>
                  <a:lnTo>
                    <a:pt x="244" y="0"/>
                  </a:lnTo>
                  <a:lnTo>
                    <a:pt x="21600" y="21571"/>
                  </a:lnTo>
                  <a:lnTo>
                    <a:pt x="21356"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22" name="Rectangle 10"/>
            <p:cNvSpPr/>
            <p:nvPr/>
          </p:nvSpPr>
          <p:spPr>
            <a:xfrm>
              <a:off x="39266" y="1187305"/>
              <a:ext cx="1083518" cy="3192752"/>
            </a:xfrm>
            <a:custGeom>
              <a:avLst/>
              <a:gdLst/>
              <a:ahLst/>
              <a:cxnLst>
                <a:cxn ang="0">
                  <a:pos x="wd2" y="hd2"/>
                </a:cxn>
                <a:cxn ang="5400000">
                  <a:pos x="wd2" y="hd2"/>
                </a:cxn>
                <a:cxn ang="10800000">
                  <a:pos x="wd2" y="hd2"/>
                </a:cxn>
                <a:cxn ang="16200000">
                  <a:pos x="wd2" y="hd2"/>
                </a:cxn>
              </a:cxnLst>
              <a:rect l="0" t="0" r="r" b="b"/>
              <a:pathLst>
                <a:path w="21600" h="21600" extrusionOk="0">
                  <a:moveTo>
                    <a:pt x="21360" y="0"/>
                  </a:moveTo>
                  <a:lnTo>
                    <a:pt x="21600" y="27"/>
                  </a:lnTo>
                  <a:lnTo>
                    <a:pt x="240" y="21600"/>
                  </a:lnTo>
                  <a:lnTo>
                    <a:pt x="0" y="2157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23" name="Rectangle 11"/>
            <p:cNvSpPr/>
            <p:nvPr/>
          </p:nvSpPr>
          <p:spPr>
            <a:xfrm>
              <a:off x="904041" y="1183192"/>
              <a:ext cx="236618" cy="3018415"/>
            </a:xfrm>
            <a:custGeom>
              <a:avLst/>
              <a:gdLst/>
              <a:ahLst/>
              <a:cxnLst>
                <a:cxn ang="0">
                  <a:pos x="wd2" y="hd2"/>
                </a:cxn>
                <a:cxn ang="5400000">
                  <a:pos x="wd2" y="hd2"/>
                </a:cxn>
                <a:cxn ang="10800000">
                  <a:pos x="wd2" y="hd2"/>
                </a:cxn>
                <a:cxn ang="16200000">
                  <a:pos x="wd2" y="hd2"/>
                </a:cxn>
              </a:cxnLst>
              <a:rect l="0" t="0" r="r" b="b"/>
              <a:pathLst>
                <a:path w="21600" h="21600" extrusionOk="0">
                  <a:moveTo>
                    <a:pt x="20444" y="0"/>
                  </a:moveTo>
                  <a:lnTo>
                    <a:pt x="21600" y="7"/>
                  </a:lnTo>
                  <a:lnTo>
                    <a:pt x="1156" y="21600"/>
                  </a:lnTo>
                  <a:lnTo>
                    <a:pt x="0" y="2159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24" name="Freeform 12"/>
            <p:cNvSpPr/>
            <p:nvPr/>
          </p:nvSpPr>
          <p:spPr>
            <a:xfrm>
              <a:off x="2560637" y="3006724"/>
              <a:ext cx="989013" cy="247651"/>
            </a:xfrm>
            <a:custGeom>
              <a:avLst/>
              <a:gdLst/>
              <a:ahLst/>
              <a:cxnLst>
                <a:cxn ang="0">
                  <a:pos x="wd2" y="hd2"/>
                </a:cxn>
                <a:cxn ang="5400000">
                  <a:pos x="wd2" y="hd2"/>
                </a:cxn>
                <a:cxn ang="10800000">
                  <a:pos x="wd2" y="hd2"/>
                </a:cxn>
                <a:cxn ang="16200000">
                  <a:pos x="wd2" y="hd2"/>
                </a:cxn>
              </a:cxnLst>
              <a:rect l="0" t="0" r="r" b="b"/>
              <a:pathLst>
                <a:path w="21600" h="21600" extrusionOk="0">
                  <a:moveTo>
                    <a:pt x="208" y="2492"/>
                  </a:moveTo>
                  <a:lnTo>
                    <a:pt x="5617" y="4985"/>
                  </a:lnTo>
                  <a:lnTo>
                    <a:pt x="8702" y="4985"/>
                  </a:lnTo>
                  <a:lnTo>
                    <a:pt x="12274" y="4154"/>
                  </a:lnTo>
                  <a:lnTo>
                    <a:pt x="16399" y="2492"/>
                  </a:lnTo>
                  <a:lnTo>
                    <a:pt x="21184" y="0"/>
                  </a:lnTo>
                  <a:lnTo>
                    <a:pt x="21600" y="15785"/>
                  </a:lnTo>
                  <a:lnTo>
                    <a:pt x="17231" y="19108"/>
                  </a:lnTo>
                  <a:lnTo>
                    <a:pt x="14354" y="20769"/>
                  </a:lnTo>
                  <a:lnTo>
                    <a:pt x="11025" y="21600"/>
                  </a:lnTo>
                  <a:lnTo>
                    <a:pt x="7454" y="21600"/>
                  </a:lnTo>
                  <a:lnTo>
                    <a:pt x="3744" y="20769"/>
                  </a:lnTo>
                  <a:lnTo>
                    <a:pt x="0" y="18277"/>
                  </a:lnTo>
                  <a:lnTo>
                    <a:pt x="208" y="2492"/>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25" name="Freeform 13"/>
            <p:cNvSpPr/>
            <p:nvPr/>
          </p:nvSpPr>
          <p:spPr>
            <a:xfrm>
              <a:off x="3759199" y="3911599"/>
              <a:ext cx="1581151" cy="200026"/>
            </a:xfrm>
            <a:custGeom>
              <a:avLst/>
              <a:gdLst/>
              <a:ahLst/>
              <a:cxnLst>
                <a:cxn ang="0">
                  <a:pos x="wd2" y="hd2"/>
                </a:cxn>
                <a:cxn ang="5400000">
                  <a:pos x="wd2" y="hd2"/>
                </a:cxn>
                <a:cxn ang="10800000">
                  <a:pos x="wd2" y="hd2"/>
                </a:cxn>
                <a:cxn ang="16200000">
                  <a:pos x="wd2" y="hd2"/>
                </a:cxn>
              </a:cxnLst>
              <a:rect l="0" t="0" r="r" b="b"/>
              <a:pathLst>
                <a:path w="21600" h="21600" extrusionOk="0">
                  <a:moveTo>
                    <a:pt x="16401" y="1029"/>
                  </a:moveTo>
                  <a:lnTo>
                    <a:pt x="8723" y="1029"/>
                  </a:lnTo>
                  <a:lnTo>
                    <a:pt x="7287" y="0"/>
                  </a:lnTo>
                  <a:lnTo>
                    <a:pt x="4829" y="0"/>
                  </a:lnTo>
                  <a:lnTo>
                    <a:pt x="3915" y="1029"/>
                  </a:lnTo>
                  <a:lnTo>
                    <a:pt x="1175" y="1029"/>
                  </a:lnTo>
                  <a:lnTo>
                    <a:pt x="522" y="2057"/>
                  </a:lnTo>
                  <a:lnTo>
                    <a:pt x="131" y="3086"/>
                  </a:lnTo>
                  <a:lnTo>
                    <a:pt x="0" y="4114"/>
                  </a:lnTo>
                  <a:lnTo>
                    <a:pt x="261" y="7200"/>
                  </a:lnTo>
                  <a:lnTo>
                    <a:pt x="392" y="8229"/>
                  </a:lnTo>
                  <a:lnTo>
                    <a:pt x="653" y="9257"/>
                  </a:lnTo>
                  <a:lnTo>
                    <a:pt x="1305" y="10286"/>
                  </a:lnTo>
                  <a:lnTo>
                    <a:pt x="1958" y="12343"/>
                  </a:lnTo>
                  <a:lnTo>
                    <a:pt x="3132" y="14400"/>
                  </a:lnTo>
                  <a:lnTo>
                    <a:pt x="4568" y="15429"/>
                  </a:lnTo>
                  <a:lnTo>
                    <a:pt x="6373" y="17486"/>
                  </a:lnTo>
                  <a:lnTo>
                    <a:pt x="8462" y="18514"/>
                  </a:lnTo>
                  <a:lnTo>
                    <a:pt x="10941" y="20571"/>
                  </a:lnTo>
                  <a:lnTo>
                    <a:pt x="13530" y="20571"/>
                  </a:lnTo>
                  <a:lnTo>
                    <a:pt x="16401" y="21600"/>
                  </a:lnTo>
                  <a:lnTo>
                    <a:pt x="21600" y="21600"/>
                  </a:lnTo>
                  <a:lnTo>
                    <a:pt x="21600" y="2057"/>
                  </a:lnTo>
                  <a:lnTo>
                    <a:pt x="19120" y="2057"/>
                  </a:lnTo>
                  <a:lnTo>
                    <a:pt x="16401" y="1029"/>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26" name="Freeform 14"/>
            <p:cNvSpPr/>
            <p:nvPr/>
          </p:nvSpPr>
          <p:spPr>
            <a:xfrm>
              <a:off x="3797300" y="3997324"/>
              <a:ext cx="1543051" cy="388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535" y="4761"/>
                  </a:lnTo>
                  <a:lnTo>
                    <a:pt x="1471" y="8464"/>
                  </a:lnTo>
                  <a:lnTo>
                    <a:pt x="2675" y="12078"/>
                  </a:lnTo>
                  <a:lnTo>
                    <a:pt x="4414" y="15252"/>
                  </a:lnTo>
                  <a:lnTo>
                    <a:pt x="6531" y="17897"/>
                  </a:lnTo>
                  <a:lnTo>
                    <a:pt x="9206" y="20013"/>
                  </a:lnTo>
                  <a:lnTo>
                    <a:pt x="10677" y="20542"/>
                  </a:lnTo>
                  <a:lnTo>
                    <a:pt x="12394" y="21071"/>
                  </a:lnTo>
                  <a:lnTo>
                    <a:pt x="14133" y="21600"/>
                  </a:lnTo>
                  <a:lnTo>
                    <a:pt x="19059" y="21600"/>
                  </a:lnTo>
                  <a:lnTo>
                    <a:pt x="21600" y="21071"/>
                  </a:lnTo>
                  <a:lnTo>
                    <a:pt x="21600" y="5290"/>
                  </a:lnTo>
                  <a:lnTo>
                    <a:pt x="15604" y="5290"/>
                  </a:lnTo>
                  <a:lnTo>
                    <a:pt x="11212" y="4761"/>
                  </a:lnTo>
                  <a:lnTo>
                    <a:pt x="7066" y="3703"/>
                  </a:lnTo>
                  <a:lnTo>
                    <a:pt x="3344" y="2116"/>
                  </a:lnTo>
                  <a:lnTo>
                    <a:pt x="1605" y="1058"/>
                  </a:lnTo>
                  <a:lnTo>
                    <a:pt x="0" y="0"/>
                  </a:lnTo>
                  <a:close/>
                </a:path>
              </a:pathLst>
            </a:custGeom>
            <a:gradFill flip="none" rotWithShape="1">
              <a:gsLst>
                <a:gs pos="0">
                  <a:srgbClr val="663300"/>
                </a:gs>
                <a:gs pos="100000">
                  <a:srgbClr val="82582E"/>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27" name="Freeform 15"/>
            <p:cNvSpPr/>
            <p:nvPr/>
          </p:nvSpPr>
          <p:spPr>
            <a:xfrm>
              <a:off x="3825875" y="3911599"/>
              <a:ext cx="1514476" cy="142876"/>
            </a:xfrm>
            <a:custGeom>
              <a:avLst/>
              <a:gdLst/>
              <a:ahLst/>
              <a:cxnLst>
                <a:cxn ang="0">
                  <a:pos x="wd2" y="hd2"/>
                </a:cxn>
                <a:cxn ang="5400000">
                  <a:pos x="wd2" y="hd2"/>
                </a:cxn>
                <a:cxn ang="10800000">
                  <a:pos x="wd2" y="hd2"/>
                </a:cxn>
                <a:cxn ang="16200000">
                  <a:pos x="wd2" y="hd2"/>
                </a:cxn>
              </a:cxnLst>
              <a:rect l="0" t="0" r="r" b="b"/>
              <a:pathLst>
                <a:path w="21600" h="21600" extrusionOk="0">
                  <a:moveTo>
                    <a:pt x="15899" y="0"/>
                  </a:moveTo>
                  <a:lnTo>
                    <a:pt x="3679" y="0"/>
                  </a:lnTo>
                  <a:lnTo>
                    <a:pt x="2862" y="1440"/>
                  </a:lnTo>
                  <a:lnTo>
                    <a:pt x="2180" y="1440"/>
                  </a:lnTo>
                  <a:lnTo>
                    <a:pt x="1226" y="2880"/>
                  </a:lnTo>
                  <a:lnTo>
                    <a:pt x="681" y="2880"/>
                  </a:lnTo>
                  <a:lnTo>
                    <a:pt x="273" y="4320"/>
                  </a:lnTo>
                  <a:lnTo>
                    <a:pt x="136" y="4320"/>
                  </a:lnTo>
                  <a:lnTo>
                    <a:pt x="0" y="5760"/>
                  </a:lnTo>
                  <a:lnTo>
                    <a:pt x="136" y="7200"/>
                  </a:lnTo>
                  <a:lnTo>
                    <a:pt x="545" y="8640"/>
                  </a:lnTo>
                  <a:lnTo>
                    <a:pt x="1226" y="10080"/>
                  </a:lnTo>
                  <a:lnTo>
                    <a:pt x="2317" y="12960"/>
                  </a:lnTo>
                  <a:lnTo>
                    <a:pt x="3816" y="14400"/>
                  </a:lnTo>
                  <a:lnTo>
                    <a:pt x="5701" y="15840"/>
                  </a:lnTo>
                  <a:lnTo>
                    <a:pt x="7745" y="18720"/>
                  </a:lnTo>
                  <a:lnTo>
                    <a:pt x="10198" y="20160"/>
                  </a:lnTo>
                  <a:lnTo>
                    <a:pt x="12901" y="20160"/>
                  </a:lnTo>
                  <a:lnTo>
                    <a:pt x="15763" y="21600"/>
                  </a:lnTo>
                  <a:lnTo>
                    <a:pt x="21600" y="21600"/>
                  </a:lnTo>
                  <a:lnTo>
                    <a:pt x="21600" y="1440"/>
                  </a:lnTo>
                  <a:lnTo>
                    <a:pt x="17534" y="1440"/>
                  </a:lnTo>
                  <a:lnTo>
                    <a:pt x="15899"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28" name="Freeform 16"/>
            <p:cNvSpPr/>
            <p:nvPr/>
          </p:nvSpPr>
          <p:spPr>
            <a:xfrm>
              <a:off x="1055687" y="657224"/>
              <a:ext cx="161926" cy="246064"/>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672"/>
                  </a:lnTo>
                  <a:lnTo>
                    <a:pt x="6353" y="10034"/>
                  </a:lnTo>
                  <a:lnTo>
                    <a:pt x="6353" y="21600"/>
                  </a:lnTo>
                  <a:lnTo>
                    <a:pt x="15247" y="21600"/>
                  </a:lnTo>
                  <a:lnTo>
                    <a:pt x="15247" y="9197"/>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29" name="Freeform 17"/>
            <p:cNvSpPr/>
            <p:nvPr/>
          </p:nvSpPr>
          <p:spPr>
            <a:xfrm>
              <a:off x="1055687" y="893762"/>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1520" y="21600"/>
                  </a:moveTo>
                  <a:lnTo>
                    <a:pt x="17280" y="16200"/>
                  </a:lnTo>
                  <a:lnTo>
                    <a:pt x="21600" y="8100"/>
                  </a:lnTo>
                  <a:lnTo>
                    <a:pt x="20160" y="5400"/>
                  </a:lnTo>
                  <a:lnTo>
                    <a:pt x="15840" y="1350"/>
                  </a:lnTo>
                  <a:lnTo>
                    <a:pt x="10080" y="0"/>
                  </a:lnTo>
                  <a:lnTo>
                    <a:pt x="5760" y="0"/>
                  </a:lnTo>
                  <a:lnTo>
                    <a:pt x="2880" y="2700"/>
                  </a:lnTo>
                  <a:lnTo>
                    <a:pt x="0" y="8100"/>
                  </a:lnTo>
                  <a:lnTo>
                    <a:pt x="2880" y="14850"/>
                  </a:lnTo>
                  <a:lnTo>
                    <a:pt x="7200" y="18900"/>
                  </a:lnTo>
                  <a:lnTo>
                    <a:pt x="11520" y="21600"/>
                  </a:lnTo>
                  <a:close/>
                  <a:moveTo>
                    <a:pt x="11520" y="2700"/>
                  </a:moveTo>
                  <a:lnTo>
                    <a:pt x="15840" y="4050"/>
                  </a:lnTo>
                  <a:lnTo>
                    <a:pt x="17280" y="5400"/>
                  </a:lnTo>
                  <a:lnTo>
                    <a:pt x="17280" y="10800"/>
                  </a:lnTo>
                  <a:lnTo>
                    <a:pt x="12960" y="14850"/>
                  </a:lnTo>
                  <a:lnTo>
                    <a:pt x="11520" y="17550"/>
                  </a:lnTo>
                  <a:lnTo>
                    <a:pt x="7200" y="14850"/>
                  </a:lnTo>
                  <a:lnTo>
                    <a:pt x="4320" y="6750"/>
                  </a:lnTo>
                  <a:lnTo>
                    <a:pt x="7200" y="2700"/>
                  </a:lnTo>
                  <a:lnTo>
                    <a:pt x="11520"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30" name="Freeform 18"/>
            <p:cNvSpPr/>
            <p:nvPr/>
          </p:nvSpPr>
          <p:spPr>
            <a:xfrm>
              <a:off x="1055687" y="10175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2880" y="20400"/>
                  </a:lnTo>
                  <a:lnTo>
                    <a:pt x="5760" y="21600"/>
                  </a:lnTo>
                  <a:lnTo>
                    <a:pt x="12960" y="21600"/>
                  </a:lnTo>
                  <a:lnTo>
                    <a:pt x="18720" y="19200"/>
                  </a:lnTo>
                  <a:lnTo>
                    <a:pt x="21600" y="14400"/>
                  </a:lnTo>
                  <a:lnTo>
                    <a:pt x="20160" y="8400"/>
                  </a:lnTo>
                  <a:lnTo>
                    <a:pt x="11520" y="1200"/>
                  </a:lnTo>
                  <a:lnTo>
                    <a:pt x="11520" y="0"/>
                  </a:lnTo>
                  <a:lnTo>
                    <a:pt x="5760" y="4800"/>
                  </a:lnTo>
                  <a:lnTo>
                    <a:pt x="1440" y="9600"/>
                  </a:lnTo>
                  <a:lnTo>
                    <a:pt x="0" y="13200"/>
                  </a:lnTo>
                  <a:lnTo>
                    <a:pt x="0" y="18000"/>
                  </a:lnTo>
                  <a:close/>
                  <a:moveTo>
                    <a:pt x="2880" y="13200"/>
                  </a:moveTo>
                  <a:lnTo>
                    <a:pt x="4320" y="9600"/>
                  </a:lnTo>
                  <a:lnTo>
                    <a:pt x="11520" y="3600"/>
                  </a:lnTo>
                  <a:lnTo>
                    <a:pt x="15840" y="6000"/>
                  </a:lnTo>
                  <a:lnTo>
                    <a:pt x="17280" y="9600"/>
                  </a:lnTo>
                  <a:lnTo>
                    <a:pt x="18720" y="14400"/>
                  </a:lnTo>
                  <a:lnTo>
                    <a:pt x="18720" y="16800"/>
                  </a:lnTo>
                  <a:lnTo>
                    <a:pt x="15840" y="19200"/>
                  </a:lnTo>
                  <a:lnTo>
                    <a:pt x="10080" y="20400"/>
                  </a:lnTo>
                  <a:lnTo>
                    <a:pt x="4320" y="18000"/>
                  </a:lnTo>
                  <a:lnTo>
                    <a:pt x="2880" y="15600"/>
                  </a:lnTo>
                  <a:lnTo>
                    <a:pt x="288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31" name="Freeform 19"/>
            <p:cNvSpPr/>
            <p:nvPr/>
          </p:nvSpPr>
          <p:spPr>
            <a:xfrm>
              <a:off x="4883149" y="123824"/>
              <a:ext cx="161926" cy="2476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831"/>
                  </a:lnTo>
                  <a:lnTo>
                    <a:pt x="6353" y="9969"/>
                  </a:lnTo>
                  <a:lnTo>
                    <a:pt x="6353" y="21600"/>
                  </a:lnTo>
                  <a:lnTo>
                    <a:pt x="15247" y="21600"/>
                  </a:lnTo>
                  <a:lnTo>
                    <a:pt x="15247" y="9138"/>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32" name="Freeform 20"/>
            <p:cNvSpPr/>
            <p:nvPr/>
          </p:nvSpPr>
          <p:spPr>
            <a:xfrm>
              <a:off x="4892674" y="352424"/>
              <a:ext cx="133351" cy="152401"/>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16971" y="17550"/>
                  </a:lnTo>
                  <a:lnTo>
                    <a:pt x="21600" y="12150"/>
                  </a:lnTo>
                  <a:lnTo>
                    <a:pt x="21600" y="6750"/>
                  </a:lnTo>
                  <a:lnTo>
                    <a:pt x="16971" y="1350"/>
                  </a:lnTo>
                  <a:lnTo>
                    <a:pt x="10800" y="0"/>
                  </a:lnTo>
                  <a:lnTo>
                    <a:pt x="6171" y="1350"/>
                  </a:lnTo>
                  <a:lnTo>
                    <a:pt x="3086" y="4050"/>
                  </a:lnTo>
                  <a:lnTo>
                    <a:pt x="0" y="9450"/>
                  </a:lnTo>
                  <a:lnTo>
                    <a:pt x="3086" y="14850"/>
                  </a:lnTo>
                  <a:lnTo>
                    <a:pt x="10800" y="21600"/>
                  </a:lnTo>
                  <a:close/>
                  <a:moveTo>
                    <a:pt x="12343" y="2700"/>
                  </a:moveTo>
                  <a:lnTo>
                    <a:pt x="16971" y="4050"/>
                  </a:lnTo>
                  <a:lnTo>
                    <a:pt x="18514" y="6750"/>
                  </a:lnTo>
                  <a:lnTo>
                    <a:pt x="18514" y="9450"/>
                  </a:lnTo>
                  <a:lnTo>
                    <a:pt x="16971" y="12150"/>
                  </a:lnTo>
                  <a:lnTo>
                    <a:pt x="13886" y="16200"/>
                  </a:lnTo>
                  <a:lnTo>
                    <a:pt x="10800" y="18900"/>
                  </a:lnTo>
                  <a:lnTo>
                    <a:pt x="7714" y="16200"/>
                  </a:lnTo>
                  <a:lnTo>
                    <a:pt x="4629" y="12150"/>
                  </a:lnTo>
                  <a:lnTo>
                    <a:pt x="4629" y="6750"/>
                  </a:lnTo>
                  <a:lnTo>
                    <a:pt x="7714" y="4050"/>
                  </a:lnTo>
                  <a:lnTo>
                    <a:pt x="12343"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33" name="Freeform 21"/>
            <p:cNvSpPr/>
            <p:nvPr/>
          </p:nvSpPr>
          <p:spPr>
            <a:xfrm>
              <a:off x="4883149" y="485774"/>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1440" y="18000"/>
                  </a:moveTo>
                  <a:lnTo>
                    <a:pt x="4320" y="20400"/>
                  </a:lnTo>
                  <a:lnTo>
                    <a:pt x="7200" y="21600"/>
                  </a:lnTo>
                  <a:lnTo>
                    <a:pt x="14400" y="21600"/>
                  </a:lnTo>
                  <a:lnTo>
                    <a:pt x="20160" y="19200"/>
                  </a:lnTo>
                  <a:lnTo>
                    <a:pt x="21600" y="16800"/>
                  </a:lnTo>
                  <a:lnTo>
                    <a:pt x="21600" y="13200"/>
                  </a:lnTo>
                  <a:lnTo>
                    <a:pt x="20160" y="7200"/>
                  </a:lnTo>
                  <a:lnTo>
                    <a:pt x="17280" y="3600"/>
                  </a:lnTo>
                  <a:lnTo>
                    <a:pt x="12960" y="0"/>
                  </a:lnTo>
                  <a:lnTo>
                    <a:pt x="11520" y="0"/>
                  </a:lnTo>
                  <a:lnTo>
                    <a:pt x="5760" y="4800"/>
                  </a:lnTo>
                  <a:lnTo>
                    <a:pt x="2880" y="9600"/>
                  </a:lnTo>
                  <a:lnTo>
                    <a:pt x="0" y="13200"/>
                  </a:lnTo>
                  <a:lnTo>
                    <a:pt x="1440" y="18000"/>
                  </a:lnTo>
                  <a:close/>
                  <a:moveTo>
                    <a:pt x="4320" y="13200"/>
                  </a:moveTo>
                  <a:lnTo>
                    <a:pt x="5760" y="9600"/>
                  </a:lnTo>
                  <a:lnTo>
                    <a:pt x="8640" y="6000"/>
                  </a:lnTo>
                  <a:lnTo>
                    <a:pt x="10080" y="3600"/>
                  </a:lnTo>
                  <a:lnTo>
                    <a:pt x="11520" y="2400"/>
                  </a:lnTo>
                  <a:lnTo>
                    <a:pt x="18720" y="8400"/>
                  </a:lnTo>
                  <a:lnTo>
                    <a:pt x="20160" y="13200"/>
                  </a:lnTo>
                  <a:lnTo>
                    <a:pt x="15840" y="18000"/>
                  </a:lnTo>
                  <a:lnTo>
                    <a:pt x="12960" y="19200"/>
                  </a:lnTo>
                  <a:lnTo>
                    <a:pt x="7200" y="19200"/>
                  </a:lnTo>
                  <a:lnTo>
                    <a:pt x="5760" y="16800"/>
                  </a:lnTo>
                  <a:lnTo>
                    <a:pt x="4320" y="15600"/>
                  </a:lnTo>
                  <a:lnTo>
                    <a:pt x="432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34" name="Freeform 22"/>
            <p:cNvSpPr/>
            <p:nvPr/>
          </p:nvSpPr>
          <p:spPr>
            <a:xfrm>
              <a:off x="4816474" y="3806824"/>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9818" y="21600"/>
                  </a:moveTo>
                  <a:lnTo>
                    <a:pt x="17673" y="16200"/>
                  </a:lnTo>
                  <a:lnTo>
                    <a:pt x="21600" y="10800"/>
                  </a:lnTo>
                  <a:lnTo>
                    <a:pt x="21600" y="5400"/>
                  </a:lnTo>
                  <a:lnTo>
                    <a:pt x="17673" y="1350"/>
                  </a:lnTo>
                  <a:lnTo>
                    <a:pt x="9818" y="0"/>
                  </a:lnTo>
                  <a:lnTo>
                    <a:pt x="5891" y="0"/>
                  </a:lnTo>
                  <a:lnTo>
                    <a:pt x="1964" y="2700"/>
                  </a:lnTo>
                  <a:lnTo>
                    <a:pt x="0" y="8100"/>
                  </a:lnTo>
                  <a:lnTo>
                    <a:pt x="1964" y="13500"/>
                  </a:lnTo>
                  <a:lnTo>
                    <a:pt x="5891" y="18900"/>
                  </a:lnTo>
                  <a:lnTo>
                    <a:pt x="9818" y="21600"/>
                  </a:lnTo>
                  <a:close/>
                  <a:moveTo>
                    <a:pt x="9818" y="2700"/>
                  </a:moveTo>
                  <a:lnTo>
                    <a:pt x="15709" y="4050"/>
                  </a:lnTo>
                  <a:lnTo>
                    <a:pt x="17673" y="5400"/>
                  </a:lnTo>
                  <a:lnTo>
                    <a:pt x="17673" y="8100"/>
                  </a:lnTo>
                  <a:lnTo>
                    <a:pt x="15709" y="10800"/>
                  </a:lnTo>
                  <a:lnTo>
                    <a:pt x="11782" y="14850"/>
                  </a:lnTo>
                  <a:lnTo>
                    <a:pt x="9818" y="17550"/>
                  </a:lnTo>
                  <a:lnTo>
                    <a:pt x="5891" y="14850"/>
                  </a:lnTo>
                  <a:lnTo>
                    <a:pt x="1964" y="6750"/>
                  </a:lnTo>
                  <a:lnTo>
                    <a:pt x="5891" y="2700"/>
                  </a:lnTo>
                  <a:lnTo>
                    <a:pt x="9818"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35" name="Freeform 23"/>
            <p:cNvSpPr/>
            <p:nvPr/>
          </p:nvSpPr>
          <p:spPr>
            <a:xfrm>
              <a:off x="989012" y="0"/>
              <a:ext cx="4132264" cy="704850"/>
            </a:xfrm>
            <a:custGeom>
              <a:avLst/>
              <a:gdLst/>
              <a:ahLst/>
              <a:cxnLst>
                <a:cxn ang="0">
                  <a:pos x="wd2" y="hd2"/>
                </a:cxn>
                <a:cxn ang="5400000">
                  <a:pos x="wd2" y="hd2"/>
                </a:cxn>
                <a:cxn ang="10800000">
                  <a:pos x="wd2" y="hd2"/>
                </a:cxn>
                <a:cxn ang="16200000">
                  <a:pos x="wd2" y="hd2"/>
                </a:cxn>
              </a:cxnLst>
              <a:rect l="0" t="0" r="r" b="b"/>
              <a:pathLst>
                <a:path w="21600" h="21600" extrusionOk="0">
                  <a:moveTo>
                    <a:pt x="21458" y="0"/>
                  </a:moveTo>
                  <a:lnTo>
                    <a:pt x="21600" y="3503"/>
                  </a:lnTo>
                  <a:lnTo>
                    <a:pt x="50" y="21600"/>
                  </a:lnTo>
                  <a:lnTo>
                    <a:pt x="0" y="19265"/>
                  </a:lnTo>
                  <a:lnTo>
                    <a:pt x="10200" y="4670"/>
                  </a:lnTo>
                  <a:lnTo>
                    <a:pt x="11250" y="3795"/>
                  </a:lnTo>
                  <a:lnTo>
                    <a:pt x="21458"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36" name="Freeform 24"/>
            <p:cNvSpPr/>
            <p:nvPr/>
          </p:nvSpPr>
          <p:spPr>
            <a:xfrm>
              <a:off x="857249" y="4200524"/>
              <a:ext cx="133351" cy="150814"/>
            </a:xfrm>
            <a:custGeom>
              <a:avLst/>
              <a:gdLst/>
              <a:ahLst/>
              <a:cxnLst>
                <a:cxn ang="0">
                  <a:pos x="wd2" y="hd2"/>
                </a:cxn>
                <a:cxn ang="5400000">
                  <a:pos x="wd2" y="hd2"/>
                </a:cxn>
                <a:cxn ang="10800000">
                  <a:pos x="wd2" y="hd2"/>
                </a:cxn>
                <a:cxn ang="16200000">
                  <a:pos x="wd2" y="hd2"/>
                </a:cxn>
              </a:cxnLst>
              <a:rect l="0" t="0" r="r" b="b"/>
              <a:pathLst>
                <a:path w="21600" h="21600" extrusionOk="0">
                  <a:moveTo>
                    <a:pt x="9257" y="21600"/>
                  </a:moveTo>
                  <a:lnTo>
                    <a:pt x="15429" y="17507"/>
                  </a:lnTo>
                  <a:lnTo>
                    <a:pt x="20057" y="12051"/>
                  </a:lnTo>
                  <a:lnTo>
                    <a:pt x="21600" y="9549"/>
                  </a:lnTo>
                  <a:lnTo>
                    <a:pt x="21600" y="6821"/>
                  </a:lnTo>
                  <a:lnTo>
                    <a:pt x="18514" y="1364"/>
                  </a:lnTo>
                  <a:lnTo>
                    <a:pt x="10800" y="0"/>
                  </a:lnTo>
                  <a:lnTo>
                    <a:pt x="7714" y="0"/>
                  </a:lnTo>
                  <a:lnTo>
                    <a:pt x="3086" y="2728"/>
                  </a:lnTo>
                  <a:lnTo>
                    <a:pt x="0" y="5457"/>
                  </a:lnTo>
                  <a:lnTo>
                    <a:pt x="0" y="8185"/>
                  </a:lnTo>
                  <a:lnTo>
                    <a:pt x="1543" y="13415"/>
                  </a:lnTo>
                  <a:lnTo>
                    <a:pt x="6171" y="18872"/>
                  </a:lnTo>
                  <a:lnTo>
                    <a:pt x="9257" y="21600"/>
                  </a:lnTo>
                  <a:close/>
                  <a:moveTo>
                    <a:pt x="12343" y="2728"/>
                  </a:moveTo>
                  <a:lnTo>
                    <a:pt x="16971" y="4093"/>
                  </a:lnTo>
                  <a:lnTo>
                    <a:pt x="18514" y="6821"/>
                  </a:lnTo>
                  <a:lnTo>
                    <a:pt x="18514" y="9549"/>
                  </a:lnTo>
                  <a:lnTo>
                    <a:pt x="16971" y="12051"/>
                  </a:lnTo>
                  <a:lnTo>
                    <a:pt x="10800" y="17507"/>
                  </a:lnTo>
                  <a:lnTo>
                    <a:pt x="9257" y="17507"/>
                  </a:lnTo>
                  <a:lnTo>
                    <a:pt x="6171" y="14779"/>
                  </a:lnTo>
                  <a:lnTo>
                    <a:pt x="4629" y="10914"/>
                  </a:lnTo>
                  <a:lnTo>
                    <a:pt x="4629" y="6821"/>
                  </a:lnTo>
                  <a:lnTo>
                    <a:pt x="7714" y="2728"/>
                  </a:lnTo>
                  <a:lnTo>
                    <a:pt x="12343" y="272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37" name="Freeform 25"/>
            <p:cNvSpPr/>
            <p:nvPr/>
          </p:nvSpPr>
          <p:spPr>
            <a:xfrm>
              <a:off x="2198687" y="43576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2880" y="19200"/>
                  </a:moveTo>
                  <a:lnTo>
                    <a:pt x="5760" y="21600"/>
                  </a:lnTo>
                  <a:lnTo>
                    <a:pt x="10080" y="21600"/>
                  </a:lnTo>
                  <a:lnTo>
                    <a:pt x="15840" y="20400"/>
                  </a:lnTo>
                  <a:lnTo>
                    <a:pt x="20160" y="15600"/>
                  </a:lnTo>
                  <a:lnTo>
                    <a:pt x="21600" y="13200"/>
                  </a:lnTo>
                  <a:lnTo>
                    <a:pt x="20160" y="9600"/>
                  </a:lnTo>
                  <a:lnTo>
                    <a:pt x="15840" y="4800"/>
                  </a:lnTo>
                  <a:lnTo>
                    <a:pt x="11520" y="2400"/>
                  </a:lnTo>
                  <a:lnTo>
                    <a:pt x="8640" y="0"/>
                  </a:lnTo>
                  <a:lnTo>
                    <a:pt x="5760" y="0"/>
                  </a:lnTo>
                  <a:lnTo>
                    <a:pt x="2880" y="6000"/>
                  </a:lnTo>
                  <a:lnTo>
                    <a:pt x="0" y="10800"/>
                  </a:lnTo>
                  <a:lnTo>
                    <a:pt x="0" y="15600"/>
                  </a:lnTo>
                  <a:lnTo>
                    <a:pt x="2880" y="19200"/>
                  </a:lnTo>
                  <a:close/>
                  <a:moveTo>
                    <a:pt x="2880" y="14400"/>
                  </a:moveTo>
                  <a:lnTo>
                    <a:pt x="7200" y="3600"/>
                  </a:lnTo>
                  <a:lnTo>
                    <a:pt x="7200" y="2400"/>
                  </a:lnTo>
                  <a:lnTo>
                    <a:pt x="15840" y="7200"/>
                  </a:lnTo>
                  <a:lnTo>
                    <a:pt x="18720" y="10800"/>
                  </a:lnTo>
                  <a:lnTo>
                    <a:pt x="18720" y="14400"/>
                  </a:lnTo>
                  <a:lnTo>
                    <a:pt x="17280" y="16800"/>
                  </a:lnTo>
                  <a:lnTo>
                    <a:pt x="11520" y="19200"/>
                  </a:lnTo>
                  <a:lnTo>
                    <a:pt x="8640" y="19200"/>
                  </a:lnTo>
                  <a:lnTo>
                    <a:pt x="5760" y="18000"/>
                  </a:lnTo>
                  <a:lnTo>
                    <a:pt x="4320" y="16800"/>
                  </a:lnTo>
                  <a:lnTo>
                    <a:pt x="2880" y="144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38" name="Freeform 26"/>
            <p:cNvSpPr/>
            <p:nvPr/>
          </p:nvSpPr>
          <p:spPr>
            <a:xfrm>
              <a:off x="9524" y="4357687"/>
              <a:ext cx="114301" cy="1428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8640"/>
                  </a:lnTo>
                  <a:lnTo>
                    <a:pt x="18254" y="2880"/>
                  </a:lnTo>
                  <a:lnTo>
                    <a:pt x="10952" y="0"/>
                  </a:lnTo>
                  <a:lnTo>
                    <a:pt x="3651" y="2880"/>
                  </a:lnTo>
                  <a:lnTo>
                    <a:pt x="0" y="8640"/>
                  </a:lnTo>
                  <a:lnTo>
                    <a:pt x="1825" y="14400"/>
                  </a:lnTo>
                  <a:lnTo>
                    <a:pt x="9127" y="18720"/>
                  </a:lnTo>
                  <a:lnTo>
                    <a:pt x="16428" y="21600"/>
                  </a:lnTo>
                  <a:lnTo>
                    <a:pt x="21600" y="21600"/>
                  </a:lnTo>
                  <a:close/>
                  <a:moveTo>
                    <a:pt x="7301" y="4320"/>
                  </a:moveTo>
                  <a:lnTo>
                    <a:pt x="16428" y="4320"/>
                  </a:lnTo>
                  <a:lnTo>
                    <a:pt x="18254" y="10080"/>
                  </a:lnTo>
                  <a:lnTo>
                    <a:pt x="18254" y="18720"/>
                  </a:lnTo>
                  <a:lnTo>
                    <a:pt x="7301" y="15840"/>
                  </a:lnTo>
                  <a:lnTo>
                    <a:pt x="3651" y="11520"/>
                  </a:lnTo>
                  <a:lnTo>
                    <a:pt x="3651" y="7200"/>
                  </a:lnTo>
                  <a:lnTo>
                    <a:pt x="7301" y="432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39" name="Oval 27"/>
            <p:cNvSpPr/>
            <p:nvPr/>
          </p:nvSpPr>
          <p:spPr>
            <a:xfrm>
              <a:off x="79374" y="4303712"/>
              <a:ext cx="2190751" cy="617539"/>
            </a:xfrm>
            <a:prstGeom prst="ellipse">
              <a:avLst/>
            </a:pr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40" name="Oval 28"/>
            <p:cNvSpPr/>
            <p:nvPr/>
          </p:nvSpPr>
          <p:spPr>
            <a:xfrm>
              <a:off x="0" y="4297362"/>
              <a:ext cx="2384426" cy="457201"/>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41" name="Oval 29"/>
            <p:cNvSpPr/>
            <p:nvPr/>
          </p:nvSpPr>
          <p:spPr>
            <a:xfrm>
              <a:off x="74612" y="4338637"/>
              <a:ext cx="2262189" cy="349251"/>
            </a:xfrm>
            <a:prstGeom prst="ellipse">
              <a:avLst/>
            </a:prstGeom>
            <a:gradFill flip="none" rotWithShape="1">
              <a:gsLst>
                <a:gs pos="0">
                  <a:srgbClr val="663300"/>
                </a:gs>
                <a:gs pos="100000">
                  <a:srgbClr val="82582E"/>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42" name="Freeform 30"/>
            <p:cNvSpPr/>
            <p:nvPr/>
          </p:nvSpPr>
          <p:spPr>
            <a:xfrm>
              <a:off x="2141537" y="4224337"/>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5840" y="21600"/>
                  </a:moveTo>
                  <a:lnTo>
                    <a:pt x="18720" y="14850"/>
                  </a:lnTo>
                  <a:lnTo>
                    <a:pt x="21600" y="9450"/>
                  </a:lnTo>
                  <a:lnTo>
                    <a:pt x="18720" y="4050"/>
                  </a:lnTo>
                  <a:lnTo>
                    <a:pt x="14400" y="0"/>
                  </a:lnTo>
                  <a:lnTo>
                    <a:pt x="7200" y="1350"/>
                  </a:lnTo>
                  <a:lnTo>
                    <a:pt x="1440" y="6750"/>
                  </a:lnTo>
                  <a:lnTo>
                    <a:pt x="0" y="9450"/>
                  </a:lnTo>
                  <a:lnTo>
                    <a:pt x="1440" y="13500"/>
                  </a:lnTo>
                  <a:lnTo>
                    <a:pt x="5760" y="17550"/>
                  </a:lnTo>
                  <a:lnTo>
                    <a:pt x="11520" y="20250"/>
                  </a:lnTo>
                  <a:lnTo>
                    <a:pt x="15840" y="21600"/>
                  </a:lnTo>
                  <a:close/>
                  <a:moveTo>
                    <a:pt x="10080" y="4050"/>
                  </a:moveTo>
                  <a:lnTo>
                    <a:pt x="14400" y="4050"/>
                  </a:lnTo>
                  <a:lnTo>
                    <a:pt x="17280" y="5400"/>
                  </a:lnTo>
                  <a:lnTo>
                    <a:pt x="17280" y="10800"/>
                  </a:lnTo>
                  <a:lnTo>
                    <a:pt x="15840" y="16200"/>
                  </a:lnTo>
                  <a:lnTo>
                    <a:pt x="14400" y="17550"/>
                  </a:lnTo>
                  <a:lnTo>
                    <a:pt x="14400" y="18900"/>
                  </a:lnTo>
                  <a:lnTo>
                    <a:pt x="10080" y="16200"/>
                  </a:lnTo>
                  <a:lnTo>
                    <a:pt x="7200" y="14850"/>
                  </a:lnTo>
                  <a:lnTo>
                    <a:pt x="4320" y="9450"/>
                  </a:lnTo>
                  <a:lnTo>
                    <a:pt x="5760" y="6750"/>
                  </a:lnTo>
                  <a:lnTo>
                    <a:pt x="10080"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43" name="Freeform 31"/>
            <p:cNvSpPr/>
            <p:nvPr/>
          </p:nvSpPr>
          <p:spPr>
            <a:xfrm>
              <a:off x="4806949" y="3930649"/>
              <a:ext cx="114301"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3600" y="20400"/>
                  </a:lnTo>
                  <a:lnTo>
                    <a:pt x="7200" y="21600"/>
                  </a:lnTo>
                  <a:lnTo>
                    <a:pt x="14400" y="21600"/>
                  </a:lnTo>
                  <a:lnTo>
                    <a:pt x="19800" y="19200"/>
                  </a:lnTo>
                  <a:lnTo>
                    <a:pt x="21600" y="13200"/>
                  </a:lnTo>
                  <a:lnTo>
                    <a:pt x="18000" y="3600"/>
                  </a:lnTo>
                  <a:lnTo>
                    <a:pt x="12600" y="0"/>
                  </a:lnTo>
                  <a:lnTo>
                    <a:pt x="10800" y="0"/>
                  </a:lnTo>
                  <a:lnTo>
                    <a:pt x="5400" y="4800"/>
                  </a:lnTo>
                  <a:lnTo>
                    <a:pt x="1800" y="9600"/>
                  </a:lnTo>
                  <a:lnTo>
                    <a:pt x="0" y="13200"/>
                  </a:lnTo>
                  <a:lnTo>
                    <a:pt x="0" y="18000"/>
                  </a:lnTo>
                  <a:close/>
                  <a:moveTo>
                    <a:pt x="3600" y="13200"/>
                  </a:moveTo>
                  <a:lnTo>
                    <a:pt x="5400" y="9600"/>
                  </a:lnTo>
                  <a:lnTo>
                    <a:pt x="9000" y="4800"/>
                  </a:lnTo>
                  <a:lnTo>
                    <a:pt x="10800" y="3600"/>
                  </a:lnTo>
                  <a:lnTo>
                    <a:pt x="16200" y="6000"/>
                  </a:lnTo>
                  <a:lnTo>
                    <a:pt x="18000" y="9600"/>
                  </a:lnTo>
                  <a:lnTo>
                    <a:pt x="19800" y="14400"/>
                  </a:lnTo>
                  <a:lnTo>
                    <a:pt x="19800" y="16800"/>
                  </a:lnTo>
                  <a:lnTo>
                    <a:pt x="16200" y="19200"/>
                  </a:lnTo>
                  <a:lnTo>
                    <a:pt x="9000" y="20400"/>
                  </a:lnTo>
                  <a:lnTo>
                    <a:pt x="7200" y="19200"/>
                  </a:lnTo>
                  <a:lnTo>
                    <a:pt x="3600" y="18000"/>
                  </a:lnTo>
                  <a:lnTo>
                    <a:pt x="360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44" name="Rectangle 32"/>
            <p:cNvSpPr/>
            <p:nvPr/>
          </p:nvSpPr>
          <p:spPr>
            <a:xfrm>
              <a:off x="2927349" y="1025524"/>
              <a:ext cx="274638" cy="4030664"/>
            </a:xfrm>
            <a:prstGeom prst="rect">
              <a:avLst/>
            </a:pr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45" name="Rectangle 33"/>
            <p:cNvSpPr/>
            <p:nvPr/>
          </p:nvSpPr>
          <p:spPr>
            <a:xfrm>
              <a:off x="3006724" y="663574"/>
              <a:ext cx="120651" cy="381000"/>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46" name="AutoShape 34"/>
            <p:cNvSpPr/>
            <p:nvPr/>
          </p:nvSpPr>
          <p:spPr>
            <a:xfrm>
              <a:off x="2898774" y="977899"/>
              <a:ext cx="325439" cy="82551"/>
            </a:xfrm>
            <a:prstGeom prst="roundRect">
              <a:avLst>
                <a:gd name="adj" fmla="val 16667"/>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47" name="Freeform 35"/>
            <p:cNvSpPr/>
            <p:nvPr/>
          </p:nvSpPr>
          <p:spPr>
            <a:xfrm>
              <a:off x="3035299" y="638174"/>
              <a:ext cx="400051" cy="25019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1029" y="1151"/>
                  </a:lnTo>
                  <a:lnTo>
                    <a:pt x="1029" y="822"/>
                  </a:lnTo>
                  <a:lnTo>
                    <a:pt x="0" y="164"/>
                  </a:lnTo>
                  <a:lnTo>
                    <a:pt x="6171" y="0"/>
                  </a:lnTo>
                  <a:lnTo>
                    <a:pt x="6686" y="658"/>
                  </a:lnTo>
                  <a:lnTo>
                    <a:pt x="7543" y="905"/>
                  </a:lnTo>
                </a:path>
              </a:pathLst>
            </a:cu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48" name="Freeform 36"/>
            <p:cNvSpPr/>
            <p:nvPr/>
          </p:nvSpPr>
          <p:spPr>
            <a:xfrm>
              <a:off x="2817812" y="466724"/>
              <a:ext cx="503239" cy="219076"/>
            </a:xfrm>
            <a:custGeom>
              <a:avLst/>
              <a:gdLst/>
              <a:ahLst/>
              <a:cxnLst>
                <a:cxn ang="0">
                  <a:pos x="wd2" y="hd2"/>
                </a:cxn>
                <a:cxn ang="5400000">
                  <a:pos x="wd2" y="hd2"/>
                </a:cxn>
                <a:cxn ang="10800000">
                  <a:pos x="wd2" y="hd2"/>
                </a:cxn>
                <a:cxn ang="16200000">
                  <a:pos x="wd2" y="hd2"/>
                </a:cxn>
              </a:cxnLst>
              <a:rect l="0" t="0" r="r" b="b"/>
              <a:pathLst>
                <a:path w="21600" h="21600" extrusionOk="0">
                  <a:moveTo>
                    <a:pt x="11005" y="0"/>
                  </a:moveTo>
                  <a:lnTo>
                    <a:pt x="15516" y="939"/>
                  </a:lnTo>
                  <a:lnTo>
                    <a:pt x="18797" y="5635"/>
                  </a:lnTo>
                  <a:lnTo>
                    <a:pt x="20780" y="12209"/>
                  </a:lnTo>
                  <a:lnTo>
                    <a:pt x="21600" y="21600"/>
                  </a:lnTo>
                  <a:lnTo>
                    <a:pt x="0" y="21600"/>
                  </a:lnTo>
                  <a:lnTo>
                    <a:pt x="752" y="12209"/>
                  </a:lnTo>
                  <a:lnTo>
                    <a:pt x="3213" y="5635"/>
                  </a:lnTo>
                  <a:lnTo>
                    <a:pt x="6494" y="939"/>
                  </a:lnTo>
                  <a:lnTo>
                    <a:pt x="11005"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grpSp>
      <p:sp>
        <p:nvSpPr>
          <p:cNvPr id="2550" name="Title Text"/>
          <p:cNvSpPr txBox="1">
            <a:spLocks noGrp="1"/>
          </p:cNvSpPr>
          <p:nvPr>
            <p:ph type="title"/>
          </p:nvPr>
        </p:nvSpPr>
        <p:spPr>
          <a:xfrm>
            <a:off x="457200" y="273050"/>
            <a:ext cx="3008314" cy="1162050"/>
          </a:xfrm>
          <a:prstGeom prst="rect">
            <a:avLst/>
          </a:prstGeom>
        </p:spPr>
        <p:txBody>
          <a:bodyPr anchor="b"/>
          <a:lstStyle>
            <a:lvl1pPr algn="l">
              <a:defRPr sz="2000" b="1">
                <a:solidFill>
                  <a:srgbClr val="DBBD71"/>
                </a:solidFill>
              </a:defRPr>
            </a:lvl1pPr>
          </a:lstStyle>
          <a:p>
            <a:r>
              <a:t>Title Text</a:t>
            </a:r>
          </a:p>
        </p:txBody>
      </p:sp>
      <p:sp>
        <p:nvSpPr>
          <p:cNvPr id="2551" name="Body Level One…"/>
          <p:cNvSpPr txBox="1">
            <a:spLocks noGrp="1"/>
          </p:cNvSpPr>
          <p:nvPr>
            <p:ph type="body" idx="1"/>
          </p:nvPr>
        </p:nvSpPr>
        <p:spPr>
          <a:xfrm>
            <a:off x="3575050" y="273050"/>
            <a:ext cx="5111750" cy="5853113"/>
          </a:xfrm>
          <a:prstGeom prst="rect">
            <a:avLst/>
          </a:prstGeom>
        </p:spPr>
        <p:txBody>
          <a:bodyPr/>
          <a:lstStyle>
            <a:lvl1pPr>
              <a:buClr>
                <a:srgbClr val="FFCC66"/>
              </a:buClr>
              <a:buSzPct val="65000"/>
              <a:buChar char="■"/>
              <a:defRPr>
                <a:latin typeface="Tahoma"/>
                <a:ea typeface="Tahoma"/>
                <a:cs typeface="Tahoma"/>
                <a:sym typeface="Tahoma"/>
              </a:defRPr>
            </a:lvl1pPr>
            <a:lvl2pPr>
              <a:buClr>
                <a:srgbClr val="FFCC66"/>
              </a:buClr>
              <a:buSzPct val="65000"/>
              <a:buChar char="■"/>
              <a:defRPr>
                <a:latin typeface="Tahoma"/>
                <a:ea typeface="Tahoma"/>
                <a:cs typeface="Tahoma"/>
                <a:sym typeface="Tahoma"/>
              </a:defRPr>
            </a:lvl2pPr>
            <a:lvl3pPr>
              <a:buClr>
                <a:srgbClr val="FFCC66"/>
              </a:buClr>
              <a:buSzPct val="65000"/>
              <a:buChar char="■"/>
              <a:defRPr>
                <a:latin typeface="Tahoma"/>
                <a:ea typeface="Tahoma"/>
                <a:cs typeface="Tahoma"/>
                <a:sym typeface="Tahoma"/>
              </a:defRPr>
            </a:lvl3pPr>
            <a:lvl4pPr>
              <a:buClr>
                <a:srgbClr val="FFCC66"/>
              </a:buClr>
              <a:buSzPct val="65000"/>
              <a:buChar char="■"/>
              <a:defRPr>
                <a:latin typeface="Tahoma"/>
                <a:ea typeface="Tahoma"/>
                <a:cs typeface="Tahoma"/>
                <a:sym typeface="Tahoma"/>
              </a:defRPr>
            </a:lvl4pPr>
            <a:lvl5pPr>
              <a:buClr>
                <a:srgbClr val="FFCC66"/>
              </a:buClr>
              <a:buSzPct val="65000"/>
              <a:buChar char="■"/>
              <a:defRPr>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2552" name="Text Placeholder 3"/>
          <p:cNvSpPr>
            <a:spLocks noGrp="1"/>
          </p:cNvSpPr>
          <p:nvPr>
            <p:ph type="body" sz="half" idx="21"/>
          </p:nvPr>
        </p:nvSpPr>
        <p:spPr>
          <a:xfrm>
            <a:off x="457199" y="1435100"/>
            <a:ext cx="3008315" cy="4691063"/>
          </a:xfrm>
          <a:prstGeom prst="rect">
            <a:avLst/>
          </a:prstGeom>
        </p:spPr>
        <p:txBody>
          <a:bodyPr/>
          <a:lstStyle/>
          <a:p>
            <a:pPr marL="0" indent="0">
              <a:spcBef>
                <a:spcPts val="300"/>
              </a:spcBef>
              <a:buClrTx/>
              <a:buSzTx/>
              <a:buNone/>
              <a:defRPr sz="1400">
                <a:latin typeface="Tahoma"/>
                <a:ea typeface="Tahoma"/>
                <a:cs typeface="Tahoma"/>
                <a:sym typeface="Tahoma"/>
              </a:defRPr>
            </a:pPr>
            <a:endParaRPr/>
          </a:p>
        </p:txBody>
      </p:sp>
      <p:sp>
        <p:nvSpPr>
          <p:cNvPr id="2553" name="Slide Number"/>
          <p:cNvSpPr txBox="1">
            <a:spLocks noGrp="1"/>
          </p:cNvSpPr>
          <p:nvPr>
            <p:ph type="sldNum" sz="quarter" idx="2"/>
          </p:nvPr>
        </p:nvSpPr>
        <p:spPr>
          <a:xfrm>
            <a:off x="8416270" y="6466522"/>
            <a:ext cx="270531" cy="269241"/>
          </a:xfrm>
          <a:prstGeom prst="rect">
            <a:avLst/>
          </a:prstGeom>
        </p:spPr>
        <p:txBody>
          <a:bodyPr anchor="b"/>
          <a:lstStyle>
            <a:lvl1pPr>
              <a:defRPr sz="1200">
                <a:latin typeface="Tahoma"/>
                <a:ea typeface="Tahoma"/>
                <a:cs typeface="Tahoma"/>
                <a:sym typeface="Tahoma"/>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3950558422"/>
      </p:ext>
    </p:extLst>
  </p:cSld>
  <p:clrMapOvr>
    <a:masterClrMapping/>
  </p:clrMapOvr>
  <p:transition spd="med"/>
</p:sldLayout>
</file>

<file path=ppt/slideLayouts/slideLayout3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a:extLst>
              <a:ext uri="{FF2B5EF4-FFF2-40B4-BE49-F238E27FC236}">
                <a16:creationId xmlns:a16="http://schemas.microsoft.com/office/drawing/2014/main" id="{5E1CA2F2-7F11-A94D-81DC-497997BA09D0}"/>
              </a:ext>
            </a:extLst>
          </p:cNvPr>
          <p:cNvGrpSpPr>
            <a:grpSpLocks/>
          </p:cNvGrpSpPr>
          <p:nvPr/>
        </p:nvGrpSpPr>
        <p:grpSpPr bwMode="auto">
          <a:xfrm>
            <a:off x="0" y="0"/>
            <a:ext cx="8458200" cy="5943600"/>
            <a:chOff x="0" y="0"/>
            <a:chExt cx="5328" cy="3744"/>
          </a:xfrm>
        </p:grpSpPr>
        <p:sp>
          <p:nvSpPr>
            <p:cNvPr id="5" name="Freeform 3">
              <a:extLst>
                <a:ext uri="{FF2B5EF4-FFF2-40B4-BE49-F238E27FC236}">
                  <a16:creationId xmlns:a16="http://schemas.microsoft.com/office/drawing/2014/main" id="{0E83603F-4050-2F4B-8892-291C4723665D}"/>
                </a:ext>
              </a:extLst>
            </p:cNvPr>
            <p:cNvSpPr>
              <a:spLocks/>
            </p:cNvSpPr>
            <p:nvPr/>
          </p:nvSpPr>
          <p:spPr bwMode="hidden">
            <a:xfrm>
              <a:off x="0" y="1440"/>
              <a:ext cx="5155" cy="2304"/>
            </a:xfrm>
            <a:custGeom>
              <a:avLst/>
              <a:gdLst/>
              <a:ahLst/>
              <a:cxnLst>
                <a:cxn ang="0">
                  <a:pos x="5154" y="1769"/>
                </a:cxn>
                <a:cxn ang="0">
                  <a:pos x="0" y="2304"/>
                </a:cxn>
                <a:cxn ang="0">
                  <a:pos x="0" y="1252"/>
                </a:cxn>
                <a:cxn ang="0">
                  <a:pos x="5155" y="0"/>
                </a:cxn>
                <a:cxn ang="0">
                  <a:pos x="5155" y="1416"/>
                </a:cxn>
                <a:cxn ang="0">
                  <a:pos x="5154" y="1769"/>
                </a:cxn>
              </a:cxnLst>
              <a:rect l="0" t="0" r="r" b="b"/>
              <a:pathLst>
                <a:path w="5155" h="2304">
                  <a:moveTo>
                    <a:pt x="5154" y="1769"/>
                  </a:moveTo>
                  <a:lnTo>
                    <a:pt x="0" y="2304"/>
                  </a:lnTo>
                  <a:lnTo>
                    <a:pt x="0" y="1252"/>
                  </a:lnTo>
                  <a:lnTo>
                    <a:pt x="5155" y="0"/>
                  </a:lnTo>
                  <a:lnTo>
                    <a:pt x="5155" y="1416"/>
                  </a:lnTo>
                  <a:lnTo>
                    <a:pt x="5154" y="1769"/>
                  </a:lnTo>
                  <a:close/>
                </a:path>
              </a:pathLst>
            </a:custGeom>
            <a:gradFill rotWithShape="1">
              <a:gsLst>
                <a:gs pos="0">
                  <a:schemeClr val="bg1">
                    <a:gamma/>
                    <a:shade val="84706"/>
                    <a:invGamma/>
                  </a:schemeClr>
                </a:gs>
                <a:gs pos="100000">
                  <a:schemeClr val="bg1"/>
                </a:gs>
              </a:gsLst>
              <a:lin ang="0" scaled="1"/>
            </a:gradFill>
            <a:ln w="9525">
              <a:noFill/>
              <a:round/>
              <a:headEnd/>
              <a:tailEnd/>
            </a:ln>
          </p:spPr>
          <p:txBody>
            <a:bodyPr/>
            <a:lstStyle/>
            <a:p>
              <a:pPr>
                <a:defRPr/>
              </a:pPr>
              <a:endParaRPr lang="en-US">
                <a:latin typeface="Arial" charset="0"/>
                <a:ea typeface="ＭＳ Ｐゴシック" charset="-128"/>
                <a:cs typeface="ＭＳ Ｐゴシック" charset="-128"/>
              </a:endParaRPr>
            </a:p>
          </p:txBody>
        </p:sp>
        <p:sp>
          <p:nvSpPr>
            <p:cNvPr id="6" name="Freeform 4">
              <a:extLst>
                <a:ext uri="{FF2B5EF4-FFF2-40B4-BE49-F238E27FC236}">
                  <a16:creationId xmlns:a16="http://schemas.microsoft.com/office/drawing/2014/main" id="{5B185B31-0922-8847-8C6F-C9A4A5199D02}"/>
                </a:ext>
              </a:extLst>
            </p:cNvPr>
            <p:cNvSpPr>
              <a:spLocks/>
            </p:cNvSpPr>
            <p:nvPr/>
          </p:nvSpPr>
          <p:spPr bwMode="hidden">
            <a:xfrm>
              <a:off x="0" y="0"/>
              <a:ext cx="5328" cy="3689"/>
            </a:xfrm>
            <a:custGeom>
              <a:avLst/>
              <a:gdLst>
                <a:gd name="T0" fmla="*/ 5311 w 5328"/>
                <a:gd name="T1" fmla="*/ 3209 h 3689"/>
                <a:gd name="T2" fmla="*/ 0 w 5328"/>
                <a:gd name="T3" fmla="*/ 3689 h 3689"/>
                <a:gd name="T4" fmla="*/ 0 w 5328"/>
                <a:gd name="T5" fmla="*/ 9 h 3689"/>
                <a:gd name="T6" fmla="*/ 5328 w 5328"/>
                <a:gd name="T7" fmla="*/ 0 h 3689"/>
                <a:gd name="T8" fmla="*/ 5311 w 5328"/>
                <a:gd name="T9" fmla="*/ 3209 h 36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328" h="3689">
                  <a:moveTo>
                    <a:pt x="5311" y="3209"/>
                  </a:moveTo>
                  <a:lnTo>
                    <a:pt x="0" y="3689"/>
                  </a:lnTo>
                  <a:lnTo>
                    <a:pt x="0" y="9"/>
                  </a:lnTo>
                  <a:lnTo>
                    <a:pt x="5328" y="0"/>
                  </a:lnTo>
                  <a:lnTo>
                    <a:pt x="5311" y="3209"/>
                  </a:lnTo>
                  <a:close/>
                </a:path>
              </a:pathLst>
            </a:custGeom>
            <a:gradFill rotWithShape="1">
              <a:gsLst>
                <a:gs pos="0">
                  <a:schemeClr val="bg2"/>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29701" name="Rectangle 5"/>
          <p:cNvSpPr>
            <a:spLocks noGrp="1" noChangeArrowheads="1"/>
          </p:cNvSpPr>
          <p:nvPr>
            <p:ph type="subTitle" sz="quarter" idx="1"/>
          </p:nvPr>
        </p:nvSpPr>
        <p:spPr>
          <a:xfrm>
            <a:off x="1371600" y="3886200"/>
            <a:ext cx="6400800" cy="1752600"/>
          </a:xfrm>
        </p:spPr>
        <p:txBody>
          <a:bodyPr/>
          <a:lstStyle>
            <a:lvl1pPr marL="0" indent="0" algn="ctr">
              <a:buFont typeface="Wingdings" charset="2"/>
              <a:buNone/>
              <a:defRPr/>
            </a:lvl1pPr>
          </a:lstStyle>
          <a:p>
            <a:r>
              <a:rPr lang="en-US"/>
              <a:t>Click to edit Master subtitle style</a:t>
            </a:r>
          </a:p>
        </p:txBody>
      </p:sp>
      <p:sp>
        <p:nvSpPr>
          <p:cNvPr id="29705" name="Rectangle 9"/>
          <p:cNvSpPr>
            <a:spLocks noGrp="1" noChangeArrowheads="1"/>
          </p:cNvSpPr>
          <p:nvPr>
            <p:ph type="ctrTitle" sz="quarter"/>
          </p:nvPr>
        </p:nvSpPr>
        <p:spPr>
          <a:xfrm>
            <a:off x="685800" y="1768475"/>
            <a:ext cx="7772400" cy="1736725"/>
          </a:xfrm>
        </p:spPr>
        <p:txBody>
          <a:bodyPr anchor="b" anchorCtr="1"/>
          <a:lstStyle>
            <a:lvl1pPr>
              <a:defRPr sz="5400"/>
            </a:lvl1pPr>
          </a:lstStyle>
          <a:p>
            <a:r>
              <a:rPr lang="en-US"/>
              <a:t>Click to edit Master title style</a:t>
            </a:r>
          </a:p>
        </p:txBody>
      </p:sp>
      <p:sp>
        <p:nvSpPr>
          <p:cNvPr id="7" name="Date Placeholder 6">
            <a:extLst>
              <a:ext uri="{FF2B5EF4-FFF2-40B4-BE49-F238E27FC236}">
                <a16:creationId xmlns:a16="http://schemas.microsoft.com/office/drawing/2014/main" id="{0177BA30-8DB4-C942-A7EC-11060E840F16}"/>
              </a:ext>
            </a:extLst>
          </p:cNvPr>
          <p:cNvSpPr>
            <a:spLocks noGrp="1" noChangeArrowheads="1"/>
          </p:cNvSpPr>
          <p:nvPr>
            <p:ph type="dt" sz="quarter" idx="10"/>
          </p:nvPr>
        </p:nvSpPr>
        <p:spPr/>
        <p:txBody>
          <a:bodyPr/>
          <a:lstStyle>
            <a:lvl1pPr>
              <a:defRPr/>
            </a:lvl1pPr>
          </a:lstStyle>
          <a:p>
            <a:pPr>
              <a:defRPr/>
            </a:pPr>
            <a:endParaRPr lang="en-US"/>
          </a:p>
        </p:txBody>
      </p:sp>
      <p:sp>
        <p:nvSpPr>
          <p:cNvPr id="8" name="Footer Placeholder 7">
            <a:extLst>
              <a:ext uri="{FF2B5EF4-FFF2-40B4-BE49-F238E27FC236}">
                <a16:creationId xmlns:a16="http://schemas.microsoft.com/office/drawing/2014/main" id="{43DE6901-FD87-4B43-B8BB-BF4CF688740A}"/>
              </a:ext>
            </a:extLst>
          </p:cNvPr>
          <p:cNvSpPr>
            <a:spLocks noGrp="1" noChangeArrowheads="1"/>
          </p:cNvSpPr>
          <p:nvPr>
            <p:ph type="ftr" sz="quarter" idx="11"/>
          </p:nvPr>
        </p:nvSpPr>
        <p:spPr/>
        <p:txBody>
          <a:bodyPr/>
          <a:lstStyle>
            <a:lvl1pPr>
              <a:defRPr/>
            </a:lvl1pPr>
          </a:lstStyle>
          <a:p>
            <a:pPr>
              <a:defRPr/>
            </a:pPr>
            <a:endParaRPr lang="en-US"/>
          </a:p>
        </p:txBody>
      </p:sp>
      <p:sp>
        <p:nvSpPr>
          <p:cNvPr id="9" name="Slide Number Placeholder 8">
            <a:extLst>
              <a:ext uri="{FF2B5EF4-FFF2-40B4-BE49-F238E27FC236}">
                <a16:creationId xmlns:a16="http://schemas.microsoft.com/office/drawing/2014/main" id="{943BE3A6-0B37-FE42-904E-841AC01C6003}"/>
              </a:ext>
            </a:extLst>
          </p:cNvPr>
          <p:cNvSpPr>
            <a:spLocks noGrp="1" noChangeArrowheads="1"/>
          </p:cNvSpPr>
          <p:nvPr>
            <p:ph type="sldNum" sz="quarter" idx="12"/>
          </p:nvPr>
        </p:nvSpPr>
        <p:spPr/>
        <p:txBody>
          <a:bodyPr/>
          <a:lstStyle>
            <a:lvl1pPr>
              <a:defRPr/>
            </a:lvl1pPr>
          </a:lstStyle>
          <a:p>
            <a:fld id="{A417CF17-C668-5143-8588-C859C890736B}" type="slidenum">
              <a:rPr lang="en-US" altLang="en-US"/>
              <a:pPr/>
              <a:t>‹#›</a:t>
            </a:fld>
            <a:endParaRPr lang="en-US" altLang="en-US"/>
          </a:p>
        </p:txBody>
      </p:sp>
    </p:spTree>
    <p:extLst>
      <p:ext uri="{BB962C8B-B14F-4D97-AF65-F5344CB8AC3E}">
        <p14:creationId xmlns:p14="http://schemas.microsoft.com/office/powerpoint/2010/main" val="198673957"/>
      </p:ext>
    </p:extLst>
  </p:cSld>
  <p:clrMapOvr>
    <a:masterClrMapping/>
  </p:clrMapOvr>
</p:sldLayout>
</file>

<file path=ppt/slideLayouts/slideLayout340.xml><?xml version="1.0" encoding="utf-8"?>
<p:sldLayout xmlns:a="http://schemas.openxmlformats.org/drawingml/2006/main" xmlns:r="http://schemas.openxmlformats.org/officeDocument/2006/relationships" xmlns:p="http://schemas.openxmlformats.org/presentationml/2006/main" showMasterSp="0" type="tx">
  <p:cSld name="9_Picture with Caption">
    <p:bg>
      <p:bgPr>
        <a:gradFill flip="none" rotWithShape="1">
          <a:gsLst>
            <a:gs pos="0">
              <a:srgbClr val="663300"/>
            </a:gs>
            <a:gs pos="50000">
              <a:srgbClr val="996600"/>
            </a:gs>
            <a:gs pos="100000">
              <a:srgbClr val="663300"/>
            </a:gs>
          </a:gsLst>
          <a:lin ang="5400000" scaled="0"/>
        </a:gradFill>
        <a:effectLst/>
      </p:bgPr>
    </p:bg>
    <p:spTree>
      <p:nvGrpSpPr>
        <p:cNvPr id="1" name=""/>
        <p:cNvGrpSpPr/>
        <p:nvPr/>
      </p:nvGrpSpPr>
      <p:grpSpPr>
        <a:xfrm>
          <a:off x="0" y="0"/>
          <a:ext cx="0" cy="0"/>
          <a:chOff x="0" y="0"/>
          <a:chExt cx="0" cy="0"/>
        </a:xfrm>
      </p:grpSpPr>
      <p:grpSp>
        <p:nvGrpSpPr>
          <p:cNvPr id="2594" name="Group 2"/>
          <p:cNvGrpSpPr/>
          <p:nvPr/>
        </p:nvGrpSpPr>
        <p:grpSpPr>
          <a:xfrm>
            <a:off x="3800475" y="1789113"/>
            <a:ext cx="5350046" cy="5056188"/>
            <a:chOff x="0" y="0"/>
            <a:chExt cx="5350045" cy="5056187"/>
          </a:xfrm>
        </p:grpSpPr>
        <p:sp>
          <p:nvSpPr>
            <p:cNvPr id="2560" name="Rectangle 3"/>
            <p:cNvSpPr/>
            <p:nvPr/>
          </p:nvSpPr>
          <p:spPr>
            <a:xfrm>
              <a:off x="2914649" y="377824"/>
              <a:ext cx="312738" cy="161925"/>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61" name="Oval 4"/>
            <p:cNvSpPr/>
            <p:nvPr/>
          </p:nvSpPr>
          <p:spPr>
            <a:xfrm>
              <a:off x="3024187" y="92074"/>
              <a:ext cx="74613" cy="74613"/>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62" name="Rectangle 5"/>
            <p:cNvSpPr/>
            <p:nvPr/>
          </p:nvSpPr>
          <p:spPr>
            <a:xfrm>
              <a:off x="3991359" y="650874"/>
              <a:ext cx="951732" cy="3157539"/>
            </a:xfrm>
            <a:custGeom>
              <a:avLst/>
              <a:gdLst/>
              <a:ahLst/>
              <a:cxnLst>
                <a:cxn ang="0">
                  <a:pos x="wd2" y="hd2"/>
                </a:cxn>
                <a:cxn ang="5400000">
                  <a:pos x="wd2" y="hd2"/>
                </a:cxn>
                <a:cxn ang="10800000">
                  <a:pos x="wd2" y="hd2"/>
                </a:cxn>
                <a:cxn ang="16200000">
                  <a:pos x="wd2" y="hd2"/>
                </a:cxn>
              </a:cxnLst>
              <a:rect l="0" t="0" r="r" b="b"/>
              <a:pathLst>
                <a:path w="21600" h="21600" extrusionOk="0">
                  <a:moveTo>
                    <a:pt x="21324" y="0"/>
                  </a:moveTo>
                  <a:lnTo>
                    <a:pt x="21600" y="25"/>
                  </a:lnTo>
                  <a:lnTo>
                    <a:pt x="276" y="21600"/>
                  </a:lnTo>
                  <a:lnTo>
                    <a:pt x="0" y="21575"/>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63" name="Freeform 6"/>
            <p:cNvSpPr/>
            <p:nvPr/>
          </p:nvSpPr>
          <p:spPr>
            <a:xfrm>
              <a:off x="3932237" y="3779837"/>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5891" y="21600"/>
                  </a:moveTo>
                  <a:lnTo>
                    <a:pt x="13745" y="17550"/>
                  </a:lnTo>
                  <a:lnTo>
                    <a:pt x="19636" y="13500"/>
                  </a:lnTo>
                  <a:lnTo>
                    <a:pt x="21600" y="8100"/>
                  </a:lnTo>
                  <a:lnTo>
                    <a:pt x="19636" y="2700"/>
                  </a:lnTo>
                  <a:lnTo>
                    <a:pt x="11782" y="0"/>
                  </a:lnTo>
                  <a:lnTo>
                    <a:pt x="3927" y="2700"/>
                  </a:lnTo>
                  <a:lnTo>
                    <a:pt x="0" y="8100"/>
                  </a:lnTo>
                  <a:lnTo>
                    <a:pt x="0" y="13500"/>
                  </a:lnTo>
                  <a:lnTo>
                    <a:pt x="5891" y="21600"/>
                  </a:lnTo>
                  <a:close/>
                  <a:moveTo>
                    <a:pt x="13745" y="4050"/>
                  </a:moveTo>
                  <a:lnTo>
                    <a:pt x="17673" y="5400"/>
                  </a:lnTo>
                  <a:lnTo>
                    <a:pt x="19636" y="8100"/>
                  </a:lnTo>
                  <a:lnTo>
                    <a:pt x="19636" y="10800"/>
                  </a:lnTo>
                  <a:lnTo>
                    <a:pt x="11782" y="16200"/>
                  </a:lnTo>
                  <a:lnTo>
                    <a:pt x="7855" y="17550"/>
                  </a:lnTo>
                  <a:lnTo>
                    <a:pt x="3927" y="10800"/>
                  </a:lnTo>
                  <a:lnTo>
                    <a:pt x="5891" y="5400"/>
                  </a:lnTo>
                  <a:lnTo>
                    <a:pt x="9818" y="4050"/>
                  </a:lnTo>
                  <a:lnTo>
                    <a:pt x="13745"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64" name="Rectangle 7"/>
            <p:cNvSpPr/>
            <p:nvPr/>
          </p:nvSpPr>
          <p:spPr>
            <a:xfrm>
              <a:off x="4866237" y="648095"/>
              <a:ext cx="97326" cy="3171034"/>
            </a:xfrm>
            <a:custGeom>
              <a:avLst/>
              <a:gdLst/>
              <a:ahLst/>
              <a:cxnLst>
                <a:cxn ang="0">
                  <a:pos x="wd2" y="hd2"/>
                </a:cxn>
                <a:cxn ang="5400000">
                  <a:pos x="wd2" y="hd2"/>
                </a:cxn>
                <a:cxn ang="10800000">
                  <a:pos x="wd2" y="hd2"/>
                </a:cxn>
                <a:cxn ang="16200000">
                  <a:pos x="wd2" y="hd2"/>
                </a:cxn>
              </a:cxnLst>
              <a:rect l="0" t="0" r="r" b="b"/>
              <a:pathLst>
                <a:path w="21600" h="21600" extrusionOk="0">
                  <a:moveTo>
                    <a:pt x="18782" y="0"/>
                  </a:moveTo>
                  <a:lnTo>
                    <a:pt x="21600" y="2"/>
                  </a:lnTo>
                  <a:lnTo>
                    <a:pt x="2818" y="21600"/>
                  </a:lnTo>
                  <a:lnTo>
                    <a:pt x="0" y="2159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65" name="Rectangle 8"/>
            <p:cNvSpPr/>
            <p:nvPr/>
          </p:nvSpPr>
          <p:spPr>
            <a:xfrm>
              <a:off x="4965528" y="649012"/>
              <a:ext cx="384518" cy="1351513"/>
            </a:xfrm>
            <a:custGeom>
              <a:avLst/>
              <a:gdLst/>
              <a:ahLst/>
              <a:cxnLst>
                <a:cxn ang="0">
                  <a:pos x="wd2" y="hd2"/>
                </a:cxn>
                <a:cxn ang="5400000">
                  <a:pos x="wd2" y="hd2"/>
                </a:cxn>
                <a:cxn ang="10800000">
                  <a:pos x="wd2" y="hd2"/>
                </a:cxn>
                <a:cxn ang="16200000">
                  <a:pos x="wd2" y="hd2"/>
                </a:cxn>
              </a:cxnLst>
              <a:rect l="0" t="0" r="r" b="b"/>
              <a:pathLst>
                <a:path w="21600" h="21600" extrusionOk="0">
                  <a:moveTo>
                    <a:pt x="0" y="54"/>
                  </a:moveTo>
                  <a:lnTo>
                    <a:pt x="688" y="0"/>
                  </a:lnTo>
                  <a:lnTo>
                    <a:pt x="21600" y="21546"/>
                  </a:lnTo>
                  <a:lnTo>
                    <a:pt x="20912"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66" name="Rectangle 9"/>
            <p:cNvSpPr/>
            <p:nvPr/>
          </p:nvSpPr>
          <p:spPr>
            <a:xfrm>
              <a:off x="1140127" y="1179683"/>
              <a:ext cx="1063021" cy="3055596"/>
            </a:xfrm>
            <a:custGeom>
              <a:avLst/>
              <a:gdLst/>
              <a:ahLst/>
              <a:cxnLst>
                <a:cxn ang="0">
                  <a:pos x="wd2" y="hd2"/>
                </a:cxn>
                <a:cxn ang="5400000">
                  <a:pos x="wd2" y="hd2"/>
                </a:cxn>
                <a:cxn ang="10800000">
                  <a:pos x="wd2" y="hd2"/>
                </a:cxn>
                <a:cxn ang="16200000">
                  <a:pos x="wd2" y="hd2"/>
                </a:cxn>
              </a:cxnLst>
              <a:rect l="0" t="0" r="r" b="b"/>
              <a:pathLst>
                <a:path w="21600" h="21600" extrusionOk="0">
                  <a:moveTo>
                    <a:pt x="0" y="29"/>
                  </a:moveTo>
                  <a:lnTo>
                    <a:pt x="244" y="0"/>
                  </a:lnTo>
                  <a:lnTo>
                    <a:pt x="21600" y="21571"/>
                  </a:lnTo>
                  <a:lnTo>
                    <a:pt x="21356"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67" name="Rectangle 10"/>
            <p:cNvSpPr/>
            <p:nvPr/>
          </p:nvSpPr>
          <p:spPr>
            <a:xfrm>
              <a:off x="39266" y="1187305"/>
              <a:ext cx="1083518" cy="3192752"/>
            </a:xfrm>
            <a:custGeom>
              <a:avLst/>
              <a:gdLst/>
              <a:ahLst/>
              <a:cxnLst>
                <a:cxn ang="0">
                  <a:pos x="wd2" y="hd2"/>
                </a:cxn>
                <a:cxn ang="5400000">
                  <a:pos x="wd2" y="hd2"/>
                </a:cxn>
                <a:cxn ang="10800000">
                  <a:pos x="wd2" y="hd2"/>
                </a:cxn>
                <a:cxn ang="16200000">
                  <a:pos x="wd2" y="hd2"/>
                </a:cxn>
              </a:cxnLst>
              <a:rect l="0" t="0" r="r" b="b"/>
              <a:pathLst>
                <a:path w="21600" h="21600" extrusionOk="0">
                  <a:moveTo>
                    <a:pt x="21360" y="0"/>
                  </a:moveTo>
                  <a:lnTo>
                    <a:pt x="21600" y="27"/>
                  </a:lnTo>
                  <a:lnTo>
                    <a:pt x="240" y="21600"/>
                  </a:lnTo>
                  <a:lnTo>
                    <a:pt x="0" y="2157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68" name="Rectangle 11"/>
            <p:cNvSpPr/>
            <p:nvPr/>
          </p:nvSpPr>
          <p:spPr>
            <a:xfrm>
              <a:off x="904041" y="1183192"/>
              <a:ext cx="236618" cy="3018415"/>
            </a:xfrm>
            <a:custGeom>
              <a:avLst/>
              <a:gdLst/>
              <a:ahLst/>
              <a:cxnLst>
                <a:cxn ang="0">
                  <a:pos x="wd2" y="hd2"/>
                </a:cxn>
                <a:cxn ang="5400000">
                  <a:pos x="wd2" y="hd2"/>
                </a:cxn>
                <a:cxn ang="10800000">
                  <a:pos x="wd2" y="hd2"/>
                </a:cxn>
                <a:cxn ang="16200000">
                  <a:pos x="wd2" y="hd2"/>
                </a:cxn>
              </a:cxnLst>
              <a:rect l="0" t="0" r="r" b="b"/>
              <a:pathLst>
                <a:path w="21600" h="21600" extrusionOk="0">
                  <a:moveTo>
                    <a:pt x="20444" y="0"/>
                  </a:moveTo>
                  <a:lnTo>
                    <a:pt x="21600" y="7"/>
                  </a:lnTo>
                  <a:lnTo>
                    <a:pt x="1156" y="21600"/>
                  </a:lnTo>
                  <a:lnTo>
                    <a:pt x="0" y="2159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69" name="Freeform 12"/>
            <p:cNvSpPr/>
            <p:nvPr/>
          </p:nvSpPr>
          <p:spPr>
            <a:xfrm>
              <a:off x="2560637" y="3006724"/>
              <a:ext cx="989013" cy="247651"/>
            </a:xfrm>
            <a:custGeom>
              <a:avLst/>
              <a:gdLst/>
              <a:ahLst/>
              <a:cxnLst>
                <a:cxn ang="0">
                  <a:pos x="wd2" y="hd2"/>
                </a:cxn>
                <a:cxn ang="5400000">
                  <a:pos x="wd2" y="hd2"/>
                </a:cxn>
                <a:cxn ang="10800000">
                  <a:pos x="wd2" y="hd2"/>
                </a:cxn>
                <a:cxn ang="16200000">
                  <a:pos x="wd2" y="hd2"/>
                </a:cxn>
              </a:cxnLst>
              <a:rect l="0" t="0" r="r" b="b"/>
              <a:pathLst>
                <a:path w="21600" h="21600" extrusionOk="0">
                  <a:moveTo>
                    <a:pt x="208" y="2492"/>
                  </a:moveTo>
                  <a:lnTo>
                    <a:pt x="5617" y="4985"/>
                  </a:lnTo>
                  <a:lnTo>
                    <a:pt x="8702" y="4985"/>
                  </a:lnTo>
                  <a:lnTo>
                    <a:pt x="12274" y="4154"/>
                  </a:lnTo>
                  <a:lnTo>
                    <a:pt x="16399" y="2492"/>
                  </a:lnTo>
                  <a:lnTo>
                    <a:pt x="21184" y="0"/>
                  </a:lnTo>
                  <a:lnTo>
                    <a:pt x="21600" y="15785"/>
                  </a:lnTo>
                  <a:lnTo>
                    <a:pt x="17231" y="19108"/>
                  </a:lnTo>
                  <a:lnTo>
                    <a:pt x="14354" y="20769"/>
                  </a:lnTo>
                  <a:lnTo>
                    <a:pt x="11025" y="21600"/>
                  </a:lnTo>
                  <a:lnTo>
                    <a:pt x="7454" y="21600"/>
                  </a:lnTo>
                  <a:lnTo>
                    <a:pt x="3744" y="20769"/>
                  </a:lnTo>
                  <a:lnTo>
                    <a:pt x="0" y="18277"/>
                  </a:lnTo>
                  <a:lnTo>
                    <a:pt x="208" y="2492"/>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70" name="Freeform 13"/>
            <p:cNvSpPr/>
            <p:nvPr/>
          </p:nvSpPr>
          <p:spPr>
            <a:xfrm>
              <a:off x="3759199" y="3911599"/>
              <a:ext cx="1581151" cy="200026"/>
            </a:xfrm>
            <a:custGeom>
              <a:avLst/>
              <a:gdLst/>
              <a:ahLst/>
              <a:cxnLst>
                <a:cxn ang="0">
                  <a:pos x="wd2" y="hd2"/>
                </a:cxn>
                <a:cxn ang="5400000">
                  <a:pos x="wd2" y="hd2"/>
                </a:cxn>
                <a:cxn ang="10800000">
                  <a:pos x="wd2" y="hd2"/>
                </a:cxn>
                <a:cxn ang="16200000">
                  <a:pos x="wd2" y="hd2"/>
                </a:cxn>
              </a:cxnLst>
              <a:rect l="0" t="0" r="r" b="b"/>
              <a:pathLst>
                <a:path w="21600" h="21600" extrusionOk="0">
                  <a:moveTo>
                    <a:pt x="16401" y="1029"/>
                  </a:moveTo>
                  <a:lnTo>
                    <a:pt x="8723" y="1029"/>
                  </a:lnTo>
                  <a:lnTo>
                    <a:pt x="7287" y="0"/>
                  </a:lnTo>
                  <a:lnTo>
                    <a:pt x="4829" y="0"/>
                  </a:lnTo>
                  <a:lnTo>
                    <a:pt x="3915" y="1029"/>
                  </a:lnTo>
                  <a:lnTo>
                    <a:pt x="1175" y="1029"/>
                  </a:lnTo>
                  <a:lnTo>
                    <a:pt x="522" y="2057"/>
                  </a:lnTo>
                  <a:lnTo>
                    <a:pt x="131" y="3086"/>
                  </a:lnTo>
                  <a:lnTo>
                    <a:pt x="0" y="4114"/>
                  </a:lnTo>
                  <a:lnTo>
                    <a:pt x="261" y="7200"/>
                  </a:lnTo>
                  <a:lnTo>
                    <a:pt x="392" y="8229"/>
                  </a:lnTo>
                  <a:lnTo>
                    <a:pt x="653" y="9257"/>
                  </a:lnTo>
                  <a:lnTo>
                    <a:pt x="1305" y="10286"/>
                  </a:lnTo>
                  <a:lnTo>
                    <a:pt x="1958" y="12343"/>
                  </a:lnTo>
                  <a:lnTo>
                    <a:pt x="3132" y="14400"/>
                  </a:lnTo>
                  <a:lnTo>
                    <a:pt x="4568" y="15429"/>
                  </a:lnTo>
                  <a:lnTo>
                    <a:pt x="6373" y="17486"/>
                  </a:lnTo>
                  <a:lnTo>
                    <a:pt x="8462" y="18514"/>
                  </a:lnTo>
                  <a:lnTo>
                    <a:pt x="10941" y="20571"/>
                  </a:lnTo>
                  <a:lnTo>
                    <a:pt x="13530" y="20571"/>
                  </a:lnTo>
                  <a:lnTo>
                    <a:pt x="16401" y="21600"/>
                  </a:lnTo>
                  <a:lnTo>
                    <a:pt x="21600" y="21600"/>
                  </a:lnTo>
                  <a:lnTo>
                    <a:pt x="21600" y="2057"/>
                  </a:lnTo>
                  <a:lnTo>
                    <a:pt x="19120" y="2057"/>
                  </a:lnTo>
                  <a:lnTo>
                    <a:pt x="16401" y="1029"/>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71" name="Freeform 14"/>
            <p:cNvSpPr/>
            <p:nvPr/>
          </p:nvSpPr>
          <p:spPr>
            <a:xfrm>
              <a:off x="3797300" y="3997324"/>
              <a:ext cx="1543051" cy="388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535" y="4761"/>
                  </a:lnTo>
                  <a:lnTo>
                    <a:pt x="1471" y="8464"/>
                  </a:lnTo>
                  <a:lnTo>
                    <a:pt x="2675" y="12078"/>
                  </a:lnTo>
                  <a:lnTo>
                    <a:pt x="4414" y="15252"/>
                  </a:lnTo>
                  <a:lnTo>
                    <a:pt x="6531" y="17897"/>
                  </a:lnTo>
                  <a:lnTo>
                    <a:pt x="9206" y="20013"/>
                  </a:lnTo>
                  <a:lnTo>
                    <a:pt x="10677" y="20542"/>
                  </a:lnTo>
                  <a:lnTo>
                    <a:pt x="12394" y="21071"/>
                  </a:lnTo>
                  <a:lnTo>
                    <a:pt x="14133" y="21600"/>
                  </a:lnTo>
                  <a:lnTo>
                    <a:pt x="19059" y="21600"/>
                  </a:lnTo>
                  <a:lnTo>
                    <a:pt x="21600" y="21071"/>
                  </a:lnTo>
                  <a:lnTo>
                    <a:pt x="21600" y="5290"/>
                  </a:lnTo>
                  <a:lnTo>
                    <a:pt x="15604" y="5290"/>
                  </a:lnTo>
                  <a:lnTo>
                    <a:pt x="11212" y="4761"/>
                  </a:lnTo>
                  <a:lnTo>
                    <a:pt x="7066" y="3703"/>
                  </a:lnTo>
                  <a:lnTo>
                    <a:pt x="3344" y="2116"/>
                  </a:lnTo>
                  <a:lnTo>
                    <a:pt x="1605" y="1058"/>
                  </a:lnTo>
                  <a:lnTo>
                    <a:pt x="0" y="0"/>
                  </a:lnTo>
                  <a:close/>
                </a:path>
              </a:pathLst>
            </a:custGeom>
            <a:gradFill flip="none" rotWithShape="1">
              <a:gsLst>
                <a:gs pos="0">
                  <a:srgbClr val="663300"/>
                </a:gs>
                <a:gs pos="100000">
                  <a:srgbClr val="82582E"/>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72" name="Freeform 15"/>
            <p:cNvSpPr/>
            <p:nvPr/>
          </p:nvSpPr>
          <p:spPr>
            <a:xfrm>
              <a:off x="3825875" y="3911599"/>
              <a:ext cx="1514476" cy="142876"/>
            </a:xfrm>
            <a:custGeom>
              <a:avLst/>
              <a:gdLst/>
              <a:ahLst/>
              <a:cxnLst>
                <a:cxn ang="0">
                  <a:pos x="wd2" y="hd2"/>
                </a:cxn>
                <a:cxn ang="5400000">
                  <a:pos x="wd2" y="hd2"/>
                </a:cxn>
                <a:cxn ang="10800000">
                  <a:pos x="wd2" y="hd2"/>
                </a:cxn>
                <a:cxn ang="16200000">
                  <a:pos x="wd2" y="hd2"/>
                </a:cxn>
              </a:cxnLst>
              <a:rect l="0" t="0" r="r" b="b"/>
              <a:pathLst>
                <a:path w="21600" h="21600" extrusionOk="0">
                  <a:moveTo>
                    <a:pt x="15899" y="0"/>
                  </a:moveTo>
                  <a:lnTo>
                    <a:pt x="3679" y="0"/>
                  </a:lnTo>
                  <a:lnTo>
                    <a:pt x="2862" y="1440"/>
                  </a:lnTo>
                  <a:lnTo>
                    <a:pt x="2180" y="1440"/>
                  </a:lnTo>
                  <a:lnTo>
                    <a:pt x="1226" y="2880"/>
                  </a:lnTo>
                  <a:lnTo>
                    <a:pt x="681" y="2880"/>
                  </a:lnTo>
                  <a:lnTo>
                    <a:pt x="273" y="4320"/>
                  </a:lnTo>
                  <a:lnTo>
                    <a:pt x="136" y="4320"/>
                  </a:lnTo>
                  <a:lnTo>
                    <a:pt x="0" y="5760"/>
                  </a:lnTo>
                  <a:lnTo>
                    <a:pt x="136" y="7200"/>
                  </a:lnTo>
                  <a:lnTo>
                    <a:pt x="545" y="8640"/>
                  </a:lnTo>
                  <a:lnTo>
                    <a:pt x="1226" y="10080"/>
                  </a:lnTo>
                  <a:lnTo>
                    <a:pt x="2317" y="12960"/>
                  </a:lnTo>
                  <a:lnTo>
                    <a:pt x="3816" y="14400"/>
                  </a:lnTo>
                  <a:lnTo>
                    <a:pt x="5701" y="15840"/>
                  </a:lnTo>
                  <a:lnTo>
                    <a:pt x="7745" y="18720"/>
                  </a:lnTo>
                  <a:lnTo>
                    <a:pt x="10198" y="20160"/>
                  </a:lnTo>
                  <a:lnTo>
                    <a:pt x="12901" y="20160"/>
                  </a:lnTo>
                  <a:lnTo>
                    <a:pt x="15763" y="21600"/>
                  </a:lnTo>
                  <a:lnTo>
                    <a:pt x="21600" y="21600"/>
                  </a:lnTo>
                  <a:lnTo>
                    <a:pt x="21600" y="1440"/>
                  </a:lnTo>
                  <a:lnTo>
                    <a:pt x="17534" y="1440"/>
                  </a:lnTo>
                  <a:lnTo>
                    <a:pt x="15899"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73" name="Freeform 16"/>
            <p:cNvSpPr/>
            <p:nvPr/>
          </p:nvSpPr>
          <p:spPr>
            <a:xfrm>
              <a:off x="1055687" y="657224"/>
              <a:ext cx="161926" cy="246064"/>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672"/>
                  </a:lnTo>
                  <a:lnTo>
                    <a:pt x="6353" y="10034"/>
                  </a:lnTo>
                  <a:lnTo>
                    <a:pt x="6353" y="21600"/>
                  </a:lnTo>
                  <a:lnTo>
                    <a:pt x="15247" y="21600"/>
                  </a:lnTo>
                  <a:lnTo>
                    <a:pt x="15247" y="9197"/>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74" name="Freeform 17"/>
            <p:cNvSpPr/>
            <p:nvPr/>
          </p:nvSpPr>
          <p:spPr>
            <a:xfrm>
              <a:off x="1055687" y="893762"/>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1520" y="21600"/>
                  </a:moveTo>
                  <a:lnTo>
                    <a:pt x="17280" y="16200"/>
                  </a:lnTo>
                  <a:lnTo>
                    <a:pt x="21600" y="8100"/>
                  </a:lnTo>
                  <a:lnTo>
                    <a:pt x="20160" y="5400"/>
                  </a:lnTo>
                  <a:lnTo>
                    <a:pt x="15840" y="1350"/>
                  </a:lnTo>
                  <a:lnTo>
                    <a:pt x="10080" y="0"/>
                  </a:lnTo>
                  <a:lnTo>
                    <a:pt x="5760" y="0"/>
                  </a:lnTo>
                  <a:lnTo>
                    <a:pt x="2880" y="2700"/>
                  </a:lnTo>
                  <a:lnTo>
                    <a:pt x="0" y="8100"/>
                  </a:lnTo>
                  <a:lnTo>
                    <a:pt x="2880" y="14850"/>
                  </a:lnTo>
                  <a:lnTo>
                    <a:pt x="7200" y="18900"/>
                  </a:lnTo>
                  <a:lnTo>
                    <a:pt x="11520" y="21600"/>
                  </a:lnTo>
                  <a:close/>
                  <a:moveTo>
                    <a:pt x="11520" y="2700"/>
                  </a:moveTo>
                  <a:lnTo>
                    <a:pt x="15840" y="4050"/>
                  </a:lnTo>
                  <a:lnTo>
                    <a:pt x="17280" y="5400"/>
                  </a:lnTo>
                  <a:lnTo>
                    <a:pt x="17280" y="10800"/>
                  </a:lnTo>
                  <a:lnTo>
                    <a:pt x="12960" y="14850"/>
                  </a:lnTo>
                  <a:lnTo>
                    <a:pt x="11520" y="17550"/>
                  </a:lnTo>
                  <a:lnTo>
                    <a:pt x="7200" y="14850"/>
                  </a:lnTo>
                  <a:lnTo>
                    <a:pt x="4320" y="6750"/>
                  </a:lnTo>
                  <a:lnTo>
                    <a:pt x="7200" y="2700"/>
                  </a:lnTo>
                  <a:lnTo>
                    <a:pt x="11520"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75" name="Freeform 18"/>
            <p:cNvSpPr/>
            <p:nvPr/>
          </p:nvSpPr>
          <p:spPr>
            <a:xfrm>
              <a:off x="1055687" y="10175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2880" y="20400"/>
                  </a:lnTo>
                  <a:lnTo>
                    <a:pt x="5760" y="21600"/>
                  </a:lnTo>
                  <a:lnTo>
                    <a:pt x="12960" y="21600"/>
                  </a:lnTo>
                  <a:lnTo>
                    <a:pt x="18720" y="19200"/>
                  </a:lnTo>
                  <a:lnTo>
                    <a:pt x="21600" y="14400"/>
                  </a:lnTo>
                  <a:lnTo>
                    <a:pt x="20160" y="8400"/>
                  </a:lnTo>
                  <a:lnTo>
                    <a:pt x="11520" y="1200"/>
                  </a:lnTo>
                  <a:lnTo>
                    <a:pt x="11520" y="0"/>
                  </a:lnTo>
                  <a:lnTo>
                    <a:pt x="5760" y="4800"/>
                  </a:lnTo>
                  <a:lnTo>
                    <a:pt x="1440" y="9600"/>
                  </a:lnTo>
                  <a:lnTo>
                    <a:pt x="0" y="13200"/>
                  </a:lnTo>
                  <a:lnTo>
                    <a:pt x="0" y="18000"/>
                  </a:lnTo>
                  <a:close/>
                  <a:moveTo>
                    <a:pt x="2880" y="13200"/>
                  </a:moveTo>
                  <a:lnTo>
                    <a:pt x="4320" y="9600"/>
                  </a:lnTo>
                  <a:lnTo>
                    <a:pt x="11520" y="3600"/>
                  </a:lnTo>
                  <a:lnTo>
                    <a:pt x="15840" y="6000"/>
                  </a:lnTo>
                  <a:lnTo>
                    <a:pt x="17280" y="9600"/>
                  </a:lnTo>
                  <a:lnTo>
                    <a:pt x="18720" y="14400"/>
                  </a:lnTo>
                  <a:lnTo>
                    <a:pt x="18720" y="16800"/>
                  </a:lnTo>
                  <a:lnTo>
                    <a:pt x="15840" y="19200"/>
                  </a:lnTo>
                  <a:lnTo>
                    <a:pt x="10080" y="20400"/>
                  </a:lnTo>
                  <a:lnTo>
                    <a:pt x="4320" y="18000"/>
                  </a:lnTo>
                  <a:lnTo>
                    <a:pt x="2880" y="15600"/>
                  </a:lnTo>
                  <a:lnTo>
                    <a:pt x="288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76" name="Freeform 19"/>
            <p:cNvSpPr/>
            <p:nvPr/>
          </p:nvSpPr>
          <p:spPr>
            <a:xfrm>
              <a:off x="4883149" y="123824"/>
              <a:ext cx="161926" cy="2476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831"/>
                  </a:lnTo>
                  <a:lnTo>
                    <a:pt x="6353" y="9969"/>
                  </a:lnTo>
                  <a:lnTo>
                    <a:pt x="6353" y="21600"/>
                  </a:lnTo>
                  <a:lnTo>
                    <a:pt x="15247" y="21600"/>
                  </a:lnTo>
                  <a:lnTo>
                    <a:pt x="15247" y="9138"/>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77" name="Freeform 20"/>
            <p:cNvSpPr/>
            <p:nvPr/>
          </p:nvSpPr>
          <p:spPr>
            <a:xfrm>
              <a:off x="4892674" y="352424"/>
              <a:ext cx="133351" cy="152401"/>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16971" y="17550"/>
                  </a:lnTo>
                  <a:lnTo>
                    <a:pt x="21600" y="12150"/>
                  </a:lnTo>
                  <a:lnTo>
                    <a:pt x="21600" y="6750"/>
                  </a:lnTo>
                  <a:lnTo>
                    <a:pt x="16971" y="1350"/>
                  </a:lnTo>
                  <a:lnTo>
                    <a:pt x="10800" y="0"/>
                  </a:lnTo>
                  <a:lnTo>
                    <a:pt x="6171" y="1350"/>
                  </a:lnTo>
                  <a:lnTo>
                    <a:pt x="3086" y="4050"/>
                  </a:lnTo>
                  <a:lnTo>
                    <a:pt x="0" y="9450"/>
                  </a:lnTo>
                  <a:lnTo>
                    <a:pt x="3086" y="14850"/>
                  </a:lnTo>
                  <a:lnTo>
                    <a:pt x="10800" y="21600"/>
                  </a:lnTo>
                  <a:close/>
                  <a:moveTo>
                    <a:pt x="12343" y="2700"/>
                  </a:moveTo>
                  <a:lnTo>
                    <a:pt x="16971" y="4050"/>
                  </a:lnTo>
                  <a:lnTo>
                    <a:pt x="18514" y="6750"/>
                  </a:lnTo>
                  <a:lnTo>
                    <a:pt x="18514" y="9450"/>
                  </a:lnTo>
                  <a:lnTo>
                    <a:pt x="16971" y="12150"/>
                  </a:lnTo>
                  <a:lnTo>
                    <a:pt x="13886" y="16200"/>
                  </a:lnTo>
                  <a:lnTo>
                    <a:pt x="10800" y="18900"/>
                  </a:lnTo>
                  <a:lnTo>
                    <a:pt x="7714" y="16200"/>
                  </a:lnTo>
                  <a:lnTo>
                    <a:pt x="4629" y="12150"/>
                  </a:lnTo>
                  <a:lnTo>
                    <a:pt x="4629" y="6750"/>
                  </a:lnTo>
                  <a:lnTo>
                    <a:pt x="7714" y="4050"/>
                  </a:lnTo>
                  <a:lnTo>
                    <a:pt x="12343"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78" name="Freeform 21"/>
            <p:cNvSpPr/>
            <p:nvPr/>
          </p:nvSpPr>
          <p:spPr>
            <a:xfrm>
              <a:off x="4883149" y="485774"/>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1440" y="18000"/>
                  </a:moveTo>
                  <a:lnTo>
                    <a:pt x="4320" y="20400"/>
                  </a:lnTo>
                  <a:lnTo>
                    <a:pt x="7200" y="21600"/>
                  </a:lnTo>
                  <a:lnTo>
                    <a:pt x="14400" y="21600"/>
                  </a:lnTo>
                  <a:lnTo>
                    <a:pt x="20160" y="19200"/>
                  </a:lnTo>
                  <a:lnTo>
                    <a:pt x="21600" y="16800"/>
                  </a:lnTo>
                  <a:lnTo>
                    <a:pt x="21600" y="13200"/>
                  </a:lnTo>
                  <a:lnTo>
                    <a:pt x="20160" y="7200"/>
                  </a:lnTo>
                  <a:lnTo>
                    <a:pt x="17280" y="3600"/>
                  </a:lnTo>
                  <a:lnTo>
                    <a:pt x="12960" y="0"/>
                  </a:lnTo>
                  <a:lnTo>
                    <a:pt x="11520" y="0"/>
                  </a:lnTo>
                  <a:lnTo>
                    <a:pt x="5760" y="4800"/>
                  </a:lnTo>
                  <a:lnTo>
                    <a:pt x="2880" y="9600"/>
                  </a:lnTo>
                  <a:lnTo>
                    <a:pt x="0" y="13200"/>
                  </a:lnTo>
                  <a:lnTo>
                    <a:pt x="1440" y="18000"/>
                  </a:lnTo>
                  <a:close/>
                  <a:moveTo>
                    <a:pt x="4320" y="13200"/>
                  </a:moveTo>
                  <a:lnTo>
                    <a:pt x="5760" y="9600"/>
                  </a:lnTo>
                  <a:lnTo>
                    <a:pt x="8640" y="6000"/>
                  </a:lnTo>
                  <a:lnTo>
                    <a:pt x="10080" y="3600"/>
                  </a:lnTo>
                  <a:lnTo>
                    <a:pt x="11520" y="2400"/>
                  </a:lnTo>
                  <a:lnTo>
                    <a:pt x="18720" y="8400"/>
                  </a:lnTo>
                  <a:lnTo>
                    <a:pt x="20160" y="13200"/>
                  </a:lnTo>
                  <a:lnTo>
                    <a:pt x="15840" y="18000"/>
                  </a:lnTo>
                  <a:lnTo>
                    <a:pt x="12960" y="19200"/>
                  </a:lnTo>
                  <a:lnTo>
                    <a:pt x="7200" y="19200"/>
                  </a:lnTo>
                  <a:lnTo>
                    <a:pt x="5760" y="16800"/>
                  </a:lnTo>
                  <a:lnTo>
                    <a:pt x="4320" y="15600"/>
                  </a:lnTo>
                  <a:lnTo>
                    <a:pt x="432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79" name="Freeform 22"/>
            <p:cNvSpPr/>
            <p:nvPr/>
          </p:nvSpPr>
          <p:spPr>
            <a:xfrm>
              <a:off x="4816474" y="3806824"/>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9818" y="21600"/>
                  </a:moveTo>
                  <a:lnTo>
                    <a:pt x="17673" y="16200"/>
                  </a:lnTo>
                  <a:lnTo>
                    <a:pt x="21600" y="10800"/>
                  </a:lnTo>
                  <a:lnTo>
                    <a:pt x="21600" y="5400"/>
                  </a:lnTo>
                  <a:lnTo>
                    <a:pt x="17673" y="1350"/>
                  </a:lnTo>
                  <a:lnTo>
                    <a:pt x="9818" y="0"/>
                  </a:lnTo>
                  <a:lnTo>
                    <a:pt x="5891" y="0"/>
                  </a:lnTo>
                  <a:lnTo>
                    <a:pt x="1964" y="2700"/>
                  </a:lnTo>
                  <a:lnTo>
                    <a:pt x="0" y="8100"/>
                  </a:lnTo>
                  <a:lnTo>
                    <a:pt x="1964" y="13500"/>
                  </a:lnTo>
                  <a:lnTo>
                    <a:pt x="5891" y="18900"/>
                  </a:lnTo>
                  <a:lnTo>
                    <a:pt x="9818" y="21600"/>
                  </a:lnTo>
                  <a:close/>
                  <a:moveTo>
                    <a:pt x="9818" y="2700"/>
                  </a:moveTo>
                  <a:lnTo>
                    <a:pt x="15709" y="4050"/>
                  </a:lnTo>
                  <a:lnTo>
                    <a:pt x="17673" y="5400"/>
                  </a:lnTo>
                  <a:lnTo>
                    <a:pt x="17673" y="8100"/>
                  </a:lnTo>
                  <a:lnTo>
                    <a:pt x="15709" y="10800"/>
                  </a:lnTo>
                  <a:lnTo>
                    <a:pt x="11782" y="14850"/>
                  </a:lnTo>
                  <a:lnTo>
                    <a:pt x="9818" y="17550"/>
                  </a:lnTo>
                  <a:lnTo>
                    <a:pt x="5891" y="14850"/>
                  </a:lnTo>
                  <a:lnTo>
                    <a:pt x="1964" y="6750"/>
                  </a:lnTo>
                  <a:lnTo>
                    <a:pt x="5891" y="2700"/>
                  </a:lnTo>
                  <a:lnTo>
                    <a:pt x="9818"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80" name="Freeform 23"/>
            <p:cNvSpPr/>
            <p:nvPr/>
          </p:nvSpPr>
          <p:spPr>
            <a:xfrm>
              <a:off x="989012" y="0"/>
              <a:ext cx="4132264" cy="704850"/>
            </a:xfrm>
            <a:custGeom>
              <a:avLst/>
              <a:gdLst/>
              <a:ahLst/>
              <a:cxnLst>
                <a:cxn ang="0">
                  <a:pos x="wd2" y="hd2"/>
                </a:cxn>
                <a:cxn ang="5400000">
                  <a:pos x="wd2" y="hd2"/>
                </a:cxn>
                <a:cxn ang="10800000">
                  <a:pos x="wd2" y="hd2"/>
                </a:cxn>
                <a:cxn ang="16200000">
                  <a:pos x="wd2" y="hd2"/>
                </a:cxn>
              </a:cxnLst>
              <a:rect l="0" t="0" r="r" b="b"/>
              <a:pathLst>
                <a:path w="21600" h="21600" extrusionOk="0">
                  <a:moveTo>
                    <a:pt x="21458" y="0"/>
                  </a:moveTo>
                  <a:lnTo>
                    <a:pt x="21600" y="3503"/>
                  </a:lnTo>
                  <a:lnTo>
                    <a:pt x="50" y="21600"/>
                  </a:lnTo>
                  <a:lnTo>
                    <a:pt x="0" y="19265"/>
                  </a:lnTo>
                  <a:lnTo>
                    <a:pt x="10200" y="4670"/>
                  </a:lnTo>
                  <a:lnTo>
                    <a:pt x="11250" y="3795"/>
                  </a:lnTo>
                  <a:lnTo>
                    <a:pt x="21458"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81" name="Freeform 24"/>
            <p:cNvSpPr/>
            <p:nvPr/>
          </p:nvSpPr>
          <p:spPr>
            <a:xfrm>
              <a:off x="857249" y="4200524"/>
              <a:ext cx="133351" cy="150814"/>
            </a:xfrm>
            <a:custGeom>
              <a:avLst/>
              <a:gdLst/>
              <a:ahLst/>
              <a:cxnLst>
                <a:cxn ang="0">
                  <a:pos x="wd2" y="hd2"/>
                </a:cxn>
                <a:cxn ang="5400000">
                  <a:pos x="wd2" y="hd2"/>
                </a:cxn>
                <a:cxn ang="10800000">
                  <a:pos x="wd2" y="hd2"/>
                </a:cxn>
                <a:cxn ang="16200000">
                  <a:pos x="wd2" y="hd2"/>
                </a:cxn>
              </a:cxnLst>
              <a:rect l="0" t="0" r="r" b="b"/>
              <a:pathLst>
                <a:path w="21600" h="21600" extrusionOk="0">
                  <a:moveTo>
                    <a:pt x="9257" y="21600"/>
                  </a:moveTo>
                  <a:lnTo>
                    <a:pt x="15429" y="17507"/>
                  </a:lnTo>
                  <a:lnTo>
                    <a:pt x="20057" y="12051"/>
                  </a:lnTo>
                  <a:lnTo>
                    <a:pt x="21600" y="9549"/>
                  </a:lnTo>
                  <a:lnTo>
                    <a:pt x="21600" y="6821"/>
                  </a:lnTo>
                  <a:lnTo>
                    <a:pt x="18514" y="1364"/>
                  </a:lnTo>
                  <a:lnTo>
                    <a:pt x="10800" y="0"/>
                  </a:lnTo>
                  <a:lnTo>
                    <a:pt x="7714" y="0"/>
                  </a:lnTo>
                  <a:lnTo>
                    <a:pt x="3086" y="2728"/>
                  </a:lnTo>
                  <a:lnTo>
                    <a:pt x="0" y="5457"/>
                  </a:lnTo>
                  <a:lnTo>
                    <a:pt x="0" y="8185"/>
                  </a:lnTo>
                  <a:lnTo>
                    <a:pt x="1543" y="13415"/>
                  </a:lnTo>
                  <a:lnTo>
                    <a:pt x="6171" y="18872"/>
                  </a:lnTo>
                  <a:lnTo>
                    <a:pt x="9257" y="21600"/>
                  </a:lnTo>
                  <a:close/>
                  <a:moveTo>
                    <a:pt x="12343" y="2728"/>
                  </a:moveTo>
                  <a:lnTo>
                    <a:pt x="16971" y="4093"/>
                  </a:lnTo>
                  <a:lnTo>
                    <a:pt x="18514" y="6821"/>
                  </a:lnTo>
                  <a:lnTo>
                    <a:pt x="18514" y="9549"/>
                  </a:lnTo>
                  <a:lnTo>
                    <a:pt x="16971" y="12051"/>
                  </a:lnTo>
                  <a:lnTo>
                    <a:pt x="10800" y="17507"/>
                  </a:lnTo>
                  <a:lnTo>
                    <a:pt x="9257" y="17507"/>
                  </a:lnTo>
                  <a:lnTo>
                    <a:pt x="6171" y="14779"/>
                  </a:lnTo>
                  <a:lnTo>
                    <a:pt x="4629" y="10914"/>
                  </a:lnTo>
                  <a:lnTo>
                    <a:pt x="4629" y="6821"/>
                  </a:lnTo>
                  <a:lnTo>
                    <a:pt x="7714" y="2728"/>
                  </a:lnTo>
                  <a:lnTo>
                    <a:pt x="12343" y="272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82" name="Freeform 25"/>
            <p:cNvSpPr/>
            <p:nvPr/>
          </p:nvSpPr>
          <p:spPr>
            <a:xfrm>
              <a:off x="2198687" y="43576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2880" y="19200"/>
                  </a:moveTo>
                  <a:lnTo>
                    <a:pt x="5760" y="21600"/>
                  </a:lnTo>
                  <a:lnTo>
                    <a:pt x="10080" y="21600"/>
                  </a:lnTo>
                  <a:lnTo>
                    <a:pt x="15840" y="20400"/>
                  </a:lnTo>
                  <a:lnTo>
                    <a:pt x="20160" y="15600"/>
                  </a:lnTo>
                  <a:lnTo>
                    <a:pt x="21600" y="13200"/>
                  </a:lnTo>
                  <a:lnTo>
                    <a:pt x="20160" y="9600"/>
                  </a:lnTo>
                  <a:lnTo>
                    <a:pt x="15840" y="4800"/>
                  </a:lnTo>
                  <a:lnTo>
                    <a:pt x="11520" y="2400"/>
                  </a:lnTo>
                  <a:lnTo>
                    <a:pt x="8640" y="0"/>
                  </a:lnTo>
                  <a:lnTo>
                    <a:pt x="5760" y="0"/>
                  </a:lnTo>
                  <a:lnTo>
                    <a:pt x="2880" y="6000"/>
                  </a:lnTo>
                  <a:lnTo>
                    <a:pt x="0" y="10800"/>
                  </a:lnTo>
                  <a:lnTo>
                    <a:pt x="0" y="15600"/>
                  </a:lnTo>
                  <a:lnTo>
                    <a:pt x="2880" y="19200"/>
                  </a:lnTo>
                  <a:close/>
                  <a:moveTo>
                    <a:pt x="2880" y="14400"/>
                  </a:moveTo>
                  <a:lnTo>
                    <a:pt x="7200" y="3600"/>
                  </a:lnTo>
                  <a:lnTo>
                    <a:pt x="7200" y="2400"/>
                  </a:lnTo>
                  <a:lnTo>
                    <a:pt x="15840" y="7200"/>
                  </a:lnTo>
                  <a:lnTo>
                    <a:pt x="18720" y="10800"/>
                  </a:lnTo>
                  <a:lnTo>
                    <a:pt x="18720" y="14400"/>
                  </a:lnTo>
                  <a:lnTo>
                    <a:pt x="17280" y="16800"/>
                  </a:lnTo>
                  <a:lnTo>
                    <a:pt x="11520" y="19200"/>
                  </a:lnTo>
                  <a:lnTo>
                    <a:pt x="8640" y="19200"/>
                  </a:lnTo>
                  <a:lnTo>
                    <a:pt x="5760" y="18000"/>
                  </a:lnTo>
                  <a:lnTo>
                    <a:pt x="4320" y="16800"/>
                  </a:lnTo>
                  <a:lnTo>
                    <a:pt x="2880" y="144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83" name="Freeform 26"/>
            <p:cNvSpPr/>
            <p:nvPr/>
          </p:nvSpPr>
          <p:spPr>
            <a:xfrm>
              <a:off x="9524" y="4357687"/>
              <a:ext cx="114301" cy="1428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8640"/>
                  </a:lnTo>
                  <a:lnTo>
                    <a:pt x="18254" y="2880"/>
                  </a:lnTo>
                  <a:lnTo>
                    <a:pt x="10952" y="0"/>
                  </a:lnTo>
                  <a:lnTo>
                    <a:pt x="3651" y="2880"/>
                  </a:lnTo>
                  <a:lnTo>
                    <a:pt x="0" y="8640"/>
                  </a:lnTo>
                  <a:lnTo>
                    <a:pt x="1825" y="14400"/>
                  </a:lnTo>
                  <a:lnTo>
                    <a:pt x="9127" y="18720"/>
                  </a:lnTo>
                  <a:lnTo>
                    <a:pt x="16428" y="21600"/>
                  </a:lnTo>
                  <a:lnTo>
                    <a:pt x="21600" y="21600"/>
                  </a:lnTo>
                  <a:close/>
                  <a:moveTo>
                    <a:pt x="7301" y="4320"/>
                  </a:moveTo>
                  <a:lnTo>
                    <a:pt x="16428" y="4320"/>
                  </a:lnTo>
                  <a:lnTo>
                    <a:pt x="18254" y="10080"/>
                  </a:lnTo>
                  <a:lnTo>
                    <a:pt x="18254" y="18720"/>
                  </a:lnTo>
                  <a:lnTo>
                    <a:pt x="7301" y="15840"/>
                  </a:lnTo>
                  <a:lnTo>
                    <a:pt x="3651" y="11520"/>
                  </a:lnTo>
                  <a:lnTo>
                    <a:pt x="3651" y="7200"/>
                  </a:lnTo>
                  <a:lnTo>
                    <a:pt x="7301" y="432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84" name="Oval 27"/>
            <p:cNvSpPr/>
            <p:nvPr/>
          </p:nvSpPr>
          <p:spPr>
            <a:xfrm>
              <a:off x="79374" y="4303712"/>
              <a:ext cx="2190751" cy="617539"/>
            </a:xfrm>
            <a:prstGeom prst="ellipse">
              <a:avLst/>
            </a:pr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85" name="Oval 28"/>
            <p:cNvSpPr/>
            <p:nvPr/>
          </p:nvSpPr>
          <p:spPr>
            <a:xfrm>
              <a:off x="0" y="4297362"/>
              <a:ext cx="2384426" cy="457201"/>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86" name="Oval 29"/>
            <p:cNvSpPr/>
            <p:nvPr/>
          </p:nvSpPr>
          <p:spPr>
            <a:xfrm>
              <a:off x="74612" y="4338637"/>
              <a:ext cx="2262189" cy="349251"/>
            </a:xfrm>
            <a:prstGeom prst="ellipse">
              <a:avLst/>
            </a:prstGeom>
            <a:gradFill flip="none" rotWithShape="1">
              <a:gsLst>
                <a:gs pos="0">
                  <a:srgbClr val="663300"/>
                </a:gs>
                <a:gs pos="100000">
                  <a:srgbClr val="82582E"/>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87" name="Freeform 30"/>
            <p:cNvSpPr/>
            <p:nvPr/>
          </p:nvSpPr>
          <p:spPr>
            <a:xfrm>
              <a:off x="2141537" y="4224337"/>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5840" y="21600"/>
                  </a:moveTo>
                  <a:lnTo>
                    <a:pt x="18720" y="14850"/>
                  </a:lnTo>
                  <a:lnTo>
                    <a:pt x="21600" y="9450"/>
                  </a:lnTo>
                  <a:lnTo>
                    <a:pt x="18720" y="4050"/>
                  </a:lnTo>
                  <a:lnTo>
                    <a:pt x="14400" y="0"/>
                  </a:lnTo>
                  <a:lnTo>
                    <a:pt x="7200" y="1350"/>
                  </a:lnTo>
                  <a:lnTo>
                    <a:pt x="1440" y="6750"/>
                  </a:lnTo>
                  <a:lnTo>
                    <a:pt x="0" y="9450"/>
                  </a:lnTo>
                  <a:lnTo>
                    <a:pt x="1440" y="13500"/>
                  </a:lnTo>
                  <a:lnTo>
                    <a:pt x="5760" y="17550"/>
                  </a:lnTo>
                  <a:lnTo>
                    <a:pt x="11520" y="20250"/>
                  </a:lnTo>
                  <a:lnTo>
                    <a:pt x="15840" y="21600"/>
                  </a:lnTo>
                  <a:close/>
                  <a:moveTo>
                    <a:pt x="10080" y="4050"/>
                  </a:moveTo>
                  <a:lnTo>
                    <a:pt x="14400" y="4050"/>
                  </a:lnTo>
                  <a:lnTo>
                    <a:pt x="17280" y="5400"/>
                  </a:lnTo>
                  <a:lnTo>
                    <a:pt x="17280" y="10800"/>
                  </a:lnTo>
                  <a:lnTo>
                    <a:pt x="15840" y="16200"/>
                  </a:lnTo>
                  <a:lnTo>
                    <a:pt x="14400" y="17550"/>
                  </a:lnTo>
                  <a:lnTo>
                    <a:pt x="14400" y="18900"/>
                  </a:lnTo>
                  <a:lnTo>
                    <a:pt x="10080" y="16200"/>
                  </a:lnTo>
                  <a:lnTo>
                    <a:pt x="7200" y="14850"/>
                  </a:lnTo>
                  <a:lnTo>
                    <a:pt x="4320" y="9450"/>
                  </a:lnTo>
                  <a:lnTo>
                    <a:pt x="5760" y="6750"/>
                  </a:lnTo>
                  <a:lnTo>
                    <a:pt x="10080"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88" name="Freeform 31"/>
            <p:cNvSpPr/>
            <p:nvPr/>
          </p:nvSpPr>
          <p:spPr>
            <a:xfrm>
              <a:off x="4806949" y="3930649"/>
              <a:ext cx="114301"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3600" y="20400"/>
                  </a:lnTo>
                  <a:lnTo>
                    <a:pt x="7200" y="21600"/>
                  </a:lnTo>
                  <a:lnTo>
                    <a:pt x="14400" y="21600"/>
                  </a:lnTo>
                  <a:lnTo>
                    <a:pt x="19800" y="19200"/>
                  </a:lnTo>
                  <a:lnTo>
                    <a:pt x="21600" y="13200"/>
                  </a:lnTo>
                  <a:lnTo>
                    <a:pt x="18000" y="3600"/>
                  </a:lnTo>
                  <a:lnTo>
                    <a:pt x="12600" y="0"/>
                  </a:lnTo>
                  <a:lnTo>
                    <a:pt x="10800" y="0"/>
                  </a:lnTo>
                  <a:lnTo>
                    <a:pt x="5400" y="4800"/>
                  </a:lnTo>
                  <a:lnTo>
                    <a:pt x="1800" y="9600"/>
                  </a:lnTo>
                  <a:lnTo>
                    <a:pt x="0" y="13200"/>
                  </a:lnTo>
                  <a:lnTo>
                    <a:pt x="0" y="18000"/>
                  </a:lnTo>
                  <a:close/>
                  <a:moveTo>
                    <a:pt x="3600" y="13200"/>
                  </a:moveTo>
                  <a:lnTo>
                    <a:pt x="5400" y="9600"/>
                  </a:lnTo>
                  <a:lnTo>
                    <a:pt x="9000" y="4800"/>
                  </a:lnTo>
                  <a:lnTo>
                    <a:pt x="10800" y="3600"/>
                  </a:lnTo>
                  <a:lnTo>
                    <a:pt x="16200" y="6000"/>
                  </a:lnTo>
                  <a:lnTo>
                    <a:pt x="18000" y="9600"/>
                  </a:lnTo>
                  <a:lnTo>
                    <a:pt x="19800" y="14400"/>
                  </a:lnTo>
                  <a:lnTo>
                    <a:pt x="19800" y="16800"/>
                  </a:lnTo>
                  <a:lnTo>
                    <a:pt x="16200" y="19200"/>
                  </a:lnTo>
                  <a:lnTo>
                    <a:pt x="9000" y="20400"/>
                  </a:lnTo>
                  <a:lnTo>
                    <a:pt x="7200" y="19200"/>
                  </a:lnTo>
                  <a:lnTo>
                    <a:pt x="3600" y="18000"/>
                  </a:lnTo>
                  <a:lnTo>
                    <a:pt x="360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89" name="Rectangle 32"/>
            <p:cNvSpPr/>
            <p:nvPr/>
          </p:nvSpPr>
          <p:spPr>
            <a:xfrm>
              <a:off x="2927349" y="1025524"/>
              <a:ext cx="274638" cy="4030664"/>
            </a:xfrm>
            <a:prstGeom prst="rect">
              <a:avLst/>
            </a:pr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90" name="Rectangle 33"/>
            <p:cNvSpPr/>
            <p:nvPr/>
          </p:nvSpPr>
          <p:spPr>
            <a:xfrm>
              <a:off x="3006724" y="663574"/>
              <a:ext cx="120651" cy="381000"/>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91" name="AutoShape 34"/>
            <p:cNvSpPr/>
            <p:nvPr/>
          </p:nvSpPr>
          <p:spPr>
            <a:xfrm>
              <a:off x="2898774" y="977899"/>
              <a:ext cx="325439" cy="82551"/>
            </a:xfrm>
            <a:prstGeom prst="roundRect">
              <a:avLst>
                <a:gd name="adj" fmla="val 16667"/>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92" name="Freeform 35"/>
            <p:cNvSpPr/>
            <p:nvPr/>
          </p:nvSpPr>
          <p:spPr>
            <a:xfrm>
              <a:off x="3035299" y="638174"/>
              <a:ext cx="400051" cy="25019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1029" y="1151"/>
                  </a:lnTo>
                  <a:lnTo>
                    <a:pt x="1029" y="822"/>
                  </a:lnTo>
                  <a:lnTo>
                    <a:pt x="0" y="164"/>
                  </a:lnTo>
                  <a:lnTo>
                    <a:pt x="6171" y="0"/>
                  </a:lnTo>
                  <a:lnTo>
                    <a:pt x="6686" y="658"/>
                  </a:lnTo>
                  <a:lnTo>
                    <a:pt x="7543" y="905"/>
                  </a:lnTo>
                </a:path>
              </a:pathLst>
            </a:cu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93" name="Freeform 36"/>
            <p:cNvSpPr/>
            <p:nvPr/>
          </p:nvSpPr>
          <p:spPr>
            <a:xfrm>
              <a:off x="2817812" y="466724"/>
              <a:ext cx="503239" cy="219076"/>
            </a:xfrm>
            <a:custGeom>
              <a:avLst/>
              <a:gdLst/>
              <a:ahLst/>
              <a:cxnLst>
                <a:cxn ang="0">
                  <a:pos x="wd2" y="hd2"/>
                </a:cxn>
                <a:cxn ang="5400000">
                  <a:pos x="wd2" y="hd2"/>
                </a:cxn>
                <a:cxn ang="10800000">
                  <a:pos x="wd2" y="hd2"/>
                </a:cxn>
                <a:cxn ang="16200000">
                  <a:pos x="wd2" y="hd2"/>
                </a:cxn>
              </a:cxnLst>
              <a:rect l="0" t="0" r="r" b="b"/>
              <a:pathLst>
                <a:path w="21600" h="21600" extrusionOk="0">
                  <a:moveTo>
                    <a:pt x="11005" y="0"/>
                  </a:moveTo>
                  <a:lnTo>
                    <a:pt x="15516" y="939"/>
                  </a:lnTo>
                  <a:lnTo>
                    <a:pt x="18797" y="5635"/>
                  </a:lnTo>
                  <a:lnTo>
                    <a:pt x="20780" y="12209"/>
                  </a:lnTo>
                  <a:lnTo>
                    <a:pt x="21600" y="21600"/>
                  </a:lnTo>
                  <a:lnTo>
                    <a:pt x="0" y="21600"/>
                  </a:lnTo>
                  <a:lnTo>
                    <a:pt x="752" y="12209"/>
                  </a:lnTo>
                  <a:lnTo>
                    <a:pt x="3213" y="5635"/>
                  </a:lnTo>
                  <a:lnTo>
                    <a:pt x="6494" y="939"/>
                  </a:lnTo>
                  <a:lnTo>
                    <a:pt x="11005"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grpSp>
      <p:sp>
        <p:nvSpPr>
          <p:cNvPr id="2595" name="Title Text"/>
          <p:cNvSpPr txBox="1">
            <a:spLocks noGrp="1"/>
          </p:cNvSpPr>
          <p:nvPr>
            <p:ph type="title"/>
          </p:nvPr>
        </p:nvSpPr>
        <p:spPr>
          <a:xfrm>
            <a:off x="1792288" y="4800600"/>
            <a:ext cx="5486401" cy="566738"/>
          </a:xfrm>
          <a:prstGeom prst="rect">
            <a:avLst/>
          </a:prstGeom>
        </p:spPr>
        <p:txBody>
          <a:bodyPr anchor="b"/>
          <a:lstStyle>
            <a:lvl1pPr algn="l">
              <a:defRPr sz="2000" b="1">
                <a:solidFill>
                  <a:srgbClr val="DBBD71"/>
                </a:solidFill>
              </a:defRPr>
            </a:lvl1pPr>
          </a:lstStyle>
          <a:p>
            <a:r>
              <a:t>Title Text</a:t>
            </a:r>
          </a:p>
        </p:txBody>
      </p:sp>
      <p:sp>
        <p:nvSpPr>
          <p:cNvPr id="2596" name="Picture Placeholder 2"/>
          <p:cNvSpPr>
            <a:spLocks noGrp="1"/>
          </p:cNvSpPr>
          <p:nvPr>
            <p:ph type="pic" sz="half" idx="21"/>
          </p:nvPr>
        </p:nvSpPr>
        <p:spPr>
          <a:xfrm>
            <a:off x="1792288" y="612775"/>
            <a:ext cx="5486401" cy="4114800"/>
          </a:xfrm>
          <a:prstGeom prst="rect">
            <a:avLst/>
          </a:prstGeom>
        </p:spPr>
        <p:txBody>
          <a:bodyPr lIns="91439" rIns="91439">
            <a:noAutofit/>
          </a:bodyPr>
          <a:lstStyle/>
          <a:p>
            <a:endParaRPr/>
          </a:p>
        </p:txBody>
      </p:sp>
      <p:sp>
        <p:nvSpPr>
          <p:cNvPr id="2597" name="Body Level One…"/>
          <p:cNvSpPr txBox="1">
            <a:spLocks noGrp="1"/>
          </p:cNvSpPr>
          <p:nvPr>
            <p:ph type="body" sz="quarter" idx="1"/>
          </p:nvPr>
        </p:nvSpPr>
        <p:spPr>
          <a:xfrm>
            <a:off x="1792288" y="5367337"/>
            <a:ext cx="5486401" cy="804863"/>
          </a:xfrm>
          <a:prstGeom prst="rect">
            <a:avLst/>
          </a:prstGeom>
        </p:spPr>
        <p:txBody>
          <a:bodyPr/>
          <a:lstStyle>
            <a:lvl1pPr marL="0" indent="0">
              <a:spcBef>
                <a:spcPts val="300"/>
              </a:spcBef>
              <a:buClrTx/>
              <a:buSzTx/>
              <a:buNone/>
              <a:defRPr sz="1400">
                <a:latin typeface="Tahoma"/>
                <a:ea typeface="Tahoma"/>
                <a:cs typeface="Tahoma"/>
                <a:sym typeface="Tahoma"/>
              </a:defRPr>
            </a:lvl1pPr>
            <a:lvl2pPr marL="0" indent="457200">
              <a:spcBef>
                <a:spcPts val="300"/>
              </a:spcBef>
              <a:buClrTx/>
              <a:buSzTx/>
              <a:buNone/>
              <a:defRPr sz="1400">
                <a:latin typeface="Tahoma"/>
                <a:ea typeface="Tahoma"/>
                <a:cs typeface="Tahoma"/>
                <a:sym typeface="Tahoma"/>
              </a:defRPr>
            </a:lvl2pPr>
            <a:lvl3pPr marL="0" indent="914400">
              <a:spcBef>
                <a:spcPts val="300"/>
              </a:spcBef>
              <a:buClrTx/>
              <a:buSzTx/>
              <a:buNone/>
              <a:defRPr sz="1400">
                <a:latin typeface="Tahoma"/>
                <a:ea typeface="Tahoma"/>
                <a:cs typeface="Tahoma"/>
                <a:sym typeface="Tahoma"/>
              </a:defRPr>
            </a:lvl3pPr>
            <a:lvl4pPr marL="0" indent="1371600">
              <a:spcBef>
                <a:spcPts val="300"/>
              </a:spcBef>
              <a:buClrTx/>
              <a:buSzTx/>
              <a:buNone/>
              <a:defRPr sz="1400">
                <a:latin typeface="Tahoma"/>
                <a:ea typeface="Tahoma"/>
                <a:cs typeface="Tahoma"/>
                <a:sym typeface="Tahoma"/>
              </a:defRPr>
            </a:lvl4pPr>
            <a:lvl5pPr marL="0" indent="1828800">
              <a:spcBef>
                <a:spcPts val="300"/>
              </a:spcBef>
              <a:buClrTx/>
              <a:buSzTx/>
              <a:buNone/>
              <a:defRPr sz="1400">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2598" name="Slide Number"/>
          <p:cNvSpPr txBox="1">
            <a:spLocks noGrp="1"/>
          </p:cNvSpPr>
          <p:nvPr>
            <p:ph type="sldNum" sz="quarter" idx="2"/>
          </p:nvPr>
        </p:nvSpPr>
        <p:spPr>
          <a:xfrm>
            <a:off x="8416270" y="6466522"/>
            <a:ext cx="270531" cy="269241"/>
          </a:xfrm>
          <a:prstGeom prst="rect">
            <a:avLst/>
          </a:prstGeom>
        </p:spPr>
        <p:txBody>
          <a:bodyPr anchor="b"/>
          <a:lstStyle>
            <a:lvl1pPr>
              <a:defRPr sz="1200">
                <a:latin typeface="Tahoma"/>
                <a:ea typeface="Tahoma"/>
                <a:cs typeface="Tahoma"/>
                <a:sym typeface="Tahoma"/>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3888240839"/>
      </p:ext>
    </p:extLst>
  </p:cSld>
  <p:clrMapOvr>
    <a:masterClrMapping/>
  </p:clrMapOvr>
  <p:transition spd="med"/>
</p:sldLayout>
</file>

<file path=ppt/slideLayouts/slideLayout341.xml><?xml version="1.0" encoding="utf-8"?>
<p:sldLayout xmlns:a="http://schemas.openxmlformats.org/drawingml/2006/main" xmlns:r="http://schemas.openxmlformats.org/officeDocument/2006/relationships" xmlns:p="http://schemas.openxmlformats.org/presentationml/2006/main" showMasterSp="0" type="tx">
  <p:cSld name="9_Title and Vertical Text">
    <p:bg>
      <p:bgPr>
        <a:gradFill flip="none" rotWithShape="1">
          <a:gsLst>
            <a:gs pos="0">
              <a:srgbClr val="663300"/>
            </a:gs>
            <a:gs pos="50000">
              <a:srgbClr val="996600"/>
            </a:gs>
            <a:gs pos="100000">
              <a:srgbClr val="663300"/>
            </a:gs>
          </a:gsLst>
          <a:lin ang="5400000" scaled="0"/>
        </a:gradFill>
        <a:effectLst/>
      </p:bgPr>
    </p:bg>
    <p:spTree>
      <p:nvGrpSpPr>
        <p:cNvPr id="1" name=""/>
        <p:cNvGrpSpPr/>
        <p:nvPr/>
      </p:nvGrpSpPr>
      <p:grpSpPr>
        <a:xfrm>
          <a:off x="0" y="0"/>
          <a:ext cx="0" cy="0"/>
          <a:chOff x="0" y="0"/>
          <a:chExt cx="0" cy="0"/>
        </a:xfrm>
      </p:grpSpPr>
      <p:grpSp>
        <p:nvGrpSpPr>
          <p:cNvPr id="2639" name="Group 2"/>
          <p:cNvGrpSpPr/>
          <p:nvPr/>
        </p:nvGrpSpPr>
        <p:grpSpPr>
          <a:xfrm>
            <a:off x="3800475" y="1789113"/>
            <a:ext cx="5350046" cy="5056188"/>
            <a:chOff x="0" y="0"/>
            <a:chExt cx="5350045" cy="5056187"/>
          </a:xfrm>
        </p:grpSpPr>
        <p:sp>
          <p:nvSpPr>
            <p:cNvPr id="2605" name="Rectangle 3"/>
            <p:cNvSpPr/>
            <p:nvPr/>
          </p:nvSpPr>
          <p:spPr>
            <a:xfrm>
              <a:off x="2914649" y="377824"/>
              <a:ext cx="312738" cy="161925"/>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606" name="Oval 4"/>
            <p:cNvSpPr/>
            <p:nvPr/>
          </p:nvSpPr>
          <p:spPr>
            <a:xfrm>
              <a:off x="3024187" y="92074"/>
              <a:ext cx="74613" cy="74613"/>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607" name="Rectangle 5"/>
            <p:cNvSpPr/>
            <p:nvPr/>
          </p:nvSpPr>
          <p:spPr>
            <a:xfrm>
              <a:off x="3991359" y="650874"/>
              <a:ext cx="951732" cy="3157539"/>
            </a:xfrm>
            <a:custGeom>
              <a:avLst/>
              <a:gdLst/>
              <a:ahLst/>
              <a:cxnLst>
                <a:cxn ang="0">
                  <a:pos x="wd2" y="hd2"/>
                </a:cxn>
                <a:cxn ang="5400000">
                  <a:pos x="wd2" y="hd2"/>
                </a:cxn>
                <a:cxn ang="10800000">
                  <a:pos x="wd2" y="hd2"/>
                </a:cxn>
                <a:cxn ang="16200000">
                  <a:pos x="wd2" y="hd2"/>
                </a:cxn>
              </a:cxnLst>
              <a:rect l="0" t="0" r="r" b="b"/>
              <a:pathLst>
                <a:path w="21600" h="21600" extrusionOk="0">
                  <a:moveTo>
                    <a:pt x="21324" y="0"/>
                  </a:moveTo>
                  <a:lnTo>
                    <a:pt x="21600" y="25"/>
                  </a:lnTo>
                  <a:lnTo>
                    <a:pt x="276" y="21600"/>
                  </a:lnTo>
                  <a:lnTo>
                    <a:pt x="0" y="21575"/>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608" name="Freeform 6"/>
            <p:cNvSpPr/>
            <p:nvPr/>
          </p:nvSpPr>
          <p:spPr>
            <a:xfrm>
              <a:off x="3932237" y="3779837"/>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5891" y="21600"/>
                  </a:moveTo>
                  <a:lnTo>
                    <a:pt x="13745" y="17550"/>
                  </a:lnTo>
                  <a:lnTo>
                    <a:pt x="19636" y="13500"/>
                  </a:lnTo>
                  <a:lnTo>
                    <a:pt x="21600" y="8100"/>
                  </a:lnTo>
                  <a:lnTo>
                    <a:pt x="19636" y="2700"/>
                  </a:lnTo>
                  <a:lnTo>
                    <a:pt x="11782" y="0"/>
                  </a:lnTo>
                  <a:lnTo>
                    <a:pt x="3927" y="2700"/>
                  </a:lnTo>
                  <a:lnTo>
                    <a:pt x="0" y="8100"/>
                  </a:lnTo>
                  <a:lnTo>
                    <a:pt x="0" y="13500"/>
                  </a:lnTo>
                  <a:lnTo>
                    <a:pt x="5891" y="21600"/>
                  </a:lnTo>
                  <a:close/>
                  <a:moveTo>
                    <a:pt x="13745" y="4050"/>
                  </a:moveTo>
                  <a:lnTo>
                    <a:pt x="17673" y="5400"/>
                  </a:lnTo>
                  <a:lnTo>
                    <a:pt x="19636" y="8100"/>
                  </a:lnTo>
                  <a:lnTo>
                    <a:pt x="19636" y="10800"/>
                  </a:lnTo>
                  <a:lnTo>
                    <a:pt x="11782" y="16200"/>
                  </a:lnTo>
                  <a:lnTo>
                    <a:pt x="7855" y="17550"/>
                  </a:lnTo>
                  <a:lnTo>
                    <a:pt x="3927" y="10800"/>
                  </a:lnTo>
                  <a:lnTo>
                    <a:pt x="5891" y="5400"/>
                  </a:lnTo>
                  <a:lnTo>
                    <a:pt x="9818" y="4050"/>
                  </a:lnTo>
                  <a:lnTo>
                    <a:pt x="13745"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609" name="Rectangle 7"/>
            <p:cNvSpPr/>
            <p:nvPr/>
          </p:nvSpPr>
          <p:spPr>
            <a:xfrm>
              <a:off x="4866237" y="648095"/>
              <a:ext cx="97326" cy="3171034"/>
            </a:xfrm>
            <a:custGeom>
              <a:avLst/>
              <a:gdLst/>
              <a:ahLst/>
              <a:cxnLst>
                <a:cxn ang="0">
                  <a:pos x="wd2" y="hd2"/>
                </a:cxn>
                <a:cxn ang="5400000">
                  <a:pos x="wd2" y="hd2"/>
                </a:cxn>
                <a:cxn ang="10800000">
                  <a:pos x="wd2" y="hd2"/>
                </a:cxn>
                <a:cxn ang="16200000">
                  <a:pos x="wd2" y="hd2"/>
                </a:cxn>
              </a:cxnLst>
              <a:rect l="0" t="0" r="r" b="b"/>
              <a:pathLst>
                <a:path w="21600" h="21600" extrusionOk="0">
                  <a:moveTo>
                    <a:pt x="18782" y="0"/>
                  </a:moveTo>
                  <a:lnTo>
                    <a:pt x="21600" y="2"/>
                  </a:lnTo>
                  <a:lnTo>
                    <a:pt x="2818" y="21600"/>
                  </a:lnTo>
                  <a:lnTo>
                    <a:pt x="0" y="2159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610" name="Rectangle 8"/>
            <p:cNvSpPr/>
            <p:nvPr/>
          </p:nvSpPr>
          <p:spPr>
            <a:xfrm>
              <a:off x="4965528" y="649012"/>
              <a:ext cx="384518" cy="1351513"/>
            </a:xfrm>
            <a:custGeom>
              <a:avLst/>
              <a:gdLst/>
              <a:ahLst/>
              <a:cxnLst>
                <a:cxn ang="0">
                  <a:pos x="wd2" y="hd2"/>
                </a:cxn>
                <a:cxn ang="5400000">
                  <a:pos x="wd2" y="hd2"/>
                </a:cxn>
                <a:cxn ang="10800000">
                  <a:pos x="wd2" y="hd2"/>
                </a:cxn>
                <a:cxn ang="16200000">
                  <a:pos x="wd2" y="hd2"/>
                </a:cxn>
              </a:cxnLst>
              <a:rect l="0" t="0" r="r" b="b"/>
              <a:pathLst>
                <a:path w="21600" h="21600" extrusionOk="0">
                  <a:moveTo>
                    <a:pt x="0" y="54"/>
                  </a:moveTo>
                  <a:lnTo>
                    <a:pt x="688" y="0"/>
                  </a:lnTo>
                  <a:lnTo>
                    <a:pt x="21600" y="21546"/>
                  </a:lnTo>
                  <a:lnTo>
                    <a:pt x="20912"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611" name="Rectangle 9"/>
            <p:cNvSpPr/>
            <p:nvPr/>
          </p:nvSpPr>
          <p:spPr>
            <a:xfrm>
              <a:off x="1140127" y="1179683"/>
              <a:ext cx="1063021" cy="3055596"/>
            </a:xfrm>
            <a:custGeom>
              <a:avLst/>
              <a:gdLst/>
              <a:ahLst/>
              <a:cxnLst>
                <a:cxn ang="0">
                  <a:pos x="wd2" y="hd2"/>
                </a:cxn>
                <a:cxn ang="5400000">
                  <a:pos x="wd2" y="hd2"/>
                </a:cxn>
                <a:cxn ang="10800000">
                  <a:pos x="wd2" y="hd2"/>
                </a:cxn>
                <a:cxn ang="16200000">
                  <a:pos x="wd2" y="hd2"/>
                </a:cxn>
              </a:cxnLst>
              <a:rect l="0" t="0" r="r" b="b"/>
              <a:pathLst>
                <a:path w="21600" h="21600" extrusionOk="0">
                  <a:moveTo>
                    <a:pt x="0" y="29"/>
                  </a:moveTo>
                  <a:lnTo>
                    <a:pt x="244" y="0"/>
                  </a:lnTo>
                  <a:lnTo>
                    <a:pt x="21600" y="21571"/>
                  </a:lnTo>
                  <a:lnTo>
                    <a:pt x="21356"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612" name="Rectangle 10"/>
            <p:cNvSpPr/>
            <p:nvPr/>
          </p:nvSpPr>
          <p:spPr>
            <a:xfrm>
              <a:off x="39266" y="1187305"/>
              <a:ext cx="1083518" cy="3192752"/>
            </a:xfrm>
            <a:custGeom>
              <a:avLst/>
              <a:gdLst/>
              <a:ahLst/>
              <a:cxnLst>
                <a:cxn ang="0">
                  <a:pos x="wd2" y="hd2"/>
                </a:cxn>
                <a:cxn ang="5400000">
                  <a:pos x="wd2" y="hd2"/>
                </a:cxn>
                <a:cxn ang="10800000">
                  <a:pos x="wd2" y="hd2"/>
                </a:cxn>
                <a:cxn ang="16200000">
                  <a:pos x="wd2" y="hd2"/>
                </a:cxn>
              </a:cxnLst>
              <a:rect l="0" t="0" r="r" b="b"/>
              <a:pathLst>
                <a:path w="21600" h="21600" extrusionOk="0">
                  <a:moveTo>
                    <a:pt x="21360" y="0"/>
                  </a:moveTo>
                  <a:lnTo>
                    <a:pt x="21600" y="27"/>
                  </a:lnTo>
                  <a:lnTo>
                    <a:pt x="240" y="21600"/>
                  </a:lnTo>
                  <a:lnTo>
                    <a:pt x="0" y="2157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613" name="Rectangle 11"/>
            <p:cNvSpPr/>
            <p:nvPr/>
          </p:nvSpPr>
          <p:spPr>
            <a:xfrm>
              <a:off x="904041" y="1183192"/>
              <a:ext cx="236618" cy="3018415"/>
            </a:xfrm>
            <a:custGeom>
              <a:avLst/>
              <a:gdLst/>
              <a:ahLst/>
              <a:cxnLst>
                <a:cxn ang="0">
                  <a:pos x="wd2" y="hd2"/>
                </a:cxn>
                <a:cxn ang="5400000">
                  <a:pos x="wd2" y="hd2"/>
                </a:cxn>
                <a:cxn ang="10800000">
                  <a:pos x="wd2" y="hd2"/>
                </a:cxn>
                <a:cxn ang="16200000">
                  <a:pos x="wd2" y="hd2"/>
                </a:cxn>
              </a:cxnLst>
              <a:rect l="0" t="0" r="r" b="b"/>
              <a:pathLst>
                <a:path w="21600" h="21600" extrusionOk="0">
                  <a:moveTo>
                    <a:pt x="20444" y="0"/>
                  </a:moveTo>
                  <a:lnTo>
                    <a:pt x="21600" y="7"/>
                  </a:lnTo>
                  <a:lnTo>
                    <a:pt x="1156" y="21600"/>
                  </a:lnTo>
                  <a:lnTo>
                    <a:pt x="0" y="2159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614" name="Freeform 12"/>
            <p:cNvSpPr/>
            <p:nvPr/>
          </p:nvSpPr>
          <p:spPr>
            <a:xfrm>
              <a:off x="2560637" y="3006724"/>
              <a:ext cx="989013" cy="247651"/>
            </a:xfrm>
            <a:custGeom>
              <a:avLst/>
              <a:gdLst/>
              <a:ahLst/>
              <a:cxnLst>
                <a:cxn ang="0">
                  <a:pos x="wd2" y="hd2"/>
                </a:cxn>
                <a:cxn ang="5400000">
                  <a:pos x="wd2" y="hd2"/>
                </a:cxn>
                <a:cxn ang="10800000">
                  <a:pos x="wd2" y="hd2"/>
                </a:cxn>
                <a:cxn ang="16200000">
                  <a:pos x="wd2" y="hd2"/>
                </a:cxn>
              </a:cxnLst>
              <a:rect l="0" t="0" r="r" b="b"/>
              <a:pathLst>
                <a:path w="21600" h="21600" extrusionOk="0">
                  <a:moveTo>
                    <a:pt x="208" y="2492"/>
                  </a:moveTo>
                  <a:lnTo>
                    <a:pt x="5617" y="4985"/>
                  </a:lnTo>
                  <a:lnTo>
                    <a:pt x="8702" y="4985"/>
                  </a:lnTo>
                  <a:lnTo>
                    <a:pt x="12274" y="4154"/>
                  </a:lnTo>
                  <a:lnTo>
                    <a:pt x="16399" y="2492"/>
                  </a:lnTo>
                  <a:lnTo>
                    <a:pt x="21184" y="0"/>
                  </a:lnTo>
                  <a:lnTo>
                    <a:pt x="21600" y="15785"/>
                  </a:lnTo>
                  <a:lnTo>
                    <a:pt x="17231" y="19108"/>
                  </a:lnTo>
                  <a:lnTo>
                    <a:pt x="14354" y="20769"/>
                  </a:lnTo>
                  <a:lnTo>
                    <a:pt x="11025" y="21600"/>
                  </a:lnTo>
                  <a:lnTo>
                    <a:pt x="7454" y="21600"/>
                  </a:lnTo>
                  <a:lnTo>
                    <a:pt x="3744" y="20769"/>
                  </a:lnTo>
                  <a:lnTo>
                    <a:pt x="0" y="18277"/>
                  </a:lnTo>
                  <a:lnTo>
                    <a:pt x="208" y="2492"/>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615" name="Freeform 13"/>
            <p:cNvSpPr/>
            <p:nvPr/>
          </p:nvSpPr>
          <p:spPr>
            <a:xfrm>
              <a:off x="3759199" y="3911599"/>
              <a:ext cx="1581151" cy="200026"/>
            </a:xfrm>
            <a:custGeom>
              <a:avLst/>
              <a:gdLst/>
              <a:ahLst/>
              <a:cxnLst>
                <a:cxn ang="0">
                  <a:pos x="wd2" y="hd2"/>
                </a:cxn>
                <a:cxn ang="5400000">
                  <a:pos x="wd2" y="hd2"/>
                </a:cxn>
                <a:cxn ang="10800000">
                  <a:pos x="wd2" y="hd2"/>
                </a:cxn>
                <a:cxn ang="16200000">
                  <a:pos x="wd2" y="hd2"/>
                </a:cxn>
              </a:cxnLst>
              <a:rect l="0" t="0" r="r" b="b"/>
              <a:pathLst>
                <a:path w="21600" h="21600" extrusionOk="0">
                  <a:moveTo>
                    <a:pt x="16401" y="1029"/>
                  </a:moveTo>
                  <a:lnTo>
                    <a:pt x="8723" y="1029"/>
                  </a:lnTo>
                  <a:lnTo>
                    <a:pt x="7287" y="0"/>
                  </a:lnTo>
                  <a:lnTo>
                    <a:pt x="4829" y="0"/>
                  </a:lnTo>
                  <a:lnTo>
                    <a:pt x="3915" y="1029"/>
                  </a:lnTo>
                  <a:lnTo>
                    <a:pt x="1175" y="1029"/>
                  </a:lnTo>
                  <a:lnTo>
                    <a:pt x="522" y="2057"/>
                  </a:lnTo>
                  <a:lnTo>
                    <a:pt x="131" y="3086"/>
                  </a:lnTo>
                  <a:lnTo>
                    <a:pt x="0" y="4114"/>
                  </a:lnTo>
                  <a:lnTo>
                    <a:pt x="261" y="7200"/>
                  </a:lnTo>
                  <a:lnTo>
                    <a:pt x="392" y="8229"/>
                  </a:lnTo>
                  <a:lnTo>
                    <a:pt x="653" y="9257"/>
                  </a:lnTo>
                  <a:lnTo>
                    <a:pt x="1305" y="10286"/>
                  </a:lnTo>
                  <a:lnTo>
                    <a:pt x="1958" y="12343"/>
                  </a:lnTo>
                  <a:lnTo>
                    <a:pt x="3132" y="14400"/>
                  </a:lnTo>
                  <a:lnTo>
                    <a:pt x="4568" y="15429"/>
                  </a:lnTo>
                  <a:lnTo>
                    <a:pt x="6373" y="17486"/>
                  </a:lnTo>
                  <a:lnTo>
                    <a:pt x="8462" y="18514"/>
                  </a:lnTo>
                  <a:lnTo>
                    <a:pt x="10941" y="20571"/>
                  </a:lnTo>
                  <a:lnTo>
                    <a:pt x="13530" y="20571"/>
                  </a:lnTo>
                  <a:lnTo>
                    <a:pt x="16401" y="21600"/>
                  </a:lnTo>
                  <a:lnTo>
                    <a:pt x="21600" y="21600"/>
                  </a:lnTo>
                  <a:lnTo>
                    <a:pt x="21600" y="2057"/>
                  </a:lnTo>
                  <a:lnTo>
                    <a:pt x="19120" y="2057"/>
                  </a:lnTo>
                  <a:lnTo>
                    <a:pt x="16401" y="1029"/>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616" name="Freeform 14"/>
            <p:cNvSpPr/>
            <p:nvPr/>
          </p:nvSpPr>
          <p:spPr>
            <a:xfrm>
              <a:off x="3797300" y="3997324"/>
              <a:ext cx="1543051" cy="388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535" y="4761"/>
                  </a:lnTo>
                  <a:lnTo>
                    <a:pt x="1471" y="8464"/>
                  </a:lnTo>
                  <a:lnTo>
                    <a:pt x="2675" y="12078"/>
                  </a:lnTo>
                  <a:lnTo>
                    <a:pt x="4414" y="15252"/>
                  </a:lnTo>
                  <a:lnTo>
                    <a:pt x="6531" y="17897"/>
                  </a:lnTo>
                  <a:lnTo>
                    <a:pt x="9206" y="20013"/>
                  </a:lnTo>
                  <a:lnTo>
                    <a:pt x="10677" y="20542"/>
                  </a:lnTo>
                  <a:lnTo>
                    <a:pt x="12394" y="21071"/>
                  </a:lnTo>
                  <a:lnTo>
                    <a:pt x="14133" y="21600"/>
                  </a:lnTo>
                  <a:lnTo>
                    <a:pt x="19059" y="21600"/>
                  </a:lnTo>
                  <a:lnTo>
                    <a:pt x="21600" y="21071"/>
                  </a:lnTo>
                  <a:lnTo>
                    <a:pt x="21600" y="5290"/>
                  </a:lnTo>
                  <a:lnTo>
                    <a:pt x="15604" y="5290"/>
                  </a:lnTo>
                  <a:lnTo>
                    <a:pt x="11212" y="4761"/>
                  </a:lnTo>
                  <a:lnTo>
                    <a:pt x="7066" y="3703"/>
                  </a:lnTo>
                  <a:lnTo>
                    <a:pt x="3344" y="2116"/>
                  </a:lnTo>
                  <a:lnTo>
                    <a:pt x="1605" y="1058"/>
                  </a:lnTo>
                  <a:lnTo>
                    <a:pt x="0" y="0"/>
                  </a:lnTo>
                  <a:close/>
                </a:path>
              </a:pathLst>
            </a:custGeom>
            <a:gradFill flip="none" rotWithShape="1">
              <a:gsLst>
                <a:gs pos="0">
                  <a:srgbClr val="663300"/>
                </a:gs>
                <a:gs pos="100000">
                  <a:srgbClr val="82582E"/>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617" name="Freeform 15"/>
            <p:cNvSpPr/>
            <p:nvPr/>
          </p:nvSpPr>
          <p:spPr>
            <a:xfrm>
              <a:off x="3825875" y="3911599"/>
              <a:ext cx="1514476" cy="142876"/>
            </a:xfrm>
            <a:custGeom>
              <a:avLst/>
              <a:gdLst/>
              <a:ahLst/>
              <a:cxnLst>
                <a:cxn ang="0">
                  <a:pos x="wd2" y="hd2"/>
                </a:cxn>
                <a:cxn ang="5400000">
                  <a:pos x="wd2" y="hd2"/>
                </a:cxn>
                <a:cxn ang="10800000">
                  <a:pos x="wd2" y="hd2"/>
                </a:cxn>
                <a:cxn ang="16200000">
                  <a:pos x="wd2" y="hd2"/>
                </a:cxn>
              </a:cxnLst>
              <a:rect l="0" t="0" r="r" b="b"/>
              <a:pathLst>
                <a:path w="21600" h="21600" extrusionOk="0">
                  <a:moveTo>
                    <a:pt x="15899" y="0"/>
                  </a:moveTo>
                  <a:lnTo>
                    <a:pt x="3679" y="0"/>
                  </a:lnTo>
                  <a:lnTo>
                    <a:pt x="2862" y="1440"/>
                  </a:lnTo>
                  <a:lnTo>
                    <a:pt x="2180" y="1440"/>
                  </a:lnTo>
                  <a:lnTo>
                    <a:pt x="1226" y="2880"/>
                  </a:lnTo>
                  <a:lnTo>
                    <a:pt x="681" y="2880"/>
                  </a:lnTo>
                  <a:lnTo>
                    <a:pt x="273" y="4320"/>
                  </a:lnTo>
                  <a:lnTo>
                    <a:pt x="136" y="4320"/>
                  </a:lnTo>
                  <a:lnTo>
                    <a:pt x="0" y="5760"/>
                  </a:lnTo>
                  <a:lnTo>
                    <a:pt x="136" y="7200"/>
                  </a:lnTo>
                  <a:lnTo>
                    <a:pt x="545" y="8640"/>
                  </a:lnTo>
                  <a:lnTo>
                    <a:pt x="1226" y="10080"/>
                  </a:lnTo>
                  <a:lnTo>
                    <a:pt x="2317" y="12960"/>
                  </a:lnTo>
                  <a:lnTo>
                    <a:pt x="3816" y="14400"/>
                  </a:lnTo>
                  <a:lnTo>
                    <a:pt x="5701" y="15840"/>
                  </a:lnTo>
                  <a:lnTo>
                    <a:pt x="7745" y="18720"/>
                  </a:lnTo>
                  <a:lnTo>
                    <a:pt x="10198" y="20160"/>
                  </a:lnTo>
                  <a:lnTo>
                    <a:pt x="12901" y="20160"/>
                  </a:lnTo>
                  <a:lnTo>
                    <a:pt x="15763" y="21600"/>
                  </a:lnTo>
                  <a:lnTo>
                    <a:pt x="21600" y="21600"/>
                  </a:lnTo>
                  <a:lnTo>
                    <a:pt x="21600" y="1440"/>
                  </a:lnTo>
                  <a:lnTo>
                    <a:pt x="17534" y="1440"/>
                  </a:lnTo>
                  <a:lnTo>
                    <a:pt x="15899"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618" name="Freeform 16"/>
            <p:cNvSpPr/>
            <p:nvPr/>
          </p:nvSpPr>
          <p:spPr>
            <a:xfrm>
              <a:off x="1055687" y="657224"/>
              <a:ext cx="161926" cy="246064"/>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672"/>
                  </a:lnTo>
                  <a:lnTo>
                    <a:pt x="6353" y="10034"/>
                  </a:lnTo>
                  <a:lnTo>
                    <a:pt x="6353" y="21600"/>
                  </a:lnTo>
                  <a:lnTo>
                    <a:pt x="15247" y="21600"/>
                  </a:lnTo>
                  <a:lnTo>
                    <a:pt x="15247" y="9197"/>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619" name="Freeform 17"/>
            <p:cNvSpPr/>
            <p:nvPr/>
          </p:nvSpPr>
          <p:spPr>
            <a:xfrm>
              <a:off x="1055687" y="893762"/>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1520" y="21600"/>
                  </a:moveTo>
                  <a:lnTo>
                    <a:pt x="17280" y="16200"/>
                  </a:lnTo>
                  <a:lnTo>
                    <a:pt x="21600" y="8100"/>
                  </a:lnTo>
                  <a:lnTo>
                    <a:pt x="20160" y="5400"/>
                  </a:lnTo>
                  <a:lnTo>
                    <a:pt x="15840" y="1350"/>
                  </a:lnTo>
                  <a:lnTo>
                    <a:pt x="10080" y="0"/>
                  </a:lnTo>
                  <a:lnTo>
                    <a:pt x="5760" y="0"/>
                  </a:lnTo>
                  <a:lnTo>
                    <a:pt x="2880" y="2700"/>
                  </a:lnTo>
                  <a:lnTo>
                    <a:pt x="0" y="8100"/>
                  </a:lnTo>
                  <a:lnTo>
                    <a:pt x="2880" y="14850"/>
                  </a:lnTo>
                  <a:lnTo>
                    <a:pt x="7200" y="18900"/>
                  </a:lnTo>
                  <a:lnTo>
                    <a:pt x="11520" y="21600"/>
                  </a:lnTo>
                  <a:close/>
                  <a:moveTo>
                    <a:pt x="11520" y="2700"/>
                  </a:moveTo>
                  <a:lnTo>
                    <a:pt x="15840" y="4050"/>
                  </a:lnTo>
                  <a:lnTo>
                    <a:pt x="17280" y="5400"/>
                  </a:lnTo>
                  <a:lnTo>
                    <a:pt x="17280" y="10800"/>
                  </a:lnTo>
                  <a:lnTo>
                    <a:pt x="12960" y="14850"/>
                  </a:lnTo>
                  <a:lnTo>
                    <a:pt x="11520" y="17550"/>
                  </a:lnTo>
                  <a:lnTo>
                    <a:pt x="7200" y="14850"/>
                  </a:lnTo>
                  <a:lnTo>
                    <a:pt x="4320" y="6750"/>
                  </a:lnTo>
                  <a:lnTo>
                    <a:pt x="7200" y="2700"/>
                  </a:lnTo>
                  <a:lnTo>
                    <a:pt x="11520"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620" name="Freeform 18"/>
            <p:cNvSpPr/>
            <p:nvPr/>
          </p:nvSpPr>
          <p:spPr>
            <a:xfrm>
              <a:off x="1055687" y="10175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2880" y="20400"/>
                  </a:lnTo>
                  <a:lnTo>
                    <a:pt x="5760" y="21600"/>
                  </a:lnTo>
                  <a:lnTo>
                    <a:pt x="12960" y="21600"/>
                  </a:lnTo>
                  <a:lnTo>
                    <a:pt x="18720" y="19200"/>
                  </a:lnTo>
                  <a:lnTo>
                    <a:pt x="21600" y="14400"/>
                  </a:lnTo>
                  <a:lnTo>
                    <a:pt x="20160" y="8400"/>
                  </a:lnTo>
                  <a:lnTo>
                    <a:pt x="11520" y="1200"/>
                  </a:lnTo>
                  <a:lnTo>
                    <a:pt x="11520" y="0"/>
                  </a:lnTo>
                  <a:lnTo>
                    <a:pt x="5760" y="4800"/>
                  </a:lnTo>
                  <a:lnTo>
                    <a:pt x="1440" y="9600"/>
                  </a:lnTo>
                  <a:lnTo>
                    <a:pt x="0" y="13200"/>
                  </a:lnTo>
                  <a:lnTo>
                    <a:pt x="0" y="18000"/>
                  </a:lnTo>
                  <a:close/>
                  <a:moveTo>
                    <a:pt x="2880" y="13200"/>
                  </a:moveTo>
                  <a:lnTo>
                    <a:pt x="4320" y="9600"/>
                  </a:lnTo>
                  <a:lnTo>
                    <a:pt x="11520" y="3600"/>
                  </a:lnTo>
                  <a:lnTo>
                    <a:pt x="15840" y="6000"/>
                  </a:lnTo>
                  <a:lnTo>
                    <a:pt x="17280" y="9600"/>
                  </a:lnTo>
                  <a:lnTo>
                    <a:pt x="18720" y="14400"/>
                  </a:lnTo>
                  <a:lnTo>
                    <a:pt x="18720" y="16800"/>
                  </a:lnTo>
                  <a:lnTo>
                    <a:pt x="15840" y="19200"/>
                  </a:lnTo>
                  <a:lnTo>
                    <a:pt x="10080" y="20400"/>
                  </a:lnTo>
                  <a:lnTo>
                    <a:pt x="4320" y="18000"/>
                  </a:lnTo>
                  <a:lnTo>
                    <a:pt x="2880" y="15600"/>
                  </a:lnTo>
                  <a:lnTo>
                    <a:pt x="288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621" name="Freeform 19"/>
            <p:cNvSpPr/>
            <p:nvPr/>
          </p:nvSpPr>
          <p:spPr>
            <a:xfrm>
              <a:off x="4883149" y="123824"/>
              <a:ext cx="161926" cy="2476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831"/>
                  </a:lnTo>
                  <a:lnTo>
                    <a:pt x="6353" y="9969"/>
                  </a:lnTo>
                  <a:lnTo>
                    <a:pt x="6353" y="21600"/>
                  </a:lnTo>
                  <a:lnTo>
                    <a:pt x="15247" y="21600"/>
                  </a:lnTo>
                  <a:lnTo>
                    <a:pt x="15247" y="9138"/>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622" name="Freeform 20"/>
            <p:cNvSpPr/>
            <p:nvPr/>
          </p:nvSpPr>
          <p:spPr>
            <a:xfrm>
              <a:off x="4892674" y="352424"/>
              <a:ext cx="133351" cy="152401"/>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16971" y="17550"/>
                  </a:lnTo>
                  <a:lnTo>
                    <a:pt x="21600" y="12150"/>
                  </a:lnTo>
                  <a:lnTo>
                    <a:pt x="21600" y="6750"/>
                  </a:lnTo>
                  <a:lnTo>
                    <a:pt x="16971" y="1350"/>
                  </a:lnTo>
                  <a:lnTo>
                    <a:pt x="10800" y="0"/>
                  </a:lnTo>
                  <a:lnTo>
                    <a:pt x="6171" y="1350"/>
                  </a:lnTo>
                  <a:lnTo>
                    <a:pt x="3086" y="4050"/>
                  </a:lnTo>
                  <a:lnTo>
                    <a:pt x="0" y="9450"/>
                  </a:lnTo>
                  <a:lnTo>
                    <a:pt x="3086" y="14850"/>
                  </a:lnTo>
                  <a:lnTo>
                    <a:pt x="10800" y="21600"/>
                  </a:lnTo>
                  <a:close/>
                  <a:moveTo>
                    <a:pt x="12343" y="2700"/>
                  </a:moveTo>
                  <a:lnTo>
                    <a:pt x="16971" y="4050"/>
                  </a:lnTo>
                  <a:lnTo>
                    <a:pt x="18514" y="6750"/>
                  </a:lnTo>
                  <a:lnTo>
                    <a:pt x="18514" y="9450"/>
                  </a:lnTo>
                  <a:lnTo>
                    <a:pt x="16971" y="12150"/>
                  </a:lnTo>
                  <a:lnTo>
                    <a:pt x="13886" y="16200"/>
                  </a:lnTo>
                  <a:lnTo>
                    <a:pt x="10800" y="18900"/>
                  </a:lnTo>
                  <a:lnTo>
                    <a:pt x="7714" y="16200"/>
                  </a:lnTo>
                  <a:lnTo>
                    <a:pt x="4629" y="12150"/>
                  </a:lnTo>
                  <a:lnTo>
                    <a:pt x="4629" y="6750"/>
                  </a:lnTo>
                  <a:lnTo>
                    <a:pt x="7714" y="4050"/>
                  </a:lnTo>
                  <a:lnTo>
                    <a:pt x="12343"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623" name="Freeform 21"/>
            <p:cNvSpPr/>
            <p:nvPr/>
          </p:nvSpPr>
          <p:spPr>
            <a:xfrm>
              <a:off x="4883149" y="485774"/>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1440" y="18000"/>
                  </a:moveTo>
                  <a:lnTo>
                    <a:pt x="4320" y="20400"/>
                  </a:lnTo>
                  <a:lnTo>
                    <a:pt x="7200" y="21600"/>
                  </a:lnTo>
                  <a:lnTo>
                    <a:pt x="14400" y="21600"/>
                  </a:lnTo>
                  <a:lnTo>
                    <a:pt x="20160" y="19200"/>
                  </a:lnTo>
                  <a:lnTo>
                    <a:pt x="21600" y="16800"/>
                  </a:lnTo>
                  <a:lnTo>
                    <a:pt x="21600" y="13200"/>
                  </a:lnTo>
                  <a:lnTo>
                    <a:pt x="20160" y="7200"/>
                  </a:lnTo>
                  <a:lnTo>
                    <a:pt x="17280" y="3600"/>
                  </a:lnTo>
                  <a:lnTo>
                    <a:pt x="12960" y="0"/>
                  </a:lnTo>
                  <a:lnTo>
                    <a:pt x="11520" y="0"/>
                  </a:lnTo>
                  <a:lnTo>
                    <a:pt x="5760" y="4800"/>
                  </a:lnTo>
                  <a:lnTo>
                    <a:pt x="2880" y="9600"/>
                  </a:lnTo>
                  <a:lnTo>
                    <a:pt x="0" y="13200"/>
                  </a:lnTo>
                  <a:lnTo>
                    <a:pt x="1440" y="18000"/>
                  </a:lnTo>
                  <a:close/>
                  <a:moveTo>
                    <a:pt x="4320" y="13200"/>
                  </a:moveTo>
                  <a:lnTo>
                    <a:pt x="5760" y="9600"/>
                  </a:lnTo>
                  <a:lnTo>
                    <a:pt x="8640" y="6000"/>
                  </a:lnTo>
                  <a:lnTo>
                    <a:pt x="10080" y="3600"/>
                  </a:lnTo>
                  <a:lnTo>
                    <a:pt x="11520" y="2400"/>
                  </a:lnTo>
                  <a:lnTo>
                    <a:pt x="18720" y="8400"/>
                  </a:lnTo>
                  <a:lnTo>
                    <a:pt x="20160" y="13200"/>
                  </a:lnTo>
                  <a:lnTo>
                    <a:pt x="15840" y="18000"/>
                  </a:lnTo>
                  <a:lnTo>
                    <a:pt x="12960" y="19200"/>
                  </a:lnTo>
                  <a:lnTo>
                    <a:pt x="7200" y="19200"/>
                  </a:lnTo>
                  <a:lnTo>
                    <a:pt x="5760" y="16800"/>
                  </a:lnTo>
                  <a:lnTo>
                    <a:pt x="4320" y="15600"/>
                  </a:lnTo>
                  <a:lnTo>
                    <a:pt x="432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624" name="Freeform 22"/>
            <p:cNvSpPr/>
            <p:nvPr/>
          </p:nvSpPr>
          <p:spPr>
            <a:xfrm>
              <a:off x="4816474" y="3806824"/>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9818" y="21600"/>
                  </a:moveTo>
                  <a:lnTo>
                    <a:pt x="17673" y="16200"/>
                  </a:lnTo>
                  <a:lnTo>
                    <a:pt x="21600" y="10800"/>
                  </a:lnTo>
                  <a:lnTo>
                    <a:pt x="21600" y="5400"/>
                  </a:lnTo>
                  <a:lnTo>
                    <a:pt x="17673" y="1350"/>
                  </a:lnTo>
                  <a:lnTo>
                    <a:pt x="9818" y="0"/>
                  </a:lnTo>
                  <a:lnTo>
                    <a:pt x="5891" y="0"/>
                  </a:lnTo>
                  <a:lnTo>
                    <a:pt x="1964" y="2700"/>
                  </a:lnTo>
                  <a:lnTo>
                    <a:pt x="0" y="8100"/>
                  </a:lnTo>
                  <a:lnTo>
                    <a:pt x="1964" y="13500"/>
                  </a:lnTo>
                  <a:lnTo>
                    <a:pt x="5891" y="18900"/>
                  </a:lnTo>
                  <a:lnTo>
                    <a:pt x="9818" y="21600"/>
                  </a:lnTo>
                  <a:close/>
                  <a:moveTo>
                    <a:pt x="9818" y="2700"/>
                  </a:moveTo>
                  <a:lnTo>
                    <a:pt x="15709" y="4050"/>
                  </a:lnTo>
                  <a:lnTo>
                    <a:pt x="17673" y="5400"/>
                  </a:lnTo>
                  <a:lnTo>
                    <a:pt x="17673" y="8100"/>
                  </a:lnTo>
                  <a:lnTo>
                    <a:pt x="15709" y="10800"/>
                  </a:lnTo>
                  <a:lnTo>
                    <a:pt x="11782" y="14850"/>
                  </a:lnTo>
                  <a:lnTo>
                    <a:pt x="9818" y="17550"/>
                  </a:lnTo>
                  <a:lnTo>
                    <a:pt x="5891" y="14850"/>
                  </a:lnTo>
                  <a:lnTo>
                    <a:pt x="1964" y="6750"/>
                  </a:lnTo>
                  <a:lnTo>
                    <a:pt x="5891" y="2700"/>
                  </a:lnTo>
                  <a:lnTo>
                    <a:pt x="9818"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625" name="Freeform 23"/>
            <p:cNvSpPr/>
            <p:nvPr/>
          </p:nvSpPr>
          <p:spPr>
            <a:xfrm>
              <a:off x="989012" y="0"/>
              <a:ext cx="4132264" cy="704850"/>
            </a:xfrm>
            <a:custGeom>
              <a:avLst/>
              <a:gdLst/>
              <a:ahLst/>
              <a:cxnLst>
                <a:cxn ang="0">
                  <a:pos x="wd2" y="hd2"/>
                </a:cxn>
                <a:cxn ang="5400000">
                  <a:pos x="wd2" y="hd2"/>
                </a:cxn>
                <a:cxn ang="10800000">
                  <a:pos x="wd2" y="hd2"/>
                </a:cxn>
                <a:cxn ang="16200000">
                  <a:pos x="wd2" y="hd2"/>
                </a:cxn>
              </a:cxnLst>
              <a:rect l="0" t="0" r="r" b="b"/>
              <a:pathLst>
                <a:path w="21600" h="21600" extrusionOk="0">
                  <a:moveTo>
                    <a:pt x="21458" y="0"/>
                  </a:moveTo>
                  <a:lnTo>
                    <a:pt x="21600" y="3503"/>
                  </a:lnTo>
                  <a:lnTo>
                    <a:pt x="50" y="21600"/>
                  </a:lnTo>
                  <a:lnTo>
                    <a:pt x="0" y="19265"/>
                  </a:lnTo>
                  <a:lnTo>
                    <a:pt x="10200" y="4670"/>
                  </a:lnTo>
                  <a:lnTo>
                    <a:pt x="11250" y="3795"/>
                  </a:lnTo>
                  <a:lnTo>
                    <a:pt x="21458"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626" name="Freeform 24"/>
            <p:cNvSpPr/>
            <p:nvPr/>
          </p:nvSpPr>
          <p:spPr>
            <a:xfrm>
              <a:off x="857249" y="4200524"/>
              <a:ext cx="133351" cy="150814"/>
            </a:xfrm>
            <a:custGeom>
              <a:avLst/>
              <a:gdLst/>
              <a:ahLst/>
              <a:cxnLst>
                <a:cxn ang="0">
                  <a:pos x="wd2" y="hd2"/>
                </a:cxn>
                <a:cxn ang="5400000">
                  <a:pos x="wd2" y="hd2"/>
                </a:cxn>
                <a:cxn ang="10800000">
                  <a:pos x="wd2" y="hd2"/>
                </a:cxn>
                <a:cxn ang="16200000">
                  <a:pos x="wd2" y="hd2"/>
                </a:cxn>
              </a:cxnLst>
              <a:rect l="0" t="0" r="r" b="b"/>
              <a:pathLst>
                <a:path w="21600" h="21600" extrusionOk="0">
                  <a:moveTo>
                    <a:pt x="9257" y="21600"/>
                  </a:moveTo>
                  <a:lnTo>
                    <a:pt x="15429" y="17507"/>
                  </a:lnTo>
                  <a:lnTo>
                    <a:pt x="20057" y="12051"/>
                  </a:lnTo>
                  <a:lnTo>
                    <a:pt x="21600" y="9549"/>
                  </a:lnTo>
                  <a:lnTo>
                    <a:pt x="21600" y="6821"/>
                  </a:lnTo>
                  <a:lnTo>
                    <a:pt x="18514" y="1364"/>
                  </a:lnTo>
                  <a:lnTo>
                    <a:pt x="10800" y="0"/>
                  </a:lnTo>
                  <a:lnTo>
                    <a:pt x="7714" y="0"/>
                  </a:lnTo>
                  <a:lnTo>
                    <a:pt x="3086" y="2728"/>
                  </a:lnTo>
                  <a:lnTo>
                    <a:pt x="0" y="5457"/>
                  </a:lnTo>
                  <a:lnTo>
                    <a:pt x="0" y="8185"/>
                  </a:lnTo>
                  <a:lnTo>
                    <a:pt x="1543" y="13415"/>
                  </a:lnTo>
                  <a:lnTo>
                    <a:pt x="6171" y="18872"/>
                  </a:lnTo>
                  <a:lnTo>
                    <a:pt x="9257" y="21600"/>
                  </a:lnTo>
                  <a:close/>
                  <a:moveTo>
                    <a:pt x="12343" y="2728"/>
                  </a:moveTo>
                  <a:lnTo>
                    <a:pt x="16971" y="4093"/>
                  </a:lnTo>
                  <a:lnTo>
                    <a:pt x="18514" y="6821"/>
                  </a:lnTo>
                  <a:lnTo>
                    <a:pt x="18514" y="9549"/>
                  </a:lnTo>
                  <a:lnTo>
                    <a:pt x="16971" y="12051"/>
                  </a:lnTo>
                  <a:lnTo>
                    <a:pt x="10800" y="17507"/>
                  </a:lnTo>
                  <a:lnTo>
                    <a:pt x="9257" y="17507"/>
                  </a:lnTo>
                  <a:lnTo>
                    <a:pt x="6171" y="14779"/>
                  </a:lnTo>
                  <a:lnTo>
                    <a:pt x="4629" y="10914"/>
                  </a:lnTo>
                  <a:lnTo>
                    <a:pt x="4629" y="6821"/>
                  </a:lnTo>
                  <a:lnTo>
                    <a:pt x="7714" y="2728"/>
                  </a:lnTo>
                  <a:lnTo>
                    <a:pt x="12343" y="272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627" name="Freeform 25"/>
            <p:cNvSpPr/>
            <p:nvPr/>
          </p:nvSpPr>
          <p:spPr>
            <a:xfrm>
              <a:off x="2198687" y="43576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2880" y="19200"/>
                  </a:moveTo>
                  <a:lnTo>
                    <a:pt x="5760" y="21600"/>
                  </a:lnTo>
                  <a:lnTo>
                    <a:pt x="10080" y="21600"/>
                  </a:lnTo>
                  <a:lnTo>
                    <a:pt x="15840" y="20400"/>
                  </a:lnTo>
                  <a:lnTo>
                    <a:pt x="20160" y="15600"/>
                  </a:lnTo>
                  <a:lnTo>
                    <a:pt x="21600" y="13200"/>
                  </a:lnTo>
                  <a:lnTo>
                    <a:pt x="20160" y="9600"/>
                  </a:lnTo>
                  <a:lnTo>
                    <a:pt x="15840" y="4800"/>
                  </a:lnTo>
                  <a:lnTo>
                    <a:pt x="11520" y="2400"/>
                  </a:lnTo>
                  <a:lnTo>
                    <a:pt x="8640" y="0"/>
                  </a:lnTo>
                  <a:lnTo>
                    <a:pt x="5760" y="0"/>
                  </a:lnTo>
                  <a:lnTo>
                    <a:pt x="2880" y="6000"/>
                  </a:lnTo>
                  <a:lnTo>
                    <a:pt x="0" y="10800"/>
                  </a:lnTo>
                  <a:lnTo>
                    <a:pt x="0" y="15600"/>
                  </a:lnTo>
                  <a:lnTo>
                    <a:pt x="2880" y="19200"/>
                  </a:lnTo>
                  <a:close/>
                  <a:moveTo>
                    <a:pt x="2880" y="14400"/>
                  </a:moveTo>
                  <a:lnTo>
                    <a:pt x="7200" y="3600"/>
                  </a:lnTo>
                  <a:lnTo>
                    <a:pt x="7200" y="2400"/>
                  </a:lnTo>
                  <a:lnTo>
                    <a:pt x="15840" y="7200"/>
                  </a:lnTo>
                  <a:lnTo>
                    <a:pt x="18720" y="10800"/>
                  </a:lnTo>
                  <a:lnTo>
                    <a:pt x="18720" y="14400"/>
                  </a:lnTo>
                  <a:lnTo>
                    <a:pt x="17280" y="16800"/>
                  </a:lnTo>
                  <a:lnTo>
                    <a:pt x="11520" y="19200"/>
                  </a:lnTo>
                  <a:lnTo>
                    <a:pt x="8640" y="19200"/>
                  </a:lnTo>
                  <a:lnTo>
                    <a:pt x="5760" y="18000"/>
                  </a:lnTo>
                  <a:lnTo>
                    <a:pt x="4320" y="16800"/>
                  </a:lnTo>
                  <a:lnTo>
                    <a:pt x="2880" y="144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628" name="Freeform 26"/>
            <p:cNvSpPr/>
            <p:nvPr/>
          </p:nvSpPr>
          <p:spPr>
            <a:xfrm>
              <a:off x="9524" y="4357687"/>
              <a:ext cx="114301" cy="1428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8640"/>
                  </a:lnTo>
                  <a:lnTo>
                    <a:pt x="18254" y="2880"/>
                  </a:lnTo>
                  <a:lnTo>
                    <a:pt x="10952" y="0"/>
                  </a:lnTo>
                  <a:lnTo>
                    <a:pt x="3651" y="2880"/>
                  </a:lnTo>
                  <a:lnTo>
                    <a:pt x="0" y="8640"/>
                  </a:lnTo>
                  <a:lnTo>
                    <a:pt x="1825" y="14400"/>
                  </a:lnTo>
                  <a:lnTo>
                    <a:pt x="9127" y="18720"/>
                  </a:lnTo>
                  <a:lnTo>
                    <a:pt x="16428" y="21600"/>
                  </a:lnTo>
                  <a:lnTo>
                    <a:pt x="21600" y="21600"/>
                  </a:lnTo>
                  <a:close/>
                  <a:moveTo>
                    <a:pt x="7301" y="4320"/>
                  </a:moveTo>
                  <a:lnTo>
                    <a:pt x="16428" y="4320"/>
                  </a:lnTo>
                  <a:lnTo>
                    <a:pt x="18254" y="10080"/>
                  </a:lnTo>
                  <a:lnTo>
                    <a:pt x="18254" y="18720"/>
                  </a:lnTo>
                  <a:lnTo>
                    <a:pt x="7301" y="15840"/>
                  </a:lnTo>
                  <a:lnTo>
                    <a:pt x="3651" y="11520"/>
                  </a:lnTo>
                  <a:lnTo>
                    <a:pt x="3651" y="7200"/>
                  </a:lnTo>
                  <a:lnTo>
                    <a:pt x="7301" y="432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629" name="Oval 27"/>
            <p:cNvSpPr/>
            <p:nvPr/>
          </p:nvSpPr>
          <p:spPr>
            <a:xfrm>
              <a:off x="79374" y="4303712"/>
              <a:ext cx="2190751" cy="617539"/>
            </a:xfrm>
            <a:prstGeom prst="ellipse">
              <a:avLst/>
            </a:pr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630" name="Oval 28"/>
            <p:cNvSpPr/>
            <p:nvPr/>
          </p:nvSpPr>
          <p:spPr>
            <a:xfrm>
              <a:off x="0" y="4297362"/>
              <a:ext cx="2384426" cy="457201"/>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631" name="Oval 29"/>
            <p:cNvSpPr/>
            <p:nvPr/>
          </p:nvSpPr>
          <p:spPr>
            <a:xfrm>
              <a:off x="74612" y="4338637"/>
              <a:ext cx="2262189" cy="349251"/>
            </a:xfrm>
            <a:prstGeom prst="ellipse">
              <a:avLst/>
            </a:prstGeom>
            <a:gradFill flip="none" rotWithShape="1">
              <a:gsLst>
                <a:gs pos="0">
                  <a:srgbClr val="663300"/>
                </a:gs>
                <a:gs pos="100000">
                  <a:srgbClr val="82582E"/>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632" name="Freeform 30"/>
            <p:cNvSpPr/>
            <p:nvPr/>
          </p:nvSpPr>
          <p:spPr>
            <a:xfrm>
              <a:off x="2141537" y="4224337"/>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5840" y="21600"/>
                  </a:moveTo>
                  <a:lnTo>
                    <a:pt x="18720" y="14850"/>
                  </a:lnTo>
                  <a:lnTo>
                    <a:pt x="21600" y="9450"/>
                  </a:lnTo>
                  <a:lnTo>
                    <a:pt x="18720" y="4050"/>
                  </a:lnTo>
                  <a:lnTo>
                    <a:pt x="14400" y="0"/>
                  </a:lnTo>
                  <a:lnTo>
                    <a:pt x="7200" y="1350"/>
                  </a:lnTo>
                  <a:lnTo>
                    <a:pt x="1440" y="6750"/>
                  </a:lnTo>
                  <a:lnTo>
                    <a:pt x="0" y="9450"/>
                  </a:lnTo>
                  <a:lnTo>
                    <a:pt x="1440" y="13500"/>
                  </a:lnTo>
                  <a:lnTo>
                    <a:pt x="5760" y="17550"/>
                  </a:lnTo>
                  <a:lnTo>
                    <a:pt x="11520" y="20250"/>
                  </a:lnTo>
                  <a:lnTo>
                    <a:pt x="15840" y="21600"/>
                  </a:lnTo>
                  <a:close/>
                  <a:moveTo>
                    <a:pt x="10080" y="4050"/>
                  </a:moveTo>
                  <a:lnTo>
                    <a:pt x="14400" y="4050"/>
                  </a:lnTo>
                  <a:lnTo>
                    <a:pt x="17280" y="5400"/>
                  </a:lnTo>
                  <a:lnTo>
                    <a:pt x="17280" y="10800"/>
                  </a:lnTo>
                  <a:lnTo>
                    <a:pt x="15840" y="16200"/>
                  </a:lnTo>
                  <a:lnTo>
                    <a:pt x="14400" y="17550"/>
                  </a:lnTo>
                  <a:lnTo>
                    <a:pt x="14400" y="18900"/>
                  </a:lnTo>
                  <a:lnTo>
                    <a:pt x="10080" y="16200"/>
                  </a:lnTo>
                  <a:lnTo>
                    <a:pt x="7200" y="14850"/>
                  </a:lnTo>
                  <a:lnTo>
                    <a:pt x="4320" y="9450"/>
                  </a:lnTo>
                  <a:lnTo>
                    <a:pt x="5760" y="6750"/>
                  </a:lnTo>
                  <a:lnTo>
                    <a:pt x="10080"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633" name="Freeform 31"/>
            <p:cNvSpPr/>
            <p:nvPr/>
          </p:nvSpPr>
          <p:spPr>
            <a:xfrm>
              <a:off x="4806949" y="3930649"/>
              <a:ext cx="114301"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3600" y="20400"/>
                  </a:lnTo>
                  <a:lnTo>
                    <a:pt x="7200" y="21600"/>
                  </a:lnTo>
                  <a:lnTo>
                    <a:pt x="14400" y="21600"/>
                  </a:lnTo>
                  <a:lnTo>
                    <a:pt x="19800" y="19200"/>
                  </a:lnTo>
                  <a:lnTo>
                    <a:pt x="21600" y="13200"/>
                  </a:lnTo>
                  <a:lnTo>
                    <a:pt x="18000" y="3600"/>
                  </a:lnTo>
                  <a:lnTo>
                    <a:pt x="12600" y="0"/>
                  </a:lnTo>
                  <a:lnTo>
                    <a:pt x="10800" y="0"/>
                  </a:lnTo>
                  <a:lnTo>
                    <a:pt x="5400" y="4800"/>
                  </a:lnTo>
                  <a:lnTo>
                    <a:pt x="1800" y="9600"/>
                  </a:lnTo>
                  <a:lnTo>
                    <a:pt x="0" y="13200"/>
                  </a:lnTo>
                  <a:lnTo>
                    <a:pt x="0" y="18000"/>
                  </a:lnTo>
                  <a:close/>
                  <a:moveTo>
                    <a:pt x="3600" y="13200"/>
                  </a:moveTo>
                  <a:lnTo>
                    <a:pt x="5400" y="9600"/>
                  </a:lnTo>
                  <a:lnTo>
                    <a:pt x="9000" y="4800"/>
                  </a:lnTo>
                  <a:lnTo>
                    <a:pt x="10800" y="3600"/>
                  </a:lnTo>
                  <a:lnTo>
                    <a:pt x="16200" y="6000"/>
                  </a:lnTo>
                  <a:lnTo>
                    <a:pt x="18000" y="9600"/>
                  </a:lnTo>
                  <a:lnTo>
                    <a:pt x="19800" y="14400"/>
                  </a:lnTo>
                  <a:lnTo>
                    <a:pt x="19800" y="16800"/>
                  </a:lnTo>
                  <a:lnTo>
                    <a:pt x="16200" y="19200"/>
                  </a:lnTo>
                  <a:lnTo>
                    <a:pt x="9000" y="20400"/>
                  </a:lnTo>
                  <a:lnTo>
                    <a:pt x="7200" y="19200"/>
                  </a:lnTo>
                  <a:lnTo>
                    <a:pt x="3600" y="18000"/>
                  </a:lnTo>
                  <a:lnTo>
                    <a:pt x="360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634" name="Rectangle 32"/>
            <p:cNvSpPr/>
            <p:nvPr/>
          </p:nvSpPr>
          <p:spPr>
            <a:xfrm>
              <a:off x="2927349" y="1025524"/>
              <a:ext cx="274638" cy="4030664"/>
            </a:xfrm>
            <a:prstGeom prst="rect">
              <a:avLst/>
            </a:pr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635" name="Rectangle 33"/>
            <p:cNvSpPr/>
            <p:nvPr/>
          </p:nvSpPr>
          <p:spPr>
            <a:xfrm>
              <a:off x="3006724" y="663574"/>
              <a:ext cx="120651" cy="381000"/>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636" name="AutoShape 34"/>
            <p:cNvSpPr/>
            <p:nvPr/>
          </p:nvSpPr>
          <p:spPr>
            <a:xfrm>
              <a:off x="2898774" y="977899"/>
              <a:ext cx="325439" cy="82551"/>
            </a:xfrm>
            <a:prstGeom prst="roundRect">
              <a:avLst>
                <a:gd name="adj" fmla="val 16667"/>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637" name="Freeform 35"/>
            <p:cNvSpPr/>
            <p:nvPr/>
          </p:nvSpPr>
          <p:spPr>
            <a:xfrm>
              <a:off x="3035299" y="638174"/>
              <a:ext cx="400051" cy="25019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1029" y="1151"/>
                  </a:lnTo>
                  <a:lnTo>
                    <a:pt x="1029" y="822"/>
                  </a:lnTo>
                  <a:lnTo>
                    <a:pt x="0" y="164"/>
                  </a:lnTo>
                  <a:lnTo>
                    <a:pt x="6171" y="0"/>
                  </a:lnTo>
                  <a:lnTo>
                    <a:pt x="6686" y="658"/>
                  </a:lnTo>
                  <a:lnTo>
                    <a:pt x="7543" y="905"/>
                  </a:lnTo>
                </a:path>
              </a:pathLst>
            </a:cu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638" name="Freeform 36"/>
            <p:cNvSpPr/>
            <p:nvPr/>
          </p:nvSpPr>
          <p:spPr>
            <a:xfrm>
              <a:off x="2817812" y="466724"/>
              <a:ext cx="503239" cy="219076"/>
            </a:xfrm>
            <a:custGeom>
              <a:avLst/>
              <a:gdLst/>
              <a:ahLst/>
              <a:cxnLst>
                <a:cxn ang="0">
                  <a:pos x="wd2" y="hd2"/>
                </a:cxn>
                <a:cxn ang="5400000">
                  <a:pos x="wd2" y="hd2"/>
                </a:cxn>
                <a:cxn ang="10800000">
                  <a:pos x="wd2" y="hd2"/>
                </a:cxn>
                <a:cxn ang="16200000">
                  <a:pos x="wd2" y="hd2"/>
                </a:cxn>
              </a:cxnLst>
              <a:rect l="0" t="0" r="r" b="b"/>
              <a:pathLst>
                <a:path w="21600" h="21600" extrusionOk="0">
                  <a:moveTo>
                    <a:pt x="11005" y="0"/>
                  </a:moveTo>
                  <a:lnTo>
                    <a:pt x="15516" y="939"/>
                  </a:lnTo>
                  <a:lnTo>
                    <a:pt x="18797" y="5635"/>
                  </a:lnTo>
                  <a:lnTo>
                    <a:pt x="20780" y="12209"/>
                  </a:lnTo>
                  <a:lnTo>
                    <a:pt x="21600" y="21600"/>
                  </a:lnTo>
                  <a:lnTo>
                    <a:pt x="0" y="21600"/>
                  </a:lnTo>
                  <a:lnTo>
                    <a:pt x="752" y="12209"/>
                  </a:lnTo>
                  <a:lnTo>
                    <a:pt x="3213" y="5635"/>
                  </a:lnTo>
                  <a:lnTo>
                    <a:pt x="6494" y="939"/>
                  </a:lnTo>
                  <a:lnTo>
                    <a:pt x="11005"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grpSp>
      <p:sp>
        <p:nvSpPr>
          <p:cNvPr id="2640" name="Title Text"/>
          <p:cNvSpPr txBox="1">
            <a:spLocks noGrp="1"/>
          </p:cNvSpPr>
          <p:nvPr>
            <p:ph type="title"/>
          </p:nvPr>
        </p:nvSpPr>
        <p:spPr>
          <a:xfrm>
            <a:off x="457200" y="277813"/>
            <a:ext cx="8229600" cy="1143001"/>
          </a:xfrm>
          <a:prstGeom prst="rect">
            <a:avLst/>
          </a:prstGeom>
        </p:spPr>
        <p:txBody>
          <a:bodyPr/>
          <a:lstStyle>
            <a:lvl1pPr>
              <a:defRPr>
                <a:solidFill>
                  <a:srgbClr val="DBBD71"/>
                </a:solidFill>
              </a:defRPr>
            </a:lvl1pPr>
          </a:lstStyle>
          <a:p>
            <a:r>
              <a:t>Title Text</a:t>
            </a:r>
          </a:p>
        </p:txBody>
      </p:sp>
      <p:sp>
        <p:nvSpPr>
          <p:cNvPr id="2641" name="Body Level One…"/>
          <p:cNvSpPr txBox="1">
            <a:spLocks noGrp="1"/>
          </p:cNvSpPr>
          <p:nvPr>
            <p:ph type="body" idx="1"/>
          </p:nvPr>
        </p:nvSpPr>
        <p:spPr>
          <a:prstGeom prst="rect">
            <a:avLst/>
          </a:prstGeom>
        </p:spPr>
        <p:txBody>
          <a:bodyPr vert="eaVert"/>
          <a:lstStyle>
            <a:lvl1pPr>
              <a:buClr>
                <a:srgbClr val="FFCC66"/>
              </a:buClr>
              <a:buSzPct val="65000"/>
              <a:buChar char="■"/>
              <a:defRPr>
                <a:latin typeface="Tahoma"/>
                <a:ea typeface="Tahoma"/>
                <a:cs typeface="Tahoma"/>
                <a:sym typeface="Tahoma"/>
              </a:defRPr>
            </a:lvl1pPr>
            <a:lvl2pPr>
              <a:buClr>
                <a:srgbClr val="FFCC66"/>
              </a:buClr>
              <a:buSzPct val="65000"/>
              <a:buChar char="■"/>
              <a:defRPr>
                <a:latin typeface="Tahoma"/>
                <a:ea typeface="Tahoma"/>
                <a:cs typeface="Tahoma"/>
                <a:sym typeface="Tahoma"/>
              </a:defRPr>
            </a:lvl2pPr>
            <a:lvl3pPr>
              <a:buClr>
                <a:srgbClr val="FFCC66"/>
              </a:buClr>
              <a:buSzPct val="65000"/>
              <a:buChar char="■"/>
              <a:defRPr>
                <a:latin typeface="Tahoma"/>
                <a:ea typeface="Tahoma"/>
                <a:cs typeface="Tahoma"/>
                <a:sym typeface="Tahoma"/>
              </a:defRPr>
            </a:lvl3pPr>
            <a:lvl4pPr>
              <a:buClr>
                <a:srgbClr val="FFCC66"/>
              </a:buClr>
              <a:buSzPct val="65000"/>
              <a:buChar char="■"/>
              <a:defRPr>
                <a:latin typeface="Tahoma"/>
                <a:ea typeface="Tahoma"/>
                <a:cs typeface="Tahoma"/>
                <a:sym typeface="Tahoma"/>
              </a:defRPr>
            </a:lvl4pPr>
            <a:lvl5pPr>
              <a:buClr>
                <a:srgbClr val="FFCC66"/>
              </a:buClr>
              <a:buSzPct val="65000"/>
              <a:buChar char="■"/>
              <a:defRPr>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2642" name="Slide Number"/>
          <p:cNvSpPr txBox="1">
            <a:spLocks noGrp="1"/>
          </p:cNvSpPr>
          <p:nvPr>
            <p:ph type="sldNum" sz="quarter" idx="2"/>
          </p:nvPr>
        </p:nvSpPr>
        <p:spPr>
          <a:xfrm>
            <a:off x="8416270" y="6466522"/>
            <a:ext cx="270531" cy="269241"/>
          </a:xfrm>
          <a:prstGeom prst="rect">
            <a:avLst/>
          </a:prstGeom>
        </p:spPr>
        <p:txBody>
          <a:bodyPr anchor="b"/>
          <a:lstStyle>
            <a:lvl1pPr>
              <a:defRPr sz="1200">
                <a:latin typeface="Tahoma"/>
                <a:ea typeface="Tahoma"/>
                <a:cs typeface="Tahoma"/>
                <a:sym typeface="Tahoma"/>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1121375442"/>
      </p:ext>
    </p:extLst>
  </p:cSld>
  <p:clrMapOvr>
    <a:masterClrMapping/>
  </p:clrMapOvr>
  <p:transition spd="med"/>
</p:sldLayout>
</file>

<file path=ppt/slideLayouts/slideLayout342.xml><?xml version="1.0" encoding="utf-8"?>
<p:sldLayout xmlns:a="http://schemas.openxmlformats.org/drawingml/2006/main" xmlns:r="http://schemas.openxmlformats.org/officeDocument/2006/relationships" xmlns:p="http://schemas.openxmlformats.org/presentationml/2006/main" showMasterSp="0" type="tx">
  <p:cSld name="9_Vertical Title and Text">
    <p:bg>
      <p:bgPr>
        <a:gradFill flip="none" rotWithShape="1">
          <a:gsLst>
            <a:gs pos="0">
              <a:srgbClr val="663300"/>
            </a:gs>
            <a:gs pos="50000">
              <a:srgbClr val="996600"/>
            </a:gs>
            <a:gs pos="100000">
              <a:srgbClr val="663300"/>
            </a:gs>
          </a:gsLst>
          <a:lin ang="5400000" scaled="0"/>
        </a:gradFill>
        <a:effectLst/>
      </p:bgPr>
    </p:bg>
    <p:spTree>
      <p:nvGrpSpPr>
        <p:cNvPr id="1" name=""/>
        <p:cNvGrpSpPr/>
        <p:nvPr/>
      </p:nvGrpSpPr>
      <p:grpSpPr>
        <a:xfrm>
          <a:off x="0" y="0"/>
          <a:ext cx="0" cy="0"/>
          <a:chOff x="0" y="0"/>
          <a:chExt cx="0" cy="0"/>
        </a:xfrm>
      </p:grpSpPr>
      <p:grpSp>
        <p:nvGrpSpPr>
          <p:cNvPr id="2683" name="Group 2"/>
          <p:cNvGrpSpPr/>
          <p:nvPr/>
        </p:nvGrpSpPr>
        <p:grpSpPr>
          <a:xfrm>
            <a:off x="3800475" y="1789113"/>
            <a:ext cx="5350046" cy="5056188"/>
            <a:chOff x="0" y="0"/>
            <a:chExt cx="5350045" cy="5056187"/>
          </a:xfrm>
        </p:grpSpPr>
        <p:sp>
          <p:nvSpPr>
            <p:cNvPr id="2649" name="Rectangle 3"/>
            <p:cNvSpPr/>
            <p:nvPr/>
          </p:nvSpPr>
          <p:spPr>
            <a:xfrm>
              <a:off x="2914649" y="377824"/>
              <a:ext cx="312738" cy="161925"/>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650" name="Oval 4"/>
            <p:cNvSpPr/>
            <p:nvPr/>
          </p:nvSpPr>
          <p:spPr>
            <a:xfrm>
              <a:off x="3024187" y="92074"/>
              <a:ext cx="74613" cy="74613"/>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651" name="Rectangle 5"/>
            <p:cNvSpPr/>
            <p:nvPr/>
          </p:nvSpPr>
          <p:spPr>
            <a:xfrm>
              <a:off x="3991359" y="650874"/>
              <a:ext cx="951732" cy="3157539"/>
            </a:xfrm>
            <a:custGeom>
              <a:avLst/>
              <a:gdLst/>
              <a:ahLst/>
              <a:cxnLst>
                <a:cxn ang="0">
                  <a:pos x="wd2" y="hd2"/>
                </a:cxn>
                <a:cxn ang="5400000">
                  <a:pos x="wd2" y="hd2"/>
                </a:cxn>
                <a:cxn ang="10800000">
                  <a:pos x="wd2" y="hd2"/>
                </a:cxn>
                <a:cxn ang="16200000">
                  <a:pos x="wd2" y="hd2"/>
                </a:cxn>
              </a:cxnLst>
              <a:rect l="0" t="0" r="r" b="b"/>
              <a:pathLst>
                <a:path w="21600" h="21600" extrusionOk="0">
                  <a:moveTo>
                    <a:pt x="21324" y="0"/>
                  </a:moveTo>
                  <a:lnTo>
                    <a:pt x="21600" y="25"/>
                  </a:lnTo>
                  <a:lnTo>
                    <a:pt x="276" y="21600"/>
                  </a:lnTo>
                  <a:lnTo>
                    <a:pt x="0" y="21575"/>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652" name="Freeform 6"/>
            <p:cNvSpPr/>
            <p:nvPr/>
          </p:nvSpPr>
          <p:spPr>
            <a:xfrm>
              <a:off x="3932237" y="3779837"/>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5891" y="21600"/>
                  </a:moveTo>
                  <a:lnTo>
                    <a:pt x="13745" y="17550"/>
                  </a:lnTo>
                  <a:lnTo>
                    <a:pt x="19636" y="13500"/>
                  </a:lnTo>
                  <a:lnTo>
                    <a:pt x="21600" y="8100"/>
                  </a:lnTo>
                  <a:lnTo>
                    <a:pt x="19636" y="2700"/>
                  </a:lnTo>
                  <a:lnTo>
                    <a:pt x="11782" y="0"/>
                  </a:lnTo>
                  <a:lnTo>
                    <a:pt x="3927" y="2700"/>
                  </a:lnTo>
                  <a:lnTo>
                    <a:pt x="0" y="8100"/>
                  </a:lnTo>
                  <a:lnTo>
                    <a:pt x="0" y="13500"/>
                  </a:lnTo>
                  <a:lnTo>
                    <a:pt x="5891" y="21600"/>
                  </a:lnTo>
                  <a:close/>
                  <a:moveTo>
                    <a:pt x="13745" y="4050"/>
                  </a:moveTo>
                  <a:lnTo>
                    <a:pt x="17673" y="5400"/>
                  </a:lnTo>
                  <a:lnTo>
                    <a:pt x="19636" y="8100"/>
                  </a:lnTo>
                  <a:lnTo>
                    <a:pt x="19636" y="10800"/>
                  </a:lnTo>
                  <a:lnTo>
                    <a:pt x="11782" y="16200"/>
                  </a:lnTo>
                  <a:lnTo>
                    <a:pt x="7855" y="17550"/>
                  </a:lnTo>
                  <a:lnTo>
                    <a:pt x="3927" y="10800"/>
                  </a:lnTo>
                  <a:lnTo>
                    <a:pt x="5891" y="5400"/>
                  </a:lnTo>
                  <a:lnTo>
                    <a:pt x="9818" y="4050"/>
                  </a:lnTo>
                  <a:lnTo>
                    <a:pt x="13745"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653" name="Rectangle 7"/>
            <p:cNvSpPr/>
            <p:nvPr/>
          </p:nvSpPr>
          <p:spPr>
            <a:xfrm>
              <a:off x="4866237" y="648095"/>
              <a:ext cx="97326" cy="3171034"/>
            </a:xfrm>
            <a:custGeom>
              <a:avLst/>
              <a:gdLst/>
              <a:ahLst/>
              <a:cxnLst>
                <a:cxn ang="0">
                  <a:pos x="wd2" y="hd2"/>
                </a:cxn>
                <a:cxn ang="5400000">
                  <a:pos x="wd2" y="hd2"/>
                </a:cxn>
                <a:cxn ang="10800000">
                  <a:pos x="wd2" y="hd2"/>
                </a:cxn>
                <a:cxn ang="16200000">
                  <a:pos x="wd2" y="hd2"/>
                </a:cxn>
              </a:cxnLst>
              <a:rect l="0" t="0" r="r" b="b"/>
              <a:pathLst>
                <a:path w="21600" h="21600" extrusionOk="0">
                  <a:moveTo>
                    <a:pt x="18782" y="0"/>
                  </a:moveTo>
                  <a:lnTo>
                    <a:pt x="21600" y="2"/>
                  </a:lnTo>
                  <a:lnTo>
                    <a:pt x="2818" y="21600"/>
                  </a:lnTo>
                  <a:lnTo>
                    <a:pt x="0" y="2159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654" name="Rectangle 8"/>
            <p:cNvSpPr/>
            <p:nvPr/>
          </p:nvSpPr>
          <p:spPr>
            <a:xfrm>
              <a:off x="4965528" y="649012"/>
              <a:ext cx="384518" cy="1351513"/>
            </a:xfrm>
            <a:custGeom>
              <a:avLst/>
              <a:gdLst/>
              <a:ahLst/>
              <a:cxnLst>
                <a:cxn ang="0">
                  <a:pos x="wd2" y="hd2"/>
                </a:cxn>
                <a:cxn ang="5400000">
                  <a:pos x="wd2" y="hd2"/>
                </a:cxn>
                <a:cxn ang="10800000">
                  <a:pos x="wd2" y="hd2"/>
                </a:cxn>
                <a:cxn ang="16200000">
                  <a:pos x="wd2" y="hd2"/>
                </a:cxn>
              </a:cxnLst>
              <a:rect l="0" t="0" r="r" b="b"/>
              <a:pathLst>
                <a:path w="21600" h="21600" extrusionOk="0">
                  <a:moveTo>
                    <a:pt x="0" y="54"/>
                  </a:moveTo>
                  <a:lnTo>
                    <a:pt x="688" y="0"/>
                  </a:lnTo>
                  <a:lnTo>
                    <a:pt x="21600" y="21546"/>
                  </a:lnTo>
                  <a:lnTo>
                    <a:pt x="20912"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655" name="Rectangle 9"/>
            <p:cNvSpPr/>
            <p:nvPr/>
          </p:nvSpPr>
          <p:spPr>
            <a:xfrm>
              <a:off x="1140127" y="1179683"/>
              <a:ext cx="1063021" cy="3055596"/>
            </a:xfrm>
            <a:custGeom>
              <a:avLst/>
              <a:gdLst/>
              <a:ahLst/>
              <a:cxnLst>
                <a:cxn ang="0">
                  <a:pos x="wd2" y="hd2"/>
                </a:cxn>
                <a:cxn ang="5400000">
                  <a:pos x="wd2" y="hd2"/>
                </a:cxn>
                <a:cxn ang="10800000">
                  <a:pos x="wd2" y="hd2"/>
                </a:cxn>
                <a:cxn ang="16200000">
                  <a:pos x="wd2" y="hd2"/>
                </a:cxn>
              </a:cxnLst>
              <a:rect l="0" t="0" r="r" b="b"/>
              <a:pathLst>
                <a:path w="21600" h="21600" extrusionOk="0">
                  <a:moveTo>
                    <a:pt x="0" y="29"/>
                  </a:moveTo>
                  <a:lnTo>
                    <a:pt x="244" y="0"/>
                  </a:lnTo>
                  <a:lnTo>
                    <a:pt x="21600" y="21571"/>
                  </a:lnTo>
                  <a:lnTo>
                    <a:pt x="21356"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656" name="Rectangle 10"/>
            <p:cNvSpPr/>
            <p:nvPr/>
          </p:nvSpPr>
          <p:spPr>
            <a:xfrm>
              <a:off x="39266" y="1187305"/>
              <a:ext cx="1083518" cy="3192752"/>
            </a:xfrm>
            <a:custGeom>
              <a:avLst/>
              <a:gdLst/>
              <a:ahLst/>
              <a:cxnLst>
                <a:cxn ang="0">
                  <a:pos x="wd2" y="hd2"/>
                </a:cxn>
                <a:cxn ang="5400000">
                  <a:pos x="wd2" y="hd2"/>
                </a:cxn>
                <a:cxn ang="10800000">
                  <a:pos x="wd2" y="hd2"/>
                </a:cxn>
                <a:cxn ang="16200000">
                  <a:pos x="wd2" y="hd2"/>
                </a:cxn>
              </a:cxnLst>
              <a:rect l="0" t="0" r="r" b="b"/>
              <a:pathLst>
                <a:path w="21600" h="21600" extrusionOk="0">
                  <a:moveTo>
                    <a:pt x="21360" y="0"/>
                  </a:moveTo>
                  <a:lnTo>
                    <a:pt x="21600" y="27"/>
                  </a:lnTo>
                  <a:lnTo>
                    <a:pt x="240" y="21600"/>
                  </a:lnTo>
                  <a:lnTo>
                    <a:pt x="0" y="2157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657" name="Rectangle 11"/>
            <p:cNvSpPr/>
            <p:nvPr/>
          </p:nvSpPr>
          <p:spPr>
            <a:xfrm>
              <a:off x="904041" y="1183192"/>
              <a:ext cx="236618" cy="3018415"/>
            </a:xfrm>
            <a:custGeom>
              <a:avLst/>
              <a:gdLst/>
              <a:ahLst/>
              <a:cxnLst>
                <a:cxn ang="0">
                  <a:pos x="wd2" y="hd2"/>
                </a:cxn>
                <a:cxn ang="5400000">
                  <a:pos x="wd2" y="hd2"/>
                </a:cxn>
                <a:cxn ang="10800000">
                  <a:pos x="wd2" y="hd2"/>
                </a:cxn>
                <a:cxn ang="16200000">
                  <a:pos x="wd2" y="hd2"/>
                </a:cxn>
              </a:cxnLst>
              <a:rect l="0" t="0" r="r" b="b"/>
              <a:pathLst>
                <a:path w="21600" h="21600" extrusionOk="0">
                  <a:moveTo>
                    <a:pt x="20444" y="0"/>
                  </a:moveTo>
                  <a:lnTo>
                    <a:pt x="21600" y="7"/>
                  </a:lnTo>
                  <a:lnTo>
                    <a:pt x="1156" y="21600"/>
                  </a:lnTo>
                  <a:lnTo>
                    <a:pt x="0" y="2159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658" name="Freeform 12"/>
            <p:cNvSpPr/>
            <p:nvPr/>
          </p:nvSpPr>
          <p:spPr>
            <a:xfrm>
              <a:off x="2560637" y="3006724"/>
              <a:ext cx="989013" cy="247651"/>
            </a:xfrm>
            <a:custGeom>
              <a:avLst/>
              <a:gdLst/>
              <a:ahLst/>
              <a:cxnLst>
                <a:cxn ang="0">
                  <a:pos x="wd2" y="hd2"/>
                </a:cxn>
                <a:cxn ang="5400000">
                  <a:pos x="wd2" y="hd2"/>
                </a:cxn>
                <a:cxn ang="10800000">
                  <a:pos x="wd2" y="hd2"/>
                </a:cxn>
                <a:cxn ang="16200000">
                  <a:pos x="wd2" y="hd2"/>
                </a:cxn>
              </a:cxnLst>
              <a:rect l="0" t="0" r="r" b="b"/>
              <a:pathLst>
                <a:path w="21600" h="21600" extrusionOk="0">
                  <a:moveTo>
                    <a:pt x="208" y="2492"/>
                  </a:moveTo>
                  <a:lnTo>
                    <a:pt x="5617" y="4985"/>
                  </a:lnTo>
                  <a:lnTo>
                    <a:pt x="8702" y="4985"/>
                  </a:lnTo>
                  <a:lnTo>
                    <a:pt x="12274" y="4154"/>
                  </a:lnTo>
                  <a:lnTo>
                    <a:pt x="16399" y="2492"/>
                  </a:lnTo>
                  <a:lnTo>
                    <a:pt x="21184" y="0"/>
                  </a:lnTo>
                  <a:lnTo>
                    <a:pt x="21600" y="15785"/>
                  </a:lnTo>
                  <a:lnTo>
                    <a:pt x="17231" y="19108"/>
                  </a:lnTo>
                  <a:lnTo>
                    <a:pt x="14354" y="20769"/>
                  </a:lnTo>
                  <a:lnTo>
                    <a:pt x="11025" y="21600"/>
                  </a:lnTo>
                  <a:lnTo>
                    <a:pt x="7454" y="21600"/>
                  </a:lnTo>
                  <a:lnTo>
                    <a:pt x="3744" y="20769"/>
                  </a:lnTo>
                  <a:lnTo>
                    <a:pt x="0" y="18277"/>
                  </a:lnTo>
                  <a:lnTo>
                    <a:pt x="208" y="2492"/>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659" name="Freeform 13"/>
            <p:cNvSpPr/>
            <p:nvPr/>
          </p:nvSpPr>
          <p:spPr>
            <a:xfrm>
              <a:off x="3759199" y="3911599"/>
              <a:ext cx="1581151" cy="200026"/>
            </a:xfrm>
            <a:custGeom>
              <a:avLst/>
              <a:gdLst/>
              <a:ahLst/>
              <a:cxnLst>
                <a:cxn ang="0">
                  <a:pos x="wd2" y="hd2"/>
                </a:cxn>
                <a:cxn ang="5400000">
                  <a:pos x="wd2" y="hd2"/>
                </a:cxn>
                <a:cxn ang="10800000">
                  <a:pos x="wd2" y="hd2"/>
                </a:cxn>
                <a:cxn ang="16200000">
                  <a:pos x="wd2" y="hd2"/>
                </a:cxn>
              </a:cxnLst>
              <a:rect l="0" t="0" r="r" b="b"/>
              <a:pathLst>
                <a:path w="21600" h="21600" extrusionOk="0">
                  <a:moveTo>
                    <a:pt x="16401" y="1029"/>
                  </a:moveTo>
                  <a:lnTo>
                    <a:pt x="8723" y="1029"/>
                  </a:lnTo>
                  <a:lnTo>
                    <a:pt x="7287" y="0"/>
                  </a:lnTo>
                  <a:lnTo>
                    <a:pt x="4829" y="0"/>
                  </a:lnTo>
                  <a:lnTo>
                    <a:pt x="3915" y="1029"/>
                  </a:lnTo>
                  <a:lnTo>
                    <a:pt x="1175" y="1029"/>
                  </a:lnTo>
                  <a:lnTo>
                    <a:pt x="522" y="2057"/>
                  </a:lnTo>
                  <a:lnTo>
                    <a:pt x="131" y="3086"/>
                  </a:lnTo>
                  <a:lnTo>
                    <a:pt x="0" y="4114"/>
                  </a:lnTo>
                  <a:lnTo>
                    <a:pt x="261" y="7200"/>
                  </a:lnTo>
                  <a:lnTo>
                    <a:pt x="392" y="8229"/>
                  </a:lnTo>
                  <a:lnTo>
                    <a:pt x="653" y="9257"/>
                  </a:lnTo>
                  <a:lnTo>
                    <a:pt x="1305" y="10286"/>
                  </a:lnTo>
                  <a:lnTo>
                    <a:pt x="1958" y="12343"/>
                  </a:lnTo>
                  <a:lnTo>
                    <a:pt x="3132" y="14400"/>
                  </a:lnTo>
                  <a:lnTo>
                    <a:pt x="4568" y="15429"/>
                  </a:lnTo>
                  <a:lnTo>
                    <a:pt x="6373" y="17486"/>
                  </a:lnTo>
                  <a:lnTo>
                    <a:pt x="8462" y="18514"/>
                  </a:lnTo>
                  <a:lnTo>
                    <a:pt x="10941" y="20571"/>
                  </a:lnTo>
                  <a:lnTo>
                    <a:pt x="13530" y="20571"/>
                  </a:lnTo>
                  <a:lnTo>
                    <a:pt x="16401" y="21600"/>
                  </a:lnTo>
                  <a:lnTo>
                    <a:pt x="21600" y="21600"/>
                  </a:lnTo>
                  <a:lnTo>
                    <a:pt x="21600" y="2057"/>
                  </a:lnTo>
                  <a:lnTo>
                    <a:pt x="19120" y="2057"/>
                  </a:lnTo>
                  <a:lnTo>
                    <a:pt x="16401" y="1029"/>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660" name="Freeform 14"/>
            <p:cNvSpPr/>
            <p:nvPr/>
          </p:nvSpPr>
          <p:spPr>
            <a:xfrm>
              <a:off x="3797300" y="3997324"/>
              <a:ext cx="1543051" cy="388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535" y="4761"/>
                  </a:lnTo>
                  <a:lnTo>
                    <a:pt x="1471" y="8464"/>
                  </a:lnTo>
                  <a:lnTo>
                    <a:pt x="2675" y="12078"/>
                  </a:lnTo>
                  <a:lnTo>
                    <a:pt x="4414" y="15252"/>
                  </a:lnTo>
                  <a:lnTo>
                    <a:pt x="6531" y="17897"/>
                  </a:lnTo>
                  <a:lnTo>
                    <a:pt x="9206" y="20013"/>
                  </a:lnTo>
                  <a:lnTo>
                    <a:pt x="10677" y="20542"/>
                  </a:lnTo>
                  <a:lnTo>
                    <a:pt x="12394" y="21071"/>
                  </a:lnTo>
                  <a:lnTo>
                    <a:pt x="14133" y="21600"/>
                  </a:lnTo>
                  <a:lnTo>
                    <a:pt x="19059" y="21600"/>
                  </a:lnTo>
                  <a:lnTo>
                    <a:pt x="21600" y="21071"/>
                  </a:lnTo>
                  <a:lnTo>
                    <a:pt x="21600" y="5290"/>
                  </a:lnTo>
                  <a:lnTo>
                    <a:pt x="15604" y="5290"/>
                  </a:lnTo>
                  <a:lnTo>
                    <a:pt x="11212" y="4761"/>
                  </a:lnTo>
                  <a:lnTo>
                    <a:pt x="7066" y="3703"/>
                  </a:lnTo>
                  <a:lnTo>
                    <a:pt x="3344" y="2116"/>
                  </a:lnTo>
                  <a:lnTo>
                    <a:pt x="1605" y="1058"/>
                  </a:lnTo>
                  <a:lnTo>
                    <a:pt x="0" y="0"/>
                  </a:lnTo>
                  <a:close/>
                </a:path>
              </a:pathLst>
            </a:custGeom>
            <a:gradFill flip="none" rotWithShape="1">
              <a:gsLst>
                <a:gs pos="0">
                  <a:srgbClr val="663300"/>
                </a:gs>
                <a:gs pos="100000">
                  <a:srgbClr val="82582E"/>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661" name="Freeform 15"/>
            <p:cNvSpPr/>
            <p:nvPr/>
          </p:nvSpPr>
          <p:spPr>
            <a:xfrm>
              <a:off x="3825875" y="3911599"/>
              <a:ext cx="1514476" cy="142876"/>
            </a:xfrm>
            <a:custGeom>
              <a:avLst/>
              <a:gdLst/>
              <a:ahLst/>
              <a:cxnLst>
                <a:cxn ang="0">
                  <a:pos x="wd2" y="hd2"/>
                </a:cxn>
                <a:cxn ang="5400000">
                  <a:pos x="wd2" y="hd2"/>
                </a:cxn>
                <a:cxn ang="10800000">
                  <a:pos x="wd2" y="hd2"/>
                </a:cxn>
                <a:cxn ang="16200000">
                  <a:pos x="wd2" y="hd2"/>
                </a:cxn>
              </a:cxnLst>
              <a:rect l="0" t="0" r="r" b="b"/>
              <a:pathLst>
                <a:path w="21600" h="21600" extrusionOk="0">
                  <a:moveTo>
                    <a:pt x="15899" y="0"/>
                  </a:moveTo>
                  <a:lnTo>
                    <a:pt x="3679" y="0"/>
                  </a:lnTo>
                  <a:lnTo>
                    <a:pt x="2862" y="1440"/>
                  </a:lnTo>
                  <a:lnTo>
                    <a:pt x="2180" y="1440"/>
                  </a:lnTo>
                  <a:lnTo>
                    <a:pt x="1226" y="2880"/>
                  </a:lnTo>
                  <a:lnTo>
                    <a:pt x="681" y="2880"/>
                  </a:lnTo>
                  <a:lnTo>
                    <a:pt x="273" y="4320"/>
                  </a:lnTo>
                  <a:lnTo>
                    <a:pt x="136" y="4320"/>
                  </a:lnTo>
                  <a:lnTo>
                    <a:pt x="0" y="5760"/>
                  </a:lnTo>
                  <a:lnTo>
                    <a:pt x="136" y="7200"/>
                  </a:lnTo>
                  <a:lnTo>
                    <a:pt x="545" y="8640"/>
                  </a:lnTo>
                  <a:lnTo>
                    <a:pt x="1226" y="10080"/>
                  </a:lnTo>
                  <a:lnTo>
                    <a:pt x="2317" y="12960"/>
                  </a:lnTo>
                  <a:lnTo>
                    <a:pt x="3816" y="14400"/>
                  </a:lnTo>
                  <a:lnTo>
                    <a:pt x="5701" y="15840"/>
                  </a:lnTo>
                  <a:lnTo>
                    <a:pt x="7745" y="18720"/>
                  </a:lnTo>
                  <a:lnTo>
                    <a:pt x="10198" y="20160"/>
                  </a:lnTo>
                  <a:lnTo>
                    <a:pt x="12901" y="20160"/>
                  </a:lnTo>
                  <a:lnTo>
                    <a:pt x="15763" y="21600"/>
                  </a:lnTo>
                  <a:lnTo>
                    <a:pt x="21600" y="21600"/>
                  </a:lnTo>
                  <a:lnTo>
                    <a:pt x="21600" y="1440"/>
                  </a:lnTo>
                  <a:lnTo>
                    <a:pt x="17534" y="1440"/>
                  </a:lnTo>
                  <a:lnTo>
                    <a:pt x="15899"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662" name="Freeform 16"/>
            <p:cNvSpPr/>
            <p:nvPr/>
          </p:nvSpPr>
          <p:spPr>
            <a:xfrm>
              <a:off x="1055687" y="657224"/>
              <a:ext cx="161926" cy="246064"/>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672"/>
                  </a:lnTo>
                  <a:lnTo>
                    <a:pt x="6353" y="10034"/>
                  </a:lnTo>
                  <a:lnTo>
                    <a:pt x="6353" y="21600"/>
                  </a:lnTo>
                  <a:lnTo>
                    <a:pt x="15247" y="21600"/>
                  </a:lnTo>
                  <a:lnTo>
                    <a:pt x="15247" y="9197"/>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663" name="Freeform 17"/>
            <p:cNvSpPr/>
            <p:nvPr/>
          </p:nvSpPr>
          <p:spPr>
            <a:xfrm>
              <a:off x="1055687" y="893762"/>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1520" y="21600"/>
                  </a:moveTo>
                  <a:lnTo>
                    <a:pt x="17280" y="16200"/>
                  </a:lnTo>
                  <a:lnTo>
                    <a:pt x="21600" y="8100"/>
                  </a:lnTo>
                  <a:lnTo>
                    <a:pt x="20160" y="5400"/>
                  </a:lnTo>
                  <a:lnTo>
                    <a:pt x="15840" y="1350"/>
                  </a:lnTo>
                  <a:lnTo>
                    <a:pt x="10080" y="0"/>
                  </a:lnTo>
                  <a:lnTo>
                    <a:pt x="5760" y="0"/>
                  </a:lnTo>
                  <a:lnTo>
                    <a:pt x="2880" y="2700"/>
                  </a:lnTo>
                  <a:lnTo>
                    <a:pt x="0" y="8100"/>
                  </a:lnTo>
                  <a:lnTo>
                    <a:pt x="2880" y="14850"/>
                  </a:lnTo>
                  <a:lnTo>
                    <a:pt x="7200" y="18900"/>
                  </a:lnTo>
                  <a:lnTo>
                    <a:pt x="11520" y="21600"/>
                  </a:lnTo>
                  <a:close/>
                  <a:moveTo>
                    <a:pt x="11520" y="2700"/>
                  </a:moveTo>
                  <a:lnTo>
                    <a:pt x="15840" y="4050"/>
                  </a:lnTo>
                  <a:lnTo>
                    <a:pt x="17280" y="5400"/>
                  </a:lnTo>
                  <a:lnTo>
                    <a:pt x="17280" y="10800"/>
                  </a:lnTo>
                  <a:lnTo>
                    <a:pt x="12960" y="14850"/>
                  </a:lnTo>
                  <a:lnTo>
                    <a:pt x="11520" y="17550"/>
                  </a:lnTo>
                  <a:lnTo>
                    <a:pt x="7200" y="14850"/>
                  </a:lnTo>
                  <a:lnTo>
                    <a:pt x="4320" y="6750"/>
                  </a:lnTo>
                  <a:lnTo>
                    <a:pt x="7200" y="2700"/>
                  </a:lnTo>
                  <a:lnTo>
                    <a:pt x="11520"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664" name="Freeform 18"/>
            <p:cNvSpPr/>
            <p:nvPr/>
          </p:nvSpPr>
          <p:spPr>
            <a:xfrm>
              <a:off x="1055687" y="10175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2880" y="20400"/>
                  </a:lnTo>
                  <a:lnTo>
                    <a:pt x="5760" y="21600"/>
                  </a:lnTo>
                  <a:lnTo>
                    <a:pt x="12960" y="21600"/>
                  </a:lnTo>
                  <a:lnTo>
                    <a:pt x="18720" y="19200"/>
                  </a:lnTo>
                  <a:lnTo>
                    <a:pt x="21600" y="14400"/>
                  </a:lnTo>
                  <a:lnTo>
                    <a:pt x="20160" y="8400"/>
                  </a:lnTo>
                  <a:lnTo>
                    <a:pt x="11520" y="1200"/>
                  </a:lnTo>
                  <a:lnTo>
                    <a:pt x="11520" y="0"/>
                  </a:lnTo>
                  <a:lnTo>
                    <a:pt x="5760" y="4800"/>
                  </a:lnTo>
                  <a:lnTo>
                    <a:pt x="1440" y="9600"/>
                  </a:lnTo>
                  <a:lnTo>
                    <a:pt x="0" y="13200"/>
                  </a:lnTo>
                  <a:lnTo>
                    <a:pt x="0" y="18000"/>
                  </a:lnTo>
                  <a:close/>
                  <a:moveTo>
                    <a:pt x="2880" y="13200"/>
                  </a:moveTo>
                  <a:lnTo>
                    <a:pt x="4320" y="9600"/>
                  </a:lnTo>
                  <a:lnTo>
                    <a:pt x="11520" y="3600"/>
                  </a:lnTo>
                  <a:lnTo>
                    <a:pt x="15840" y="6000"/>
                  </a:lnTo>
                  <a:lnTo>
                    <a:pt x="17280" y="9600"/>
                  </a:lnTo>
                  <a:lnTo>
                    <a:pt x="18720" y="14400"/>
                  </a:lnTo>
                  <a:lnTo>
                    <a:pt x="18720" y="16800"/>
                  </a:lnTo>
                  <a:lnTo>
                    <a:pt x="15840" y="19200"/>
                  </a:lnTo>
                  <a:lnTo>
                    <a:pt x="10080" y="20400"/>
                  </a:lnTo>
                  <a:lnTo>
                    <a:pt x="4320" y="18000"/>
                  </a:lnTo>
                  <a:lnTo>
                    <a:pt x="2880" y="15600"/>
                  </a:lnTo>
                  <a:lnTo>
                    <a:pt x="288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665" name="Freeform 19"/>
            <p:cNvSpPr/>
            <p:nvPr/>
          </p:nvSpPr>
          <p:spPr>
            <a:xfrm>
              <a:off x="4883149" y="123824"/>
              <a:ext cx="161926" cy="2476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831"/>
                  </a:lnTo>
                  <a:lnTo>
                    <a:pt x="6353" y="9969"/>
                  </a:lnTo>
                  <a:lnTo>
                    <a:pt x="6353" y="21600"/>
                  </a:lnTo>
                  <a:lnTo>
                    <a:pt x="15247" y="21600"/>
                  </a:lnTo>
                  <a:lnTo>
                    <a:pt x="15247" y="9138"/>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666" name="Freeform 20"/>
            <p:cNvSpPr/>
            <p:nvPr/>
          </p:nvSpPr>
          <p:spPr>
            <a:xfrm>
              <a:off x="4892674" y="352424"/>
              <a:ext cx="133351" cy="152401"/>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16971" y="17550"/>
                  </a:lnTo>
                  <a:lnTo>
                    <a:pt x="21600" y="12150"/>
                  </a:lnTo>
                  <a:lnTo>
                    <a:pt x="21600" y="6750"/>
                  </a:lnTo>
                  <a:lnTo>
                    <a:pt x="16971" y="1350"/>
                  </a:lnTo>
                  <a:lnTo>
                    <a:pt x="10800" y="0"/>
                  </a:lnTo>
                  <a:lnTo>
                    <a:pt x="6171" y="1350"/>
                  </a:lnTo>
                  <a:lnTo>
                    <a:pt x="3086" y="4050"/>
                  </a:lnTo>
                  <a:lnTo>
                    <a:pt x="0" y="9450"/>
                  </a:lnTo>
                  <a:lnTo>
                    <a:pt x="3086" y="14850"/>
                  </a:lnTo>
                  <a:lnTo>
                    <a:pt x="10800" y="21600"/>
                  </a:lnTo>
                  <a:close/>
                  <a:moveTo>
                    <a:pt x="12343" y="2700"/>
                  </a:moveTo>
                  <a:lnTo>
                    <a:pt x="16971" y="4050"/>
                  </a:lnTo>
                  <a:lnTo>
                    <a:pt x="18514" y="6750"/>
                  </a:lnTo>
                  <a:lnTo>
                    <a:pt x="18514" y="9450"/>
                  </a:lnTo>
                  <a:lnTo>
                    <a:pt x="16971" y="12150"/>
                  </a:lnTo>
                  <a:lnTo>
                    <a:pt x="13886" y="16200"/>
                  </a:lnTo>
                  <a:lnTo>
                    <a:pt x="10800" y="18900"/>
                  </a:lnTo>
                  <a:lnTo>
                    <a:pt x="7714" y="16200"/>
                  </a:lnTo>
                  <a:lnTo>
                    <a:pt x="4629" y="12150"/>
                  </a:lnTo>
                  <a:lnTo>
                    <a:pt x="4629" y="6750"/>
                  </a:lnTo>
                  <a:lnTo>
                    <a:pt x="7714" y="4050"/>
                  </a:lnTo>
                  <a:lnTo>
                    <a:pt x="12343"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667" name="Freeform 21"/>
            <p:cNvSpPr/>
            <p:nvPr/>
          </p:nvSpPr>
          <p:spPr>
            <a:xfrm>
              <a:off x="4883149" y="485774"/>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1440" y="18000"/>
                  </a:moveTo>
                  <a:lnTo>
                    <a:pt x="4320" y="20400"/>
                  </a:lnTo>
                  <a:lnTo>
                    <a:pt x="7200" y="21600"/>
                  </a:lnTo>
                  <a:lnTo>
                    <a:pt x="14400" y="21600"/>
                  </a:lnTo>
                  <a:lnTo>
                    <a:pt x="20160" y="19200"/>
                  </a:lnTo>
                  <a:lnTo>
                    <a:pt x="21600" y="16800"/>
                  </a:lnTo>
                  <a:lnTo>
                    <a:pt x="21600" y="13200"/>
                  </a:lnTo>
                  <a:lnTo>
                    <a:pt x="20160" y="7200"/>
                  </a:lnTo>
                  <a:lnTo>
                    <a:pt x="17280" y="3600"/>
                  </a:lnTo>
                  <a:lnTo>
                    <a:pt x="12960" y="0"/>
                  </a:lnTo>
                  <a:lnTo>
                    <a:pt x="11520" y="0"/>
                  </a:lnTo>
                  <a:lnTo>
                    <a:pt x="5760" y="4800"/>
                  </a:lnTo>
                  <a:lnTo>
                    <a:pt x="2880" y="9600"/>
                  </a:lnTo>
                  <a:lnTo>
                    <a:pt x="0" y="13200"/>
                  </a:lnTo>
                  <a:lnTo>
                    <a:pt x="1440" y="18000"/>
                  </a:lnTo>
                  <a:close/>
                  <a:moveTo>
                    <a:pt x="4320" y="13200"/>
                  </a:moveTo>
                  <a:lnTo>
                    <a:pt x="5760" y="9600"/>
                  </a:lnTo>
                  <a:lnTo>
                    <a:pt x="8640" y="6000"/>
                  </a:lnTo>
                  <a:lnTo>
                    <a:pt x="10080" y="3600"/>
                  </a:lnTo>
                  <a:lnTo>
                    <a:pt x="11520" y="2400"/>
                  </a:lnTo>
                  <a:lnTo>
                    <a:pt x="18720" y="8400"/>
                  </a:lnTo>
                  <a:lnTo>
                    <a:pt x="20160" y="13200"/>
                  </a:lnTo>
                  <a:lnTo>
                    <a:pt x="15840" y="18000"/>
                  </a:lnTo>
                  <a:lnTo>
                    <a:pt x="12960" y="19200"/>
                  </a:lnTo>
                  <a:lnTo>
                    <a:pt x="7200" y="19200"/>
                  </a:lnTo>
                  <a:lnTo>
                    <a:pt x="5760" y="16800"/>
                  </a:lnTo>
                  <a:lnTo>
                    <a:pt x="4320" y="15600"/>
                  </a:lnTo>
                  <a:lnTo>
                    <a:pt x="432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668" name="Freeform 22"/>
            <p:cNvSpPr/>
            <p:nvPr/>
          </p:nvSpPr>
          <p:spPr>
            <a:xfrm>
              <a:off x="4816474" y="3806824"/>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9818" y="21600"/>
                  </a:moveTo>
                  <a:lnTo>
                    <a:pt x="17673" y="16200"/>
                  </a:lnTo>
                  <a:lnTo>
                    <a:pt x="21600" y="10800"/>
                  </a:lnTo>
                  <a:lnTo>
                    <a:pt x="21600" y="5400"/>
                  </a:lnTo>
                  <a:lnTo>
                    <a:pt x="17673" y="1350"/>
                  </a:lnTo>
                  <a:lnTo>
                    <a:pt x="9818" y="0"/>
                  </a:lnTo>
                  <a:lnTo>
                    <a:pt x="5891" y="0"/>
                  </a:lnTo>
                  <a:lnTo>
                    <a:pt x="1964" y="2700"/>
                  </a:lnTo>
                  <a:lnTo>
                    <a:pt x="0" y="8100"/>
                  </a:lnTo>
                  <a:lnTo>
                    <a:pt x="1964" y="13500"/>
                  </a:lnTo>
                  <a:lnTo>
                    <a:pt x="5891" y="18900"/>
                  </a:lnTo>
                  <a:lnTo>
                    <a:pt x="9818" y="21600"/>
                  </a:lnTo>
                  <a:close/>
                  <a:moveTo>
                    <a:pt x="9818" y="2700"/>
                  </a:moveTo>
                  <a:lnTo>
                    <a:pt x="15709" y="4050"/>
                  </a:lnTo>
                  <a:lnTo>
                    <a:pt x="17673" y="5400"/>
                  </a:lnTo>
                  <a:lnTo>
                    <a:pt x="17673" y="8100"/>
                  </a:lnTo>
                  <a:lnTo>
                    <a:pt x="15709" y="10800"/>
                  </a:lnTo>
                  <a:lnTo>
                    <a:pt x="11782" y="14850"/>
                  </a:lnTo>
                  <a:lnTo>
                    <a:pt x="9818" y="17550"/>
                  </a:lnTo>
                  <a:lnTo>
                    <a:pt x="5891" y="14850"/>
                  </a:lnTo>
                  <a:lnTo>
                    <a:pt x="1964" y="6750"/>
                  </a:lnTo>
                  <a:lnTo>
                    <a:pt x="5891" y="2700"/>
                  </a:lnTo>
                  <a:lnTo>
                    <a:pt x="9818"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669" name="Freeform 23"/>
            <p:cNvSpPr/>
            <p:nvPr/>
          </p:nvSpPr>
          <p:spPr>
            <a:xfrm>
              <a:off x="989012" y="0"/>
              <a:ext cx="4132264" cy="704850"/>
            </a:xfrm>
            <a:custGeom>
              <a:avLst/>
              <a:gdLst/>
              <a:ahLst/>
              <a:cxnLst>
                <a:cxn ang="0">
                  <a:pos x="wd2" y="hd2"/>
                </a:cxn>
                <a:cxn ang="5400000">
                  <a:pos x="wd2" y="hd2"/>
                </a:cxn>
                <a:cxn ang="10800000">
                  <a:pos x="wd2" y="hd2"/>
                </a:cxn>
                <a:cxn ang="16200000">
                  <a:pos x="wd2" y="hd2"/>
                </a:cxn>
              </a:cxnLst>
              <a:rect l="0" t="0" r="r" b="b"/>
              <a:pathLst>
                <a:path w="21600" h="21600" extrusionOk="0">
                  <a:moveTo>
                    <a:pt x="21458" y="0"/>
                  </a:moveTo>
                  <a:lnTo>
                    <a:pt x="21600" y="3503"/>
                  </a:lnTo>
                  <a:lnTo>
                    <a:pt x="50" y="21600"/>
                  </a:lnTo>
                  <a:lnTo>
                    <a:pt x="0" y="19265"/>
                  </a:lnTo>
                  <a:lnTo>
                    <a:pt x="10200" y="4670"/>
                  </a:lnTo>
                  <a:lnTo>
                    <a:pt x="11250" y="3795"/>
                  </a:lnTo>
                  <a:lnTo>
                    <a:pt x="21458"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670" name="Freeform 24"/>
            <p:cNvSpPr/>
            <p:nvPr/>
          </p:nvSpPr>
          <p:spPr>
            <a:xfrm>
              <a:off x="857249" y="4200524"/>
              <a:ext cx="133351" cy="150814"/>
            </a:xfrm>
            <a:custGeom>
              <a:avLst/>
              <a:gdLst/>
              <a:ahLst/>
              <a:cxnLst>
                <a:cxn ang="0">
                  <a:pos x="wd2" y="hd2"/>
                </a:cxn>
                <a:cxn ang="5400000">
                  <a:pos x="wd2" y="hd2"/>
                </a:cxn>
                <a:cxn ang="10800000">
                  <a:pos x="wd2" y="hd2"/>
                </a:cxn>
                <a:cxn ang="16200000">
                  <a:pos x="wd2" y="hd2"/>
                </a:cxn>
              </a:cxnLst>
              <a:rect l="0" t="0" r="r" b="b"/>
              <a:pathLst>
                <a:path w="21600" h="21600" extrusionOk="0">
                  <a:moveTo>
                    <a:pt x="9257" y="21600"/>
                  </a:moveTo>
                  <a:lnTo>
                    <a:pt x="15429" y="17507"/>
                  </a:lnTo>
                  <a:lnTo>
                    <a:pt x="20057" y="12051"/>
                  </a:lnTo>
                  <a:lnTo>
                    <a:pt x="21600" y="9549"/>
                  </a:lnTo>
                  <a:lnTo>
                    <a:pt x="21600" y="6821"/>
                  </a:lnTo>
                  <a:lnTo>
                    <a:pt x="18514" y="1364"/>
                  </a:lnTo>
                  <a:lnTo>
                    <a:pt x="10800" y="0"/>
                  </a:lnTo>
                  <a:lnTo>
                    <a:pt x="7714" y="0"/>
                  </a:lnTo>
                  <a:lnTo>
                    <a:pt x="3086" y="2728"/>
                  </a:lnTo>
                  <a:lnTo>
                    <a:pt x="0" y="5457"/>
                  </a:lnTo>
                  <a:lnTo>
                    <a:pt x="0" y="8185"/>
                  </a:lnTo>
                  <a:lnTo>
                    <a:pt x="1543" y="13415"/>
                  </a:lnTo>
                  <a:lnTo>
                    <a:pt x="6171" y="18872"/>
                  </a:lnTo>
                  <a:lnTo>
                    <a:pt x="9257" y="21600"/>
                  </a:lnTo>
                  <a:close/>
                  <a:moveTo>
                    <a:pt x="12343" y="2728"/>
                  </a:moveTo>
                  <a:lnTo>
                    <a:pt x="16971" y="4093"/>
                  </a:lnTo>
                  <a:lnTo>
                    <a:pt x="18514" y="6821"/>
                  </a:lnTo>
                  <a:lnTo>
                    <a:pt x="18514" y="9549"/>
                  </a:lnTo>
                  <a:lnTo>
                    <a:pt x="16971" y="12051"/>
                  </a:lnTo>
                  <a:lnTo>
                    <a:pt x="10800" y="17507"/>
                  </a:lnTo>
                  <a:lnTo>
                    <a:pt x="9257" y="17507"/>
                  </a:lnTo>
                  <a:lnTo>
                    <a:pt x="6171" y="14779"/>
                  </a:lnTo>
                  <a:lnTo>
                    <a:pt x="4629" y="10914"/>
                  </a:lnTo>
                  <a:lnTo>
                    <a:pt x="4629" y="6821"/>
                  </a:lnTo>
                  <a:lnTo>
                    <a:pt x="7714" y="2728"/>
                  </a:lnTo>
                  <a:lnTo>
                    <a:pt x="12343" y="272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671" name="Freeform 25"/>
            <p:cNvSpPr/>
            <p:nvPr/>
          </p:nvSpPr>
          <p:spPr>
            <a:xfrm>
              <a:off x="2198687" y="43576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2880" y="19200"/>
                  </a:moveTo>
                  <a:lnTo>
                    <a:pt x="5760" y="21600"/>
                  </a:lnTo>
                  <a:lnTo>
                    <a:pt x="10080" y="21600"/>
                  </a:lnTo>
                  <a:lnTo>
                    <a:pt x="15840" y="20400"/>
                  </a:lnTo>
                  <a:lnTo>
                    <a:pt x="20160" y="15600"/>
                  </a:lnTo>
                  <a:lnTo>
                    <a:pt x="21600" y="13200"/>
                  </a:lnTo>
                  <a:lnTo>
                    <a:pt x="20160" y="9600"/>
                  </a:lnTo>
                  <a:lnTo>
                    <a:pt x="15840" y="4800"/>
                  </a:lnTo>
                  <a:lnTo>
                    <a:pt x="11520" y="2400"/>
                  </a:lnTo>
                  <a:lnTo>
                    <a:pt x="8640" y="0"/>
                  </a:lnTo>
                  <a:lnTo>
                    <a:pt x="5760" y="0"/>
                  </a:lnTo>
                  <a:lnTo>
                    <a:pt x="2880" y="6000"/>
                  </a:lnTo>
                  <a:lnTo>
                    <a:pt x="0" y="10800"/>
                  </a:lnTo>
                  <a:lnTo>
                    <a:pt x="0" y="15600"/>
                  </a:lnTo>
                  <a:lnTo>
                    <a:pt x="2880" y="19200"/>
                  </a:lnTo>
                  <a:close/>
                  <a:moveTo>
                    <a:pt x="2880" y="14400"/>
                  </a:moveTo>
                  <a:lnTo>
                    <a:pt x="7200" y="3600"/>
                  </a:lnTo>
                  <a:lnTo>
                    <a:pt x="7200" y="2400"/>
                  </a:lnTo>
                  <a:lnTo>
                    <a:pt x="15840" y="7200"/>
                  </a:lnTo>
                  <a:lnTo>
                    <a:pt x="18720" y="10800"/>
                  </a:lnTo>
                  <a:lnTo>
                    <a:pt x="18720" y="14400"/>
                  </a:lnTo>
                  <a:lnTo>
                    <a:pt x="17280" y="16800"/>
                  </a:lnTo>
                  <a:lnTo>
                    <a:pt x="11520" y="19200"/>
                  </a:lnTo>
                  <a:lnTo>
                    <a:pt x="8640" y="19200"/>
                  </a:lnTo>
                  <a:lnTo>
                    <a:pt x="5760" y="18000"/>
                  </a:lnTo>
                  <a:lnTo>
                    <a:pt x="4320" y="16800"/>
                  </a:lnTo>
                  <a:lnTo>
                    <a:pt x="2880" y="144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672" name="Freeform 26"/>
            <p:cNvSpPr/>
            <p:nvPr/>
          </p:nvSpPr>
          <p:spPr>
            <a:xfrm>
              <a:off x="9524" y="4357687"/>
              <a:ext cx="114301" cy="1428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8640"/>
                  </a:lnTo>
                  <a:lnTo>
                    <a:pt x="18254" y="2880"/>
                  </a:lnTo>
                  <a:lnTo>
                    <a:pt x="10952" y="0"/>
                  </a:lnTo>
                  <a:lnTo>
                    <a:pt x="3651" y="2880"/>
                  </a:lnTo>
                  <a:lnTo>
                    <a:pt x="0" y="8640"/>
                  </a:lnTo>
                  <a:lnTo>
                    <a:pt x="1825" y="14400"/>
                  </a:lnTo>
                  <a:lnTo>
                    <a:pt x="9127" y="18720"/>
                  </a:lnTo>
                  <a:lnTo>
                    <a:pt x="16428" y="21600"/>
                  </a:lnTo>
                  <a:lnTo>
                    <a:pt x="21600" y="21600"/>
                  </a:lnTo>
                  <a:close/>
                  <a:moveTo>
                    <a:pt x="7301" y="4320"/>
                  </a:moveTo>
                  <a:lnTo>
                    <a:pt x="16428" y="4320"/>
                  </a:lnTo>
                  <a:lnTo>
                    <a:pt x="18254" y="10080"/>
                  </a:lnTo>
                  <a:lnTo>
                    <a:pt x="18254" y="18720"/>
                  </a:lnTo>
                  <a:lnTo>
                    <a:pt x="7301" y="15840"/>
                  </a:lnTo>
                  <a:lnTo>
                    <a:pt x="3651" y="11520"/>
                  </a:lnTo>
                  <a:lnTo>
                    <a:pt x="3651" y="7200"/>
                  </a:lnTo>
                  <a:lnTo>
                    <a:pt x="7301" y="432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673" name="Oval 27"/>
            <p:cNvSpPr/>
            <p:nvPr/>
          </p:nvSpPr>
          <p:spPr>
            <a:xfrm>
              <a:off x="79374" y="4303712"/>
              <a:ext cx="2190751" cy="617539"/>
            </a:xfrm>
            <a:prstGeom prst="ellipse">
              <a:avLst/>
            </a:pr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674" name="Oval 28"/>
            <p:cNvSpPr/>
            <p:nvPr/>
          </p:nvSpPr>
          <p:spPr>
            <a:xfrm>
              <a:off x="0" y="4297362"/>
              <a:ext cx="2384426" cy="457201"/>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675" name="Oval 29"/>
            <p:cNvSpPr/>
            <p:nvPr/>
          </p:nvSpPr>
          <p:spPr>
            <a:xfrm>
              <a:off x="74612" y="4338637"/>
              <a:ext cx="2262189" cy="349251"/>
            </a:xfrm>
            <a:prstGeom prst="ellipse">
              <a:avLst/>
            </a:prstGeom>
            <a:gradFill flip="none" rotWithShape="1">
              <a:gsLst>
                <a:gs pos="0">
                  <a:srgbClr val="663300"/>
                </a:gs>
                <a:gs pos="100000">
                  <a:srgbClr val="82582E"/>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676" name="Freeform 30"/>
            <p:cNvSpPr/>
            <p:nvPr/>
          </p:nvSpPr>
          <p:spPr>
            <a:xfrm>
              <a:off x="2141537" y="4224337"/>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5840" y="21600"/>
                  </a:moveTo>
                  <a:lnTo>
                    <a:pt x="18720" y="14850"/>
                  </a:lnTo>
                  <a:lnTo>
                    <a:pt x="21600" y="9450"/>
                  </a:lnTo>
                  <a:lnTo>
                    <a:pt x="18720" y="4050"/>
                  </a:lnTo>
                  <a:lnTo>
                    <a:pt x="14400" y="0"/>
                  </a:lnTo>
                  <a:lnTo>
                    <a:pt x="7200" y="1350"/>
                  </a:lnTo>
                  <a:lnTo>
                    <a:pt x="1440" y="6750"/>
                  </a:lnTo>
                  <a:lnTo>
                    <a:pt x="0" y="9450"/>
                  </a:lnTo>
                  <a:lnTo>
                    <a:pt x="1440" y="13500"/>
                  </a:lnTo>
                  <a:lnTo>
                    <a:pt x="5760" y="17550"/>
                  </a:lnTo>
                  <a:lnTo>
                    <a:pt x="11520" y="20250"/>
                  </a:lnTo>
                  <a:lnTo>
                    <a:pt x="15840" y="21600"/>
                  </a:lnTo>
                  <a:close/>
                  <a:moveTo>
                    <a:pt x="10080" y="4050"/>
                  </a:moveTo>
                  <a:lnTo>
                    <a:pt x="14400" y="4050"/>
                  </a:lnTo>
                  <a:lnTo>
                    <a:pt x="17280" y="5400"/>
                  </a:lnTo>
                  <a:lnTo>
                    <a:pt x="17280" y="10800"/>
                  </a:lnTo>
                  <a:lnTo>
                    <a:pt x="15840" y="16200"/>
                  </a:lnTo>
                  <a:lnTo>
                    <a:pt x="14400" y="17550"/>
                  </a:lnTo>
                  <a:lnTo>
                    <a:pt x="14400" y="18900"/>
                  </a:lnTo>
                  <a:lnTo>
                    <a:pt x="10080" y="16200"/>
                  </a:lnTo>
                  <a:lnTo>
                    <a:pt x="7200" y="14850"/>
                  </a:lnTo>
                  <a:lnTo>
                    <a:pt x="4320" y="9450"/>
                  </a:lnTo>
                  <a:lnTo>
                    <a:pt x="5760" y="6750"/>
                  </a:lnTo>
                  <a:lnTo>
                    <a:pt x="10080"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677" name="Freeform 31"/>
            <p:cNvSpPr/>
            <p:nvPr/>
          </p:nvSpPr>
          <p:spPr>
            <a:xfrm>
              <a:off x="4806949" y="3930649"/>
              <a:ext cx="114301"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3600" y="20400"/>
                  </a:lnTo>
                  <a:lnTo>
                    <a:pt x="7200" y="21600"/>
                  </a:lnTo>
                  <a:lnTo>
                    <a:pt x="14400" y="21600"/>
                  </a:lnTo>
                  <a:lnTo>
                    <a:pt x="19800" y="19200"/>
                  </a:lnTo>
                  <a:lnTo>
                    <a:pt x="21600" y="13200"/>
                  </a:lnTo>
                  <a:lnTo>
                    <a:pt x="18000" y="3600"/>
                  </a:lnTo>
                  <a:lnTo>
                    <a:pt x="12600" y="0"/>
                  </a:lnTo>
                  <a:lnTo>
                    <a:pt x="10800" y="0"/>
                  </a:lnTo>
                  <a:lnTo>
                    <a:pt x="5400" y="4800"/>
                  </a:lnTo>
                  <a:lnTo>
                    <a:pt x="1800" y="9600"/>
                  </a:lnTo>
                  <a:lnTo>
                    <a:pt x="0" y="13200"/>
                  </a:lnTo>
                  <a:lnTo>
                    <a:pt x="0" y="18000"/>
                  </a:lnTo>
                  <a:close/>
                  <a:moveTo>
                    <a:pt x="3600" y="13200"/>
                  </a:moveTo>
                  <a:lnTo>
                    <a:pt x="5400" y="9600"/>
                  </a:lnTo>
                  <a:lnTo>
                    <a:pt x="9000" y="4800"/>
                  </a:lnTo>
                  <a:lnTo>
                    <a:pt x="10800" y="3600"/>
                  </a:lnTo>
                  <a:lnTo>
                    <a:pt x="16200" y="6000"/>
                  </a:lnTo>
                  <a:lnTo>
                    <a:pt x="18000" y="9600"/>
                  </a:lnTo>
                  <a:lnTo>
                    <a:pt x="19800" y="14400"/>
                  </a:lnTo>
                  <a:lnTo>
                    <a:pt x="19800" y="16800"/>
                  </a:lnTo>
                  <a:lnTo>
                    <a:pt x="16200" y="19200"/>
                  </a:lnTo>
                  <a:lnTo>
                    <a:pt x="9000" y="20400"/>
                  </a:lnTo>
                  <a:lnTo>
                    <a:pt x="7200" y="19200"/>
                  </a:lnTo>
                  <a:lnTo>
                    <a:pt x="3600" y="18000"/>
                  </a:lnTo>
                  <a:lnTo>
                    <a:pt x="360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678" name="Rectangle 32"/>
            <p:cNvSpPr/>
            <p:nvPr/>
          </p:nvSpPr>
          <p:spPr>
            <a:xfrm>
              <a:off x="2927349" y="1025524"/>
              <a:ext cx="274638" cy="4030664"/>
            </a:xfrm>
            <a:prstGeom prst="rect">
              <a:avLst/>
            </a:pr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679" name="Rectangle 33"/>
            <p:cNvSpPr/>
            <p:nvPr/>
          </p:nvSpPr>
          <p:spPr>
            <a:xfrm>
              <a:off x="3006724" y="663574"/>
              <a:ext cx="120651" cy="381000"/>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680" name="AutoShape 34"/>
            <p:cNvSpPr/>
            <p:nvPr/>
          </p:nvSpPr>
          <p:spPr>
            <a:xfrm>
              <a:off x="2898774" y="977899"/>
              <a:ext cx="325439" cy="82551"/>
            </a:xfrm>
            <a:prstGeom prst="roundRect">
              <a:avLst>
                <a:gd name="adj" fmla="val 16667"/>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681" name="Freeform 35"/>
            <p:cNvSpPr/>
            <p:nvPr/>
          </p:nvSpPr>
          <p:spPr>
            <a:xfrm>
              <a:off x="3035299" y="638174"/>
              <a:ext cx="400051" cy="25019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1029" y="1151"/>
                  </a:lnTo>
                  <a:lnTo>
                    <a:pt x="1029" y="822"/>
                  </a:lnTo>
                  <a:lnTo>
                    <a:pt x="0" y="164"/>
                  </a:lnTo>
                  <a:lnTo>
                    <a:pt x="6171" y="0"/>
                  </a:lnTo>
                  <a:lnTo>
                    <a:pt x="6686" y="658"/>
                  </a:lnTo>
                  <a:lnTo>
                    <a:pt x="7543" y="905"/>
                  </a:lnTo>
                </a:path>
              </a:pathLst>
            </a:cu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682" name="Freeform 36"/>
            <p:cNvSpPr/>
            <p:nvPr/>
          </p:nvSpPr>
          <p:spPr>
            <a:xfrm>
              <a:off x="2817812" y="466724"/>
              <a:ext cx="503239" cy="219076"/>
            </a:xfrm>
            <a:custGeom>
              <a:avLst/>
              <a:gdLst/>
              <a:ahLst/>
              <a:cxnLst>
                <a:cxn ang="0">
                  <a:pos x="wd2" y="hd2"/>
                </a:cxn>
                <a:cxn ang="5400000">
                  <a:pos x="wd2" y="hd2"/>
                </a:cxn>
                <a:cxn ang="10800000">
                  <a:pos x="wd2" y="hd2"/>
                </a:cxn>
                <a:cxn ang="16200000">
                  <a:pos x="wd2" y="hd2"/>
                </a:cxn>
              </a:cxnLst>
              <a:rect l="0" t="0" r="r" b="b"/>
              <a:pathLst>
                <a:path w="21600" h="21600" extrusionOk="0">
                  <a:moveTo>
                    <a:pt x="11005" y="0"/>
                  </a:moveTo>
                  <a:lnTo>
                    <a:pt x="15516" y="939"/>
                  </a:lnTo>
                  <a:lnTo>
                    <a:pt x="18797" y="5635"/>
                  </a:lnTo>
                  <a:lnTo>
                    <a:pt x="20780" y="12209"/>
                  </a:lnTo>
                  <a:lnTo>
                    <a:pt x="21600" y="21600"/>
                  </a:lnTo>
                  <a:lnTo>
                    <a:pt x="0" y="21600"/>
                  </a:lnTo>
                  <a:lnTo>
                    <a:pt x="752" y="12209"/>
                  </a:lnTo>
                  <a:lnTo>
                    <a:pt x="3213" y="5635"/>
                  </a:lnTo>
                  <a:lnTo>
                    <a:pt x="6494" y="939"/>
                  </a:lnTo>
                  <a:lnTo>
                    <a:pt x="11005"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grpSp>
      <p:sp>
        <p:nvSpPr>
          <p:cNvPr id="2684" name="Title Text"/>
          <p:cNvSpPr txBox="1">
            <a:spLocks noGrp="1"/>
          </p:cNvSpPr>
          <p:nvPr>
            <p:ph type="title"/>
          </p:nvPr>
        </p:nvSpPr>
        <p:spPr>
          <a:xfrm>
            <a:off x="6629400" y="277813"/>
            <a:ext cx="2057400" cy="5853113"/>
          </a:xfrm>
          <a:prstGeom prst="rect">
            <a:avLst/>
          </a:prstGeom>
        </p:spPr>
        <p:txBody>
          <a:bodyPr vert="eaVert"/>
          <a:lstStyle>
            <a:lvl1pPr>
              <a:defRPr>
                <a:solidFill>
                  <a:srgbClr val="DBBD71"/>
                </a:solidFill>
              </a:defRPr>
            </a:lvl1pPr>
          </a:lstStyle>
          <a:p>
            <a:r>
              <a:t>Title Text</a:t>
            </a:r>
          </a:p>
        </p:txBody>
      </p:sp>
      <p:sp>
        <p:nvSpPr>
          <p:cNvPr id="2685" name="Body Level One…"/>
          <p:cNvSpPr txBox="1">
            <a:spLocks noGrp="1"/>
          </p:cNvSpPr>
          <p:nvPr>
            <p:ph type="body" idx="1"/>
          </p:nvPr>
        </p:nvSpPr>
        <p:spPr>
          <a:xfrm>
            <a:off x="457200" y="277813"/>
            <a:ext cx="6019800" cy="5853113"/>
          </a:xfrm>
          <a:prstGeom prst="rect">
            <a:avLst/>
          </a:prstGeom>
        </p:spPr>
        <p:txBody>
          <a:bodyPr vert="eaVert"/>
          <a:lstStyle>
            <a:lvl1pPr>
              <a:buClr>
                <a:srgbClr val="FFCC66"/>
              </a:buClr>
              <a:buSzPct val="65000"/>
              <a:buChar char="■"/>
              <a:defRPr>
                <a:latin typeface="Tahoma"/>
                <a:ea typeface="Tahoma"/>
                <a:cs typeface="Tahoma"/>
                <a:sym typeface="Tahoma"/>
              </a:defRPr>
            </a:lvl1pPr>
            <a:lvl2pPr>
              <a:buClr>
                <a:srgbClr val="FFCC66"/>
              </a:buClr>
              <a:buSzPct val="65000"/>
              <a:buChar char="■"/>
              <a:defRPr>
                <a:latin typeface="Tahoma"/>
                <a:ea typeface="Tahoma"/>
                <a:cs typeface="Tahoma"/>
                <a:sym typeface="Tahoma"/>
              </a:defRPr>
            </a:lvl2pPr>
            <a:lvl3pPr>
              <a:buClr>
                <a:srgbClr val="FFCC66"/>
              </a:buClr>
              <a:buSzPct val="65000"/>
              <a:buChar char="■"/>
              <a:defRPr>
                <a:latin typeface="Tahoma"/>
                <a:ea typeface="Tahoma"/>
                <a:cs typeface="Tahoma"/>
                <a:sym typeface="Tahoma"/>
              </a:defRPr>
            </a:lvl3pPr>
            <a:lvl4pPr>
              <a:buClr>
                <a:srgbClr val="FFCC66"/>
              </a:buClr>
              <a:buSzPct val="65000"/>
              <a:buChar char="■"/>
              <a:defRPr>
                <a:latin typeface="Tahoma"/>
                <a:ea typeface="Tahoma"/>
                <a:cs typeface="Tahoma"/>
                <a:sym typeface="Tahoma"/>
              </a:defRPr>
            </a:lvl4pPr>
            <a:lvl5pPr>
              <a:buClr>
                <a:srgbClr val="FFCC66"/>
              </a:buClr>
              <a:buSzPct val="65000"/>
              <a:buChar char="■"/>
              <a:defRPr>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2686" name="Slide Number"/>
          <p:cNvSpPr txBox="1">
            <a:spLocks noGrp="1"/>
          </p:cNvSpPr>
          <p:nvPr>
            <p:ph type="sldNum" sz="quarter" idx="2"/>
          </p:nvPr>
        </p:nvSpPr>
        <p:spPr>
          <a:xfrm>
            <a:off x="8416270" y="6466522"/>
            <a:ext cx="270531" cy="269241"/>
          </a:xfrm>
          <a:prstGeom prst="rect">
            <a:avLst/>
          </a:prstGeom>
        </p:spPr>
        <p:txBody>
          <a:bodyPr anchor="b"/>
          <a:lstStyle>
            <a:lvl1pPr>
              <a:defRPr sz="1200">
                <a:latin typeface="Tahoma"/>
                <a:ea typeface="Tahoma"/>
                <a:cs typeface="Tahoma"/>
                <a:sym typeface="Tahoma"/>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3365807418"/>
      </p:ext>
    </p:extLst>
  </p:cSld>
  <p:clrMapOvr>
    <a:masterClrMapping/>
  </p:clrMapOvr>
  <p:transition spd="med"/>
</p:sldLayout>
</file>

<file path=ppt/slideLayouts/slideLayout343.xml><?xml version="1.0" encoding="utf-8"?>
<p:sldLayout xmlns:a="http://schemas.openxmlformats.org/drawingml/2006/main" xmlns:r="http://schemas.openxmlformats.org/officeDocument/2006/relationships" xmlns:p="http://schemas.openxmlformats.org/presentationml/2006/main" showMasterSp="0" type="tx">
  <p:cSld name="5_Title Slide">
    <p:bg>
      <p:bgPr>
        <a:solidFill>
          <a:srgbClr val="474747"/>
        </a:solidFill>
        <a:effectLst/>
      </p:bgPr>
    </p:bg>
    <p:spTree>
      <p:nvGrpSpPr>
        <p:cNvPr id="1" name=""/>
        <p:cNvGrpSpPr/>
        <p:nvPr/>
      </p:nvGrpSpPr>
      <p:grpSpPr>
        <a:xfrm>
          <a:off x="0" y="0"/>
          <a:ext cx="0" cy="0"/>
          <a:chOff x="0" y="0"/>
          <a:chExt cx="0" cy="0"/>
        </a:xfrm>
      </p:grpSpPr>
      <p:grpSp>
        <p:nvGrpSpPr>
          <p:cNvPr id="2722" name="Group 2"/>
          <p:cNvGrpSpPr/>
          <p:nvPr/>
        </p:nvGrpSpPr>
        <p:grpSpPr>
          <a:xfrm>
            <a:off x="-1" y="-1"/>
            <a:ext cx="9132890" cy="6845301"/>
            <a:chOff x="0" y="0"/>
            <a:chExt cx="9132888" cy="6845300"/>
          </a:xfrm>
        </p:grpSpPr>
        <p:sp>
          <p:nvSpPr>
            <p:cNvPr id="2693" name="Rectangle 3"/>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ahoma"/>
                  <a:ea typeface="Tahoma"/>
                  <a:cs typeface="Tahoma"/>
                  <a:sym typeface="Tahoma"/>
                </a:defRPr>
              </a:pPr>
              <a:endParaRPr/>
            </a:p>
          </p:txBody>
        </p:sp>
        <p:grpSp>
          <p:nvGrpSpPr>
            <p:cNvPr id="2717" name="Group 4"/>
            <p:cNvGrpSpPr/>
            <p:nvPr/>
          </p:nvGrpSpPr>
          <p:grpSpPr>
            <a:xfrm>
              <a:off x="390524" y="323850"/>
              <a:ext cx="8366127" cy="6172201"/>
              <a:chOff x="0" y="0"/>
              <a:chExt cx="8366125" cy="6172200"/>
            </a:xfrm>
          </p:grpSpPr>
          <p:sp>
            <p:nvSpPr>
              <p:cNvPr id="2694" name="Rectangle 5"/>
              <p:cNvSpPr/>
              <p:nvPr/>
            </p:nvSpPr>
            <p:spPr>
              <a:xfrm>
                <a:off x="76199" y="38100"/>
                <a:ext cx="8281990" cy="6111876"/>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a:solidFill>
                      <a:srgbClr val="FFFFFF"/>
                    </a:solidFill>
                    <a:latin typeface="Tahoma"/>
                    <a:ea typeface="Tahoma"/>
                    <a:cs typeface="Tahoma"/>
                    <a:sym typeface="Tahoma"/>
                  </a:defRPr>
                </a:pPr>
                <a:endParaRPr/>
              </a:p>
            </p:txBody>
          </p:sp>
          <p:sp>
            <p:nvSpPr>
              <p:cNvPr id="2695" name="Freeform 6"/>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696" name="Freeform 7"/>
              <p:cNvSpPr/>
              <p:nvPr/>
            </p:nvSpPr>
            <p:spPr>
              <a:xfrm>
                <a:off x="438150" y="5097462"/>
                <a:ext cx="3117851" cy="7762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697" name="Freeform 8"/>
              <p:cNvSpPr/>
              <p:nvPr/>
            </p:nvSpPr>
            <p:spPr>
              <a:xfrm>
                <a:off x="6569075" y="309562"/>
                <a:ext cx="1652589" cy="2798764"/>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698" name="Freeform 9"/>
              <p:cNvSpPr/>
              <p:nvPr/>
            </p:nvSpPr>
            <p:spPr>
              <a:xfrm>
                <a:off x="406400" y="1622425"/>
                <a:ext cx="7748589" cy="22256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699" name="Freeform 10"/>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8"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700" name="Freeform 11"/>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701" name="Freeform 12"/>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702" name="Freeform 13"/>
              <p:cNvSpPr/>
              <p:nvPr/>
            </p:nvSpPr>
            <p:spPr>
              <a:xfrm>
                <a:off x="1717675" y="1277937"/>
                <a:ext cx="3138489" cy="668339"/>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703" name="Freeform 14"/>
              <p:cNvSpPr/>
              <p:nvPr/>
            </p:nvSpPr>
            <p:spPr>
              <a:xfrm>
                <a:off x="5111750" y="563562"/>
                <a:ext cx="2898776" cy="1395414"/>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704" name="Freeform 15"/>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705" name="Freeform 16"/>
              <p:cNvSpPr/>
              <p:nvPr/>
            </p:nvSpPr>
            <p:spPr>
              <a:xfrm>
                <a:off x="0" y="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706" name="Freeform 17"/>
              <p:cNvSpPr/>
              <p:nvPr/>
            </p:nvSpPr>
            <p:spPr>
              <a:xfrm>
                <a:off x="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707" name="Freeform 18"/>
              <p:cNvSpPr/>
              <p:nvPr/>
            </p:nvSpPr>
            <p:spPr>
              <a:xfrm>
                <a:off x="819785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708" name="Freeform 19"/>
              <p:cNvSpPr/>
              <p:nvPr/>
            </p:nvSpPr>
            <p:spPr>
              <a:xfrm>
                <a:off x="0" y="598805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709" name="Freeform 20"/>
              <p:cNvSpPr/>
              <p:nvPr/>
            </p:nvSpPr>
            <p:spPr>
              <a:xfrm>
                <a:off x="8197850" y="184150"/>
                <a:ext cx="125414" cy="29718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710" name="Freeform 21"/>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711" name="Freeform 22"/>
              <p:cNvSpPr/>
              <p:nvPr/>
            </p:nvSpPr>
            <p:spPr>
              <a:xfrm>
                <a:off x="4011613" y="5988050"/>
                <a:ext cx="2732088" cy="12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712" name="Freeform 23"/>
              <p:cNvSpPr/>
              <p:nvPr/>
            </p:nvSpPr>
            <p:spPr>
              <a:xfrm>
                <a:off x="8197850" y="2855912"/>
                <a:ext cx="125414" cy="2166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713" name="Freeform 24"/>
              <p:cNvSpPr/>
              <p:nvPr/>
            </p:nvSpPr>
            <p:spPr>
              <a:xfrm>
                <a:off x="0" y="0"/>
                <a:ext cx="168276" cy="3387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714" name="Freeform 25"/>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715" name="Freeform 26"/>
              <p:cNvSpPr/>
              <p:nvPr/>
            </p:nvSpPr>
            <p:spPr>
              <a:xfrm>
                <a:off x="1452562" y="0"/>
                <a:ext cx="4010027" cy="1841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716" name="Freeform 27"/>
              <p:cNvSpPr/>
              <p:nvPr/>
            </p:nvSpPr>
            <p:spPr>
              <a:xfrm>
                <a:off x="4483100" y="0"/>
                <a:ext cx="2711451" cy="117476"/>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grpSp>
        <p:grpSp>
          <p:nvGrpSpPr>
            <p:cNvPr id="2721" name="Group 28"/>
            <p:cNvGrpSpPr/>
            <p:nvPr/>
          </p:nvGrpSpPr>
          <p:grpSpPr>
            <a:xfrm>
              <a:off x="-1" y="-1"/>
              <a:ext cx="1978026" cy="1955801"/>
              <a:chOff x="0" y="0"/>
              <a:chExt cx="1978025" cy="1955800"/>
            </a:xfrm>
          </p:grpSpPr>
          <p:sp>
            <p:nvSpPr>
              <p:cNvPr id="2718" name="Rectangle 29"/>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a:defRPr>
                    <a:solidFill>
                      <a:srgbClr val="FFFFFF"/>
                    </a:solidFill>
                    <a:latin typeface="Tahoma"/>
                    <a:ea typeface="Tahoma"/>
                    <a:cs typeface="Tahoma"/>
                    <a:sym typeface="Tahoma"/>
                  </a:defRPr>
                </a:pPr>
                <a:endParaRPr/>
              </a:p>
            </p:txBody>
          </p:sp>
          <p:sp>
            <p:nvSpPr>
              <p:cNvPr id="2719" name="Rectangle 30"/>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a:defRPr>
                    <a:solidFill>
                      <a:srgbClr val="FFFFFF"/>
                    </a:solidFill>
                    <a:latin typeface="Tahoma"/>
                    <a:ea typeface="Tahoma"/>
                    <a:cs typeface="Tahoma"/>
                    <a:sym typeface="Tahoma"/>
                  </a:defRPr>
                </a:pPr>
                <a:endParaRPr/>
              </a:p>
            </p:txBody>
          </p:sp>
          <p:sp>
            <p:nvSpPr>
              <p:cNvPr id="2720" name="Rectangle 31"/>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ahoma"/>
                    <a:ea typeface="Tahoma"/>
                    <a:cs typeface="Tahoma"/>
                    <a:sym typeface="Tahoma"/>
                  </a:defRPr>
                </a:pPr>
                <a:endParaRPr/>
              </a:p>
            </p:txBody>
          </p:sp>
        </p:grpSp>
      </p:grpSp>
      <p:sp>
        <p:nvSpPr>
          <p:cNvPr id="2723" name="Text Box 32"/>
          <p:cNvSpPr txBox="1"/>
          <p:nvPr/>
        </p:nvSpPr>
        <p:spPr>
          <a:xfrm>
            <a:off x="519287" y="6552212"/>
            <a:ext cx="836264" cy="21470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nchor="ctr">
            <a:spAutoFit/>
          </a:bodyPr>
          <a:lstStyle>
            <a:lvl1pPr algn="ctr">
              <a:spcBef>
                <a:spcPts val="500"/>
              </a:spcBef>
              <a:defRPr sz="900" b="1">
                <a:solidFill>
                  <a:srgbClr val="FFFFFF"/>
                </a:solidFill>
              </a:defRPr>
            </a:lvl1pPr>
          </a:lstStyle>
          <a:p>
            <a:r>
              <a:t>©2003 TBBMI</a:t>
            </a:r>
          </a:p>
        </p:txBody>
      </p:sp>
      <p:sp>
        <p:nvSpPr>
          <p:cNvPr id="2724" name="Rectangle 33"/>
          <p:cNvSpPr txBox="1"/>
          <p:nvPr/>
        </p:nvSpPr>
        <p:spPr>
          <a:xfrm>
            <a:off x="7602483" y="6514624"/>
            <a:ext cx="644635" cy="26924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nchor="ctr">
            <a:spAutoFit/>
          </a:bodyPr>
          <a:lstStyle>
            <a:lvl1pPr algn="ctr">
              <a:defRPr sz="1000" b="1">
                <a:solidFill>
                  <a:srgbClr val="FFFFFF"/>
                </a:solidFill>
                <a:effectLst>
                  <a:outerShdw blurRad="38100" dist="38100" dir="2700000" rotWithShape="0">
                    <a:srgbClr val="000000"/>
                  </a:outerShdw>
                </a:effectLst>
                <a:latin typeface="Comic Sans MS"/>
                <a:ea typeface="Comic Sans MS"/>
                <a:cs typeface="Comic Sans MS"/>
                <a:sym typeface="Comic Sans MS"/>
              </a:defRPr>
            </a:lvl1pPr>
          </a:lstStyle>
          <a:p>
            <a:r>
              <a:t>7.5.03c.</a:t>
            </a:r>
          </a:p>
        </p:txBody>
      </p:sp>
      <p:sp>
        <p:nvSpPr>
          <p:cNvPr id="2725" name="Title Text"/>
          <p:cNvSpPr txBox="1">
            <a:spLocks noGrp="1"/>
          </p:cNvSpPr>
          <p:nvPr>
            <p:ph type="title"/>
          </p:nvPr>
        </p:nvSpPr>
        <p:spPr>
          <a:xfrm>
            <a:off x="685800" y="2130425"/>
            <a:ext cx="7772400" cy="1470025"/>
          </a:xfrm>
          <a:prstGeom prst="rect">
            <a:avLst/>
          </a:prstGeom>
        </p:spPr>
        <p:txBody>
          <a:bodyPr anchor="t"/>
          <a:lstStyle>
            <a:lvl1pPr algn="l">
              <a:defRPr>
                <a:solidFill>
                  <a:srgbClr val="FFD34A"/>
                </a:solidFill>
                <a:latin typeface="Times Roman"/>
                <a:ea typeface="Times Roman"/>
                <a:cs typeface="Times Roman"/>
                <a:sym typeface="Times Roman"/>
              </a:defRPr>
            </a:lvl1pPr>
          </a:lstStyle>
          <a:p>
            <a:r>
              <a:t>Title Text</a:t>
            </a:r>
          </a:p>
        </p:txBody>
      </p:sp>
      <p:sp>
        <p:nvSpPr>
          <p:cNvPr id="2726" name="Body Level One…"/>
          <p:cNvSpPr txBox="1">
            <a:spLocks noGrp="1"/>
          </p:cNvSpPr>
          <p:nvPr>
            <p:ph type="body" sz="quarter" idx="1"/>
          </p:nvPr>
        </p:nvSpPr>
        <p:spPr>
          <a:xfrm>
            <a:off x="1371600" y="3886200"/>
            <a:ext cx="6400800" cy="1752600"/>
          </a:xfrm>
          <a:prstGeom prst="rect">
            <a:avLst/>
          </a:prstGeom>
        </p:spPr>
        <p:txBody>
          <a:bodyPr/>
          <a:lstStyle>
            <a:lvl1pPr marL="0" indent="0" algn="ctr">
              <a:buClrTx/>
              <a:buSzTx/>
              <a:buNone/>
              <a:defRPr>
                <a:latin typeface="Times Roman"/>
                <a:ea typeface="Times Roman"/>
                <a:cs typeface="Times Roman"/>
                <a:sym typeface="Times Roman"/>
              </a:defRPr>
            </a:lvl1pPr>
            <a:lvl2pPr marL="0" indent="457200" algn="ctr">
              <a:buClrTx/>
              <a:buSzTx/>
              <a:buNone/>
              <a:defRPr>
                <a:latin typeface="Times Roman"/>
                <a:ea typeface="Times Roman"/>
                <a:cs typeface="Times Roman"/>
                <a:sym typeface="Times Roman"/>
              </a:defRPr>
            </a:lvl2pPr>
            <a:lvl3pPr marL="0" indent="914400" algn="ctr">
              <a:buClrTx/>
              <a:buSzTx/>
              <a:buNone/>
              <a:defRPr>
                <a:latin typeface="Times Roman"/>
                <a:ea typeface="Times Roman"/>
                <a:cs typeface="Times Roman"/>
                <a:sym typeface="Times Roman"/>
              </a:defRPr>
            </a:lvl3pPr>
            <a:lvl4pPr marL="0" indent="1371600" algn="ctr">
              <a:buClrTx/>
              <a:buSzTx/>
              <a:buNone/>
              <a:defRPr>
                <a:latin typeface="Times Roman"/>
                <a:ea typeface="Times Roman"/>
                <a:cs typeface="Times Roman"/>
                <a:sym typeface="Times Roman"/>
              </a:defRPr>
            </a:lvl4pPr>
            <a:lvl5pPr marL="0" indent="1828800" algn="ctr">
              <a:buClrTx/>
              <a:buSzTx/>
              <a:buNone/>
              <a:defRPr>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2727" name="Slide Number"/>
          <p:cNvSpPr txBox="1">
            <a:spLocks noGrp="1"/>
          </p:cNvSpPr>
          <p:nvPr>
            <p:ph type="sldNum" sz="quarter" idx="2"/>
          </p:nvPr>
        </p:nvSpPr>
        <p:spPr>
          <a:xfrm>
            <a:off x="4419600" y="6356350"/>
            <a:ext cx="2133600" cy="368300"/>
          </a:xfrm>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232874226"/>
      </p:ext>
    </p:extLst>
  </p:cSld>
  <p:clrMapOvr>
    <a:masterClrMapping/>
  </p:clrMapOvr>
  <p:transition spd="med"/>
</p:sldLayout>
</file>

<file path=ppt/slideLayouts/slideLayout344.xml><?xml version="1.0" encoding="utf-8"?>
<p:sldLayout xmlns:a="http://schemas.openxmlformats.org/drawingml/2006/main" xmlns:r="http://schemas.openxmlformats.org/officeDocument/2006/relationships" xmlns:p="http://schemas.openxmlformats.org/presentationml/2006/main" showMasterSp="0" type="tx">
  <p:cSld name="10_Title and Content">
    <p:bg>
      <p:bgPr>
        <a:solidFill>
          <a:srgbClr val="474747"/>
        </a:solidFill>
        <a:effectLst/>
      </p:bgPr>
    </p:bg>
    <p:spTree>
      <p:nvGrpSpPr>
        <p:cNvPr id="1" name=""/>
        <p:cNvGrpSpPr/>
        <p:nvPr/>
      </p:nvGrpSpPr>
      <p:grpSpPr>
        <a:xfrm>
          <a:off x="0" y="0"/>
          <a:ext cx="0" cy="0"/>
          <a:chOff x="0" y="0"/>
          <a:chExt cx="0" cy="0"/>
        </a:xfrm>
      </p:grpSpPr>
      <p:grpSp>
        <p:nvGrpSpPr>
          <p:cNvPr id="2763" name="Group 2"/>
          <p:cNvGrpSpPr/>
          <p:nvPr/>
        </p:nvGrpSpPr>
        <p:grpSpPr>
          <a:xfrm>
            <a:off x="-1" y="-1"/>
            <a:ext cx="9132890" cy="6845301"/>
            <a:chOff x="0" y="0"/>
            <a:chExt cx="9132888" cy="6845300"/>
          </a:xfrm>
        </p:grpSpPr>
        <p:sp>
          <p:nvSpPr>
            <p:cNvPr id="2734" name="Rectangle 3"/>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ahoma"/>
                  <a:ea typeface="Tahoma"/>
                  <a:cs typeface="Tahoma"/>
                  <a:sym typeface="Tahoma"/>
                </a:defRPr>
              </a:pPr>
              <a:endParaRPr/>
            </a:p>
          </p:txBody>
        </p:sp>
        <p:grpSp>
          <p:nvGrpSpPr>
            <p:cNvPr id="2758" name="Group 4"/>
            <p:cNvGrpSpPr/>
            <p:nvPr/>
          </p:nvGrpSpPr>
          <p:grpSpPr>
            <a:xfrm>
              <a:off x="390524" y="323850"/>
              <a:ext cx="8366127" cy="6172201"/>
              <a:chOff x="0" y="0"/>
              <a:chExt cx="8366125" cy="6172200"/>
            </a:xfrm>
          </p:grpSpPr>
          <p:sp>
            <p:nvSpPr>
              <p:cNvPr id="2735" name="Rectangle 5"/>
              <p:cNvSpPr/>
              <p:nvPr/>
            </p:nvSpPr>
            <p:spPr>
              <a:xfrm>
                <a:off x="76199" y="38100"/>
                <a:ext cx="8281990" cy="6111876"/>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a:solidFill>
                      <a:srgbClr val="FFFFFF"/>
                    </a:solidFill>
                    <a:latin typeface="Tahoma"/>
                    <a:ea typeface="Tahoma"/>
                    <a:cs typeface="Tahoma"/>
                    <a:sym typeface="Tahoma"/>
                  </a:defRPr>
                </a:pPr>
                <a:endParaRPr/>
              </a:p>
            </p:txBody>
          </p:sp>
          <p:sp>
            <p:nvSpPr>
              <p:cNvPr id="2736" name="Freeform 6"/>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737" name="Freeform 7"/>
              <p:cNvSpPr/>
              <p:nvPr/>
            </p:nvSpPr>
            <p:spPr>
              <a:xfrm>
                <a:off x="438150" y="5097462"/>
                <a:ext cx="3117851" cy="7762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738" name="Freeform 8"/>
              <p:cNvSpPr/>
              <p:nvPr/>
            </p:nvSpPr>
            <p:spPr>
              <a:xfrm>
                <a:off x="6569075" y="309562"/>
                <a:ext cx="1652589" cy="2798764"/>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739" name="Freeform 9"/>
              <p:cNvSpPr/>
              <p:nvPr/>
            </p:nvSpPr>
            <p:spPr>
              <a:xfrm>
                <a:off x="406400" y="1622425"/>
                <a:ext cx="7748589" cy="22256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740" name="Freeform 10"/>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8"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741" name="Freeform 11"/>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742" name="Freeform 12"/>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743" name="Freeform 13"/>
              <p:cNvSpPr/>
              <p:nvPr/>
            </p:nvSpPr>
            <p:spPr>
              <a:xfrm>
                <a:off x="1717675" y="1277937"/>
                <a:ext cx="3138489" cy="668339"/>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744" name="Freeform 14"/>
              <p:cNvSpPr/>
              <p:nvPr/>
            </p:nvSpPr>
            <p:spPr>
              <a:xfrm>
                <a:off x="5111750" y="563562"/>
                <a:ext cx="2898776" cy="1395414"/>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745" name="Freeform 15"/>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746" name="Freeform 16"/>
              <p:cNvSpPr/>
              <p:nvPr/>
            </p:nvSpPr>
            <p:spPr>
              <a:xfrm>
                <a:off x="0" y="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747" name="Freeform 17"/>
              <p:cNvSpPr/>
              <p:nvPr/>
            </p:nvSpPr>
            <p:spPr>
              <a:xfrm>
                <a:off x="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748" name="Freeform 18"/>
              <p:cNvSpPr/>
              <p:nvPr/>
            </p:nvSpPr>
            <p:spPr>
              <a:xfrm>
                <a:off x="819785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749" name="Freeform 19"/>
              <p:cNvSpPr/>
              <p:nvPr/>
            </p:nvSpPr>
            <p:spPr>
              <a:xfrm>
                <a:off x="0" y="598805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750" name="Freeform 20"/>
              <p:cNvSpPr/>
              <p:nvPr/>
            </p:nvSpPr>
            <p:spPr>
              <a:xfrm>
                <a:off x="8197850" y="184150"/>
                <a:ext cx="125414" cy="29718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751" name="Freeform 21"/>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752" name="Freeform 22"/>
              <p:cNvSpPr/>
              <p:nvPr/>
            </p:nvSpPr>
            <p:spPr>
              <a:xfrm>
                <a:off x="4011613" y="5988050"/>
                <a:ext cx="2732088" cy="12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753" name="Freeform 23"/>
              <p:cNvSpPr/>
              <p:nvPr/>
            </p:nvSpPr>
            <p:spPr>
              <a:xfrm>
                <a:off x="8197850" y="2855912"/>
                <a:ext cx="125414" cy="2166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754" name="Freeform 24"/>
              <p:cNvSpPr/>
              <p:nvPr/>
            </p:nvSpPr>
            <p:spPr>
              <a:xfrm>
                <a:off x="0" y="0"/>
                <a:ext cx="168276" cy="3387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755" name="Freeform 25"/>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756" name="Freeform 26"/>
              <p:cNvSpPr/>
              <p:nvPr/>
            </p:nvSpPr>
            <p:spPr>
              <a:xfrm>
                <a:off x="1452562" y="0"/>
                <a:ext cx="4010027" cy="1841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757" name="Freeform 27"/>
              <p:cNvSpPr/>
              <p:nvPr/>
            </p:nvSpPr>
            <p:spPr>
              <a:xfrm>
                <a:off x="4483100" y="0"/>
                <a:ext cx="2711451" cy="117476"/>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grpSp>
        <p:grpSp>
          <p:nvGrpSpPr>
            <p:cNvPr id="2762" name="Group 28"/>
            <p:cNvGrpSpPr/>
            <p:nvPr/>
          </p:nvGrpSpPr>
          <p:grpSpPr>
            <a:xfrm>
              <a:off x="-1" y="-1"/>
              <a:ext cx="1978026" cy="1955801"/>
              <a:chOff x="0" y="0"/>
              <a:chExt cx="1978025" cy="1955800"/>
            </a:xfrm>
          </p:grpSpPr>
          <p:sp>
            <p:nvSpPr>
              <p:cNvPr id="2759" name="Rectangle 29"/>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a:defRPr>
                    <a:solidFill>
                      <a:srgbClr val="FFFFFF"/>
                    </a:solidFill>
                    <a:latin typeface="Tahoma"/>
                    <a:ea typeface="Tahoma"/>
                    <a:cs typeface="Tahoma"/>
                    <a:sym typeface="Tahoma"/>
                  </a:defRPr>
                </a:pPr>
                <a:endParaRPr/>
              </a:p>
            </p:txBody>
          </p:sp>
          <p:sp>
            <p:nvSpPr>
              <p:cNvPr id="2760" name="Rectangle 30"/>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a:defRPr>
                    <a:solidFill>
                      <a:srgbClr val="FFFFFF"/>
                    </a:solidFill>
                    <a:latin typeface="Tahoma"/>
                    <a:ea typeface="Tahoma"/>
                    <a:cs typeface="Tahoma"/>
                    <a:sym typeface="Tahoma"/>
                  </a:defRPr>
                </a:pPr>
                <a:endParaRPr/>
              </a:p>
            </p:txBody>
          </p:sp>
          <p:sp>
            <p:nvSpPr>
              <p:cNvPr id="2761" name="Rectangle 31"/>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ahoma"/>
                    <a:ea typeface="Tahoma"/>
                    <a:cs typeface="Tahoma"/>
                    <a:sym typeface="Tahoma"/>
                  </a:defRPr>
                </a:pPr>
                <a:endParaRPr/>
              </a:p>
            </p:txBody>
          </p:sp>
        </p:grpSp>
      </p:grpSp>
      <p:sp>
        <p:nvSpPr>
          <p:cNvPr id="2764" name="Text Box 32"/>
          <p:cNvSpPr txBox="1"/>
          <p:nvPr/>
        </p:nvSpPr>
        <p:spPr>
          <a:xfrm>
            <a:off x="519287" y="6552212"/>
            <a:ext cx="836264" cy="21470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nchor="ctr">
            <a:spAutoFit/>
          </a:bodyPr>
          <a:lstStyle>
            <a:lvl1pPr algn="ctr">
              <a:spcBef>
                <a:spcPts val="500"/>
              </a:spcBef>
              <a:defRPr sz="900" b="1">
                <a:solidFill>
                  <a:srgbClr val="FFFFFF"/>
                </a:solidFill>
              </a:defRPr>
            </a:lvl1pPr>
          </a:lstStyle>
          <a:p>
            <a:r>
              <a:t>©2003 TBBMI</a:t>
            </a:r>
          </a:p>
        </p:txBody>
      </p:sp>
      <p:sp>
        <p:nvSpPr>
          <p:cNvPr id="2765" name="Rectangle 33"/>
          <p:cNvSpPr txBox="1"/>
          <p:nvPr/>
        </p:nvSpPr>
        <p:spPr>
          <a:xfrm>
            <a:off x="7602483" y="6514624"/>
            <a:ext cx="644635" cy="26924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nchor="ctr">
            <a:spAutoFit/>
          </a:bodyPr>
          <a:lstStyle>
            <a:lvl1pPr algn="ctr">
              <a:defRPr sz="1000" b="1">
                <a:solidFill>
                  <a:srgbClr val="FFFFFF"/>
                </a:solidFill>
                <a:effectLst>
                  <a:outerShdw blurRad="38100" dist="38100" dir="2700000" rotWithShape="0">
                    <a:srgbClr val="000000"/>
                  </a:outerShdw>
                </a:effectLst>
                <a:latin typeface="Comic Sans MS"/>
                <a:ea typeface="Comic Sans MS"/>
                <a:cs typeface="Comic Sans MS"/>
                <a:sym typeface="Comic Sans MS"/>
              </a:defRPr>
            </a:lvl1pPr>
          </a:lstStyle>
          <a:p>
            <a:r>
              <a:t>7.5.03c.</a:t>
            </a:r>
          </a:p>
        </p:txBody>
      </p:sp>
      <p:sp>
        <p:nvSpPr>
          <p:cNvPr id="2766" name="Title Text"/>
          <p:cNvSpPr txBox="1">
            <a:spLocks noGrp="1"/>
          </p:cNvSpPr>
          <p:nvPr>
            <p:ph type="title"/>
          </p:nvPr>
        </p:nvSpPr>
        <p:spPr>
          <a:xfrm>
            <a:off x="457200" y="274638"/>
            <a:ext cx="8229600" cy="1143001"/>
          </a:xfrm>
          <a:prstGeom prst="rect">
            <a:avLst/>
          </a:prstGeom>
        </p:spPr>
        <p:txBody>
          <a:bodyPr anchor="t"/>
          <a:lstStyle>
            <a:lvl1pPr algn="l">
              <a:defRPr>
                <a:solidFill>
                  <a:srgbClr val="FFD34A"/>
                </a:solidFill>
                <a:latin typeface="Times Roman"/>
                <a:ea typeface="Times Roman"/>
                <a:cs typeface="Times Roman"/>
                <a:sym typeface="Times Roman"/>
              </a:defRPr>
            </a:lvl1pPr>
          </a:lstStyle>
          <a:p>
            <a:r>
              <a:t>Title Text</a:t>
            </a:r>
          </a:p>
        </p:txBody>
      </p:sp>
      <p:sp>
        <p:nvSpPr>
          <p:cNvPr id="2767" name="Body Level One…"/>
          <p:cNvSpPr txBox="1">
            <a:spLocks noGrp="1"/>
          </p:cNvSpPr>
          <p:nvPr>
            <p:ph type="body" idx="1"/>
          </p:nvPr>
        </p:nvSpPr>
        <p:spPr>
          <a:xfrm>
            <a:off x="457200" y="1600200"/>
            <a:ext cx="8229600" cy="4525963"/>
          </a:xfrm>
          <a:prstGeom prst="rect">
            <a:avLst/>
          </a:prstGeom>
        </p:spPr>
        <p:txBody>
          <a:bodyPr/>
          <a:lstStyle>
            <a:lvl1pPr>
              <a:buClr>
                <a:srgbClr val="790015"/>
              </a:buClr>
              <a:buChar char=""/>
              <a:defRPr>
                <a:latin typeface="Times Roman"/>
                <a:ea typeface="Times Roman"/>
                <a:cs typeface="Times Roman"/>
                <a:sym typeface="Times Roman"/>
              </a:defRPr>
            </a:lvl1pPr>
            <a:lvl2pPr>
              <a:buClr>
                <a:srgbClr val="790015"/>
              </a:buClr>
              <a:buSzPct val="100000"/>
              <a:buChar char="–"/>
              <a:defRPr>
                <a:latin typeface="Times Roman"/>
                <a:ea typeface="Times Roman"/>
                <a:cs typeface="Times Roman"/>
                <a:sym typeface="Times Roman"/>
              </a:defRPr>
            </a:lvl2pPr>
            <a:lvl3pPr>
              <a:buClr>
                <a:srgbClr val="790015"/>
              </a:buClr>
              <a:buSzPct val="100000"/>
              <a:buChar char="•"/>
              <a:defRPr>
                <a:latin typeface="Times Roman"/>
                <a:ea typeface="Times Roman"/>
                <a:cs typeface="Times Roman"/>
                <a:sym typeface="Times Roman"/>
              </a:defRPr>
            </a:lvl3pPr>
            <a:lvl4pPr>
              <a:buClr>
                <a:srgbClr val="790015"/>
              </a:buClr>
              <a:buSzPct val="100000"/>
              <a:buChar char="–"/>
              <a:defRPr>
                <a:latin typeface="Times Roman"/>
                <a:ea typeface="Times Roman"/>
                <a:cs typeface="Times Roman"/>
                <a:sym typeface="Times Roman"/>
              </a:defRPr>
            </a:lvl4pPr>
            <a:lvl5pPr>
              <a:buClr>
                <a:srgbClr val="790015"/>
              </a:buClr>
              <a:buSzPct val="100000"/>
              <a:buChar char="•"/>
              <a:defRPr>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2768" name="Slide Number"/>
          <p:cNvSpPr txBox="1">
            <a:spLocks noGrp="1"/>
          </p:cNvSpPr>
          <p:nvPr>
            <p:ph type="sldNum" sz="quarter" idx="2"/>
          </p:nvPr>
        </p:nvSpPr>
        <p:spPr>
          <a:xfrm>
            <a:off x="4419600" y="6356350"/>
            <a:ext cx="2133600" cy="368300"/>
          </a:xfrm>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843079451"/>
      </p:ext>
    </p:extLst>
  </p:cSld>
  <p:clrMapOvr>
    <a:masterClrMapping/>
  </p:clrMapOvr>
  <p:transition spd="med"/>
</p:sldLayout>
</file>

<file path=ppt/slideLayouts/slideLayout345.xml><?xml version="1.0" encoding="utf-8"?>
<p:sldLayout xmlns:a="http://schemas.openxmlformats.org/drawingml/2006/main" xmlns:r="http://schemas.openxmlformats.org/officeDocument/2006/relationships" xmlns:p="http://schemas.openxmlformats.org/presentationml/2006/main" showMasterSp="0" type="tx">
  <p:cSld name="10_Section Header">
    <p:bg>
      <p:bgPr>
        <a:solidFill>
          <a:srgbClr val="474747"/>
        </a:solidFill>
        <a:effectLst/>
      </p:bgPr>
    </p:bg>
    <p:spTree>
      <p:nvGrpSpPr>
        <p:cNvPr id="1" name=""/>
        <p:cNvGrpSpPr/>
        <p:nvPr/>
      </p:nvGrpSpPr>
      <p:grpSpPr>
        <a:xfrm>
          <a:off x="0" y="0"/>
          <a:ext cx="0" cy="0"/>
          <a:chOff x="0" y="0"/>
          <a:chExt cx="0" cy="0"/>
        </a:xfrm>
      </p:grpSpPr>
      <p:grpSp>
        <p:nvGrpSpPr>
          <p:cNvPr id="2804" name="Group 2"/>
          <p:cNvGrpSpPr/>
          <p:nvPr/>
        </p:nvGrpSpPr>
        <p:grpSpPr>
          <a:xfrm>
            <a:off x="-1" y="-1"/>
            <a:ext cx="9132890" cy="6845301"/>
            <a:chOff x="0" y="0"/>
            <a:chExt cx="9132888" cy="6845300"/>
          </a:xfrm>
        </p:grpSpPr>
        <p:sp>
          <p:nvSpPr>
            <p:cNvPr id="2775" name="Rectangle 3"/>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ahoma"/>
                  <a:ea typeface="Tahoma"/>
                  <a:cs typeface="Tahoma"/>
                  <a:sym typeface="Tahoma"/>
                </a:defRPr>
              </a:pPr>
              <a:endParaRPr/>
            </a:p>
          </p:txBody>
        </p:sp>
        <p:grpSp>
          <p:nvGrpSpPr>
            <p:cNvPr id="2799" name="Group 4"/>
            <p:cNvGrpSpPr/>
            <p:nvPr/>
          </p:nvGrpSpPr>
          <p:grpSpPr>
            <a:xfrm>
              <a:off x="390524" y="323850"/>
              <a:ext cx="8366127" cy="6172201"/>
              <a:chOff x="0" y="0"/>
              <a:chExt cx="8366125" cy="6172200"/>
            </a:xfrm>
          </p:grpSpPr>
          <p:sp>
            <p:nvSpPr>
              <p:cNvPr id="2776" name="Rectangle 5"/>
              <p:cNvSpPr/>
              <p:nvPr/>
            </p:nvSpPr>
            <p:spPr>
              <a:xfrm>
                <a:off x="76199" y="38100"/>
                <a:ext cx="8281990" cy="6111876"/>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a:solidFill>
                      <a:srgbClr val="FFFFFF"/>
                    </a:solidFill>
                    <a:latin typeface="Tahoma"/>
                    <a:ea typeface="Tahoma"/>
                    <a:cs typeface="Tahoma"/>
                    <a:sym typeface="Tahoma"/>
                  </a:defRPr>
                </a:pPr>
                <a:endParaRPr/>
              </a:p>
            </p:txBody>
          </p:sp>
          <p:sp>
            <p:nvSpPr>
              <p:cNvPr id="2777" name="Freeform 6"/>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778" name="Freeform 7"/>
              <p:cNvSpPr/>
              <p:nvPr/>
            </p:nvSpPr>
            <p:spPr>
              <a:xfrm>
                <a:off x="438150" y="5097462"/>
                <a:ext cx="3117851" cy="7762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779" name="Freeform 8"/>
              <p:cNvSpPr/>
              <p:nvPr/>
            </p:nvSpPr>
            <p:spPr>
              <a:xfrm>
                <a:off x="6569075" y="309562"/>
                <a:ext cx="1652589" cy="2798764"/>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780" name="Freeform 9"/>
              <p:cNvSpPr/>
              <p:nvPr/>
            </p:nvSpPr>
            <p:spPr>
              <a:xfrm>
                <a:off x="406400" y="1622425"/>
                <a:ext cx="7748589" cy="22256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781" name="Freeform 10"/>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8"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782" name="Freeform 11"/>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783" name="Freeform 12"/>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784" name="Freeform 13"/>
              <p:cNvSpPr/>
              <p:nvPr/>
            </p:nvSpPr>
            <p:spPr>
              <a:xfrm>
                <a:off x="1717675" y="1277937"/>
                <a:ext cx="3138489" cy="668339"/>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785" name="Freeform 14"/>
              <p:cNvSpPr/>
              <p:nvPr/>
            </p:nvSpPr>
            <p:spPr>
              <a:xfrm>
                <a:off x="5111750" y="563562"/>
                <a:ext cx="2898776" cy="1395414"/>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786" name="Freeform 15"/>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787" name="Freeform 16"/>
              <p:cNvSpPr/>
              <p:nvPr/>
            </p:nvSpPr>
            <p:spPr>
              <a:xfrm>
                <a:off x="0" y="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788" name="Freeform 17"/>
              <p:cNvSpPr/>
              <p:nvPr/>
            </p:nvSpPr>
            <p:spPr>
              <a:xfrm>
                <a:off x="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789" name="Freeform 18"/>
              <p:cNvSpPr/>
              <p:nvPr/>
            </p:nvSpPr>
            <p:spPr>
              <a:xfrm>
                <a:off x="819785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790" name="Freeform 19"/>
              <p:cNvSpPr/>
              <p:nvPr/>
            </p:nvSpPr>
            <p:spPr>
              <a:xfrm>
                <a:off x="0" y="598805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791" name="Freeform 20"/>
              <p:cNvSpPr/>
              <p:nvPr/>
            </p:nvSpPr>
            <p:spPr>
              <a:xfrm>
                <a:off x="8197850" y="184150"/>
                <a:ext cx="125414" cy="29718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792" name="Freeform 21"/>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793" name="Freeform 22"/>
              <p:cNvSpPr/>
              <p:nvPr/>
            </p:nvSpPr>
            <p:spPr>
              <a:xfrm>
                <a:off x="4011613" y="5988050"/>
                <a:ext cx="2732088" cy="12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794" name="Freeform 23"/>
              <p:cNvSpPr/>
              <p:nvPr/>
            </p:nvSpPr>
            <p:spPr>
              <a:xfrm>
                <a:off x="8197850" y="2855912"/>
                <a:ext cx="125414" cy="2166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795" name="Freeform 24"/>
              <p:cNvSpPr/>
              <p:nvPr/>
            </p:nvSpPr>
            <p:spPr>
              <a:xfrm>
                <a:off x="0" y="0"/>
                <a:ext cx="168276" cy="3387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796" name="Freeform 25"/>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797" name="Freeform 26"/>
              <p:cNvSpPr/>
              <p:nvPr/>
            </p:nvSpPr>
            <p:spPr>
              <a:xfrm>
                <a:off x="1452562" y="0"/>
                <a:ext cx="4010027" cy="1841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798" name="Freeform 27"/>
              <p:cNvSpPr/>
              <p:nvPr/>
            </p:nvSpPr>
            <p:spPr>
              <a:xfrm>
                <a:off x="4483100" y="0"/>
                <a:ext cx="2711451" cy="117476"/>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grpSp>
        <p:grpSp>
          <p:nvGrpSpPr>
            <p:cNvPr id="2803" name="Group 28"/>
            <p:cNvGrpSpPr/>
            <p:nvPr/>
          </p:nvGrpSpPr>
          <p:grpSpPr>
            <a:xfrm>
              <a:off x="-1" y="-1"/>
              <a:ext cx="1978026" cy="1955801"/>
              <a:chOff x="0" y="0"/>
              <a:chExt cx="1978025" cy="1955800"/>
            </a:xfrm>
          </p:grpSpPr>
          <p:sp>
            <p:nvSpPr>
              <p:cNvPr id="2800" name="Rectangle 29"/>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a:defRPr>
                    <a:solidFill>
                      <a:srgbClr val="FFFFFF"/>
                    </a:solidFill>
                    <a:latin typeface="Tahoma"/>
                    <a:ea typeface="Tahoma"/>
                    <a:cs typeface="Tahoma"/>
                    <a:sym typeface="Tahoma"/>
                  </a:defRPr>
                </a:pPr>
                <a:endParaRPr/>
              </a:p>
            </p:txBody>
          </p:sp>
          <p:sp>
            <p:nvSpPr>
              <p:cNvPr id="2801" name="Rectangle 30"/>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a:defRPr>
                    <a:solidFill>
                      <a:srgbClr val="FFFFFF"/>
                    </a:solidFill>
                    <a:latin typeface="Tahoma"/>
                    <a:ea typeface="Tahoma"/>
                    <a:cs typeface="Tahoma"/>
                    <a:sym typeface="Tahoma"/>
                  </a:defRPr>
                </a:pPr>
                <a:endParaRPr/>
              </a:p>
            </p:txBody>
          </p:sp>
          <p:sp>
            <p:nvSpPr>
              <p:cNvPr id="2802" name="Rectangle 31"/>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ahoma"/>
                    <a:ea typeface="Tahoma"/>
                    <a:cs typeface="Tahoma"/>
                    <a:sym typeface="Tahoma"/>
                  </a:defRPr>
                </a:pPr>
                <a:endParaRPr/>
              </a:p>
            </p:txBody>
          </p:sp>
        </p:grpSp>
      </p:grpSp>
      <p:sp>
        <p:nvSpPr>
          <p:cNvPr id="2805" name="Text Box 32"/>
          <p:cNvSpPr txBox="1"/>
          <p:nvPr/>
        </p:nvSpPr>
        <p:spPr>
          <a:xfrm>
            <a:off x="519287" y="6552212"/>
            <a:ext cx="836264" cy="21470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nchor="ctr">
            <a:spAutoFit/>
          </a:bodyPr>
          <a:lstStyle>
            <a:lvl1pPr algn="ctr">
              <a:spcBef>
                <a:spcPts val="500"/>
              </a:spcBef>
              <a:defRPr sz="900" b="1">
                <a:solidFill>
                  <a:srgbClr val="FFFFFF"/>
                </a:solidFill>
              </a:defRPr>
            </a:lvl1pPr>
          </a:lstStyle>
          <a:p>
            <a:r>
              <a:t>©2003 TBBMI</a:t>
            </a:r>
          </a:p>
        </p:txBody>
      </p:sp>
      <p:sp>
        <p:nvSpPr>
          <p:cNvPr id="2806" name="Rectangle 33"/>
          <p:cNvSpPr txBox="1"/>
          <p:nvPr/>
        </p:nvSpPr>
        <p:spPr>
          <a:xfrm>
            <a:off x="7602483" y="6514624"/>
            <a:ext cx="644635" cy="26924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nchor="ctr">
            <a:spAutoFit/>
          </a:bodyPr>
          <a:lstStyle>
            <a:lvl1pPr algn="ctr">
              <a:defRPr sz="1000" b="1">
                <a:solidFill>
                  <a:srgbClr val="FFFFFF"/>
                </a:solidFill>
                <a:effectLst>
                  <a:outerShdw blurRad="38100" dist="38100" dir="2700000" rotWithShape="0">
                    <a:srgbClr val="000000"/>
                  </a:outerShdw>
                </a:effectLst>
                <a:latin typeface="Comic Sans MS"/>
                <a:ea typeface="Comic Sans MS"/>
                <a:cs typeface="Comic Sans MS"/>
                <a:sym typeface="Comic Sans MS"/>
              </a:defRPr>
            </a:lvl1pPr>
          </a:lstStyle>
          <a:p>
            <a:r>
              <a:t>7.5.03c.</a:t>
            </a:r>
          </a:p>
        </p:txBody>
      </p:sp>
      <p:sp>
        <p:nvSpPr>
          <p:cNvPr id="2807" name="Title Text"/>
          <p:cNvSpPr txBox="1">
            <a:spLocks noGrp="1"/>
          </p:cNvSpPr>
          <p:nvPr>
            <p:ph type="title"/>
          </p:nvPr>
        </p:nvSpPr>
        <p:spPr>
          <a:xfrm>
            <a:off x="722312" y="4406900"/>
            <a:ext cx="7772401" cy="1362075"/>
          </a:xfrm>
          <a:prstGeom prst="rect">
            <a:avLst/>
          </a:prstGeom>
        </p:spPr>
        <p:txBody>
          <a:bodyPr anchor="t"/>
          <a:lstStyle>
            <a:lvl1pPr algn="l">
              <a:defRPr sz="4000" b="1" cap="all">
                <a:solidFill>
                  <a:srgbClr val="FFD34A"/>
                </a:solidFill>
                <a:latin typeface="Times Roman"/>
                <a:ea typeface="Times Roman"/>
                <a:cs typeface="Times Roman"/>
                <a:sym typeface="Times Roman"/>
              </a:defRPr>
            </a:lvl1pPr>
          </a:lstStyle>
          <a:p>
            <a:r>
              <a:t>Title Text</a:t>
            </a:r>
          </a:p>
        </p:txBody>
      </p:sp>
      <p:sp>
        <p:nvSpPr>
          <p:cNvPr id="2808" name="Body Level One…"/>
          <p:cNvSpPr txBox="1">
            <a:spLocks noGrp="1"/>
          </p:cNvSpPr>
          <p:nvPr>
            <p:ph type="body" sz="quarter" idx="1"/>
          </p:nvPr>
        </p:nvSpPr>
        <p:spPr>
          <a:xfrm>
            <a:off x="722312" y="2906713"/>
            <a:ext cx="7772401" cy="1500188"/>
          </a:xfrm>
          <a:prstGeom prst="rect">
            <a:avLst/>
          </a:prstGeom>
        </p:spPr>
        <p:txBody>
          <a:bodyPr anchor="b"/>
          <a:lstStyle>
            <a:lvl1pPr marL="0" indent="0">
              <a:spcBef>
                <a:spcPts val="400"/>
              </a:spcBef>
              <a:buClrTx/>
              <a:buSzTx/>
              <a:buNone/>
              <a:defRPr sz="2000">
                <a:latin typeface="Times Roman"/>
                <a:ea typeface="Times Roman"/>
                <a:cs typeface="Times Roman"/>
                <a:sym typeface="Times Roman"/>
              </a:defRPr>
            </a:lvl1pPr>
            <a:lvl2pPr marL="0" indent="457200">
              <a:spcBef>
                <a:spcPts val="400"/>
              </a:spcBef>
              <a:buClrTx/>
              <a:buSzTx/>
              <a:buNone/>
              <a:defRPr sz="2000">
                <a:latin typeface="Times Roman"/>
                <a:ea typeface="Times Roman"/>
                <a:cs typeface="Times Roman"/>
                <a:sym typeface="Times Roman"/>
              </a:defRPr>
            </a:lvl2pPr>
            <a:lvl3pPr marL="0" indent="914400">
              <a:spcBef>
                <a:spcPts val="400"/>
              </a:spcBef>
              <a:buClrTx/>
              <a:buSzTx/>
              <a:buNone/>
              <a:defRPr sz="2000">
                <a:latin typeface="Times Roman"/>
                <a:ea typeface="Times Roman"/>
                <a:cs typeface="Times Roman"/>
                <a:sym typeface="Times Roman"/>
              </a:defRPr>
            </a:lvl3pPr>
            <a:lvl4pPr marL="0" indent="1371600">
              <a:spcBef>
                <a:spcPts val="400"/>
              </a:spcBef>
              <a:buClrTx/>
              <a:buSzTx/>
              <a:buNone/>
              <a:defRPr sz="2000">
                <a:latin typeface="Times Roman"/>
                <a:ea typeface="Times Roman"/>
                <a:cs typeface="Times Roman"/>
                <a:sym typeface="Times Roman"/>
              </a:defRPr>
            </a:lvl4pPr>
            <a:lvl5pPr marL="0" indent="1828800">
              <a:spcBef>
                <a:spcPts val="400"/>
              </a:spcBef>
              <a:buClrTx/>
              <a:buSzTx/>
              <a:buNone/>
              <a:defRPr sz="2000">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2809" name="Slide Number"/>
          <p:cNvSpPr txBox="1">
            <a:spLocks noGrp="1"/>
          </p:cNvSpPr>
          <p:nvPr>
            <p:ph type="sldNum" sz="quarter" idx="2"/>
          </p:nvPr>
        </p:nvSpPr>
        <p:spPr>
          <a:xfrm>
            <a:off x="4419600" y="6356350"/>
            <a:ext cx="2133600" cy="368300"/>
          </a:xfrm>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413794983"/>
      </p:ext>
    </p:extLst>
  </p:cSld>
  <p:clrMapOvr>
    <a:masterClrMapping/>
  </p:clrMapOvr>
  <p:transition spd="med"/>
</p:sldLayout>
</file>

<file path=ppt/slideLayouts/slideLayout346.xml><?xml version="1.0" encoding="utf-8"?>
<p:sldLayout xmlns:a="http://schemas.openxmlformats.org/drawingml/2006/main" xmlns:r="http://schemas.openxmlformats.org/officeDocument/2006/relationships" xmlns:p="http://schemas.openxmlformats.org/presentationml/2006/main" showMasterSp="0" type="tx">
  <p:cSld name="10_Two Content">
    <p:bg>
      <p:bgPr>
        <a:solidFill>
          <a:srgbClr val="474747"/>
        </a:solidFill>
        <a:effectLst/>
      </p:bgPr>
    </p:bg>
    <p:spTree>
      <p:nvGrpSpPr>
        <p:cNvPr id="1" name=""/>
        <p:cNvGrpSpPr/>
        <p:nvPr/>
      </p:nvGrpSpPr>
      <p:grpSpPr>
        <a:xfrm>
          <a:off x="0" y="0"/>
          <a:ext cx="0" cy="0"/>
          <a:chOff x="0" y="0"/>
          <a:chExt cx="0" cy="0"/>
        </a:xfrm>
      </p:grpSpPr>
      <p:grpSp>
        <p:nvGrpSpPr>
          <p:cNvPr id="2845" name="Group 2"/>
          <p:cNvGrpSpPr/>
          <p:nvPr/>
        </p:nvGrpSpPr>
        <p:grpSpPr>
          <a:xfrm>
            <a:off x="-1" y="-1"/>
            <a:ext cx="9132890" cy="6845301"/>
            <a:chOff x="0" y="0"/>
            <a:chExt cx="9132888" cy="6845300"/>
          </a:xfrm>
        </p:grpSpPr>
        <p:sp>
          <p:nvSpPr>
            <p:cNvPr id="2816" name="Rectangle 3"/>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ahoma"/>
                  <a:ea typeface="Tahoma"/>
                  <a:cs typeface="Tahoma"/>
                  <a:sym typeface="Tahoma"/>
                </a:defRPr>
              </a:pPr>
              <a:endParaRPr/>
            </a:p>
          </p:txBody>
        </p:sp>
        <p:grpSp>
          <p:nvGrpSpPr>
            <p:cNvPr id="2840" name="Group 4"/>
            <p:cNvGrpSpPr/>
            <p:nvPr/>
          </p:nvGrpSpPr>
          <p:grpSpPr>
            <a:xfrm>
              <a:off x="390524" y="323850"/>
              <a:ext cx="8366127" cy="6172201"/>
              <a:chOff x="0" y="0"/>
              <a:chExt cx="8366125" cy="6172200"/>
            </a:xfrm>
          </p:grpSpPr>
          <p:sp>
            <p:nvSpPr>
              <p:cNvPr id="2817" name="Rectangle 5"/>
              <p:cNvSpPr/>
              <p:nvPr/>
            </p:nvSpPr>
            <p:spPr>
              <a:xfrm>
                <a:off x="76199" y="38100"/>
                <a:ext cx="8281990" cy="6111876"/>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a:solidFill>
                      <a:srgbClr val="FFFFFF"/>
                    </a:solidFill>
                    <a:latin typeface="Tahoma"/>
                    <a:ea typeface="Tahoma"/>
                    <a:cs typeface="Tahoma"/>
                    <a:sym typeface="Tahoma"/>
                  </a:defRPr>
                </a:pPr>
                <a:endParaRPr/>
              </a:p>
            </p:txBody>
          </p:sp>
          <p:sp>
            <p:nvSpPr>
              <p:cNvPr id="2818" name="Freeform 6"/>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819" name="Freeform 7"/>
              <p:cNvSpPr/>
              <p:nvPr/>
            </p:nvSpPr>
            <p:spPr>
              <a:xfrm>
                <a:off x="438150" y="5097462"/>
                <a:ext cx="3117851" cy="7762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820" name="Freeform 8"/>
              <p:cNvSpPr/>
              <p:nvPr/>
            </p:nvSpPr>
            <p:spPr>
              <a:xfrm>
                <a:off x="6569075" y="309562"/>
                <a:ext cx="1652589" cy="2798764"/>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821" name="Freeform 9"/>
              <p:cNvSpPr/>
              <p:nvPr/>
            </p:nvSpPr>
            <p:spPr>
              <a:xfrm>
                <a:off x="406400" y="1622425"/>
                <a:ext cx="7748589" cy="22256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822" name="Freeform 10"/>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8"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823" name="Freeform 11"/>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824" name="Freeform 12"/>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825" name="Freeform 13"/>
              <p:cNvSpPr/>
              <p:nvPr/>
            </p:nvSpPr>
            <p:spPr>
              <a:xfrm>
                <a:off x="1717675" y="1277937"/>
                <a:ext cx="3138489" cy="668339"/>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826" name="Freeform 14"/>
              <p:cNvSpPr/>
              <p:nvPr/>
            </p:nvSpPr>
            <p:spPr>
              <a:xfrm>
                <a:off x="5111750" y="563562"/>
                <a:ext cx="2898776" cy="1395414"/>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827" name="Freeform 15"/>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828" name="Freeform 16"/>
              <p:cNvSpPr/>
              <p:nvPr/>
            </p:nvSpPr>
            <p:spPr>
              <a:xfrm>
                <a:off x="0" y="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829" name="Freeform 17"/>
              <p:cNvSpPr/>
              <p:nvPr/>
            </p:nvSpPr>
            <p:spPr>
              <a:xfrm>
                <a:off x="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830" name="Freeform 18"/>
              <p:cNvSpPr/>
              <p:nvPr/>
            </p:nvSpPr>
            <p:spPr>
              <a:xfrm>
                <a:off x="819785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831" name="Freeform 19"/>
              <p:cNvSpPr/>
              <p:nvPr/>
            </p:nvSpPr>
            <p:spPr>
              <a:xfrm>
                <a:off x="0" y="598805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832" name="Freeform 20"/>
              <p:cNvSpPr/>
              <p:nvPr/>
            </p:nvSpPr>
            <p:spPr>
              <a:xfrm>
                <a:off x="8197850" y="184150"/>
                <a:ext cx="125414" cy="29718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833" name="Freeform 21"/>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834" name="Freeform 22"/>
              <p:cNvSpPr/>
              <p:nvPr/>
            </p:nvSpPr>
            <p:spPr>
              <a:xfrm>
                <a:off x="4011613" y="5988050"/>
                <a:ext cx="2732088" cy="12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835" name="Freeform 23"/>
              <p:cNvSpPr/>
              <p:nvPr/>
            </p:nvSpPr>
            <p:spPr>
              <a:xfrm>
                <a:off x="8197850" y="2855912"/>
                <a:ext cx="125414" cy="2166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836" name="Freeform 24"/>
              <p:cNvSpPr/>
              <p:nvPr/>
            </p:nvSpPr>
            <p:spPr>
              <a:xfrm>
                <a:off x="0" y="0"/>
                <a:ext cx="168276" cy="3387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837" name="Freeform 25"/>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838" name="Freeform 26"/>
              <p:cNvSpPr/>
              <p:nvPr/>
            </p:nvSpPr>
            <p:spPr>
              <a:xfrm>
                <a:off x="1452562" y="0"/>
                <a:ext cx="4010027" cy="1841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839" name="Freeform 27"/>
              <p:cNvSpPr/>
              <p:nvPr/>
            </p:nvSpPr>
            <p:spPr>
              <a:xfrm>
                <a:off x="4483100" y="0"/>
                <a:ext cx="2711451" cy="117476"/>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grpSp>
        <p:grpSp>
          <p:nvGrpSpPr>
            <p:cNvPr id="2844" name="Group 28"/>
            <p:cNvGrpSpPr/>
            <p:nvPr/>
          </p:nvGrpSpPr>
          <p:grpSpPr>
            <a:xfrm>
              <a:off x="-1" y="-1"/>
              <a:ext cx="1978026" cy="1955801"/>
              <a:chOff x="0" y="0"/>
              <a:chExt cx="1978025" cy="1955800"/>
            </a:xfrm>
          </p:grpSpPr>
          <p:sp>
            <p:nvSpPr>
              <p:cNvPr id="2841" name="Rectangle 29"/>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a:defRPr>
                    <a:solidFill>
                      <a:srgbClr val="FFFFFF"/>
                    </a:solidFill>
                    <a:latin typeface="Tahoma"/>
                    <a:ea typeface="Tahoma"/>
                    <a:cs typeface="Tahoma"/>
                    <a:sym typeface="Tahoma"/>
                  </a:defRPr>
                </a:pPr>
                <a:endParaRPr/>
              </a:p>
            </p:txBody>
          </p:sp>
          <p:sp>
            <p:nvSpPr>
              <p:cNvPr id="2842" name="Rectangle 30"/>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a:defRPr>
                    <a:solidFill>
                      <a:srgbClr val="FFFFFF"/>
                    </a:solidFill>
                    <a:latin typeface="Tahoma"/>
                    <a:ea typeface="Tahoma"/>
                    <a:cs typeface="Tahoma"/>
                    <a:sym typeface="Tahoma"/>
                  </a:defRPr>
                </a:pPr>
                <a:endParaRPr/>
              </a:p>
            </p:txBody>
          </p:sp>
          <p:sp>
            <p:nvSpPr>
              <p:cNvPr id="2843" name="Rectangle 31"/>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ahoma"/>
                    <a:ea typeface="Tahoma"/>
                    <a:cs typeface="Tahoma"/>
                    <a:sym typeface="Tahoma"/>
                  </a:defRPr>
                </a:pPr>
                <a:endParaRPr/>
              </a:p>
            </p:txBody>
          </p:sp>
        </p:grpSp>
      </p:grpSp>
      <p:sp>
        <p:nvSpPr>
          <p:cNvPr id="2846" name="Text Box 32"/>
          <p:cNvSpPr txBox="1"/>
          <p:nvPr/>
        </p:nvSpPr>
        <p:spPr>
          <a:xfrm>
            <a:off x="519287" y="6552212"/>
            <a:ext cx="836264" cy="21470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nchor="ctr">
            <a:spAutoFit/>
          </a:bodyPr>
          <a:lstStyle>
            <a:lvl1pPr algn="ctr">
              <a:spcBef>
                <a:spcPts val="500"/>
              </a:spcBef>
              <a:defRPr sz="900" b="1">
                <a:solidFill>
                  <a:srgbClr val="FFFFFF"/>
                </a:solidFill>
              </a:defRPr>
            </a:lvl1pPr>
          </a:lstStyle>
          <a:p>
            <a:r>
              <a:t>©2003 TBBMI</a:t>
            </a:r>
          </a:p>
        </p:txBody>
      </p:sp>
      <p:sp>
        <p:nvSpPr>
          <p:cNvPr id="2847" name="Rectangle 33"/>
          <p:cNvSpPr txBox="1"/>
          <p:nvPr/>
        </p:nvSpPr>
        <p:spPr>
          <a:xfrm>
            <a:off x="7602483" y="6514624"/>
            <a:ext cx="644635" cy="26924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nchor="ctr">
            <a:spAutoFit/>
          </a:bodyPr>
          <a:lstStyle>
            <a:lvl1pPr algn="ctr">
              <a:defRPr sz="1000" b="1">
                <a:solidFill>
                  <a:srgbClr val="FFFFFF"/>
                </a:solidFill>
                <a:effectLst>
                  <a:outerShdw blurRad="38100" dist="38100" dir="2700000" rotWithShape="0">
                    <a:srgbClr val="000000"/>
                  </a:outerShdw>
                </a:effectLst>
                <a:latin typeface="Comic Sans MS"/>
                <a:ea typeface="Comic Sans MS"/>
                <a:cs typeface="Comic Sans MS"/>
                <a:sym typeface="Comic Sans MS"/>
              </a:defRPr>
            </a:lvl1pPr>
          </a:lstStyle>
          <a:p>
            <a:r>
              <a:t>7.5.03c.</a:t>
            </a:r>
          </a:p>
        </p:txBody>
      </p:sp>
      <p:sp>
        <p:nvSpPr>
          <p:cNvPr id="2848" name="Title Text"/>
          <p:cNvSpPr txBox="1">
            <a:spLocks noGrp="1"/>
          </p:cNvSpPr>
          <p:nvPr>
            <p:ph type="title"/>
          </p:nvPr>
        </p:nvSpPr>
        <p:spPr>
          <a:xfrm>
            <a:off x="457200" y="274638"/>
            <a:ext cx="8229600" cy="1143001"/>
          </a:xfrm>
          <a:prstGeom prst="rect">
            <a:avLst/>
          </a:prstGeom>
        </p:spPr>
        <p:txBody>
          <a:bodyPr anchor="t"/>
          <a:lstStyle>
            <a:lvl1pPr algn="l">
              <a:defRPr>
                <a:solidFill>
                  <a:srgbClr val="FFD34A"/>
                </a:solidFill>
                <a:latin typeface="Times Roman"/>
                <a:ea typeface="Times Roman"/>
                <a:cs typeface="Times Roman"/>
                <a:sym typeface="Times Roman"/>
              </a:defRPr>
            </a:lvl1pPr>
          </a:lstStyle>
          <a:p>
            <a:r>
              <a:t>Title Text</a:t>
            </a:r>
          </a:p>
        </p:txBody>
      </p:sp>
      <p:sp>
        <p:nvSpPr>
          <p:cNvPr id="2849" name="Body Level One…"/>
          <p:cNvSpPr txBox="1">
            <a:spLocks noGrp="1"/>
          </p:cNvSpPr>
          <p:nvPr>
            <p:ph type="body" sz="half" idx="1"/>
          </p:nvPr>
        </p:nvSpPr>
        <p:spPr>
          <a:xfrm>
            <a:off x="457200" y="1600200"/>
            <a:ext cx="4038600" cy="4525963"/>
          </a:xfrm>
          <a:prstGeom prst="rect">
            <a:avLst/>
          </a:prstGeom>
        </p:spPr>
        <p:txBody>
          <a:bodyPr/>
          <a:lstStyle>
            <a:lvl1pPr>
              <a:spcBef>
                <a:spcPts val="600"/>
              </a:spcBef>
              <a:buClr>
                <a:srgbClr val="790015"/>
              </a:buClr>
              <a:buChar char=""/>
              <a:defRPr sz="2800">
                <a:latin typeface="Times Roman"/>
                <a:ea typeface="Times Roman"/>
                <a:cs typeface="Times Roman"/>
                <a:sym typeface="Times Roman"/>
              </a:defRPr>
            </a:lvl1pPr>
            <a:lvl2pPr marL="790575" indent="-333375">
              <a:spcBef>
                <a:spcPts val="600"/>
              </a:spcBef>
              <a:buClr>
                <a:srgbClr val="790015"/>
              </a:buClr>
              <a:buSzPct val="100000"/>
              <a:buChar char="–"/>
              <a:defRPr sz="2800">
                <a:latin typeface="Times Roman"/>
                <a:ea typeface="Times Roman"/>
                <a:cs typeface="Times Roman"/>
                <a:sym typeface="Times Roman"/>
              </a:defRPr>
            </a:lvl2pPr>
            <a:lvl3pPr marL="1234439" indent="-320039">
              <a:spcBef>
                <a:spcPts val="600"/>
              </a:spcBef>
              <a:buClr>
                <a:srgbClr val="790015"/>
              </a:buClr>
              <a:buSzPct val="100000"/>
              <a:buChar char="•"/>
              <a:defRPr sz="2800">
                <a:latin typeface="Times Roman"/>
                <a:ea typeface="Times Roman"/>
                <a:cs typeface="Times Roman"/>
                <a:sym typeface="Times Roman"/>
              </a:defRPr>
            </a:lvl3pPr>
            <a:lvl4pPr marL="1727200" indent="-355600">
              <a:spcBef>
                <a:spcPts val="600"/>
              </a:spcBef>
              <a:buClr>
                <a:srgbClr val="790015"/>
              </a:buClr>
              <a:buSzPct val="100000"/>
              <a:buChar char="–"/>
              <a:defRPr sz="2800">
                <a:latin typeface="Times Roman"/>
                <a:ea typeface="Times Roman"/>
                <a:cs typeface="Times Roman"/>
                <a:sym typeface="Times Roman"/>
              </a:defRPr>
            </a:lvl4pPr>
            <a:lvl5pPr marL="2184400" indent="-355600">
              <a:spcBef>
                <a:spcPts val="600"/>
              </a:spcBef>
              <a:buClr>
                <a:srgbClr val="790015"/>
              </a:buClr>
              <a:buSzPct val="100000"/>
              <a:buChar char="•"/>
              <a:defRPr sz="2800">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2850" name="Slide Number"/>
          <p:cNvSpPr txBox="1">
            <a:spLocks noGrp="1"/>
          </p:cNvSpPr>
          <p:nvPr>
            <p:ph type="sldNum" sz="quarter" idx="2"/>
          </p:nvPr>
        </p:nvSpPr>
        <p:spPr>
          <a:xfrm>
            <a:off x="4419600" y="6356350"/>
            <a:ext cx="2133600" cy="368300"/>
          </a:xfrm>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487080521"/>
      </p:ext>
    </p:extLst>
  </p:cSld>
  <p:clrMapOvr>
    <a:masterClrMapping/>
  </p:clrMapOvr>
  <p:transition spd="med"/>
</p:sldLayout>
</file>

<file path=ppt/slideLayouts/slideLayout347.xml><?xml version="1.0" encoding="utf-8"?>
<p:sldLayout xmlns:a="http://schemas.openxmlformats.org/drawingml/2006/main" xmlns:r="http://schemas.openxmlformats.org/officeDocument/2006/relationships" xmlns:p="http://schemas.openxmlformats.org/presentationml/2006/main" showMasterSp="0" type="tx">
  <p:cSld name="10_Comparison">
    <p:bg>
      <p:bgPr>
        <a:solidFill>
          <a:srgbClr val="474747"/>
        </a:solidFill>
        <a:effectLst/>
      </p:bgPr>
    </p:bg>
    <p:spTree>
      <p:nvGrpSpPr>
        <p:cNvPr id="1" name=""/>
        <p:cNvGrpSpPr/>
        <p:nvPr/>
      </p:nvGrpSpPr>
      <p:grpSpPr>
        <a:xfrm>
          <a:off x="0" y="0"/>
          <a:ext cx="0" cy="0"/>
          <a:chOff x="0" y="0"/>
          <a:chExt cx="0" cy="0"/>
        </a:xfrm>
      </p:grpSpPr>
      <p:grpSp>
        <p:nvGrpSpPr>
          <p:cNvPr id="2886" name="Group 2"/>
          <p:cNvGrpSpPr/>
          <p:nvPr/>
        </p:nvGrpSpPr>
        <p:grpSpPr>
          <a:xfrm>
            <a:off x="-1" y="-1"/>
            <a:ext cx="9132890" cy="6845301"/>
            <a:chOff x="0" y="0"/>
            <a:chExt cx="9132888" cy="6845300"/>
          </a:xfrm>
        </p:grpSpPr>
        <p:sp>
          <p:nvSpPr>
            <p:cNvPr id="2857" name="Rectangle 3"/>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ahoma"/>
                  <a:ea typeface="Tahoma"/>
                  <a:cs typeface="Tahoma"/>
                  <a:sym typeface="Tahoma"/>
                </a:defRPr>
              </a:pPr>
              <a:endParaRPr/>
            </a:p>
          </p:txBody>
        </p:sp>
        <p:grpSp>
          <p:nvGrpSpPr>
            <p:cNvPr id="2881" name="Group 4"/>
            <p:cNvGrpSpPr/>
            <p:nvPr/>
          </p:nvGrpSpPr>
          <p:grpSpPr>
            <a:xfrm>
              <a:off x="390524" y="323850"/>
              <a:ext cx="8366127" cy="6172201"/>
              <a:chOff x="0" y="0"/>
              <a:chExt cx="8366125" cy="6172200"/>
            </a:xfrm>
          </p:grpSpPr>
          <p:sp>
            <p:nvSpPr>
              <p:cNvPr id="2858" name="Rectangle 5"/>
              <p:cNvSpPr/>
              <p:nvPr/>
            </p:nvSpPr>
            <p:spPr>
              <a:xfrm>
                <a:off x="76199" y="38100"/>
                <a:ext cx="8281990" cy="6111876"/>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a:solidFill>
                      <a:srgbClr val="FFFFFF"/>
                    </a:solidFill>
                    <a:latin typeface="Tahoma"/>
                    <a:ea typeface="Tahoma"/>
                    <a:cs typeface="Tahoma"/>
                    <a:sym typeface="Tahoma"/>
                  </a:defRPr>
                </a:pPr>
                <a:endParaRPr/>
              </a:p>
            </p:txBody>
          </p:sp>
          <p:sp>
            <p:nvSpPr>
              <p:cNvPr id="2859" name="Freeform 6"/>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860" name="Freeform 7"/>
              <p:cNvSpPr/>
              <p:nvPr/>
            </p:nvSpPr>
            <p:spPr>
              <a:xfrm>
                <a:off x="438150" y="5097462"/>
                <a:ext cx="3117851" cy="7762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861" name="Freeform 8"/>
              <p:cNvSpPr/>
              <p:nvPr/>
            </p:nvSpPr>
            <p:spPr>
              <a:xfrm>
                <a:off x="6569075" y="309562"/>
                <a:ext cx="1652589" cy="2798764"/>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862" name="Freeform 9"/>
              <p:cNvSpPr/>
              <p:nvPr/>
            </p:nvSpPr>
            <p:spPr>
              <a:xfrm>
                <a:off x="406400" y="1622425"/>
                <a:ext cx="7748589" cy="22256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863" name="Freeform 10"/>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8"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864" name="Freeform 11"/>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865" name="Freeform 12"/>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866" name="Freeform 13"/>
              <p:cNvSpPr/>
              <p:nvPr/>
            </p:nvSpPr>
            <p:spPr>
              <a:xfrm>
                <a:off x="1717675" y="1277937"/>
                <a:ext cx="3138489" cy="668339"/>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867" name="Freeform 14"/>
              <p:cNvSpPr/>
              <p:nvPr/>
            </p:nvSpPr>
            <p:spPr>
              <a:xfrm>
                <a:off x="5111750" y="563562"/>
                <a:ext cx="2898776" cy="1395414"/>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868" name="Freeform 15"/>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869" name="Freeform 16"/>
              <p:cNvSpPr/>
              <p:nvPr/>
            </p:nvSpPr>
            <p:spPr>
              <a:xfrm>
                <a:off x="0" y="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870" name="Freeform 17"/>
              <p:cNvSpPr/>
              <p:nvPr/>
            </p:nvSpPr>
            <p:spPr>
              <a:xfrm>
                <a:off x="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871" name="Freeform 18"/>
              <p:cNvSpPr/>
              <p:nvPr/>
            </p:nvSpPr>
            <p:spPr>
              <a:xfrm>
                <a:off x="819785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872" name="Freeform 19"/>
              <p:cNvSpPr/>
              <p:nvPr/>
            </p:nvSpPr>
            <p:spPr>
              <a:xfrm>
                <a:off x="0" y="598805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873" name="Freeform 20"/>
              <p:cNvSpPr/>
              <p:nvPr/>
            </p:nvSpPr>
            <p:spPr>
              <a:xfrm>
                <a:off x="8197850" y="184150"/>
                <a:ext cx="125414" cy="29718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874" name="Freeform 21"/>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875" name="Freeform 22"/>
              <p:cNvSpPr/>
              <p:nvPr/>
            </p:nvSpPr>
            <p:spPr>
              <a:xfrm>
                <a:off x="4011613" y="5988050"/>
                <a:ext cx="2732088" cy="12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876" name="Freeform 23"/>
              <p:cNvSpPr/>
              <p:nvPr/>
            </p:nvSpPr>
            <p:spPr>
              <a:xfrm>
                <a:off x="8197850" y="2855912"/>
                <a:ext cx="125414" cy="2166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877" name="Freeform 24"/>
              <p:cNvSpPr/>
              <p:nvPr/>
            </p:nvSpPr>
            <p:spPr>
              <a:xfrm>
                <a:off x="0" y="0"/>
                <a:ext cx="168276" cy="3387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878" name="Freeform 25"/>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879" name="Freeform 26"/>
              <p:cNvSpPr/>
              <p:nvPr/>
            </p:nvSpPr>
            <p:spPr>
              <a:xfrm>
                <a:off x="1452562" y="0"/>
                <a:ext cx="4010027" cy="1841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880" name="Freeform 27"/>
              <p:cNvSpPr/>
              <p:nvPr/>
            </p:nvSpPr>
            <p:spPr>
              <a:xfrm>
                <a:off x="4483100" y="0"/>
                <a:ext cx="2711451" cy="117476"/>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grpSp>
        <p:grpSp>
          <p:nvGrpSpPr>
            <p:cNvPr id="2885" name="Group 28"/>
            <p:cNvGrpSpPr/>
            <p:nvPr/>
          </p:nvGrpSpPr>
          <p:grpSpPr>
            <a:xfrm>
              <a:off x="-1" y="-1"/>
              <a:ext cx="1978026" cy="1955801"/>
              <a:chOff x="0" y="0"/>
              <a:chExt cx="1978025" cy="1955800"/>
            </a:xfrm>
          </p:grpSpPr>
          <p:sp>
            <p:nvSpPr>
              <p:cNvPr id="2882" name="Rectangle 29"/>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a:defRPr>
                    <a:solidFill>
                      <a:srgbClr val="FFFFFF"/>
                    </a:solidFill>
                    <a:latin typeface="Tahoma"/>
                    <a:ea typeface="Tahoma"/>
                    <a:cs typeface="Tahoma"/>
                    <a:sym typeface="Tahoma"/>
                  </a:defRPr>
                </a:pPr>
                <a:endParaRPr/>
              </a:p>
            </p:txBody>
          </p:sp>
          <p:sp>
            <p:nvSpPr>
              <p:cNvPr id="2883" name="Rectangle 30"/>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a:defRPr>
                    <a:solidFill>
                      <a:srgbClr val="FFFFFF"/>
                    </a:solidFill>
                    <a:latin typeface="Tahoma"/>
                    <a:ea typeface="Tahoma"/>
                    <a:cs typeface="Tahoma"/>
                    <a:sym typeface="Tahoma"/>
                  </a:defRPr>
                </a:pPr>
                <a:endParaRPr/>
              </a:p>
            </p:txBody>
          </p:sp>
          <p:sp>
            <p:nvSpPr>
              <p:cNvPr id="2884" name="Rectangle 31"/>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ahoma"/>
                    <a:ea typeface="Tahoma"/>
                    <a:cs typeface="Tahoma"/>
                    <a:sym typeface="Tahoma"/>
                  </a:defRPr>
                </a:pPr>
                <a:endParaRPr/>
              </a:p>
            </p:txBody>
          </p:sp>
        </p:grpSp>
      </p:grpSp>
      <p:sp>
        <p:nvSpPr>
          <p:cNvPr id="2887" name="Text Box 32"/>
          <p:cNvSpPr txBox="1"/>
          <p:nvPr/>
        </p:nvSpPr>
        <p:spPr>
          <a:xfrm>
            <a:off x="519287" y="6552212"/>
            <a:ext cx="836264" cy="21470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nchor="ctr">
            <a:spAutoFit/>
          </a:bodyPr>
          <a:lstStyle>
            <a:lvl1pPr algn="ctr">
              <a:spcBef>
                <a:spcPts val="500"/>
              </a:spcBef>
              <a:defRPr sz="900" b="1">
                <a:solidFill>
                  <a:srgbClr val="FFFFFF"/>
                </a:solidFill>
              </a:defRPr>
            </a:lvl1pPr>
          </a:lstStyle>
          <a:p>
            <a:r>
              <a:t>©2003 TBBMI</a:t>
            </a:r>
          </a:p>
        </p:txBody>
      </p:sp>
      <p:sp>
        <p:nvSpPr>
          <p:cNvPr id="2888" name="Rectangle 33"/>
          <p:cNvSpPr txBox="1"/>
          <p:nvPr/>
        </p:nvSpPr>
        <p:spPr>
          <a:xfrm>
            <a:off x="7602483" y="6514624"/>
            <a:ext cx="644635" cy="26924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nchor="ctr">
            <a:spAutoFit/>
          </a:bodyPr>
          <a:lstStyle>
            <a:lvl1pPr algn="ctr">
              <a:defRPr sz="1000" b="1">
                <a:solidFill>
                  <a:srgbClr val="FFFFFF"/>
                </a:solidFill>
                <a:effectLst>
                  <a:outerShdw blurRad="38100" dist="38100" dir="2700000" rotWithShape="0">
                    <a:srgbClr val="000000"/>
                  </a:outerShdw>
                </a:effectLst>
                <a:latin typeface="Comic Sans MS"/>
                <a:ea typeface="Comic Sans MS"/>
                <a:cs typeface="Comic Sans MS"/>
                <a:sym typeface="Comic Sans MS"/>
              </a:defRPr>
            </a:lvl1pPr>
          </a:lstStyle>
          <a:p>
            <a:r>
              <a:t>7.5.03c.</a:t>
            </a:r>
          </a:p>
        </p:txBody>
      </p:sp>
      <p:sp>
        <p:nvSpPr>
          <p:cNvPr id="2889" name="Title Text"/>
          <p:cNvSpPr txBox="1">
            <a:spLocks noGrp="1"/>
          </p:cNvSpPr>
          <p:nvPr>
            <p:ph type="title"/>
          </p:nvPr>
        </p:nvSpPr>
        <p:spPr>
          <a:xfrm>
            <a:off x="457200" y="274638"/>
            <a:ext cx="8229600" cy="1143001"/>
          </a:xfrm>
          <a:prstGeom prst="rect">
            <a:avLst/>
          </a:prstGeom>
        </p:spPr>
        <p:txBody>
          <a:bodyPr anchor="t"/>
          <a:lstStyle>
            <a:lvl1pPr algn="l">
              <a:defRPr>
                <a:solidFill>
                  <a:srgbClr val="FFD34A"/>
                </a:solidFill>
                <a:latin typeface="Times Roman"/>
                <a:ea typeface="Times Roman"/>
                <a:cs typeface="Times Roman"/>
                <a:sym typeface="Times Roman"/>
              </a:defRPr>
            </a:lvl1pPr>
          </a:lstStyle>
          <a:p>
            <a:r>
              <a:t>Title Text</a:t>
            </a:r>
          </a:p>
        </p:txBody>
      </p:sp>
      <p:sp>
        <p:nvSpPr>
          <p:cNvPr id="2890" name="Body Level One…"/>
          <p:cNvSpPr txBox="1">
            <a:spLocks noGrp="1"/>
          </p:cNvSpPr>
          <p:nvPr>
            <p:ph type="body" sz="quarter" idx="1"/>
          </p:nvPr>
        </p:nvSpPr>
        <p:spPr>
          <a:xfrm>
            <a:off x="457200" y="1535112"/>
            <a:ext cx="4040188" cy="639763"/>
          </a:xfrm>
          <a:prstGeom prst="rect">
            <a:avLst/>
          </a:prstGeom>
        </p:spPr>
        <p:txBody>
          <a:bodyPr anchor="b"/>
          <a:lstStyle>
            <a:lvl1pPr marL="0" indent="0">
              <a:spcBef>
                <a:spcPts val="500"/>
              </a:spcBef>
              <a:buClrTx/>
              <a:buSzTx/>
              <a:buNone/>
              <a:defRPr sz="2400" b="1">
                <a:latin typeface="Times Roman"/>
                <a:ea typeface="Times Roman"/>
                <a:cs typeface="Times Roman"/>
                <a:sym typeface="Times Roman"/>
              </a:defRPr>
            </a:lvl1pPr>
            <a:lvl2pPr marL="0" indent="457200">
              <a:spcBef>
                <a:spcPts val="500"/>
              </a:spcBef>
              <a:buClrTx/>
              <a:buSzTx/>
              <a:buNone/>
              <a:defRPr sz="2400" b="1">
                <a:latin typeface="Times Roman"/>
                <a:ea typeface="Times Roman"/>
                <a:cs typeface="Times Roman"/>
                <a:sym typeface="Times Roman"/>
              </a:defRPr>
            </a:lvl2pPr>
            <a:lvl3pPr marL="0" indent="914400">
              <a:spcBef>
                <a:spcPts val="500"/>
              </a:spcBef>
              <a:buClrTx/>
              <a:buSzTx/>
              <a:buNone/>
              <a:defRPr sz="2400" b="1">
                <a:latin typeface="Times Roman"/>
                <a:ea typeface="Times Roman"/>
                <a:cs typeface="Times Roman"/>
                <a:sym typeface="Times Roman"/>
              </a:defRPr>
            </a:lvl3pPr>
            <a:lvl4pPr marL="0" indent="1371600">
              <a:spcBef>
                <a:spcPts val="500"/>
              </a:spcBef>
              <a:buClrTx/>
              <a:buSzTx/>
              <a:buNone/>
              <a:defRPr sz="2400" b="1">
                <a:latin typeface="Times Roman"/>
                <a:ea typeface="Times Roman"/>
                <a:cs typeface="Times Roman"/>
                <a:sym typeface="Times Roman"/>
              </a:defRPr>
            </a:lvl4pPr>
            <a:lvl5pPr marL="0" indent="1828800">
              <a:spcBef>
                <a:spcPts val="500"/>
              </a:spcBef>
              <a:buClrTx/>
              <a:buSzTx/>
              <a:buNone/>
              <a:defRPr sz="2400" b="1">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2891" name="Text Placeholder 4"/>
          <p:cNvSpPr>
            <a:spLocks noGrp="1"/>
          </p:cNvSpPr>
          <p:nvPr>
            <p:ph type="body" sz="quarter" idx="21"/>
          </p:nvPr>
        </p:nvSpPr>
        <p:spPr>
          <a:xfrm>
            <a:off x="4645025" y="1535112"/>
            <a:ext cx="4041775" cy="639763"/>
          </a:xfrm>
          <a:prstGeom prst="rect">
            <a:avLst/>
          </a:prstGeom>
        </p:spPr>
        <p:txBody>
          <a:bodyPr anchor="b"/>
          <a:lstStyle/>
          <a:p>
            <a:pPr marL="0" indent="0">
              <a:spcBef>
                <a:spcPts val="500"/>
              </a:spcBef>
              <a:buClrTx/>
              <a:buSzTx/>
              <a:buNone/>
              <a:defRPr sz="2400" b="1">
                <a:latin typeface="Times Roman"/>
                <a:ea typeface="Times Roman"/>
                <a:cs typeface="Times Roman"/>
                <a:sym typeface="Times Roman"/>
              </a:defRPr>
            </a:pPr>
            <a:endParaRPr/>
          </a:p>
        </p:txBody>
      </p:sp>
      <p:sp>
        <p:nvSpPr>
          <p:cNvPr id="2892" name="Slide Number"/>
          <p:cNvSpPr txBox="1">
            <a:spLocks noGrp="1"/>
          </p:cNvSpPr>
          <p:nvPr>
            <p:ph type="sldNum" sz="quarter" idx="2"/>
          </p:nvPr>
        </p:nvSpPr>
        <p:spPr>
          <a:xfrm>
            <a:off x="4419600" y="6356350"/>
            <a:ext cx="2133600" cy="368300"/>
          </a:xfrm>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549775691"/>
      </p:ext>
    </p:extLst>
  </p:cSld>
  <p:clrMapOvr>
    <a:masterClrMapping/>
  </p:clrMapOvr>
  <p:transition spd="med"/>
</p:sldLayout>
</file>

<file path=ppt/slideLayouts/slideLayout348.xml><?xml version="1.0" encoding="utf-8"?>
<p:sldLayout xmlns:a="http://schemas.openxmlformats.org/drawingml/2006/main" xmlns:r="http://schemas.openxmlformats.org/officeDocument/2006/relationships" xmlns:p="http://schemas.openxmlformats.org/presentationml/2006/main" showMasterSp="0" type="tx">
  <p:cSld name="10_Title Only">
    <p:bg>
      <p:bgPr>
        <a:solidFill>
          <a:srgbClr val="474747"/>
        </a:solidFill>
        <a:effectLst/>
      </p:bgPr>
    </p:bg>
    <p:spTree>
      <p:nvGrpSpPr>
        <p:cNvPr id="1" name=""/>
        <p:cNvGrpSpPr/>
        <p:nvPr/>
      </p:nvGrpSpPr>
      <p:grpSpPr>
        <a:xfrm>
          <a:off x="0" y="0"/>
          <a:ext cx="0" cy="0"/>
          <a:chOff x="0" y="0"/>
          <a:chExt cx="0" cy="0"/>
        </a:xfrm>
      </p:grpSpPr>
      <p:grpSp>
        <p:nvGrpSpPr>
          <p:cNvPr id="2928" name="Group 2"/>
          <p:cNvGrpSpPr/>
          <p:nvPr/>
        </p:nvGrpSpPr>
        <p:grpSpPr>
          <a:xfrm>
            <a:off x="-1" y="-1"/>
            <a:ext cx="9132890" cy="6845301"/>
            <a:chOff x="0" y="0"/>
            <a:chExt cx="9132888" cy="6845300"/>
          </a:xfrm>
        </p:grpSpPr>
        <p:sp>
          <p:nvSpPr>
            <p:cNvPr id="2899" name="Rectangle 3"/>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ahoma"/>
                  <a:ea typeface="Tahoma"/>
                  <a:cs typeface="Tahoma"/>
                  <a:sym typeface="Tahoma"/>
                </a:defRPr>
              </a:pPr>
              <a:endParaRPr/>
            </a:p>
          </p:txBody>
        </p:sp>
        <p:grpSp>
          <p:nvGrpSpPr>
            <p:cNvPr id="2923" name="Group 4"/>
            <p:cNvGrpSpPr/>
            <p:nvPr/>
          </p:nvGrpSpPr>
          <p:grpSpPr>
            <a:xfrm>
              <a:off x="390524" y="323850"/>
              <a:ext cx="8366127" cy="6172201"/>
              <a:chOff x="0" y="0"/>
              <a:chExt cx="8366125" cy="6172200"/>
            </a:xfrm>
          </p:grpSpPr>
          <p:sp>
            <p:nvSpPr>
              <p:cNvPr id="2900" name="Rectangle 5"/>
              <p:cNvSpPr/>
              <p:nvPr/>
            </p:nvSpPr>
            <p:spPr>
              <a:xfrm>
                <a:off x="76199" y="38100"/>
                <a:ext cx="8281990" cy="6111876"/>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a:solidFill>
                      <a:srgbClr val="FFFFFF"/>
                    </a:solidFill>
                    <a:latin typeface="Tahoma"/>
                    <a:ea typeface="Tahoma"/>
                    <a:cs typeface="Tahoma"/>
                    <a:sym typeface="Tahoma"/>
                  </a:defRPr>
                </a:pPr>
                <a:endParaRPr/>
              </a:p>
            </p:txBody>
          </p:sp>
          <p:sp>
            <p:nvSpPr>
              <p:cNvPr id="2901" name="Freeform 6"/>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902" name="Freeform 7"/>
              <p:cNvSpPr/>
              <p:nvPr/>
            </p:nvSpPr>
            <p:spPr>
              <a:xfrm>
                <a:off x="438150" y="5097462"/>
                <a:ext cx="3117851" cy="7762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903" name="Freeform 8"/>
              <p:cNvSpPr/>
              <p:nvPr/>
            </p:nvSpPr>
            <p:spPr>
              <a:xfrm>
                <a:off x="6569075" y="309562"/>
                <a:ext cx="1652589" cy="2798764"/>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904" name="Freeform 9"/>
              <p:cNvSpPr/>
              <p:nvPr/>
            </p:nvSpPr>
            <p:spPr>
              <a:xfrm>
                <a:off x="406400" y="1622425"/>
                <a:ext cx="7748589" cy="22256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905" name="Freeform 10"/>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8"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906" name="Freeform 11"/>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907" name="Freeform 12"/>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908" name="Freeform 13"/>
              <p:cNvSpPr/>
              <p:nvPr/>
            </p:nvSpPr>
            <p:spPr>
              <a:xfrm>
                <a:off x="1717675" y="1277937"/>
                <a:ext cx="3138489" cy="668339"/>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909" name="Freeform 14"/>
              <p:cNvSpPr/>
              <p:nvPr/>
            </p:nvSpPr>
            <p:spPr>
              <a:xfrm>
                <a:off x="5111750" y="563562"/>
                <a:ext cx="2898776" cy="1395414"/>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910" name="Freeform 15"/>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911" name="Freeform 16"/>
              <p:cNvSpPr/>
              <p:nvPr/>
            </p:nvSpPr>
            <p:spPr>
              <a:xfrm>
                <a:off x="0" y="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912" name="Freeform 17"/>
              <p:cNvSpPr/>
              <p:nvPr/>
            </p:nvSpPr>
            <p:spPr>
              <a:xfrm>
                <a:off x="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913" name="Freeform 18"/>
              <p:cNvSpPr/>
              <p:nvPr/>
            </p:nvSpPr>
            <p:spPr>
              <a:xfrm>
                <a:off x="819785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914" name="Freeform 19"/>
              <p:cNvSpPr/>
              <p:nvPr/>
            </p:nvSpPr>
            <p:spPr>
              <a:xfrm>
                <a:off x="0" y="598805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915" name="Freeform 20"/>
              <p:cNvSpPr/>
              <p:nvPr/>
            </p:nvSpPr>
            <p:spPr>
              <a:xfrm>
                <a:off x="8197850" y="184150"/>
                <a:ext cx="125414" cy="29718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916" name="Freeform 21"/>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917" name="Freeform 22"/>
              <p:cNvSpPr/>
              <p:nvPr/>
            </p:nvSpPr>
            <p:spPr>
              <a:xfrm>
                <a:off x="4011613" y="5988050"/>
                <a:ext cx="2732088" cy="12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918" name="Freeform 23"/>
              <p:cNvSpPr/>
              <p:nvPr/>
            </p:nvSpPr>
            <p:spPr>
              <a:xfrm>
                <a:off x="8197850" y="2855912"/>
                <a:ext cx="125414" cy="2166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919" name="Freeform 24"/>
              <p:cNvSpPr/>
              <p:nvPr/>
            </p:nvSpPr>
            <p:spPr>
              <a:xfrm>
                <a:off x="0" y="0"/>
                <a:ext cx="168276" cy="3387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920" name="Freeform 25"/>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921" name="Freeform 26"/>
              <p:cNvSpPr/>
              <p:nvPr/>
            </p:nvSpPr>
            <p:spPr>
              <a:xfrm>
                <a:off x="1452562" y="0"/>
                <a:ext cx="4010027" cy="1841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922" name="Freeform 27"/>
              <p:cNvSpPr/>
              <p:nvPr/>
            </p:nvSpPr>
            <p:spPr>
              <a:xfrm>
                <a:off x="4483100" y="0"/>
                <a:ext cx="2711451" cy="117476"/>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grpSp>
        <p:grpSp>
          <p:nvGrpSpPr>
            <p:cNvPr id="2927" name="Group 28"/>
            <p:cNvGrpSpPr/>
            <p:nvPr/>
          </p:nvGrpSpPr>
          <p:grpSpPr>
            <a:xfrm>
              <a:off x="-1" y="-1"/>
              <a:ext cx="1978026" cy="1955801"/>
              <a:chOff x="0" y="0"/>
              <a:chExt cx="1978025" cy="1955800"/>
            </a:xfrm>
          </p:grpSpPr>
          <p:sp>
            <p:nvSpPr>
              <p:cNvPr id="2924" name="Rectangle 29"/>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a:defRPr>
                    <a:solidFill>
                      <a:srgbClr val="FFFFFF"/>
                    </a:solidFill>
                    <a:latin typeface="Tahoma"/>
                    <a:ea typeface="Tahoma"/>
                    <a:cs typeface="Tahoma"/>
                    <a:sym typeface="Tahoma"/>
                  </a:defRPr>
                </a:pPr>
                <a:endParaRPr/>
              </a:p>
            </p:txBody>
          </p:sp>
          <p:sp>
            <p:nvSpPr>
              <p:cNvPr id="2925" name="Rectangle 30"/>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a:defRPr>
                    <a:solidFill>
                      <a:srgbClr val="FFFFFF"/>
                    </a:solidFill>
                    <a:latin typeface="Tahoma"/>
                    <a:ea typeface="Tahoma"/>
                    <a:cs typeface="Tahoma"/>
                    <a:sym typeface="Tahoma"/>
                  </a:defRPr>
                </a:pPr>
                <a:endParaRPr/>
              </a:p>
            </p:txBody>
          </p:sp>
          <p:sp>
            <p:nvSpPr>
              <p:cNvPr id="2926" name="Rectangle 31"/>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ahoma"/>
                    <a:ea typeface="Tahoma"/>
                    <a:cs typeface="Tahoma"/>
                    <a:sym typeface="Tahoma"/>
                  </a:defRPr>
                </a:pPr>
                <a:endParaRPr/>
              </a:p>
            </p:txBody>
          </p:sp>
        </p:grpSp>
      </p:grpSp>
      <p:sp>
        <p:nvSpPr>
          <p:cNvPr id="2929" name="Text Box 32"/>
          <p:cNvSpPr txBox="1"/>
          <p:nvPr/>
        </p:nvSpPr>
        <p:spPr>
          <a:xfrm>
            <a:off x="519287" y="6552212"/>
            <a:ext cx="836264" cy="21470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nchor="ctr">
            <a:spAutoFit/>
          </a:bodyPr>
          <a:lstStyle>
            <a:lvl1pPr algn="ctr">
              <a:spcBef>
                <a:spcPts val="500"/>
              </a:spcBef>
              <a:defRPr sz="900" b="1">
                <a:solidFill>
                  <a:srgbClr val="FFFFFF"/>
                </a:solidFill>
              </a:defRPr>
            </a:lvl1pPr>
          </a:lstStyle>
          <a:p>
            <a:r>
              <a:t>©2003 TBBMI</a:t>
            </a:r>
          </a:p>
        </p:txBody>
      </p:sp>
      <p:sp>
        <p:nvSpPr>
          <p:cNvPr id="2930" name="Rectangle 33"/>
          <p:cNvSpPr txBox="1"/>
          <p:nvPr/>
        </p:nvSpPr>
        <p:spPr>
          <a:xfrm>
            <a:off x="7602483" y="6514624"/>
            <a:ext cx="644635" cy="26924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nchor="ctr">
            <a:spAutoFit/>
          </a:bodyPr>
          <a:lstStyle>
            <a:lvl1pPr algn="ctr">
              <a:defRPr sz="1000" b="1">
                <a:solidFill>
                  <a:srgbClr val="FFFFFF"/>
                </a:solidFill>
                <a:effectLst>
                  <a:outerShdw blurRad="38100" dist="38100" dir="2700000" rotWithShape="0">
                    <a:srgbClr val="000000"/>
                  </a:outerShdw>
                </a:effectLst>
                <a:latin typeface="Comic Sans MS"/>
                <a:ea typeface="Comic Sans MS"/>
                <a:cs typeface="Comic Sans MS"/>
                <a:sym typeface="Comic Sans MS"/>
              </a:defRPr>
            </a:lvl1pPr>
          </a:lstStyle>
          <a:p>
            <a:r>
              <a:t>7.5.03c.</a:t>
            </a:r>
          </a:p>
        </p:txBody>
      </p:sp>
      <p:sp>
        <p:nvSpPr>
          <p:cNvPr id="2931" name="Title Text"/>
          <p:cNvSpPr txBox="1">
            <a:spLocks noGrp="1"/>
          </p:cNvSpPr>
          <p:nvPr>
            <p:ph type="title"/>
          </p:nvPr>
        </p:nvSpPr>
        <p:spPr>
          <a:xfrm>
            <a:off x="457200" y="274638"/>
            <a:ext cx="8229600" cy="1143001"/>
          </a:xfrm>
          <a:prstGeom prst="rect">
            <a:avLst/>
          </a:prstGeom>
        </p:spPr>
        <p:txBody>
          <a:bodyPr anchor="t"/>
          <a:lstStyle>
            <a:lvl1pPr algn="l">
              <a:defRPr>
                <a:solidFill>
                  <a:srgbClr val="FFD34A"/>
                </a:solidFill>
                <a:latin typeface="Times Roman"/>
                <a:ea typeface="Times Roman"/>
                <a:cs typeface="Times Roman"/>
                <a:sym typeface="Times Roman"/>
              </a:defRPr>
            </a:lvl1pPr>
          </a:lstStyle>
          <a:p>
            <a:r>
              <a:t>Title Text</a:t>
            </a:r>
          </a:p>
        </p:txBody>
      </p:sp>
      <p:sp>
        <p:nvSpPr>
          <p:cNvPr id="2932" name="Slide Number"/>
          <p:cNvSpPr txBox="1">
            <a:spLocks noGrp="1"/>
          </p:cNvSpPr>
          <p:nvPr>
            <p:ph type="sldNum" sz="quarter" idx="2"/>
          </p:nvPr>
        </p:nvSpPr>
        <p:spPr>
          <a:xfrm>
            <a:off x="4419600" y="6356350"/>
            <a:ext cx="2133600" cy="368300"/>
          </a:xfrm>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289650297"/>
      </p:ext>
    </p:extLst>
  </p:cSld>
  <p:clrMapOvr>
    <a:masterClrMapping/>
  </p:clrMapOvr>
  <p:transition spd="med"/>
</p:sldLayout>
</file>

<file path=ppt/slideLayouts/slideLayout349.xml><?xml version="1.0" encoding="utf-8"?>
<p:sldLayout xmlns:a="http://schemas.openxmlformats.org/drawingml/2006/main" xmlns:r="http://schemas.openxmlformats.org/officeDocument/2006/relationships" xmlns:p="http://schemas.openxmlformats.org/presentationml/2006/main" showMasterSp="0" type="tx">
  <p:cSld name="10_Blank">
    <p:bg>
      <p:bgPr>
        <a:solidFill>
          <a:srgbClr val="474747"/>
        </a:solidFill>
        <a:effectLst/>
      </p:bgPr>
    </p:bg>
    <p:spTree>
      <p:nvGrpSpPr>
        <p:cNvPr id="1" name=""/>
        <p:cNvGrpSpPr/>
        <p:nvPr/>
      </p:nvGrpSpPr>
      <p:grpSpPr>
        <a:xfrm>
          <a:off x="0" y="0"/>
          <a:ext cx="0" cy="0"/>
          <a:chOff x="0" y="0"/>
          <a:chExt cx="0" cy="0"/>
        </a:xfrm>
      </p:grpSpPr>
      <p:grpSp>
        <p:nvGrpSpPr>
          <p:cNvPr id="2968" name="Group 2"/>
          <p:cNvGrpSpPr/>
          <p:nvPr/>
        </p:nvGrpSpPr>
        <p:grpSpPr>
          <a:xfrm>
            <a:off x="-1" y="-1"/>
            <a:ext cx="9132890" cy="6845301"/>
            <a:chOff x="0" y="0"/>
            <a:chExt cx="9132888" cy="6845300"/>
          </a:xfrm>
        </p:grpSpPr>
        <p:sp>
          <p:nvSpPr>
            <p:cNvPr id="2939" name="Rectangle 3"/>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ahoma"/>
                  <a:ea typeface="Tahoma"/>
                  <a:cs typeface="Tahoma"/>
                  <a:sym typeface="Tahoma"/>
                </a:defRPr>
              </a:pPr>
              <a:endParaRPr/>
            </a:p>
          </p:txBody>
        </p:sp>
        <p:grpSp>
          <p:nvGrpSpPr>
            <p:cNvPr id="2963" name="Group 4"/>
            <p:cNvGrpSpPr/>
            <p:nvPr/>
          </p:nvGrpSpPr>
          <p:grpSpPr>
            <a:xfrm>
              <a:off x="390524" y="323850"/>
              <a:ext cx="8366127" cy="6172201"/>
              <a:chOff x="0" y="0"/>
              <a:chExt cx="8366125" cy="6172200"/>
            </a:xfrm>
          </p:grpSpPr>
          <p:sp>
            <p:nvSpPr>
              <p:cNvPr id="2940" name="Rectangle 5"/>
              <p:cNvSpPr/>
              <p:nvPr/>
            </p:nvSpPr>
            <p:spPr>
              <a:xfrm>
                <a:off x="76199" y="38100"/>
                <a:ext cx="8281990" cy="6111876"/>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a:solidFill>
                      <a:srgbClr val="FFFFFF"/>
                    </a:solidFill>
                    <a:latin typeface="Tahoma"/>
                    <a:ea typeface="Tahoma"/>
                    <a:cs typeface="Tahoma"/>
                    <a:sym typeface="Tahoma"/>
                  </a:defRPr>
                </a:pPr>
                <a:endParaRPr/>
              </a:p>
            </p:txBody>
          </p:sp>
          <p:sp>
            <p:nvSpPr>
              <p:cNvPr id="2941" name="Freeform 6"/>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942" name="Freeform 7"/>
              <p:cNvSpPr/>
              <p:nvPr/>
            </p:nvSpPr>
            <p:spPr>
              <a:xfrm>
                <a:off x="438150" y="5097462"/>
                <a:ext cx="3117851" cy="7762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943" name="Freeform 8"/>
              <p:cNvSpPr/>
              <p:nvPr/>
            </p:nvSpPr>
            <p:spPr>
              <a:xfrm>
                <a:off x="6569075" y="309562"/>
                <a:ext cx="1652589" cy="2798764"/>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944" name="Freeform 9"/>
              <p:cNvSpPr/>
              <p:nvPr/>
            </p:nvSpPr>
            <p:spPr>
              <a:xfrm>
                <a:off x="406400" y="1622425"/>
                <a:ext cx="7748589" cy="22256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945" name="Freeform 10"/>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8"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946" name="Freeform 11"/>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947" name="Freeform 12"/>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948" name="Freeform 13"/>
              <p:cNvSpPr/>
              <p:nvPr/>
            </p:nvSpPr>
            <p:spPr>
              <a:xfrm>
                <a:off x="1717675" y="1277937"/>
                <a:ext cx="3138489" cy="668339"/>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949" name="Freeform 14"/>
              <p:cNvSpPr/>
              <p:nvPr/>
            </p:nvSpPr>
            <p:spPr>
              <a:xfrm>
                <a:off x="5111750" y="563562"/>
                <a:ext cx="2898776" cy="1395414"/>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950" name="Freeform 15"/>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951" name="Freeform 16"/>
              <p:cNvSpPr/>
              <p:nvPr/>
            </p:nvSpPr>
            <p:spPr>
              <a:xfrm>
                <a:off x="0" y="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952" name="Freeform 17"/>
              <p:cNvSpPr/>
              <p:nvPr/>
            </p:nvSpPr>
            <p:spPr>
              <a:xfrm>
                <a:off x="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953" name="Freeform 18"/>
              <p:cNvSpPr/>
              <p:nvPr/>
            </p:nvSpPr>
            <p:spPr>
              <a:xfrm>
                <a:off x="819785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954" name="Freeform 19"/>
              <p:cNvSpPr/>
              <p:nvPr/>
            </p:nvSpPr>
            <p:spPr>
              <a:xfrm>
                <a:off x="0" y="598805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955" name="Freeform 20"/>
              <p:cNvSpPr/>
              <p:nvPr/>
            </p:nvSpPr>
            <p:spPr>
              <a:xfrm>
                <a:off x="8197850" y="184150"/>
                <a:ext cx="125414" cy="29718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956" name="Freeform 21"/>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957" name="Freeform 22"/>
              <p:cNvSpPr/>
              <p:nvPr/>
            </p:nvSpPr>
            <p:spPr>
              <a:xfrm>
                <a:off x="4011613" y="5988050"/>
                <a:ext cx="2732088" cy="12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958" name="Freeform 23"/>
              <p:cNvSpPr/>
              <p:nvPr/>
            </p:nvSpPr>
            <p:spPr>
              <a:xfrm>
                <a:off x="8197850" y="2855912"/>
                <a:ext cx="125414" cy="2166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959" name="Freeform 24"/>
              <p:cNvSpPr/>
              <p:nvPr/>
            </p:nvSpPr>
            <p:spPr>
              <a:xfrm>
                <a:off x="0" y="0"/>
                <a:ext cx="168276" cy="3387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960" name="Freeform 25"/>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961" name="Freeform 26"/>
              <p:cNvSpPr/>
              <p:nvPr/>
            </p:nvSpPr>
            <p:spPr>
              <a:xfrm>
                <a:off x="1452562" y="0"/>
                <a:ext cx="4010027" cy="1841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962" name="Freeform 27"/>
              <p:cNvSpPr/>
              <p:nvPr/>
            </p:nvSpPr>
            <p:spPr>
              <a:xfrm>
                <a:off x="4483100" y="0"/>
                <a:ext cx="2711451" cy="117476"/>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grpSp>
        <p:grpSp>
          <p:nvGrpSpPr>
            <p:cNvPr id="2967" name="Group 28"/>
            <p:cNvGrpSpPr/>
            <p:nvPr/>
          </p:nvGrpSpPr>
          <p:grpSpPr>
            <a:xfrm>
              <a:off x="-1" y="-1"/>
              <a:ext cx="1978026" cy="1955801"/>
              <a:chOff x="0" y="0"/>
              <a:chExt cx="1978025" cy="1955800"/>
            </a:xfrm>
          </p:grpSpPr>
          <p:sp>
            <p:nvSpPr>
              <p:cNvPr id="2964" name="Rectangle 29"/>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a:defRPr>
                    <a:solidFill>
                      <a:srgbClr val="FFFFFF"/>
                    </a:solidFill>
                    <a:latin typeface="Tahoma"/>
                    <a:ea typeface="Tahoma"/>
                    <a:cs typeface="Tahoma"/>
                    <a:sym typeface="Tahoma"/>
                  </a:defRPr>
                </a:pPr>
                <a:endParaRPr/>
              </a:p>
            </p:txBody>
          </p:sp>
          <p:sp>
            <p:nvSpPr>
              <p:cNvPr id="2965" name="Rectangle 30"/>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a:defRPr>
                    <a:solidFill>
                      <a:srgbClr val="FFFFFF"/>
                    </a:solidFill>
                    <a:latin typeface="Tahoma"/>
                    <a:ea typeface="Tahoma"/>
                    <a:cs typeface="Tahoma"/>
                    <a:sym typeface="Tahoma"/>
                  </a:defRPr>
                </a:pPr>
                <a:endParaRPr/>
              </a:p>
            </p:txBody>
          </p:sp>
          <p:sp>
            <p:nvSpPr>
              <p:cNvPr id="2966" name="Rectangle 31"/>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ahoma"/>
                    <a:ea typeface="Tahoma"/>
                    <a:cs typeface="Tahoma"/>
                    <a:sym typeface="Tahoma"/>
                  </a:defRPr>
                </a:pPr>
                <a:endParaRPr/>
              </a:p>
            </p:txBody>
          </p:sp>
        </p:grpSp>
      </p:grpSp>
      <p:sp>
        <p:nvSpPr>
          <p:cNvPr id="2969" name="Text Box 32"/>
          <p:cNvSpPr txBox="1"/>
          <p:nvPr/>
        </p:nvSpPr>
        <p:spPr>
          <a:xfrm>
            <a:off x="519287" y="6552212"/>
            <a:ext cx="836264" cy="21470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nchor="ctr">
            <a:spAutoFit/>
          </a:bodyPr>
          <a:lstStyle>
            <a:lvl1pPr algn="ctr">
              <a:spcBef>
                <a:spcPts val="500"/>
              </a:spcBef>
              <a:defRPr sz="900" b="1">
                <a:solidFill>
                  <a:srgbClr val="FFFFFF"/>
                </a:solidFill>
              </a:defRPr>
            </a:lvl1pPr>
          </a:lstStyle>
          <a:p>
            <a:r>
              <a:t>©2003 TBBMI</a:t>
            </a:r>
          </a:p>
        </p:txBody>
      </p:sp>
      <p:sp>
        <p:nvSpPr>
          <p:cNvPr id="2970" name="Rectangle 33"/>
          <p:cNvSpPr txBox="1"/>
          <p:nvPr/>
        </p:nvSpPr>
        <p:spPr>
          <a:xfrm>
            <a:off x="7602483" y="6514624"/>
            <a:ext cx="644635" cy="26924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nchor="ctr">
            <a:spAutoFit/>
          </a:bodyPr>
          <a:lstStyle>
            <a:lvl1pPr algn="ctr">
              <a:defRPr sz="1000" b="1">
                <a:solidFill>
                  <a:srgbClr val="FFFFFF"/>
                </a:solidFill>
                <a:effectLst>
                  <a:outerShdw blurRad="38100" dist="38100" dir="2700000" rotWithShape="0">
                    <a:srgbClr val="000000"/>
                  </a:outerShdw>
                </a:effectLst>
                <a:latin typeface="Comic Sans MS"/>
                <a:ea typeface="Comic Sans MS"/>
                <a:cs typeface="Comic Sans MS"/>
                <a:sym typeface="Comic Sans MS"/>
              </a:defRPr>
            </a:lvl1pPr>
          </a:lstStyle>
          <a:p>
            <a:r>
              <a:t>7.5.03c.</a:t>
            </a:r>
          </a:p>
        </p:txBody>
      </p:sp>
      <p:sp>
        <p:nvSpPr>
          <p:cNvPr id="2971" name="Slide Number"/>
          <p:cNvSpPr txBox="1">
            <a:spLocks noGrp="1"/>
          </p:cNvSpPr>
          <p:nvPr>
            <p:ph type="sldNum" sz="quarter" idx="2"/>
          </p:nvPr>
        </p:nvSpPr>
        <p:spPr>
          <a:xfrm>
            <a:off x="4419600" y="6356350"/>
            <a:ext cx="2133600" cy="368300"/>
          </a:xfrm>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324542146"/>
      </p:ext>
    </p:extLst>
  </p:cSld>
  <p:clrMapOvr>
    <a:masterClrMapping/>
  </p:clrMapOvr>
  <p:transition spd="med"/>
</p:sldLayout>
</file>

<file path=ppt/slideLayouts/slideLayout3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7">
            <a:extLst>
              <a:ext uri="{FF2B5EF4-FFF2-40B4-BE49-F238E27FC236}">
                <a16:creationId xmlns:a16="http://schemas.microsoft.com/office/drawing/2014/main" id="{255E0AEA-C6E0-BF40-B45A-2F5B93CD5ADA}"/>
              </a:ext>
            </a:extLst>
          </p:cNvPr>
          <p:cNvSpPr>
            <a:spLocks noGrp="1" noChangeArrowheads="1"/>
          </p:cNvSpPr>
          <p:nvPr>
            <p:ph type="dt" sz="half" idx="10"/>
          </p:nvPr>
        </p:nvSpPr>
        <p:spPr>
          <a:ln/>
        </p:spPr>
        <p:txBody>
          <a:bodyPr/>
          <a:lstStyle>
            <a:lvl1pPr>
              <a:defRPr/>
            </a:lvl1pPr>
          </a:lstStyle>
          <a:p>
            <a:pPr>
              <a:defRPr/>
            </a:pPr>
            <a:endParaRPr lang="en-US"/>
          </a:p>
        </p:txBody>
      </p:sp>
      <p:sp>
        <p:nvSpPr>
          <p:cNvPr id="5" name="Rectangle 8">
            <a:extLst>
              <a:ext uri="{FF2B5EF4-FFF2-40B4-BE49-F238E27FC236}">
                <a16:creationId xmlns:a16="http://schemas.microsoft.com/office/drawing/2014/main" id="{D58ECFA0-86A8-A546-9423-EFBD3CAA7130}"/>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9">
            <a:extLst>
              <a:ext uri="{FF2B5EF4-FFF2-40B4-BE49-F238E27FC236}">
                <a16:creationId xmlns:a16="http://schemas.microsoft.com/office/drawing/2014/main" id="{5AA47129-38B2-6649-AE0F-94C32F8D28FD}"/>
              </a:ext>
            </a:extLst>
          </p:cNvPr>
          <p:cNvSpPr>
            <a:spLocks noGrp="1" noChangeArrowheads="1"/>
          </p:cNvSpPr>
          <p:nvPr>
            <p:ph type="sldNum" sz="quarter" idx="12"/>
          </p:nvPr>
        </p:nvSpPr>
        <p:spPr>
          <a:ln/>
        </p:spPr>
        <p:txBody>
          <a:bodyPr/>
          <a:lstStyle>
            <a:lvl1pPr>
              <a:defRPr/>
            </a:lvl1pPr>
          </a:lstStyle>
          <a:p>
            <a:fld id="{415B6222-1523-2646-876D-B8960CDF4F3E}" type="slidenum">
              <a:rPr lang="en-US" altLang="en-US"/>
              <a:pPr/>
              <a:t>‹#›</a:t>
            </a:fld>
            <a:endParaRPr lang="en-US" altLang="en-US"/>
          </a:p>
        </p:txBody>
      </p:sp>
    </p:spTree>
    <p:extLst>
      <p:ext uri="{BB962C8B-B14F-4D97-AF65-F5344CB8AC3E}">
        <p14:creationId xmlns:p14="http://schemas.microsoft.com/office/powerpoint/2010/main" val="2233196473"/>
      </p:ext>
    </p:extLst>
  </p:cSld>
  <p:clrMapOvr>
    <a:masterClrMapping/>
  </p:clrMapOvr>
</p:sldLayout>
</file>

<file path=ppt/slideLayouts/slideLayout350.xml><?xml version="1.0" encoding="utf-8"?>
<p:sldLayout xmlns:a="http://schemas.openxmlformats.org/drawingml/2006/main" xmlns:r="http://schemas.openxmlformats.org/officeDocument/2006/relationships" xmlns:p="http://schemas.openxmlformats.org/presentationml/2006/main" showMasterSp="0" type="tx">
  <p:cSld name="10_Content with Caption">
    <p:bg>
      <p:bgPr>
        <a:solidFill>
          <a:srgbClr val="474747"/>
        </a:solidFill>
        <a:effectLst/>
      </p:bgPr>
    </p:bg>
    <p:spTree>
      <p:nvGrpSpPr>
        <p:cNvPr id="1" name=""/>
        <p:cNvGrpSpPr/>
        <p:nvPr/>
      </p:nvGrpSpPr>
      <p:grpSpPr>
        <a:xfrm>
          <a:off x="0" y="0"/>
          <a:ext cx="0" cy="0"/>
          <a:chOff x="0" y="0"/>
          <a:chExt cx="0" cy="0"/>
        </a:xfrm>
      </p:grpSpPr>
      <p:grpSp>
        <p:nvGrpSpPr>
          <p:cNvPr id="3007" name="Group 2"/>
          <p:cNvGrpSpPr/>
          <p:nvPr/>
        </p:nvGrpSpPr>
        <p:grpSpPr>
          <a:xfrm>
            <a:off x="-1" y="-1"/>
            <a:ext cx="9132890" cy="6845301"/>
            <a:chOff x="0" y="0"/>
            <a:chExt cx="9132888" cy="6845300"/>
          </a:xfrm>
        </p:grpSpPr>
        <p:sp>
          <p:nvSpPr>
            <p:cNvPr id="2978" name="Rectangle 3"/>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ahoma"/>
                  <a:ea typeface="Tahoma"/>
                  <a:cs typeface="Tahoma"/>
                  <a:sym typeface="Tahoma"/>
                </a:defRPr>
              </a:pPr>
              <a:endParaRPr/>
            </a:p>
          </p:txBody>
        </p:sp>
        <p:grpSp>
          <p:nvGrpSpPr>
            <p:cNvPr id="3002" name="Group 4"/>
            <p:cNvGrpSpPr/>
            <p:nvPr/>
          </p:nvGrpSpPr>
          <p:grpSpPr>
            <a:xfrm>
              <a:off x="390524" y="323850"/>
              <a:ext cx="8366127" cy="6172201"/>
              <a:chOff x="0" y="0"/>
              <a:chExt cx="8366125" cy="6172200"/>
            </a:xfrm>
          </p:grpSpPr>
          <p:sp>
            <p:nvSpPr>
              <p:cNvPr id="2979" name="Rectangle 5"/>
              <p:cNvSpPr/>
              <p:nvPr/>
            </p:nvSpPr>
            <p:spPr>
              <a:xfrm>
                <a:off x="76199" y="38100"/>
                <a:ext cx="8281990" cy="6111876"/>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a:solidFill>
                      <a:srgbClr val="FFFFFF"/>
                    </a:solidFill>
                    <a:latin typeface="Tahoma"/>
                    <a:ea typeface="Tahoma"/>
                    <a:cs typeface="Tahoma"/>
                    <a:sym typeface="Tahoma"/>
                  </a:defRPr>
                </a:pPr>
                <a:endParaRPr/>
              </a:p>
            </p:txBody>
          </p:sp>
          <p:sp>
            <p:nvSpPr>
              <p:cNvPr id="2980" name="Freeform 6"/>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981" name="Freeform 7"/>
              <p:cNvSpPr/>
              <p:nvPr/>
            </p:nvSpPr>
            <p:spPr>
              <a:xfrm>
                <a:off x="438150" y="5097462"/>
                <a:ext cx="3117851" cy="7762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982" name="Freeform 8"/>
              <p:cNvSpPr/>
              <p:nvPr/>
            </p:nvSpPr>
            <p:spPr>
              <a:xfrm>
                <a:off x="6569075" y="309562"/>
                <a:ext cx="1652589" cy="2798764"/>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983" name="Freeform 9"/>
              <p:cNvSpPr/>
              <p:nvPr/>
            </p:nvSpPr>
            <p:spPr>
              <a:xfrm>
                <a:off x="406400" y="1622425"/>
                <a:ext cx="7748589" cy="22256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984" name="Freeform 10"/>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8"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985" name="Freeform 11"/>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986" name="Freeform 12"/>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987" name="Freeform 13"/>
              <p:cNvSpPr/>
              <p:nvPr/>
            </p:nvSpPr>
            <p:spPr>
              <a:xfrm>
                <a:off x="1717675" y="1277937"/>
                <a:ext cx="3138489" cy="668339"/>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988" name="Freeform 14"/>
              <p:cNvSpPr/>
              <p:nvPr/>
            </p:nvSpPr>
            <p:spPr>
              <a:xfrm>
                <a:off x="5111750" y="563562"/>
                <a:ext cx="2898776" cy="1395414"/>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989" name="Freeform 15"/>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990" name="Freeform 16"/>
              <p:cNvSpPr/>
              <p:nvPr/>
            </p:nvSpPr>
            <p:spPr>
              <a:xfrm>
                <a:off x="0" y="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991" name="Freeform 17"/>
              <p:cNvSpPr/>
              <p:nvPr/>
            </p:nvSpPr>
            <p:spPr>
              <a:xfrm>
                <a:off x="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992" name="Freeform 18"/>
              <p:cNvSpPr/>
              <p:nvPr/>
            </p:nvSpPr>
            <p:spPr>
              <a:xfrm>
                <a:off x="819785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993" name="Freeform 19"/>
              <p:cNvSpPr/>
              <p:nvPr/>
            </p:nvSpPr>
            <p:spPr>
              <a:xfrm>
                <a:off x="0" y="598805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994" name="Freeform 20"/>
              <p:cNvSpPr/>
              <p:nvPr/>
            </p:nvSpPr>
            <p:spPr>
              <a:xfrm>
                <a:off x="8197850" y="184150"/>
                <a:ext cx="125414" cy="29718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995" name="Freeform 21"/>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996" name="Freeform 22"/>
              <p:cNvSpPr/>
              <p:nvPr/>
            </p:nvSpPr>
            <p:spPr>
              <a:xfrm>
                <a:off x="4011613" y="5988050"/>
                <a:ext cx="2732088" cy="12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997" name="Freeform 23"/>
              <p:cNvSpPr/>
              <p:nvPr/>
            </p:nvSpPr>
            <p:spPr>
              <a:xfrm>
                <a:off x="8197850" y="2855912"/>
                <a:ext cx="125414" cy="2166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998" name="Freeform 24"/>
              <p:cNvSpPr/>
              <p:nvPr/>
            </p:nvSpPr>
            <p:spPr>
              <a:xfrm>
                <a:off x="0" y="0"/>
                <a:ext cx="168276" cy="3387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999" name="Freeform 25"/>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000" name="Freeform 26"/>
              <p:cNvSpPr/>
              <p:nvPr/>
            </p:nvSpPr>
            <p:spPr>
              <a:xfrm>
                <a:off x="1452562" y="0"/>
                <a:ext cx="4010027" cy="1841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001" name="Freeform 27"/>
              <p:cNvSpPr/>
              <p:nvPr/>
            </p:nvSpPr>
            <p:spPr>
              <a:xfrm>
                <a:off x="4483100" y="0"/>
                <a:ext cx="2711451" cy="117476"/>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grpSp>
        <p:grpSp>
          <p:nvGrpSpPr>
            <p:cNvPr id="3006" name="Group 28"/>
            <p:cNvGrpSpPr/>
            <p:nvPr/>
          </p:nvGrpSpPr>
          <p:grpSpPr>
            <a:xfrm>
              <a:off x="-1" y="-1"/>
              <a:ext cx="1978026" cy="1955801"/>
              <a:chOff x="0" y="0"/>
              <a:chExt cx="1978025" cy="1955800"/>
            </a:xfrm>
          </p:grpSpPr>
          <p:sp>
            <p:nvSpPr>
              <p:cNvPr id="3003" name="Rectangle 29"/>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a:defRPr>
                    <a:solidFill>
                      <a:srgbClr val="FFFFFF"/>
                    </a:solidFill>
                    <a:latin typeface="Tahoma"/>
                    <a:ea typeface="Tahoma"/>
                    <a:cs typeface="Tahoma"/>
                    <a:sym typeface="Tahoma"/>
                  </a:defRPr>
                </a:pPr>
                <a:endParaRPr/>
              </a:p>
            </p:txBody>
          </p:sp>
          <p:sp>
            <p:nvSpPr>
              <p:cNvPr id="3004" name="Rectangle 30"/>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a:defRPr>
                    <a:solidFill>
                      <a:srgbClr val="FFFFFF"/>
                    </a:solidFill>
                    <a:latin typeface="Tahoma"/>
                    <a:ea typeface="Tahoma"/>
                    <a:cs typeface="Tahoma"/>
                    <a:sym typeface="Tahoma"/>
                  </a:defRPr>
                </a:pPr>
                <a:endParaRPr/>
              </a:p>
            </p:txBody>
          </p:sp>
          <p:sp>
            <p:nvSpPr>
              <p:cNvPr id="3005" name="Rectangle 31"/>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ahoma"/>
                    <a:ea typeface="Tahoma"/>
                    <a:cs typeface="Tahoma"/>
                    <a:sym typeface="Tahoma"/>
                  </a:defRPr>
                </a:pPr>
                <a:endParaRPr/>
              </a:p>
            </p:txBody>
          </p:sp>
        </p:grpSp>
      </p:grpSp>
      <p:sp>
        <p:nvSpPr>
          <p:cNvPr id="3008" name="Text Box 32"/>
          <p:cNvSpPr txBox="1"/>
          <p:nvPr/>
        </p:nvSpPr>
        <p:spPr>
          <a:xfrm>
            <a:off x="519287" y="6552212"/>
            <a:ext cx="836264" cy="21470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nchor="ctr">
            <a:spAutoFit/>
          </a:bodyPr>
          <a:lstStyle>
            <a:lvl1pPr algn="ctr">
              <a:spcBef>
                <a:spcPts val="500"/>
              </a:spcBef>
              <a:defRPr sz="900" b="1">
                <a:solidFill>
                  <a:srgbClr val="FFFFFF"/>
                </a:solidFill>
              </a:defRPr>
            </a:lvl1pPr>
          </a:lstStyle>
          <a:p>
            <a:r>
              <a:t>©2003 TBBMI</a:t>
            </a:r>
          </a:p>
        </p:txBody>
      </p:sp>
      <p:sp>
        <p:nvSpPr>
          <p:cNvPr id="3009" name="Rectangle 33"/>
          <p:cNvSpPr txBox="1"/>
          <p:nvPr/>
        </p:nvSpPr>
        <p:spPr>
          <a:xfrm>
            <a:off x="7602483" y="6514624"/>
            <a:ext cx="644635" cy="26924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nchor="ctr">
            <a:spAutoFit/>
          </a:bodyPr>
          <a:lstStyle>
            <a:lvl1pPr algn="ctr">
              <a:defRPr sz="1000" b="1">
                <a:solidFill>
                  <a:srgbClr val="FFFFFF"/>
                </a:solidFill>
                <a:effectLst>
                  <a:outerShdw blurRad="38100" dist="38100" dir="2700000" rotWithShape="0">
                    <a:srgbClr val="000000"/>
                  </a:outerShdw>
                </a:effectLst>
                <a:latin typeface="Comic Sans MS"/>
                <a:ea typeface="Comic Sans MS"/>
                <a:cs typeface="Comic Sans MS"/>
                <a:sym typeface="Comic Sans MS"/>
              </a:defRPr>
            </a:lvl1pPr>
          </a:lstStyle>
          <a:p>
            <a:r>
              <a:t>7.5.03c.</a:t>
            </a:r>
          </a:p>
        </p:txBody>
      </p:sp>
      <p:sp>
        <p:nvSpPr>
          <p:cNvPr id="3010" name="Title Text"/>
          <p:cNvSpPr txBox="1">
            <a:spLocks noGrp="1"/>
          </p:cNvSpPr>
          <p:nvPr>
            <p:ph type="title"/>
          </p:nvPr>
        </p:nvSpPr>
        <p:spPr>
          <a:xfrm>
            <a:off x="457200" y="273050"/>
            <a:ext cx="3008314" cy="1162050"/>
          </a:xfrm>
          <a:prstGeom prst="rect">
            <a:avLst/>
          </a:prstGeom>
        </p:spPr>
        <p:txBody>
          <a:bodyPr anchor="b"/>
          <a:lstStyle>
            <a:lvl1pPr algn="l">
              <a:defRPr sz="2000" b="1">
                <a:solidFill>
                  <a:srgbClr val="FFD34A"/>
                </a:solidFill>
                <a:latin typeface="Times Roman"/>
                <a:ea typeface="Times Roman"/>
                <a:cs typeface="Times Roman"/>
                <a:sym typeface="Times Roman"/>
              </a:defRPr>
            </a:lvl1pPr>
          </a:lstStyle>
          <a:p>
            <a:r>
              <a:t>Title Text</a:t>
            </a:r>
          </a:p>
        </p:txBody>
      </p:sp>
      <p:sp>
        <p:nvSpPr>
          <p:cNvPr id="3011" name="Body Level One…"/>
          <p:cNvSpPr txBox="1">
            <a:spLocks noGrp="1"/>
          </p:cNvSpPr>
          <p:nvPr>
            <p:ph type="body" idx="1"/>
          </p:nvPr>
        </p:nvSpPr>
        <p:spPr>
          <a:xfrm>
            <a:off x="3575050" y="273050"/>
            <a:ext cx="5111750" cy="5853113"/>
          </a:xfrm>
          <a:prstGeom prst="rect">
            <a:avLst/>
          </a:prstGeom>
        </p:spPr>
        <p:txBody>
          <a:bodyPr/>
          <a:lstStyle>
            <a:lvl1pPr>
              <a:buClr>
                <a:srgbClr val="790015"/>
              </a:buClr>
              <a:buChar char=""/>
              <a:defRPr>
                <a:latin typeface="Times Roman"/>
                <a:ea typeface="Times Roman"/>
                <a:cs typeface="Times Roman"/>
                <a:sym typeface="Times Roman"/>
              </a:defRPr>
            </a:lvl1pPr>
            <a:lvl2pPr>
              <a:buClr>
                <a:srgbClr val="790015"/>
              </a:buClr>
              <a:buSzPct val="100000"/>
              <a:buChar char="–"/>
              <a:defRPr>
                <a:latin typeface="Times Roman"/>
                <a:ea typeface="Times Roman"/>
                <a:cs typeface="Times Roman"/>
                <a:sym typeface="Times Roman"/>
              </a:defRPr>
            </a:lvl2pPr>
            <a:lvl3pPr>
              <a:buClr>
                <a:srgbClr val="790015"/>
              </a:buClr>
              <a:buSzPct val="100000"/>
              <a:buChar char="•"/>
              <a:defRPr>
                <a:latin typeface="Times Roman"/>
                <a:ea typeface="Times Roman"/>
                <a:cs typeface="Times Roman"/>
                <a:sym typeface="Times Roman"/>
              </a:defRPr>
            </a:lvl3pPr>
            <a:lvl4pPr>
              <a:buClr>
                <a:srgbClr val="790015"/>
              </a:buClr>
              <a:buSzPct val="100000"/>
              <a:buChar char="–"/>
              <a:defRPr>
                <a:latin typeface="Times Roman"/>
                <a:ea typeface="Times Roman"/>
                <a:cs typeface="Times Roman"/>
                <a:sym typeface="Times Roman"/>
              </a:defRPr>
            </a:lvl4pPr>
            <a:lvl5pPr>
              <a:buClr>
                <a:srgbClr val="790015"/>
              </a:buClr>
              <a:buSzPct val="100000"/>
              <a:buChar char="•"/>
              <a:defRPr>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3012" name="Text Placeholder 3"/>
          <p:cNvSpPr>
            <a:spLocks noGrp="1"/>
          </p:cNvSpPr>
          <p:nvPr>
            <p:ph type="body" sz="half" idx="21"/>
          </p:nvPr>
        </p:nvSpPr>
        <p:spPr>
          <a:xfrm>
            <a:off x="457199" y="1435100"/>
            <a:ext cx="3008315" cy="4691063"/>
          </a:xfrm>
          <a:prstGeom prst="rect">
            <a:avLst/>
          </a:prstGeom>
        </p:spPr>
        <p:txBody>
          <a:bodyPr/>
          <a:lstStyle/>
          <a:p>
            <a:pPr marL="0" indent="0">
              <a:spcBef>
                <a:spcPts val="300"/>
              </a:spcBef>
              <a:buClrTx/>
              <a:buSzTx/>
              <a:buNone/>
              <a:defRPr sz="1400">
                <a:latin typeface="Times Roman"/>
                <a:ea typeface="Times Roman"/>
                <a:cs typeface="Times Roman"/>
                <a:sym typeface="Times Roman"/>
              </a:defRPr>
            </a:pPr>
            <a:endParaRPr/>
          </a:p>
        </p:txBody>
      </p:sp>
      <p:sp>
        <p:nvSpPr>
          <p:cNvPr id="3013" name="Slide Number"/>
          <p:cNvSpPr txBox="1">
            <a:spLocks noGrp="1"/>
          </p:cNvSpPr>
          <p:nvPr>
            <p:ph type="sldNum" sz="quarter" idx="2"/>
          </p:nvPr>
        </p:nvSpPr>
        <p:spPr>
          <a:xfrm>
            <a:off x="4419600" y="6356350"/>
            <a:ext cx="2133600" cy="368300"/>
          </a:xfrm>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44654967"/>
      </p:ext>
    </p:extLst>
  </p:cSld>
  <p:clrMapOvr>
    <a:masterClrMapping/>
  </p:clrMapOvr>
  <p:transition spd="med"/>
</p:sldLayout>
</file>

<file path=ppt/slideLayouts/slideLayout351.xml><?xml version="1.0" encoding="utf-8"?>
<p:sldLayout xmlns:a="http://schemas.openxmlformats.org/drawingml/2006/main" xmlns:r="http://schemas.openxmlformats.org/officeDocument/2006/relationships" xmlns:p="http://schemas.openxmlformats.org/presentationml/2006/main" showMasterSp="0" type="tx">
  <p:cSld name="10_Picture with Caption">
    <p:bg>
      <p:bgPr>
        <a:solidFill>
          <a:srgbClr val="474747"/>
        </a:solidFill>
        <a:effectLst/>
      </p:bgPr>
    </p:bg>
    <p:spTree>
      <p:nvGrpSpPr>
        <p:cNvPr id="1" name=""/>
        <p:cNvGrpSpPr/>
        <p:nvPr/>
      </p:nvGrpSpPr>
      <p:grpSpPr>
        <a:xfrm>
          <a:off x="0" y="0"/>
          <a:ext cx="0" cy="0"/>
          <a:chOff x="0" y="0"/>
          <a:chExt cx="0" cy="0"/>
        </a:xfrm>
      </p:grpSpPr>
      <p:grpSp>
        <p:nvGrpSpPr>
          <p:cNvPr id="3049" name="Group 2"/>
          <p:cNvGrpSpPr/>
          <p:nvPr/>
        </p:nvGrpSpPr>
        <p:grpSpPr>
          <a:xfrm>
            <a:off x="-1" y="-1"/>
            <a:ext cx="9132890" cy="6845301"/>
            <a:chOff x="0" y="0"/>
            <a:chExt cx="9132888" cy="6845300"/>
          </a:xfrm>
        </p:grpSpPr>
        <p:sp>
          <p:nvSpPr>
            <p:cNvPr id="3020" name="Rectangle 3"/>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ahoma"/>
                  <a:ea typeface="Tahoma"/>
                  <a:cs typeface="Tahoma"/>
                  <a:sym typeface="Tahoma"/>
                </a:defRPr>
              </a:pPr>
              <a:endParaRPr/>
            </a:p>
          </p:txBody>
        </p:sp>
        <p:grpSp>
          <p:nvGrpSpPr>
            <p:cNvPr id="3044" name="Group 4"/>
            <p:cNvGrpSpPr/>
            <p:nvPr/>
          </p:nvGrpSpPr>
          <p:grpSpPr>
            <a:xfrm>
              <a:off x="390524" y="323850"/>
              <a:ext cx="8366127" cy="6172201"/>
              <a:chOff x="0" y="0"/>
              <a:chExt cx="8366125" cy="6172200"/>
            </a:xfrm>
          </p:grpSpPr>
          <p:sp>
            <p:nvSpPr>
              <p:cNvPr id="3021" name="Rectangle 5"/>
              <p:cNvSpPr/>
              <p:nvPr/>
            </p:nvSpPr>
            <p:spPr>
              <a:xfrm>
                <a:off x="76199" y="38100"/>
                <a:ext cx="8281990" cy="6111876"/>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a:solidFill>
                      <a:srgbClr val="FFFFFF"/>
                    </a:solidFill>
                    <a:latin typeface="Tahoma"/>
                    <a:ea typeface="Tahoma"/>
                    <a:cs typeface="Tahoma"/>
                    <a:sym typeface="Tahoma"/>
                  </a:defRPr>
                </a:pPr>
                <a:endParaRPr/>
              </a:p>
            </p:txBody>
          </p:sp>
          <p:sp>
            <p:nvSpPr>
              <p:cNvPr id="3022" name="Freeform 6"/>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023" name="Freeform 7"/>
              <p:cNvSpPr/>
              <p:nvPr/>
            </p:nvSpPr>
            <p:spPr>
              <a:xfrm>
                <a:off x="438150" y="5097462"/>
                <a:ext cx="3117851" cy="7762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024" name="Freeform 8"/>
              <p:cNvSpPr/>
              <p:nvPr/>
            </p:nvSpPr>
            <p:spPr>
              <a:xfrm>
                <a:off x="6569075" y="309562"/>
                <a:ext cx="1652589" cy="2798764"/>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025" name="Freeform 9"/>
              <p:cNvSpPr/>
              <p:nvPr/>
            </p:nvSpPr>
            <p:spPr>
              <a:xfrm>
                <a:off x="406400" y="1622425"/>
                <a:ext cx="7748589" cy="22256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026" name="Freeform 10"/>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8"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027" name="Freeform 11"/>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028" name="Freeform 12"/>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029" name="Freeform 13"/>
              <p:cNvSpPr/>
              <p:nvPr/>
            </p:nvSpPr>
            <p:spPr>
              <a:xfrm>
                <a:off x="1717675" y="1277937"/>
                <a:ext cx="3138489" cy="668339"/>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030" name="Freeform 14"/>
              <p:cNvSpPr/>
              <p:nvPr/>
            </p:nvSpPr>
            <p:spPr>
              <a:xfrm>
                <a:off x="5111750" y="563562"/>
                <a:ext cx="2898776" cy="1395414"/>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031" name="Freeform 15"/>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032" name="Freeform 16"/>
              <p:cNvSpPr/>
              <p:nvPr/>
            </p:nvSpPr>
            <p:spPr>
              <a:xfrm>
                <a:off x="0" y="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033" name="Freeform 17"/>
              <p:cNvSpPr/>
              <p:nvPr/>
            </p:nvSpPr>
            <p:spPr>
              <a:xfrm>
                <a:off x="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034" name="Freeform 18"/>
              <p:cNvSpPr/>
              <p:nvPr/>
            </p:nvSpPr>
            <p:spPr>
              <a:xfrm>
                <a:off x="819785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035" name="Freeform 19"/>
              <p:cNvSpPr/>
              <p:nvPr/>
            </p:nvSpPr>
            <p:spPr>
              <a:xfrm>
                <a:off x="0" y="598805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036" name="Freeform 20"/>
              <p:cNvSpPr/>
              <p:nvPr/>
            </p:nvSpPr>
            <p:spPr>
              <a:xfrm>
                <a:off x="8197850" y="184150"/>
                <a:ext cx="125414" cy="29718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037" name="Freeform 21"/>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038" name="Freeform 22"/>
              <p:cNvSpPr/>
              <p:nvPr/>
            </p:nvSpPr>
            <p:spPr>
              <a:xfrm>
                <a:off x="4011613" y="5988050"/>
                <a:ext cx="2732088" cy="12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039" name="Freeform 23"/>
              <p:cNvSpPr/>
              <p:nvPr/>
            </p:nvSpPr>
            <p:spPr>
              <a:xfrm>
                <a:off x="8197850" y="2855912"/>
                <a:ext cx="125414" cy="2166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040" name="Freeform 24"/>
              <p:cNvSpPr/>
              <p:nvPr/>
            </p:nvSpPr>
            <p:spPr>
              <a:xfrm>
                <a:off x="0" y="0"/>
                <a:ext cx="168276" cy="3387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041" name="Freeform 25"/>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042" name="Freeform 26"/>
              <p:cNvSpPr/>
              <p:nvPr/>
            </p:nvSpPr>
            <p:spPr>
              <a:xfrm>
                <a:off x="1452562" y="0"/>
                <a:ext cx="4010027" cy="1841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043" name="Freeform 27"/>
              <p:cNvSpPr/>
              <p:nvPr/>
            </p:nvSpPr>
            <p:spPr>
              <a:xfrm>
                <a:off x="4483100" y="0"/>
                <a:ext cx="2711451" cy="117476"/>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grpSp>
        <p:grpSp>
          <p:nvGrpSpPr>
            <p:cNvPr id="3048" name="Group 28"/>
            <p:cNvGrpSpPr/>
            <p:nvPr/>
          </p:nvGrpSpPr>
          <p:grpSpPr>
            <a:xfrm>
              <a:off x="-1" y="-1"/>
              <a:ext cx="1978026" cy="1955801"/>
              <a:chOff x="0" y="0"/>
              <a:chExt cx="1978025" cy="1955800"/>
            </a:xfrm>
          </p:grpSpPr>
          <p:sp>
            <p:nvSpPr>
              <p:cNvPr id="3045" name="Rectangle 29"/>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a:defRPr>
                    <a:solidFill>
                      <a:srgbClr val="FFFFFF"/>
                    </a:solidFill>
                    <a:latin typeface="Tahoma"/>
                    <a:ea typeface="Tahoma"/>
                    <a:cs typeface="Tahoma"/>
                    <a:sym typeface="Tahoma"/>
                  </a:defRPr>
                </a:pPr>
                <a:endParaRPr/>
              </a:p>
            </p:txBody>
          </p:sp>
          <p:sp>
            <p:nvSpPr>
              <p:cNvPr id="3046" name="Rectangle 30"/>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a:defRPr>
                    <a:solidFill>
                      <a:srgbClr val="FFFFFF"/>
                    </a:solidFill>
                    <a:latin typeface="Tahoma"/>
                    <a:ea typeface="Tahoma"/>
                    <a:cs typeface="Tahoma"/>
                    <a:sym typeface="Tahoma"/>
                  </a:defRPr>
                </a:pPr>
                <a:endParaRPr/>
              </a:p>
            </p:txBody>
          </p:sp>
          <p:sp>
            <p:nvSpPr>
              <p:cNvPr id="3047" name="Rectangle 31"/>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ahoma"/>
                    <a:ea typeface="Tahoma"/>
                    <a:cs typeface="Tahoma"/>
                    <a:sym typeface="Tahoma"/>
                  </a:defRPr>
                </a:pPr>
                <a:endParaRPr/>
              </a:p>
            </p:txBody>
          </p:sp>
        </p:grpSp>
      </p:grpSp>
      <p:sp>
        <p:nvSpPr>
          <p:cNvPr id="3050" name="Text Box 32"/>
          <p:cNvSpPr txBox="1"/>
          <p:nvPr/>
        </p:nvSpPr>
        <p:spPr>
          <a:xfrm>
            <a:off x="519287" y="6552212"/>
            <a:ext cx="836264" cy="21470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nchor="ctr">
            <a:spAutoFit/>
          </a:bodyPr>
          <a:lstStyle>
            <a:lvl1pPr algn="ctr">
              <a:spcBef>
                <a:spcPts val="500"/>
              </a:spcBef>
              <a:defRPr sz="900" b="1">
                <a:solidFill>
                  <a:srgbClr val="FFFFFF"/>
                </a:solidFill>
              </a:defRPr>
            </a:lvl1pPr>
          </a:lstStyle>
          <a:p>
            <a:r>
              <a:t>©2003 TBBMI</a:t>
            </a:r>
          </a:p>
        </p:txBody>
      </p:sp>
      <p:sp>
        <p:nvSpPr>
          <p:cNvPr id="3051" name="Rectangle 33"/>
          <p:cNvSpPr txBox="1"/>
          <p:nvPr/>
        </p:nvSpPr>
        <p:spPr>
          <a:xfrm>
            <a:off x="7602483" y="6514624"/>
            <a:ext cx="644635" cy="26924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nchor="ctr">
            <a:spAutoFit/>
          </a:bodyPr>
          <a:lstStyle>
            <a:lvl1pPr algn="ctr">
              <a:defRPr sz="1000" b="1">
                <a:solidFill>
                  <a:srgbClr val="FFFFFF"/>
                </a:solidFill>
                <a:effectLst>
                  <a:outerShdw blurRad="38100" dist="38100" dir="2700000" rotWithShape="0">
                    <a:srgbClr val="000000"/>
                  </a:outerShdw>
                </a:effectLst>
                <a:latin typeface="Comic Sans MS"/>
                <a:ea typeface="Comic Sans MS"/>
                <a:cs typeface="Comic Sans MS"/>
                <a:sym typeface="Comic Sans MS"/>
              </a:defRPr>
            </a:lvl1pPr>
          </a:lstStyle>
          <a:p>
            <a:r>
              <a:t>7.5.03c.</a:t>
            </a:r>
          </a:p>
        </p:txBody>
      </p:sp>
      <p:sp>
        <p:nvSpPr>
          <p:cNvPr id="3052" name="Title Text"/>
          <p:cNvSpPr txBox="1">
            <a:spLocks noGrp="1"/>
          </p:cNvSpPr>
          <p:nvPr>
            <p:ph type="title"/>
          </p:nvPr>
        </p:nvSpPr>
        <p:spPr>
          <a:xfrm>
            <a:off x="1792288" y="4800600"/>
            <a:ext cx="5486401" cy="566738"/>
          </a:xfrm>
          <a:prstGeom prst="rect">
            <a:avLst/>
          </a:prstGeom>
        </p:spPr>
        <p:txBody>
          <a:bodyPr anchor="b"/>
          <a:lstStyle>
            <a:lvl1pPr algn="l">
              <a:defRPr sz="2000" b="1">
                <a:solidFill>
                  <a:srgbClr val="FFD34A"/>
                </a:solidFill>
                <a:latin typeface="Times Roman"/>
                <a:ea typeface="Times Roman"/>
                <a:cs typeface="Times Roman"/>
                <a:sym typeface="Times Roman"/>
              </a:defRPr>
            </a:lvl1pPr>
          </a:lstStyle>
          <a:p>
            <a:r>
              <a:t>Title Text</a:t>
            </a:r>
          </a:p>
        </p:txBody>
      </p:sp>
      <p:sp>
        <p:nvSpPr>
          <p:cNvPr id="3053" name="Picture Placeholder 2"/>
          <p:cNvSpPr>
            <a:spLocks noGrp="1"/>
          </p:cNvSpPr>
          <p:nvPr>
            <p:ph type="pic" sz="half" idx="21"/>
          </p:nvPr>
        </p:nvSpPr>
        <p:spPr>
          <a:xfrm>
            <a:off x="1792288" y="612775"/>
            <a:ext cx="5486401" cy="4114800"/>
          </a:xfrm>
          <a:prstGeom prst="rect">
            <a:avLst/>
          </a:prstGeom>
        </p:spPr>
        <p:txBody>
          <a:bodyPr lIns="91439" rIns="91439">
            <a:noAutofit/>
          </a:bodyPr>
          <a:lstStyle/>
          <a:p>
            <a:endParaRPr/>
          </a:p>
        </p:txBody>
      </p:sp>
      <p:sp>
        <p:nvSpPr>
          <p:cNvPr id="3054" name="Body Level One…"/>
          <p:cNvSpPr txBox="1">
            <a:spLocks noGrp="1"/>
          </p:cNvSpPr>
          <p:nvPr>
            <p:ph type="body" sz="quarter" idx="1"/>
          </p:nvPr>
        </p:nvSpPr>
        <p:spPr>
          <a:xfrm>
            <a:off x="1792288" y="5367337"/>
            <a:ext cx="5486401" cy="804863"/>
          </a:xfrm>
          <a:prstGeom prst="rect">
            <a:avLst/>
          </a:prstGeom>
        </p:spPr>
        <p:txBody>
          <a:bodyPr/>
          <a:lstStyle>
            <a:lvl1pPr marL="0" indent="0">
              <a:spcBef>
                <a:spcPts val="300"/>
              </a:spcBef>
              <a:buClrTx/>
              <a:buSzTx/>
              <a:buNone/>
              <a:defRPr sz="1400">
                <a:latin typeface="Times Roman"/>
                <a:ea typeface="Times Roman"/>
                <a:cs typeface="Times Roman"/>
                <a:sym typeface="Times Roman"/>
              </a:defRPr>
            </a:lvl1pPr>
            <a:lvl2pPr marL="0" indent="457200">
              <a:spcBef>
                <a:spcPts val="300"/>
              </a:spcBef>
              <a:buClrTx/>
              <a:buSzTx/>
              <a:buNone/>
              <a:defRPr sz="1400">
                <a:latin typeface="Times Roman"/>
                <a:ea typeface="Times Roman"/>
                <a:cs typeface="Times Roman"/>
                <a:sym typeface="Times Roman"/>
              </a:defRPr>
            </a:lvl2pPr>
            <a:lvl3pPr marL="0" indent="914400">
              <a:spcBef>
                <a:spcPts val="300"/>
              </a:spcBef>
              <a:buClrTx/>
              <a:buSzTx/>
              <a:buNone/>
              <a:defRPr sz="1400">
                <a:latin typeface="Times Roman"/>
                <a:ea typeface="Times Roman"/>
                <a:cs typeface="Times Roman"/>
                <a:sym typeface="Times Roman"/>
              </a:defRPr>
            </a:lvl3pPr>
            <a:lvl4pPr marL="0" indent="1371600">
              <a:spcBef>
                <a:spcPts val="300"/>
              </a:spcBef>
              <a:buClrTx/>
              <a:buSzTx/>
              <a:buNone/>
              <a:defRPr sz="1400">
                <a:latin typeface="Times Roman"/>
                <a:ea typeface="Times Roman"/>
                <a:cs typeface="Times Roman"/>
                <a:sym typeface="Times Roman"/>
              </a:defRPr>
            </a:lvl4pPr>
            <a:lvl5pPr marL="0" indent="1828800">
              <a:spcBef>
                <a:spcPts val="300"/>
              </a:spcBef>
              <a:buClrTx/>
              <a:buSzTx/>
              <a:buNone/>
              <a:defRPr sz="1400">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3055" name="Slide Number"/>
          <p:cNvSpPr txBox="1">
            <a:spLocks noGrp="1"/>
          </p:cNvSpPr>
          <p:nvPr>
            <p:ph type="sldNum" sz="quarter" idx="2"/>
          </p:nvPr>
        </p:nvSpPr>
        <p:spPr>
          <a:xfrm>
            <a:off x="4419600" y="6356350"/>
            <a:ext cx="2133600" cy="368300"/>
          </a:xfrm>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551998714"/>
      </p:ext>
    </p:extLst>
  </p:cSld>
  <p:clrMapOvr>
    <a:masterClrMapping/>
  </p:clrMapOvr>
  <p:transition spd="med"/>
</p:sldLayout>
</file>

<file path=ppt/slideLayouts/slideLayout352.xml><?xml version="1.0" encoding="utf-8"?>
<p:sldLayout xmlns:a="http://schemas.openxmlformats.org/drawingml/2006/main" xmlns:r="http://schemas.openxmlformats.org/officeDocument/2006/relationships" xmlns:p="http://schemas.openxmlformats.org/presentationml/2006/main" showMasterSp="0" type="tx">
  <p:cSld name="10_Title and Vertical Text">
    <p:bg>
      <p:bgPr>
        <a:solidFill>
          <a:srgbClr val="474747"/>
        </a:solidFill>
        <a:effectLst/>
      </p:bgPr>
    </p:bg>
    <p:spTree>
      <p:nvGrpSpPr>
        <p:cNvPr id="1" name=""/>
        <p:cNvGrpSpPr/>
        <p:nvPr/>
      </p:nvGrpSpPr>
      <p:grpSpPr>
        <a:xfrm>
          <a:off x="0" y="0"/>
          <a:ext cx="0" cy="0"/>
          <a:chOff x="0" y="0"/>
          <a:chExt cx="0" cy="0"/>
        </a:xfrm>
      </p:grpSpPr>
      <p:grpSp>
        <p:nvGrpSpPr>
          <p:cNvPr id="3091" name="Group 2"/>
          <p:cNvGrpSpPr/>
          <p:nvPr/>
        </p:nvGrpSpPr>
        <p:grpSpPr>
          <a:xfrm>
            <a:off x="-1" y="-1"/>
            <a:ext cx="9132890" cy="6845301"/>
            <a:chOff x="0" y="0"/>
            <a:chExt cx="9132888" cy="6845300"/>
          </a:xfrm>
        </p:grpSpPr>
        <p:sp>
          <p:nvSpPr>
            <p:cNvPr id="3062" name="Rectangle 3"/>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ahoma"/>
                  <a:ea typeface="Tahoma"/>
                  <a:cs typeface="Tahoma"/>
                  <a:sym typeface="Tahoma"/>
                </a:defRPr>
              </a:pPr>
              <a:endParaRPr/>
            </a:p>
          </p:txBody>
        </p:sp>
        <p:grpSp>
          <p:nvGrpSpPr>
            <p:cNvPr id="3086" name="Group 4"/>
            <p:cNvGrpSpPr/>
            <p:nvPr/>
          </p:nvGrpSpPr>
          <p:grpSpPr>
            <a:xfrm>
              <a:off x="390524" y="323850"/>
              <a:ext cx="8366127" cy="6172201"/>
              <a:chOff x="0" y="0"/>
              <a:chExt cx="8366125" cy="6172200"/>
            </a:xfrm>
          </p:grpSpPr>
          <p:sp>
            <p:nvSpPr>
              <p:cNvPr id="3063" name="Rectangle 5"/>
              <p:cNvSpPr/>
              <p:nvPr/>
            </p:nvSpPr>
            <p:spPr>
              <a:xfrm>
                <a:off x="76199" y="38100"/>
                <a:ext cx="8281990" cy="6111876"/>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a:solidFill>
                      <a:srgbClr val="FFFFFF"/>
                    </a:solidFill>
                    <a:latin typeface="Tahoma"/>
                    <a:ea typeface="Tahoma"/>
                    <a:cs typeface="Tahoma"/>
                    <a:sym typeface="Tahoma"/>
                  </a:defRPr>
                </a:pPr>
                <a:endParaRPr/>
              </a:p>
            </p:txBody>
          </p:sp>
          <p:sp>
            <p:nvSpPr>
              <p:cNvPr id="3064" name="Freeform 6"/>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065" name="Freeform 7"/>
              <p:cNvSpPr/>
              <p:nvPr/>
            </p:nvSpPr>
            <p:spPr>
              <a:xfrm>
                <a:off x="438150" y="5097462"/>
                <a:ext cx="3117851" cy="7762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066" name="Freeform 8"/>
              <p:cNvSpPr/>
              <p:nvPr/>
            </p:nvSpPr>
            <p:spPr>
              <a:xfrm>
                <a:off x="6569075" y="309562"/>
                <a:ext cx="1652589" cy="2798764"/>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067" name="Freeform 9"/>
              <p:cNvSpPr/>
              <p:nvPr/>
            </p:nvSpPr>
            <p:spPr>
              <a:xfrm>
                <a:off x="406400" y="1622425"/>
                <a:ext cx="7748589" cy="22256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068" name="Freeform 10"/>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8"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069" name="Freeform 11"/>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070" name="Freeform 12"/>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071" name="Freeform 13"/>
              <p:cNvSpPr/>
              <p:nvPr/>
            </p:nvSpPr>
            <p:spPr>
              <a:xfrm>
                <a:off x="1717675" y="1277937"/>
                <a:ext cx="3138489" cy="668339"/>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072" name="Freeform 14"/>
              <p:cNvSpPr/>
              <p:nvPr/>
            </p:nvSpPr>
            <p:spPr>
              <a:xfrm>
                <a:off x="5111750" y="563562"/>
                <a:ext cx="2898776" cy="1395414"/>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073" name="Freeform 15"/>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074" name="Freeform 16"/>
              <p:cNvSpPr/>
              <p:nvPr/>
            </p:nvSpPr>
            <p:spPr>
              <a:xfrm>
                <a:off x="0" y="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075" name="Freeform 17"/>
              <p:cNvSpPr/>
              <p:nvPr/>
            </p:nvSpPr>
            <p:spPr>
              <a:xfrm>
                <a:off x="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076" name="Freeform 18"/>
              <p:cNvSpPr/>
              <p:nvPr/>
            </p:nvSpPr>
            <p:spPr>
              <a:xfrm>
                <a:off x="819785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077" name="Freeform 19"/>
              <p:cNvSpPr/>
              <p:nvPr/>
            </p:nvSpPr>
            <p:spPr>
              <a:xfrm>
                <a:off x="0" y="598805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078" name="Freeform 20"/>
              <p:cNvSpPr/>
              <p:nvPr/>
            </p:nvSpPr>
            <p:spPr>
              <a:xfrm>
                <a:off x="8197850" y="184150"/>
                <a:ext cx="125414" cy="29718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079" name="Freeform 21"/>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080" name="Freeform 22"/>
              <p:cNvSpPr/>
              <p:nvPr/>
            </p:nvSpPr>
            <p:spPr>
              <a:xfrm>
                <a:off x="4011613" y="5988050"/>
                <a:ext cx="2732088" cy="12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081" name="Freeform 23"/>
              <p:cNvSpPr/>
              <p:nvPr/>
            </p:nvSpPr>
            <p:spPr>
              <a:xfrm>
                <a:off x="8197850" y="2855912"/>
                <a:ext cx="125414" cy="2166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082" name="Freeform 24"/>
              <p:cNvSpPr/>
              <p:nvPr/>
            </p:nvSpPr>
            <p:spPr>
              <a:xfrm>
                <a:off x="0" y="0"/>
                <a:ext cx="168276" cy="3387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083" name="Freeform 25"/>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084" name="Freeform 26"/>
              <p:cNvSpPr/>
              <p:nvPr/>
            </p:nvSpPr>
            <p:spPr>
              <a:xfrm>
                <a:off x="1452562" y="0"/>
                <a:ext cx="4010027" cy="1841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085" name="Freeform 27"/>
              <p:cNvSpPr/>
              <p:nvPr/>
            </p:nvSpPr>
            <p:spPr>
              <a:xfrm>
                <a:off x="4483100" y="0"/>
                <a:ext cx="2711451" cy="117476"/>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grpSp>
        <p:grpSp>
          <p:nvGrpSpPr>
            <p:cNvPr id="3090" name="Group 28"/>
            <p:cNvGrpSpPr/>
            <p:nvPr/>
          </p:nvGrpSpPr>
          <p:grpSpPr>
            <a:xfrm>
              <a:off x="-1" y="-1"/>
              <a:ext cx="1978026" cy="1955801"/>
              <a:chOff x="0" y="0"/>
              <a:chExt cx="1978025" cy="1955800"/>
            </a:xfrm>
          </p:grpSpPr>
          <p:sp>
            <p:nvSpPr>
              <p:cNvPr id="3087" name="Rectangle 29"/>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a:defRPr>
                    <a:solidFill>
                      <a:srgbClr val="FFFFFF"/>
                    </a:solidFill>
                    <a:latin typeface="Tahoma"/>
                    <a:ea typeface="Tahoma"/>
                    <a:cs typeface="Tahoma"/>
                    <a:sym typeface="Tahoma"/>
                  </a:defRPr>
                </a:pPr>
                <a:endParaRPr/>
              </a:p>
            </p:txBody>
          </p:sp>
          <p:sp>
            <p:nvSpPr>
              <p:cNvPr id="3088" name="Rectangle 30"/>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a:defRPr>
                    <a:solidFill>
                      <a:srgbClr val="FFFFFF"/>
                    </a:solidFill>
                    <a:latin typeface="Tahoma"/>
                    <a:ea typeface="Tahoma"/>
                    <a:cs typeface="Tahoma"/>
                    <a:sym typeface="Tahoma"/>
                  </a:defRPr>
                </a:pPr>
                <a:endParaRPr/>
              </a:p>
            </p:txBody>
          </p:sp>
          <p:sp>
            <p:nvSpPr>
              <p:cNvPr id="3089" name="Rectangle 31"/>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ahoma"/>
                    <a:ea typeface="Tahoma"/>
                    <a:cs typeface="Tahoma"/>
                    <a:sym typeface="Tahoma"/>
                  </a:defRPr>
                </a:pPr>
                <a:endParaRPr/>
              </a:p>
            </p:txBody>
          </p:sp>
        </p:grpSp>
      </p:grpSp>
      <p:sp>
        <p:nvSpPr>
          <p:cNvPr id="3092" name="Text Box 32"/>
          <p:cNvSpPr txBox="1"/>
          <p:nvPr/>
        </p:nvSpPr>
        <p:spPr>
          <a:xfrm>
            <a:off x="519287" y="6552212"/>
            <a:ext cx="836264" cy="21470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nchor="ctr">
            <a:spAutoFit/>
          </a:bodyPr>
          <a:lstStyle>
            <a:lvl1pPr algn="ctr">
              <a:spcBef>
                <a:spcPts val="500"/>
              </a:spcBef>
              <a:defRPr sz="900" b="1">
                <a:solidFill>
                  <a:srgbClr val="FFFFFF"/>
                </a:solidFill>
              </a:defRPr>
            </a:lvl1pPr>
          </a:lstStyle>
          <a:p>
            <a:r>
              <a:t>©2003 TBBMI</a:t>
            </a:r>
          </a:p>
        </p:txBody>
      </p:sp>
      <p:sp>
        <p:nvSpPr>
          <p:cNvPr id="3093" name="Rectangle 33"/>
          <p:cNvSpPr txBox="1"/>
          <p:nvPr/>
        </p:nvSpPr>
        <p:spPr>
          <a:xfrm>
            <a:off x="7602483" y="6514624"/>
            <a:ext cx="644635" cy="26924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nchor="ctr">
            <a:spAutoFit/>
          </a:bodyPr>
          <a:lstStyle>
            <a:lvl1pPr algn="ctr">
              <a:defRPr sz="1000" b="1">
                <a:solidFill>
                  <a:srgbClr val="FFFFFF"/>
                </a:solidFill>
                <a:effectLst>
                  <a:outerShdw blurRad="38100" dist="38100" dir="2700000" rotWithShape="0">
                    <a:srgbClr val="000000"/>
                  </a:outerShdw>
                </a:effectLst>
                <a:latin typeface="Comic Sans MS"/>
                <a:ea typeface="Comic Sans MS"/>
                <a:cs typeface="Comic Sans MS"/>
                <a:sym typeface="Comic Sans MS"/>
              </a:defRPr>
            </a:lvl1pPr>
          </a:lstStyle>
          <a:p>
            <a:r>
              <a:t>7.5.03c.</a:t>
            </a:r>
          </a:p>
        </p:txBody>
      </p:sp>
      <p:sp>
        <p:nvSpPr>
          <p:cNvPr id="3094" name="Title Text"/>
          <p:cNvSpPr txBox="1">
            <a:spLocks noGrp="1"/>
          </p:cNvSpPr>
          <p:nvPr>
            <p:ph type="title"/>
          </p:nvPr>
        </p:nvSpPr>
        <p:spPr>
          <a:xfrm>
            <a:off x="457200" y="274638"/>
            <a:ext cx="8229600" cy="1143001"/>
          </a:xfrm>
          <a:prstGeom prst="rect">
            <a:avLst/>
          </a:prstGeom>
        </p:spPr>
        <p:txBody>
          <a:bodyPr anchor="t"/>
          <a:lstStyle>
            <a:lvl1pPr algn="l">
              <a:defRPr>
                <a:solidFill>
                  <a:srgbClr val="FFD34A"/>
                </a:solidFill>
                <a:latin typeface="Times Roman"/>
                <a:ea typeface="Times Roman"/>
                <a:cs typeface="Times Roman"/>
                <a:sym typeface="Times Roman"/>
              </a:defRPr>
            </a:lvl1pPr>
          </a:lstStyle>
          <a:p>
            <a:r>
              <a:t>Title Text</a:t>
            </a:r>
          </a:p>
        </p:txBody>
      </p:sp>
      <p:sp>
        <p:nvSpPr>
          <p:cNvPr id="3095" name="Body Level One…"/>
          <p:cNvSpPr txBox="1">
            <a:spLocks noGrp="1"/>
          </p:cNvSpPr>
          <p:nvPr>
            <p:ph type="body" idx="1"/>
          </p:nvPr>
        </p:nvSpPr>
        <p:spPr>
          <a:xfrm>
            <a:off x="457200" y="1600200"/>
            <a:ext cx="8229600" cy="4525963"/>
          </a:xfrm>
          <a:prstGeom prst="rect">
            <a:avLst/>
          </a:prstGeom>
        </p:spPr>
        <p:txBody>
          <a:bodyPr vert="eaVert"/>
          <a:lstStyle>
            <a:lvl1pPr>
              <a:buClr>
                <a:srgbClr val="790015"/>
              </a:buClr>
              <a:buChar char=""/>
              <a:defRPr>
                <a:latin typeface="Times Roman"/>
                <a:ea typeface="Times Roman"/>
                <a:cs typeface="Times Roman"/>
                <a:sym typeface="Times Roman"/>
              </a:defRPr>
            </a:lvl1pPr>
            <a:lvl2pPr>
              <a:buClr>
                <a:srgbClr val="790015"/>
              </a:buClr>
              <a:buSzPct val="100000"/>
              <a:buChar char="–"/>
              <a:defRPr>
                <a:latin typeface="Times Roman"/>
                <a:ea typeface="Times Roman"/>
                <a:cs typeface="Times Roman"/>
                <a:sym typeface="Times Roman"/>
              </a:defRPr>
            </a:lvl2pPr>
            <a:lvl3pPr>
              <a:buClr>
                <a:srgbClr val="790015"/>
              </a:buClr>
              <a:buSzPct val="100000"/>
              <a:buChar char="•"/>
              <a:defRPr>
                <a:latin typeface="Times Roman"/>
                <a:ea typeface="Times Roman"/>
                <a:cs typeface="Times Roman"/>
                <a:sym typeface="Times Roman"/>
              </a:defRPr>
            </a:lvl3pPr>
            <a:lvl4pPr>
              <a:buClr>
                <a:srgbClr val="790015"/>
              </a:buClr>
              <a:buSzPct val="100000"/>
              <a:buChar char="–"/>
              <a:defRPr>
                <a:latin typeface="Times Roman"/>
                <a:ea typeface="Times Roman"/>
                <a:cs typeface="Times Roman"/>
                <a:sym typeface="Times Roman"/>
              </a:defRPr>
            </a:lvl4pPr>
            <a:lvl5pPr>
              <a:buClr>
                <a:srgbClr val="790015"/>
              </a:buClr>
              <a:buSzPct val="100000"/>
              <a:buChar char="•"/>
              <a:defRPr>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3096" name="Slide Number"/>
          <p:cNvSpPr txBox="1">
            <a:spLocks noGrp="1"/>
          </p:cNvSpPr>
          <p:nvPr>
            <p:ph type="sldNum" sz="quarter" idx="2"/>
          </p:nvPr>
        </p:nvSpPr>
        <p:spPr>
          <a:xfrm>
            <a:off x="4419600" y="6356350"/>
            <a:ext cx="2133600" cy="368300"/>
          </a:xfrm>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4128636492"/>
      </p:ext>
    </p:extLst>
  </p:cSld>
  <p:clrMapOvr>
    <a:masterClrMapping/>
  </p:clrMapOvr>
  <p:transition spd="med"/>
</p:sldLayout>
</file>

<file path=ppt/slideLayouts/slideLayout353.xml><?xml version="1.0" encoding="utf-8"?>
<p:sldLayout xmlns:a="http://schemas.openxmlformats.org/drawingml/2006/main" xmlns:r="http://schemas.openxmlformats.org/officeDocument/2006/relationships" xmlns:p="http://schemas.openxmlformats.org/presentationml/2006/main" showMasterSp="0" type="tx">
  <p:cSld name="10_Vertical Title and Text">
    <p:bg>
      <p:bgPr>
        <a:solidFill>
          <a:srgbClr val="474747"/>
        </a:solidFill>
        <a:effectLst/>
      </p:bgPr>
    </p:bg>
    <p:spTree>
      <p:nvGrpSpPr>
        <p:cNvPr id="1" name=""/>
        <p:cNvGrpSpPr/>
        <p:nvPr/>
      </p:nvGrpSpPr>
      <p:grpSpPr>
        <a:xfrm>
          <a:off x="0" y="0"/>
          <a:ext cx="0" cy="0"/>
          <a:chOff x="0" y="0"/>
          <a:chExt cx="0" cy="0"/>
        </a:xfrm>
      </p:grpSpPr>
      <p:grpSp>
        <p:nvGrpSpPr>
          <p:cNvPr id="3132" name="Group 2"/>
          <p:cNvGrpSpPr/>
          <p:nvPr/>
        </p:nvGrpSpPr>
        <p:grpSpPr>
          <a:xfrm>
            <a:off x="-1" y="-1"/>
            <a:ext cx="9132890" cy="6845301"/>
            <a:chOff x="0" y="0"/>
            <a:chExt cx="9132888" cy="6845300"/>
          </a:xfrm>
        </p:grpSpPr>
        <p:sp>
          <p:nvSpPr>
            <p:cNvPr id="3103" name="Rectangle 3"/>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ahoma"/>
                  <a:ea typeface="Tahoma"/>
                  <a:cs typeface="Tahoma"/>
                  <a:sym typeface="Tahoma"/>
                </a:defRPr>
              </a:pPr>
              <a:endParaRPr/>
            </a:p>
          </p:txBody>
        </p:sp>
        <p:grpSp>
          <p:nvGrpSpPr>
            <p:cNvPr id="3127" name="Group 4"/>
            <p:cNvGrpSpPr/>
            <p:nvPr/>
          </p:nvGrpSpPr>
          <p:grpSpPr>
            <a:xfrm>
              <a:off x="390524" y="323850"/>
              <a:ext cx="8366127" cy="6172201"/>
              <a:chOff x="0" y="0"/>
              <a:chExt cx="8366125" cy="6172200"/>
            </a:xfrm>
          </p:grpSpPr>
          <p:sp>
            <p:nvSpPr>
              <p:cNvPr id="3104" name="Rectangle 5"/>
              <p:cNvSpPr/>
              <p:nvPr/>
            </p:nvSpPr>
            <p:spPr>
              <a:xfrm>
                <a:off x="76199" y="38100"/>
                <a:ext cx="8281990" cy="6111876"/>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a:solidFill>
                      <a:srgbClr val="FFFFFF"/>
                    </a:solidFill>
                    <a:latin typeface="Tahoma"/>
                    <a:ea typeface="Tahoma"/>
                    <a:cs typeface="Tahoma"/>
                    <a:sym typeface="Tahoma"/>
                  </a:defRPr>
                </a:pPr>
                <a:endParaRPr/>
              </a:p>
            </p:txBody>
          </p:sp>
          <p:sp>
            <p:nvSpPr>
              <p:cNvPr id="3105" name="Freeform 6"/>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106" name="Freeform 7"/>
              <p:cNvSpPr/>
              <p:nvPr/>
            </p:nvSpPr>
            <p:spPr>
              <a:xfrm>
                <a:off x="438150" y="5097462"/>
                <a:ext cx="3117851" cy="7762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107" name="Freeform 8"/>
              <p:cNvSpPr/>
              <p:nvPr/>
            </p:nvSpPr>
            <p:spPr>
              <a:xfrm>
                <a:off x="6569075" y="309562"/>
                <a:ext cx="1652589" cy="2798764"/>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108" name="Freeform 9"/>
              <p:cNvSpPr/>
              <p:nvPr/>
            </p:nvSpPr>
            <p:spPr>
              <a:xfrm>
                <a:off x="406400" y="1622425"/>
                <a:ext cx="7748589" cy="22256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109" name="Freeform 10"/>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8"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110" name="Freeform 11"/>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111" name="Freeform 12"/>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112" name="Freeform 13"/>
              <p:cNvSpPr/>
              <p:nvPr/>
            </p:nvSpPr>
            <p:spPr>
              <a:xfrm>
                <a:off x="1717675" y="1277937"/>
                <a:ext cx="3138489" cy="668339"/>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113" name="Freeform 14"/>
              <p:cNvSpPr/>
              <p:nvPr/>
            </p:nvSpPr>
            <p:spPr>
              <a:xfrm>
                <a:off x="5111750" y="563562"/>
                <a:ext cx="2898776" cy="1395414"/>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114" name="Freeform 15"/>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115" name="Freeform 16"/>
              <p:cNvSpPr/>
              <p:nvPr/>
            </p:nvSpPr>
            <p:spPr>
              <a:xfrm>
                <a:off x="0" y="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116" name="Freeform 17"/>
              <p:cNvSpPr/>
              <p:nvPr/>
            </p:nvSpPr>
            <p:spPr>
              <a:xfrm>
                <a:off x="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117" name="Freeform 18"/>
              <p:cNvSpPr/>
              <p:nvPr/>
            </p:nvSpPr>
            <p:spPr>
              <a:xfrm>
                <a:off x="819785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118" name="Freeform 19"/>
              <p:cNvSpPr/>
              <p:nvPr/>
            </p:nvSpPr>
            <p:spPr>
              <a:xfrm>
                <a:off x="0" y="598805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119" name="Freeform 20"/>
              <p:cNvSpPr/>
              <p:nvPr/>
            </p:nvSpPr>
            <p:spPr>
              <a:xfrm>
                <a:off x="8197850" y="184150"/>
                <a:ext cx="125414" cy="29718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120" name="Freeform 21"/>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121" name="Freeform 22"/>
              <p:cNvSpPr/>
              <p:nvPr/>
            </p:nvSpPr>
            <p:spPr>
              <a:xfrm>
                <a:off x="4011613" y="5988050"/>
                <a:ext cx="2732088" cy="12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122" name="Freeform 23"/>
              <p:cNvSpPr/>
              <p:nvPr/>
            </p:nvSpPr>
            <p:spPr>
              <a:xfrm>
                <a:off x="8197850" y="2855912"/>
                <a:ext cx="125414" cy="2166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123" name="Freeform 24"/>
              <p:cNvSpPr/>
              <p:nvPr/>
            </p:nvSpPr>
            <p:spPr>
              <a:xfrm>
                <a:off x="0" y="0"/>
                <a:ext cx="168276" cy="3387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124" name="Freeform 25"/>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125" name="Freeform 26"/>
              <p:cNvSpPr/>
              <p:nvPr/>
            </p:nvSpPr>
            <p:spPr>
              <a:xfrm>
                <a:off x="1452562" y="0"/>
                <a:ext cx="4010027" cy="1841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126" name="Freeform 27"/>
              <p:cNvSpPr/>
              <p:nvPr/>
            </p:nvSpPr>
            <p:spPr>
              <a:xfrm>
                <a:off x="4483100" y="0"/>
                <a:ext cx="2711451" cy="117476"/>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grpSp>
        <p:grpSp>
          <p:nvGrpSpPr>
            <p:cNvPr id="3131" name="Group 28"/>
            <p:cNvGrpSpPr/>
            <p:nvPr/>
          </p:nvGrpSpPr>
          <p:grpSpPr>
            <a:xfrm>
              <a:off x="-1" y="-1"/>
              <a:ext cx="1978026" cy="1955801"/>
              <a:chOff x="0" y="0"/>
              <a:chExt cx="1978025" cy="1955800"/>
            </a:xfrm>
          </p:grpSpPr>
          <p:sp>
            <p:nvSpPr>
              <p:cNvPr id="3128" name="Rectangle 29"/>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a:defRPr>
                    <a:solidFill>
                      <a:srgbClr val="FFFFFF"/>
                    </a:solidFill>
                    <a:latin typeface="Tahoma"/>
                    <a:ea typeface="Tahoma"/>
                    <a:cs typeface="Tahoma"/>
                    <a:sym typeface="Tahoma"/>
                  </a:defRPr>
                </a:pPr>
                <a:endParaRPr/>
              </a:p>
            </p:txBody>
          </p:sp>
          <p:sp>
            <p:nvSpPr>
              <p:cNvPr id="3129" name="Rectangle 30"/>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a:defRPr>
                    <a:solidFill>
                      <a:srgbClr val="FFFFFF"/>
                    </a:solidFill>
                    <a:latin typeface="Tahoma"/>
                    <a:ea typeface="Tahoma"/>
                    <a:cs typeface="Tahoma"/>
                    <a:sym typeface="Tahoma"/>
                  </a:defRPr>
                </a:pPr>
                <a:endParaRPr/>
              </a:p>
            </p:txBody>
          </p:sp>
          <p:sp>
            <p:nvSpPr>
              <p:cNvPr id="3130" name="Rectangle 31"/>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ahoma"/>
                    <a:ea typeface="Tahoma"/>
                    <a:cs typeface="Tahoma"/>
                    <a:sym typeface="Tahoma"/>
                  </a:defRPr>
                </a:pPr>
                <a:endParaRPr/>
              </a:p>
            </p:txBody>
          </p:sp>
        </p:grpSp>
      </p:grpSp>
      <p:sp>
        <p:nvSpPr>
          <p:cNvPr id="3133" name="Text Box 32"/>
          <p:cNvSpPr txBox="1"/>
          <p:nvPr/>
        </p:nvSpPr>
        <p:spPr>
          <a:xfrm>
            <a:off x="519287" y="6552212"/>
            <a:ext cx="836264" cy="21470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nchor="ctr">
            <a:spAutoFit/>
          </a:bodyPr>
          <a:lstStyle>
            <a:lvl1pPr algn="ctr">
              <a:spcBef>
                <a:spcPts val="500"/>
              </a:spcBef>
              <a:defRPr sz="900" b="1">
                <a:solidFill>
                  <a:srgbClr val="FFFFFF"/>
                </a:solidFill>
              </a:defRPr>
            </a:lvl1pPr>
          </a:lstStyle>
          <a:p>
            <a:r>
              <a:t>©2003 TBBMI</a:t>
            </a:r>
          </a:p>
        </p:txBody>
      </p:sp>
      <p:sp>
        <p:nvSpPr>
          <p:cNvPr id="3134" name="Rectangle 33"/>
          <p:cNvSpPr txBox="1"/>
          <p:nvPr/>
        </p:nvSpPr>
        <p:spPr>
          <a:xfrm>
            <a:off x="7602483" y="6514624"/>
            <a:ext cx="644635" cy="26924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nchor="ctr">
            <a:spAutoFit/>
          </a:bodyPr>
          <a:lstStyle>
            <a:lvl1pPr algn="ctr">
              <a:defRPr sz="1000" b="1">
                <a:solidFill>
                  <a:srgbClr val="FFFFFF"/>
                </a:solidFill>
                <a:effectLst>
                  <a:outerShdw blurRad="38100" dist="38100" dir="2700000" rotWithShape="0">
                    <a:srgbClr val="000000"/>
                  </a:outerShdw>
                </a:effectLst>
                <a:latin typeface="Comic Sans MS"/>
                <a:ea typeface="Comic Sans MS"/>
                <a:cs typeface="Comic Sans MS"/>
                <a:sym typeface="Comic Sans MS"/>
              </a:defRPr>
            </a:lvl1pPr>
          </a:lstStyle>
          <a:p>
            <a:r>
              <a:t>7.5.03c.</a:t>
            </a:r>
          </a:p>
        </p:txBody>
      </p:sp>
      <p:sp>
        <p:nvSpPr>
          <p:cNvPr id="3135" name="Title Text"/>
          <p:cNvSpPr txBox="1">
            <a:spLocks noGrp="1"/>
          </p:cNvSpPr>
          <p:nvPr>
            <p:ph type="title"/>
          </p:nvPr>
        </p:nvSpPr>
        <p:spPr>
          <a:xfrm>
            <a:off x="6629400" y="274638"/>
            <a:ext cx="2057400" cy="5851526"/>
          </a:xfrm>
          <a:prstGeom prst="rect">
            <a:avLst/>
          </a:prstGeom>
        </p:spPr>
        <p:txBody>
          <a:bodyPr vert="eaVert" anchor="t"/>
          <a:lstStyle>
            <a:lvl1pPr algn="l">
              <a:defRPr>
                <a:solidFill>
                  <a:srgbClr val="FFD34A"/>
                </a:solidFill>
                <a:latin typeface="Times Roman"/>
                <a:ea typeface="Times Roman"/>
                <a:cs typeface="Times Roman"/>
                <a:sym typeface="Times Roman"/>
              </a:defRPr>
            </a:lvl1pPr>
          </a:lstStyle>
          <a:p>
            <a:r>
              <a:t>Title Text</a:t>
            </a:r>
          </a:p>
        </p:txBody>
      </p:sp>
      <p:sp>
        <p:nvSpPr>
          <p:cNvPr id="3136" name="Body Level One…"/>
          <p:cNvSpPr txBox="1">
            <a:spLocks noGrp="1"/>
          </p:cNvSpPr>
          <p:nvPr>
            <p:ph type="body" idx="1"/>
          </p:nvPr>
        </p:nvSpPr>
        <p:spPr>
          <a:xfrm>
            <a:off x="457200" y="274638"/>
            <a:ext cx="6019800" cy="5851526"/>
          </a:xfrm>
          <a:prstGeom prst="rect">
            <a:avLst/>
          </a:prstGeom>
        </p:spPr>
        <p:txBody>
          <a:bodyPr vert="eaVert"/>
          <a:lstStyle>
            <a:lvl1pPr>
              <a:buClr>
                <a:srgbClr val="790015"/>
              </a:buClr>
              <a:buChar char=""/>
              <a:defRPr>
                <a:latin typeface="Times Roman"/>
                <a:ea typeface="Times Roman"/>
                <a:cs typeface="Times Roman"/>
                <a:sym typeface="Times Roman"/>
              </a:defRPr>
            </a:lvl1pPr>
            <a:lvl2pPr>
              <a:buClr>
                <a:srgbClr val="790015"/>
              </a:buClr>
              <a:buSzPct val="100000"/>
              <a:buChar char="–"/>
              <a:defRPr>
                <a:latin typeface="Times Roman"/>
                <a:ea typeface="Times Roman"/>
                <a:cs typeface="Times Roman"/>
                <a:sym typeface="Times Roman"/>
              </a:defRPr>
            </a:lvl2pPr>
            <a:lvl3pPr>
              <a:buClr>
                <a:srgbClr val="790015"/>
              </a:buClr>
              <a:buSzPct val="100000"/>
              <a:buChar char="•"/>
              <a:defRPr>
                <a:latin typeface="Times Roman"/>
                <a:ea typeface="Times Roman"/>
                <a:cs typeface="Times Roman"/>
                <a:sym typeface="Times Roman"/>
              </a:defRPr>
            </a:lvl3pPr>
            <a:lvl4pPr>
              <a:buClr>
                <a:srgbClr val="790015"/>
              </a:buClr>
              <a:buSzPct val="100000"/>
              <a:buChar char="–"/>
              <a:defRPr>
                <a:latin typeface="Times Roman"/>
                <a:ea typeface="Times Roman"/>
                <a:cs typeface="Times Roman"/>
                <a:sym typeface="Times Roman"/>
              </a:defRPr>
            </a:lvl4pPr>
            <a:lvl5pPr>
              <a:buClr>
                <a:srgbClr val="790015"/>
              </a:buClr>
              <a:buSzPct val="100000"/>
              <a:buChar char="•"/>
              <a:defRPr>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3137" name="Slide Number"/>
          <p:cNvSpPr txBox="1">
            <a:spLocks noGrp="1"/>
          </p:cNvSpPr>
          <p:nvPr>
            <p:ph type="sldNum" sz="quarter" idx="2"/>
          </p:nvPr>
        </p:nvSpPr>
        <p:spPr>
          <a:xfrm>
            <a:off x="4419600" y="6356350"/>
            <a:ext cx="2133600" cy="368300"/>
          </a:xfrm>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912591520"/>
      </p:ext>
    </p:extLst>
  </p:cSld>
  <p:clrMapOvr>
    <a:masterClrMapping/>
  </p:clrMapOvr>
  <p:transition spd="med"/>
</p:sldLayout>
</file>

<file path=ppt/slideLayouts/slideLayout354.xml><?xml version="1.0" encoding="utf-8"?>
<p:sldLayout xmlns:a="http://schemas.openxmlformats.org/drawingml/2006/main" xmlns:r="http://schemas.openxmlformats.org/officeDocument/2006/relationships" xmlns:p="http://schemas.openxmlformats.org/presentationml/2006/main" showMasterSp="0" type="tx">
  <p:cSld name="6_Title Slide">
    <p:bg>
      <p:bgPr>
        <a:solidFill>
          <a:srgbClr val="474747"/>
        </a:solidFill>
        <a:effectLst/>
      </p:bgPr>
    </p:bg>
    <p:spTree>
      <p:nvGrpSpPr>
        <p:cNvPr id="1" name=""/>
        <p:cNvGrpSpPr/>
        <p:nvPr/>
      </p:nvGrpSpPr>
      <p:grpSpPr>
        <a:xfrm>
          <a:off x="0" y="0"/>
          <a:ext cx="0" cy="0"/>
          <a:chOff x="0" y="0"/>
          <a:chExt cx="0" cy="0"/>
        </a:xfrm>
      </p:grpSpPr>
      <p:grpSp>
        <p:nvGrpSpPr>
          <p:cNvPr id="3173" name="Group 2"/>
          <p:cNvGrpSpPr/>
          <p:nvPr/>
        </p:nvGrpSpPr>
        <p:grpSpPr>
          <a:xfrm>
            <a:off x="-1" y="-1"/>
            <a:ext cx="9132890" cy="6845301"/>
            <a:chOff x="0" y="0"/>
            <a:chExt cx="9132888" cy="6845300"/>
          </a:xfrm>
        </p:grpSpPr>
        <p:sp>
          <p:nvSpPr>
            <p:cNvPr id="3144" name="Rectangle 3"/>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grpSp>
          <p:nvGrpSpPr>
            <p:cNvPr id="3168" name="Group 4"/>
            <p:cNvGrpSpPr/>
            <p:nvPr/>
          </p:nvGrpSpPr>
          <p:grpSpPr>
            <a:xfrm>
              <a:off x="390524" y="323850"/>
              <a:ext cx="8366127" cy="6172201"/>
              <a:chOff x="0" y="0"/>
              <a:chExt cx="8366125" cy="6172200"/>
            </a:xfrm>
          </p:grpSpPr>
          <p:sp>
            <p:nvSpPr>
              <p:cNvPr id="3145" name="Rectangle 5"/>
              <p:cNvSpPr/>
              <p:nvPr/>
            </p:nvSpPr>
            <p:spPr>
              <a:xfrm>
                <a:off x="76199" y="38100"/>
                <a:ext cx="8281990" cy="6111876"/>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defTabSz="914400">
                  <a:defRPr sz="2400">
                    <a:solidFill>
                      <a:srgbClr val="FFFFFF"/>
                    </a:solidFill>
                  </a:defRPr>
                </a:pPr>
                <a:endParaRPr/>
              </a:p>
            </p:txBody>
          </p:sp>
          <p:sp>
            <p:nvSpPr>
              <p:cNvPr id="3146" name="Freeform 6"/>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147" name="Freeform 7"/>
              <p:cNvSpPr/>
              <p:nvPr/>
            </p:nvSpPr>
            <p:spPr>
              <a:xfrm>
                <a:off x="438150" y="5097462"/>
                <a:ext cx="3117851" cy="7762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148" name="Freeform 8"/>
              <p:cNvSpPr/>
              <p:nvPr/>
            </p:nvSpPr>
            <p:spPr>
              <a:xfrm>
                <a:off x="6569075" y="309562"/>
                <a:ext cx="1652589" cy="2798764"/>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149" name="Freeform 9"/>
              <p:cNvSpPr/>
              <p:nvPr/>
            </p:nvSpPr>
            <p:spPr>
              <a:xfrm>
                <a:off x="406400" y="1622425"/>
                <a:ext cx="7748589" cy="22256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150" name="Freeform 10"/>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8"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151" name="Freeform 11"/>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152" name="Freeform 12"/>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153" name="Freeform 13"/>
              <p:cNvSpPr/>
              <p:nvPr/>
            </p:nvSpPr>
            <p:spPr>
              <a:xfrm>
                <a:off x="1717675" y="1277937"/>
                <a:ext cx="3138489" cy="668339"/>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154" name="Freeform 14"/>
              <p:cNvSpPr/>
              <p:nvPr/>
            </p:nvSpPr>
            <p:spPr>
              <a:xfrm>
                <a:off x="5111750" y="563562"/>
                <a:ext cx="2898776" cy="1395414"/>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155" name="Freeform 15"/>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156" name="Freeform 16"/>
              <p:cNvSpPr/>
              <p:nvPr/>
            </p:nvSpPr>
            <p:spPr>
              <a:xfrm>
                <a:off x="0" y="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157" name="Freeform 17"/>
              <p:cNvSpPr/>
              <p:nvPr/>
            </p:nvSpPr>
            <p:spPr>
              <a:xfrm>
                <a:off x="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158" name="Freeform 18"/>
              <p:cNvSpPr/>
              <p:nvPr/>
            </p:nvSpPr>
            <p:spPr>
              <a:xfrm>
                <a:off x="819785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159" name="Freeform 19"/>
              <p:cNvSpPr/>
              <p:nvPr/>
            </p:nvSpPr>
            <p:spPr>
              <a:xfrm>
                <a:off x="0" y="598805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160" name="Freeform 20"/>
              <p:cNvSpPr/>
              <p:nvPr/>
            </p:nvSpPr>
            <p:spPr>
              <a:xfrm>
                <a:off x="8197850" y="184150"/>
                <a:ext cx="125414" cy="29718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161" name="Freeform 21"/>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162" name="Freeform 22"/>
              <p:cNvSpPr/>
              <p:nvPr/>
            </p:nvSpPr>
            <p:spPr>
              <a:xfrm>
                <a:off x="4011613" y="5988050"/>
                <a:ext cx="2732088" cy="12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163" name="Freeform 23"/>
              <p:cNvSpPr/>
              <p:nvPr/>
            </p:nvSpPr>
            <p:spPr>
              <a:xfrm>
                <a:off x="8197850" y="2855912"/>
                <a:ext cx="125414" cy="2166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164" name="Freeform 24"/>
              <p:cNvSpPr/>
              <p:nvPr/>
            </p:nvSpPr>
            <p:spPr>
              <a:xfrm>
                <a:off x="0" y="0"/>
                <a:ext cx="168276" cy="3387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165" name="Freeform 25"/>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166" name="Freeform 26"/>
              <p:cNvSpPr/>
              <p:nvPr/>
            </p:nvSpPr>
            <p:spPr>
              <a:xfrm>
                <a:off x="1452562" y="0"/>
                <a:ext cx="4010027" cy="1841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167" name="Freeform 27"/>
              <p:cNvSpPr/>
              <p:nvPr/>
            </p:nvSpPr>
            <p:spPr>
              <a:xfrm>
                <a:off x="4483100" y="0"/>
                <a:ext cx="2711451" cy="117476"/>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grpSp>
        <p:grpSp>
          <p:nvGrpSpPr>
            <p:cNvPr id="3172" name="Group 28"/>
            <p:cNvGrpSpPr/>
            <p:nvPr/>
          </p:nvGrpSpPr>
          <p:grpSpPr>
            <a:xfrm>
              <a:off x="-1" y="-1"/>
              <a:ext cx="1978026" cy="1955801"/>
              <a:chOff x="0" y="0"/>
              <a:chExt cx="1978025" cy="1955800"/>
            </a:xfrm>
          </p:grpSpPr>
          <p:sp>
            <p:nvSpPr>
              <p:cNvPr id="3169" name="Rectangle 29"/>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3170" name="Rectangle 30"/>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3171" name="Rectangle 31"/>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grpSp>
      </p:grpSp>
      <p:sp>
        <p:nvSpPr>
          <p:cNvPr id="3174" name="Text Box 33"/>
          <p:cNvSpPr txBox="1"/>
          <p:nvPr/>
        </p:nvSpPr>
        <p:spPr>
          <a:xfrm>
            <a:off x="519287" y="6552212"/>
            <a:ext cx="836264" cy="21470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nchor="ctr">
            <a:spAutoFit/>
          </a:bodyPr>
          <a:lstStyle>
            <a:lvl1pPr algn="ctr" defTabSz="914400">
              <a:spcBef>
                <a:spcPts val="500"/>
              </a:spcBef>
              <a:defRPr sz="900" b="1">
                <a:solidFill>
                  <a:srgbClr val="FFFFFF"/>
                </a:solidFill>
              </a:defRPr>
            </a:lvl1pPr>
          </a:lstStyle>
          <a:p>
            <a:r>
              <a:t>©2003 TBBMI</a:t>
            </a:r>
          </a:p>
        </p:txBody>
      </p:sp>
      <p:sp>
        <p:nvSpPr>
          <p:cNvPr id="3175" name="Rectangle 34"/>
          <p:cNvSpPr txBox="1"/>
          <p:nvPr/>
        </p:nvSpPr>
        <p:spPr>
          <a:xfrm>
            <a:off x="7584728" y="6514624"/>
            <a:ext cx="654744" cy="26924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nchor="ctr">
            <a:spAutoFit/>
          </a:bodyPr>
          <a:lstStyle>
            <a:lvl1pPr algn="ctr" defTabSz="914400">
              <a:defRPr sz="1000" b="1">
                <a:solidFill>
                  <a:srgbClr val="FFFFFF"/>
                </a:solidFill>
                <a:effectLst>
                  <a:outerShdw blurRad="38100" dist="38100" dir="2700000" rotWithShape="0">
                    <a:srgbClr val="000000"/>
                  </a:outerShdw>
                </a:effectLst>
                <a:latin typeface="Comic Sans MS"/>
                <a:ea typeface="Comic Sans MS"/>
                <a:cs typeface="Comic Sans MS"/>
                <a:sym typeface="Comic Sans MS"/>
              </a:defRPr>
            </a:lvl1pPr>
          </a:lstStyle>
          <a:p>
            <a:r>
              <a:t>7.5.03b.</a:t>
            </a:r>
          </a:p>
        </p:txBody>
      </p:sp>
      <p:sp>
        <p:nvSpPr>
          <p:cNvPr id="3176" name="Title Text"/>
          <p:cNvSpPr txBox="1">
            <a:spLocks noGrp="1"/>
          </p:cNvSpPr>
          <p:nvPr>
            <p:ph type="title"/>
          </p:nvPr>
        </p:nvSpPr>
        <p:spPr>
          <a:xfrm>
            <a:off x="685800" y="2130425"/>
            <a:ext cx="7772400" cy="1470025"/>
          </a:xfrm>
          <a:prstGeom prst="rect">
            <a:avLst/>
          </a:prstGeom>
        </p:spPr>
        <p:txBody>
          <a:bodyPr anchor="t"/>
          <a:lstStyle>
            <a:lvl1pPr algn="l">
              <a:defRPr>
                <a:solidFill>
                  <a:srgbClr val="FFD34A"/>
                </a:solidFill>
              </a:defRPr>
            </a:lvl1pPr>
          </a:lstStyle>
          <a:p>
            <a:r>
              <a:t>Title Text</a:t>
            </a:r>
          </a:p>
        </p:txBody>
      </p:sp>
      <p:sp>
        <p:nvSpPr>
          <p:cNvPr id="3177" name="Body Level One…"/>
          <p:cNvSpPr txBox="1">
            <a:spLocks noGrp="1"/>
          </p:cNvSpPr>
          <p:nvPr>
            <p:ph type="body" sz="quarter" idx="1"/>
          </p:nvPr>
        </p:nvSpPr>
        <p:spPr>
          <a:xfrm>
            <a:off x="1371600" y="3886200"/>
            <a:ext cx="6400800" cy="1752600"/>
          </a:xfrm>
          <a:prstGeom prst="rect">
            <a:avLst/>
          </a:prstGeom>
        </p:spPr>
        <p:txBody>
          <a:bodyPr/>
          <a:lstStyle>
            <a:lvl1pPr marL="0" indent="0" algn="ctr">
              <a:buClrTx/>
              <a:buSzTx/>
              <a:buNone/>
            </a:lvl1pPr>
            <a:lvl2pPr marL="0" indent="457200" algn="ctr">
              <a:buClrTx/>
              <a:buSzTx/>
              <a:buNone/>
            </a:lvl2pPr>
            <a:lvl3pPr marL="0" indent="914400" algn="ctr">
              <a:buClrTx/>
              <a:buSzTx/>
              <a:buNone/>
            </a:lvl3pPr>
            <a:lvl4pPr marL="0" indent="1371600" algn="ctr">
              <a:buClrTx/>
              <a:buSzTx/>
              <a:buNone/>
            </a:lvl4pPr>
            <a:lvl5pPr marL="0" indent="1828800" algn="ctr">
              <a:buClrTx/>
              <a:buSzTx/>
              <a:buNone/>
            </a:lvl5pPr>
          </a:lstStyle>
          <a:p>
            <a:r>
              <a:t>Body Level One</a:t>
            </a:r>
          </a:p>
          <a:p>
            <a:pPr lvl="1"/>
            <a:r>
              <a:t>Body Level Two</a:t>
            </a:r>
          </a:p>
          <a:p>
            <a:pPr lvl="2"/>
            <a:r>
              <a:t>Body Level Three</a:t>
            </a:r>
          </a:p>
          <a:p>
            <a:pPr lvl="3"/>
            <a:r>
              <a:t>Body Level Four</a:t>
            </a:r>
          </a:p>
          <a:p>
            <a:pPr lvl="4"/>
            <a:r>
              <a:t>Body Level Five</a:t>
            </a:r>
          </a:p>
        </p:txBody>
      </p:sp>
      <p:sp>
        <p:nvSpPr>
          <p:cNvPr id="3178" name="Slide Number"/>
          <p:cNvSpPr txBox="1">
            <a:spLocks noGrp="1"/>
          </p:cNvSpPr>
          <p:nvPr>
            <p:ph type="sldNum" sz="quarter" idx="2"/>
          </p:nvPr>
        </p:nvSpPr>
        <p:spPr>
          <a:xfrm>
            <a:off x="4419600" y="6356350"/>
            <a:ext cx="2133600" cy="368300"/>
          </a:xfrm>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712885992"/>
      </p:ext>
    </p:extLst>
  </p:cSld>
  <p:clrMapOvr>
    <a:masterClrMapping/>
  </p:clrMapOvr>
  <p:transition spd="med"/>
</p:sldLayout>
</file>

<file path=ppt/slideLayouts/slideLayout355.xml><?xml version="1.0" encoding="utf-8"?>
<p:sldLayout xmlns:a="http://schemas.openxmlformats.org/drawingml/2006/main" xmlns:r="http://schemas.openxmlformats.org/officeDocument/2006/relationships" xmlns:p="http://schemas.openxmlformats.org/presentationml/2006/main" showMasterSp="0" type="tx">
  <p:cSld name="11_Title and Content">
    <p:bg>
      <p:bgPr>
        <a:solidFill>
          <a:srgbClr val="474747"/>
        </a:solidFill>
        <a:effectLst/>
      </p:bgPr>
    </p:bg>
    <p:spTree>
      <p:nvGrpSpPr>
        <p:cNvPr id="1" name=""/>
        <p:cNvGrpSpPr/>
        <p:nvPr/>
      </p:nvGrpSpPr>
      <p:grpSpPr>
        <a:xfrm>
          <a:off x="0" y="0"/>
          <a:ext cx="0" cy="0"/>
          <a:chOff x="0" y="0"/>
          <a:chExt cx="0" cy="0"/>
        </a:xfrm>
      </p:grpSpPr>
      <p:grpSp>
        <p:nvGrpSpPr>
          <p:cNvPr id="3214" name="Group 2"/>
          <p:cNvGrpSpPr/>
          <p:nvPr/>
        </p:nvGrpSpPr>
        <p:grpSpPr>
          <a:xfrm>
            <a:off x="-1" y="-1"/>
            <a:ext cx="9132890" cy="6845301"/>
            <a:chOff x="0" y="0"/>
            <a:chExt cx="9132888" cy="6845300"/>
          </a:xfrm>
        </p:grpSpPr>
        <p:sp>
          <p:nvSpPr>
            <p:cNvPr id="3185" name="Rectangle 3"/>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grpSp>
          <p:nvGrpSpPr>
            <p:cNvPr id="3209" name="Group 4"/>
            <p:cNvGrpSpPr/>
            <p:nvPr/>
          </p:nvGrpSpPr>
          <p:grpSpPr>
            <a:xfrm>
              <a:off x="390524" y="323850"/>
              <a:ext cx="8366127" cy="6172201"/>
              <a:chOff x="0" y="0"/>
              <a:chExt cx="8366125" cy="6172200"/>
            </a:xfrm>
          </p:grpSpPr>
          <p:sp>
            <p:nvSpPr>
              <p:cNvPr id="3186" name="Rectangle 5"/>
              <p:cNvSpPr/>
              <p:nvPr/>
            </p:nvSpPr>
            <p:spPr>
              <a:xfrm>
                <a:off x="76199" y="38100"/>
                <a:ext cx="8281990" cy="6111876"/>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defTabSz="914400">
                  <a:defRPr sz="2400">
                    <a:solidFill>
                      <a:srgbClr val="FFFFFF"/>
                    </a:solidFill>
                  </a:defRPr>
                </a:pPr>
                <a:endParaRPr/>
              </a:p>
            </p:txBody>
          </p:sp>
          <p:sp>
            <p:nvSpPr>
              <p:cNvPr id="3187" name="Freeform 6"/>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188" name="Freeform 7"/>
              <p:cNvSpPr/>
              <p:nvPr/>
            </p:nvSpPr>
            <p:spPr>
              <a:xfrm>
                <a:off x="438150" y="5097462"/>
                <a:ext cx="3117851" cy="7762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189" name="Freeform 8"/>
              <p:cNvSpPr/>
              <p:nvPr/>
            </p:nvSpPr>
            <p:spPr>
              <a:xfrm>
                <a:off x="6569075" y="309562"/>
                <a:ext cx="1652589" cy="2798764"/>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190" name="Freeform 9"/>
              <p:cNvSpPr/>
              <p:nvPr/>
            </p:nvSpPr>
            <p:spPr>
              <a:xfrm>
                <a:off x="406400" y="1622425"/>
                <a:ext cx="7748589" cy="22256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191" name="Freeform 10"/>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8"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192" name="Freeform 11"/>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193" name="Freeform 12"/>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194" name="Freeform 13"/>
              <p:cNvSpPr/>
              <p:nvPr/>
            </p:nvSpPr>
            <p:spPr>
              <a:xfrm>
                <a:off x="1717675" y="1277937"/>
                <a:ext cx="3138489" cy="668339"/>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195" name="Freeform 14"/>
              <p:cNvSpPr/>
              <p:nvPr/>
            </p:nvSpPr>
            <p:spPr>
              <a:xfrm>
                <a:off x="5111750" y="563562"/>
                <a:ext cx="2898776" cy="1395414"/>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196" name="Freeform 15"/>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197" name="Freeform 16"/>
              <p:cNvSpPr/>
              <p:nvPr/>
            </p:nvSpPr>
            <p:spPr>
              <a:xfrm>
                <a:off x="0" y="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198" name="Freeform 17"/>
              <p:cNvSpPr/>
              <p:nvPr/>
            </p:nvSpPr>
            <p:spPr>
              <a:xfrm>
                <a:off x="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199" name="Freeform 18"/>
              <p:cNvSpPr/>
              <p:nvPr/>
            </p:nvSpPr>
            <p:spPr>
              <a:xfrm>
                <a:off x="819785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200" name="Freeform 19"/>
              <p:cNvSpPr/>
              <p:nvPr/>
            </p:nvSpPr>
            <p:spPr>
              <a:xfrm>
                <a:off x="0" y="598805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201" name="Freeform 20"/>
              <p:cNvSpPr/>
              <p:nvPr/>
            </p:nvSpPr>
            <p:spPr>
              <a:xfrm>
                <a:off x="8197850" y="184150"/>
                <a:ext cx="125414" cy="29718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202" name="Freeform 21"/>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203" name="Freeform 22"/>
              <p:cNvSpPr/>
              <p:nvPr/>
            </p:nvSpPr>
            <p:spPr>
              <a:xfrm>
                <a:off x="4011613" y="5988050"/>
                <a:ext cx="2732088" cy="12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204" name="Freeform 23"/>
              <p:cNvSpPr/>
              <p:nvPr/>
            </p:nvSpPr>
            <p:spPr>
              <a:xfrm>
                <a:off x="8197850" y="2855912"/>
                <a:ext cx="125414" cy="2166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205" name="Freeform 24"/>
              <p:cNvSpPr/>
              <p:nvPr/>
            </p:nvSpPr>
            <p:spPr>
              <a:xfrm>
                <a:off x="0" y="0"/>
                <a:ext cx="168276" cy="3387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206" name="Freeform 25"/>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207" name="Freeform 26"/>
              <p:cNvSpPr/>
              <p:nvPr/>
            </p:nvSpPr>
            <p:spPr>
              <a:xfrm>
                <a:off x="1452562" y="0"/>
                <a:ext cx="4010027" cy="1841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208" name="Freeform 27"/>
              <p:cNvSpPr/>
              <p:nvPr/>
            </p:nvSpPr>
            <p:spPr>
              <a:xfrm>
                <a:off x="4483100" y="0"/>
                <a:ext cx="2711451" cy="117476"/>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grpSp>
        <p:grpSp>
          <p:nvGrpSpPr>
            <p:cNvPr id="3213" name="Group 28"/>
            <p:cNvGrpSpPr/>
            <p:nvPr/>
          </p:nvGrpSpPr>
          <p:grpSpPr>
            <a:xfrm>
              <a:off x="-1" y="-1"/>
              <a:ext cx="1978026" cy="1955801"/>
              <a:chOff x="0" y="0"/>
              <a:chExt cx="1978025" cy="1955800"/>
            </a:xfrm>
          </p:grpSpPr>
          <p:sp>
            <p:nvSpPr>
              <p:cNvPr id="3210" name="Rectangle 29"/>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3211" name="Rectangle 30"/>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3212" name="Rectangle 31"/>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grpSp>
      </p:grpSp>
      <p:sp>
        <p:nvSpPr>
          <p:cNvPr id="3215" name="Text Box 33"/>
          <p:cNvSpPr txBox="1"/>
          <p:nvPr/>
        </p:nvSpPr>
        <p:spPr>
          <a:xfrm>
            <a:off x="519287" y="6552212"/>
            <a:ext cx="836264" cy="21470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nchor="ctr">
            <a:spAutoFit/>
          </a:bodyPr>
          <a:lstStyle>
            <a:lvl1pPr algn="ctr" defTabSz="914400">
              <a:spcBef>
                <a:spcPts val="500"/>
              </a:spcBef>
              <a:defRPr sz="900" b="1">
                <a:solidFill>
                  <a:srgbClr val="FFFFFF"/>
                </a:solidFill>
              </a:defRPr>
            </a:lvl1pPr>
          </a:lstStyle>
          <a:p>
            <a:r>
              <a:t>©2003 TBBMI</a:t>
            </a:r>
          </a:p>
        </p:txBody>
      </p:sp>
      <p:sp>
        <p:nvSpPr>
          <p:cNvPr id="3216" name="Rectangle 34"/>
          <p:cNvSpPr txBox="1"/>
          <p:nvPr/>
        </p:nvSpPr>
        <p:spPr>
          <a:xfrm>
            <a:off x="7584728" y="6514624"/>
            <a:ext cx="654744" cy="26924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nchor="ctr">
            <a:spAutoFit/>
          </a:bodyPr>
          <a:lstStyle>
            <a:lvl1pPr algn="ctr" defTabSz="914400">
              <a:defRPr sz="1000" b="1">
                <a:solidFill>
                  <a:srgbClr val="FFFFFF"/>
                </a:solidFill>
                <a:effectLst>
                  <a:outerShdw blurRad="38100" dist="38100" dir="2700000" rotWithShape="0">
                    <a:srgbClr val="000000"/>
                  </a:outerShdw>
                </a:effectLst>
                <a:latin typeface="Comic Sans MS"/>
                <a:ea typeface="Comic Sans MS"/>
                <a:cs typeface="Comic Sans MS"/>
                <a:sym typeface="Comic Sans MS"/>
              </a:defRPr>
            </a:lvl1pPr>
          </a:lstStyle>
          <a:p>
            <a:r>
              <a:t>7.5.03b.</a:t>
            </a:r>
          </a:p>
        </p:txBody>
      </p:sp>
      <p:sp>
        <p:nvSpPr>
          <p:cNvPr id="3217" name="Title Text"/>
          <p:cNvSpPr txBox="1">
            <a:spLocks noGrp="1"/>
          </p:cNvSpPr>
          <p:nvPr>
            <p:ph type="title"/>
          </p:nvPr>
        </p:nvSpPr>
        <p:spPr>
          <a:xfrm>
            <a:off x="457200" y="274638"/>
            <a:ext cx="8229600" cy="1143001"/>
          </a:xfrm>
          <a:prstGeom prst="rect">
            <a:avLst/>
          </a:prstGeom>
        </p:spPr>
        <p:txBody>
          <a:bodyPr anchor="t"/>
          <a:lstStyle>
            <a:lvl1pPr algn="l">
              <a:defRPr>
                <a:solidFill>
                  <a:srgbClr val="FFD34A"/>
                </a:solidFill>
                <a:latin typeface="Times Roman"/>
                <a:ea typeface="Times Roman"/>
                <a:cs typeface="Times Roman"/>
                <a:sym typeface="Times Roman"/>
              </a:defRPr>
            </a:lvl1pPr>
          </a:lstStyle>
          <a:p>
            <a:r>
              <a:t>Title Text</a:t>
            </a:r>
          </a:p>
        </p:txBody>
      </p:sp>
      <p:sp>
        <p:nvSpPr>
          <p:cNvPr id="3218" name="Body Level One…"/>
          <p:cNvSpPr txBox="1">
            <a:spLocks noGrp="1"/>
          </p:cNvSpPr>
          <p:nvPr>
            <p:ph type="body" idx="1"/>
          </p:nvPr>
        </p:nvSpPr>
        <p:spPr>
          <a:xfrm>
            <a:off x="457200" y="1600200"/>
            <a:ext cx="8229600" cy="4525963"/>
          </a:xfrm>
          <a:prstGeom prst="rect">
            <a:avLst/>
          </a:prstGeom>
        </p:spPr>
        <p:txBody>
          <a:bodyPr/>
          <a:lstStyle>
            <a:lvl1pPr>
              <a:buClr>
                <a:srgbClr val="790015"/>
              </a:buClr>
              <a:buChar char=""/>
              <a:defRPr>
                <a:latin typeface="Times Roman"/>
                <a:ea typeface="Times Roman"/>
                <a:cs typeface="Times Roman"/>
                <a:sym typeface="Times Roman"/>
              </a:defRPr>
            </a:lvl1pPr>
            <a:lvl2pPr>
              <a:buClr>
                <a:srgbClr val="790015"/>
              </a:buClr>
              <a:buSzPct val="100000"/>
              <a:buChar char="–"/>
              <a:defRPr>
                <a:latin typeface="Times Roman"/>
                <a:ea typeface="Times Roman"/>
                <a:cs typeface="Times Roman"/>
                <a:sym typeface="Times Roman"/>
              </a:defRPr>
            </a:lvl2pPr>
            <a:lvl3pPr>
              <a:buClr>
                <a:srgbClr val="790015"/>
              </a:buClr>
              <a:buSzPct val="100000"/>
              <a:buChar char="•"/>
              <a:defRPr>
                <a:latin typeface="Times Roman"/>
                <a:ea typeface="Times Roman"/>
                <a:cs typeface="Times Roman"/>
                <a:sym typeface="Times Roman"/>
              </a:defRPr>
            </a:lvl3pPr>
            <a:lvl4pPr>
              <a:buClr>
                <a:srgbClr val="790015"/>
              </a:buClr>
              <a:buSzPct val="100000"/>
              <a:buChar char="–"/>
              <a:defRPr>
                <a:latin typeface="Times Roman"/>
                <a:ea typeface="Times Roman"/>
                <a:cs typeface="Times Roman"/>
                <a:sym typeface="Times Roman"/>
              </a:defRPr>
            </a:lvl4pPr>
            <a:lvl5pPr>
              <a:buClr>
                <a:srgbClr val="790015"/>
              </a:buClr>
              <a:buSzPct val="100000"/>
              <a:buChar char="•"/>
              <a:defRPr>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3219" name="Slide Number"/>
          <p:cNvSpPr txBox="1">
            <a:spLocks noGrp="1"/>
          </p:cNvSpPr>
          <p:nvPr>
            <p:ph type="sldNum" sz="quarter" idx="2"/>
          </p:nvPr>
        </p:nvSpPr>
        <p:spPr>
          <a:xfrm>
            <a:off x="4419600" y="6356350"/>
            <a:ext cx="2133600" cy="368300"/>
          </a:xfrm>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403687886"/>
      </p:ext>
    </p:extLst>
  </p:cSld>
  <p:clrMapOvr>
    <a:masterClrMapping/>
  </p:clrMapOvr>
  <p:transition spd="med"/>
</p:sldLayout>
</file>

<file path=ppt/slideLayouts/slideLayout356.xml><?xml version="1.0" encoding="utf-8"?>
<p:sldLayout xmlns:a="http://schemas.openxmlformats.org/drawingml/2006/main" xmlns:r="http://schemas.openxmlformats.org/officeDocument/2006/relationships" xmlns:p="http://schemas.openxmlformats.org/presentationml/2006/main" showMasterSp="0" type="tx">
  <p:cSld name="11_Section Header">
    <p:bg>
      <p:bgPr>
        <a:solidFill>
          <a:srgbClr val="474747"/>
        </a:solidFill>
        <a:effectLst/>
      </p:bgPr>
    </p:bg>
    <p:spTree>
      <p:nvGrpSpPr>
        <p:cNvPr id="1" name=""/>
        <p:cNvGrpSpPr/>
        <p:nvPr/>
      </p:nvGrpSpPr>
      <p:grpSpPr>
        <a:xfrm>
          <a:off x="0" y="0"/>
          <a:ext cx="0" cy="0"/>
          <a:chOff x="0" y="0"/>
          <a:chExt cx="0" cy="0"/>
        </a:xfrm>
      </p:grpSpPr>
      <p:grpSp>
        <p:nvGrpSpPr>
          <p:cNvPr id="3255" name="Group 2"/>
          <p:cNvGrpSpPr/>
          <p:nvPr/>
        </p:nvGrpSpPr>
        <p:grpSpPr>
          <a:xfrm>
            <a:off x="-1" y="-1"/>
            <a:ext cx="9132890" cy="6845301"/>
            <a:chOff x="0" y="0"/>
            <a:chExt cx="9132888" cy="6845300"/>
          </a:xfrm>
        </p:grpSpPr>
        <p:sp>
          <p:nvSpPr>
            <p:cNvPr id="3226" name="Rectangle 3"/>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grpSp>
          <p:nvGrpSpPr>
            <p:cNvPr id="3250" name="Group 4"/>
            <p:cNvGrpSpPr/>
            <p:nvPr/>
          </p:nvGrpSpPr>
          <p:grpSpPr>
            <a:xfrm>
              <a:off x="390524" y="323850"/>
              <a:ext cx="8366127" cy="6172201"/>
              <a:chOff x="0" y="0"/>
              <a:chExt cx="8366125" cy="6172200"/>
            </a:xfrm>
          </p:grpSpPr>
          <p:sp>
            <p:nvSpPr>
              <p:cNvPr id="3227" name="Rectangle 5"/>
              <p:cNvSpPr/>
              <p:nvPr/>
            </p:nvSpPr>
            <p:spPr>
              <a:xfrm>
                <a:off x="76199" y="38100"/>
                <a:ext cx="8281990" cy="6111876"/>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defTabSz="914400">
                  <a:defRPr sz="2400">
                    <a:solidFill>
                      <a:srgbClr val="FFFFFF"/>
                    </a:solidFill>
                  </a:defRPr>
                </a:pPr>
                <a:endParaRPr/>
              </a:p>
            </p:txBody>
          </p:sp>
          <p:sp>
            <p:nvSpPr>
              <p:cNvPr id="3228" name="Freeform 6"/>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229" name="Freeform 7"/>
              <p:cNvSpPr/>
              <p:nvPr/>
            </p:nvSpPr>
            <p:spPr>
              <a:xfrm>
                <a:off x="438150" y="5097462"/>
                <a:ext cx="3117851" cy="7762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230" name="Freeform 8"/>
              <p:cNvSpPr/>
              <p:nvPr/>
            </p:nvSpPr>
            <p:spPr>
              <a:xfrm>
                <a:off x="6569075" y="309562"/>
                <a:ext cx="1652589" cy="2798764"/>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231" name="Freeform 9"/>
              <p:cNvSpPr/>
              <p:nvPr/>
            </p:nvSpPr>
            <p:spPr>
              <a:xfrm>
                <a:off x="406400" y="1622425"/>
                <a:ext cx="7748589" cy="22256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232" name="Freeform 10"/>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8"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233" name="Freeform 11"/>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234" name="Freeform 12"/>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235" name="Freeform 13"/>
              <p:cNvSpPr/>
              <p:nvPr/>
            </p:nvSpPr>
            <p:spPr>
              <a:xfrm>
                <a:off x="1717675" y="1277937"/>
                <a:ext cx="3138489" cy="668339"/>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236" name="Freeform 14"/>
              <p:cNvSpPr/>
              <p:nvPr/>
            </p:nvSpPr>
            <p:spPr>
              <a:xfrm>
                <a:off x="5111750" y="563562"/>
                <a:ext cx="2898776" cy="1395414"/>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237" name="Freeform 15"/>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238" name="Freeform 16"/>
              <p:cNvSpPr/>
              <p:nvPr/>
            </p:nvSpPr>
            <p:spPr>
              <a:xfrm>
                <a:off x="0" y="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239" name="Freeform 17"/>
              <p:cNvSpPr/>
              <p:nvPr/>
            </p:nvSpPr>
            <p:spPr>
              <a:xfrm>
                <a:off x="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240" name="Freeform 18"/>
              <p:cNvSpPr/>
              <p:nvPr/>
            </p:nvSpPr>
            <p:spPr>
              <a:xfrm>
                <a:off x="819785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241" name="Freeform 19"/>
              <p:cNvSpPr/>
              <p:nvPr/>
            </p:nvSpPr>
            <p:spPr>
              <a:xfrm>
                <a:off x="0" y="598805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242" name="Freeform 20"/>
              <p:cNvSpPr/>
              <p:nvPr/>
            </p:nvSpPr>
            <p:spPr>
              <a:xfrm>
                <a:off x="8197850" y="184150"/>
                <a:ext cx="125414" cy="29718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243" name="Freeform 21"/>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244" name="Freeform 22"/>
              <p:cNvSpPr/>
              <p:nvPr/>
            </p:nvSpPr>
            <p:spPr>
              <a:xfrm>
                <a:off x="4011613" y="5988050"/>
                <a:ext cx="2732088" cy="12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245" name="Freeform 23"/>
              <p:cNvSpPr/>
              <p:nvPr/>
            </p:nvSpPr>
            <p:spPr>
              <a:xfrm>
                <a:off x="8197850" y="2855912"/>
                <a:ext cx="125414" cy="2166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246" name="Freeform 24"/>
              <p:cNvSpPr/>
              <p:nvPr/>
            </p:nvSpPr>
            <p:spPr>
              <a:xfrm>
                <a:off x="0" y="0"/>
                <a:ext cx="168276" cy="3387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247" name="Freeform 25"/>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248" name="Freeform 26"/>
              <p:cNvSpPr/>
              <p:nvPr/>
            </p:nvSpPr>
            <p:spPr>
              <a:xfrm>
                <a:off x="1452562" y="0"/>
                <a:ext cx="4010027" cy="1841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249" name="Freeform 27"/>
              <p:cNvSpPr/>
              <p:nvPr/>
            </p:nvSpPr>
            <p:spPr>
              <a:xfrm>
                <a:off x="4483100" y="0"/>
                <a:ext cx="2711451" cy="117476"/>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grpSp>
        <p:grpSp>
          <p:nvGrpSpPr>
            <p:cNvPr id="3254" name="Group 28"/>
            <p:cNvGrpSpPr/>
            <p:nvPr/>
          </p:nvGrpSpPr>
          <p:grpSpPr>
            <a:xfrm>
              <a:off x="-1" y="-1"/>
              <a:ext cx="1978026" cy="1955801"/>
              <a:chOff x="0" y="0"/>
              <a:chExt cx="1978025" cy="1955800"/>
            </a:xfrm>
          </p:grpSpPr>
          <p:sp>
            <p:nvSpPr>
              <p:cNvPr id="3251" name="Rectangle 29"/>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3252" name="Rectangle 30"/>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3253" name="Rectangle 31"/>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grpSp>
      </p:grpSp>
      <p:sp>
        <p:nvSpPr>
          <p:cNvPr id="3256" name="Text Box 33"/>
          <p:cNvSpPr txBox="1"/>
          <p:nvPr/>
        </p:nvSpPr>
        <p:spPr>
          <a:xfrm>
            <a:off x="519287" y="6552212"/>
            <a:ext cx="836264" cy="21470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nchor="ctr">
            <a:spAutoFit/>
          </a:bodyPr>
          <a:lstStyle>
            <a:lvl1pPr algn="ctr" defTabSz="914400">
              <a:spcBef>
                <a:spcPts val="500"/>
              </a:spcBef>
              <a:defRPr sz="900" b="1">
                <a:solidFill>
                  <a:srgbClr val="FFFFFF"/>
                </a:solidFill>
              </a:defRPr>
            </a:lvl1pPr>
          </a:lstStyle>
          <a:p>
            <a:r>
              <a:t>©2003 TBBMI</a:t>
            </a:r>
          </a:p>
        </p:txBody>
      </p:sp>
      <p:sp>
        <p:nvSpPr>
          <p:cNvPr id="3257" name="Rectangle 34"/>
          <p:cNvSpPr txBox="1"/>
          <p:nvPr/>
        </p:nvSpPr>
        <p:spPr>
          <a:xfrm>
            <a:off x="7584728" y="6514624"/>
            <a:ext cx="654744" cy="26924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nchor="ctr">
            <a:spAutoFit/>
          </a:bodyPr>
          <a:lstStyle>
            <a:lvl1pPr algn="ctr" defTabSz="914400">
              <a:defRPr sz="1000" b="1">
                <a:solidFill>
                  <a:srgbClr val="FFFFFF"/>
                </a:solidFill>
                <a:effectLst>
                  <a:outerShdw blurRad="38100" dist="38100" dir="2700000" rotWithShape="0">
                    <a:srgbClr val="000000"/>
                  </a:outerShdw>
                </a:effectLst>
                <a:latin typeface="Comic Sans MS"/>
                <a:ea typeface="Comic Sans MS"/>
                <a:cs typeface="Comic Sans MS"/>
                <a:sym typeface="Comic Sans MS"/>
              </a:defRPr>
            </a:lvl1pPr>
          </a:lstStyle>
          <a:p>
            <a:r>
              <a:t>7.5.03b.</a:t>
            </a:r>
          </a:p>
        </p:txBody>
      </p:sp>
      <p:sp>
        <p:nvSpPr>
          <p:cNvPr id="3258" name="Title Text"/>
          <p:cNvSpPr txBox="1">
            <a:spLocks noGrp="1"/>
          </p:cNvSpPr>
          <p:nvPr>
            <p:ph type="title"/>
          </p:nvPr>
        </p:nvSpPr>
        <p:spPr>
          <a:xfrm>
            <a:off x="722312" y="4406900"/>
            <a:ext cx="7772401" cy="1362075"/>
          </a:xfrm>
          <a:prstGeom prst="rect">
            <a:avLst/>
          </a:prstGeom>
        </p:spPr>
        <p:txBody>
          <a:bodyPr anchor="t"/>
          <a:lstStyle>
            <a:lvl1pPr algn="l">
              <a:defRPr sz="4000" b="1" cap="all">
                <a:solidFill>
                  <a:srgbClr val="FFD34A"/>
                </a:solidFill>
                <a:latin typeface="Times Roman"/>
                <a:ea typeface="Times Roman"/>
                <a:cs typeface="Times Roman"/>
                <a:sym typeface="Times Roman"/>
              </a:defRPr>
            </a:lvl1pPr>
          </a:lstStyle>
          <a:p>
            <a:r>
              <a:t>Title Text</a:t>
            </a:r>
          </a:p>
        </p:txBody>
      </p:sp>
      <p:sp>
        <p:nvSpPr>
          <p:cNvPr id="3259" name="Body Level One…"/>
          <p:cNvSpPr txBox="1">
            <a:spLocks noGrp="1"/>
          </p:cNvSpPr>
          <p:nvPr>
            <p:ph type="body" sz="quarter" idx="1"/>
          </p:nvPr>
        </p:nvSpPr>
        <p:spPr>
          <a:xfrm>
            <a:off x="722312" y="2906713"/>
            <a:ext cx="7772401" cy="1500188"/>
          </a:xfrm>
          <a:prstGeom prst="rect">
            <a:avLst/>
          </a:prstGeom>
        </p:spPr>
        <p:txBody>
          <a:bodyPr anchor="b"/>
          <a:lstStyle>
            <a:lvl1pPr marL="0" indent="0">
              <a:spcBef>
                <a:spcPts val="400"/>
              </a:spcBef>
              <a:buClrTx/>
              <a:buSzTx/>
              <a:buNone/>
              <a:defRPr sz="2000">
                <a:latin typeface="Times Roman"/>
                <a:ea typeface="Times Roman"/>
                <a:cs typeface="Times Roman"/>
                <a:sym typeface="Times Roman"/>
              </a:defRPr>
            </a:lvl1pPr>
            <a:lvl2pPr marL="0" indent="457200">
              <a:spcBef>
                <a:spcPts val="400"/>
              </a:spcBef>
              <a:buClrTx/>
              <a:buSzTx/>
              <a:buNone/>
              <a:defRPr sz="2000">
                <a:latin typeface="Times Roman"/>
                <a:ea typeface="Times Roman"/>
                <a:cs typeface="Times Roman"/>
                <a:sym typeface="Times Roman"/>
              </a:defRPr>
            </a:lvl2pPr>
            <a:lvl3pPr marL="0" indent="914400">
              <a:spcBef>
                <a:spcPts val="400"/>
              </a:spcBef>
              <a:buClrTx/>
              <a:buSzTx/>
              <a:buNone/>
              <a:defRPr sz="2000">
                <a:latin typeface="Times Roman"/>
                <a:ea typeface="Times Roman"/>
                <a:cs typeface="Times Roman"/>
                <a:sym typeface="Times Roman"/>
              </a:defRPr>
            </a:lvl3pPr>
            <a:lvl4pPr marL="0" indent="1371600">
              <a:spcBef>
                <a:spcPts val="400"/>
              </a:spcBef>
              <a:buClrTx/>
              <a:buSzTx/>
              <a:buNone/>
              <a:defRPr sz="2000">
                <a:latin typeface="Times Roman"/>
                <a:ea typeface="Times Roman"/>
                <a:cs typeface="Times Roman"/>
                <a:sym typeface="Times Roman"/>
              </a:defRPr>
            </a:lvl4pPr>
            <a:lvl5pPr marL="0" indent="1828800">
              <a:spcBef>
                <a:spcPts val="400"/>
              </a:spcBef>
              <a:buClrTx/>
              <a:buSzTx/>
              <a:buNone/>
              <a:defRPr sz="2000">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3260" name="Slide Number"/>
          <p:cNvSpPr txBox="1">
            <a:spLocks noGrp="1"/>
          </p:cNvSpPr>
          <p:nvPr>
            <p:ph type="sldNum" sz="quarter" idx="2"/>
          </p:nvPr>
        </p:nvSpPr>
        <p:spPr>
          <a:xfrm>
            <a:off x="4419600" y="6356350"/>
            <a:ext cx="2133600" cy="368300"/>
          </a:xfrm>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141250880"/>
      </p:ext>
    </p:extLst>
  </p:cSld>
  <p:clrMapOvr>
    <a:masterClrMapping/>
  </p:clrMapOvr>
  <p:transition spd="med"/>
</p:sldLayout>
</file>

<file path=ppt/slideLayouts/slideLayout357.xml><?xml version="1.0" encoding="utf-8"?>
<p:sldLayout xmlns:a="http://schemas.openxmlformats.org/drawingml/2006/main" xmlns:r="http://schemas.openxmlformats.org/officeDocument/2006/relationships" xmlns:p="http://schemas.openxmlformats.org/presentationml/2006/main" showMasterSp="0" type="tx">
  <p:cSld name="11_Two Content">
    <p:bg>
      <p:bgPr>
        <a:solidFill>
          <a:srgbClr val="474747"/>
        </a:solidFill>
        <a:effectLst/>
      </p:bgPr>
    </p:bg>
    <p:spTree>
      <p:nvGrpSpPr>
        <p:cNvPr id="1" name=""/>
        <p:cNvGrpSpPr/>
        <p:nvPr/>
      </p:nvGrpSpPr>
      <p:grpSpPr>
        <a:xfrm>
          <a:off x="0" y="0"/>
          <a:ext cx="0" cy="0"/>
          <a:chOff x="0" y="0"/>
          <a:chExt cx="0" cy="0"/>
        </a:xfrm>
      </p:grpSpPr>
      <p:grpSp>
        <p:nvGrpSpPr>
          <p:cNvPr id="3296" name="Group 2"/>
          <p:cNvGrpSpPr/>
          <p:nvPr/>
        </p:nvGrpSpPr>
        <p:grpSpPr>
          <a:xfrm>
            <a:off x="-1" y="-1"/>
            <a:ext cx="9132890" cy="6845301"/>
            <a:chOff x="0" y="0"/>
            <a:chExt cx="9132888" cy="6845300"/>
          </a:xfrm>
        </p:grpSpPr>
        <p:sp>
          <p:nvSpPr>
            <p:cNvPr id="3267" name="Rectangle 3"/>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grpSp>
          <p:nvGrpSpPr>
            <p:cNvPr id="3291" name="Group 4"/>
            <p:cNvGrpSpPr/>
            <p:nvPr/>
          </p:nvGrpSpPr>
          <p:grpSpPr>
            <a:xfrm>
              <a:off x="390524" y="323850"/>
              <a:ext cx="8366127" cy="6172201"/>
              <a:chOff x="0" y="0"/>
              <a:chExt cx="8366125" cy="6172200"/>
            </a:xfrm>
          </p:grpSpPr>
          <p:sp>
            <p:nvSpPr>
              <p:cNvPr id="3268" name="Rectangle 5"/>
              <p:cNvSpPr/>
              <p:nvPr/>
            </p:nvSpPr>
            <p:spPr>
              <a:xfrm>
                <a:off x="76199" y="38100"/>
                <a:ext cx="8281990" cy="6111876"/>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defTabSz="914400">
                  <a:defRPr sz="2400">
                    <a:solidFill>
                      <a:srgbClr val="FFFFFF"/>
                    </a:solidFill>
                  </a:defRPr>
                </a:pPr>
                <a:endParaRPr/>
              </a:p>
            </p:txBody>
          </p:sp>
          <p:sp>
            <p:nvSpPr>
              <p:cNvPr id="3269" name="Freeform 6"/>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270" name="Freeform 7"/>
              <p:cNvSpPr/>
              <p:nvPr/>
            </p:nvSpPr>
            <p:spPr>
              <a:xfrm>
                <a:off x="438150" y="5097462"/>
                <a:ext cx="3117851" cy="7762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271" name="Freeform 8"/>
              <p:cNvSpPr/>
              <p:nvPr/>
            </p:nvSpPr>
            <p:spPr>
              <a:xfrm>
                <a:off x="6569075" y="309562"/>
                <a:ext cx="1652589" cy="2798764"/>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272" name="Freeform 9"/>
              <p:cNvSpPr/>
              <p:nvPr/>
            </p:nvSpPr>
            <p:spPr>
              <a:xfrm>
                <a:off x="406400" y="1622425"/>
                <a:ext cx="7748589" cy="22256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273" name="Freeform 10"/>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8"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274" name="Freeform 11"/>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275" name="Freeform 12"/>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276" name="Freeform 13"/>
              <p:cNvSpPr/>
              <p:nvPr/>
            </p:nvSpPr>
            <p:spPr>
              <a:xfrm>
                <a:off x="1717675" y="1277937"/>
                <a:ext cx="3138489" cy="668339"/>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277" name="Freeform 14"/>
              <p:cNvSpPr/>
              <p:nvPr/>
            </p:nvSpPr>
            <p:spPr>
              <a:xfrm>
                <a:off x="5111750" y="563562"/>
                <a:ext cx="2898776" cy="1395414"/>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278" name="Freeform 15"/>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279" name="Freeform 16"/>
              <p:cNvSpPr/>
              <p:nvPr/>
            </p:nvSpPr>
            <p:spPr>
              <a:xfrm>
                <a:off x="0" y="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280" name="Freeform 17"/>
              <p:cNvSpPr/>
              <p:nvPr/>
            </p:nvSpPr>
            <p:spPr>
              <a:xfrm>
                <a:off x="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281" name="Freeform 18"/>
              <p:cNvSpPr/>
              <p:nvPr/>
            </p:nvSpPr>
            <p:spPr>
              <a:xfrm>
                <a:off x="819785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282" name="Freeform 19"/>
              <p:cNvSpPr/>
              <p:nvPr/>
            </p:nvSpPr>
            <p:spPr>
              <a:xfrm>
                <a:off x="0" y="598805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283" name="Freeform 20"/>
              <p:cNvSpPr/>
              <p:nvPr/>
            </p:nvSpPr>
            <p:spPr>
              <a:xfrm>
                <a:off x="8197850" y="184150"/>
                <a:ext cx="125414" cy="29718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284" name="Freeform 21"/>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285" name="Freeform 22"/>
              <p:cNvSpPr/>
              <p:nvPr/>
            </p:nvSpPr>
            <p:spPr>
              <a:xfrm>
                <a:off x="4011613" y="5988050"/>
                <a:ext cx="2732088" cy="12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286" name="Freeform 23"/>
              <p:cNvSpPr/>
              <p:nvPr/>
            </p:nvSpPr>
            <p:spPr>
              <a:xfrm>
                <a:off x="8197850" y="2855912"/>
                <a:ext cx="125414" cy="2166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287" name="Freeform 24"/>
              <p:cNvSpPr/>
              <p:nvPr/>
            </p:nvSpPr>
            <p:spPr>
              <a:xfrm>
                <a:off x="0" y="0"/>
                <a:ext cx="168276" cy="3387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288" name="Freeform 25"/>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289" name="Freeform 26"/>
              <p:cNvSpPr/>
              <p:nvPr/>
            </p:nvSpPr>
            <p:spPr>
              <a:xfrm>
                <a:off x="1452562" y="0"/>
                <a:ext cx="4010027" cy="1841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290" name="Freeform 27"/>
              <p:cNvSpPr/>
              <p:nvPr/>
            </p:nvSpPr>
            <p:spPr>
              <a:xfrm>
                <a:off x="4483100" y="0"/>
                <a:ext cx="2711451" cy="117476"/>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grpSp>
        <p:grpSp>
          <p:nvGrpSpPr>
            <p:cNvPr id="3295" name="Group 28"/>
            <p:cNvGrpSpPr/>
            <p:nvPr/>
          </p:nvGrpSpPr>
          <p:grpSpPr>
            <a:xfrm>
              <a:off x="-1" y="-1"/>
              <a:ext cx="1978026" cy="1955801"/>
              <a:chOff x="0" y="0"/>
              <a:chExt cx="1978025" cy="1955800"/>
            </a:xfrm>
          </p:grpSpPr>
          <p:sp>
            <p:nvSpPr>
              <p:cNvPr id="3292" name="Rectangle 29"/>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3293" name="Rectangle 30"/>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3294" name="Rectangle 31"/>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grpSp>
      </p:grpSp>
      <p:sp>
        <p:nvSpPr>
          <p:cNvPr id="3297" name="Text Box 33"/>
          <p:cNvSpPr txBox="1"/>
          <p:nvPr/>
        </p:nvSpPr>
        <p:spPr>
          <a:xfrm>
            <a:off x="519287" y="6552212"/>
            <a:ext cx="836264" cy="21470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nchor="ctr">
            <a:spAutoFit/>
          </a:bodyPr>
          <a:lstStyle>
            <a:lvl1pPr algn="ctr" defTabSz="914400">
              <a:spcBef>
                <a:spcPts val="500"/>
              </a:spcBef>
              <a:defRPr sz="900" b="1">
                <a:solidFill>
                  <a:srgbClr val="FFFFFF"/>
                </a:solidFill>
              </a:defRPr>
            </a:lvl1pPr>
          </a:lstStyle>
          <a:p>
            <a:r>
              <a:t>©2003 TBBMI</a:t>
            </a:r>
          </a:p>
        </p:txBody>
      </p:sp>
      <p:sp>
        <p:nvSpPr>
          <p:cNvPr id="3298" name="Rectangle 34"/>
          <p:cNvSpPr txBox="1"/>
          <p:nvPr/>
        </p:nvSpPr>
        <p:spPr>
          <a:xfrm>
            <a:off x="7584728" y="6514624"/>
            <a:ext cx="654744" cy="26924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nchor="ctr">
            <a:spAutoFit/>
          </a:bodyPr>
          <a:lstStyle>
            <a:lvl1pPr algn="ctr" defTabSz="914400">
              <a:defRPr sz="1000" b="1">
                <a:solidFill>
                  <a:srgbClr val="FFFFFF"/>
                </a:solidFill>
                <a:effectLst>
                  <a:outerShdw blurRad="38100" dist="38100" dir="2700000" rotWithShape="0">
                    <a:srgbClr val="000000"/>
                  </a:outerShdw>
                </a:effectLst>
                <a:latin typeface="Comic Sans MS"/>
                <a:ea typeface="Comic Sans MS"/>
                <a:cs typeface="Comic Sans MS"/>
                <a:sym typeface="Comic Sans MS"/>
              </a:defRPr>
            </a:lvl1pPr>
          </a:lstStyle>
          <a:p>
            <a:r>
              <a:t>7.5.03b.</a:t>
            </a:r>
          </a:p>
        </p:txBody>
      </p:sp>
      <p:sp>
        <p:nvSpPr>
          <p:cNvPr id="3299" name="Title Text"/>
          <p:cNvSpPr txBox="1">
            <a:spLocks noGrp="1"/>
          </p:cNvSpPr>
          <p:nvPr>
            <p:ph type="title"/>
          </p:nvPr>
        </p:nvSpPr>
        <p:spPr>
          <a:xfrm>
            <a:off x="457200" y="274638"/>
            <a:ext cx="8229600" cy="1143001"/>
          </a:xfrm>
          <a:prstGeom prst="rect">
            <a:avLst/>
          </a:prstGeom>
        </p:spPr>
        <p:txBody>
          <a:bodyPr anchor="t"/>
          <a:lstStyle>
            <a:lvl1pPr algn="l">
              <a:defRPr>
                <a:solidFill>
                  <a:srgbClr val="FFD34A"/>
                </a:solidFill>
                <a:latin typeface="Times Roman"/>
                <a:ea typeface="Times Roman"/>
                <a:cs typeface="Times Roman"/>
                <a:sym typeface="Times Roman"/>
              </a:defRPr>
            </a:lvl1pPr>
          </a:lstStyle>
          <a:p>
            <a:r>
              <a:t>Title Text</a:t>
            </a:r>
          </a:p>
        </p:txBody>
      </p:sp>
      <p:sp>
        <p:nvSpPr>
          <p:cNvPr id="3300" name="Body Level One…"/>
          <p:cNvSpPr txBox="1">
            <a:spLocks noGrp="1"/>
          </p:cNvSpPr>
          <p:nvPr>
            <p:ph type="body" sz="half" idx="1"/>
          </p:nvPr>
        </p:nvSpPr>
        <p:spPr>
          <a:xfrm>
            <a:off x="457200" y="1600200"/>
            <a:ext cx="4038600" cy="4525963"/>
          </a:xfrm>
          <a:prstGeom prst="rect">
            <a:avLst/>
          </a:prstGeom>
        </p:spPr>
        <p:txBody>
          <a:bodyPr/>
          <a:lstStyle>
            <a:lvl1pPr>
              <a:spcBef>
                <a:spcPts val="600"/>
              </a:spcBef>
              <a:buClr>
                <a:srgbClr val="790015"/>
              </a:buClr>
              <a:buChar char=""/>
              <a:defRPr sz="2800">
                <a:latin typeface="Times Roman"/>
                <a:ea typeface="Times Roman"/>
                <a:cs typeface="Times Roman"/>
                <a:sym typeface="Times Roman"/>
              </a:defRPr>
            </a:lvl1pPr>
            <a:lvl2pPr marL="790575" indent="-333375">
              <a:spcBef>
                <a:spcPts val="600"/>
              </a:spcBef>
              <a:buClr>
                <a:srgbClr val="790015"/>
              </a:buClr>
              <a:buSzPct val="100000"/>
              <a:buChar char="–"/>
              <a:defRPr sz="2800">
                <a:latin typeface="Times Roman"/>
                <a:ea typeface="Times Roman"/>
                <a:cs typeface="Times Roman"/>
                <a:sym typeface="Times Roman"/>
              </a:defRPr>
            </a:lvl2pPr>
            <a:lvl3pPr marL="1234439" indent="-320039">
              <a:spcBef>
                <a:spcPts val="600"/>
              </a:spcBef>
              <a:buClr>
                <a:srgbClr val="790015"/>
              </a:buClr>
              <a:buSzPct val="100000"/>
              <a:buChar char="•"/>
              <a:defRPr sz="2800">
                <a:latin typeface="Times Roman"/>
                <a:ea typeface="Times Roman"/>
                <a:cs typeface="Times Roman"/>
                <a:sym typeface="Times Roman"/>
              </a:defRPr>
            </a:lvl3pPr>
            <a:lvl4pPr marL="1727200" indent="-355600">
              <a:spcBef>
                <a:spcPts val="600"/>
              </a:spcBef>
              <a:buClr>
                <a:srgbClr val="790015"/>
              </a:buClr>
              <a:buSzPct val="100000"/>
              <a:buChar char="–"/>
              <a:defRPr sz="2800">
                <a:latin typeface="Times Roman"/>
                <a:ea typeface="Times Roman"/>
                <a:cs typeface="Times Roman"/>
                <a:sym typeface="Times Roman"/>
              </a:defRPr>
            </a:lvl4pPr>
            <a:lvl5pPr marL="2184400" indent="-355600">
              <a:spcBef>
                <a:spcPts val="600"/>
              </a:spcBef>
              <a:buClr>
                <a:srgbClr val="790015"/>
              </a:buClr>
              <a:buSzPct val="100000"/>
              <a:buChar char="•"/>
              <a:defRPr sz="2800">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3301" name="Slide Number"/>
          <p:cNvSpPr txBox="1">
            <a:spLocks noGrp="1"/>
          </p:cNvSpPr>
          <p:nvPr>
            <p:ph type="sldNum" sz="quarter" idx="2"/>
          </p:nvPr>
        </p:nvSpPr>
        <p:spPr>
          <a:xfrm>
            <a:off x="4419600" y="6356350"/>
            <a:ext cx="2133600" cy="368300"/>
          </a:xfrm>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785527720"/>
      </p:ext>
    </p:extLst>
  </p:cSld>
  <p:clrMapOvr>
    <a:masterClrMapping/>
  </p:clrMapOvr>
  <p:transition spd="med"/>
</p:sldLayout>
</file>

<file path=ppt/slideLayouts/slideLayout358.xml><?xml version="1.0" encoding="utf-8"?>
<p:sldLayout xmlns:a="http://schemas.openxmlformats.org/drawingml/2006/main" xmlns:r="http://schemas.openxmlformats.org/officeDocument/2006/relationships" xmlns:p="http://schemas.openxmlformats.org/presentationml/2006/main" showMasterSp="0" type="tx">
  <p:cSld name="11_Comparison">
    <p:bg>
      <p:bgPr>
        <a:solidFill>
          <a:srgbClr val="474747"/>
        </a:solidFill>
        <a:effectLst/>
      </p:bgPr>
    </p:bg>
    <p:spTree>
      <p:nvGrpSpPr>
        <p:cNvPr id="1" name=""/>
        <p:cNvGrpSpPr/>
        <p:nvPr/>
      </p:nvGrpSpPr>
      <p:grpSpPr>
        <a:xfrm>
          <a:off x="0" y="0"/>
          <a:ext cx="0" cy="0"/>
          <a:chOff x="0" y="0"/>
          <a:chExt cx="0" cy="0"/>
        </a:xfrm>
      </p:grpSpPr>
      <p:grpSp>
        <p:nvGrpSpPr>
          <p:cNvPr id="3337" name="Group 2"/>
          <p:cNvGrpSpPr/>
          <p:nvPr/>
        </p:nvGrpSpPr>
        <p:grpSpPr>
          <a:xfrm>
            <a:off x="-1" y="-1"/>
            <a:ext cx="9132890" cy="6845301"/>
            <a:chOff x="0" y="0"/>
            <a:chExt cx="9132888" cy="6845300"/>
          </a:xfrm>
        </p:grpSpPr>
        <p:sp>
          <p:nvSpPr>
            <p:cNvPr id="3308" name="Rectangle 3"/>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grpSp>
          <p:nvGrpSpPr>
            <p:cNvPr id="3332" name="Group 4"/>
            <p:cNvGrpSpPr/>
            <p:nvPr/>
          </p:nvGrpSpPr>
          <p:grpSpPr>
            <a:xfrm>
              <a:off x="390524" y="323850"/>
              <a:ext cx="8366127" cy="6172201"/>
              <a:chOff x="0" y="0"/>
              <a:chExt cx="8366125" cy="6172200"/>
            </a:xfrm>
          </p:grpSpPr>
          <p:sp>
            <p:nvSpPr>
              <p:cNvPr id="3309" name="Rectangle 5"/>
              <p:cNvSpPr/>
              <p:nvPr/>
            </p:nvSpPr>
            <p:spPr>
              <a:xfrm>
                <a:off x="76199" y="38100"/>
                <a:ext cx="8281990" cy="6111876"/>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defTabSz="914400">
                  <a:defRPr sz="2400">
                    <a:solidFill>
                      <a:srgbClr val="FFFFFF"/>
                    </a:solidFill>
                  </a:defRPr>
                </a:pPr>
                <a:endParaRPr/>
              </a:p>
            </p:txBody>
          </p:sp>
          <p:sp>
            <p:nvSpPr>
              <p:cNvPr id="3310" name="Freeform 6"/>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311" name="Freeform 7"/>
              <p:cNvSpPr/>
              <p:nvPr/>
            </p:nvSpPr>
            <p:spPr>
              <a:xfrm>
                <a:off x="438150" y="5097462"/>
                <a:ext cx="3117851" cy="7762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312" name="Freeform 8"/>
              <p:cNvSpPr/>
              <p:nvPr/>
            </p:nvSpPr>
            <p:spPr>
              <a:xfrm>
                <a:off x="6569075" y="309562"/>
                <a:ext cx="1652589" cy="2798764"/>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313" name="Freeform 9"/>
              <p:cNvSpPr/>
              <p:nvPr/>
            </p:nvSpPr>
            <p:spPr>
              <a:xfrm>
                <a:off x="406400" y="1622425"/>
                <a:ext cx="7748589" cy="22256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314" name="Freeform 10"/>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8"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315" name="Freeform 11"/>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316" name="Freeform 12"/>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317" name="Freeform 13"/>
              <p:cNvSpPr/>
              <p:nvPr/>
            </p:nvSpPr>
            <p:spPr>
              <a:xfrm>
                <a:off x="1717675" y="1277937"/>
                <a:ext cx="3138489" cy="668339"/>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318" name="Freeform 14"/>
              <p:cNvSpPr/>
              <p:nvPr/>
            </p:nvSpPr>
            <p:spPr>
              <a:xfrm>
                <a:off x="5111750" y="563562"/>
                <a:ext cx="2898776" cy="1395414"/>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319" name="Freeform 15"/>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320" name="Freeform 16"/>
              <p:cNvSpPr/>
              <p:nvPr/>
            </p:nvSpPr>
            <p:spPr>
              <a:xfrm>
                <a:off x="0" y="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321" name="Freeform 17"/>
              <p:cNvSpPr/>
              <p:nvPr/>
            </p:nvSpPr>
            <p:spPr>
              <a:xfrm>
                <a:off x="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322" name="Freeform 18"/>
              <p:cNvSpPr/>
              <p:nvPr/>
            </p:nvSpPr>
            <p:spPr>
              <a:xfrm>
                <a:off x="819785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323" name="Freeform 19"/>
              <p:cNvSpPr/>
              <p:nvPr/>
            </p:nvSpPr>
            <p:spPr>
              <a:xfrm>
                <a:off x="0" y="598805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324" name="Freeform 20"/>
              <p:cNvSpPr/>
              <p:nvPr/>
            </p:nvSpPr>
            <p:spPr>
              <a:xfrm>
                <a:off x="8197850" y="184150"/>
                <a:ext cx="125414" cy="29718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325" name="Freeform 21"/>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326" name="Freeform 22"/>
              <p:cNvSpPr/>
              <p:nvPr/>
            </p:nvSpPr>
            <p:spPr>
              <a:xfrm>
                <a:off x="4011613" y="5988050"/>
                <a:ext cx="2732088" cy="12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327" name="Freeform 23"/>
              <p:cNvSpPr/>
              <p:nvPr/>
            </p:nvSpPr>
            <p:spPr>
              <a:xfrm>
                <a:off x="8197850" y="2855912"/>
                <a:ext cx="125414" cy="2166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328" name="Freeform 24"/>
              <p:cNvSpPr/>
              <p:nvPr/>
            </p:nvSpPr>
            <p:spPr>
              <a:xfrm>
                <a:off x="0" y="0"/>
                <a:ext cx="168276" cy="3387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329" name="Freeform 25"/>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330" name="Freeform 26"/>
              <p:cNvSpPr/>
              <p:nvPr/>
            </p:nvSpPr>
            <p:spPr>
              <a:xfrm>
                <a:off x="1452562" y="0"/>
                <a:ext cx="4010027" cy="1841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331" name="Freeform 27"/>
              <p:cNvSpPr/>
              <p:nvPr/>
            </p:nvSpPr>
            <p:spPr>
              <a:xfrm>
                <a:off x="4483100" y="0"/>
                <a:ext cx="2711451" cy="117476"/>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grpSp>
        <p:grpSp>
          <p:nvGrpSpPr>
            <p:cNvPr id="3336" name="Group 28"/>
            <p:cNvGrpSpPr/>
            <p:nvPr/>
          </p:nvGrpSpPr>
          <p:grpSpPr>
            <a:xfrm>
              <a:off x="-1" y="-1"/>
              <a:ext cx="1978026" cy="1955801"/>
              <a:chOff x="0" y="0"/>
              <a:chExt cx="1978025" cy="1955800"/>
            </a:xfrm>
          </p:grpSpPr>
          <p:sp>
            <p:nvSpPr>
              <p:cNvPr id="3333" name="Rectangle 29"/>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3334" name="Rectangle 30"/>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3335" name="Rectangle 31"/>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grpSp>
      </p:grpSp>
      <p:sp>
        <p:nvSpPr>
          <p:cNvPr id="3338" name="Text Box 33"/>
          <p:cNvSpPr txBox="1"/>
          <p:nvPr/>
        </p:nvSpPr>
        <p:spPr>
          <a:xfrm>
            <a:off x="519287" y="6552212"/>
            <a:ext cx="836264" cy="21470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nchor="ctr">
            <a:spAutoFit/>
          </a:bodyPr>
          <a:lstStyle>
            <a:lvl1pPr algn="ctr" defTabSz="914400">
              <a:spcBef>
                <a:spcPts val="500"/>
              </a:spcBef>
              <a:defRPr sz="900" b="1">
                <a:solidFill>
                  <a:srgbClr val="FFFFFF"/>
                </a:solidFill>
              </a:defRPr>
            </a:lvl1pPr>
          </a:lstStyle>
          <a:p>
            <a:r>
              <a:t>©2003 TBBMI</a:t>
            </a:r>
          </a:p>
        </p:txBody>
      </p:sp>
      <p:sp>
        <p:nvSpPr>
          <p:cNvPr id="3339" name="Rectangle 34"/>
          <p:cNvSpPr txBox="1"/>
          <p:nvPr/>
        </p:nvSpPr>
        <p:spPr>
          <a:xfrm>
            <a:off x="7584728" y="6514624"/>
            <a:ext cx="654744" cy="26924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nchor="ctr">
            <a:spAutoFit/>
          </a:bodyPr>
          <a:lstStyle>
            <a:lvl1pPr algn="ctr" defTabSz="914400">
              <a:defRPr sz="1000" b="1">
                <a:solidFill>
                  <a:srgbClr val="FFFFFF"/>
                </a:solidFill>
                <a:effectLst>
                  <a:outerShdw blurRad="38100" dist="38100" dir="2700000" rotWithShape="0">
                    <a:srgbClr val="000000"/>
                  </a:outerShdw>
                </a:effectLst>
                <a:latin typeface="Comic Sans MS"/>
                <a:ea typeface="Comic Sans MS"/>
                <a:cs typeface="Comic Sans MS"/>
                <a:sym typeface="Comic Sans MS"/>
              </a:defRPr>
            </a:lvl1pPr>
          </a:lstStyle>
          <a:p>
            <a:r>
              <a:t>7.5.03b.</a:t>
            </a:r>
          </a:p>
        </p:txBody>
      </p:sp>
      <p:sp>
        <p:nvSpPr>
          <p:cNvPr id="3340" name="Title Text"/>
          <p:cNvSpPr txBox="1">
            <a:spLocks noGrp="1"/>
          </p:cNvSpPr>
          <p:nvPr>
            <p:ph type="title"/>
          </p:nvPr>
        </p:nvSpPr>
        <p:spPr>
          <a:xfrm>
            <a:off x="457200" y="274638"/>
            <a:ext cx="8229600" cy="1143001"/>
          </a:xfrm>
          <a:prstGeom prst="rect">
            <a:avLst/>
          </a:prstGeom>
        </p:spPr>
        <p:txBody>
          <a:bodyPr anchor="t"/>
          <a:lstStyle>
            <a:lvl1pPr algn="l">
              <a:defRPr>
                <a:solidFill>
                  <a:srgbClr val="FFD34A"/>
                </a:solidFill>
                <a:latin typeface="Times Roman"/>
                <a:ea typeface="Times Roman"/>
                <a:cs typeface="Times Roman"/>
                <a:sym typeface="Times Roman"/>
              </a:defRPr>
            </a:lvl1pPr>
          </a:lstStyle>
          <a:p>
            <a:r>
              <a:t>Title Text</a:t>
            </a:r>
          </a:p>
        </p:txBody>
      </p:sp>
      <p:sp>
        <p:nvSpPr>
          <p:cNvPr id="3341" name="Body Level One…"/>
          <p:cNvSpPr txBox="1">
            <a:spLocks noGrp="1"/>
          </p:cNvSpPr>
          <p:nvPr>
            <p:ph type="body" sz="quarter" idx="1"/>
          </p:nvPr>
        </p:nvSpPr>
        <p:spPr>
          <a:xfrm>
            <a:off x="457200" y="1535112"/>
            <a:ext cx="4040188" cy="639763"/>
          </a:xfrm>
          <a:prstGeom prst="rect">
            <a:avLst/>
          </a:prstGeom>
        </p:spPr>
        <p:txBody>
          <a:bodyPr anchor="b"/>
          <a:lstStyle>
            <a:lvl1pPr marL="0" indent="0">
              <a:spcBef>
                <a:spcPts val="500"/>
              </a:spcBef>
              <a:buClrTx/>
              <a:buSzTx/>
              <a:buNone/>
              <a:defRPr sz="2400" b="1">
                <a:latin typeface="Times Roman"/>
                <a:ea typeface="Times Roman"/>
                <a:cs typeface="Times Roman"/>
                <a:sym typeface="Times Roman"/>
              </a:defRPr>
            </a:lvl1pPr>
            <a:lvl2pPr marL="0" indent="457200">
              <a:spcBef>
                <a:spcPts val="500"/>
              </a:spcBef>
              <a:buClrTx/>
              <a:buSzTx/>
              <a:buNone/>
              <a:defRPr sz="2400" b="1">
                <a:latin typeface="Times Roman"/>
                <a:ea typeface="Times Roman"/>
                <a:cs typeface="Times Roman"/>
                <a:sym typeface="Times Roman"/>
              </a:defRPr>
            </a:lvl2pPr>
            <a:lvl3pPr marL="0" indent="914400">
              <a:spcBef>
                <a:spcPts val="500"/>
              </a:spcBef>
              <a:buClrTx/>
              <a:buSzTx/>
              <a:buNone/>
              <a:defRPr sz="2400" b="1">
                <a:latin typeface="Times Roman"/>
                <a:ea typeface="Times Roman"/>
                <a:cs typeface="Times Roman"/>
                <a:sym typeface="Times Roman"/>
              </a:defRPr>
            </a:lvl3pPr>
            <a:lvl4pPr marL="0" indent="1371600">
              <a:spcBef>
                <a:spcPts val="500"/>
              </a:spcBef>
              <a:buClrTx/>
              <a:buSzTx/>
              <a:buNone/>
              <a:defRPr sz="2400" b="1">
                <a:latin typeface="Times Roman"/>
                <a:ea typeface="Times Roman"/>
                <a:cs typeface="Times Roman"/>
                <a:sym typeface="Times Roman"/>
              </a:defRPr>
            </a:lvl4pPr>
            <a:lvl5pPr marL="0" indent="1828800">
              <a:spcBef>
                <a:spcPts val="500"/>
              </a:spcBef>
              <a:buClrTx/>
              <a:buSzTx/>
              <a:buNone/>
              <a:defRPr sz="2400" b="1">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3342" name="Text Placeholder 4"/>
          <p:cNvSpPr>
            <a:spLocks noGrp="1"/>
          </p:cNvSpPr>
          <p:nvPr>
            <p:ph type="body" sz="quarter" idx="21"/>
          </p:nvPr>
        </p:nvSpPr>
        <p:spPr>
          <a:xfrm>
            <a:off x="4645025" y="1535112"/>
            <a:ext cx="4041775" cy="639763"/>
          </a:xfrm>
          <a:prstGeom prst="rect">
            <a:avLst/>
          </a:prstGeom>
        </p:spPr>
        <p:txBody>
          <a:bodyPr anchor="b"/>
          <a:lstStyle/>
          <a:p>
            <a:pPr marL="0" indent="0">
              <a:spcBef>
                <a:spcPts val="500"/>
              </a:spcBef>
              <a:buClrTx/>
              <a:buSzTx/>
              <a:buNone/>
              <a:defRPr sz="2400" b="1">
                <a:latin typeface="Times Roman"/>
                <a:ea typeface="Times Roman"/>
                <a:cs typeface="Times Roman"/>
                <a:sym typeface="Times Roman"/>
              </a:defRPr>
            </a:pPr>
            <a:endParaRPr/>
          </a:p>
        </p:txBody>
      </p:sp>
      <p:sp>
        <p:nvSpPr>
          <p:cNvPr id="3343" name="Slide Number"/>
          <p:cNvSpPr txBox="1">
            <a:spLocks noGrp="1"/>
          </p:cNvSpPr>
          <p:nvPr>
            <p:ph type="sldNum" sz="quarter" idx="2"/>
          </p:nvPr>
        </p:nvSpPr>
        <p:spPr>
          <a:xfrm>
            <a:off x="4419600" y="6356350"/>
            <a:ext cx="2133600" cy="368300"/>
          </a:xfrm>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782029964"/>
      </p:ext>
    </p:extLst>
  </p:cSld>
  <p:clrMapOvr>
    <a:masterClrMapping/>
  </p:clrMapOvr>
  <p:transition spd="med"/>
</p:sldLayout>
</file>

<file path=ppt/slideLayouts/slideLayout359.xml><?xml version="1.0" encoding="utf-8"?>
<p:sldLayout xmlns:a="http://schemas.openxmlformats.org/drawingml/2006/main" xmlns:r="http://schemas.openxmlformats.org/officeDocument/2006/relationships" xmlns:p="http://schemas.openxmlformats.org/presentationml/2006/main" showMasterSp="0" type="tx">
  <p:cSld name="11_Title Only">
    <p:bg>
      <p:bgPr>
        <a:solidFill>
          <a:srgbClr val="474747"/>
        </a:solidFill>
        <a:effectLst/>
      </p:bgPr>
    </p:bg>
    <p:spTree>
      <p:nvGrpSpPr>
        <p:cNvPr id="1" name=""/>
        <p:cNvGrpSpPr/>
        <p:nvPr/>
      </p:nvGrpSpPr>
      <p:grpSpPr>
        <a:xfrm>
          <a:off x="0" y="0"/>
          <a:ext cx="0" cy="0"/>
          <a:chOff x="0" y="0"/>
          <a:chExt cx="0" cy="0"/>
        </a:xfrm>
      </p:grpSpPr>
      <p:grpSp>
        <p:nvGrpSpPr>
          <p:cNvPr id="3379" name="Group 2"/>
          <p:cNvGrpSpPr/>
          <p:nvPr/>
        </p:nvGrpSpPr>
        <p:grpSpPr>
          <a:xfrm>
            <a:off x="-1" y="-1"/>
            <a:ext cx="9132890" cy="6845301"/>
            <a:chOff x="0" y="0"/>
            <a:chExt cx="9132888" cy="6845300"/>
          </a:xfrm>
        </p:grpSpPr>
        <p:sp>
          <p:nvSpPr>
            <p:cNvPr id="3350" name="Rectangle 3"/>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grpSp>
          <p:nvGrpSpPr>
            <p:cNvPr id="3374" name="Group 4"/>
            <p:cNvGrpSpPr/>
            <p:nvPr/>
          </p:nvGrpSpPr>
          <p:grpSpPr>
            <a:xfrm>
              <a:off x="390524" y="323850"/>
              <a:ext cx="8366127" cy="6172201"/>
              <a:chOff x="0" y="0"/>
              <a:chExt cx="8366125" cy="6172200"/>
            </a:xfrm>
          </p:grpSpPr>
          <p:sp>
            <p:nvSpPr>
              <p:cNvPr id="3351" name="Rectangle 5"/>
              <p:cNvSpPr/>
              <p:nvPr/>
            </p:nvSpPr>
            <p:spPr>
              <a:xfrm>
                <a:off x="76199" y="38100"/>
                <a:ext cx="8281990" cy="6111876"/>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defTabSz="914400">
                  <a:defRPr sz="2400">
                    <a:solidFill>
                      <a:srgbClr val="FFFFFF"/>
                    </a:solidFill>
                  </a:defRPr>
                </a:pPr>
                <a:endParaRPr/>
              </a:p>
            </p:txBody>
          </p:sp>
          <p:sp>
            <p:nvSpPr>
              <p:cNvPr id="3352" name="Freeform 6"/>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353" name="Freeform 7"/>
              <p:cNvSpPr/>
              <p:nvPr/>
            </p:nvSpPr>
            <p:spPr>
              <a:xfrm>
                <a:off x="438150" y="5097462"/>
                <a:ext cx="3117851" cy="7762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354" name="Freeform 8"/>
              <p:cNvSpPr/>
              <p:nvPr/>
            </p:nvSpPr>
            <p:spPr>
              <a:xfrm>
                <a:off x="6569075" y="309562"/>
                <a:ext cx="1652589" cy="2798764"/>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355" name="Freeform 9"/>
              <p:cNvSpPr/>
              <p:nvPr/>
            </p:nvSpPr>
            <p:spPr>
              <a:xfrm>
                <a:off x="406400" y="1622425"/>
                <a:ext cx="7748589" cy="22256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356" name="Freeform 10"/>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8"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357" name="Freeform 11"/>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358" name="Freeform 12"/>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359" name="Freeform 13"/>
              <p:cNvSpPr/>
              <p:nvPr/>
            </p:nvSpPr>
            <p:spPr>
              <a:xfrm>
                <a:off x="1717675" y="1277937"/>
                <a:ext cx="3138489" cy="668339"/>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360" name="Freeform 14"/>
              <p:cNvSpPr/>
              <p:nvPr/>
            </p:nvSpPr>
            <p:spPr>
              <a:xfrm>
                <a:off x="5111750" y="563562"/>
                <a:ext cx="2898776" cy="1395414"/>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361" name="Freeform 15"/>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362" name="Freeform 16"/>
              <p:cNvSpPr/>
              <p:nvPr/>
            </p:nvSpPr>
            <p:spPr>
              <a:xfrm>
                <a:off x="0" y="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363" name="Freeform 17"/>
              <p:cNvSpPr/>
              <p:nvPr/>
            </p:nvSpPr>
            <p:spPr>
              <a:xfrm>
                <a:off x="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364" name="Freeform 18"/>
              <p:cNvSpPr/>
              <p:nvPr/>
            </p:nvSpPr>
            <p:spPr>
              <a:xfrm>
                <a:off x="819785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365" name="Freeform 19"/>
              <p:cNvSpPr/>
              <p:nvPr/>
            </p:nvSpPr>
            <p:spPr>
              <a:xfrm>
                <a:off x="0" y="598805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366" name="Freeform 20"/>
              <p:cNvSpPr/>
              <p:nvPr/>
            </p:nvSpPr>
            <p:spPr>
              <a:xfrm>
                <a:off x="8197850" y="184150"/>
                <a:ext cx="125414" cy="29718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367" name="Freeform 21"/>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368" name="Freeform 22"/>
              <p:cNvSpPr/>
              <p:nvPr/>
            </p:nvSpPr>
            <p:spPr>
              <a:xfrm>
                <a:off x="4011613" y="5988050"/>
                <a:ext cx="2732088" cy="12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369" name="Freeform 23"/>
              <p:cNvSpPr/>
              <p:nvPr/>
            </p:nvSpPr>
            <p:spPr>
              <a:xfrm>
                <a:off x="8197850" y="2855912"/>
                <a:ext cx="125414" cy="2166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370" name="Freeform 24"/>
              <p:cNvSpPr/>
              <p:nvPr/>
            </p:nvSpPr>
            <p:spPr>
              <a:xfrm>
                <a:off x="0" y="0"/>
                <a:ext cx="168276" cy="3387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371" name="Freeform 25"/>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372" name="Freeform 26"/>
              <p:cNvSpPr/>
              <p:nvPr/>
            </p:nvSpPr>
            <p:spPr>
              <a:xfrm>
                <a:off x="1452562" y="0"/>
                <a:ext cx="4010027" cy="1841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373" name="Freeform 27"/>
              <p:cNvSpPr/>
              <p:nvPr/>
            </p:nvSpPr>
            <p:spPr>
              <a:xfrm>
                <a:off x="4483100" y="0"/>
                <a:ext cx="2711451" cy="117476"/>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grpSp>
        <p:grpSp>
          <p:nvGrpSpPr>
            <p:cNvPr id="3378" name="Group 28"/>
            <p:cNvGrpSpPr/>
            <p:nvPr/>
          </p:nvGrpSpPr>
          <p:grpSpPr>
            <a:xfrm>
              <a:off x="-1" y="-1"/>
              <a:ext cx="1978026" cy="1955801"/>
              <a:chOff x="0" y="0"/>
              <a:chExt cx="1978025" cy="1955800"/>
            </a:xfrm>
          </p:grpSpPr>
          <p:sp>
            <p:nvSpPr>
              <p:cNvPr id="3375" name="Rectangle 29"/>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3376" name="Rectangle 30"/>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3377" name="Rectangle 31"/>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grpSp>
      </p:grpSp>
      <p:sp>
        <p:nvSpPr>
          <p:cNvPr id="3380" name="Text Box 33"/>
          <p:cNvSpPr txBox="1"/>
          <p:nvPr/>
        </p:nvSpPr>
        <p:spPr>
          <a:xfrm>
            <a:off x="519287" y="6552212"/>
            <a:ext cx="836264" cy="21470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nchor="ctr">
            <a:spAutoFit/>
          </a:bodyPr>
          <a:lstStyle>
            <a:lvl1pPr algn="ctr" defTabSz="914400">
              <a:spcBef>
                <a:spcPts val="500"/>
              </a:spcBef>
              <a:defRPr sz="900" b="1">
                <a:solidFill>
                  <a:srgbClr val="FFFFFF"/>
                </a:solidFill>
              </a:defRPr>
            </a:lvl1pPr>
          </a:lstStyle>
          <a:p>
            <a:r>
              <a:t>©2003 TBBMI</a:t>
            </a:r>
          </a:p>
        </p:txBody>
      </p:sp>
      <p:sp>
        <p:nvSpPr>
          <p:cNvPr id="3381" name="Rectangle 34"/>
          <p:cNvSpPr txBox="1"/>
          <p:nvPr/>
        </p:nvSpPr>
        <p:spPr>
          <a:xfrm>
            <a:off x="7584728" y="6514624"/>
            <a:ext cx="654744" cy="26924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nchor="ctr">
            <a:spAutoFit/>
          </a:bodyPr>
          <a:lstStyle>
            <a:lvl1pPr algn="ctr" defTabSz="914400">
              <a:defRPr sz="1000" b="1">
                <a:solidFill>
                  <a:srgbClr val="FFFFFF"/>
                </a:solidFill>
                <a:effectLst>
                  <a:outerShdw blurRad="38100" dist="38100" dir="2700000" rotWithShape="0">
                    <a:srgbClr val="000000"/>
                  </a:outerShdw>
                </a:effectLst>
                <a:latin typeface="Comic Sans MS"/>
                <a:ea typeface="Comic Sans MS"/>
                <a:cs typeface="Comic Sans MS"/>
                <a:sym typeface="Comic Sans MS"/>
              </a:defRPr>
            </a:lvl1pPr>
          </a:lstStyle>
          <a:p>
            <a:r>
              <a:t>7.5.03b.</a:t>
            </a:r>
          </a:p>
        </p:txBody>
      </p:sp>
      <p:sp>
        <p:nvSpPr>
          <p:cNvPr id="3382" name="Title Text"/>
          <p:cNvSpPr txBox="1">
            <a:spLocks noGrp="1"/>
          </p:cNvSpPr>
          <p:nvPr>
            <p:ph type="title"/>
          </p:nvPr>
        </p:nvSpPr>
        <p:spPr>
          <a:xfrm>
            <a:off x="457200" y="274638"/>
            <a:ext cx="8229600" cy="1143001"/>
          </a:xfrm>
          <a:prstGeom prst="rect">
            <a:avLst/>
          </a:prstGeom>
        </p:spPr>
        <p:txBody>
          <a:bodyPr anchor="t"/>
          <a:lstStyle>
            <a:lvl1pPr algn="l">
              <a:defRPr>
                <a:solidFill>
                  <a:srgbClr val="FFD34A"/>
                </a:solidFill>
                <a:latin typeface="Times Roman"/>
                <a:ea typeface="Times Roman"/>
                <a:cs typeface="Times Roman"/>
                <a:sym typeface="Times Roman"/>
              </a:defRPr>
            </a:lvl1pPr>
          </a:lstStyle>
          <a:p>
            <a:r>
              <a:t>Title Text</a:t>
            </a:r>
          </a:p>
        </p:txBody>
      </p:sp>
      <p:sp>
        <p:nvSpPr>
          <p:cNvPr id="3383" name="Slide Number"/>
          <p:cNvSpPr txBox="1">
            <a:spLocks noGrp="1"/>
          </p:cNvSpPr>
          <p:nvPr>
            <p:ph type="sldNum" sz="quarter" idx="2"/>
          </p:nvPr>
        </p:nvSpPr>
        <p:spPr>
          <a:xfrm>
            <a:off x="4419600" y="6356350"/>
            <a:ext cx="2133600" cy="368300"/>
          </a:xfrm>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939242691"/>
      </p:ext>
    </p:extLst>
  </p:cSld>
  <p:clrMapOvr>
    <a:masterClrMapping/>
  </p:clrMapOvr>
  <p:transition spd="med"/>
</p:sldLayout>
</file>

<file path=ppt/slideLayouts/slideLayout3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7">
            <a:extLst>
              <a:ext uri="{FF2B5EF4-FFF2-40B4-BE49-F238E27FC236}">
                <a16:creationId xmlns:a16="http://schemas.microsoft.com/office/drawing/2014/main" id="{4910A7FD-2EAE-DE45-BED0-B2E0CB1B65F4}"/>
              </a:ext>
            </a:extLst>
          </p:cNvPr>
          <p:cNvSpPr>
            <a:spLocks noGrp="1" noChangeArrowheads="1"/>
          </p:cNvSpPr>
          <p:nvPr>
            <p:ph type="dt" sz="half" idx="10"/>
          </p:nvPr>
        </p:nvSpPr>
        <p:spPr>
          <a:ln/>
        </p:spPr>
        <p:txBody>
          <a:bodyPr/>
          <a:lstStyle>
            <a:lvl1pPr>
              <a:defRPr/>
            </a:lvl1pPr>
          </a:lstStyle>
          <a:p>
            <a:pPr>
              <a:defRPr/>
            </a:pPr>
            <a:endParaRPr lang="en-US"/>
          </a:p>
        </p:txBody>
      </p:sp>
      <p:sp>
        <p:nvSpPr>
          <p:cNvPr id="5" name="Rectangle 8">
            <a:extLst>
              <a:ext uri="{FF2B5EF4-FFF2-40B4-BE49-F238E27FC236}">
                <a16:creationId xmlns:a16="http://schemas.microsoft.com/office/drawing/2014/main" id="{52CB47CF-8A45-C34E-8F32-E86ABC5465C2}"/>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9">
            <a:extLst>
              <a:ext uri="{FF2B5EF4-FFF2-40B4-BE49-F238E27FC236}">
                <a16:creationId xmlns:a16="http://schemas.microsoft.com/office/drawing/2014/main" id="{F62D3536-5114-6547-B02E-17F103454330}"/>
              </a:ext>
            </a:extLst>
          </p:cNvPr>
          <p:cNvSpPr>
            <a:spLocks noGrp="1" noChangeArrowheads="1"/>
          </p:cNvSpPr>
          <p:nvPr>
            <p:ph type="sldNum" sz="quarter" idx="12"/>
          </p:nvPr>
        </p:nvSpPr>
        <p:spPr>
          <a:ln/>
        </p:spPr>
        <p:txBody>
          <a:bodyPr/>
          <a:lstStyle>
            <a:lvl1pPr>
              <a:defRPr/>
            </a:lvl1pPr>
          </a:lstStyle>
          <a:p>
            <a:fld id="{434D7734-C7BE-DE49-9306-7FA08061758A}" type="slidenum">
              <a:rPr lang="en-US" altLang="en-US"/>
              <a:pPr/>
              <a:t>‹#›</a:t>
            </a:fld>
            <a:endParaRPr lang="en-US" altLang="en-US"/>
          </a:p>
        </p:txBody>
      </p:sp>
    </p:spTree>
    <p:extLst>
      <p:ext uri="{BB962C8B-B14F-4D97-AF65-F5344CB8AC3E}">
        <p14:creationId xmlns:p14="http://schemas.microsoft.com/office/powerpoint/2010/main" val="3344685430"/>
      </p:ext>
    </p:extLst>
  </p:cSld>
  <p:clrMapOvr>
    <a:masterClrMapping/>
  </p:clrMapOvr>
</p:sldLayout>
</file>

<file path=ppt/slideLayouts/slideLayout360.xml><?xml version="1.0" encoding="utf-8"?>
<p:sldLayout xmlns:a="http://schemas.openxmlformats.org/drawingml/2006/main" xmlns:r="http://schemas.openxmlformats.org/officeDocument/2006/relationships" xmlns:p="http://schemas.openxmlformats.org/presentationml/2006/main" showMasterSp="0" type="tx">
  <p:cSld name="11_Blank">
    <p:bg>
      <p:bgPr>
        <a:solidFill>
          <a:srgbClr val="474747"/>
        </a:solidFill>
        <a:effectLst/>
      </p:bgPr>
    </p:bg>
    <p:spTree>
      <p:nvGrpSpPr>
        <p:cNvPr id="1" name=""/>
        <p:cNvGrpSpPr/>
        <p:nvPr/>
      </p:nvGrpSpPr>
      <p:grpSpPr>
        <a:xfrm>
          <a:off x="0" y="0"/>
          <a:ext cx="0" cy="0"/>
          <a:chOff x="0" y="0"/>
          <a:chExt cx="0" cy="0"/>
        </a:xfrm>
      </p:grpSpPr>
      <p:grpSp>
        <p:nvGrpSpPr>
          <p:cNvPr id="3419" name="Group 2"/>
          <p:cNvGrpSpPr/>
          <p:nvPr/>
        </p:nvGrpSpPr>
        <p:grpSpPr>
          <a:xfrm>
            <a:off x="-1" y="-1"/>
            <a:ext cx="9132890" cy="6845301"/>
            <a:chOff x="0" y="0"/>
            <a:chExt cx="9132888" cy="6845300"/>
          </a:xfrm>
        </p:grpSpPr>
        <p:sp>
          <p:nvSpPr>
            <p:cNvPr id="3390" name="Rectangle 3"/>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grpSp>
          <p:nvGrpSpPr>
            <p:cNvPr id="3414" name="Group 4"/>
            <p:cNvGrpSpPr/>
            <p:nvPr/>
          </p:nvGrpSpPr>
          <p:grpSpPr>
            <a:xfrm>
              <a:off x="390524" y="323850"/>
              <a:ext cx="8366127" cy="6172201"/>
              <a:chOff x="0" y="0"/>
              <a:chExt cx="8366125" cy="6172200"/>
            </a:xfrm>
          </p:grpSpPr>
          <p:sp>
            <p:nvSpPr>
              <p:cNvPr id="3391" name="Rectangle 5"/>
              <p:cNvSpPr/>
              <p:nvPr/>
            </p:nvSpPr>
            <p:spPr>
              <a:xfrm>
                <a:off x="76199" y="38100"/>
                <a:ext cx="8281990" cy="6111876"/>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defTabSz="914400">
                  <a:defRPr sz="2400">
                    <a:solidFill>
                      <a:srgbClr val="FFFFFF"/>
                    </a:solidFill>
                  </a:defRPr>
                </a:pPr>
                <a:endParaRPr/>
              </a:p>
            </p:txBody>
          </p:sp>
          <p:sp>
            <p:nvSpPr>
              <p:cNvPr id="3392" name="Freeform 6"/>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393" name="Freeform 7"/>
              <p:cNvSpPr/>
              <p:nvPr/>
            </p:nvSpPr>
            <p:spPr>
              <a:xfrm>
                <a:off x="438150" y="5097462"/>
                <a:ext cx="3117851" cy="7762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394" name="Freeform 8"/>
              <p:cNvSpPr/>
              <p:nvPr/>
            </p:nvSpPr>
            <p:spPr>
              <a:xfrm>
                <a:off x="6569075" y="309562"/>
                <a:ext cx="1652589" cy="2798764"/>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395" name="Freeform 9"/>
              <p:cNvSpPr/>
              <p:nvPr/>
            </p:nvSpPr>
            <p:spPr>
              <a:xfrm>
                <a:off x="406400" y="1622425"/>
                <a:ext cx="7748589" cy="22256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396" name="Freeform 10"/>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8"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397" name="Freeform 11"/>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398" name="Freeform 12"/>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399" name="Freeform 13"/>
              <p:cNvSpPr/>
              <p:nvPr/>
            </p:nvSpPr>
            <p:spPr>
              <a:xfrm>
                <a:off x="1717675" y="1277937"/>
                <a:ext cx="3138489" cy="668339"/>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400" name="Freeform 14"/>
              <p:cNvSpPr/>
              <p:nvPr/>
            </p:nvSpPr>
            <p:spPr>
              <a:xfrm>
                <a:off x="5111750" y="563562"/>
                <a:ext cx="2898776" cy="1395414"/>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401" name="Freeform 15"/>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402" name="Freeform 16"/>
              <p:cNvSpPr/>
              <p:nvPr/>
            </p:nvSpPr>
            <p:spPr>
              <a:xfrm>
                <a:off x="0" y="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403" name="Freeform 17"/>
              <p:cNvSpPr/>
              <p:nvPr/>
            </p:nvSpPr>
            <p:spPr>
              <a:xfrm>
                <a:off x="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404" name="Freeform 18"/>
              <p:cNvSpPr/>
              <p:nvPr/>
            </p:nvSpPr>
            <p:spPr>
              <a:xfrm>
                <a:off x="819785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405" name="Freeform 19"/>
              <p:cNvSpPr/>
              <p:nvPr/>
            </p:nvSpPr>
            <p:spPr>
              <a:xfrm>
                <a:off x="0" y="598805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406" name="Freeform 20"/>
              <p:cNvSpPr/>
              <p:nvPr/>
            </p:nvSpPr>
            <p:spPr>
              <a:xfrm>
                <a:off x="8197850" y="184150"/>
                <a:ext cx="125414" cy="29718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407" name="Freeform 21"/>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408" name="Freeform 22"/>
              <p:cNvSpPr/>
              <p:nvPr/>
            </p:nvSpPr>
            <p:spPr>
              <a:xfrm>
                <a:off x="4011613" y="5988050"/>
                <a:ext cx="2732088" cy="12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409" name="Freeform 23"/>
              <p:cNvSpPr/>
              <p:nvPr/>
            </p:nvSpPr>
            <p:spPr>
              <a:xfrm>
                <a:off x="8197850" y="2855912"/>
                <a:ext cx="125414" cy="2166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410" name="Freeform 24"/>
              <p:cNvSpPr/>
              <p:nvPr/>
            </p:nvSpPr>
            <p:spPr>
              <a:xfrm>
                <a:off x="0" y="0"/>
                <a:ext cx="168276" cy="3387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411" name="Freeform 25"/>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412" name="Freeform 26"/>
              <p:cNvSpPr/>
              <p:nvPr/>
            </p:nvSpPr>
            <p:spPr>
              <a:xfrm>
                <a:off x="1452562" y="0"/>
                <a:ext cx="4010027" cy="1841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413" name="Freeform 27"/>
              <p:cNvSpPr/>
              <p:nvPr/>
            </p:nvSpPr>
            <p:spPr>
              <a:xfrm>
                <a:off x="4483100" y="0"/>
                <a:ext cx="2711451" cy="117476"/>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grpSp>
        <p:grpSp>
          <p:nvGrpSpPr>
            <p:cNvPr id="3418" name="Group 28"/>
            <p:cNvGrpSpPr/>
            <p:nvPr/>
          </p:nvGrpSpPr>
          <p:grpSpPr>
            <a:xfrm>
              <a:off x="-1" y="-1"/>
              <a:ext cx="1978026" cy="1955801"/>
              <a:chOff x="0" y="0"/>
              <a:chExt cx="1978025" cy="1955800"/>
            </a:xfrm>
          </p:grpSpPr>
          <p:sp>
            <p:nvSpPr>
              <p:cNvPr id="3415" name="Rectangle 29"/>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3416" name="Rectangle 30"/>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3417" name="Rectangle 31"/>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grpSp>
      </p:grpSp>
      <p:sp>
        <p:nvSpPr>
          <p:cNvPr id="3420" name="Text Box 33"/>
          <p:cNvSpPr txBox="1"/>
          <p:nvPr/>
        </p:nvSpPr>
        <p:spPr>
          <a:xfrm>
            <a:off x="519287" y="6552212"/>
            <a:ext cx="836264" cy="21470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nchor="ctr">
            <a:spAutoFit/>
          </a:bodyPr>
          <a:lstStyle>
            <a:lvl1pPr algn="ctr" defTabSz="914400">
              <a:spcBef>
                <a:spcPts val="500"/>
              </a:spcBef>
              <a:defRPr sz="900" b="1">
                <a:solidFill>
                  <a:srgbClr val="FFFFFF"/>
                </a:solidFill>
              </a:defRPr>
            </a:lvl1pPr>
          </a:lstStyle>
          <a:p>
            <a:r>
              <a:t>©2003 TBBMI</a:t>
            </a:r>
          </a:p>
        </p:txBody>
      </p:sp>
      <p:sp>
        <p:nvSpPr>
          <p:cNvPr id="3421" name="Rectangle 34"/>
          <p:cNvSpPr txBox="1"/>
          <p:nvPr/>
        </p:nvSpPr>
        <p:spPr>
          <a:xfrm>
            <a:off x="7584728" y="6514624"/>
            <a:ext cx="654744" cy="26924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nchor="ctr">
            <a:spAutoFit/>
          </a:bodyPr>
          <a:lstStyle>
            <a:lvl1pPr algn="ctr" defTabSz="914400">
              <a:defRPr sz="1000" b="1">
                <a:solidFill>
                  <a:srgbClr val="FFFFFF"/>
                </a:solidFill>
                <a:effectLst>
                  <a:outerShdw blurRad="38100" dist="38100" dir="2700000" rotWithShape="0">
                    <a:srgbClr val="000000"/>
                  </a:outerShdw>
                </a:effectLst>
                <a:latin typeface="Comic Sans MS"/>
                <a:ea typeface="Comic Sans MS"/>
                <a:cs typeface="Comic Sans MS"/>
                <a:sym typeface="Comic Sans MS"/>
              </a:defRPr>
            </a:lvl1pPr>
          </a:lstStyle>
          <a:p>
            <a:r>
              <a:t>7.5.03b.</a:t>
            </a:r>
          </a:p>
        </p:txBody>
      </p:sp>
      <p:sp>
        <p:nvSpPr>
          <p:cNvPr id="3422" name="Slide Number"/>
          <p:cNvSpPr txBox="1">
            <a:spLocks noGrp="1"/>
          </p:cNvSpPr>
          <p:nvPr>
            <p:ph type="sldNum" sz="quarter" idx="2"/>
          </p:nvPr>
        </p:nvSpPr>
        <p:spPr>
          <a:xfrm>
            <a:off x="4419600" y="6356350"/>
            <a:ext cx="2133600" cy="368300"/>
          </a:xfrm>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4030735580"/>
      </p:ext>
    </p:extLst>
  </p:cSld>
  <p:clrMapOvr>
    <a:masterClrMapping/>
  </p:clrMapOvr>
  <p:transition spd="med"/>
</p:sldLayout>
</file>

<file path=ppt/slideLayouts/slideLayout361.xml><?xml version="1.0" encoding="utf-8"?>
<p:sldLayout xmlns:a="http://schemas.openxmlformats.org/drawingml/2006/main" xmlns:r="http://schemas.openxmlformats.org/officeDocument/2006/relationships" xmlns:p="http://schemas.openxmlformats.org/presentationml/2006/main" showMasterSp="0" type="tx">
  <p:cSld name="11_Content with Caption">
    <p:bg>
      <p:bgPr>
        <a:solidFill>
          <a:srgbClr val="474747"/>
        </a:solidFill>
        <a:effectLst/>
      </p:bgPr>
    </p:bg>
    <p:spTree>
      <p:nvGrpSpPr>
        <p:cNvPr id="1" name=""/>
        <p:cNvGrpSpPr/>
        <p:nvPr/>
      </p:nvGrpSpPr>
      <p:grpSpPr>
        <a:xfrm>
          <a:off x="0" y="0"/>
          <a:ext cx="0" cy="0"/>
          <a:chOff x="0" y="0"/>
          <a:chExt cx="0" cy="0"/>
        </a:xfrm>
      </p:grpSpPr>
      <p:grpSp>
        <p:nvGrpSpPr>
          <p:cNvPr id="3458" name="Group 2"/>
          <p:cNvGrpSpPr/>
          <p:nvPr/>
        </p:nvGrpSpPr>
        <p:grpSpPr>
          <a:xfrm>
            <a:off x="-1" y="-1"/>
            <a:ext cx="9132890" cy="6845301"/>
            <a:chOff x="0" y="0"/>
            <a:chExt cx="9132888" cy="6845300"/>
          </a:xfrm>
        </p:grpSpPr>
        <p:sp>
          <p:nvSpPr>
            <p:cNvPr id="3429" name="Rectangle 3"/>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grpSp>
          <p:nvGrpSpPr>
            <p:cNvPr id="3453" name="Group 4"/>
            <p:cNvGrpSpPr/>
            <p:nvPr/>
          </p:nvGrpSpPr>
          <p:grpSpPr>
            <a:xfrm>
              <a:off x="390524" y="323850"/>
              <a:ext cx="8366127" cy="6172201"/>
              <a:chOff x="0" y="0"/>
              <a:chExt cx="8366125" cy="6172200"/>
            </a:xfrm>
          </p:grpSpPr>
          <p:sp>
            <p:nvSpPr>
              <p:cNvPr id="3430" name="Rectangle 5"/>
              <p:cNvSpPr/>
              <p:nvPr/>
            </p:nvSpPr>
            <p:spPr>
              <a:xfrm>
                <a:off x="76199" y="38100"/>
                <a:ext cx="8281990" cy="6111876"/>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defTabSz="914400">
                  <a:defRPr sz="2400">
                    <a:solidFill>
                      <a:srgbClr val="FFFFFF"/>
                    </a:solidFill>
                  </a:defRPr>
                </a:pPr>
                <a:endParaRPr/>
              </a:p>
            </p:txBody>
          </p:sp>
          <p:sp>
            <p:nvSpPr>
              <p:cNvPr id="3431" name="Freeform 6"/>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432" name="Freeform 7"/>
              <p:cNvSpPr/>
              <p:nvPr/>
            </p:nvSpPr>
            <p:spPr>
              <a:xfrm>
                <a:off x="438150" y="5097462"/>
                <a:ext cx="3117851" cy="7762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433" name="Freeform 8"/>
              <p:cNvSpPr/>
              <p:nvPr/>
            </p:nvSpPr>
            <p:spPr>
              <a:xfrm>
                <a:off x="6569075" y="309562"/>
                <a:ext cx="1652589" cy="2798764"/>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434" name="Freeform 9"/>
              <p:cNvSpPr/>
              <p:nvPr/>
            </p:nvSpPr>
            <p:spPr>
              <a:xfrm>
                <a:off x="406400" y="1622425"/>
                <a:ext cx="7748589" cy="22256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435" name="Freeform 10"/>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8"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436" name="Freeform 11"/>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437" name="Freeform 12"/>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438" name="Freeform 13"/>
              <p:cNvSpPr/>
              <p:nvPr/>
            </p:nvSpPr>
            <p:spPr>
              <a:xfrm>
                <a:off x="1717675" y="1277937"/>
                <a:ext cx="3138489" cy="668339"/>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439" name="Freeform 14"/>
              <p:cNvSpPr/>
              <p:nvPr/>
            </p:nvSpPr>
            <p:spPr>
              <a:xfrm>
                <a:off x="5111750" y="563562"/>
                <a:ext cx="2898776" cy="1395414"/>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440" name="Freeform 15"/>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441" name="Freeform 16"/>
              <p:cNvSpPr/>
              <p:nvPr/>
            </p:nvSpPr>
            <p:spPr>
              <a:xfrm>
                <a:off x="0" y="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442" name="Freeform 17"/>
              <p:cNvSpPr/>
              <p:nvPr/>
            </p:nvSpPr>
            <p:spPr>
              <a:xfrm>
                <a:off x="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443" name="Freeform 18"/>
              <p:cNvSpPr/>
              <p:nvPr/>
            </p:nvSpPr>
            <p:spPr>
              <a:xfrm>
                <a:off x="819785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444" name="Freeform 19"/>
              <p:cNvSpPr/>
              <p:nvPr/>
            </p:nvSpPr>
            <p:spPr>
              <a:xfrm>
                <a:off x="0" y="598805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445" name="Freeform 20"/>
              <p:cNvSpPr/>
              <p:nvPr/>
            </p:nvSpPr>
            <p:spPr>
              <a:xfrm>
                <a:off x="8197850" y="184150"/>
                <a:ext cx="125414" cy="29718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446" name="Freeform 21"/>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447" name="Freeform 22"/>
              <p:cNvSpPr/>
              <p:nvPr/>
            </p:nvSpPr>
            <p:spPr>
              <a:xfrm>
                <a:off x="4011613" y="5988050"/>
                <a:ext cx="2732088" cy="12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448" name="Freeform 23"/>
              <p:cNvSpPr/>
              <p:nvPr/>
            </p:nvSpPr>
            <p:spPr>
              <a:xfrm>
                <a:off x="8197850" y="2855912"/>
                <a:ext cx="125414" cy="2166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449" name="Freeform 24"/>
              <p:cNvSpPr/>
              <p:nvPr/>
            </p:nvSpPr>
            <p:spPr>
              <a:xfrm>
                <a:off x="0" y="0"/>
                <a:ext cx="168276" cy="3387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450" name="Freeform 25"/>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451" name="Freeform 26"/>
              <p:cNvSpPr/>
              <p:nvPr/>
            </p:nvSpPr>
            <p:spPr>
              <a:xfrm>
                <a:off x="1452562" y="0"/>
                <a:ext cx="4010027" cy="1841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452" name="Freeform 27"/>
              <p:cNvSpPr/>
              <p:nvPr/>
            </p:nvSpPr>
            <p:spPr>
              <a:xfrm>
                <a:off x="4483100" y="0"/>
                <a:ext cx="2711451" cy="117476"/>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grpSp>
        <p:grpSp>
          <p:nvGrpSpPr>
            <p:cNvPr id="3457" name="Group 28"/>
            <p:cNvGrpSpPr/>
            <p:nvPr/>
          </p:nvGrpSpPr>
          <p:grpSpPr>
            <a:xfrm>
              <a:off x="-1" y="-1"/>
              <a:ext cx="1978026" cy="1955801"/>
              <a:chOff x="0" y="0"/>
              <a:chExt cx="1978025" cy="1955800"/>
            </a:xfrm>
          </p:grpSpPr>
          <p:sp>
            <p:nvSpPr>
              <p:cNvPr id="3454" name="Rectangle 29"/>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3455" name="Rectangle 30"/>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3456" name="Rectangle 31"/>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grpSp>
      </p:grpSp>
      <p:sp>
        <p:nvSpPr>
          <p:cNvPr id="3459" name="Text Box 33"/>
          <p:cNvSpPr txBox="1"/>
          <p:nvPr/>
        </p:nvSpPr>
        <p:spPr>
          <a:xfrm>
            <a:off x="519287" y="6552212"/>
            <a:ext cx="836264" cy="21470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nchor="ctr">
            <a:spAutoFit/>
          </a:bodyPr>
          <a:lstStyle>
            <a:lvl1pPr algn="ctr" defTabSz="914400">
              <a:spcBef>
                <a:spcPts val="500"/>
              </a:spcBef>
              <a:defRPr sz="900" b="1">
                <a:solidFill>
                  <a:srgbClr val="FFFFFF"/>
                </a:solidFill>
              </a:defRPr>
            </a:lvl1pPr>
          </a:lstStyle>
          <a:p>
            <a:r>
              <a:t>©2003 TBBMI</a:t>
            </a:r>
          </a:p>
        </p:txBody>
      </p:sp>
      <p:sp>
        <p:nvSpPr>
          <p:cNvPr id="3460" name="Rectangle 34"/>
          <p:cNvSpPr txBox="1"/>
          <p:nvPr/>
        </p:nvSpPr>
        <p:spPr>
          <a:xfrm>
            <a:off x="7584728" y="6514624"/>
            <a:ext cx="654744" cy="26924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nchor="ctr">
            <a:spAutoFit/>
          </a:bodyPr>
          <a:lstStyle>
            <a:lvl1pPr algn="ctr" defTabSz="914400">
              <a:defRPr sz="1000" b="1">
                <a:solidFill>
                  <a:srgbClr val="FFFFFF"/>
                </a:solidFill>
                <a:effectLst>
                  <a:outerShdw blurRad="38100" dist="38100" dir="2700000" rotWithShape="0">
                    <a:srgbClr val="000000"/>
                  </a:outerShdw>
                </a:effectLst>
                <a:latin typeface="Comic Sans MS"/>
                <a:ea typeface="Comic Sans MS"/>
                <a:cs typeface="Comic Sans MS"/>
                <a:sym typeface="Comic Sans MS"/>
              </a:defRPr>
            </a:lvl1pPr>
          </a:lstStyle>
          <a:p>
            <a:r>
              <a:t>7.5.03b.</a:t>
            </a:r>
          </a:p>
        </p:txBody>
      </p:sp>
      <p:sp>
        <p:nvSpPr>
          <p:cNvPr id="3461" name="Title Text"/>
          <p:cNvSpPr txBox="1">
            <a:spLocks noGrp="1"/>
          </p:cNvSpPr>
          <p:nvPr>
            <p:ph type="title"/>
          </p:nvPr>
        </p:nvSpPr>
        <p:spPr>
          <a:xfrm>
            <a:off x="457200" y="273050"/>
            <a:ext cx="3008314" cy="1162050"/>
          </a:xfrm>
          <a:prstGeom prst="rect">
            <a:avLst/>
          </a:prstGeom>
        </p:spPr>
        <p:txBody>
          <a:bodyPr anchor="b"/>
          <a:lstStyle>
            <a:lvl1pPr algn="l">
              <a:defRPr sz="2000" b="1">
                <a:solidFill>
                  <a:srgbClr val="FFD34A"/>
                </a:solidFill>
                <a:latin typeface="Times Roman"/>
                <a:ea typeface="Times Roman"/>
                <a:cs typeface="Times Roman"/>
                <a:sym typeface="Times Roman"/>
              </a:defRPr>
            </a:lvl1pPr>
          </a:lstStyle>
          <a:p>
            <a:r>
              <a:t>Title Text</a:t>
            </a:r>
          </a:p>
        </p:txBody>
      </p:sp>
      <p:sp>
        <p:nvSpPr>
          <p:cNvPr id="3462" name="Body Level One…"/>
          <p:cNvSpPr txBox="1">
            <a:spLocks noGrp="1"/>
          </p:cNvSpPr>
          <p:nvPr>
            <p:ph type="body" idx="1"/>
          </p:nvPr>
        </p:nvSpPr>
        <p:spPr>
          <a:xfrm>
            <a:off x="3575050" y="273050"/>
            <a:ext cx="5111750" cy="5853113"/>
          </a:xfrm>
          <a:prstGeom prst="rect">
            <a:avLst/>
          </a:prstGeom>
        </p:spPr>
        <p:txBody>
          <a:bodyPr/>
          <a:lstStyle>
            <a:lvl1pPr>
              <a:buClr>
                <a:srgbClr val="790015"/>
              </a:buClr>
              <a:buChar char=""/>
              <a:defRPr>
                <a:latin typeface="Times Roman"/>
                <a:ea typeface="Times Roman"/>
                <a:cs typeface="Times Roman"/>
                <a:sym typeface="Times Roman"/>
              </a:defRPr>
            </a:lvl1pPr>
            <a:lvl2pPr>
              <a:buClr>
                <a:srgbClr val="790015"/>
              </a:buClr>
              <a:buSzPct val="100000"/>
              <a:buChar char="–"/>
              <a:defRPr>
                <a:latin typeface="Times Roman"/>
                <a:ea typeface="Times Roman"/>
                <a:cs typeface="Times Roman"/>
                <a:sym typeface="Times Roman"/>
              </a:defRPr>
            </a:lvl2pPr>
            <a:lvl3pPr>
              <a:buClr>
                <a:srgbClr val="790015"/>
              </a:buClr>
              <a:buSzPct val="100000"/>
              <a:buChar char="•"/>
              <a:defRPr>
                <a:latin typeface="Times Roman"/>
                <a:ea typeface="Times Roman"/>
                <a:cs typeface="Times Roman"/>
                <a:sym typeface="Times Roman"/>
              </a:defRPr>
            </a:lvl3pPr>
            <a:lvl4pPr>
              <a:buClr>
                <a:srgbClr val="790015"/>
              </a:buClr>
              <a:buSzPct val="100000"/>
              <a:buChar char="–"/>
              <a:defRPr>
                <a:latin typeface="Times Roman"/>
                <a:ea typeface="Times Roman"/>
                <a:cs typeface="Times Roman"/>
                <a:sym typeface="Times Roman"/>
              </a:defRPr>
            </a:lvl4pPr>
            <a:lvl5pPr>
              <a:buClr>
                <a:srgbClr val="790015"/>
              </a:buClr>
              <a:buSzPct val="100000"/>
              <a:buChar char="•"/>
              <a:defRPr>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3463" name="Text Placeholder 3"/>
          <p:cNvSpPr>
            <a:spLocks noGrp="1"/>
          </p:cNvSpPr>
          <p:nvPr>
            <p:ph type="body" sz="half" idx="21"/>
          </p:nvPr>
        </p:nvSpPr>
        <p:spPr>
          <a:xfrm>
            <a:off x="457199" y="1435100"/>
            <a:ext cx="3008315" cy="4691063"/>
          </a:xfrm>
          <a:prstGeom prst="rect">
            <a:avLst/>
          </a:prstGeom>
        </p:spPr>
        <p:txBody>
          <a:bodyPr/>
          <a:lstStyle/>
          <a:p>
            <a:pPr marL="0" indent="0">
              <a:spcBef>
                <a:spcPts val="300"/>
              </a:spcBef>
              <a:buClrTx/>
              <a:buSzTx/>
              <a:buNone/>
              <a:defRPr sz="1400">
                <a:latin typeface="Times Roman"/>
                <a:ea typeface="Times Roman"/>
                <a:cs typeface="Times Roman"/>
                <a:sym typeface="Times Roman"/>
              </a:defRPr>
            </a:pPr>
            <a:endParaRPr/>
          </a:p>
        </p:txBody>
      </p:sp>
      <p:sp>
        <p:nvSpPr>
          <p:cNvPr id="3464" name="Slide Number"/>
          <p:cNvSpPr txBox="1">
            <a:spLocks noGrp="1"/>
          </p:cNvSpPr>
          <p:nvPr>
            <p:ph type="sldNum" sz="quarter" idx="2"/>
          </p:nvPr>
        </p:nvSpPr>
        <p:spPr>
          <a:xfrm>
            <a:off x="4419600" y="6356350"/>
            <a:ext cx="2133600" cy="368300"/>
          </a:xfrm>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954546715"/>
      </p:ext>
    </p:extLst>
  </p:cSld>
  <p:clrMapOvr>
    <a:masterClrMapping/>
  </p:clrMapOvr>
  <p:transition spd="med"/>
</p:sldLayout>
</file>

<file path=ppt/slideLayouts/slideLayout362.xml><?xml version="1.0" encoding="utf-8"?>
<p:sldLayout xmlns:a="http://schemas.openxmlformats.org/drawingml/2006/main" xmlns:r="http://schemas.openxmlformats.org/officeDocument/2006/relationships" xmlns:p="http://schemas.openxmlformats.org/presentationml/2006/main" showMasterSp="0" type="tx">
  <p:cSld name="11_Picture with Caption">
    <p:bg>
      <p:bgPr>
        <a:solidFill>
          <a:srgbClr val="474747"/>
        </a:solidFill>
        <a:effectLst/>
      </p:bgPr>
    </p:bg>
    <p:spTree>
      <p:nvGrpSpPr>
        <p:cNvPr id="1" name=""/>
        <p:cNvGrpSpPr/>
        <p:nvPr/>
      </p:nvGrpSpPr>
      <p:grpSpPr>
        <a:xfrm>
          <a:off x="0" y="0"/>
          <a:ext cx="0" cy="0"/>
          <a:chOff x="0" y="0"/>
          <a:chExt cx="0" cy="0"/>
        </a:xfrm>
      </p:grpSpPr>
      <p:grpSp>
        <p:nvGrpSpPr>
          <p:cNvPr id="3500" name="Group 2"/>
          <p:cNvGrpSpPr/>
          <p:nvPr/>
        </p:nvGrpSpPr>
        <p:grpSpPr>
          <a:xfrm>
            <a:off x="-1" y="-1"/>
            <a:ext cx="9132890" cy="6845301"/>
            <a:chOff x="0" y="0"/>
            <a:chExt cx="9132888" cy="6845300"/>
          </a:xfrm>
        </p:grpSpPr>
        <p:sp>
          <p:nvSpPr>
            <p:cNvPr id="3471" name="Rectangle 3"/>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grpSp>
          <p:nvGrpSpPr>
            <p:cNvPr id="3495" name="Group 4"/>
            <p:cNvGrpSpPr/>
            <p:nvPr/>
          </p:nvGrpSpPr>
          <p:grpSpPr>
            <a:xfrm>
              <a:off x="390524" y="323850"/>
              <a:ext cx="8366127" cy="6172201"/>
              <a:chOff x="0" y="0"/>
              <a:chExt cx="8366125" cy="6172200"/>
            </a:xfrm>
          </p:grpSpPr>
          <p:sp>
            <p:nvSpPr>
              <p:cNvPr id="3472" name="Rectangle 5"/>
              <p:cNvSpPr/>
              <p:nvPr/>
            </p:nvSpPr>
            <p:spPr>
              <a:xfrm>
                <a:off x="76199" y="38100"/>
                <a:ext cx="8281990" cy="6111876"/>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defTabSz="914400">
                  <a:defRPr sz="2400">
                    <a:solidFill>
                      <a:srgbClr val="FFFFFF"/>
                    </a:solidFill>
                  </a:defRPr>
                </a:pPr>
                <a:endParaRPr/>
              </a:p>
            </p:txBody>
          </p:sp>
          <p:sp>
            <p:nvSpPr>
              <p:cNvPr id="3473" name="Freeform 6"/>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474" name="Freeform 7"/>
              <p:cNvSpPr/>
              <p:nvPr/>
            </p:nvSpPr>
            <p:spPr>
              <a:xfrm>
                <a:off x="438150" y="5097462"/>
                <a:ext cx="3117851" cy="7762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475" name="Freeform 8"/>
              <p:cNvSpPr/>
              <p:nvPr/>
            </p:nvSpPr>
            <p:spPr>
              <a:xfrm>
                <a:off x="6569075" y="309562"/>
                <a:ext cx="1652589" cy="2798764"/>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476" name="Freeform 9"/>
              <p:cNvSpPr/>
              <p:nvPr/>
            </p:nvSpPr>
            <p:spPr>
              <a:xfrm>
                <a:off x="406400" y="1622425"/>
                <a:ext cx="7748589" cy="22256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477" name="Freeform 10"/>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8"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478" name="Freeform 11"/>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479" name="Freeform 12"/>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480" name="Freeform 13"/>
              <p:cNvSpPr/>
              <p:nvPr/>
            </p:nvSpPr>
            <p:spPr>
              <a:xfrm>
                <a:off x="1717675" y="1277937"/>
                <a:ext cx="3138489" cy="668339"/>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481" name="Freeform 14"/>
              <p:cNvSpPr/>
              <p:nvPr/>
            </p:nvSpPr>
            <p:spPr>
              <a:xfrm>
                <a:off x="5111750" y="563562"/>
                <a:ext cx="2898776" cy="1395414"/>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482" name="Freeform 15"/>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483" name="Freeform 16"/>
              <p:cNvSpPr/>
              <p:nvPr/>
            </p:nvSpPr>
            <p:spPr>
              <a:xfrm>
                <a:off x="0" y="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484" name="Freeform 17"/>
              <p:cNvSpPr/>
              <p:nvPr/>
            </p:nvSpPr>
            <p:spPr>
              <a:xfrm>
                <a:off x="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485" name="Freeform 18"/>
              <p:cNvSpPr/>
              <p:nvPr/>
            </p:nvSpPr>
            <p:spPr>
              <a:xfrm>
                <a:off x="819785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486" name="Freeform 19"/>
              <p:cNvSpPr/>
              <p:nvPr/>
            </p:nvSpPr>
            <p:spPr>
              <a:xfrm>
                <a:off x="0" y="598805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487" name="Freeform 20"/>
              <p:cNvSpPr/>
              <p:nvPr/>
            </p:nvSpPr>
            <p:spPr>
              <a:xfrm>
                <a:off x="8197850" y="184150"/>
                <a:ext cx="125414" cy="29718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488" name="Freeform 21"/>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489" name="Freeform 22"/>
              <p:cNvSpPr/>
              <p:nvPr/>
            </p:nvSpPr>
            <p:spPr>
              <a:xfrm>
                <a:off x="4011613" y="5988050"/>
                <a:ext cx="2732088" cy="12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490" name="Freeform 23"/>
              <p:cNvSpPr/>
              <p:nvPr/>
            </p:nvSpPr>
            <p:spPr>
              <a:xfrm>
                <a:off x="8197850" y="2855912"/>
                <a:ext cx="125414" cy="2166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491" name="Freeform 24"/>
              <p:cNvSpPr/>
              <p:nvPr/>
            </p:nvSpPr>
            <p:spPr>
              <a:xfrm>
                <a:off x="0" y="0"/>
                <a:ext cx="168276" cy="3387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492" name="Freeform 25"/>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493" name="Freeform 26"/>
              <p:cNvSpPr/>
              <p:nvPr/>
            </p:nvSpPr>
            <p:spPr>
              <a:xfrm>
                <a:off x="1452562" y="0"/>
                <a:ext cx="4010027" cy="1841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494" name="Freeform 27"/>
              <p:cNvSpPr/>
              <p:nvPr/>
            </p:nvSpPr>
            <p:spPr>
              <a:xfrm>
                <a:off x="4483100" y="0"/>
                <a:ext cx="2711451" cy="117476"/>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grpSp>
        <p:grpSp>
          <p:nvGrpSpPr>
            <p:cNvPr id="3499" name="Group 28"/>
            <p:cNvGrpSpPr/>
            <p:nvPr/>
          </p:nvGrpSpPr>
          <p:grpSpPr>
            <a:xfrm>
              <a:off x="-1" y="-1"/>
              <a:ext cx="1978026" cy="1955801"/>
              <a:chOff x="0" y="0"/>
              <a:chExt cx="1978025" cy="1955800"/>
            </a:xfrm>
          </p:grpSpPr>
          <p:sp>
            <p:nvSpPr>
              <p:cNvPr id="3496" name="Rectangle 29"/>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3497" name="Rectangle 30"/>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3498" name="Rectangle 31"/>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grpSp>
      </p:grpSp>
      <p:sp>
        <p:nvSpPr>
          <p:cNvPr id="3501" name="Text Box 33"/>
          <p:cNvSpPr txBox="1"/>
          <p:nvPr/>
        </p:nvSpPr>
        <p:spPr>
          <a:xfrm>
            <a:off x="519287" y="6552212"/>
            <a:ext cx="836264" cy="21470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nchor="ctr">
            <a:spAutoFit/>
          </a:bodyPr>
          <a:lstStyle>
            <a:lvl1pPr algn="ctr" defTabSz="914400">
              <a:spcBef>
                <a:spcPts val="500"/>
              </a:spcBef>
              <a:defRPr sz="900" b="1">
                <a:solidFill>
                  <a:srgbClr val="FFFFFF"/>
                </a:solidFill>
              </a:defRPr>
            </a:lvl1pPr>
          </a:lstStyle>
          <a:p>
            <a:r>
              <a:t>©2003 TBBMI</a:t>
            </a:r>
          </a:p>
        </p:txBody>
      </p:sp>
      <p:sp>
        <p:nvSpPr>
          <p:cNvPr id="3502" name="Rectangle 34"/>
          <p:cNvSpPr txBox="1"/>
          <p:nvPr/>
        </p:nvSpPr>
        <p:spPr>
          <a:xfrm>
            <a:off x="7584728" y="6514624"/>
            <a:ext cx="654744" cy="26924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nchor="ctr">
            <a:spAutoFit/>
          </a:bodyPr>
          <a:lstStyle>
            <a:lvl1pPr algn="ctr" defTabSz="914400">
              <a:defRPr sz="1000" b="1">
                <a:solidFill>
                  <a:srgbClr val="FFFFFF"/>
                </a:solidFill>
                <a:effectLst>
                  <a:outerShdw blurRad="38100" dist="38100" dir="2700000" rotWithShape="0">
                    <a:srgbClr val="000000"/>
                  </a:outerShdw>
                </a:effectLst>
                <a:latin typeface="Comic Sans MS"/>
                <a:ea typeface="Comic Sans MS"/>
                <a:cs typeface="Comic Sans MS"/>
                <a:sym typeface="Comic Sans MS"/>
              </a:defRPr>
            </a:lvl1pPr>
          </a:lstStyle>
          <a:p>
            <a:r>
              <a:t>7.5.03b.</a:t>
            </a:r>
          </a:p>
        </p:txBody>
      </p:sp>
      <p:sp>
        <p:nvSpPr>
          <p:cNvPr id="3503" name="Title Text"/>
          <p:cNvSpPr txBox="1">
            <a:spLocks noGrp="1"/>
          </p:cNvSpPr>
          <p:nvPr>
            <p:ph type="title"/>
          </p:nvPr>
        </p:nvSpPr>
        <p:spPr>
          <a:xfrm>
            <a:off x="1792288" y="4800600"/>
            <a:ext cx="5486401" cy="566738"/>
          </a:xfrm>
          <a:prstGeom prst="rect">
            <a:avLst/>
          </a:prstGeom>
        </p:spPr>
        <p:txBody>
          <a:bodyPr anchor="b"/>
          <a:lstStyle>
            <a:lvl1pPr algn="l">
              <a:defRPr sz="2000" b="1">
                <a:solidFill>
                  <a:srgbClr val="FFD34A"/>
                </a:solidFill>
                <a:latin typeface="Times Roman"/>
                <a:ea typeface="Times Roman"/>
                <a:cs typeface="Times Roman"/>
                <a:sym typeface="Times Roman"/>
              </a:defRPr>
            </a:lvl1pPr>
          </a:lstStyle>
          <a:p>
            <a:r>
              <a:t>Title Text</a:t>
            </a:r>
          </a:p>
        </p:txBody>
      </p:sp>
      <p:sp>
        <p:nvSpPr>
          <p:cNvPr id="3504" name="Picture Placeholder 2"/>
          <p:cNvSpPr>
            <a:spLocks noGrp="1"/>
          </p:cNvSpPr>
          <p:nvPr>
            <p:ph type="pic" sz="half" idx="21"/>
          </p:nvPr>
        </p:nvSpPr>
        <p:spPr>
          <a:xfrm>
            <a:off x="1792288" y="612775"/>
            <a:ext cx="5486401" cy="4114800"/>
          </a:xfrm>
          <a:prstGeom prst="rect">
            <a:avLst/>
          </a:prstGeom>
        </p:spPr>
        <p:txBody>
          <a:bodyPr lIns="91439" rIns="91439">
            <a:noAutofit/>
          </a:bodyPr>
          <a:lstStyle/>
          <a:p>
            <a:endParaRPr/>
          </a:p>
        </p:txBody>
      </p:sp>
      <p:sp>
        <p:nvSpPr>
          <p:cNvPr id="3505" name="Body Level One…"/>
          <p:cNvSpPr txBox="1">
            <a:spLocks noGrp="1"/>
          </p:cNvSpPr>
          <p:nvPr>
            <p:ph type="body" sz="quarter" idx="1"/>
          </p:nvPr>
        </p:nvSpPr>
        <p:spPr>
          <a:xfrm>
            <a:off x="1792288" y="5367337"/>
            <a:ext cx="5486401" cy="804863"/>
          </a:xfrm>
          <a:prstGeom prst="rect">
            <a:avLst/>
          </a:prstGeom>
        </p:spPr>
        <p:txBody>
          <a:bodyPr/>
          <a:lstStyle>
            <a:lvl1pPr marL="0" indent="0">
              <a:spcBef>
                <a:spcPts val="300"/>
              </a:spcBef>
              <a:buClrTx/>
              <a:buSzTx/>
              <a:buNone/>
              <a:defRPr sz="1400">
                <a:latin typeface="Times Roman"/>
                <a:ea typeface="Times Roman"/>
                <a:cs typeface="Times Roman"/>
                <a:sym typeface="Times Roman"/>
              </a:defRPr>
            </a:lvl1pPr>
            <a:lvl2pPr marL="0" indent="457200">
              <a:spcBef>
                <a:spcPts val="300"/>
              </a:spcBef>
              <a:buClrTx/>
              <a:buSzTx/>
              <a:buNone/>
              <a:defRPr sz="1400">
                <a:latin typeface="Times Roman"/>
                <a:ea typeface="Times Roman"/>
                <a:cs typeface="Times Roman"/>
                <a:sym typeface="Times Roman"/>
              </a:defRPr>
            </a:lvl2pPr>
            <a:lvl3pPr marL="0" indent="914400">
              <a:spcBef>
                <a:spcPts val="300"/>
              </a:spcBef>
              <a:buClrTx/>
              <a:buSzTx/>
              <a:buNone/>
              <a:defRPr sz="1400">
                <a:latin typeface="Times Roman"/>
                <a:ea typeface="Times Roman"/>
                <a:cs typeface="Times Roman"/>
                <a:sym typeface="Times Roman"/>
              </a:defRPr>
            </a:lvl3pPr>
            <a:lvl4pPr marL="0" indent="1371600">
              <a:spcBef>
                <a:spcPts val="300"/>
              </a:spcBef>
              <a:buClrTx/>
              <a:buSzTx/>
              <a:buNone/>
              <a:defRPr sz="1400">
                <a:latin typeface="Times Roman"/>
                <a:ea typeface="Times Roman"/>
                <a:cs typeface="Times Roman"/>
                <a:sym typeface="Times Roman"/>
              </a:defRPr>
            </a:lvl4pPr>
            <a:lvl5pPr marL="0" indent="1828800">
              <a:spcBef>
                <a:spcPts val="300"/>
              </a:spcBef>
              <a:buClrTx/>
              <a:buSzTx/>
              <a:buNone/>
              <a:defRPr sz="1400">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3506" name="Slide Number"/>
          <p:cNvSpPr txBox="1">
            <a:spLocks noGrp="1"/>
          </p:cNvSpPr>
          <p:nvPr>
            <p:ph type="sldNum" sz="quarter" idx="2"/>
          </p:nvPr>
        </p:nvSpPr>
        <p:spPr>
          <a:xfrm>
            <a:off x="4419600" y="6356350"/>
            <a:ext cx="2133600" cy="368300"/>
          </a:xfrm>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137749147"/>
      </p:ext>
    </p:extLst>
  </p:cSld>
  <p:clrMapOvr>
    <a:masterClrMapping/>
  </p:clrMapOvr>
  <p:transition spd="med"/>
</p:sldLayout>
</file>

<file path=ppt/slideLayouts/slideLayout363.xml><?xml version="1.0" encoding="utf-8"?>
<p:sldLayout xmlns:a="http://schemas.openxmlformats.org/drawingml/2006/main" xmlns:r="http://schemas.openxmlformats.org/officeDocument/2006/relationships" xmlns:p="http://schemas.openxmlformats.org/presentationml/2006/main" showMasterSp="0" type="tx">
  <p:cSld name="11_Title and Vertical Text">
    <p:bg>
      <p:bgPr>
        <a:solidFill>
          <a:srgbClr val="474747"/>
        </a:solidFill>
        <a:effectLst/>
      </p:bgPr>
    </p:bg>
    <p:spTree>
      <p:nvGrpSpPr>
        <p:cNvPr id="1" name=""/>
        <p:cNvGrpSpPr/>
        <p:nvPr/>
      </p:nvGrpSpPr>
      <p:grpSpPr>
        <a:xfrm>
          <a:off x="0" y="0"/>
          <a:ext cx="0" cy="0"/>
          <a:chOff x="0" y="0"/>
          <a:chExt cx="0" cy="0"/>
        </a:xfrm>
      </p:grpSpPr>
      <p:grpSp>
        <p:nvGrpSpPr>
          <p:cNvPr id="3542" name="Group 2"/>
          <p:cNvGrpSpPr/>
          <p:nvPr/>
        </p:nvGrpSpPr>
        <p:grpSpPr>
          <a:xfrm>
            <a:off x="-1" y="-1"/>
            <a:ext cx="9132890" cy="6845301"/>
            <a:chOff x="0" y="0"/>
            <a:chExt cx="9132888" cy="6845300"/>
          </a:xfrm>
        </p:grpSpPr>
        <p:sp>
          <p:nvSpPr>
            <p:cNvPr id="3513" name="Rectangle 3"/>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grpSp>
          <p:nvGrpSpPr>
            <p:cNvPr id="3537" name="Group 4"/>
            <p:cNvGrpSpPr/>
            <p:nvPr/>
          </p:nvGrpSpPr>
          <p:grpSpPr>
            <a:xfrm>
              <a:off x="390524" y="323850"/>
              <a:ext cx="8366127" cy="6172201"/>
              <a:chOff x="0" y="0"/>
              <a:chExt cx="8366125" cy="6172200"/>
            </a:xfrm>
          </p:grpSpPr>
          <p:sp>
            <p:nvSpPr>
              <p:cNvPr id="3514" name="Rectangle 5"/>
              <p:cNvSpPr/>
              <p:nvPr/>
            </p:nvSpPr>
            <p:spPr>
              <a:xfrm>
                <a:off x="76199" y="38100"/>
                <a:ext cx="8281990" cy="6111876"/>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defTabSz="914400">
                  <a:defRPr sz="2400">
                    <a:solidFill>
                      <a:srgbClr val="FFFFFF"/>
                    </a:solidFill>
                  </a:defRPr>
                </a:pPr>
                <a:endParaRPr/>
              </a:p>
            </p:txBody>
          </p:sp>
          <p:sp>
            <p:nvSpPr>
              <p:cNvPr id="3515" name="Freeform 6"/>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516" name="Freeform 7"/>
              <p:cNvSpPr/>
              <p:nvPr/>
            </p:nvSpPr>
            <p:spPr>
              <a:xfrm>
                <a:off x="438150" y="5097462"/>
                <a:ext cx="3117851" cy="7762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517" name="Freeform 8"/>
              <p:cNvSpPr/>
              <p:nvPr/>
            </p:nvSpPr>
            <p:spPr>
              <a:xfrm>
                <a:off x="6569075" y="309562"/>
                <a:ext cx="1652589" cy="2798764"/>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518" name="Freeform 9"/>
              <p:cNvSpPr/>
              <p:nvPr/>
            </p:nvSpPr>
            <p:spPr>
              <a:xfrm>
                <a:off x="406400" y="1622425"/>
                <a:ext cx="7748589" cy="22256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519" name="Freeform 10"/>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8"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520" name="Freeform 11"/>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521" name="Freeform 12"/>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522" name="Freeform 13"/>
              <p:cNvSpPr/>
              <p:nvPr/>
            </p:nvSpPr>
            <p:spPr>
              <a:xfrm>
                <a:off x="1717675" y="1277937"/>
                <a:ext cx="3138489" cy="668339"/>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523" name="Freeform 14"/>
              <p:cNvSpPr/>
              <p:nvPr/>
            </p:nvSpPr>
            <p:spPr>
              <a:xfrm>
                <a:off x="5111750" y="563562"/>
                <a:ext cx="2898776" cy="1395414"/>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524" name="Freeform 15"/>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525" name="Freeform 16"/>
              <p:cNvSpPr/>
              <p:nvPr/>
            </p:nvSpPr>
            <p:spPr>
              <a:xfrm>
                <a:off x="0" y="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526" name="Freeform 17"/>
              <p:cNvSpPr/>
              <p:nvPr/>
            </p:nvSpPr>
            <p:spPr>
              <a:xfrm>
                <a:off x="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527" name="Freeform 18"/>
              <p:cNvSpPr/>
              <p:nvPr/>
            </p:nvSpPr>
            <p:spPr>
              <a:xfrm>
                <a:off x="819785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528" name="Freeform 19"/>
              <p:cNvSpPr/>
              <p:nvPr/>
            </p:nvSpPr>
            <p:spPr>
              <a:xfrm>
                <a:off x="0" y="598805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529" name="Freeform 20"/>
              <p:cNvSpPr/>
              <p:nvPr/>
            </p:nvSpPr>
            <p:spPr>
              <a:xfrm>
                <a:off x="8197850" y="184150"/>
                <a:ext cx="125414" cy="29718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530" name="Freeform 21"/>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531" name="Freeform 22"/>
              <p:cNvSpPr/>
              <p:nvPr/>
            </p:nvSpPr>
            <p:spPr>
              <a:xfrm>
                <a:off x="4011613" y="5988050"/>
                <a:ext cx="2732088" cy="12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532" name="Freeform 23"/>
              <p:cNvSpPr/>
              <p:nvPr/>
            </p:nvSpPr>
            <p:spPr>
              <a:xfrm>
                <a:off x="8197850" y="2855912"/>
                <a:ext cx="125414" cy="2166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533" name="Freeform 24"/>
              <p:cNvSpPr/>
              <p:nvPr/>
            </p:nvSpPr>
            <p:spPr>
              <a:xfrm>
                <a:off x="0" y="0"/>
                <a:ext cx="168276" cy="3387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534" name="Freeform 25"/>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535" name="Freeform 26"/>
              <p:cNvSpPr/>
              <p:nvPr/>
            </p:nvSpPr>
            <p:spPr>
              <a:xfrm>
                <a:off x="1452562" y="0"/>
                <a:ext cx="4010027" cy="1841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536" name="Freeform 27"/>
              <p:cNvSpPr/>
              <p:nvPr/>
            </p:nvSpPr>
            <p:spPr>
              <a:xfrm>
                <a:off x="4483100" y="0"/>
                <a:ext cx="2711451" cy="117476"/>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grpSp>
        <p:grpSp>
          <p:nvGrpSpPr>
            <p:cNvPr id="3541" name="Group 28"/>
            <p:cNvGrpSpPr/>
            <p:nvPr/>
          </p:nvGrpSpPr>
          <p:grpSpPr>
            <a:xfrm>
              <a:off x="-1" y="-1"/>
              <a:ext cx="1978026" cy="1955801"/>
              <a:chOff x="0" y="0"/>
              <a:chExt cx="1978025" cy="1955800"/>
            </a:xfrm>
          </p:grpSpPr>
          <p:sp>
            <p:nvSpPr>
              <p:cNvPr id="3538" name="Rectangle 29"/>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3539" name="Rectangle 30"/>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3540" name="Rectangle 31"/>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grpSp>
      </p:grpSp>
      <p:sp>
        <p:nvSpPr>
          <p:cNvPr id="3543" name="Text Box 33"/>
          <p:cNvSpPr txBox="1"/>
          <p:nvPr/>
        </p:nvSpPr>
        <p:spPr>
          <a:xfrm>
            <a:off x="519287" y="6552212"/>
            <a:ext cx="836264" cy="21470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nchor="ctr">
            <a:spAutoFit/>
          </a:bodyPr>
          <a:lstStyle>
            <a:lvl1pPr algn="ctr" defTabSz="914400">
              <a:spcBef>
                <a:spcPts val="500"/>
              </a:spcBef>
              <a:defRPr sz="900" b="1">
                <a:solidFill>
                  <a:srgbClr val="FFFFFF"/>
                </a:solidFill>
              </a:defRPr>
            </a:lvl1pPr>
          </a:lstStyle>
          <a:p>
            <a:r>
              <a:t>©2003 TBBMI</a:t>
            </a:r>
          </a:p>
        </p:txBody>
      </p:sp>
      <p:sp>
        <p:nvSpPr>
          <p:cNvPr id="3544" name="Rectangle 34"/>
          <p:cNvSpPr txBox="1"/>
          <p:nvPr/>
        </p:nvSpPr>
        <p:spPr>
          <a:xfrm>
            <a:off x="7584728" y="6514624"/>
            <a:ext cx="654744" cy="26924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nchor="ctr">
            <a:spAutoFit/>
          </a:bodyPr>
          <a:lstStyle>
            <a:lvl1pPr algn="ctr" defTabSz="914400">
              <a:defRPr sz="1000" b="1">
                <a:solidFill>
                  <a:srgbClr val="FFFFFF"/>
                </a:solidFill>
                <a:effectLst>
                  <a:outerShdw blurRad="38100" dist="38100" dir="2700000" rotWithShape="0">
                    <a:srgbClr val="000000"/>
                  </a:outerShdw>
                </a:effectLst>
                <a:latin typeface="Comic Sans MS"/>
                <a:ea typeface="Comic Sans MS"/>
                <a:cs typeface="Comic Sans MS"/>
                <a:sym typeface="Comic Sans MS"/>
              </a:defRPr>
            </a:lvl1pPr>
          </a:lstStyle>
          <a:p>
            <a:r>
              <a:t>7.5.03b.</a:t>
            </a:r>
          </a:p>
        </p:txBody>
      </p:sp>
      <p:sp>
        <p:nvSpPr>
          <p:cNvPr id="3545" name="Title Text"/>
          <p:cNvSpPr txBox="1">
            <a:spLocks noGrp="1"/>
          </p:cNvSpPr>
          <p:nvPr>
            <p:ph type="title"/>
          </p:nvPr>
        </p:nvSpPr>
        <p:spPr>
          <a:xfrm>
            <a:off x="457200" y="274638"/>
            <a:ext cx="8229600" cy="1143001"/>
          </a:xfrm>
          <a:prstGeom prst="rect">
            <a:avLst/>
          </a:prstGeom>
        </p:spPr>
        <p:txBody>
          <a:bodyPr anchor="t"/>
          <a:lstStyle>
            <a:lvl1pPr algn="l">
              <a:defRPr>
                <a:solidFill>
                  <a:srgbClr val="FFD34A"/>
                </a:solidFill>
                <a:latin typeface="Times Roman"/>
                <a:ea typeface="Times Roman"/>
                <a:cs typeface="Times Roman"/>
                <a:sym typeface="Times Roman"/>
              </a:defRPr>
            </a:lvl1pPr>
          </a:lstStyle>
          <a:p>
            <a:r>
              <a:t>Title Text</a:t>
            </a:r>
          </a:p>
        </p:txBody>
      </p:sp>
      <p:sp>
        <p:nvSpPr>
          <p:cNvPr id="3546" name="Body Level One…"/>
          <p:cNvSpPr txBox="1">
            <a:spLocks noGrp="1"/>
          </p:cNvSpPr>
          <p:nvPr>
            <p:ph type="body" idx="1"/>
          </p:nvPr>
        </p:nvSpPr>
        <p:spPr>
          <a:xfrm>
            <a:off x="457200" y="1600200"/>
            <a:ext cx="8229600" cy="4525963"/>
          </a:xfrm>
          <a:prstGeom prst="rect">
            <a:avLst/>
          </a:prstGeom>
        </p:spPr>
        <p:txBody>
          <a:bodyPr vert="eaVert"/>
          <a:lstStyle>
            <a:lvl1pPr>
              <a:buClr>
                <a:srgbClr val="790015"/>
              </a:buClr>
              <a:buChar char=""/>
              <a:defRPr>
                <a:latin typeface="Times Roman"/>
                <a:ea typeface="Times Roman"/>
                <a:cs typeface="Times Roman"/>
                <a:sym typeface="Times Roman"/>
              </a:defRPr>
            </a:lvl1pPr>
            <a:lvl2pPr>
              <a:buClr>
                <a:srgbClr val="790015"/>
              </a:buClr>
              <a:buSzPct val="100000"/>
              <a:buChar char="–"/>
              <a:defRPr>
                <a:latin typeface="Times Roman"/>
                <a:ea typeface="Times Roman"/>
                <a:cs typeface="Times Roman"/>
                <a:sym typeface="Times Roman"/>
              </a:defRPr>
            </a:lvl2pPr>
            <a:lvl3pPr>
              <a:buClr>
                <a:srgbClr val="790015"/>
              </a:buClr>
              <a:buSzPct val="100000"/>
              <a:buChar char="•"/>
              <a:defRPr>
                <a:latin typeface="Times Roman"/>
                <a:ea typeface="Times Roman"/>
                <a:cs typeface="Times Roman"/>
                <a:sym typeface="Times Roman"/>
              </a:defRPr>
            </a:lvl3pPr>
            <a:lvl4pPr>
              <a:buClr>
                <a:srgbClr val="790015"/>
              </a:buClr>
              <a:buSzPct val="100000"/>
              <a:buChar char="–"/>
              <a:defRPr>
                <a:latin typeface="Times Roman"/>
                <a:ea typeface="Times Roman"/>
                <a:cs typeface="Times Roman"/>
                <a:sym typeface="Times Roman"/>
              </a:defRPr>
            </a:lvl4pPr>
            <a:lvl5pPr>
              <a:buClr>
                <a:srgbClr val="790015"/>
              </a:buClr>
              <a:buSzPct val="100000"/>
              <a:buChar char="•"/>
              <a:defRPr>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3547" name="Slide Number"/>
          <p:cNvSpPr txBox="1">
            <a:spLocks noGrp="1"/>
          </p:cNvSpPr>
          <p:nvPr>
            <p:ph type="sldNum" sz="quarter" idx="2"/>
          </p:nvPr>
        </p:nvSpPr>
        <p:spPr>
          <a:xfrm>
            <a:off x="4419600" y="6356350"/>
            <a:ext cx="2133600" cy="368300"/>
          </a:xfrm>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687934316"/>
      </p:ext>
    </p:extLst>
  </p:cSld>
  <p:clrMapOvr>
    <a:masterClrMapping/>
  </p:clrMapOvr>
  <p:transition spd="med"/>
</p:sldLayout>
</file>

<file path=ppt/slideLayouts/slideLayout364.xml><?xml version="1.0" encoding="utf-8"?>
<p:sldLayout xmlns:a="http://schemas.openxmlformats.org/drawingml/2006/main" xmlns:r="http://schemas.openxmlformats.org/officeDocument/2006/relationships" xmlns:p="http://schemas.openxmlformats.org/presentationml/2006/main" showMasterSp="0" type="tx">
  <p:cSld name="11_Vertical Title and Text">
    <p:bg>
      <p:bgPr>
        <a:solidFill>
          <a:srgbClr val="474747"/>
        </a:solidFill>
        <a:effectLst/>
      </p:bgPr>
    </p:bg>
    <p:spTree>
      <p:nvGrpSpPr>
        <p:cNvPr id="1" name=""/>
        <p:cNvGrpSpPr/>
        <p:nvPr/>
      </p:nvGrpSpPr>
      <p:grpSpPr>
        <a:xfrm>
          <a:off x="0" y="0"/>
          <a:ext cx="0" cy="0"/>
          <a:chOff x="0" y="0"/>
          <a:chExt cx="0" cy="0"/>
        </a:xfrm>
      </p:grpSpPr>
      <p:grpSp>
        <p:nvGrpSpPr>
          <p:cNvPr id="3583" name="Group 2"/>
          <p:cNvGrpSpPr/>
          <p:nvPr/>
        </p:nvGrpSpPr>
        <p:grpSpPr>
          <a:xfrm>
            <a:off x="-1" y="-1"/>
            <a:ext cx="9132890" cy="6845301"/>
            <a:chOff x="0" y="0"/>
            <a:chExt cx="9132888" cy="6845300"/>
          </a:xfrm>
        </p:grpSpPr>
        <p:sp>
          <p:nvSpPr>
            <p:cNvPr id="3554" name="Rectangle 3"/>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grpSp>
          <p:nvGrpSpPr>
            <p:cNvPr id="3578" name="Group 4"/>
            <p:cNvGrpSpPr/>
            <p:nvPr/>
          </p:nvGrpSpPr>
          <p:grpSpPr>
            <a:xfrm>
              <a:off x="390524" y="323850"/>
              <a:ext cx="8366127" cy="6172201"/>
              <a:chOff x="0" y="0"/>
              <a:chExt cx="8366125" cy="6172200"/>
            </a:xfrm>
          </p:grpSpPr>
          <p:sp>
            <p:nvSpPr>
              <p:cNvPr id="3555" name="Rectangle 5"/>
              <p:cNvSpPr/>
              <p:nvPr/>
            </p:nvSpPr>
            <p:spPr>
              <a:xfrm>
                <a:off x="76199" y="38100"/>
                <a:ext cx="8281990" cy="6111876"/>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defTabSz="914400">
                  <a:defRPr sz="2400">
                    <a:solidFill>
                      <a:srgbClr val="FFFFFF"/>
                    </a:solidFill>
                  </a:defRPr>
                </a:pPr>
                <a:endParaRPr/>
              </a:p>
            </p:txBody>
          </p:sp>
          <p:sp>
            <p:nvSpPr>
              <p:cNvPr id="3556" name="Freeform 6"/>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557" name="Freeform 7"/>
              <p:cNvSpPr/>
              <p:nvPr/>
            </p:nvSpPr>
            <p:spPr>
              <a:xfrm>
                <a:off x="438150" y="5097462"/>
                <a:ext cx="3117851" cy="7762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558" name="Freeform 8"/>
              <p:cNvSpPr/>
              <p:nvPr/>
            </p:nvSpPr>
            <p:spPr>
              <a:xfrm>
                <a:off x="6569075" y="309562"/>
                <a:ext cx="1652589" cy="2798764"/>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559" name="Freeform 9"/>
              <p:cNvSpPr/>
              <p:nvPr/>
            </p:nvSpPr>
            <p:spPr>
              <a:xfrm>
                <a:off x="406400" y="1622425"/>
                <a:ext cx="7748589" cy="22256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560" name="Freeform 10"/>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8"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561" name="Freeform 11"/>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562" name="Freeform 12"/>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563" name="Freeform 13"/>
              <p:cNvSpPr/>
              <p:nvPr/>
            </p:nvSpPr>
            <p:spPr>
              <a:xfrm>
                <a:off x="1717675" y="1277937"/>
                <a:ext cx="3138489" cy="668339"/>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564" name="Freeform 14"/>
              <p:cNvSpPr/>
              <p:nvPr/>
            </p:nvSpPr>
            <p:spPr>
              <a:xfrm>
                <a:off x="5111750" y="563562"/>
                <a:ext cx="2898776" cy="1395414"/>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565" name="Freeform 15"/>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566" name="Freeform 16"/>
              <p:cNvSpPr/>
              <p:nvPr/>
            </p:nvSpPr>
            <p:spPr>
              <a:xfrm>
                <a:off x="0" y="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567" name="Freeform 17"/>
              <p:cNvSpPr/>
              <p:nvPr/>
            </p:nvSpPr>
            <p:spPr>
              <a:xfrm>
                <a:off x="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568" name="Freeform 18"/>
              <p:cNvSpPr/>
              <p:nvPr/>
            </p:nvSpPr>
            <p:spPr>
              <a:xfrm>
                <a:off x="819785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569" name="Freeform 19"/>
              <p:cNvSpPr/>
              <p:nvPr/>
            </p:nvSpPr>
            <p:spPr>
              <a:xfrm>
                <a:off x="0" y="598805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570" name="Freeform 20"/>
              <p:cNvSpPr/>
              <p:nvPr/>
            </p:nvSpPr>
            <p:spPr>
              <a:xfrm>
                <a:off x="8197850" y="184150"/>
                <a:ext cx="125414" cy="29718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571" name="Freeform 21"/>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572" name="Freeform 22"/>
              <p:cNvSpPr/>
              <p:nvPr/>
            </p:nvSpPr>
            <p:spPr>
              <a:xfrm>
                <a:off x="4011613" y="5988050"/>
                <a:ext cx="2732088" cy="12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573" name="Freeform 23"/>
              <p:cNvSpPr/>
              <p:nvPr/>
            </p:nvSpPr>
            <p:spPr>
              <a:xfrm>
                <a:off x="8197850" y="2855912"/>
                <a:ext cx="125414" cy="2166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574" name="Freeform 24"/>
              <p:cNvSpPr/>
              <p:nvPr/>
            </p:nvSpPr>
            <p:spPr>
              <a:xfrm>
                <a:off x="0" y="0"/>
                <a:ext cx="168276" cy="3387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575" name="Freeform 25"/>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576" name="Freeform 26"/>
              <p:cNvSpPr/>
              <p:nvPr/>
            </p:nvSpPr>
            <p:spPr>
              <a:xfrm>
                <a:off x="1452562" y="0"/>
                <a:ext cx="4010027" cy="1841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577" name="Freeform 27"/>
              <p:cNvSpPr/>
              <p:nvPr/>
            </p:nvSpPr>
            <p:spPr>
              <a:xfrm>
                <a:off x="4483100" y="0"/>
                <a:ext cx="2711451" cy="117476"/>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grpSp>
        <p:grpSp>
          <p:nvGrpSpPr>
            <p:cNvPr id="3582" name="Group 28"/>
            <p:cNvGrpSpPr/>
            <p:nvPr/>
          </p:nvGrpSpPr>
          <p:grpSpPr>
            <a:xfrm>
              <a:off x="-1" y="-1"/>
              <a:ext cx="1978026" cy="1955801"/>
              <a:chOff x="0" y="0"/>
              <a:chExt cx="1978025" cy="1955800"/>
            </a:xfrm>
          </p:grpSpPr>
          <p:sp>
            <p:nvSpPr>
              <p:cNvPr id="3579" name="Rectangle 29"/>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3580" name="Rectangle 30"/>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3581" name="Rectangle 31"/>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grpSp>
      </p:grpSp>
      <p:sp>
        <p:nvSpPr>
          <p:cNvPr id="3584" name="Text Box 33"/>
          <p:cNvSpPr txBox="1"/>
          <p:nvPr/>
        </p:nvSpPr>
        <p:spPr>
          <a:xfrm>
            <a:off x="519287" y="6552212"/>
            <a:ext cx="836264" cy="21470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nchor="ctr">
            <a:spAutoFit/>
          </a:bodyPr>
          <a:lstStyle>
            <a:lvl1pPr algn="ctr" defTabSz="914400">
              <a:spcBef>
                <a:spcPts val="500"/>
              </a:spcBef>
              <a:defRPr sz="900" b="1">
                <a:solidFill>
                  <a:srgbClr val="FFFFFF"/>
                </a:solidFill>
              </a:defRPr>
            </a:lvl1pPr>
          </a:lstStyle>
          <a:p>
            <a:r>
              <a:t>©2003 TBBMI</a:t>
            </a:r>
          </a:p>
        </p:txBody>
      </p:sp>
      <p:sp>
        <p:nvSpPr>
          <p:cNvPr id="3585" name="Rectangle 34"/>
          <p:cNvSpPr txBox="1"/>
          <p:nvPr/>
        </p:nvSpPr>
        <p:spPr>
          <a:xfrm>
            <a:off x="7584728" y="6514624"/>
            <a:ext cx="654744" cy="26924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nchor="ctr">
            <a:spAutoFit/>
          </a:bodyPr>
          <a:lstStyle>
            <a:lvl1pPr algn="ctr" defTabSz="914400">
              <a:defRPr sz="1000" b="1">
                <a:solidFill>
                  <a:srgbClr val="FFFFFF"/>
                </a:solidFill>
                <a:effectLst>
                  <a:outerShdw blurRad="38100" dist="38100" dir="2700000" rotWithShape="0">
                    <a:srgbClr val="000000"/>
                  </a:outerShdw>
                </a:effectLst>
                <a:latin typeface="Comic Sans MS"/>
                <a:ea typeface="Comic Sans MS"/>
                <a:cs typeface="Comic Sans MS"/>
                <a:sym typeface="Comic Sans MS"/>
              </a:defRPr>
            </a:lvl1pPr>
          </a:lstStyle>
          <a:p>
            <a:r>
              <a:t>7.5.03b.</a:t>
            </a:r>
          </a:p>
        </p:txBody>
      </p:sp>
      <p:sp>
        <p:nvSpPr>
          <p:cNvPr id="3586" name="Title Text"/>
          <p:cNvSpPr txBox="1">
            <a:spLocks noGrp="1"/>
          </p:cNvSpPr>
          <p:nvPr>
            <p:ph type="title"/>
          </p:nvPr>
        </p:nvSpPr>
        <p:spPr>
          <a:xfrm>
            <a:off x="6629400" y="274638"/>
            <a:ext cx="2057400" cy="5851526"/>
          </a:xfrm>
          <a:prstGeom prst="rect">
            <a:avLst/>
          </a:prstGeom>
        </p:spPr>
        <p:txBody>
          <a:bodyPr vert="eaVert" anchor="t"/>
          <a:lstStyle>
            <a:lvl1pPr algn="l">
              <a:defRPr>
                <a:solidFill>
                  <a:srgbClr val="FFD34A"/>
                </a:solidFill>
                <a:latin typeface="Times Roman"/>
                <a:ea typeface="Times Roman"/>
                <a:cs typeface="Times Roman"/>
                <a:sym typeface="Times Roman"/>
              </a:defRPr>
            </a:lvl1pPr>
          </a:lstStyle>
          <a:p>
            <a:r>
              <a:t>Title Text</a:t>
            </a:r>
          </a:p>
        </p:txBody>
      </p:sp>
      <p:sp>
        <p:nvSpPr>
          <p:cNvPr id="3587" name="Body Level One…"/>
          <p:cNvSpPr txBox="1">
            <a:spLocks noGrp="1"/>
          </p:cNvSpPr>
          <p:nvPr>
            <p:ph type="body" idx="1"/>
          </p:nvPr>
        </p:nvSpPr>
        <p:spPr>
          <a:xfrm>
            <a:off x="457200" y="274638"/>
            <a:ext cx="6019800" cy="5851526"/>
          </a:xfrm>
          <a:prstGeom prst="rect">
            <a:avLst/>
          </a:prstGeom>
        </p:spPr>
        <p:txBody>
          <a:bodyPr vert="eaVert"/>
          <a:lstStyle>
            <a:lvl1pPr>
              <a:buClr>
                <a:srgbClr val="790015"/>
              </a:buClr>
              <a:buChar char=""/>
              <a:defRPr>
                <a:latin typeface="Times Roman"/>
                <a:ea typeface="Times Roman"/>
                <a:cs typeface="Times Roman"/>
                <a:sym typeface="Times Roman"/>
              </a:defRPr>
            </a:lvl1pPr>
            <a:lvl2pPr>
              <a:buClr>
                <a:srgbClr val="790015"/>
              </a:buClr>
              <a:buSzPct val="100000"/>
              <a:buChar char="–"/>
              <a:defRPr>
                <a:latin typeface="Times Roman"/>
                <a:ea typeface="Times Roman"/>
                <a:cs typeface="Times Roman"/>
                <a:sym typeface="Times Roman"/>
              </a:defRPr>
            </a:lvl2pPr>
            <a:lvl3pPr>
              <a:buClr>
                <a:srgbClr val="790015"/>
              </a:buClr>
              <a:buSzPct val="100000"/>
              <a:buChar char="•"/>
              <a:defRPr>
                <a:latin typeface="Times Roman"/>
                <a:ea typeface="Times Roman"/>
                <a:cs typeface="Times Roman"/>
                <a:sym typeface="Times Roman"/>
              </a:defRPr>
            </a:lvl3pPr>
            <a:lvl4pPr>
              <a:buClr>
                <a:srgbClr val="790015"/>
              </a:buClr>
              <a:buSzPct val="100000"/>
              <a:buChar char="–"/>
              <a:defRPr>
                <a:latin typeface="Times Roman"/>
                <a:ea typeface="Times Roman"/>
                <a:cs typeface="Times Roman"/>
                <a:sym typeface="Times Roman"/>
              </a:defRPr>
            </a:lvl4pPr>
            <a:lvl5pPr>
              <a:buClr>
                <a:srgbClr val="790015"/>
              </a:buClr>
              <a:buSzPct val="100000"/>
              <a:buChar char="•"/>
              <a:defRPr>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3588" name="Slide Number"/>
          <p:cNvSpPr txBox="1">
            <a:spLocks noGrp="1"/>
          </p:cNvSpPr>
          <p:nvPr>
            <p:ph type="sldNum" sz="quarter" idx="2"/>
          </p:nvPr>
        </p:nvSpPr>
        <p:spPr>
          <a:xfrm>
            <a:off x="4419600" y="6356350"/>
            <a:ext cx="2133600" cy="368300"/>
          </a:xfrm>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770723099"/>
      </p:ext>
    </p:extLst>
  </p:cSld>
  <p:clrMapOvr>
    <a:masterClrMapping/>
  </p:clrMapOvr>
  <p:transition spd="med"/>
</p:sldLayout>
</file>

<file path=ppt/slideLayouts/slideLayout365.xml><?xml version="1.0" encoding="utf-8"?>
<p:sldLayout xmlns:a="http://schemas.openxmlformats.org/drawingml/2006/main" xmlns:r="http://schemas.openxmlformats.org/officeDocument/2006/relationships" xmlns:p="http://schemas.openxmlformats.org/presentationml/2006/main" showMasterSp="0" type="tx">
  <p:cSld name="7_Title Slide">
    <p:bg>
      <p:bgPr>
        <a:solidFill>
          <a:srgbClr val="474747"/>
        </a:solidFill>
        <a:effectLst/>
      </p:bgPr>
    </p:bg>
    <p:spTree>
      <p:nvGrpSpPr>
        <p:cNvPr id="1" name=""/>
        <p:cNvGrpSpPr/>
        <p:nvPr/>
      </p:nvGrpSpPr>
      <p:grpSpPr>
        <a:xfrm>
          <a:off x="0" y="0"/>
          <a:ext cx="0" cy="0"/>
          <a:chOff x="0" y="0"/>
          <a:chExt cx="0" cy="0"/>
        </a:xfrm>
      </p:grpSpPr>
      <p:grpSp>
        <p:nvGrpSpPr>
          <p:cNvPr id="3624" name="Group 2"/>
          <p:cNvGrpSpPr/>
          <p:nvPr/>
        </p:nvGrpSpPr>
        <p:grpSpPr>
          <a:xfrm>
            <a:off x="-1" y="2"/>
            <a:ext cx="9132890" cy="6845301"/>
            <a:chOff x="0" y="1"/>
            <a:chExt cx="9132888" cy="6845300"/>
          </a:xfrm>
        </p:grpSpPr>
        <p:sp>
          <p:nvSpPr>
            <p:cNvPr id="3595" name="Rectangle 3"/>
            <p:cNvSpPr/>
            <p:nvPr/>
          </p:nvSpPr>
          <p:spPr>
            <a:xfrm>
              <a:off x="-1" y="1"/>
              <a:ext cx="9132890" cy="6845301"/>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2400">
                  <a:solidFill>
                    <a:srgbClr val="FFFFFF"/>
                  </a:solidFill>
                  <a:latin typeface="Times Roman"/>
                  <a:ea typeface="Times Roman"/>
                  <a:cs typeface="Times Roman"/>
                  <a:sym typeface="Times Roman"/>
                </a:defRPr>
              </a:pPr>
              <a:endParaRPr/>
            </a:p>
          </p:txBody>
        </p:sp>
        <p:grpSp>
          <p:nvGrpSpPr>
            <p:cNvPr id="3619" name="Group 4"/>
            <p:cNvGrpSpPr/>
            <p:nvPr/>
          </p:nvGrpSpPr>
          <p:grpSpPr>
            <a:xfrm>
              <a:off x="390524" y="323851"/>
              <a:ext cx="8366127" cy="6172201"/>
              <a:chOff x="0" y="0"/>
              <a:chExt cx="8366125" cy="6172200"/>
            </a:xfrm>
          </p:grpSpPr>
          <p:sp>
            <p:nvSpPr>
              <p:cNvPr id="3596" name="Rectangle 5"/>
              <p:cNvSpPr/>
              <p:nvPr/>
            </p:nvSpPr>
            <p:spPr>
              <a:xfrm>
                <a:off x="76199" y="38100"/>
                <a:ext cx="8281990" cy="6111876"/>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sz="2400">
                    <a:solidFill>
                      <a:srgbClr val="FFFFFF"/>
                    </a:solidFill>
                  </a:defRPr>
                </a:pPr>
                <a:endParaRPr/>
              </a:p>
            </p:txBody>
          </p:sp>
          <p:sp>
            <p:nvSpPr>
              <p:cNvPr id="3597" name="Freeform 6"/>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598" name="Freeform 7"/>
              <p:cNvSpPr/>
              <p:nvPr/>
            </p:nvSpPr>
            <p:spPr>
              <a:xfrm>
                <a:off x="438150" y="5097462"/>
                <a:ext cx="3117851" cy="7762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599" name="Freeform 8"/>
              <p:cNvSpPr/>
              <p:nvPr/>
            </p:nvSpPr>
            <p:spPr>
              <a:xfrm>
                <a:off x="6569075" y="309562"/>
                <a:ext cx="1652589" cy="2798764"/>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600" name="Freeform 9"/>
              <p:cNvSpPr/>
              <p:nvPr/>
            </p:nvSpPr>
            <p:spPr>
              <a:xfrm>
                <a:off x="406400" y="1622425"/>
                <a:ext cx="7748589" cy="22256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601" name="Freeform 10"/>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8"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602" name="Freeform 11"/>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603" name="Freeform 12"/>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604" name="Freeform 13"/>
              <p:cNvSpPr/>
              <p:nvPr/>
            </p:nvSpPr>
            <p:spPr>
              <a:xfrm>
                <a:off x="1717675" y="1277937"/>
                <a:ext cx="3138489" cy="668339"/>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605" name="Freeform 14"/>
              <p:cNvSpPr/>
              <p:nvPr/>
            </p:nvSpPr>
            <p:spPr>
              <a:xfrm>
                <a:off x="5111750" y="563562"/>
                <a:ext cx="2898776" cy="1395414"/>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606" name="Freeform 15"/>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607" name="Freeform 16"/>
              <p:cNvSpPr/>
              <p:nvPr/>
            </p:nvSpPr>
            <p:spPr>
              <a:xfrm>
                <a:off x="0" y="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608" name="Freeform 17"/>
              <p:cNvSpPr/>
              <p:nvPr/>
            </p:nvSpPr>
            <p:spPr>
              <a:xfrm>
                <a:off x="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609" name="Freeform 18"/>
              <p:cNvSpPr/>
              <p:nvPr/>
            </p:nvSpPr>
            <p:spPr>
              <a:xfrm>
                <a:off x="819785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610" name="Freeform 19"/>
              <p:cNvSpPr/>
              <p:nvPr/>
            </p:nvSpPr>
            <p:spPr>
              <a:xfrm>
                <a:off x="0" y="598805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611" name="Freeform 20"/>
              <p:cNvSpPr/>
              <p:nvPr/>
            </p:nvSpPr>
            <p:spPr>
              <a:xfrm>
                <a:off x="8197850" y="184150"/>
                <a:ext cx="125414" cy="29718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612" name="Freeform 21"/>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613" name="Freeform 22"/>
              <p:cNvSpPr/>
              <p:nvPr/>
            </p:nvSpPr>
            <p:spPr>
              <a:xfrm>
                <a:off x="4011613" y="5988050"/>
                <a:ext cx="2732088" cy="12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614" name="Freeform 23"/>
              <p:cNvSpPr/>
              <p:nvPr/>
            </p:nvSpPr>
            <p:spPr>
              <a:xfrm>
                <a:off x="8197850" y="2855912"/>
                <a:ext cx="125414" cy="2166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615" name="Freeform 24"/>
              <p:cNvSpPr/>
              <p:nvPr/>
            </p:nvSpPr>
            <p:spPr>
              <a:xfrm>
                <a:off x="0" y="0"/>
                <a:ext cx="168276" cy="3387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616" name="Freeform 25"/>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617" name="Freeform 26"/>
              <p:cNvSpPr/>
              <p:nvPr/>
            </p:nvSpPr>
            <p:spPr>
              <a:xfrm>
                <a:off x="1452562" y="0"/>
                <a:ext cx="4010027" cy="1841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618" name="Freeform 27"/>
              <p:cNvSpPr/>
              <p:nvPr/>
            </p:nvSpPr>
            <p:spPr>
              <a:xfrm>
                <a:off x="4483100" y="0"/>
                <a:ext cx="2711451" cy="117476"/>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grpSp>
        <p:grpSp>
          <p:nvGrpSpPr>
            <p:cNvPr id="3623" name="Group 28"/>
            <p:cNvGrpSpPr/>
            <p:nvPr/>
          </p:nvGrpSpPr>
          <p:grpSpPr>
            <a:xfrm>
              <a:off x="-1" y="1"/>
              <a:ext cx="1978026" cy="1955801"/>
              <a:chOff x="0" y="0"/>
              <a:chExt cx="1978025" cy="1955800"/>
            </a:xfrm>
          </p:grpSpPr>
          <p:sp>
            <p:nvSpPr>
              <p:cNvPr id="3620" name="Rectangle 29"/>
              <p:cNvSpPr/>
              <p:nvPr/>
            </p:nvSpPr>
            <p:spPr>
              <a:xfrm>
                <a:off x="-1" y="1"/>
                <a:ext cx="1978026" cy="1955801"/>
              </a:xfrm>
              <a:prstGeom prst="rect">
                <a:avLst/>
              </a:prstGeom>
              <a:solidFill>
                <a:srgbClr val="1A0004"/>
              </a:solidFill>
              <a:ln w="12700" cap="flat">
                <a:noFill/>
                <a:miter lim="400000"/>
              </a:ln>
              <a:effectLst/>
            </p:spPr>
            <p:txBody>
              <a:bodyPr wrap="square" lIns="45719" tIns="45719" rIns="45719" bIns="45719" numCol="1" anchor="ctr">
                <a:noAutofit/>
              </a:bodyPr>
              <a:lstStyle/>
              <a:p>
                <a:pPr>
                  <a:defRPr sz="2400">
                    <a:solidFill>
                      <a:srgbClr val="FFFFFF"/>
                    </a:solidFill>
                    <a:latin typeface="Times Roman"/>
                    <a:ea typeface="Times Roman"/>
                    <a:cs typeface="Times Roman"/>
                    <a:sym typeface="Times Roman"/>
                  </a:defRPr>
                </a:pPr>
                <a:endParaRPr/>
              </a:p>
            </p:txBody>
          </p:sp>
          <p:sp>
            <p:nvSpPr>
              <p:cNvPr id="3621" name="Rectangle 30"/>
              <p:cNvSpPr/>
              <p:nvPr/>
            </p:nvSpPr>
            <p:spPr>
              <a:xfrm>
                <a:off x="390524" y="320676"/>
                <a:ext cx="1587501" cy="1635126"/>
              </a:xfrm>
              <a:prstGeom prst="rect">
                <a:avLst/>
              </a:prstGeom>
              <a:solidFill>
                <a:srgbClr val="474747"/>
              </a:solidFill>
              <a:ln w="12700" cap="flat">
                <a:noFill/>
                <a:miter lim="400000"/>
              </a:ln>
              <a:effectLst/>
            </p:spPr>
            <p:txBody>
              <a:bodyPr wrap="square" lIns="45719" tIns="45719" rIns="45719" bIns="45719" numCol="1" anchor="ctr">
                <a:noAutofit/>
              </a:bodyPr>
              <a:lstStyle/>
              <a:p>
                <a:pPr>
                  <a:defRPr sz="2400">
                    <a:solidFill>
                      <a:srgbClr val="FFFFFF"/>
                    </a:solidFill>
                    <a:latin typeface="Times Roman"/>
                    <a:ea typeface="Times Roman"/>
                    <a:cs typeface="Times Roman"/>
                    <a:sym typeface="Times Roman"/>
                  </a:defRPr>
                </a:pPr>
                <a:endParaRPr/>
              </a:p>
            </p:txBody>
          </p:sp>
          <p:sp>
            <p:nvSpPr>
              <p:cNvPr id="3622" name="Rectangle 31"/>
              <p:cNvSpPr/>
              <p:nvPr/>
            </p:nvSpPr>
            <p:spPr>
              <a:xfrm>
                <a:off x="-1" y="0"/>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2400">
                    <a:solidFill>
                      <a:srgbClr val="FFFFFF"/>
                    </a:solidFill>
                    <a:latin typeface="Times Roman"/>
                    <a:ea typeface="Times Roman"/>
                    <a:cs typeface="Times Roman"/>
                    <a:sym typeface="Times Roman"/>
                  </a:defRPr>
                </a:pPr>
                <a:endParaRPr/>
              </a:p>
            </p:txBody>
          </p:sp>
        </p:grpSp>
      </p:grpSp>
      <p:sp>
        <p:nvSpPr>
          <p:cNvPr id="3625" name="Text Box 33"/>
          <p:cNvSpPr txBox="1"/>
          <p:nvPr/>
        </p:nvSpPr>
        <p:spPr>
          <a:xfrm>
            <a:off x="521314" y="6552212"/>
            <a:ext cx="836264" cy="21470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nchor="ctr">
            <a:spAutoFit/>
          </a:bodyPr>
          <a:lstStyle>
            <a:lvl1pPr>
              <a:spcBef>
                <a:spcPts val="500"/>
              </a:spcBef>
              <a:defRPr sz="900" b="1">
                <a:solidFill>
                  <a:srgbClr val="FFFFFF"/>
                </a:solidFill>
              </a:defRPr>
            </a:lvl1pPr>
          </a:lstStyle>
          <a:p>
            <a:r>
              <a:t>©2003 TBBMI</a:t>
            </a:r>
          </a:p>
        </p:txBody>
      </p:sp>
      <p:sp>
        <p:nvSpPr>
          <p:cNvPr id="3626" name="Rectangle 34"/>
          <p:cNvSpPr txBox="1"/>
          <p:nvPr/>
        </p:nvSpPr>
        <p:spPr>
          <a:xfrm>
            <a:off x="7586565" y="6514624"/>
            <a:ext cx="654743" cy="26924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nchor="ctr">
            <a:spAutoFit/>
          </a:bodyPr>
          <a:lstStyle>
            <a:lvl1pPr>
              <a:defRPr sz="1000" b="1">
                <a:solidFill>
                  <a:srgbClr val="FFFFFF"/>
                </a:solidFill>
                <a:effectLst>
                  <a:outerShdw blurRad="38100" dist="38100" dir="2700000" rotWithShape="0">
                    <a:srgbClr val="000000"/>
                  </a:outerShdw>
                </a:effectLst>
                <a:latin typeface="Comic Sans MS"/>
                <a:ea typeface="Comic Sans MS"/>
                <a:cs typeface="Comic Sans MS"/>
                <a:sym typeface="Comic Sans MS"/>
              </a:defRPr>
            </a:lvl1pPr>
          </a:lstStyle>
          <a:p>
            <a:r>
              <a:t>7.5.03b.</a:t>
            </a:r>
          </a:p>
        </p:txBody>
      </p:sp>
      <p:sp>
        <p:nvSpPr>
          <p:cNvPr id="3627" name="Title Text"/>
          <p:cNvSpPr txBox="1">
            <a:spLocks noGrp="1"/>
          </p:cNvSpPr>
          <p:nvPr>
            <p:ph type="title"/>
          </p:nvPr>
        </p:nvSpPr>
        <p:spPr>
          <a:xfrm>
            <a:off x="685800" y="2130425"/>
            <a:ext cx="7772400" cy="1470026"/>
          </a:xfrm>
          <a:prstGeom prst="rect">
            <a:avLst/>
          </a:prstGeom>
        </p:spPr>
        <p:txBody>
          <a:bodyPr anchor="t"/>
          <a:lstStyle>
            <a:lvl1pPr algn="l">
              <a:defRPr>
                <a:solidFill>
                  <a:srgbClr val="FFD34A"/>
                </a:solidFill>
                <a:latin typeface="Times Roman"/>
                <a:ea typeface="Times Roman"/>
                <a:cs typeface="Times Roman"/>
                <a:sym typeface="Times Roman"/>
              </a:defRPr>
            </a:lvl1pPr>
          </a:lstStyle>
          <a:p>
            <a:r>
              <a:t>Title Text</a:t>
            </a:r>
          </a:p>
        </p:txBody>
      </p:sp>
      <p:sp>
        <p:nvSpPr>
          <p:cNvPr id="3628" name="Body Level One…"/>
          <p:cNvSpPr txBox="1">
            <a:spLocks noGrp="1"/>
          </p:cNvSpPr>
          <p:nvPr>
            <p:ph type="body" sz="quarter" idx="1"/>
          </p:nvPr>
        </p:nvSpPr>
        <p:spPr>
          <a:xfrm>
            <a:off x="1371600" y="3886200"/>
            <a:ext cx="6400800" cy="1752600"/>
          </a:xfrm>
          <a:prstGeom prst="rect">
            <a:avLst/>
          </a:prstGeom>
        </p:spPr>
        <p:txBody>
          <a:bodyPr/>
          <a:lstStyle>
            <a:lvl1pPr marL="0" indent="0" algn="ctr">
              <a:buClrTx/>
              <a:buSzTx/>
              <a:buNone/>
              <a:defRPr>
                <a:latin typeface="Times Roman"/>
                <a:ea typeface="Times Roman"/>
                <a:cs typeface="Times Roman"/>
                <a:sym typeface="Times Roman"/>
              </a:defRPr>
            </a:lvl1pPr>
            <a:lvl2pPr marL="0" indent="457200" algn="ctr">
              <a:buClrTx/>
              <a:buSzTx/>
              <a:buNone/>
              <a:defRPr>
                <a:latin typeface="Times Roman"/>
                <a:ea typeface="Times Roman"/>
                <a:cs typeface="Times Roman"/>
                <a:sym typeface="Times Roman"/>
              </a:defRPr>
            </a:lvl2pPr>
            <a:lvl3pPr marL="0" indent="914400" algn="ctr">
              <a:buClrTx/>
              <a:buSzTx/>
              <a:buNone/>
              <a:defRPr>
                <a:latin typeface="Times Roman"/>
                <a:ea typeface="Times Roman"/>
                <a:cs typeface="Times Roman"/>
                <a:sym typeface="Times Roman"/>
              </a:defRPr>
            </a:lvl3pPr>
            <a:lvl4pPr marL="0" indent="1371600" algn="ctr">
              <a:buClrTx/>
              <a:buSzTx/>
              <a:buNone/>
              <a:defRPr>
                <a:latin typeface="Times Roman"/>
                <a:ea typeface="Times Roman"/>
                <a:cs typeface="Times Roman"/>
                <a:sym typeface="Times Roman"/>
              </a:defRPr>
            </a:lvl4pPr>
            <a:lvl5pPr marL="0" indent="1828800" algn="ctr">
              <a:buClrTx/>
              <a:buSzTx/>
              <a:buNone/>
              <a:defRPr>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3629" name="Slide Number"/>
          <p:cNvSpPr txBox="1">
            <a:spLocks noGrp="1"/>
          </p:cNvSpPr>
          <p:nvPr>
            <p:ph type="sldNum" sz="quarter" idx="2"/>
          </p:nvPr>
        </p:nvSpPr>
        <p:spPr>
          <a:xfrm>
            <a:off x="4419600" y="6356350"/>
            <a:ext cx="2133600" cy="368300"/>
          </a:xfrm>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4148514690"/>
      </p:ext>
    </p:extLst>
  </p:cSld>
  <p:clrMapOvr>
    <a:masterClrMapping/>
  </p:clrMapOvr>
  <p:transition spd="med"/>
</p:sldLayout>
</file>

<file path=ppt/slideLayouts/slideLayout366.xml><?xml version="1.0" encoding="utf-8"?>
<p:sldLayout xmlns:a="http://schemas.openxmlformats.org/drawingml/2006/main" xmlns:r="http://schemas.openxmlformats.org/officeDocument/2006/relationships" xmlns:p="http://schemas.openxmlformats.org/presentationml/2006/main" showMasterSp="0" type="tx">
  <p:cSld name="12_Title and Content">
    <p:bg>
      <p:bgPr>
        <a:solidFill>
          <a:srgbClr val="474747"/>
        </a:solidFill>
        <a:effectLst/>
      </p:bgPr>
    </p:bg>
    <p:spTree>
      <p:nvGrpSpPr>
        <p:cNvPr id="1" name=""/>
        <p:cNvGrpSpPr/>
        <p:nvPr/>
      </p:nvGrpSpPr>
      <p:grpSpPr>
        <a:xfrm>
          <a:off x="0" y="0"/>
          <a:ext cx="0" cy="0"/>
          <a:chOff x="0" y="0"/>
          <a:chExt cx="0" cy="0"/>
        </a:xfrm>
      </p:grpSpPr>
      <p:grpSp>
        <p:nvGrpSpPr>
          <p:cNvPr id="3665" name="Group 2"/>
          <p:cNvGrpSpPr/>
          <p:nvPr/>
        </p:nvGrpSpPr>
        <p:grpSpPr>
          <a:xfrm>
            <a:off x="-1" y="2"/>
            <a:ext cx="9132890" cy="6845301"/>
            <a:chOff x="0" y="1"/>
            <a:chExt cx="9132888" cy="6845300"/>
          </a:xfrm>
        </p:grpSpPr>
        <p:sp>
          <p:nvSpPr>
            <p:cNvPr id="3636" name="Rectangle 3"/>
            <p:cNvSpPr/>
            <p:nvPr/>
          </p:nvSpPr>
          <p:spPr>
            <a:xfrm>
              <a:off x="-1" y="1"/>
              <a:ext cx="9132890" cy="6845301"/>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2400">
                  <a:solidFill>
                    <a:srgbClr val="FFFFFF"/>
                  </a:solidFill>
                  <a:latin typeface="Times Roman"/>
                  <a:ea typeface="Times Roman"/>
                  <a:cs typeface="Times Roman"/>
                  <a:sym typeface="Times Roman"/>
                </a:defRPr>
              </a:pPr>
              <a:endParaRPr/>
            </a:p>
          </p:txBody>
        </p:sp>
        <p:grpSp>
          <p:nvGrpSpPr>
            <p:cNvPr id="3660" name="Group 4"/>
            <p:cNvGrpSpPr/>
            <p:nvPr/>
          </p:nvGrpSpPr>
          <p:grpSpPr>
            <a:xfrm>
              <a:off x="390524" y="323851"/>
              <a:ext cx="8366127" cy="6172201"/>
              <a:chOff x="0" y="0"/>
              <a:chExt cx="8366125" cy="6172200"/>
            </a:xfrm>
          </p:grpSpPr>
          <p:sp>
            <p:nvSpPr>
              <p:cNvPr id="3637" name="Rectangle 5"/>
              <p:cNvSpPr/>
              <p:nvPr/>
            </p:nvSpPr>
            <p:spPr>
              <a:xfrm>
                <a:off x="76199" y="38100"/>
                <a:ext cx="8281990" cy="6111876"/>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sz="2400">
                    <a:solidFill>
                      <a:srgbClr val="FFFFFF"/>
                    </a:solidFill>
                  </a:defRPr>
                </a:pPr>
                <a:endParaRPr/>
              </a:p>
            </p:txBody>
          </p:sp>
          <p:sp>
            <p:nvSpPr>
              <p:cNvPr id="3638" name="Freeform 6"/>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639" name="Freeform 7"/>
              <p:cNvSpPr/>
              <p:nvPr/>
            </p:nvSpPr>
            <p:spPr>
              <a:xfrm>
                <a:off x="438150" y="5097462"/>
                <a:ext cx="3117851" cy="7762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640" name="Freeform 8"/>
              <p:cNvSpPr/>
              <p:nvPr/>
            </p:nvSpPr>
            <p:spPr>
              <a:xfrm>
                <a:off x="6569075" y="309562"/>
                <a:ext cx="1652589" cy="2798764"/>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641" name="Freeform 9"/>
              <p:cNvSpPr/>
              <p:nvPr/>
            </p:nvSpPr>
            <p:spPr>
              <a:xfrm>
                <a:off x="406400" y="1622425"/>
                <a:ext cx="7748589" cy="22256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642" name="Freeform 10"/>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8"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643" name="Freeform 11"/>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644" name="Freeform 12"/>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645" name="Freeform 13"/>
              <p:cNvSpPr/>
              <p:nvPr/>
            </p:nvSpPr>
            <p:spPr>
              <a:xfrm>
                <a:off x="1717675" y="1277937"/>
                <a:ext cx="3138489" cy="668339"/>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646" name="Freeform 14"/>
              <p:cNvSpPr/>
              <p:nvPr/>
            </p:nvSpPr>
            <p:spPr>
              <a:xfrm>
                <a:off x="5111750" y="563562"/>
                <a:ext cx="2898776" cy="1395414"/>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647" name="Freeform 15"/>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648" name="Freeform 16"/>
              <p:cNvSpPr/>
              <p:nvPr/>
            </p:nvSpPr>
            <p:spPr>
              <a:xfrm>
                <a:off x="0" y="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649" name="Freeform 17"/>
              <p:cNvSpPr/>
              <p:nvPr/>
            </p:nvSpPr>
            <p:spPr>
              <a:xfrm>
                <a:off x="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650" name="Freeform 18"/>
              <p:cNvSpPr/>
              <p:nvPr/>
            </p:nvSpPr>
            <p:spPr>
              <a:xfrm>
                <a:off x="819785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651" name="Freeform 19"/>
              <p:cNvSpPr/>
              <p:nvPr/>
            </p:nvSpPr>
            <p:spPr>
              <a:xfrm>
                <a:off x="0" y="598805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652" name="Freeform 20"/>
              <p:cNvSpPr/>
              <p:nvPr/>
            </p:nvSpPr>
            <p:spPr>
              <a:xfrm>
                <a:off x="8197850" y="184150"/>
                <a:ext cx="125414" cy="29718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653" name="Freeform 21"/>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654" name="Freeform 22"/>
              <p:cNvSpPr/>
              <p:nvPr/>
            </p:nvSpPr>
            <p:spPr>
              <a:xfrm>
                <a:off x="4011613" y="5988050"/>
                <a:ext cx="2732088" cy="12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655" name="Freeform 23"/>
              <p:cNvSpPr/>
              <p:nvPr/>
            </p:nvSpPr>
            <p:spPr>
              <a:xfrm>
                <a:off x="8197850" y="2855912"/>
                <a:ext cx="125414" cy="2166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656" name="Freeform 24"/>
              <p:cNvSpPr/>
              <p:nvPr/>
            </p:nvSpPr>
            <p:spPr>
              <a:xfrm>
                <a:off x="0" y="0"/>
                <a:ext cx="168276" cy="3387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657" name="Freeform 25"/>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658" name="Freeform 26"/>
              <p:cNvSpPr/>
              <p:nvPr/>
            </p:nvSpPr>
            <p:spPr>
              <a:xfrm>
                <a:off x="1452562" y="0"/>
                <a:ext cx="4010027" cy="1841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659" name="Freeform 27"/>
              <p:cNvSpPr/>
              <p:nvPr/>
            </p:nvSpPr>
            <p:spPr>
              <a:xfrm>
                <a:off x="4483100" y="0"/>
                <a:ext cx="2711451" cy="117476"/>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grpSp>
        <p:grpSp>
          <p:nvGrpSpPr>
            <p:cNvPr id="3664" name="Group 28"/>
            <p:cNvGrpSpPr/>
            <p:nvPr/>
          </p:nvGrpSpPr>
          <p:grpSpPr>
            <a:xfrm>
              <a:off x="-1" y="1"/>
              <a:ext cx="1978026" cy="1955801"/>
              <a:chOff x="0" y="0"/>
              <a:chExt cx="1978025" cy="1955800"/>
            </a:xfrm>
          </p:grpSpPr>
          <p:sp>
            <p:nvSpPr>
              <p:cNvPr id="3661" name="Rectangle 29"/>
              <p:cNvSpPr/>
              <p:nvPr/>
            </p:nvSpPr>
            <p:spPr>
              <a:xfrm>
                <a:off x="-1" y="1"/>
                <a:ext cx="1978026" cy="1955801"/>
              </a:xfrm>
              <a:prstGeom prst="rect">
                <a:avLst/>
              </a:prstGeom>
              <a:solidFill>
                <a:srgbClr val="1A0004"/>
              </a:solidFill>
              <a:ln w="12700" cap="flat">
                <a:noFill/>
                <a:miter lim="400000"/>
              </a:ln>
              <a:effectLst/>
            </p:spPr>
            <p:txBody>
              <a:bodyPr wrap="square" lIns="45719" tIns="45719" rIns="45719" bIns="45719" numCol="1" anchor="ctr">
                <a:noAutofit/>
              </a:bodyPr>
              <a:lstStyle/>
              <a:p>
                <a:pPr>
                  <a:defRPr sz="2400">
                    <a:solidFill>
                      <a:srgbClr val="FFFFFF"/>
                    </a:solidFill>
                    <a:latin typeface="Times Roman"/>
                    <a:ea typeface="Times Roman"/>
                    <a:cs typeface="Times Roman"/>
                    <a:sym typeface="Times Roman"/>
                  </a:defRPr>
                </a:pPr>
                <a:endParaRPr/>
              </a:p>
            </p:txBody>
          </p:sp>
          <p:sp>
            <p:nvSpPr>
              <p:cNvPr id="3662" name="Rectangle 30"/>
              <p:cNvSpPr/>
              <p:nvPr/>
            </p:nvSpPr>
            <p:spPr>
              <a:xfrm>
                <a:off x="390524" y="320676"/>
                <a:ext cx="1587501" cy="1635126"/>
              </a:xfrm>
              <a:prstGeom prst="rect">
                <a:avLst/>
              </a:prstGeom>
              <a:solidFill>
                <a:srgbClr val="474747"/>
              </a:solidFill>
              <a:ln w="12700" cap="flat">
                <a:noFill/>
                <a:miter lim="400000"/>
              </a:ln>
              <a:effectLst/>
            </p:spPr>
            <p:txBody>
              <a:bodyPr wrap="square" lIns="45719" tIns="45719" rIns="45719" bIns="45719" numCol="1" anchor="ctr">
                <a:noAutofit/>
              </a:bodyPr>
              <a:lstStyle/>
              <a:p>
                <a:pPr>
                  <a:defRPr sz="2400">
                    <a:solidFill>
                      <a:srgbClr val="FFFFFF"/>
                    </a:solidFill>
                    <a:latin typeface="Times Roman"/>
                    <a:ea typeface="Times Roman"/>
                    <a:cs typeface="Times Roman"/>
                    <a:sym typeface="Times Roman"/>
                  </a:defRPr>
                </a:pPr>
                <a:endParaRPr/>
              </a:p>
            </p:txBody>
          </p:sp>
          <p:sp>
            <p:nvSpPr>
              <p:cNvPr id="3663" name="Rectangle 31"/>
              <p:cNvSpPr/>
              <p:nvPr/>
            </p:nvSpPr>
            <p:spPr>
              <a:xfrm>
                <a:off x="-1" y="0"/>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2400">
                    <a:solidFill>
                      <a:srgbClr val="FFFFFF"/>
                    </a:solidFill>
                    <a:latin typeface="Times Roman"/>
                    <a:ea typeface="Times Roman"/>
                    <a:cs typeface="Times Roman"/>
                    <a:sym typeface="Times Roman"/>
                  </a:defRPr>
                </a:pPr>
                <a:endParaRPr/>
              </a:p>
            </p:txBody>
          </p:sp>
        </p:grpSp>
      </p:grpSp>
      <p:sp>
        <p:nvSpPr>
          <p:cNvPr id="3666" name="Text Box 33"/>
          <p:cNvSpPr txBox="1"/>
          <p:nvPr/>
        </p:nvSpPr>
        <p:spPr>
          <a:xfrm>
            <a:off x="521314" y="6552212"/>
            <a:ext cx="836264" cy="21470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nchor="ctr">
            <a:spAutoFit/>
          </a:bodyPr>
          <a:lstStyle>
            <a:lvl1pPr>
              <a:spcBef>
                <a:spcPts val="500"/>
              </a:spcBef>
              <a:defRPr sz="900" b="1">
                <a:solidFill>
                  <a:srgbClr val="FFFFFF"/>
                </a:solidFill>
              </a:defRPr>
            </a:lvl1pPr>
          </a:lstStyle>
          <a:p>
            <a:r>
              <a:t>©2003 TBBMI</a:t>
            </a:r>
          </a:p>
        </p:txBody>
      </p:sp>
      <p:sp>
        <p:nvSpPr>
          <p:cNvPr id="3667" name="Rectangle 34"/>
          <p:cNvSpPr txBox="1"/>
          <p:nvPr/>
        </p:nvSpPr>
        <p:spPr>
          <a:xfrm>
            <a:off x="7586565" y="6514624"/>
            <a:ext cx="654743" cy="26924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nchor="ctr">
            <a:spAutoFit/>
          </a:bodyPr>
          <a:lstStyle>
            <a:lvl1pPr>
              <a:defRPr sz="1000" b="1">
                <a:solidFill>
                  <a:srgbClr val="FFFFFF"/>
                </a:solidFill>
                <a:effectLst>
                  <a:outerShdw blurRad="38100" dist="38100" dir="2700000" rotWithShape="0">
                    <a:srgbClr val="000000"/>
                  </a:outerShdw>
                </a:effectLst>
                <a:latin typeface="Comic Sans MS"/>
                <a:ea typeface="Comic Sans MS"/>
                <a:cs typeface="Comic Sans MS"/>
                <a:sym typeface="Comic Sans MS"/>
              </a:defRPr>
            </a:lvl1pPr>
          </a:lstStyle>
          <a:p>
            <a:r>
              <a:t>7.5.03b.</a:t>
            </a:r>
          </a:p>
        </p:txBody>
      </p:sp>
      <p:sp>
        <p:nvSpPr>
          <p:cNvPr id="3668" name="Title Text"/>
          <p:cNvSpPr txBox="1">
            <a:spLocks noGrp="1"/>
          </p:cNvSpPr>
          <p:nvPr>
            <p:ph type="title"/>
          </p:nvPr>
        </p:nvSpPr>
        <p:spPr>
          <a:xfrm>
            <a:off x="457200" y="274638"/>
            <a:ext cx="8229600" cy="1143001"/>
          </a:xfrm>
          <a:prstGeom prst="rect">
            <a:avLst/>
          </a:prstGeom>
        </p:spPr>
        <p:txBody>
          <a:bodyPr anchor="t"/>
          <a:lstStyle>
            <a:lvl1pPr algn="l">
              <a:defRPr>
                <a:solidFill>
                  <a:srgbClr val="FFD34A"/>
                </a:solidFill>
                <a:latin typeface="Times Roman"/>
                <a:ea typeface="Times Roman"/>
                <a:cs typeface="Times Roman"/>
                <a:sym typeface="Times Roman"/>
              </a:defRPr>
            </a:lvl1pPr>
          </a:lstStyle>
          <a:p>
            <a:r>
              <a:t>Title Text</a:t>
            </a:r>
          </a:p>
        </p:txBody>
      </p:sp>
      <p:sp>
        <p:nvSpPr>
          <p:cNvPr id="3669" name="Body Level One…"/>
          <p:cNvSpPr txBox="1">
            <a:spLocks noGrp="1"/>
          </p:cNvSpPr>
          <p:nvPr>
            <p:ph type="body" idx="1"/>
          </p:nvPr>
        </p:nvSpPr>
        <p:spPr>
          <a:xfrm>
            <a:off x="457200" y="1600200"/>
            <a:ext cx="8229600" cy="4525964"/>
          </a:xfrm>
          <a:prstGeom prst="rect">
            <a:avLst/>
          </a:prstGeom>
        </p:spPr>
        <p:txBody>
          <a:bodyPr/>
          <a:lstStyle>
            <a:lvl1pPr>
              <a:buClr>
                <a:srgbClr val="790015"/>
              </a:buClr>
              <a:buChar char=""/>
              <a:defRPr>
                <a:latin typeface="Times Roman"/>
                <a:ea typeface="Times Roman"/>
                <a:cs typeface="Times Roman"/>
                <a:sym typeface="Times Roman"/>
              </a:defRPr>
            </a:lvl1pPr>
            <a:lvl2pPr>
              <a:buClr>
                <a:srgbClr val="790015"/>
              </a:buClr>
              <a:buSzPct val="100000"/>
              <a:buChar char="–"/>
              <a:defRPr>
                <a:latin typeface="Times Roman"/>
                <a:ea typeface="Times Roman"/>
                <a:cs typeface="Times Roman"/>
                <a:sym typeface="Times Roman"/>
              </a:defRPr>
            </a:lvl2pPr>
            <a:lvl3pPr>
              <a:buClr>
                <a:srgbClr val="790015"/>
              </a:buClr>
              <a:buSzPct val="100000"/>
              <a:buChar char="•"/>
              <a:defRPr>
                <a:latin typeface="Times Roman"/>
                <a:ea typeface="Times Roman"/>
                <a:cs typeface="Times Roman"/>
                <a:sym typeface="Times Roman"/>
              </a:defRPr>
            </a:lvl3pPr>
            <a:lvl4pPr>
              <a:buClr>
                <a:srgbClr val="790015"/>
              </a:buClr>
              <a:buSzPct val="100000"/>
              <a:buChar char="–"/>
              <a:defRPr>
                <a:latin typeface="Times Roman"/>
                <a:ea typeface="Times Roman"/>
                <a:cs typeface="Times Roman"/>
                <a:sym typeface="Times Roman"/>
              </a:defRPr>
            </a:lvl4pPr>
            <a:lvl5pPr>
              <a:buClr>
                <a:srgbClr val="790015"/>
              </a:buClr>
              <a:buSzPct val="100000"/>
              <a:buChar char="•"/>
              <a:defRPr>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3670" name="Slide Number"/>
          <p:cNvSpPr txBox="1">
            <a:spLocks noGrp="1"/>
          </p:cNvSpPr>
          <p:nvPr>
            <p:ph type="sldNum" sz="quarter" idx="2"/>
          </p:nvPr>
        </p:nvSpPr>
        <p:spPr>
          <a:xfrm>
            <a:off x="4419600" y="6356350"/>
            <a:ext cx="2133600" cy="368300"/>
          </a:xfrm>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980217271"/>
      </p:ext>
    </p:extLst>
  </p:cSld>
  <p:clrMapOvr>
    <a:masterClrMapping/>
  </p:clrMapOvr>
  <p:transition spd="med"/>
</p:sldLayout>
</file>

<file path=ppt/slideLayouts/slideLayout367.xml><?xml version="1.0" encoding="utf-8"?>
<p:sldLayout xmlns:a="http://schemas.openxmlformats.org/drawingml/2006/main" xmlns:r="http://schemas.openxmlformats.org/officeDocument/2006/relationships" xmlns:p="http://schemas.openxmlformats.org/presentationml/2006/main" showMasterSp="0" type="tx">
  <p:cSld name="12_Section Header">
    <p:bg>
      <p:bgPr>
        <a:solidFill>
          <a:srgbClr val="474747"/>
        </a:solidFill>
        <a:effectLst/>
      </p:bgPr>
    </p:bg>
    <p:spTree>
      <p:nvGrpSpPr>
        <p:cNvPr id="1" name=""/>
        <p:cNvGrpSpPr/>
        <p:nvPr/>
      </p:nvGrpSpPr>
      <p:grpSpPr>
        <a:xfrm>
          <a:off x="0" y="0"/>
          <a:ext cx="0" cy="0"/>
          <a:chOff x="0" y="0"/>
          <a:chExt cx="0" cy="0"/>
        </a:xfrm>
      </p:grpSpPr>
      <p:grpSp>
        <p:nvGrpSpPr>
          <p:cNvPr id="3706" name="Group 2"/>
          <p:cNvGrpSpPr/>
          <p:nvPr/>
        </p:nvGrpSpPr>
        <p:grpSpPr>
          <a:xfrm>
            <a:off x="-1" y="2"/>
            <a:ext cx="9132890" cy="6845301"/>
            <a:chOff x="0" y="1"/>
            <a:chExt cx="9132888" cy="6845300"/>
          </a:xfrm>
        </p:grpSpPr>
        <p:sp>
          <p:nvSpPr>
            <p:cNvPr id="3677" name="Rectangle 3"/>
            <p:cNvSpPr/>
            <p:nvPr/>
          </p:nvSpPr>
          <p:spPr>
            <a:xfrm>
              <a:off x="-1" y="1"/>
              <a:ext cx="9132890" cy="6845301"/>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2400">
                  <a:solidFill>
                    <a:srgbClr val="FFFFFF"/>
                  </a:solidFill>
                  <a:latin typeface="Times Roman"/>
                  <a:ea typeface="Times Roman"/>
                  <a:cs typeface="Times Roman"/>
                  <a:sym typeface="Times Roman"/>
                </a:defRPr>
              </a:pPr>
              <a:endParaRPr/>
            </a:p>
          </p:txBody>
        </p:sp>
        <p:grpSp>
          <p:nvGrpSpPr>
            <p:cNvPr id="3701" name="Group 4"/>
            <p:cNvGrpSpPr/>
            <p:nvPr/>
          </p:nvGrpSpPr>
          <p:grpSpPr>
            <a:xfrm>
              <a:off x="390524" y="323851"/>
              <a:ext cx="8366127" cy="6172201"/>
              <a:chOff x="0" y="0"/>
              <a:chExt cx="8366125" cy="6172200"/>
            </a:xfrm>
          </p:grpSpPr>
          <p:sp>
            <p:nvSpPr>
              <p:cNvPr id="3678" name="Rectangle 5"/>
              <p:cNvSpPr/>
              <p:nvPr/>
            </p:nvSpPr>
            <p:spPr>
              <a:xfrm>
                <a:off x="76199" y="38100"/>
                <a:ext cx="8281990" cy="6111876"/>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sz="2400">
                    <a:solidFill>
                      <a:srgbClr val="FFFFFF"/>
                    </a:solidFill>
                  </a:defRPr>
                </a:pPr>
                <a:endParaRPr/>
              </a:p>
            </p:txBody>
          </p:sp>
          <p:sp>
            <p:nvSpPr>
              <p:cNvPr id="3679" name="Freeform 6"/>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680" name="Freeform 7"/>
              <p:cNvSpPr/>
              <p:nvPr/>
            </p:nvSpPr>
            <p:spPr>
              <a:xfrm>
                <a:off x="438150" y="5097462"/>
                <a:ext cx="3117851" cy="7762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681" name="Freeform 8"/>
              <p:cNvSpPr/>
              <p:nvPr/>
            </p:nvSpPr>
            <p:spPr>
              <a:xfrm>
                <a:off x="6569075" y="309562"/>
                <a:ext cx="1652589" cy="2798764"/>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682" name="Freeform 9"/>
              <p:cNvSpPr/>
              <p:nvPr/>
            </p:nvSpPr>
            <p:spPr>
              <a:xfrm>
                <a:off x="406400" y="1622425"/>
                <a:ext cx="7748589" cy="22256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683" name="Freeform 10"/>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8"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684" name="Freeform 11"/>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685" name="Freeform 12"/>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686" name="Freeform 13"/>
              <p:cNvSpPr/>
              <p:nvPr/>
            </p:nvSpPr>
            <p:spPr>
              <a:xfrm>
                <a:off x="1717675" y="1277937"/>
                <a:ext cx="3138489" cy="668339"/>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687" name="Freeform 14"/>
              <p:cNvSpPr/>
              <p:nvPr/>
            </p:nvSpPr>
            <p:spPr>
              <a:xfrm>
                <a:off x="5111750" y="563562"/>
                <a:ext cx="2898776" cy="1395414"/>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688" name="Freeform 15"/>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689" name="Freeform 16"/>
              <p:cNvSpPr/>
              <p:nvPr/>
            </p:nvSpPr>
            <p:spPr>
              <a:xfrm>
                <a:off x="0" y="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690" name="Freeform 17"/>
              <p:cNvSpPr/>
              <p:nvPr/>
            </p:nvSpPr>
            <p:spPr>
              <a:xfrm>
                <a:off x="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691" name="Freeform 18"/>
              <p:cNvSpPr/>
              <p:nvPr/>
            </p:nvSpPr>
            <p:spPr>
              <a:xfrm>
                <a:off x="819785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692" name="Freeform 19"/>
              <p:cNvSpPr/>
              <p:nvPr/>
            </p:nvSpPr>
            <p:spPr>
              <a:xfrm>
                <a:off x="0" y="598805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693" name="Freeform 20"/>
              <p:cNvSpPr/>
              <p:nvPr/>
            </p:nvSpPr>
            <p:spPr>
              <a:xfrm>
                <a:off x="8197850" y="184150"/>
                <a:ext cx="125414" cy="29718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694" name="Freeform 21"/>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695" name="Freeform 22"/>
              <p:cNvSpPr/>
              <p:nvPr/>
            </p:nvSpPr>
            <p:spPr>
              <a:xfrm>
                <a:off x="4011613" y="5988050"/>
                <a:ext cx="2732088" cy="12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696" name="Freeform 23"/>
              <p:cNvSpPr/>
              <p:nvPr/>
            </p:nvSpPr>
            <p:spPr>
              <a:xfrm>
                <a:off x="8197850" y="2855912"/>
                <a:ext cx="125414" cy="2166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697" name="Freeform 24"/>
              <p:cNvSpPr/>
              <p:nvPr/>
            </p:nvSpPr>
            <p:spPr>
              <a:xfrm>
                <a:off x="0" y="0"/>
                <a:ext cx="168276" cy="3387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698" name="Freeform 25"/>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699" name="Freeform 26"/>
              <p:cNvSpPr/>
              <p:nvPr/>
            </p:nvSpPr>
            <p:spPr>
              <a:xfrm>
                <a:off x="1452562" y="0"/>
                <a:ext cx="4010027" cy="1841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700" name="Freeform 27"/>
              <p:cNvSpPr/>
              <p:nvPr/>
            </p:nvSpPr>
            <p:spPr>
              <a:xfrm>
                <a:off x="4483100" y="0"/>
                <a:ext cx="2711451" cy="117476"/>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grpSp>
        <p:grpSp>
          <p:nvGrpSpPr>
            <p:cNvPr id="3705" name="Group 28"/>
            <p:cNvGrpSpPr/>
            <p:nvPr/>
          </p:nvGrpSpPr>
          <p:grpSpPr>
            <a:xfrm>
              <a:off x="-1" y="1"/>
              <a:ext cx="1978026" cy="1955801"/>
              <a:chOff x="0" y="0"/>
              <a:chExt cx="1978025" cy="1955800"/>
            </a:xfrm>
          </p:grpSpPr>
          <p:sp>
            <p:nvSpPr>
              <p:cNvPr id="3702" name="Rectangle 29"/>
              <p:cNvSpPr/>
              <p:nvPr/>
            </p:nvSpPr>
            <p:spPr>
              <a:xfrm>
                <a:off x="-1" y="1"/>
                <a:ext cx="1978026" cy="1955801"/>
              </a:xfrm>
              <a:prstGeom prst="rect">
                <a:avLst/>
              </a:prstGeom>
              <a:solidFill>
                <a:srgbClr val="1A0004"/>
              </a:solidFill>
              <a:ln w="12700" cap="flat">
                <a:noFill/>
                <a:miter lim="400000"/>
              </a:ln>
              <a:effectLst/>
            </p:spPr>
            <p:txBody>
              <a:bodyPr wrap="square" lIns="45719" tIns="45719" rIns="45719" bIns="45719" numCol="1" anchor="ctr">
                <a:noAutofit/>
              </a:bodyPr>
              <a:lstStyle/>
              <a:p>
                <a:pPr>
                  <a:defRPr sz="2400">
                    <a:solidFill>
                      <a:srgbClr val="FFFFFF"/>
                    </a:solidFill>
                    <a:latin typeface="Times Roman"/>
                    <a:ea typeface="Times Roman"/>
                    <a:cs typeface="Times Roman"/>
                    <a:sym typeface="Times Roman"/>
                  </a:defRPr>
                </a:pPr>
                <a:endParaRPr/>
              </a:p>
            </p:txBody>
          </p:sp>
          <p:sp>
            <p:nvSpPr>
              <p:cNvPr id="3703" name="Rectangle 30"/>
              <p:cNvSpPr/>
              <p:nvPr/>
            </p:nvSpPr>
            <p:spPr>
              <a:xfrm>
                <a:off x="390524" y="320676"/>
                <a:ext cx="1587501" cy="1635126"/>
              </a:xfrm>
              <a:prstGeom prst="rect">
                <a:avLst/>
              </a:prstGeom>
              <a:solidFill>
                <a:srgbClr val="474747"/>
              </a:solidFill>
              <a:ln w="12700" cap="flat">
                <a:noFill/>
                <a:miter lim="400000"/>
              </a:ln>
              <a:effectLst/>
            </p:spPr>
            <p:txBody>
              <a:bodyPr wrap="square" lIns="45719" tIns="45719" rIns="45719" bIns="45719" numCol="1" anchor="ctr">
                <a:noAutofit/>
              </a:bodyPr>
              <a:lstStyle/>
              <a:p>
                <a:pPr>
                  <a:defRPr sz="2400">
                    <a:solidFill>
                      <a:srgbClr val="FFFFFF"/>
                    </a:solidFill>
                    <a:latin typeface="Times Roman"/>
                    <a:ea typeface="Times Roman"/>
                    <a:cs typeface="Times Roman"/>
                    <a:sym typeface="Times Roman"/>
                  </a:defRPr>
                </a:pPr>
                <a:endParaRPr/>
              </a:p>
            </p:txBody>
          </p:sp>
          <p:sp>
            <p:nvSpPr>
              <p:cNvPr id="3704" name="Rectangle 31"/>
              <p:cNvSpPr/>
              <p:nvPr/>
            </p:nvSpPr>
            <p:spPr>
              <a:xfrm>
                <a:off x="-1" y="0"/>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2400">
                    <a:solidFill>
                      <a:srgbClr val="FFFFFF"/>
                    </a:solidFill>
                    <a:latin typeface="Times Roman"/>
                    <a:ea typeface="Times Roman"/>
                    <a:cs typeface="Times Roman"/>
                    <a:sym typeface="Times Roman"/>
                  </a:defRPr>
                </a:pPr>
                <a:endParaRPr/>
              </a:p>
            </p:txBody>
          </p:sp>
        </p:grpSp>
      </p:grpSp>
      <p:sp>
        <p:nvSpPr>
          <p:cNvPr id="3707" name="Text Box 33"/>
          <p:cNvSpPr txBox="1"/>
          <p:nvPr/>
        </p:nvSpPr>
        <p:spPr>
          <a:xfrm>
            <a:off x="521314" y="6552212"/>
            <a:ext cx="836264" cy="21470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nchor="ctr">
            <a:spAutoFit/>
          </a:bodyPr>
          <a:lstStyle>
            <a:lvl1pPr>
              <a:spcBef>
                <a:spcPts val="500"/>
              </a:spcBef>
              <a:defRPr sz="900" b="1">
                <a:solidFill>
                  <a:srgbClr val="FFFFFF"/>
                </a:solidFill>
              </a:defRPr>
            </a:lvl1pPr>
          </a:lstStyle>
          <a:p>
            <a:r>
              <a:t>©2003 TBBMI</a:t>
            </a:r>
          </a:p>
        </p:txBody>
      </p:sp>
      <p:sp>
        <p:nvSpPr>
          <p:cNvPr id="3708" name="Rectangle 34"/>
          <p:cNvSpPr txBox="1"/>
          <p:nvPr/>
        </p:nvSpPr>
        <p:spPr>
          <a:xfrm>
            <a:off x="7586565" y="6514624"/>
            <a:ext cx="654743" cy="26924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nchor="ctr">
            <a:spAutoFit/>
          </a:bodyPr>
          <a:lstStyle>
            <a:lvl1pPr>
              <a:defRPr sz="1000" b="1">
                <a:solidFill>
                  <a:srgbClr val="FFFFFF"/>
                </a:solidFill>
                <a:effectLst>
                  <a:outerShdw blurRad="38100" dist="38100" dir="2700000" rotWithShape="0">
                    <a:srgbClr val="000000"/>
                  </a:outerShdw>
                </a:effectLst>
                <a:latin typeface="Comic Sans MS"/>
                <a:ea typeface="Comic Sans MS"/>
                <a:cs typeface="Comic Sans MS"/>
                <a:sym typeface="Comic Sans MS"/>
              </a:defRPr>
            </a:lvl1pPr>
          </a:lstStyle>
          <a:p>
            <a:r>
              <a:t>7.5.03b.</a:t>
            </a:r>
          </a:p>
        </p:txBody>
      </p:sp>
      <p:sp>
        <p:nvSpPr>
          <p:cNvPr id="3709" name="Title Text"/>
          <p:cNvSpPr txBox="1">
            <a:spLocks noGrp="1"/>
          </p:cNvSpPr>
          <p:nvPr>
            <p:ph type="title"/>
          </p:nvPr>
        </p:nvSpPr>
        <p:spPr>
          <a:xfrm>
            <a:off x="722312" y="4406900"/>
            <a:ext cx="7772401" cy="1362075"/>
          </a:xfrm>
          <a:prstGeom prst="rect">
            <a:avLst/>
          </a:prstGeom>
        </p:spPr>
        <p:txBody>
          <a:bodyPr anchor="t"/>
          <a:lstStyle>
            <a:lvl1pPr algn="l">
              <a:defRPr sz="4000" b="1" cap="all">
                <a:solidFill>
                  <a:srgbClr val="FFD34A"/>
                </a:solidFill>
                <a:latin typeface="Times Roman"/>
                <a:ea typeface="Times Roman"/>
                <a:cs typeface="Times Roman"/>
                <a:sym typeface="Times Roman"/>
              </a:defRPr>
            </a:lvl1pPr>
          </a:lstStyle>
          <a:p>
            <a:r>
              <a:t>Title Text</a:t>
            </a:r>
          </a:p>
        </p:txBody>
      </p:sp>
      <p:sp>
        <p:nvSpPr>
          <p:cNvPr id="3710" name="Body Level One…"/>
          <p:cNvSpPr txBox="1">
            <a:spLocks noGrp="1"/>
          </p:cNvSpPr>
          <p:nvPr>
            <p:ph type="body" sz="quarter" idx="1"/>
          </p:nvPr>
        </p:nvSpPr>
        <p:spPr>
          <a:xfrm>
            <a:off x="722312" y="2906714"/>
            <a:ext cx="7772401" cy="1500188"/>
          </a:xfrm>
          <a:prstGeom prst="rect">
            <a:avLst/>
          </a:prstGeom>
        </p:spPr>
        <p:txBody>
          <a:bodyPr anchor="b"/>
          <a:lstStyle>
            <a:lvl1pPr marL="0" indent="0">
              <a:spcBef>
                <a:spcPts val="400"/>
              </a:spcBef>
              <a:buClrTx/>
              <a:buSzTx/>
              <a:buNone/>
              <a:defRPr sz="2000">
                <a:latin typeface="Times Roman"/>
                <a:ea typeface="Times Roman"/>
                <a:cs typeface="Times Roman"/>
                <a:sym typeface="Times Roman"/>
              </a:defRPr>
            </a:lvl1pPr>
            <a:lvl2pPr marL="0" indent="457200">
              <a:spcBef>
                <a:spcPts val="400"/>
              </a:spcBef>
              <a:buClrTx/>
              <a:buSzTx/>
              <a:buNone/>
              <a:defRPr sz="2000">
                <a:latin typeface="Times Roman"/>
                <a:ea typeface="Times Roman"/>
                <a:cs typeface="Times Roman"/>
                <a:sym typeface="Times Roman"/>
              </a:defRPr>
            </a:lvl2pPr>
            <a:lvl3pPr marL="0" indent="914400">
              <a:spcBef>
                <a:spcPts val="400"/>
              </a:spcBef>
              <a:buClrTx/>
              <a:buSzTx/>
              <a:buNone/>
              <a:defRPr sz="2000">
                <a:latin typeface="Times Roman"/>
                <a:ea typeface="Times Roman"/>
                <a:cs typeface="Times Roman"/>
                <a:sym typeface="Times Roman"/>
              </a:defRPr>
            </a:lvl3pPr>
            <a:lvl4pPr marL="0" indent="1371600">
              <a:spcBef>
                <a:spcPts val="400"/>
              </a:spcBef>
              <a:buClrTx/>
              <a:buSzTx/>
              <a:buNone/>
              <a:defRPr sz="2000">
                <a:latin typeface="Times Roman"/>
                <a:ea typeface="Times Roman"/>
                <a:cs typeface="Times Roman"/>
                <a:sym typeface="Times Roman"/>
              </a:defRPr>
            </a:lvl4pPr>
            <a:lvl5pPr marL="0" indent="1828800">
              <a:spcBef>
                <a:spcPts val="400"/>
              </a:spcBef>
              <a:buClrTx/>
              <a:buSzTx/>
              <a:buNone/>
              <a:defRPr sz="2000">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3711" name="Slide Number"/>
          <p:cNvSpPr txBox="1">
            <a:spLocks noGrp="1"/>
          </p:cNvSpPr>
          <p:nvPr>
            <p:ph type="sldNum" sz="quarter" idx="2"/>
          </p:nvPr>
        </p:nvSpPr>
        <p:spPr>
          <a:xfrm>
            <a:off x="4419600" y="6356350"/>
            <a:ext cx="2133600" cy="368300"/>
          </a:xfrm>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951340515"/>
      </p:ext>
    </p:extLst>
  </p:cSld>
  <p:clrMapOvr>
    <a:masterClrMapping/>
  </p:clrMapOvr>
  <p:transition spd="med"/>
</p:sldLayout>
</file>

<file path=ppt/slideLayouts/slideLayout368.xml><?xml version="1.0" encoding="utf-8"?>
<p:sldLayout xmlns:a="http://schemas.openxmlformats.org/drawingml/2006/main" xmlns:r="http://schemas.openxmlformats.org/officeDocument/2006/relationships" xmlns:p="http://schemas.openxmlformats.org/presentationml/2006/main" showMasterSp="0" type="tx">
  <p:cSld name="12_Two Content">
    <p:bg>
      <p:bgPr>
        <a:solidFill>
          <a:srgbClr val="474747"/>
        </a:solidFill>
        <a:effectLst/>
      </p:bgPr>
    </p:bg>
    <p:spTree>
      <p:nvGrpSpPr>
        <p:cNvPr id="1" name=""/>
        <p:cNvGrpSpPr/>
        <p:nvPr/>
      </p:nvGrpSpPr>
      <p:grpSpPr>
        <a:xfrm>
          <a:off x="0" y="0"/>
          <a:ext cx="0" cy="0"/>
          <a:chOff x="0" y="0"/>
          <a:chExt cx="0" cy="0"/>
        </a:xfrm>
      </p:grpSpPr>
      <p:grpSp>
        <p:nvGrpSpPr>
          <p:cNvPr id="3747" name="Group 2"/>
          <p:cNvGrpSpPr/>
          <p:nvPr/>
        </p:nvGrpSpPr>
        <p:grpSpPr>
          <a:xfrm>
            <a:off x="-1" y="2"/>
            <a:ext cx="9132890" cy="6845301"/>
            <a:chOff x="0" y="1"/>
            <a:chExt cx="9132888" cy="6845300"/>
          </a:xfrm>
        </p:grpSpPr>
        <p:sp>
          <p:nvSpPr>
            <p:cNvPr id="3718" name="Rectangle 3"/>
            <p:cNvSpPr/>
            <p:nvPr/>
          </p:nvSpPr>
          <p:spPr>
            <a:xfrm>
              <a:off x="-1" y="1"/>
              <a:ext cx="9132890" cy="6845301"/>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2400">
                  <a:solidFill>
                    <a:srgbClr val="FFFFFF"/>
                  </a:solidFill>
                  <a:latin typeface="Times Roman"/>
                  <a:ea typeface="Times Roman"/>
                  <a:cs typeface="Times Roman"/>
                  <a:sym typeface="Times Roman"/>
                </a:defRPr>
              </a:pPr>
              <a:endParaRPr/>
            </a:p>
          </p:txBody>
        </p:sp>
        <p:grpSp>
          <p:nvGrpSpPr>
            <p:cNvPr id="3742" name="Group 4"/>
            <p:cNvGrpSpPr/>
            <p:nvPr/>
          </p:nvGrpSpPr>
          <p:grpSpPr>
            <a:xfrm>
              <a:off x="390524" y="323851"/>
              <a:ext cx="8366127" cy="6172201"/>
              <a:chOff x="0" y="0"/>
              <a:chExt cx="8366125" cy="6172200"/>
            </a:xfrm>
          </p:grpSpPr>
          <p:sp>
            <p:nvSpPr>
              <p:cNvPr id="3719" name="Rectangle 5"/>
              <p:cNvSpPr/>
              <p:nvPr/>
            </p:nvSpPr>
            <p:spPr>
              <a:xfrm>
                <a:off x="76199" y="38100"/>
                <a:ext cx="8281990" cy="6111876"/>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sz="2400">
                    <a:solidFill>
                      <a:srgbClr val="FFFFFF"/>
                    </a:solidFill>
                  </a:defRPr>
                </a:pPr>
                <a:endParaRPr/>
              </a:p>
            </p:txBody>
          </p:sp>
          <p:sp>
            <p:nvSpPr>
              <p:cNvPr id="3720" name="Freeform 6"/>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721" name="Freeform 7"/>
              <p:cNvSpPr/>
              <p:nvPr/>
            </p:nvSpPr>
            <p:spPr>
              <a:xfrm>
                <a:off x="438150" y="5097462"/>
                <a:ext cx="3117851" cy="7762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722" name="Freeform 8"/>
              <p:cNvSpPr/>
              <p:nvPr/>
            </p:nvSpPr>
            <p:spPr>
              <a:xfrm>
                <a:off x="6569075" y="309562"/>
                <a:ext cx="1652589" cy="2798764"/>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723" name="Freeform 9"/>
              <p:cNvSpPr/>
              <p:nvPr/>
            </p:nvSpPr>
            <p:spPr>
              <a:xfrm>
                <a:off x="406400" y="1622425"/>
                <a:ext cx="7748589" cy="22256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724" name="Freeform 10"/>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8"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725" name="Freeform 11"/>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726" name="Freeform 12"/>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727" name="Freeform 13"/>
              <p:cNvSpPr/>
              <p:nvPr/>
            </p:nvSpPr>
            <p:spPr>
              <a:xfrm>
                <a:off x="1717675" y="1277937"/>
                <a:ext cx="3138489" cy="668339"/>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728" name="Freeform 14"/>
              <p:cNvSpPr/>
              <p:nvPr/>
            </p:nvSpPr>
            <p:spPr>
              <a:xfrm>
                <a:off x="5111750" y="563562"/>
                <a:ext cx="2898776" cy="1395414"/>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729" name="Freeform 15"/>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730" name="Freeform 16"/>
              <p:cNvSpPr/>
              <p:nvPr/>
            </p:nvSpPr>
            <p:spPr>
              <a:xfrm>
                <a:off x="0" y="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731" name="Freeform 17"/>
              <p:cNvSpPr/>
              <p:nvPr/>
            </p:nvSpPr>
            <p:spPr>
              <a:xfrm>
                <a:off x="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732" name="Freeform 18"/>
              <p:cNvSpPr/>
              <p:nvPr/>
            </p:nvSpPr>
            <p:spPr>
              <a:xfrm>
                <a:off x="819785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733" name="Freeform 19"/>
              <p:cNvSpPr/>
              <p:nvPr/>
            </p:nvSpPr>
            <p:spPr>
              <a:xfrm>
                <a:off x="0" y="598805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734" name="Freeform 20"/>
              <p:cNvSpPr/>
              <p:nvPr/>
            </p:nvSpPr>
            <p:spPr>
              <a:xfrm>
                <a:off x="8197850" y="184150"/>
                <a:ext cx="125414" cy="29718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735" name="Freeform 21"/>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736" name="Freeform 22"/>
              <p:cNvSpPr/>
              <p:nvPr/>
            </p:nvSpPr>
            <p:spPr>
              <a:xfrm>
                <a:off x="4011613" y="5988050"/>
                <a:ext cx="2732088" cy="12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737" name="Freeform 23"/>
              <p:cNvSpPr/>
              <p:nvPr/>
            </p:nvSpPr>
            <p:spPr>
              <a:xfrm>
                <a:off x="8197850" y="2855912"/>
                <a:ext cx="125414" cy="2166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738" name="Freeform 24"/>
              <p:cNvSpPr/>
              <p:nvPr/>
            </p:nvSpPr>
            <p:spPr>
              <a:xfrm>
                <a:off x="0" y="0"/>
                <a:ext cx="168276" cy="3387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739" name="Freeform 25"/>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740" name="Freeform 26"/>
              <p:cNvSpPr/>
              <p:nvPr/>
            </p:nvSpPr>
            <p:spPr>
              <a:xfrm>
                <a:off x="1452562" y="0"/>
                <a:ext cx="4010027" cy="1841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741" name="Freeform 27"/>
              <p:cNvSpPr/>
              <p:nvPr/>
            </p:nvSpPr>
            <p:spPr>
              <a:xfrm>
                <a:off x="4483100" y="0"/>
                <a:ext cx="2711451" cy="117476"/>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grpSp>
        <p:grpSp>
          <p:nvGrpSpPr>
            <p:cNvPr id="3746" name="Group 28"/>
            <p:cNvGrpSpPr/>
            <p:nvPr/>
          </p:nvGrpSpPr>
          <p:grpSpPr>
            <a:xfrm>
              <a:off x="-1" y="1"/>
              <a:ext cx="1978026" cy="1955801"/>
              <a:chOff x="0" y="0"/>
              <a:chExt cx="1978025" cy="1955800"/>
            </a:xfrm>
          </p:grpSpPr>
          <p:sp>
            <p:nvSpPr>
              <p:cNvPr id="3743" name="Rectangle 29"/>
              <p:cNvSpPr/>
              <p:nvPr/>
            </p:nvSpPr>
            <p:spPr>
              <a:xfrm>
                <a:off x="-1" y="1"/>
                <a:ext cx="1978026" cy="1955801"/>
              </a:xfrm>
              <a:prstGeom prst="rect">
                <a:avLst/>
              </a:prstGeom>
              <a:solidFill>
                <a:srgbClr val="1A0004"/>
              </a:solidFill>
              <a:ln w="12700" cap="flat">
                <a:noFill/>
                <a:miter lim="400000"/>
              </a:ln>
              <a:effectLst/>
            </p:spPr>
            <p:txBody>
              <a:bodyPr wrap="square" lIns="45719" tIns="45719" rIns="45719" bIns="45719" numCol="1" anchor="ctr">
                <a:noAutofit/>
              </a:bodyPr>
              <a:lstStyle/>
              <a:p>
                <a:pPr>
                  <a:defRPr sz="2400">
                    <a:solidFill>
                      <a:srgbClr val="FFFFFF"/>
                    </a:solidFill>
                    <a:latin typeface="Times Roman"/>
                    <a:ea typeface="Times Roman"/>
                    <a:cs typeface="Times Roman"/>
                    <a:sym typeface="Times Roman"/>
                  </a:defRPr>
                </a:pPr>
                <a:endParaRPr/>
              </a:p>
            </p:txBody>
          </p:sp>
          <p:sp>
            <p:nvSpPr>
              <p:cNvPr id="3744" name="Rectangle 30"/>
              <p:cNvSpPr/>
              <p:nvPr/>
            </p:nvSpPr>
            <p:spPr>
              <a:xfrm>
                <a:off x="390524" y="320676"/>
                <a:ext cx="1587501" cy="1635126"/>
              </a:xfrm>
              <a:prstGeom prst="rect">
                <a:avLst/>
              </a:prstGeom>
              <a:solidFill>
                <a:srgbClr val="474747"/>
              </a:solidFill>
              <a:ln w="12700" cap="flat">
                <a:noFill/>
                <a:miter lim="400000"/>
              </a:ln>
              <a:effectLst/>
            </p:spPr>
            <p:txBody>
              <a:bodyPr wrap="square" lIns="45719" tIns="45719" rIns="45719" bIns="45719" numCol="1" anchor="ctr">
                <a:noAutofit/>
              </a:bodyPr>
              <a:lstStyle/>
              <a:p>
                <a:pPr>
                  <a:defRPr sz="2400">
                    <a:solidFill>
                      <a:srgbClr val="FFFFFF"/>
                    </a:solidFill>
                    <a:latin typeface="Times Roman"/>
                    <a:ea typeface="Times Roman"/>
                    <a:cs typeface="Times Roman"/>
                    <a:sym typeface="Times Roman"/>
                  </a:defRPr>
                </a:pPr>
                <a:endParaRPr/>
              </a:p>
            </p:txBody>
          </p:sp>
          <p:sp>
            <p:nvSpPr>
              <p:cNvPr id="3745" name="Rectangle 31"/>
              <p:cNvSpPr/>
              <p:nvPr/>
            </p:nvSpPr>
            <p:spPr>
              <a:xfrm>
                <a:off x="-1" y="0"/>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2400">
                    <a:solidFill>
                      <a:srgbClr val="FFFFFF"/>
                    </a:solidFill>
                    <a:latin typeface="Times Roman"/>
                    <a:ea typeface="Times Roman"/>
                    <a:cs typeface="Times Roman"/>
                    <a:sym typeface="Times Roman"/>
                  </a:defRPr>
                </a:pPr>
                <a:endParaRPr/>
              </a:p>
            </p:txBody>
          </p:sp>
        </p:grpSp>
      </p:grpSp>
      <p:sp>
        <p:nvSpPr>
          <p:cNvPr id="3748" name="Text Box 33"/>
          <p:cNvSpPr txBox="1"/>
          <p:nvPr/>
        </p:nvSpPr>
        <p:spPr>
          <a:xfrm>
            <a:off x="521314" y="6552212"/>
            <a:ext cx="836264" cy="21470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nchor="ctr">
            <a:spAutoFit/>
          </a:bodyPr>
          <a:lstStyle>
            <a:lvl1pPr>
              <a:spcBef>
                <a:spcPts val="500"/>
              </a:spcBef>
              <a:defRPr sz="900" b="1">
                <a:solidFill>
                  <a:srgbClr val="FFFFFF"/>
                </a:solidFill>
              </a:defRPr>
            </a:lvl1pPr>
          </a:lstStyle>
          <a:p>
            <a:r>
              <a:t>©2003 TBBMI</a:t>
            </a:r>
          </a:p>
        </p:txBody>
      </p:sp>
      <p:sp>
        <p:nvSpPr>
          <p:cNvPr id="3749" name="Rectangle 34"/>
          <p:cNvSpPr txBox="1"/>
          <p:nvPr/>
        </p:nvSpPr>
        <p:spPr>
          <a:xfrm>
            <a:off x="7586565" y="6514624"/>
            <a:ext cx="654743" cy="26924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nchor="ctr">
            <a:spAutoFit/>
          </a:bodyPr>
          <a:lstStyle>
            <a:lvl1pPr>
              <a:defRPr sz="1000" b="1">
                <a:solidFill>
                  <a:srgbClr val="FFFFFF"/>
                </a:solidFill>
                <a:effectLst>
                  <a:outerShdw blurRad="38100" dist="38100" dir="2700000" rotWithShape="0">
                    <a:srgbClr val="000000"/>
                  </a:outerShdw>
                </a:effectLst>
                <a:latin typeface="Comic Sans MS"/>
                <a:ea typeface="Comic Sans MS"/>
                <a:cs typeface="Comic Sans MS"/>
                <a:sym typeface="Comic Sans MS"/>
              </a:defRPr>
            </a:lvl1pPr>
          </a:lstStyle>
          <a:p>
            <a:r>
              <a:t>7.5.03b.</a:t>
            </a:r>
          </a:p>
        </p:txBody>
      </p:sp>
      <p:sp>
        <p:nvSpPr>
          <p:cNvPr id="3750" name="Title Text"/>
          <p:cNvSpPr txBox="1">
            <a:spLocks noGrp="1"/>
          </p:cNvSpPr>
          <p:nvPr>
            <p:ph type="title"/>
          </p:nvPr>
        </p:nvSpPr>
        <p:spPr>
          <a:xfrm>
            <a:off x="457200" y="274638"/>
            <a:ext cx="8229600" cy="1143001"/>
          </a:xfrm>
          <a:prstGeom prst="rect">
            <a:avLst/>
          </a:prstGeom>
        </p:spPr>
        <p:txBody>
          <a:bodyPr anchor="t"/>
          <a:lstStyle>
            <a:lvl1pPr algn="l">
              <a:defRPr>
                <a:solidFill>
                  <a:srgbClr val="FFD34A"/>
                </a:solidFill>
                <a:latin typeface="Times Roman"/>
                <a:ea typeface="Times Roman"/>
                <a:cs typeface="Times Roman"/>
                <a:sym typeface="Times Roman"/>
              </a:defRPr>
            </a:lvl1pPr>
          </a:lstStyle>
          <a:p>
            <a:r>
              <a:t>Title Text</a:t>
            </a:r>
          </a:p>
        </p:txBody>
      </p:sp>
      <p:sp>
        <p:nvSpPr>
          <p:cNvPr id="3751" name="Body Level One…"/>
          <p:cNvSpPr txBox="1">
            <a:spLocks noGrp="1"/>
          </p:cNvSpPr>
          <p:nvPr>
            <p:ph type="body" sz="half" idx="1"/>
          </p:nvPr>
        </p:nvSpPr>
        <p:spPr>
          <a:xfrm>
            <a:off x="457200" y="1600200"/>
            <a:ext cx="4038600" cy="4525964"/>
          </a:xfrm>
          <a:prstGeom prst="rect">
            <a:avLst/>
          </a:prstGeom>
        </p:spPr>
        <p:txBody>
          <a:bodyPr/>
          <a:lstStyle>
            <a:lvl1pPr>
              <a:spcBef>
                <a:spcPts val="600"/>
              </a:spcBef>
              <a:buClr>
                <a:srgbClr val="790015"/>
              </a:buClr>
              <a:buChar char=""/>
              <a:defRPr sz="2800">
                <a:latin typeface="Times Roman"/>
                <a:ea typeface="Times Roman"/>
                <a:cs typeface="Times Roman"/>
                <a:sym typeface="Times Roman"/>
              </a:defRPr>
            </a:lvl1pPr>
            <a:lvl2pPr marL="790575" indent="-333375">
              <a:spcBef>
                <a:spcPts val="600"/>
              </a:spcBef>
              <a:buClr>
                <a:srgbClr val="790015"/>
              </a:buClr>
              <a:buSzPct val="100000"/>
              <a:buChar char="–"/>
              <a:defRPr sz="2800">
                <a:latin typeface="Times Roman"/>
                <a:ea typeface="Times Roman"/>
                <a:cs typeface="Times Roman"/>
                <a:sym typeface="Times Roman"/>
              </a:defRPr>
            </a:lvl2pPr>
            <a:lvl3pPr marL="1234439" indent="-320039">
              <a:spcBef>
                <a:spcPts val="600"/>
              </a:spcBef>
              <a:buClr>
                <a:srgbClr val="790015"/>
              </a:buClr>
              <a:buSzPct val="100000"/>
              <a:buChar char="•"/>
              <a:defRPr sz="2800">
                <a:latin typeface="Times Roman"/>
                <a:ea typeface="Times Roman"/>
                <a:cs typeface="Times Roman"/>
                <a:sym typeface="Times Roman"/>
              </a:defRPr>
            </a:lvl3pPr>
            <a:lvl4pPr marL="1727200" indent="-355600">
              <a:spcBef>
                <a:spcPts val="600"/>
              </a:spcBef>
              <a:buClr>
                <a:srgbClr val="790015"/>
              </a:buClr>
              <a:buSzPct val="100000"/>
              <a:buChar char="–"/>
              <a:defRPr sz="2800">
                <a:latin typeface="Times Roman"/>
                <a:ea typeface="Times Roman"/>
                <a:cs typeface="Times Roman"/>
                <a:sym typeface="Times Roman"/>
              </a:defRPr>
            </a:lvl4pPr>
            <a:lvl5pPr marL="2184400" indent="-355600">
              <a:spcBef>
                <a:spcPts val="600"/>
              </a:spcBef>
              <a:buClr>
                <a:srgbClr val="790015"/>
              </a:buClr>
              <a:buSzPct val="100000"/>
              <a:buChar char="•"/>
              <a:defRPr sz="2800">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3752" name="Slide Number"/>
          <p:cNvSpPr txBox="1">
            <a:spLocks noGrp="1"/>
          </p:cNvSpPr>
          <p:nvPr>
            <p:ph type="sldNum" sz="quarter" idx="2"/>
          </p:nvPr>
        </p:nvSpPr>
        <p:spPr>
          <a:xfrm>
            <a:off x="4419600" y="6356350"/>
            <a:ext cx="2133600" cy="368300"/>
          </a:xfrm>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25296546"/>
      </p:ext>
    </p:extLst>
  </p:cSld>
  <p:clrMapOvr>
    <a:masterClrMapping/>
  </p:clrMapOvr>
  <p:transition spd="med"/>
</p:sldLayout>
</file>

<file path=ppt/slideLayouts/slideLayout369.xml><?xml version="1.0" encoding="utf-8"?>
<p:sldLayout xmlns:a="http://schemas.openxmlformats.org/drawingml/2006/main" xmlns:r="http://schemas.openxmlformats.org/officeDocument/2006/relationships" xmlns:p="http://schemas.openxmlformats.org/presentationml/2006/main" showMasterSp="0" type="tx">
  <p:cSld name="12_Comparison">
    <p:bg>
      <p:bgPr>
        <a:solidFill>
          <a:srgbClr val="474747"/>
        </a:solidFill>
        <a:effectLst/>
      </p:bgPr>
    </p:bg>
    <p:spTree>
      <p:nvGrpSpPr>
        <p:cNvPr id="1" name=""/>
        <p:cNvGrpSpPr/>
        <p:nvPr/>
      </p:nvGrpSpPr>
      <p:grpSpPr>
        <a:xfrm>
          <a:off x="0" y="0"/>
          <a:ext cx="0" cy="0"/>
          <a:chOff x="0" y="0"/>
          <a:chExt cx="0" cy="0"/>
        </a:xfrm>
      </p:grpSpPr>
      <p:grpSp>
        <p:nvGrpSpPr>
          <p:cNvPr id="3788" name="Group 2"/>
          <p:cNvGrpSpPr/>
          <p:nvPr/>
        </p:nvGrpSpPr>
        <p:grpSpPr>
          <a:xfrm>
            <a:off x="-1" y="2"/>
            <a:ext cx="9132890" cy="6845301"/>
            <a:chOff x="0" y="1"/>
            <a:chExt cx="9132888" cy="6845300"/>
          </a:xfrm>
        </p:grpSpPr>
        <p:sp>
          <p:nvSpPr>
            <p:cNvPr id="3759" name="Rectangle 3"/>
            <p:cNvSpPr/>
            <p:nvPr/>
          </p:nvSpPr>
          <p:spPr>
            <a:xfrm>
              <a:off x="-1" y="1"/>
              <a:ext cx="9132890" cy="6845301"/>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2400">
                  <a:solidFill>
                    <a:srgbClr val="FFFFFF"/>
                  </a:solidFill>
                  <a:latin typeface="Times Roman"/>
                  <a:ea typeface="Times Roman"/>
                  <a:cs typeface="Times Roman"/>
                  <a:sym typeface="Times Roman"/>
                </a:defRPr>
              </a:pPr>
              <a:endParaRPr/>
            </a:p>
          </p:txBody>
        </p:sp>
        <p:grpSp>
          <p:nvGrpSpPr>
            <p:cNvPr id="3783" name="Group 4"/>
            <p:cNvGrpSpPr/>
            <p:nvPr/>
          </p:nvGrpSpPr>
          <p:grpSpPr>
            <a:xfrm>
              <a:off x="390524" y="323851"/>
              <a:ext cx="8366127" cy="6172201"/>
              <a:chOff x="0" y="0"/>
              <a:chExt cx="8366125" cy="6172200"/>
            </a:xfrm>
          </p:grpSpPr>
          <p:sp>
            <p:nvSpPr>
              <p:cNvPr id="3760" name="Rectangle 5"/>
              <p:cNvSpPr/>
              <p:nvPr/>
            </p:nvSpPr>
            <p:spPr>
              <a:xfrm>
                <a:off x="76199" y="38100"/>
                <a:ext cx="8281990" cy="6111876"/>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sz="2400">
                    <a:solidFill>
                      <a:srgbClr val="FFFFFF"/>
                    </a:solidFill>
                  </a:defRPr>
                </a:pPr>
                <a:endParaRPr/>
              </a:p>
            </p:txBody>
          </p:sp>
          <p:sp>
            <p:nvSpPr>
              <p:cNvPr id="3761" name="Freeform 6"/>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762" name="Freeform 7"/>
              <p:cNvSpPr/>
              <p:nvPr/>
            </p:nvSpPr>
            <p:spPr>
              <a:xfrm>
                <a:off x="438150" y="5097462"/>
                <a:ext cx="3117851" cy="7762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763" name="Freeform 8"/>
              <p:cNvSpPr/>
              <p:nvPr/>
            </p:nvSpPr>
            <p:spPr>
              <a:xfrm>
                <a:off x="6569075" y="309562"/>
                <a:ext cx="1652589" cy="2798764"/>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764" name="Freeform 9"/>
              <p:cNvSpPr/>
              <p:nvPr/>
            </p:nvSpPr>
            <p:spPr>
              <a:xfrm>
                <a:off x="406400" y="1622425"/>
                <a:ext cx="7748589" cy="22256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765" name="Freeform 10"/>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8"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766" name="Freeform 11"/>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767" name="Freeform 12"/>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768" name="Freeform 13"/>
              <p:cNvSpPr/>
              <p:nvPr/>
            </p:nvSpPr>
            <p:spPr>
              <a:xfrm>
                <a:off x="1717675" y="1277937"/>
                <a:ext cx="3138489" cy="668339"/>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769" name="Freeform 14"/>
              <p:cNvSpPr/>
              <p:nvPr/>
            </p:nvSpPr>
            <p:spPr>
              <a:xfrm>
                <a:off x="5111750" y="563562"/>
                <a:ext cx="2898776" cy="1395414"/>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770" name="Freeform 15"/>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771" name="Freeform 16"/>
              <p:cNvSpPr/>
              <p:nvPr/>
            </p:nvSpPr>
            <p:spPr>
              <a:xfrm>
                <a:off x="0" y="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772" name="Freeform 17"/>
              <p:cNvSpPr/>
              <p:nvPr/>
            </p:nvSpPr>
            <p:spPr>
              <a:xfrm>
                <a:off x="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773" name="Freeform 18"/>
              <p:cNvSpPr/>
              <p:nvPr/>
            </p:nvSpPr>
            <p:spPr>
              <a:xfrm>
                <a:off x="819785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774" name="Freeform 19"/>
              <p:cNvSpPr/>
              <p:nvPr/>
            </p:nvSpPr>
            <p:spPr>
              <a:xfrm>
                <a:off x="0" y="598805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775" name="Freeform 20"/>
              <p:cNvSpPr/>
              <p:nvPr/>
            </p:nvSpPr>
            <p:spPr>
              <a:xfrm>
                <a:off x="8197850" y="184150"/>
                <a:ext cx="125414" cy="29718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776" name="Freeform 21"/>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777" name="Freeform 22"/>
              <p:cNvSpPr/>
              <p:nvPr/>
            </p:nvSpPr>
            <p:spPr>
              <a:xfrm>
                <a:off x="4011613" y="5988050"/>
                <a:ext cx="2732088" cy="12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778" name="Freeform 23"/>
              <p:cNvSpPr/>
              <p:nvPr/>
            </p:nvSpPr>
            <p:spPr>
              <a:xfrm>
                <a:off x="8197850" y="2855912"/>
                <a:ext cx="125414" cy="2166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779" name="Freeform 24"/>
              <p:cNvSpPr/>
              <p:nvPr/>
            </p:nvSpPr>
            <p:spPr>
              <a:xfrm>
                <a:off x="0" y="0"/>
                <a:ext cx="168276" cy="3387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780" name="Freeform 25"/>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781" name="Freeform 26"/>
              <p:cNvSpPr/>
              <p:nvPr/>
            </p:nvSpPr>
            <p:spPr>
              <a:xfrm>
                <a:off x="1452562" y="0"/>
                <a:ext cx="4010027" cy="1841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782" name="Freeform 27"/>
              <p:cNvSpPr/>
              <p:nvPr/>
            </p:nvSpPr>
            <p:spPr>
              <a:xfrm>
                <a:off x="4483100" y="0"/>
                <a:ext cx="2711451" cy="117476"/>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grpSp>
        <p:grpSp>
          <p:nvGrpSpPr>
            <p:cNvPr id="3787" name="Group 28"/>
            <p:cNvGrpSpPr/>
            <p:nvPr/>
          </p:nvGrpSpPr>
          <p:grpSpPr>
            <a:xfrm>
              <a:off x="-1" y="1"/>
              <a:ext cx="1978026" cy="1955801"/>
              <a:chOff x="0" y="0"/>
              <a:chExt cx="1978025" cy="1955800"/>
            </a:xfrm>
          </p:grpSpPr>
          <p:sp>
            <p:nvSpPr>
              <p:cNvPr id="3784" name="Rectangle 29"/>
              <p:cNvSpPr/>
              <p:nvPr/>
            </p:nvSpPr>
            <p:spPr>
              <a:xfrm>
                <a:off x="-1" y="1"/>
                <a:ext cx="1978026" cy="1955801"/>
              </a:xfrm>
              <a:prstGeom prst="rect">
                <a:avLst/>
              </a:prstGeom>
              <a:solidFill>
                <a:srgbClr val="1A0004"/>
              </a:solidFill>
              <a:ln w="12700" cap="flat">
                <a:noFill/>
                <a:miter lim="400000"/>
              </a:ln>
              <a:effectLst/>
            </p:spPr>
            <p:txBody>
              <a:bodyPr wrap="square" lIns="45719" tIns="45719" rIns="45719" bIns="45719" numCol="1" anchor="ctr">
                <a:noAutofit/>
              </a:bodyPr>
              <a:lstStyle/>
              <a:p>
                <a:pPr>
                  <a:defRPr sz="2400">
                    <a:solidFill>
                      <a:srgbClr val="FFFFFF"/>
                    </a:solidFill>
                    <a:latin typeface="Times Roman"/>
                    <a:ea typeface="Times Roman"/>
                    <a:cs typeface="Times Roman"/>
                    <a:sym typeface="Times Roman"/>
                  </a:defRPr>
                </a:pPr>
                <a:endParaRPr/>
              </a:p>
            </p:txBody>
          </p:sp>
          <p:sp>
            <p:nvSpPr>
              <p:cNvPr id="3785" name="Rectangle 30"/>
              <p:cNvSpPr/>
              <p:nvPr/>
            </p:nvSpPr>
            <p:spPr>
              <a:xfrm>
                <a:off x="390524" y="320676"/>
                <a:ext cx="1587501" cy="1635126"/>
              </a:xfrm>
              <a:prstGeom prst="rect">
                <a:avLst/>
              </a:prstGeom>
              <a:solidFill>
                <a:srgbClr val="474747"/>
              </a:solidFill>
              <a:ln w="12700" cap="flat">
                <a:noFill/>
                <a:miter lim="400000"/>
              </a:ln>
              <a:effectLst/>
            </p:spPr>
            <p:txBody>
              <a:bodyPr wrap="square" lIns="45719" tIns="45719" rIns="45719" bIns="45719" numCol="1" anchor="ctr">
                <a:noAutofit/>
              </a:bodyPr>
              <a:lstStyle/>
              <a:p>
                <a:pPr>
                  <a:defRPr sz="2400">
                    <a:solidFill>
                      <a:srgbClr val="FFFFFF"/>
                    </a:solidFill>
                    <a:latin typeface="Times Roman"/>
                    <a:ea typeface="Times Roman"/>
                    <a:cs typeface="Times Roman"/>
                    <a:sym typeface="Times Roman"/>
                  </a:defRPr>
                </a:pPr>
                <a:endParaRPr/>
              </a:p>
            </p:txBody>
          </p:sp>
          <p:sp>
            <p:nvSpPr>
              <p:cNvPr id="3786" name="Rectangle 31"/>
              <p:cNvSpPr/>
              <p:nvPr/>
            </p:nvSpPr>
            <p:spPr>
              <a:xfrm>
                <a:off x="-1" y="0"/>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2400">
                    <a:solidFill>
                      <a:srgbClr val="FFFFFF"/>
                    </a:solidFill>
                    <a:latin typeface="Times Roman"/>
                    <a:ea typeface="Times Roman"/>
                    <a:cs typeface="Times Roman"/>
                    <a:sym typeface="Times Roman"/>
                  </a:defRPr>
                </a:pPr>
                <a:endParaRPr/>
              </a:p>
            </p:txBody>
          </p:sp>
        </p:grpSp>
      </p:grpSp>
      <p:sp>
        <p:nvSpPr>
          <p:cNvPr id="3789" name="Text Box 33"/>
          <p:cNvSpPr txBox="1"/>
          <p:nvPr/>
        </p:nvSpPr>
        <p:spPr>
          <a:xfrm>
            <a:off x="521314" y="6552212"/>
            <a:ext cx="836264" cy="21470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nchor="ctr">
            <a:spAutoFit/>
          </a:bodyPr>
          <a:lstStyle>
            <a:lvl1pPr>
              <a:spcBef>
                <a:spcPts val="500"/>
              </a:spcBef>
              <a:defRPr sz="900" b="1">
                <a:solidFill>
                  <a:srgbClr val="FFFFFF"/>
                </a:solidFill>
              </a:defRPr>
            </a:lvl1pPr>
          </a:lstStyle>
          <a:p>
            <a:r>
              <a:t>©2003 TBBMI</a:t>
            </a:r>
          </a:p>
        </p:txBody>
      </p:sp>
      <p:sp>
        <p:nvSpPr>
          <p:cNvPr id="3790" name="Rectangle 34"/>
          <p:cNvSpPr txBox="1"/>
          <p:nvPr/>
        </p:nvSpPr>
        <p:spPr>
          <a:xfrm>
            <a:off x="7586565" y="6514624"/>
            <a:ext cx="654743" cy="26924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nchor="ctr">
            <a:spAutoFit/>
          </a:bodyPr>
          <a:lstStyle>
            <a:lvl1pPr>
              <a:defRPr sz="1000" b="1">
                <a:solidFill>
                  <a:srgbClr val="FFFFFF"/>
                </a:solidFill>
                <a:effectLst>
                  <a:outerShdw blurRad="38100" dist="38100" dir="2700000" rotWithShape="0">
                    <a:srgbClr val="000000"/>
                  </a:outerShdw>
                </a:effectLst>
                <a:latin typeface="Comic Sans MS"/>
                <a:ea typeface="Comic Sans MS"/>
                <a:cs typeface="Comic Sans MS"/>
                <a:sym typeface="Comic Sans MS"/>
              </a:defRPr>
            </a:lvl1pPr>
          </a:lstStyle>
          <a:p>
            <a:r>
              <a:t>7.5.03b.</a:t>
            </a:r>
          </a:p>
        </p:txBody>
      </p:sp>
      <p:sp>
        <p:nvSpPr>
          <p:cNvPr id="3791" name="Title Text"/>
          <p:cNvSpPr txBox="1">
            <a:spLocks noGrp="1"/>
          </p:cNvSpPr>
          <p:nvPr>
            <p:ph type="title"/>
          </p:nvPr>
        </p:nvSpPr>
        <p:spPr>
          <a:xfrm>
            <a:off x="457200" y="274638"/>
            <a:ext cx="8229600" cy="1143001"/>
          </a:xfrm>
          <a:prstGeom prst="rect">
            <a:avLst/>
          </a:prstGeom>
        </p:spPr>
        <p:txBody>
          <a:bodyPr anchor="t"/>
          <a:lstStyle>
            <a:lvl1pPr algn="l">
              <a:defRPr>
                <a:solidFill>
                  <a:srgbClr val="FFD34A"/>
                </a:solidFill>
                <a:latin typeface="Times Roman"/>
                <a:ea typeface="Times Roman"/>
                <a:cs typeface="Times Roman"/>
                <a:sym typeface="Times Roman"/>
              </a:defRPr>
            </a:lvl1pPr>
          </a:lstStyle>
          <a:p>
            <a:r>
              <a:t>Title Text</a:t>
            </a:r>
          </a:p>
        </p:txBody>
      </p:sp>
      <p:sp>
        <p:nvSpPr>
          <p:cNvPr id="3792" name="Body Level One…"/>
          <p:cNvSpPr txBox="1">
            <a:spLocks noGrp="1"/>
          </p:cNvSpPr>
          <p:nvPr>
            <p:ph type="body" sz="quarter" idx="1"/>
          </p:nvPr>
        </p:nvSpPr>
        <p:spPr>
          <a:xfrm>
            <a:off x="457201" y="1535112"/>
            <a:ext cx="4040188" cy="639763"/>
          </a:xfrm>
          <a:prstGeom prst="rect">
            <a:avLst/>
          </a:prstGeom>
        </p:spPr>
        <p:txBody>
          <a:bodyPr anchor="b"/>
          <a:lstStyle>
            <a:lvl1pPr marL="0" indent="0">
              <a:spcBef>
                <a:spcPts val="500"/>
              </a:spcBef>
              <a:buClrTx/>
              <a:buSzTx/>
              <a:buNone/>
              <a:defRPr sz="2400" b="1">
                <a:latin typeface="Times Roman"/>
                <a:ea typeface="Times Roman"/>
                <a:cs typeface="Times Roman"/>
                <a:sym typeface="Times Roman"/>
              </a:defRPr>
            </a:lvl1pPr>
            <a:lvl2pPr marL="0" indent="457200">
              <a:spcBef>
                <a:spcPts val="500"/>
              </a:spcBef>
              <a:buClrTx/>
              <a:buSzTx/>
              <a:buNone/>
              <a:defRPr sz="2400" b="1">
                <a:latin typeface="Times Roman"/>
                <a:ea typeface="Times Roman"/>
                <a:cs typeface="Times Roman"/>
                <a:sym typeface="Times Roman"/>
              </a:defRPr>
            </a:lvl2pPr>
            <a:lvl3pPr marL="0" indent="914400">
              <a:spcBef>
                <a:spcPts val="500"/>
              </a:spcBef>
              <a:buClrTx/>
              <a:buSzTx/>
              <a:buNone/>
              <a:defRPr sz="2400" b="1">
                <a:latin typeface="Times Roman"/>
                <a:ea typeface="Times Roman"/>
                <a:cs typeface="Times Roman"/>
                <a:sym typeface="Times Roman"/>
              </a:defRPr>
            </a:lvl3pPr>
            <a:lvl4pPr marL="0" indent="1371600">
              <a:spcBef>
                <a:spcPts val="500"/>
              </a:spcBef>
              <a:buClrTx/>
              <a:buSzTx/>
              <a:buNone/>
              <a:defRPr sz="2400" b="1">
                <a:latin typeface="Times Roman"/>
                <a:ea typeface="Times Roman"/>
                <a:cs typeface="Times Roman"/>
                <a:sym typeface="Times Roman"/>
              </a:defRPr>
            </a:lvl4pPr>
            <a:lvl5pPr marL="0" indent="1828800">
              <a:spcBef>
                <a:spcPts val="500"/>
              </a:spcBef>
              <a:buClrTx/>
              <a:buSzTx/>
              <a:buNone/>
              <a:defRPr sz="2400" b="1">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3793" name="Text Placeholder 4"/>
          <p:cNvSpPr>
            <a:spLocks noGrp="1"/>
          </p:cNvSpPr>
          <p:nvPr>
            <p:ph type="body" sz="quarter" idx="21"/>
          </p:nvPr>
        </p:nvSpPr>
        <p:spPr>
          <a:xfrm>
            <a:off x="4645026" y="1535112"/>
            <a:ext cx="4041776" cy="639763"/>
          </a:xfrm>
          <a:prstGeom prst="rect">
            <a:avLst/>
          </a:prstGeom>
        </p:spPr>
        <p:txBody>
          <a:bodyPr anchor="b"/>
          <a:lstStyle/>
          <a:p>
            <a:pPr marL="0" indent="0">
              <a:spcBef>
                <a:spcPts val="500"/>
              </a:spcBef>
              <a:buClrTx/>
              <a:buSzTx/>
              <a:buNone/>
              <a:defRPr sz="2400" b="1">
                <a:latin typeface="Times Roman"/>
                <a:ea typeface="Times Roman"/>
                <a:cs typeface="Times Roman"/>
                <a:sym typeface="Times Roman"/>
              </a:defRPr>
            </a:pPr>
            <a:endParaRPr/>
          </a:p>
        </p:txBody>
      </p:sp>
      <p:sp>
        <p:nvSpPr>
          <p:cNvPr id="3794" name="Slide Number"/>
          <p:cNvSpPr txBox="1">
            <a:spLocks noGrp="1"/>
          </p:cNvSpPr>
          <p:nvPr>
            <p:ph type="sldNum" sz="quarter" idx="2"/>
          </p:nvPr>
        </p:nvSpPr>
        <p:spPr>
          <a:xfrm>
            <a:off x="4419600" y="6356350"/>
            <a:ext cx="2133600" cy="368300"/>
          </a:xfrm>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292883830"/>
      </p:ext>
    </p:extLst>
  </p:cSld>
  <p:clrMapOvr>
    <a:masterClrMapping/>
  </p:clrMapOvr>
  <p:transition spd="med"/>
</p:sldLayout>
</file>

<file path=ppt/slideLayouts/slideLayout3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495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495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7">
            <a:extLst>
              <a:ext uri="{FF2B5EF4-FFF2-40B4-BE49-F238E27FC236}">
                <a16:creationId xmlns:a16="http://schemas.microsoft.com/office/drawing/2014/main" id="{9E356479-E7AF-3C42-8CF5-94451C1B1635}"/>
              </a:ext>
            </a:extLst>
          </p:cNvPr>
          <p:cNvSpPr>
            <a:spLocks noGrp="1" noChangeArrowheads="1"/>
          </p:cNvSpPr>
          <p:nvPr>
            <p:ph type="dt" sz="half" idx="10"/>
          </p:nvPr>
        </p:nvSpPr>
        <p:spPr>
          <a:ln/>
        </p:spPr>
        <p:txBody>
          <a:bodyPr/>
          <a:lstStyle>
            <a:lvl1pPr>
              <a:defRPr/>
            </a:lvl1pPr>
          </a:lstStyle>
          <a:p>
            <a:pPr>
              <a:defRPr/>
            </a:pPr>
            <a:endParaRPr lang="en-US"/>
          </a:p>
        </p:txBody>
      </p:sp>
      <p:sp>
        <p:nvSpPr>
          <p:cNvPr id="6" name="Rectangle 8">
            <a:extLst>
              <a:ext uri="{FF2B5EF4-FFF2-40B4-BE49-F238E27FC236}">
                <a16:creationId xmlns:a16="http://schemas.microsoft.com/office/drawing/2014/main" id="{29B4EAE1-C313-FB4B-85EE-7E739A0AE46D}"/>
              </a:ext>
            </a:extLst>
          </p:cNvPr>
          <p:cNvSpPr>
            <a:spLocks noGrp="1" noChangeArrowheads="1"/>
          </p:cNvSpPr>
          <p:nvPr>
            <p:ph type="ftr" sz="quarter" idx="11"/>
          </p:nvPr>
        </p:nvSpPr>
        <p:spPr>
          <a:ln/>
        </p:spPr>
        <p:txBody>
          <a:bodyPr/>
          <a:lstStyle>
            <a:lvl1pPr>
              <a:defRPr/>
            </a:lvl1pPr>
          </a:lstStyle>
          <a:p>
            <a:pPr>
              <a:defRPr/>
            </a:pPr>
            <a:endParaRPr lang="en-US"/>
          </a:p>
        </p:txBody>
      </p:sp>
      <p:sp>
        <p:nvSpPr>
          <p:cNvPr id="7" name="Rectangle 9">
            <a:extLst>
              <a:ext uri="{FF2B5EF4-FFF2-40B4-BE49-F238E27FC236}">
                <a16:creationId xmlns:a16="http://schemas.microsoft.com/office/drawing/2014/main" id="{8987C732-7D55-B645-B731-2319DADC5CE4}"/>
              </a:ext>
            </a:extLst>
          </p:cNvPr>
          <p:cNvSpPr>
            <a:spLocks noGrp="1" noChangeArrowheads="1"/>
          </p:cNvSpPr>
          <p:nvPr>
            <p:ph type="sldNum" sz="quarter" idx="12"/>
          </p:nvPr>
        </p:nvSpPr>
        <p:spPr>
          <a:ln/>
        </p:spPr>
        <p:txBody>
          <a:bodyPr/>
          <a:lstStyle>
            <a:lvl1pPr>
              <a:defRPr/>
            </a:lvl1pPr>
          </a:lstStyle>
          <a:p>
            <a:fld id="{39C0729D-487D-3E44-9682-18B9C912CCE1}" type="slidenum">
              <a:rPr lang="en-US" altLang="en-US"/>
              <a:pPr/>
              <a:t>‹#›</a:t>
            </a:fld>
            <a:endParaRPr lang="en-US" altLang="en-US"/>
          </a:p>
        </p:txBody>
      </p:sp>
    </p:spTree>
    <p:extLst>
      <p:ext uri="{BB962C8B-B14F-4D97-AF65-F5344CB8AC3E}">
        <p14:creationId xmlns:p14="http://schemas.microsoft.com/office/powerpoint/2010/main" val="729539359"/>
      </p:ext>
    </p:extLst>
  </p:cSld>
  <p:clrMapOvr>
    <a:masterClrMapping/>
  </p:clrMapOvr>
</p:sldLayout>
</file>

<file path=ppt/slideLayouts/slideLayout370.xml><?xml version="1.0" encoding="utf-8"?>
<p:sldLayout xmlns:a="http://schemas.openxmlformats.org/drawingml/2006/main" xmlns:r="http://schemas.openxmlformats.org/officeDocument/2006/relationships" xmlns:p="http://schemas.openxmlformats.org/presentationml/2006/main" showMasterSp="0" type="tx">
  <p:cSld name="12_Title Only">
    <p:bg>
      <p:bgPr>
        <a:solidFill>
          <a:srgbClr val="474747"/>
        </a:solidFill>
        <a:effectLst/>
      </p:bgPr>
    </p:bg>
    <p:spTree>
      <p:nvGrpSpPr>
        <p:cNvPr id="1" name=""/>
        <p:cNvGrpSpPr/>
        <p:nvPr/>
      </p:nvGrpSpPr>
      <p:grpSpPr>
        <a:xfrm>
          <a:off x="0" y="0"/>
          <a:ext cx="0" cy="0"/>
          <a:chOff x="0" y="0"/>
          <a:chExt cx="0" cy="0"/>
        </a:xfrm>
      </p:grpSpPr>
      <p:grpSp>
        <p:nvGrpSpPr>
          <p:cNvPr id="3830" name="Group 2"/>
          <p:cNvGrpSpPr/>
          <p:nvPr/>
        </p:nvGrpSpPr>
        <p:grpSpPr>
          <a:xfrm>
            <a:off x="-1" y="2"/>
            <a:ext cx="9132890" cy="6845301"/>
            <a:chOff x="0" y="1"/>
            <a:chExt cx="9132888" cy="6845300"/>
          </a:xfrm>
        </p:grpSpPr>
        <p:sp>
          <p:nvSpPr>
            <p:cNvPr id="3801" name="Rectangle 3"/>
            <p:cNvSpPr/>
            <p:nvPr/>
          </p:nvSpPr>
          <p:spPr>
            <a:xfrm>
              <a:off x="-1" y="1"/>
              <a:ext cx="9132890" cy="6845301"/>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2400">
                  <a:solidFill>
                    <a:srgbClr val="FFFFFF"/>
                  </a:solidFill>
                  <a:latin typeface="Times Roman"/>
                  <a:ea typeface="Times Roman"/>
                  <a:cs typeface="Times Roman"/>
                  <a:sym typeface="Times Roman"/>
                </a:defRPr>
              </a:pPr>
              <a:endParaRPr/>
            </a:p>
          </p:txBody>
        </p:sp>
        <p:grpSp>
          <p:nvGrpSpPr>
            <p:cNvPr id="3825" name="Group 4"/>
            <p:cNvGrpSpPr/>
            <p:nvPr/>
          </p:nvGrpSpPr>
          <p:grpSpPr>
            <a:xfrm>
              <a:off x="390524" y="323851"/>
              <a:ext cx="8366127" cy="6172201"/>
              <a:chOff x="0" y="0"/>
              <a:chExt cx="8366125" cy="6172200"/>
            </a:xfrm>
          </p:grpSpPr>
          <p:sp>
            <p:nvSpPr>
              <p:cNvPr id="3802" name="Rectangle 5"/>
              <p:cNvSpPr/>
              <p:nvPr/>
            </p:nvSpPr>
            <p:spPr>
              <a:xfrm>
                <a:off x="76199" y="38100"/>
                <a:ext cx="8281990" cy="6111876"/>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sz="2400">
                    <a:solidFill>
                      <a:srgbClr val="FFFFFF"/>
                    </a:solidFill>
                  </a:defRPr>
                </a:pPr>
                <a:endParaRPr/>
              </a:p>
            </p:txBody>
          </p:sp>
          <p:sp>
            <p:nvSpPr>
              <p:cNvPr id="3803" name="Freeform 6"/>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804" name="Freeform 7"/>
              <p:cNvSpPr/>
              <p:nvPr/>
            </p:nvSpPr>
            <p:spPr>
              <a:xfrm>
                <a:off x="438150" y="5097462"/>
                <a:ext cx="3117851" cy="7762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805" name="Freeform 8"/>
              <p:cNvSpPr/>
              <p:nvPr/>
            </p:nvSpPr>
            <p:spPr>
              <a:xfrm>
                <a:off x="6569075" y="309562"/>
                <a:ext cx="1652589" cy="2798764"/>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806" name="Freeform 9"/>
              <p:cNvSpPr/>
              <p:nvPr/>
            </p:nvSpPr>
            <p:spPr>
              <a:xfrm>
                <a:off x="406400" y="1622425"/>
                <a:ext cx="7748589" cy="22256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807" name="Freeform 10"/>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8"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808" name="Freeform 11"/>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809" name="Freeform 12"/>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810" name="Freeform 13"/>
              <p:cNvSpPr/>
              <p:nvPr/>
            </p:nvSpPr>
            <p:spPr>
              <a:xfrm>
                <a:off x="1717675" y="1277937"/>
                <a:ext cx="3138489" cy="668339"/>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811" name="Freeform 14"/>
              <p:cNvSpPr/>
              <p:nvPr/>
            </p:nvSpPr>
            <p:spPr>
              <a:xfrm>
                <a:off x="5111750" y="563562"/>
                <a:ext cx="2898776" cy="1395414"/>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812" name="Freeform 15"/>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813" name="Freeform 16"/>
              <p:cNvSpPr/>
              <p:nvPr/>
            </p:nvSpPr>
            <p:spPr>
              <a:xfrm>
                <a:off x="0" y="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814" name="Freeform 17"/>
              <p:cNvSpPr/>
              <p:nvPr/>
            </p:nvSpPr>
            <p:spPr>
              <a:xfrm>
                <a:off x="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815" name="Freeform 18"/>
              <p:cNvSpPr/>
              <p:nvPr/>
            </p:nvSpPr>
            <p:spPr>
              <a:xfrm>
                <a:off x="819785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816" name="Freeform 19"/>
              <p:cNvSpPr/>
              <p:nvPr/>
            </p:nvSpPr>
            <p:spPr>
              <a:xfrm>
                <a:off x="0" y="598805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817" name="Freeform 20"/>
              <p:cNvSpPr/>
              <p:nvPr/>
            </p:nvSpPr>
            <p:spPr>
              <a:xfrm>
                <a:off x="8197850" y="184150"/>
                <a:ext cx="125414" cy="29718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818" name="Freeform 21"/>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819" name="Freeform 22"/>
              <p:cNvSpPr/>
              <p:nvPr/>
            </p:nvSpPr>
            <p:spPr>
              <a:xfrm>
                <a:off x="4011613" y="5988050"/>
                <a:ext cx="2732088" cy="12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820" name="Freeform 23"/>
              <p:cNvSpPr/>
              <p:nvPr/>
            </p:nvSpPr>
            <p:spPr>
              <a:xfrm>
                <a:off x="8197850" y="2855912"/>
                <a:ext cx="125414" cy="2166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821" name="Freeform 24"/>
              <p:cNvSpPr/>
              <p:nvPr/>
            </p:nvSpPr>
            <p:spPr>
              <a:xfrm>
                <a:off x="0" y="0"/>
                <a:ext cx="168276" cy="3387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822" name="Freeform 25"/>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823" name="Freeform 26"/>
              <p:cNvSpPr/>
              <p:nvPr/>
            </p:nvSpPr>
            <p:spPr>
              <a:xfrm>
                <a:off x="1452562" y="0"/>
                <a:ext cx="4010027" cy="1841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824" name="Freeform 27"/>
              <p:cNvSpPr/>
              <p:nvPr/>
            </p:nvSpPr>
            <p:spPr>
              <a:xfrm>
                <a:off x="4483100" y="0"/>
                <a:ext cx="2711451" cy="117476"/>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grpSp>
        <p:grpSp>
          <p:nvGrpSpPr>
            <p:cNvPr id="3829" name="Group 28"/>
            <p:cNvGrpSpPr/>
            <p:nvPr/>
          </p:nvGrpSpPr>
          <p:grpSpPr>
            <a:xfrm>
              <a:off x="-1" y="1"/>
              <a:ext cx="1978026" cy="1955801"/>
              <a:chOff x="0" y="0"/>
              <a:chExt cx="1978025" cy="1955800"/>
            </a:xfrm>
          </p:grpSpPr>
          <p:sp>
            <p:nvSpPr>
              <p:cNvPr id="3826" name="Rectangle 29"/>
              <p:cNvSpPr/>
              <p:nvPr/>
            </p:nvSpPr>
            <p:spPr>
              <a:xfrm>
                <a:off x="-1" y="1"/>
                <a:ext cx="1978026" cy="1955801"/>
              </a:xfrm>
              <a:prstGeom prst="rect">
                <a:avLst/>
              </a:prstGeom>
              <a:solidFill>
                <a:srgbClr val="1A0004"/>
              </a:solidFill>
              <a:ln w="12700" cap="flat">
                <a:noFill/>
                <a:miter lim="400000"/>
              </a:ln>
              <a:effectLst/>
            </p:spPr>
            <p:txBody>
              <a:bodyPr wrap="square" lIns="45719" tIns="45719" rIns="45719" bIns="45719" numCol="1" anchor="ctr">
                <a:noAutofit/>
              </a:bodyPr>
              <a:lstStyle/>
              <a:p>
                <a:pPr>
                  <a:defRPr sz="2400">
                    <a:solidFill>
                      <a:srgbClr val="FFFFFF"/>
                    </a:solidFill>
                    <a:latin typeface="Times Roman"/>
                    <a:ea typeface="Times Roman"/>
                    <a:cs typeface="Times Roman"/>
                    <a:sym typeface="Times Roman"/>
                  </a:defRPr>
                </a:pPr>
                <a:endParaRPr/>
              </a:p>
            </p:txBody>
          </p:sp>
          <p:sp>
            <p:nvSpPr>
              <p:cNvPr id="3827" name="Rectangle 30"/>
              <p:cNvSpPr/>
              <p:nvPr/>
            </p:nvSpPr>
            <p:spPr>
              <a:xfrm>
                <a:off x="390524" y="320676"/>
                <a:ext cx="1587501" cy="1635126"/>
              </a:xfrm>
              <a:prstGeom prst="rect">
                <a:avLst/>
              </a:prstGeom>
              <a:solidFill>
                <a:srgbClr val="474747"/>
              </a:solidFill>
              <a:ln w="12700" cap="flat">
                <a:noFill/>
                <a:miter lim="400000"/>
              </a:ln>
              <a:effectLst/>
            </p:spPr>
            <p:txBody>
              <a:bodyPr wrap="square" lIns="45719" tIns="45719" rIns="45719" bIns="45719" numCol="1" anchor="ctr">
                <a:noAutofit/>
              </a:bodyPr>
              <a:lstStyle/>
              <a:p>
                <a:pPr>
                  <a:defRPr sz="2400">
                    <a:solidFill>
                      <a:srgbClr val="FFFFFF"/>
                    </a:solidFill>
                    <a:latin typeface="Times Roman"/>
                    <a:ea typeface="Times Roman"/>
                    <a:cs typeface="Times Roman"/>
                    <a:sym typeface="Times Roman"/>
                  </a:defRPr>
                </a:pPr>
                <a:endParaRPr/>
              </a:p>
            </p:txBody>
          </p:sp>
          <p:sp>
            <p:nvSpPr>
              <p:cNvPr id="3828" name="Rectangle 31"/>
              <p:cNvSpPr/>
              <p:nvPr/>
            </p:nvSpPr>
            <p:spPr>
              <a:xfrm>
                <a:off x="-1" y="0"/>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2400">
                    <a:solidFill>
                      <a:srgbClr val="FFFFFF"/>
                    </a:solidFill>
                    <a:latin typeface="Times Roman"/>
                    <a:ea typeface="Times Roman"/>
                    <a:cs typeface="Times Roman"/>
                    <a:sym typeface="Times Roman"/>
                  </a:defRPr>
                </a:pPr>
                <a:endParaRPr/>
              </a:p>
            </p:txBody>
          </p:sp>
        </p:grpSp>
      </p:grpSp>
      <p:sp>
        <p:nvSpPr>
          <p:cNvPr id="3831" name="Text Box 33"/>
          <p:cNvSpPr txBox="1"/>
          <p:nvPr/>
        </p:nvSpPr>
        <p:spPr>
          <a:xfrm>
            <a:off x="521314" y="6552212"/>
            <a:ext cx="836264" cy="21470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nchor="ctr">
            <a:spAutoFit/>
          </a:bodyPr>
          <a:lstStyle>
            <a:lvl1pPr>
              <a:spcBef>
                <a:spcPts val="500"/>
              </a:spcBef>
              <a:defRPr sz="900" b="1">
                <a:solidFill>
                  <a:srgbClr val="FFFFFF"/>
                </a:solidFill>
              </a:defRPr>
            </a:lvl1pPr>
          </a:lstStyle>
          <a:p>
            <a:r>
              <a:t>©2003 TBBMI</a:t>
            </a:r>
          </a:p>
        </p:txBody>
      </p:sp>
      <p:sp>
        <p:nvSpPr>
          <p:cNvPr id="3832" name="Rectangle 34"/>
          <p:cNvSpPr txBox="1"/>
          <p:nvPr/>
        </p:nvSpPr>
        <p:spPr>
          <a:xfrm>
            <a:off x="7586565" y="6514624"/>
            <a:ext cx="654743" cy="26924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nchor="ctr">
            <a:spAutoFit/>
          </a:bodyPr>
          <a:lstStyle>
            <a:lvl1pPr>
              <a:defRPr sz="1000" b="1">
                <a:solidFill>
                  <a:srgbClr val="FFFFFF"/>
                </a:solidFill>
                <a:effectLst>
                  <a:outerShdw blurRad="38100" dist="38100" dir="2700000" rotWithShape="0">
                    <a:srgbClr val="000000"/>
                  </a:outerShdw>
                </a:effectLst>
                <a:latin typeface="Comic Sans MS"/>
                <a:ea typeface="Comic Sans MS"/>
                <a:cs typeface="Comic Sans MS"/>
                <a:sym typeface="Comic Sans MS"/>
              </a:defRPr>
            </a:lvl1pPr>
          </a:lstStyle>
          <a:p>
            <a:r>
              <a:t>7.5.03b.</a:t>
            </a:r>
          </a:p>
        </p:txBody>
      </p:sp>
      <p:sp>
        <p:nvSpPr>
          <p:cNvPr id="3833" name="Title Text"/>
          <p:cNvSpPr txBox="1">
            <a:spLocks noGrp="1"/>
          </p:cNvSpPr>
          <p:nvPr>
            <p:ph type="title"/>
          </p:nvPr>
        </p:nvSpPr>
        <p:spPr>
          <a:xfrm>
            <a:off x="457200" y="274638"/>
            <a:ext cx="8229600" cy="1143001"/>
          </a:xfrm>
          <a:prstGeom prst="rect">
            <a:avLst/>
          </a:prstGeom>
        </p:spPr>
        <p:txBody>
          <a:bodyPr anchor="t"/>
          <a:lstStyle>
            <a:lvl1pPr algn="l">
              <a:defRPr>
                <a:solidFill>
                  <a:srgbClr val="FFD34A"/>
                </a:solidFill>
                <a:latin typeface="Times Roman"/>
                <a:ea typeface="Times Roman"/>
                <a:cs typeface="Times Roman"/>
                <a:sym typeface="Times Roman"/>
              </a:defRPr>
            </a:lvl1pPr>
          </a:lstStyle>
          <a:p>
            <a:r>
              <a:t>Title Text</a:t>
            </a:r>
          </a:p>
        </p:txBody>
      </p:sp>
      <p:sp>
        <p:nvSpPr>
          <p:cNvPr id="3834" name="Slide Number"/>
          <p:cNvSpPr txBox="1">
            <a:spLocks noGrp="1"/>
          </p:cNvSpPr>
          <p:nvPr>
            <p:ph type="sldNum" sz="quarter" idx="2"/>
          </p:nvPr>
        </p:nvSpPr>
        <p:spPr>
          <a:xfrm>
            <a:off x="4419600" y="6356350"/>
            <a:ext cx="2133600" cy="368300"/>
          </a:xfrm>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582969433"/>
      </p:ext>
    </p:extLst>
  </p:cSld>
  <p:clrMapOvr>
    <a:masterClrMapping/>
  </p:clrMapOvr>
  <p:transition spd="med"/>
</p:sldLayout>
</file>

<file path=ppt/slideLayouts/slideLayout371.xml><?xml version="1.0" encoding="utf-8"?>
<p:sldLayout xmlns:a="http://schemas.openxmlformats.org/drawingml/2006/main" xmlns:r="http://schemas.openxmlformats.org/officeDocument/2006/relationships" xmlns:p="http://schemas.openxmlformats.org/presentationml/2006/main" showMasterSp="0" type="tx">
  <p:cSld name="12_Blank">
    <p:bg>
      <p:bgPr>
        <a:solidFill>
          <a:srgbClr val="474747"/>
        </a:solidFill>
        <a:effectLst/>
      </p:bgPr>
    </p:bg>
    <p:spTree>
      <p:nvGrpSpPr>
        <p:cNvPr id="1" name=""/>
        <p:cNvGrpSpPr/>
        <p:nvPr/>
      </p:nvGrpSpPr>
      <p:grpSpPr>
        <a:xfrm>
          <a:off x="0" y="0"/>
          <a:ext cx="0" cy="0"/>
          <a:chOff x="0" y="0"/>
          <a:chExt cx="0" cy="0"/>
        </a:xfrm>
      </p:grpSpPr>
      <p:grpSp>
        <p:nvGrpSpPr>
          <p:cNvPr id="3870" name="Group 2"/>
          <p:cNvGrpSpPr/>
          <p:nvPr/>
        </p:nvGrpSpPr>
        <p:grpSpPr>
          <a:xfrm>
            <a:off x="-1" y="2"/>
            <a:ext cx="9132890" cy="6845301"/>
            <a:chOff x="0" y="1"/>
            <a:chExt cx="9132888" cy="6845300"/>
          </a:xfrm>
        </p:grpSpPr>
        <p:sp>
          <p:nvSpPr>
            <p:cNvPr id="3841" name="Rectangle 3"/>
            <p:cNvSpPr/>
            <p:nvPr/>
          </p:nvSpPr>
          <p:spPr>
            <a:xfrm>
              <a:off x="-1" y="1"/>
              <a:ext cx="9132890" cy="6845301"/>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2400">
                  <a:solidFill>
                    <a:srgbClr val="FFFFFF"/>
                  </a:solidFill>
                  <a:latin typeface="Times Roman"/>
                  <a:ea typeface="Times Roman"/>
                  <a:cs typeface="Times Roman"/>
                  <a:sym typeface="Times Roman"/>
                </a:defRPr>
              </a:pPr>
              <a:endParaRPr/>
            </a:p>
          </p:txBody>
        </p:sp>
        <p:grpSp>
          <p:nvGrpSpPr>
            <p:cNvPr id="3865" name="Group 4"/>
            <p:cNvGrpSpPr/>
            <p:nvPr/>
          </p:nvGrpSpPr>
          <p:grpSpPr>
            <a:xfrm>
              <a:off x="390524" y="323851"/>
              <a:ext cx="8366127" cy="6172201"/>
              <a:chOff x="0" y="0"/>
              <a:chExt cx="8366125" cy="6172200"/>
            </a:xfrm>
          </p:grpSpPr>
          <p:sp>
            <p:nvSpPr>
              <p:cNvPr id="3842" name="Rectangle 5"/>
              <p:cNvSpPr/>
              <p:nvPr/>
            </p:nvSpPr>
            <p:spPr>
              <a:xfrm>
                <a:off x="76199" y="38100"/>
                <a:ext cx="8281990" cy="6111876"/>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sz="2400">
                    <a:solidFill>
                      <a:srgbClr val="FFFFFF"/>
                    </a:solidFill>
                  </a:defRPr>
                </a:pPr>
                <a:endParaRPr/>
              </a:p>
            </p:txBody>
          </p:sp>
          <p:sp>
            <p:nvSpPr>
              <p:cNvPr id="3843" name="Freeform 6"/>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844" name="Freeform 7"/>
              <p:cNvSpPr/>
              <p:nvPr/>
            </p:nvSpPr>
            <p:spPr>
              <a:xfrm>
                <a:off x="438150" y="5097462"/>
                <a:ext cx="3117851" cy="7762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845" name="Freeform 8"/>
              <p:cNvSpPr/>
              <p:nvPr/>
            </p:nvSpPr>
            <p:spPr>
              <a:xfrm>
                <a:off x="6569075" y="309562"/>
                <a:ext cx="1652589" cy="2798764"/>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846" name="Freeform 9"/>
              <p:cNvSpPr/>
              <p:nvPr/>
            </p:nvSpPr>
            <p:spPr>
              <a:xfrm>
                <a:off x="406400" y="1622425"/>
                <a:ext cx="7748589" cy="22256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847" name="Freeform 10"/>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8"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848" name="Freeform 11"/>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849" name="Freeform 12"/>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850" name="Freeform 13"/>
              <p:cNvSpPr/>
              <p:nvPr/>
            </p:nvSpPr>
            <p:spPr>
              <a:xfrm>
                <a:off x="1717675" y="1277937"/>
                <a:ext cx="3138489" cy="668339"/>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851" name="Freeform 14"/>
              <p:cNvSpPr/>
              <p:nvPr/>
            </p:nvSpPr>
            <p:spPr>
              <a:xfrm>
                <a:off x="5111750" y="563562"/>
                <a:ext cx="2898776" cy="1395414"/>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852" name="Freeform 15"/>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853" name="Freeform 16"/>
              <p:cNvSpPr/>
              <p:nvPr/>
            </p:nvSpPr>
            <p:spPr>
              <a:xfrm>
                <a:off x="0" y="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854" name="Freeform 17"/>
              <p:cNvSpPr/>
              <p:nvPr/>
            </p:nvSpPr>
            <p:spPr>
              <a:xfrm>
                <a:off x="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855" name="Freeform 18"/>
              <p:cNvSpPr/>
              <p:nvPr/>
            </p:nvSpPr>
            <p:spPr>
              <a:xfrm>
                <a:off x="819785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856" name="Freeform 19"/>
              <p:cNvSpPr/>
              <p:nvPr/>
            </p:nvSpPr>
            <p:spPr>
              <a:xfrm>
                <a:off x="0" y="598805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857" name="Freeform 20"/>
              <p:cNvSpPr/>
              <p:nvPr/>
            </p:nvSpPr>
            <p:spPr>
              <a:xfrm>
                <a:off x="8197850" y="184150"/>
                <a:ext cx="125414" cy="29718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858" name="Freeform 21"/>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859" name="Freeform 22"/>
              <p:cNvSpPr/>
              <p:nvPr/>
            </p:nvSpPr>
            <p:spPr>
              <a:xfrm>
                <a:off x="4011613" y="5988050"/>
                <a:ext cx="2732088" cy="12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860" name="Freeform 23"/>
              <p:cNvSpPr/>
              <p:nvPr/>
            </p:nvSpPr>
            <p:spPr>
              <a:xfrm>
                <a:off x="8197850" y="2855912"/>
                <a:ext cx="125414" cy="2166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861" name="Freeform 24"/>
              <p:cNvSpPr/>
              <p:nvPr/>
            </p:nvSpPr>
            <p:spPr>
              <a:xfrm>
                <a:off x="0" y="0"/>
                <a:ext cx="168276" cy="3387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862" name="Freeform 25"/>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863" name="Freeform 26"/>
              <p:cNvSpPr/>
              <p:nvPr/>
            </p:nvSpPr>
            <p:spPr>
              <a:xfrm>
                <a:off x="1452562" y="0"/>
                <a:ext cx="4010027" cy="1841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864" name="Freeform 27"/>
              <p:cNvSpPr/>
              <p:nvPr/>
            </p:nvSpPr>
            <p:spPr>
              <a:xfrm>
                <a:off x="4483100" y="0"/>
                <a:ext cx="2711451" cy="117476"/>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grpSp>
        <p:grpSp>
          <p:nvGrpSpPr>
            <p:cNvPr id="3869" name="Group 28"/>
            <p:cNvGrpSpPr/>
            <p:nvPr/>
          </p:nvGrpSpPr>
          <p:grpSpPr>
            <a:xfrm>
              <a:off x="-1" y="1"/>
              <a:ext cx="1978026" cy="1955801"/>
              <a:chOff x="0" y="0"/>
              <a:chExt cx="1978025" cy="1955800"/>
            </a:xfrm>
          </p:grpSpPr>
          <p:sp>
            <p:nvSpPr>
              <p:cNvPr id="3866" name="Rectangle 29"/>
              <p:cNvSpPr/>
              <p:nvPr/>
            </p:nvSpPr>
            <p:spPr>
              <a:xfrm>
                <a:off x="-1" y="1"/>
                <a:ext cx="1978026" cy="1955801"/>
              </a:xfrm>
              <a:prstGeom prst="rect">
                <a:avLst/>
              </a:prstGeom>
              <a:solidFill>
                <a:srgbClr val="1A0004"/>
              </a:solidFill>
              <a:ln w="12700" cap="flat">
                <a:noFill/>
                <a:miter lim="400000"/>
              </a:ln>
              <a:effectLst/>
            </p:spPr>
            <p:txBody>
              <a:bodyPr wrap="square" lIns="45719" tIns="45719" rIns="45719" bIns="45719" numCol="1" anchor="ctr">
                <a:noAutofit/>
              </a:bodyPr>
              <a:lstStyle/>
              <a:p>
                <a:pPr>
                  <a:defRPr sz="2400">
                    <a:solidFill>
                      <a:srgbClr val="FFFFFF"/>
                    </a:solidFill>
                    <a:latin typeface="Times Roman"/>
                    <a:ea typeface="Times Roman"/>
                    <a:cs typeface="Times Roman"/>
                    <a:sym typeface="Times Roman"/>
                  </a:defRPr>
                </a:pPr>
                <a:endParaRPr/>
              </a:p>
            </p:txBody>
          </p:sp>
          <p:sp>
            <p:nvSpPr>
              <p:cNvPr id="3867" name="Rectangle 30"/>
              <p:cNvSpPr/>
              <p:nvPr/>
            </p:nvSpPr>
            <p:spPr>
              <a:xfrm>
                <a:off x="390524" y="320676"/>
                <a:ext cx="1587501" cy="1635126"/>
              </a:xfrm>
              <a:prstGeom prst="rect">
                <a:avLst/>
              </a:prstGeom>
              <a:solidFill>
                <a:srgbClr val="474747"/>
              </a:solidFill>
              <a:ln w="12700" cap="flat">
                <a:noFill/>
                <a:miter lim="400000"/>
              </a:ln>
              <a:effectLst/>
            </p:spPr>
            <p:txBody>
              <a:bodyPr wrap="square" lIns="45719" tIns="45719" rIns="45719" bIns="45719" numCol="1" anchor="ctr">
                <a:noAutofit/>
              </a:bodyPr>
              <a:lstStyle/>
              <a:p>
                <a:pPr>
                  <a:defRPr sz="2400">
                    <a:solidFill>
                      <a:srgbClr val="FFFFFF"/>
                    </a:solidFill>
                    <a:latin typeface="Times Roman"/>
                    <a:ea typeface="Times Roman"/>
                    <a:cs typeface="Times Roman"/>
                    <a:sym typeface="Times Roman"/>
                  </a:defRPr>
                </a:pPr>
                <a:endParaRPr/>
              </a:p>
            </p:txBody>
          </p:sp>
          <p:sp>
            <p:nvSpPr>
              <p:cNvPr id="3868" name="Rectangle 31"/>
              <p:cNvSpPr/>
              <p:nvPr/>
            </p:nvSpPr>
            <p:spPr>
              <a:xfrm>
                <a:off x="-1" y="0"/>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2400">
                    <a:solidFill>
                      <a:srgbClr val="FFFFFF"/>
                    </a:solidFill>
                    <a:latin typeface="Times Roman"/>
                    <a:ea typeface="Times Roman"/>
                    <a:cs typeface="Times Roman"/>
                    <a:sym typeface="Times Roman"/>
                  </a:defRPr>
                </a:pPr>
                <a:endParaRPr/>
              </a:p>
            </p:txBody>
          </p:sp>
        </p:grpSp>
      </p:grpSp>
      <p:sp>
        <p:nvSpPr>
          <p:cNvPr id="3871" name="Text Box 33"/>
          <p:cNvSpPr txBox="1"/>
          <p:nvPr/>
        </p:nvSpPr>
        <p:spPr>
          <a:xfrm>
            <a:off x="521314" y="6552212"/>
            <a:ext cx="836264" cy="21470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nchor="ctr">
            <a:spAutoFit/>
          </a:bodyPr>
          <a:lstStyle>
            <a:lvl1pPr>
              <a:spcBef>
                <a:spcPts val="500"/>
              </a:spcBef>
              <a:defRPr sz="900" b="1">
                <a:solidFill>
                  <a:srgbClr val="FFFFFF"/>
                </a:solidFill>
              </a:defRPr>
            </a:lvl1pPr>
          </a:lstStyle>
          <a:p>
            <a:r>
              <a:t>©2003 TBBMI</a:t>
            </a:r>
          </a:p>
        </p:txBody>
      </p:sp>
      <p:sp>
        <p:nvSpPr>
          <p:cNvPr id="3872" name="Rectangle 34"/>
          <p:cNvSpPr txBox="1"/>
          <p:nvPr/>
        </p:nvSpPr>
        <p:spPr>
          <a:xfrm>
            <a:off x="7586565" y="6514624"/>
            <a:ext cx="654743" cy="26924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nchor="ctr">
            <a:spAutoFit/>
          </a:bodyPr>
          <a:lstStyle>
            <a:lvl1pPr>
              <a:defRPr sz="1000" b="1">
                <a:solidFill>
                  <a:srgbClr val="FFFFFF"/>
                </a:solidFill>
                <a:effectLst>
                  <a:outerShdw blurRad="38100" dist="38100" dir="2700000" rotWithShape="0">
                    <a:srgbClr val="000000"/>
                  </a:outerShdw>
                </a:effectLst>
                <a:latin typeface="Comic Sans MS"/>
                <a:ea typeface="Comic Sans MS"/>
                <a:cs typeface="Comic Sans MS"/>
                <a:sym typeface="Comic Sans MS"/>
              </a:defRPr>
            </a:lvl1pPr>
          </a:lstStyle>
          <a:p>
            <a:r>
              <a:t>7.5.03b.</a:t>
            </a:r>
          </a:p>
        </p:txBody>
      </p:sp>
      <p:sp>
        <p:nvSpPr>
          <p:cNvPr id="3873" name="Slide Number"/>
          <p:cNvSpPr txBox="1">
            <a:spLocks noGrp="1"/>
          </p:cNvSpPr>
          <p:nvPr>
            <p:ph type="sldNum" sz="quarter" idx="2"/>
          </p:nvPr>
        </p:nvSpPr>
        <p:spPr>
          <a:xfrm>
            <a:off x="4419600" y="6356350"/>
            <a:ext cx="2133600" cy="368300"/>
          </a:xfrm>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974004267"/>
      </p:ext>
    </p:extLst>
  </p:cSld>
  <p:clrMapOvr>
    <a:masterClrMapping/>
  </p:clrMapOvr>
  <p:transition spd="med"/>
</p:sldLayout>
</file>

<file path=ppt/slideLayouts/slideLayout372.xml><?xml version="1.0" encoding="utf-8"?>
<p:sldLayout xmlns:a="http://schemas.openxmlformats.org/drawingml/2006/main" xmlns:r="http://schemas.openxmlformats.org/officeDocument/2006/relationships" xmlns:p="http://schemas.openxmlformats.org/presentationml/2006/main" showMasterSp="0" type="tx">
  <p:cSld name="12_Content with Caption">
    <p:bg>
      <p:bgPr>
        <a:solidFill>
          <a:srgbClr val="474747"/>
        </a:solidFill>
        <a:effectLst/>
      </p:bgPr>
    </p:bg>
    <p:spTree>
      <p:nvGrpSpPr>
        <p:cNvPr id="1" name=""/>
        <p:cNvGrpSpPr/>
        <p:nvPr/>
      </p:nvGrpSpPr>
      <p:grpSpPr>
        <a:xfrm>
          <a:off x="0" y="0"/>
          <a:ext cx="0" cy="0"/>
          <a:chOff x="0" y="0"/>
          <a:chExt cx="0" cy="0"/>
        </a:xfrm>
      </p:grpSpPr>
      <p:grpSp>
        <p:nvGrpSpPr>
          <p:cNvPr id="3909" name="Group 2"/>
          <p:cNvGrpSpPr/>
          <p:nvPr/>
        </p:nvGrpSpPr>
        <p:grpSpPr>
          <a:xfrm>
            <a:off x="-1" y="2"/>
            <a:ext cx="9132890" cy="6845301"/>
            <a:chOff x="0" y="1"/>
            <a:chExt cx="9132888" cy="6845300"/>
          </a:xfrm>
        </p:grpSpPr>
        <p:sp>
          <p:nvSpPr>
            <p:cNvPr id="3880" name="Rectangle 3"/>
            <p:cNvSpPr/>
            <p:nvPr/>
          </p:nvSpPr>
          <p:spPr>
            <a:xfrm>
              <a:off x="-1" y="1"/>
              <a:ext cx="9132890" cy="6845301"/>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2400">
                  <a:solidFill>
                    <a:srgbClr val="FFFFFF"/>
                  </a:solidFill>
                  <a:latin typeface="Times Roman"/>
                  <a:ea typeface="Times Roman"/>
                  <a:cs typeface="Times Roman"/>
                  <a:sym typeface="Times Roman"/>
                </a:defRPr>
              </a:pPr>
              <a:endParaRPr/>
            </a:p>
          </p:txBody>
        </p:sp>
        <p:grpSp>
          <p:nvGrpSpPr>
            <p:cNvPr id="3904" name="Group 4"/>
            <p:cNvGrpSpPr/>
            <p:nvPr/>
          </p:nvGrpSpPr>
          <p:grpSpPr>
            <a:xfrm>
              <a:off x="390524" y="323851"/>
              <a:ext cx="8366127" cy="6172201"/>
              <a:chOff x="0" y="0"/>
              <a:chExt cx="8366125" cy="6172200"/>
            </a:xfrm>
          </p:grpSpPr>
          <p:sp>
            <p:nvSpPr>
              <p:cNvPr id="3881" name="Rectangle 5"/>
              <p:cNvSpPr/>
              <p:nvPr/>
            </p:nvSpPr>
            <p:spPr>
              <a:xfrm>
                <a:off x="76199" y="38100"/>
                <a:ext cx="8281990" cy="6111876"/>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sz="2400">
                    <a:solidFill>
                      <a:srgbClr val="FFFFFF"/>
                    </a:solidFill>
                  </a:defRPr>
                </a:pPr>
                <a:endParaRPr/>
              </a:p>
            </p:txBody>
          </p:sp>
          <p:sp>
            <p:nvSpPr>
              <p:cNvPr id="3882" name="Freeform 6"/>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883" name="Freeform 7"/>
              <p:cNvSpPr/>
              <p:nvPr/>
            </p:nvSpPr>
            <p:spPr>
              <a:xfrm>
                <a:off x="438150" y="5097462"/>
                <a:ext cx="3117851" cy="7762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884" name="Freeform 8"/>
              <p:cNvSpPr/>
              <p:nvPr/>
            </p:nvSpPr>
            <p:spPr>
              <a:xfrm>
                <a:off x="6569075" y="309562"/>
                <a:ext cx="1652589" cy="2798764"/>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885" name="Freeform 9"/>
              <p:cNvSpPr/>
              <p:nvPr/>
            </p:nvSpPr>
            <p:spPr>
              <a:xfrm>
                <a:off x="406400" y="1622425"/>
                <a:ext cx="7748589" cy="22256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886" name="Freeform 10"/>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8"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887" name="Freeform 11"/>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888" name="Freeform 12"/>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889" name="Freeform 13"/>
              <p:cNvSpPr/>
              <p:nvPr/>
            </p:nvSpPr>
            <p:spPr>
              <a:xfrm>
                <a:off x="1717675" y="1277937"/>
                <a:ext cx="3138489" cy="668339"/>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890" name="Freeform 14"/>
              <p:cNvSpPr/>
              <p:nvPr/>
            </p:nvSpPr>
            <p:spPr>
              <a:xfrm>
                <a:off x="5111750" y="563562"/>
                <a:ext cx="2898776" cy="1395414"/>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891" name="Freeform 15"/>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892" name="Freeform 16"/>
              <p:cNvSpPr/>
              <p:nvPr/>
            </p:nvSpPr>
            <p:spPr>
              <a:xfrm>
                <a:off x="0" y="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893" name="Freeform 17"/>
              <p:cNvSpPr/>
              <p:nvPr/>
            </p:nvSpPr>
            <p:spPr>
              <a:xfrm>
                <a:off x="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894" name="Freeform 18"/>
              <p:cNvSpPr/>
              <p:nvPr/>
            </p:nvSpPr>
            <p:spPr>
              <a:xfrm>
                <a:off x="819785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895" name="Freeform 19"/>
              <p:cNvSpPr/>
              <p:nvPr/>
            </p:nvSpPr>
            <p:spPr>
              <a:xfrm>
                <a:off x="0" y="598805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896" name="Freeform 20"/>
              <p:cNvSpPr/>
              <p:nvPr/>
            </p:nvSpPr>
            <p:spPr>
              <a:xfrm>
                <a:off x="8197850" y="184150"/>
                <a:ext cx="125414" cy="29718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897" name="Freeform 21"/>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898" name="Freeform 22"/>
              <p:cNvSpPr/>
              <p:nvPr/>
            </p:nvSpPr>
            <p:spPr>
              <a:xfrm>
                <a:off x="4011613" y="5988050"/>
                <a:ext cx="2732088" cy="12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899" name="Freeform 23"/>
              <p:cNvSpPr/>
              <p:nvPr/>
            </p:nvSpPr>
            <p:spPr>
              <a:xfrm>
                <a:off x="8197850" y="2855912"/>
                <a:ext cx="125414" cy="2166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900" name="Freeform 24"/>
              <p:cNvSpPr/>
              <p:nvPr/>
            </p:nvSpPr>
            <p:spPr>
              <a:xfrm>
                <a:off x="0" y="0"/>
                <a:ext cx="168276" cy="3387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901" name="Freeform 25"/>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902" name="Freeform 26"/>
              <p:cNvSpPr/>
              <p:nvPr/>
            </p:nvSpPr>
            <p:spPr>
              <a:xfrm>
                <a:off x="1452562" y="0"/>
                <a:ext cx="4010027" cy="1841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903" name="Freeform 27"/>
              <p:cNvSpPr/>
              <p:nvPr/>
            </p:nvSpPr>
            <p:spPr>
              <a:xfrm>
                <a:off x="4483100" y="0"/>
                <a:ext cx="2711451" cy="117476"/>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grpSp>
        <p:grpSp>
          <p:nvGrpSpPr>
            <p:cNvPr id="3908" name="Group 28"/>
            <p:cNvGrpSpPr/>
            <p:nvPr/>
          </p:nvGrpSpPr>
          <p:grpSpPr>
            <a:xfrm>
              <a:off x="-1" y="1"/>
              <a:ext cx="1978026" cy="1955801"/>
              <a:chOff x="0" y="0"/>
              <a:chExt cx="1978025" cy="1955800"/>
            </a:xfrm>
          </p:grpSpPr>
          <p:sp>
            <p:nvSpPr>
              <p:cNvPr id="3905" name="Rectangle 29"/>
              <p:cNvSpPr/>
              <p:nvPr/>
            </p:nvSpPr>
            <p:spPr>
              <a:xfrm>
                <a:off x="-1" y="1"/>
                <a:ext cx="1978026" cy="1955801"/>
              </a:xfrm>
              <a:prstGeom prst="rect">
                <a:avLst/>
              </a:prstGeom>
              <a:solidFill>
                <a:srgbClr val="1A0004"/>
              </a:solidFill>
              <a:ln w="12700" cap="flat">
                <a:noFill/>
                <a:miter lim="400000"/>
              </a:ln>
              <a:effectLst/>
            </p:spPr>
            <p:txBody>
              <a:bodyPr wrap="square" lIns="45719" tIns="45719" rIns="45719" bIns="45719" numCol="1" anchor="ctr">
                <a:noAutofit/>
              </a:bodyPr>
              <a:lstStyle/>
              <a:p>
                <a:pPr>
                  <a:defRPr sz="2400">
                    <a:solidFill>
                      <a:srgbClr val="FFFFFF"/>
                    </a:solidFill>
                    <a:latin typeface="Times Roman"/>
                    <a:ea typeface="Times Roman"/>
                    <a:cs typeface="Times Roman"/>
                    <a:sym typeface="Times Roman"/>
                  </a:defRPr>
                </a:pPr>
                <a:endParaRPr/>
              </a:p>
            </p:txBody>
          </p:sp>
          <p:sp>
            <p:nvSpPr>
              <p:cNvPr id="3906" name="Rectangle 30"/>
              <p:cNvSpPr/>
              <p:nvPr/>
            </p:nvSpPr>
            <p:spPr>
              <a:xfrm>
                <a:off x="390524" y="320676"/>
                <a:ext cx="1587501" cy="1635126"/>
              </a:xfrm>
              <a:prstGeom prst="rect">
                <a:avLst/>
              </a:prstGeom>
              <a:solidFill>
                <a:srgbClr val="474747"/>
              </a:solidFill>
              <a:ln w="12700" cap="flat">
                <a:noFill/>
                <a:miter lim="400000"/>
              </a:ln>
              <a:effectLst/>
            </p:spPr>
            <p:txBody>
              <a:bodyPr wrap="square" lIns="45719" tIns="45719" rIns="45719" bIns="45719" numCol="1" anchor="ctr">
                <a:noAutofit/>
              </a:bodyPr>
              <a:lstStyle/>
              <a:p>
                <a:pPr>
                  <a:defRPr sz="2400">
                    <a:solidFill>
                      <a:srgbClr val="FFFFFF"/>
                    </a:solidFill>
                    <a:latin typeface="Times Roman"/>
                    <a:ea typeface="Times Roman"/>
                    <a:cs typeface="Times Roman"/>
                    <a:sym typeface="Times Roman"/>
                  </a:defRPr>
                </a:pPr>
                <a:endParaRPr/>
              </a:p>
            </p:txBody>
          </p:sp>
          <p:sp>
            <p:nvSpPr>
              <p:cNvPr id="3907" name="Rectangle 31"/>
              <p:cNvSpPr/>
              <p:nvPr/>
            </p:nvSpPr>
            <p:spPr>
              <a:xfrm>
                <a:off x="-1" y="0"/>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2400">
                    <a:solidFill>
                      <a:srgbClr val="FFFFFF"/>
                    </a:solidFill>
                    <a:latin typeface="Times Roman"/>
                    <a:ea typeface="Times Roman"/>
                    <a:cs typeface="Times Roman"/>
                    <a:sym typeface="Times Roman"/>
                  </a:defRPr>
                </a:pPr>
                <a:endParaRPr/>
              </a:p>
            </p:txBody>
          </p:sp>
        </p:grpSp>
      </p:grpSp>
      <p:sp>
        <p:nvSpPr>
          <p:cNvPr id="3910" name="Text Box 33"/>
          <p:cNvSpPr txBox="1"/>
          <p:nvPr/>
        </p:nvSpPr>
        <p:spPr>
          <a:xfrm>
            <a:off x="521314" y="6552212"/>
            <a:ext cx="836264" cy="21470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nchor="ctr">
            <a:spAutoFit/>
          </a:bodyPr>
          <a:lstStyle>
            <a:lvl1pPr>
              <a:spcBef>
                <a:spcPts val="500"/>
              </a:spcBef>
              <a:defRPr sz="900" b="1">
                <a:solidFill>
                  <a:srgbClr val="FFFFFF"/>
                </a:solidFill>
              </a:defRPr>
            </a:lvl1pPr>
          </a:lstStyle>
          <a:p>
            <a:r>
              <a:t>©2003 TBBMI</a:t>
            </a:r>
          </a:p>
        </p:txBody>
      </p:sp>
      <p:sp>
        <p:nvSpPr>
          <p:cNvPr id="3911" name="Rectangle 34"/>
          <p:cNvSpPr txBox="1"/>
          <p:nvPr/>
        </p:nvSpPr>
        <p:spPr>
          <a:xfrm>
            <a:off x="7586565" y="6514624"/>
            <a:ext cx="654743" cy="26924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nchor="ctr">
            <a:spAutoFit/>
          </a:bodyPr>
          <a:lstStyle>
            <a:lvl1pPr>
              <a:defRPr sz="1000" b="1">
                <a:solidFill>
                  <a:srgbClr val="FFFFFF"/>
                </a:solidFill>
                <a:effectLst>
                  <a:outerShdw blurRad="38100" dist="38100" dir="2700000" rotWithShape="0">
                    <a:srgbClr val="000000"/>
                  </a:outerShdw>
                </a:effectLst>
                <a:latin typeface="Comic Sans MS"/>
                <a:ea typeface="Comic Sans MS"/>
                <a:cs typeface="Comic Sans MS"/>
                <a:sym typeface="Comic Sans MS"/>
              </a:defRPr>
            </a:lvl1pPr>
          </a:lstStyle>
          <a:p>
            <a:r>
              <a:t>7.5.03b.</a:t>
            </a:r>
          </a:p>
        </p:txBody>
      </p:sp>
      <p:sp>
        <p:nvSpPr>
          <p:cNvPr id="3912" name="Title Text"/>
          <p:cNvSpPr txBox="1">
            <a:spLocks noGrp="1"/>
          </p:cNvSpPr>
          <p:nvPr>
            <p:ph type="title"/>
          </p:nvPr>
        </p:nvSpPr>
        <p:spPr>
          <a:xfrm>
            <a:off x="457201" y="273050"/>
            <a:ext cx="3008314" cy="1162050"/>
          </a:xfrm>
          <a:prstGeom prst="rect">
            <a:avLst/>
          </a:prstGeom>
        </p:spPr>
        <p:txBody>
          <a:bodyPr anchor="b"/>
          <a:lstStyle>
            <a:lvl1pPr algn="l">
              <a:defRPr sz="2000" b="1">
                <a:solidFill>
                  <a:srgbClr val="FFD34A"/>
                </a:solidFill>
                <a:latin typeface="Times Roman"/>
                <a:ea typeface="Times Roman"/>
                <a:cs typeface="Times Roman"/>
                <a:sym typeface="Times Roman"/>
              </a:defRPr>
            </a:lvl1pPr>
          </a:lstStyle>
          <a:p>
            <a:r>
              <a:t>Title Text</a:t>
            </a:r>
          </a:p>
        </p:txBody>
      </p:sp>
      <p:sp>
        <p:nvSpPr>
          <p:cNvPr id="3913" name="Body Level One…"/>
          <p:cNvSpPr txBox="1">
            <a:spLocks noGrp="1"/>
          </p:cNvSpPr>
          <p:nvPr>
            <p:ph type="body" idx="1"/>
          </p:nvPr>
        </p:nvSpPr>
        <p:spPr>
          <a:xfrm>
            <a:off x="3575050" y="273050"/>
            <a:ext cx="5111752" cy="5853114"/>
          </a:xfrm>
          <a:prstGeom prst="rect">
            <a:avLst/>
          </a:prstGeom>
        </p:spPr>
        <p:txBody>
          <a:bodyPr/>
          <a:lstStyle>
            <a:lvl1pPr>
              <a:buClr>
                <a:srgbClr val="790015"/>
              </a:buClr>
              <a:buChar char=""/>
              <a:defRPr>
                <a:latin typeface="Times Roman"/>
                <a:ea typeface="Times Roman"/>
                <a:cs typeface="Times Roman"/>
                <a:sym typeface="Times Roman"/>
              </a:defRPr>
            </a:lvl1pPr>
            <a:lvl2pPr>
              <a:buClr>
                <a:srgbClr val="790015"/>
              </a:buClr>
              <a:buSzPct val="100000"/>
              <a:buChar char="–"/>
              <a:defRPr>
                <a:latin typeface="Times Roman"/>
                <a:ea typeface="Times Roman"/>
                <a:cs typeface="Times Roman"/>
                <a:sym typeface="Times Roman"/>
              </a:defRPr>
            </a:lvl2pPr>
            <a:lvl3pPr>
              <a:buClr>
                <a:srgbClr val="790015"/>
              </a:buClr>
              <a:buSzPct val="100000"/>
              <a:buChar char="•"/>
              <a:defRPr>
                <a:latin typeface="Times Roman"/>
                <a:ea typeface="Times Roman"/>
                <a:cs typeface="Times Roman"/>
                <a:sym typeface="Times Roman"/>
              </a:defRPr>
            </a:lvl3pPr>
            <a:lvl4pPr>
              <a:buClr>
                <a:srgbClr val="790015"/>
              </a:buClr>
              <a:buSzPct val="100000"/>
              <a:buChar char="–"/>
              <a:defRPr>
                <a:latin typeface="Times Roman"/>
                <a:ea typeface="Times Roman"/>
                <a:cs typeface="Times Roman"/>
                <a:sym typeface="Times Roman"/>
              </a:defRPr>
            </a:lvl4pPr>
            <a:lvl5pPr>
              <a:buClr>
                <a:srgbClr val="790015"/>
              </a:buClr>
              <a:buSzPct val="100000"/>
              <a:buChar char="•"/>
              <a:defRPr>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3914" name="Text Placeholder 3"/>
          <p:cNvSpPr>
            <a:spLocks noGrp="1"/>
          </p:cNvSpPr>
          <p:nvPr>
            <p:ph type="body" sz="half" idx="21"/>
          </p:nvPr>
        </p:nvSpPr>
        <p:spPr>
          <a:xfrm>
            <a:off x="457200" y="1435101"/>
            <a:ext cx="3008315" cy="4691063"/>
          </a:xfrm>
          <a:prstGeom prst="rect">
            <a:avLst/>
          </a:prstGeom>
        </p:spPr>
        <p:txBody>
          <a:bodyPr/>
          <a:lstStyle/>
          <a:p>
            <a:pPr marL="0" indent="0">
              <a:spcBef>
                <a:spcPts val="300"/>
              </a:spcBef>
              <a:buClrTx/>
              <a:buSzTx/>
              <a:buNone/>
              <a:defRPr sz="1400">
                <a:latin typeface="Times Roman"/>
                <a:ea typeface="Times Roman"/>
                <a:cs typeface="Times Roman"/>
                <a:sym typeface="Times Roman"/>
              </a:defRPr>
            </a:pPr>
            <a:endParaRPr/>
          </a:p>
        </p:txBody>
      </p:sp>
      <p:sp>
        <p:nvSpPr>
          <p:cNvPr id="3915" name="Slide Number"/>
          <p:cNvSpPr txBox="1">
            <a:spLocks noGrp="1"/>
          </p:cNvSpPr>
          <p:nvPr>
            <p:ph type="sldNum" sz="quarter" idx="2"/>
          </p:nvPr>
        </p:nvSpPr>
        <p:spPr>
          <a:xfrm>
            <a:off x="4419600" y="6356350"/>
            <a:ext cx="2133600" cy="368300"/>
          </a:xfrm>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696038687"/>
      </p:ext>
    </p:extLst>
  </p:cSld>
  <p:clrMapOvr>
    <a:masterClrMapping/>
  </p:clrMapOvr>
  <p:transition spd="med"/>
</p:sldLayout>
</file>

<file path=ppt/slideLayouts/slideLayout373.xml><?xml version="1.0" encoding="utf-8"?>
<p:sldLayout xmlns:a="http://schemas.openxmlformats.org/drawingml/2006/main" xmlns:r="http://schemas.openxmlformats.org/officeDocument/2006/relationships" xmlns:p="http://schemas.openxmlformats.org/presentationml/2006/main" showMasterSp="0" type="tx">
  <p:cSld name="12_Picture with Caption">
    <p:bg>
      <p:bgPr>
        <a:solidFill>
          <a:srgbClr val="474747"/>
        </a:solidFill>
        <a:effectLst/>
      </p:bgPr>
    </p:bg>
    <p:spTree>
      <p:nvGrpSpPr>
        <p:cNvPr id="1" name=""/>
        <p:cNvGrpSpPr/>
        <p:nvPr/>
      </p:nvGrpSpPr>
      <p:grpSpPr>
        <a:xfrm>
          <a:off x="0" y="0"/>
          <a:ext cx="0" cy="0"/>
          <a:chOff x="0" y="0"/>
          <a:chExt cx="0" cy="0"/>
        </a:xfrm>
      </p:grpSpPr>
      <p:grpSp>
        <p:nvGrpSpPr>
          <p:cNvPr id="3951" name="Group 2"/>
          <p:cNvGrpSpPr/>
          <p:nvPr/>
        </p:nvGrpSpPr>
        <p:grpSpPr>
          <a:xfrm>
            <a:off x="-1" y="2"/>
            <a:ext cx="9132890" cy="6845301"/>
            <a:chOff x="0" y="1"/>
            <a:chExt cx="9132888" cy="6845300"/>
          </a:xfrm>
        </p:grpSpPr>
        <p:sp>
          <p:nvSpPr>
            <p:cNvPr id="3922" name="Rectangle 3"/>
            <p:cNvSpPr/>
            <p:nvPr/>
          </p:nvSpPr>
          <p:spPr>
            <a:xfrm>
              <a:off x="-1" y="1"/>
              <a:ext cx="9132890" cy="6845301"/>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2400">
                  <a:solidFill>
                    <a:srgbClr val="FFFFFF"/>
                  </a:solidFill>
                  <a:latin typeface="Times Roman"/>
                  <a:ea typeface="Times Roman"/>
                  <a:cs typeface="Times Roman"/>
                  <a:sym typeface="Times Roman"/>
                </a:defRPr>
              </a:pPr>
              <a:endParaRPr/>
            </a:p>
          </p:txBody>
        </p:sp>
        <p:grpSp>
          <p:nvGrpSpPr>
            <p:cNvPr id="3946" name="Group 4"/>
            <p:cNvGrpSpPr/>
            <p:nvPr/>
          </p:nvGrpSpPr>
          <p:grpSpPr>
            <a:xfrm>
              <a:off x="390524" y="323851"/>
              <a:ext cx="8366127" cy="6172201"/>
              <a:chOff x="0" y="0"/>
              <a:chExt cx="8366125" cy="6172200"/>
            </a:xfrm>
          </p:grpSpPr>
          <p:sp>
            <p:nvSpPr>
              <p:cNvPr id="3923" name="Rectangle 5"/>
              <p:cNvSpPr/>
              <p:nvPr/>
            </p:nvSpPr>
            <p:spPr>
              <a:xfrm>
                <a:off x="76199" y="38100"/>
                <a:ext cx="8281990" cy="6111876"/>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sz="2400">
                    <a:solidFill>
                      <a:srgbClr val="FFFFFF"/>
                    </a:solidFill>
                  </a:defRPr>
                </a:pPr>
                <a:endParaRPr/>
              </a:p>
            </p:txBody>
          </p:sp>
          <p:sp>
            <p:nvSpPr>
              <p:cNvPr id="3924" name="Freeform 6"/>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925" name="Freeform 7"/>
              <p:cNvSpPr/>
              <p:nvPr/>
            </p:nvSpPr>
            <p:spPr>
              <a:xfrm>
                <a:off x="438150" y="5097462"/>
                <a:ext cx="3117851" cy="7762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926" name="Freeform 8"/>
              <p:cNvSpPr/>
              <p:nvPr/>
            </p:nvSpPr>
            <p:spPr>
              <a:xfrm>
                <a:off x="6569075" y="309562"/>
                <a:ext cx="1652589" cy="2798764"/>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927" name="Freeform 9"/>
              <p:cNvSpPr/>
              <p:nvPr/>
            </p:nvSpPr>
            <p:spPr>
              <a:xfrm>
                <a:off x="406400" y="1622425"/>
                <a:ext cx="7748589" cy="22256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928" name="Freeform 10"/>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8"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929" name="Freeform 11"/>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930" name="Freeform 12"/>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931" name="Freeform 13"/>
              <p:cNvSpPr/>
              <p:nvPr/>
            </p:nvSpPr>
            <p:spPr>
              <a:xfrm>
                <a:off x="1717675" y="1277937"/>
                <a:ext cx="3138489" cy="668339"/>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932" name="Freeform 14"/>
              <p:cNvSpPr/>
              <p:nvPr/>
            </p:nvSpPr>
            <p:spPr>
              <a:xfrm>
                <a:off x="5111750" y="563562"/>
                <a:ext cx="2898776" cy="1395414"/>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933" name="Freeform 15"/>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934" name="Freeform 16"/>
              <p:cNvSpPr/>
              <p:nvPr/>
            </p:nvSpPr>
            <p:spPr>
              <a:xfrm>
                <a:off x="0" y="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935" name="Freeform 17"/>
              <p:cNvSpPr/>
              <p:nvPr/>
            </p:nvSpPr>
            <p:spPr>
              <a:xfrm>
                <a:off x="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936" name="Freeform 18"/>
              <p:cNvSpPr/>
              <p:nvPr/>
            </p:nvSpPr>
            <p:spPr>
              <a:xfrm>
                <a:off x="819785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937" name="Freeform 19"/>
              <p:cNvSpPr/>
              <p:nvPr/>
            </p:nvSpPr>
            <p:spPr>
              <a:xfrm>
                <a:off x="0" y="598805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938" name="Freeform 20"/>
              <p:cNvSpPr/>
              <p:nvPr/>
            </p:nvSpPr>
            <p:spPr>
              <a:xfrm>
                <a:off x="8197850" y="184150"/>
                <a:ext cx="125414" cy="29718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939" name="Freeform 21"/>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940" name="Freeform 22"/>
              <p:cNvSpPr/>
              <p:nvPr/>
            </p:nvSpPr>
            <p:spPr>
              <a:xfrm>
                <a:off x="4011613" y="5988050"/>
                <a:ext cx="2732088" cy="12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941" name="Freeform 23"/>
              <p:cNvSpPr/>
              <p:nvPr/>
            </p:nvSpPr>
            <p:spPr>
              <a:xfrm>
                <a:off x="8197850" y="2855912"/>
                <a:ext cx="125414" cy="2166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942" name="Freeform 24"/>
              <p:cNvSpPr/>
              <p:nvPr/>
            </p:nvSpPr>
            <p:spPr>
              <a:xfrm>
                <a:off x="0" y="0"/>
                <a:ext cx="168276" cy="3387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943" name="Freeform 25"/>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944" name="Freeform 26"/>
              <p:cNvSpPr/>
              <p:nvPr/>
            </p:nvSpPr>
            <p:spPr>
              <a:xfrm>
                <a:off x="1452562" y="0"/>
                <a:ext cx="4010027" cy="1841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945" name="Freeform 27"/>
              <p:cNvSpPr/>
              <p:nvPr/>
            </p:nvSpPr>
            <p:spPr>
              <a:xfrm>
                <a:off x="4483100" y="0"/>
                <a:ext cx="2711451" cy="117476"/>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grpSp>
        <p:grpSp>
          <p:nvGrpSpPr>
            <p:cNvPr id="3950" name="Group 28"/>
            <p:cNvGrpSpPr/>
            <p:nvPr/>
          </p:nvGrpSpPr>
          <p:grpSpPr>
            <a:xfrm>
              <a:off x="-1" y="1"/>
              <a:ext cx="1978026" cy="1955801"/>
              <a:chOff x="0" y="0"/>
              <a:chExt cx="1978025" cy="1955800"/>
            </a:xfrm>
          </p:grpSpPr>
          <p:sp>
            <p:nvSpPr>
              <p:cNvPr id="3947" name="Rectangle 29"/>
              <p:cNvSpPr/>
              <p:nvPr/>
            </p:nvSpPr>
            <p:spPr>
              <a:xfrm>
                <a:off x="-1" y="1"/>
                <a:ext cx="1978026" cy="1955801"/>
              </a:xfrm>
              <a:prstGeom prst="rect">
                <a:avLst/>
              </a:prstGeom>
              <a:solidFill>
                <a:srgbClr val="1A0004"/>
              </a:solidFill>
              <a:ln w="12700" cap="flat">
                <a:noFill/>
                <a:miter lim="400000"/>
              </a:ln>
              <a:effectLst/>
            </p:spPr>
            <p:txBody>
              <a:bodyPr wrap="square" lIns="45719" tIns="45719" rIns="45719" bIns="45719" numCol="1" anchor="ctr">
                <a:noAutofit/>
              </a:bodyPr>
              <a:lstStyle/>
              <a:p>
                <a:pPr>
                  <a:defRPr sz="2400">
                    <a:solidFill>
                      <a:srgbClr val="FFFFFF"/>
                    </a:solidFill>
                    <a:latin typeface="Times Roman"/>
                    <a:ea typeface="Times Roman"/>
                    <a:cs typeface="Times Roman"/>
                    <a:sym typeface="Times Roman"/>
                  </a:defRPr>
                </a:pPr>
                <a:endParaRPr/>
              </a:p>
            </p:txBody>
          </p:sp>
          <p:sp>
            <p:nvSpPr>
              <p:cNvPr id="3948" name="Rectangle 30"/>
              <p:cNvSpPr/>
              <p:nvPr/>
            </p:nvSpPr>
            <p:spPr>
              <a:xfrm>
                <a:off x="390524" y="320676"/>
                <a:ext cx="1587501" cy="1635126"/>
              </a:xfrm>
              <a:prstGeom prst="rect">
                <a:avLst/>
              </a:prstGeom>
              <a:solidFill>
                <a:srgbClr val="474747"/>
              </a:solidFill>
              <a:ln w="12700" cap="flat">
                <a:noFill/>
                <a:miter lim="400000"/>
              </a:ln>
              <a:effectLst/>
            </p:spPr>
            <p:txBody>
              <a:bodyPr wrap="square" lIns="45719" tIns="45719" rIns="45719" bIns="45719" numCol="1" anchor="ctr">
                <a:noAutofit/>
              </a:bodyPr>
              <a:lstStyle/>
              <a:p>
                <a:pPr>
                  <a:defRPr sz="2400">
                    <a:solidFill>
                      <a:srgbClr val="FFFFFF"/>
                    </a:solidFill>
                    <a:latin typeface="Times Roman"/>
                    <a:ea typeface="Times Roman"/>
                    <a:cs typeface="Times Roman"/>
                    <a:sym typeface="Times Roman"/>
                  </a:defRPr>
                </a:pPr>
                <a:endParaRPr/>
              </a:p>
            </p:txBody>
          </p:sp>
          <p:sp>
            <p:nvSpPr>
              <p:cNvPr id="3949" name="Rectangle 31"/>
              <p:cNvSpPr/>
              <p:nvPr/>
            </p:nvSpPr>
            <p:spPr>
              <a:xfrm>
                <a:off x="-1" y="0"/>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2400">
                    <a:solidFill>
                      <a:srgbClr val="FFFFFF"/>
                    </a:solidFill>
                    <a:latin typeface="Times Roman"/>
                    <a:ea typeface="Times Roman"/>
                    <a:cs typeface="Times Roman"/>
                    <a:sym typeface="Times Roman"/>
                  </a:defRPr>
                </a:pPr>
                <a:endParaRPr/>
              </a:p>
            </p:txBody>
          </p:sp>
        </p:grpSp>
      </p:grpSp>
      <p:sp>
        <p:nvSpPr>
          <p:cNvPr id="3952" name="Text Box 33"/>
          <p:cNvSpPr txBox="1"/>
          <p:nvPr/>
        </p:nvSpPr>
        <p:spPr>
          <a:xfrm>
            <a:off x="521314" y="6552212"/>
            <a:ext cx="836264" cy="21470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nchor="ctr">
            <a:spAutoFit/>
          </a:bodyPr>
          <a:lstStyle>
            <a:lvl1pPr>
              <a:spcBef>
                <a:spcPts val="500"/>
              </a:spcBef>
              <a:defRPr sz="900" b="1">
                <a:solidFill>
                  <a:srgbClr val="FFFFFF"/>
                </a:solidFill>
              </a:defRPr>
            </a:lvl1pPr>
          </a:lstStyle>
          <a:p>
            <a:r>
              <a:t>©2003 TBBMI</a:t>
            </a:r>
          </a:p>
        </p:txBody>
      </p:sp>
      <p:sp>
        <p:nvSpPr>
          <p:cNvPr id="3953" name="Rectangle 34"/>
          <p:cNvSpPr txBox="1"/>
          <p:nvPr/>
        </p:nvSpPr>
        <p:spPr>
          <a:xfrm>
            <a:off x="7586565" y="6514624"/>
            <a:ext cx="654743" cy="26924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nchor="ctr">
            <a:spAutoFit/>
          </a:bodyPr>
          <a:lstStyle>
            <a:lvl1pPr>
              <a:defRPr sz="1000" b="1">
                <a:solidFill>
                  <a:srgbClr val="FFFFFF"/>
                </a:solidFill>
                <a:effectLst>
                  <a:outerShdw blurRad="38100" dist="38100" dir="2700000" rotWithShape="0">
                    <a:srgbClr val="000000"/>
                  </a:outerShdw>
                </a:effectLst>
                <a:latin typeface="Comic Sans MS"/>
                <a:ea typeface="Comic Sans MS"/>
                <a:cs typeface="Comic Sans MS"/>
                <a:sym typeface="Comic Sans MS"/>
              </a:defRPr>
            </a:lvl1pPr>
          </a:lstStyle>
          <a:p>
            <a:r>
              <a:t>7.5.03b.</a:t>
            </a:r>
          </a:p>
        </p:txBody>
      </p:sp>
      <p:sp>
        <p:nvSpPr>
          <p:cNvPr id="3954" name="Title Text"/>
          <p:cNvSpPr txBox="1">
            <a:spLocks noGrp="1"/>
          </p:cNvSpPr>
          <p:nvPr>
            <p:ph type="title"/>
          </p:nvPr>
        </p:nvSpPr>
        <p:spPr>
          <a:xfrm>
            <a:off x="1792288" y="4800601"/>
            <a:ext cx="5486401" cy="566739"/>
          </a:xfrm>
          <a:prstGeom prst="rect">
            <a:avLst/>
          </a:prstGeom>
        </p:spPr>
        <p:txBody>
          <a:bodyPr anchor="b"/>
          <a:lstStyle>
            <a:lvl1pPr algn="l">
              <a:defRPr sz="2000" b="1">
                <a:solidFill>
                  <a:srgbClr val="FFD34A"/>
                </a:solidFill>
                <a:latin typeface="Times Roman"/>
                <a:ea typeface="Times Roman"/>
                <a:cs typeface="Times Roman"/>
                <a:sym typeface="Times Roman"/>
              </a:defRPr>
            </a:lvl1pPr>
          </a:lstStyle>
          <a:p>
            <a:r>
              <a:t>Title Text</a:t>
            </a:r>
          </a:p>
        </p:txBody>
      </p:sp>
      <p:sp>
        <p:nvSpPr>
          <p:cNvPr id="3955" name="Picture Placeholder 2"/>
          <p:cNvSpPr>
            <a:spLocks noGrp="1"/>
          </p:cNvSpPr>
          <p:nvPr>
            <p:ph type="pic" sz="half" idx="21"/>
          </p:nvPr>
        </p:nvSpPr>
        <p:spPr>
          <a:xfrm>
            <a:off x="1792288" y="612775"/>
            <a:ext cx="5486401" cy="4114800"/>
          </a:xfrm>
          <a:prstGeom prst="rect">
            <a:avLst/>
          </a:prstGeom>
        </p:spPr>
        <p:txBody>
          <a:bodyPr lIns="91439" rIns="91439">
            <a:noAutofit/>
          </a:bodyPr>
          <a:lstStyle/>
          <a:p>
            <a:endParaRPr/>
          </a:p>
        </p:txBody>
      </p:sp>
      <p:sp>
        <p:nvSpPr>
          <p:cNvPr id="3956" name="Body Level One…"/>
          <p:cNvSpPr txBox="1">
            <a:spLocks noGrp="1"/>
          </p:cNvSpPr>
          <p:nvPr>
            <p:ph type="body" sz="quarter" idx="1"/>
          </p:nvPr>
        </p:nvSpPr>
        <p:spPr>
          <a:xfrm>
            <a:off x="1792288" y="5367339"/>
            <a:ext cx="5486401" cy="804863"/>
          </a:xfrm>
          <a:prstGeom prst="rect">
            <a:avLst/>
          </a:prstGeom>
        </p:spPr>
        <p:txBody>
          <a:bodyPr/>
          <a:lstStyle>
            <a:lvl1pPr marL="0" indent="0">
              <a:spcBef>
                <a:spcPts val="300"/>
              </a:spcBef>
              <a:buClrTx/>
              <a:buSzTx/>
              <a:buNone/>
              <a:defRPr sz="1400">
                <a:latin typeface="Times Roman"/>
                <a:ea typeface="Times Roman"/>
                <a:cs typeface="Times Roman"/>
                <a:sym typeface="Times Roman"/>
              </a:defRPr>
            </a:lvl1pPr>
            <a:lvl2pPr marL="0" indent="457200">
              <a:spcBef>
                <a:spcPts val="300"/>
              </a:spcBef>
              <a:buClrTx/>
              <a:buSzTx/>
              <a:buNone/>
              <a:defRPr sz="1400">
                <a:latin typeface="Times Roman"/>
                <a:ea typeface="Times Roman"/>
                <a:cs typeface="Times Roman"/>
                <a:sym typeface="Times Roman"/>
              </a:defRPr>
            </a:lvl2pPr>
            <a:lvl3pPr marL="0" indent="914400">
              <a:spcBef>
                <a:spcPts val="300"/>
              </a:spcBef>
              <a:buClrTx/>
              <a:buSzTx/>
              <a:buNone/>
              <a:defRPr sz="1400">
                <a:latin typeface="Times Roman"/>
                <a:ea typeface="Times Roman"/>
                <a:cs typeface="Times Roman"/>
                <a:sym typeface="Times Roman"/>
              </a:defRPr>
            </a:lvl3pPr>
            <a:lvl4pPr marL="0" indent="1371600">
              <a:spcBef>
                <a:spcPts val="300"/>
              </a:spcBef>
              <a:buClrTx/>
              <a:buSzTx/>
              <a:buNone/>
              <a:defRPr sz="1400">
                <a:latin typeface="Times Roman"/>
                <a:ea typeface="Times Roman"/>
                <a:cs typeface="Times Roman"/>
                <a:sym typeface="Times Roman"/>
              </a:defRPr>
            </a:lvl4pPr>
            <a:lvl5pPr marL="0" indent="1828800">
              <a:spcBef>
                <a:spcPts val="300"/>
              </a:spcBef>
              <a:buClrTx/>
              <a:buSzTx/>
              <a:buNone/>
              <a:defRPr sz="1400">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3957" name="Slide Number"/>
          <p:cNvSpPr txBox="1">
            <a:spLocks noGrp="1"/>
          </p:cNvSpPr>
          <p:nvPr>
            <p:ph type="sldNum" sz="quarter" idx="2"/>
          </p:nvPr>
        </p:nvSpPr>
        <p:spPr>
          <a:xfrm>
            <a:off x="4419600" y="6356350"/>
            <a:ext cx="2133600" cy="368300"/>
          </a:xfrm>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433270617"/>
      </p:ext>
    </p:extLst>
  </p:cSld>
  <p:clrMapOvr>
    <a:masterClrMapping/>
  </p:clrMapOvr>
  <p:transition spd="med"/>
</p:sldLayout>
</file>

<file path=ppt/slideLayouts/slideLayout374.xml><?xml version="1.0" encoding="utf-8"?>
<p:sldLayout xmlns:a="http://schemas.openxmlformats.org/drawingml/2006/main" xmlns:r="http://schemas.openxmlformats.org/officeDocument/2006/relationships" xmlns:p="http://schemas.openxmlformats.org/presentationml/2006/main" showMasterSp="0" type="tx">
  <p:cSld name="12_Title and Vertical Text">
    <p:bg>
      <p:bgPr>
        <a:solidFill>
          <a:srgbClr val="474747"/>
        </a:solidFill>
        <a:effectLst/>
      </p:bgPr>
    </p:bg>
    <p:spTree>
      <p:nvGrpSpPr>
        <p:cNvPr id="1" name=""/>
        <p:cNvGrpSpPr/>
        <p:nvPr/>
      </p:nvGrpSpPr>
      <p:grpSpPr>
        <a:xfrm>
          <a:off x="0" y="0"/>
          <a:ext cx="0" cy="0"/>
          <a:chOff x="0" y="0"/>
          <a:chExt cx="0" cy="0"/>
        </a:xfrm>
      </p:grpSpPr>
      <p:grpSp>
        <p:nvGrpSpPr>
          <p:cNvPr id="3993" name="Group 2"/>
          <p:cNvGrpSpPr/>
          <p:nvPr/>
        </p:nvGrpSpPr>
        <p:grpSpPr>
          <a:xfrm>
            <a:off x="-1" y="2"/>
            <a:ext cx="9132890" cy="6845301"/>
            <a:chOff x="0" y="1"/>
            <a:chExt cx="9132888" cy="6845300"/>
          </a:xfrm>
        </p:grpSpPr>
        <p:sp>
          <p:nvSpPr>
            <p:cNvPr id="3964" name="Rectangle 3"/>
            <p:cNvSpPr/>
            <p:nvPr/>
          </p:nvSpPr>
          <p:spPr>
            <a:xfrm>
              <a:off x="-1" y="1"/>
              <a:ext cx="9132890" cy="6845301"/>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2400">
                  <a:solidFill>
                    <a:srgbClr val="FFFFFF"/>
                  </a:solidFill>
                  <a:latin typeface="Times Roman"/>
                  <a:ea typeface="Times Roman"/>
                  <a:cs typeface="Times Roman"/>
                  <a:sym typeface="Times Roman"/>
                </a:defRPr>
              </a:pPr>
              <a:endParaRPr/>
            </a:p>
          </p:txBody>
        </p:sp>
        <p:grpSp>
          <p:nvGrpSpPr>
            <p:cNvPr id="3988" name="Group 4"/>
            <p:cNvGrpSpPr/>
            <p:nvPr/>
          </p:nvGrpSpPr>
          <p:grpSpPr>
            <a:xfrm>
              <a:off x="390524" y="323851"/>
              <a:ext cx="8366127" cy="6172201"/>
              <a:chOff x="0" y="0"/>
              <a:chExt cx="8366125" cy="6172200"/>
            </a:xfrm>
          </p:grpSpPr>
          <p:sp>
            <p:nvSpPr>
              <p:cNvPr id="3965" name="Rectangle 5"/>
              <p:cNvSpPr/>
              <p:nvPr/>
            </p:nvSpPr>
            <p:spPr>
              <a:xfrm>
                <a:off x="76199" y="38100"/>
                <a:ext cx="8281990" cy="6111876"/>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sz="2400">
                    <a:solidFill>
                      <a:srgbClr val="FFFFFF"/>
                    </a:solidFill>
                  </a:defRPr>
                </a:pPr>
                <a:endParaRPr/>
              </a:p>
            </p:txBody>
          </p:sp>
          <p:sp>
            <p:nvSpPr>
              <p:cNvPr id="3966" name="Freeform 6"/>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967" name="Freeform 7"/>
              <p:cNvSpPr/>
              <p:nvPr/>
            </p:nvSpPr>
            <p:spPr>
              <a:xfrm>
                <a:off x="438150" y="5097462"/>
                <a:ext cx="3117851" cy="7762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968" name="Freeform 8"/>
              <p:cNvSpPr/>
              <p:nvPr/>
            </p:nvSpPr>
            <p:spPr>
              <a:xfrm>
                <a:off x="6569075" y="309562"/>
                <a:ext cx="1652589" cy="2798764"/>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969" name="Freeform 9"/>
              <p:cNvSpPr/>
              <p:nvPr/>
            </p:nvSpPr>
            <p:spPr>
              <a:xfrm>
                <a:off x="406400" y="1622425"/>
                <a:ext cx="7748589" cy="22256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970" name="Freeform 10"/>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8"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971" name="Freeform 11"/>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972" name="Freeform 12"/>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973" name="Freeform 13"/>
              <p:cNvSpPr/>
              <p:nvPr/>
            </p:nvSpPr>
            <p:spPr>
              <a:xfrm>
                <a:off x="1717675" y="1277937"/>
                <a:ext cx="3138489" cy="668339"/>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974" name="Freeform 14"/>
              <p:cNvSpPr/>
              <p:nvPr/>
            </p:nvSpPr>
            <p:spPr>
              <a:xfrm>
                <a:off x="5111750" y="563562"/>
                <a:ext cx="2898776" cy="1395414"/>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975" name="Freeform 15"/>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976" name="Freeform 16"/>
              <p:cNvSpPr/>
              <p:nvPr/>
            </p:nvSpPr>
            <p:spPr>
              <a:xfrm>
                <a:off x="0" y="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977" name="Freeform 17"/>
              <p:cNvSpPr/>
              <p:nvPr/>
            </p:nvSpPr>
            <p:spPr>
              <a:xfrm>
                <a:off x="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978" name="Freeform 18"/>
              <p:cNvSpPr/>
              <p:nvPr/>
            </p:nvSpPr>
            <p:spPr>
              <a:xfrm>
                <a:off x="819785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979" name="Freeform 19"/>
              <p:cNvSpPr/>
              <p:nvPr/>
            </p:nvSpPr>
            <p:spPr>
              <a:xfrm>
                <a:off x="0" y="598805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980" name="Freeform 20"/>
              <p:cNvSpPr/>
              <p:nvPr/>
            </p:nvSpPr>
            <p:spPr>
              <a:xfrm>
                <a:off x="8197850" y="184150"/>
                <a:ext cx="125414" cy="29718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981" name="Freeform 21"/>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982" name="Freeform 22"/>
              <p:cNvSpPr/>
              <p:nvPr/>
            </p:nvSpPr>
            <p:spPr>
              <a:xfrm>
                <a:off x="4011613" y="5988050"/>
                <a:ext cx="2732088" cy="12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983" name="Freeform 23"/>
              <p:cNvSpPr/>
              <p:nvPr/>
            </p:nvSpPr>
            <p:spPr>
              <a:xfrm>
                <a:off x="8197850" y="2855912"/>
                <a:ext cx="125414" cy="2166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984" name="Freeform 24"/>
              <p:cNvSpPr/>
              <p:nvPr/>
            </p:nvSpPr>
            <p:spPr>
              <a:xfrm>
                <a:off x="0" y="0"/>
                <a:ext cx="168276" cy="3387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985" name="Freeform 25"/>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986" name="Freeform 26"/>
              <p:cNvSpPr/>
              <p:nvPr/>
            </p:nvSpPr>
            <p:spPr>
              <a:xfrm>
                <a:off x="1452562" y="0"/>
                <a:ext cx="4010027" cy="1841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987" name="Freeform 27"/>
              <p:cNvSpPr/>
              <p:nvPr/>
            </p:nvSpPr>
            <p:spPr>
              <a:xfrm>
                <a:off x="4483100" y="0"/>
                <a:ext cx="2711451" cy="117476"/>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grpSp>
        <p:grpSp>
          <p:nvGrpSpPr>
            <p:cNvPr id="3992" name="Group 28"/>
            <p:cNvGrpSpPr/>
            <p:nvPr/>
          </p:nvGrpSpPr>
          <p:grpSpPr>
            <a:xfrm>
              <a:off x="-1" y="1"/>
              <a:ext cx="1978026" cy="1955801"/>
              <a:chOff x="0" y="0"/>
              <a:chExt cx="1978025" cy="1955800"/>
            </a:xfrm>
          </p:grpSpPr>
          <p:sp>
            <p:nvSpPr>
              <p:cNvPr id="3989" name="Rectangle 29"/>
              <p:cNvSpPr/>
              <p:nvPr/>
            </p:nvSpPr>
            <p:spPr>
              <a:xfrm>
                <a:off x="-1" y="1"/>
                <a:ext cx="1978026" cy="1955801"/>
              </a:xfrm>
              <a:prstGeom prst="rect">
                <a:avLst/>
              </a:prstGeom>
              <a:solidFill>
                <a:srgbClr val="1A0004"/>
              </a:solidFill>
              <a:ln w="12700" cap="flat">
                <a:noFill/>
                <a:miter lim="400000"/>
              </a:ln>
              <a:effectLst/>
            </p:spPr>
            <p:txBody>
              <a:bodyPr wrap="square" lIns="45719" tIns="45719" rIns="45719" bIns="45719" numCol="1" anchor="ctr">
                <a:noAutofit/>
              </a:bodyPr>
              <a:lstStyle/>
              <a:p>
                <a:pPr>
                  <a:defRPr sz="2400">
                    <a:solidFill>
                      <a:srgbClr val="FFFFFF"/>
                    </a:solidFill>
                    <a:latin typeface="Times Roman"/>
                    <a:ea typeface="Times Roman"/>
                    <a:cs typeface="Times Roman"/>
                    <a:sym typeface="Times Roman"/>
                  </a:defRPr>
                </a:pPr>
                <a:endParaRPr/>
              </a:p>
            </p:txBody>
          </p:sp>
          <p:sp>
            <p:nvSpPr>
              <p:cNvPr id="3990" name="Rectangle 30"/>
              <p:cNvSpPr/>
              <p:nvPr/>
            </p:nvSpPr>
            <p:spPr>
              <a:xfrm>
                <a:off x="390524" y="320676"/>
                <a:ext cx="1587501" cy="1635126"/>
              </a:xfrm>
              <a:prstGeom prst="rect">
                <a:avLst/>
              </a:prstGeom>
              <a:solidFill>
                <a:srgbClr val="474747"/>
              </a:solidFill>
              <a:ln w="12700" cap="flat">
                <a:noFill/>
                <a:miter lim="400000"/>
              </a:ln>
              <a:effectLst/>
            </p:spPr>
            <p:txBody>
              <a:bodyPr wrap="square" lIns="45719" tIns="45719" rIns="45719" bIns="45719" numCol="1" anchor="ctr">
                <a:noAutofit/>
              </a:bodyPr>
              <a:lstStyle/>
              <a:p>
                <a:pPr>
                  <a:defRPr sz="2400">
                    <a:solidFill>
                      <a:srgbClr val="FFFFFF"/>
                    </a:solidFill>
                    <a:latin typeface="Times Roman"/>
                    <a:ea typeface="Times Roman"/>
                    <a:cs typeface="Times Roman"/>
                    <a:sym typeface="Times Roman"/>
                  </a:defRPr>
                </a:pPr>
                <a:endParaRPr/>
              </a:p>
            </p:txBody>
          </p:sp>
          <p:sp>
            <p:nvSpPr>
              <p:cNvPr id="3991" name="Rectangle 31"/>
              <p:cNvSpPr/>
              <p:nvPr/>
            </p:nvSpPr>
            <p:spPr>
              <a:xfrm>
                <a:off x="-1" y="0"/>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2400">
                    <a:solidFill>
                      <a:srgbClr val="FFFFFF"/>
                    </a:solidFill>
                    <a:latin typeface="Times Roman"/>
                    <a:ea typeface="Times Roman"/>
                    <a:cs typeface="Times Roman"/>
                    <a:sym typeface="Times Roman"/>
                  </a:defRPr>
                </a:pPr>
                <a:endParaRPr/>
              </a:p>
            </p:txBody>
          </p:sp>
        </p:grpSp>
      </p:grpSp>
      <p:sp>
        <p:nvSpPr>
          <p:cNvPr id="3994" name="Text Box 33"/>
          <p:cNvSpPr txBox="1"/>
          <p:nvPr/>
        </p:nvSpPr>
        <p:spPr>
          <a:xfrm>
            <a:off x="521314" y="6552212"/>
            <a:ext cx="836264" cy="21470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nchor="ctr">
            <a:spAutoFit/>
          </a:bodyPr>
          <a:lstStyle>
            <a:lvl1pPr>
              <a:spcBef>
                <a:spcPts val="500"/>
              </a:spcBef>
              <a:defRPr sz="900" b="1">
                <a:solidFill>
                  <a:srgbClr val="FFFFFF"/>
                </a:solidFill>
              </a:defRPr>
            </a:lvl1pPr>
          </a:lstStyle>
          <a:p>
            <a:r>
              <a:t>©2003 TBBMI</a:t>
            </a:r>
          </a:p>
        </p:txBody>
      </p:sp>
      <p:sp>
        <p:nvSpPr>
          <p:cNvPr id="3995" name="Rectangle 34"/>
          <p:cNvSpPr txBox="1"/>
          <p:nvPr/>
        </p:nvSpPr>
        <p:spPr>
          <a:xfrm>
            <a:off x="7586565" y="6514624"/>
            <a:ext cx="654743" cy="26924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nchor="ctr">
            <a:spAutoFit/>
          </a:bodyPr>
          <a:lstStyle>
            <a:lvl1pPr>
              <a:defRPr sz="1000" b="1">
                <a:solidFill>
                  <a:srgbClr val="FFFFFF"/>
                </a:solidFill>
                <a:effectLst>
                  <a:outerShdw blurRad="38100" dist="38100" dir="2700000" rotWithShape="0">
                    <a:srgbClr val="000000"/>
                  </a:outerShdw>
                </a:effectLst>
                <a:latin typeface="Comic Sans MS"/>
                <a:ea typeface="Comic Sans MS"/>
                <a:cs typeface="Comic Sans MS"/>
                <a:sym typeface="Comic Sans MS"/>
              </a:defRPr>
            </a:lvl1pPr>
          </a:lstStyle>
          <a:p>
            <a:r>
              <a:t>7.5.03b.</a:t>
            </a:r>
          </a:p>
        </p:txBody>
      </p:sp>
      <p:sp>
        <p:nvSpPr>
          <p:cNvPr id="3996" name="Title Text"/>
          <p:cNvSpPr txBox="1">
            <a:spLocks noGrp="1"/>
          </p:cNvSpPr>
          <p:nvPr>
            <p:ph type="title"/>
          </p:nvPr>
        </p:nvSpPr>
        <p:spPr>
          <a:xfrm>
            <a:off x="457200" y="274638"/>
            <a:ext cx="8229600" cy="1143001"/>
          </a:xfrm>
          <a:prstGeom prst="rect">
            <a:avLst/>
          </a:prstGeom>
        </p:spPr>
        <p:txBody>
          <a:bodyPr anchor="t"/>
          <a:lstStyle>
            <a:lvl1pPr algn="l">
              <a:defRPr>
                <a:solidFill>
                  <a:srgbClr val="FFD34A"/>
                </a:solidFill>
                <a:latin typeface="Times Roman"/>
                <a:ea typeface="Times Roman"/>
                <a:cs typeface="Times Roman"/>
                <a:sym typeface="Times Roman"/>
              </a:defRPr>
            </a:lvl1pPr>
          </a:lstStyle>
          <a:p>
            <a:r>
              <a:t>Title Text</a:t>
            </a:r>
          </a:p>
        </p:txBody>
      </p:sp>
      <p:sp>
        <p:nvSpPr>
          <p:cNvPr id="3997" name="Body Level One…"/>
          <p:cNvSpPr txBox="1">
            <a:spLocks noGrp="1"/>
          </p:cNvSpPr>
          <p:nvPr>
            <p:ph type="body" idx="1"/>
          </p:nvPr>
        </p:nvSpPr>
        <p:spPr>
          <a:xfrm>
            <a:off x="457200" y="1600200"/>
            <a:ext cx="8229600" cy="4525964"/>
          </a:xfrm>
          <a:prstGeom prst="rect">
            <a:avLst/>
          </a:prstGeom>
        </p:spPr>
        <p:txBody>
          <a:bodyPr vert="eaVert"/>
          <a:lstStyle>
            <a:lvl1pPr>
              <a:buClr>
                <a:srgbClr val="790015"/>
              </a:buClr>
              <a:buChar char=""/>
              <a:defRPr>
                <a:latin typeface="Times Roman"/>
                <a:ea typeface="Times Roman"/>
                <a:cs typeface="Times Roman"/>
                <a:sym typeface="Times Roman"/>
              </a:defRPr>
            </a:lvl1pPr>
            <a:lvl2pPr>
              <a:buClr>
                <a:srgbClr val="790015"/>
              </a:buClr>
              <a:buSzPct val="100000"/>
              <a:buChar char="–"/>
              <a:defRPr>
                <a:latin typeface="Times Roman"/>
                <a:ea typeface="Times Roman"/>
                <a:cs typeface="Times Roman"/>
                <a:sym typeface="Times Roman"/>
              </a:defRPr>
            </a:lvl2pPr>
            <a:lvl3pPr>
              <a:buClr>
                <a:srgbClr val="790015"/>
              </a:buClr>
              <a:buSzPct val="100000"/>
              <a:buChar char="•"/>
              <a:defRPr>
                <a:latin typeface="Times Roman"/>
                <a:ea typeface="Times Roman"/>
                <a:cs typeface="Times Roman"/>
                <a:sym typeface="Times Roman"/>
              </a:defRPr>
            </a:lvl3pPr>
            <a:lvl4pPr>
              <a:buClr>
                <a:srgbClr val="790015"/>
              </a:buClr>
              <a:buSzPct val="100000"/>
              <a:buChar char="–"/>
              <a:defRPr>
                <a:latin typeface="Times Roman"/>
                <a:ea typeface="Times Roman"/>
                <a:cs typeface="Times Roman"/>
                <a:sym typeface="Times Roman"/>
              </a:defRPr>
            </a:lvl4pPr>
            <a:lvl5pPr>
              <a:buClr>
                <a:srgbClr val="790015"/>
              </a:buClr>
              <a:buSzPct val="100000"/>
              <a:buChar char="•"/>
              <a:defRPr>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3998" name="Slide Number"/>
          <p:cNvSpPr txBox="1">
            <a:spLocks noGrp="1"/>
          </p:cNvSpPr>
          <p:nvPr>
            <p:ph type="sldNum" sz="quarter" idx="2"/>
          </p:nvPr>
        </p:nvSpPr>
        <p:spPr>
          <a:xfrm>
            <a:off x="4419600" y="6356350"/>
            <a:ext cx="2133600" cy="368300"/>
          </a:xfrm>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4092716394"/>
      </p:ext>
    </p:extLst>
  </p:cSld>
  <p:clrMapOvr>
    <a:masterClrMapping/>
  </p:clrMapOvr>
  <p:transition spd="med"/>
</p:sldLayout>
</file>

<file path=ppt/slideLayouts/slideLayout375.xml><?xml version="1.0" encoding="utf-8"?>
<p:sldLayout xmlns:a="http://schemas.openxmlformats.org/drawingml/2006/main" xmlns:r="http://schemas.openxmlformats.org/officeDocument/2006/relationships" xmlns:p="http://schemas.openxmlformats.org/presentationml/2006/main" showMasterSp="0" type="tx">
  <p:cSld name="12_Vertical Title and Text">
    <p:bg>
      <p:bgPr>
        <a:solidFill>
          <a:srgbClr val="474747"/>
        </a:solidFill>
        <a:effectLst/>
      </p:bgPr>
    </p:bg>
    <p:spTree>
      <p:nvGrpSpPr>
        <p:cNvPr id="1" name=""/>
        <p:cNvGrpSpPr/>
        <p:nvPr/>
      </p:nvGrpSpPr>
      <p:grpSpPr>
        <a:xfrm>
          <a:off x="0" y="0"/>
          <a:ext cx="0" cy="0"/>
          <a:chOff x="0" y="0"/>
          <a:chExt cx="0" cy="0"/>
        </a:xfrm>
      </p:grpSpPr>
      <p:grpSp>
        <p:nvGrpSpPr>
          <p:cNvPr id="4034" name="Group 2"/>
          <p:cNvGrpSpPr/>
          <p:nvPr/>
        </p:nvGrpSpPr>
        <p:grpSpPr>
          <a:xfrm>
            <a:off x="-1" y="2"/>
            <a:ext cx="9132890" cy="6845301"/>
            <a:chOff x="0" y="1"/>
            <a:chExt cx="9132888" cy="6845300"/>
          </a:xfrm>
        </p:grpSpPr>
        <p:sp>
          <p:nvSpPr>
            <p:cNvPr id="4005" name="Rectangle 3"/>
            <p:cNvSpPr/>
            <p:nvPr/>
          </p:nvSpPr>
          <p:spPr>
            <a:xfrm>
              <a:off x="-1" y="1"/>
              <a:ext cx="9132890" cy="6845301"/>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2400">
                  <a:solidFill>
                    <a:srgbClr val="FFFFFF"/>
                  </a:solidFill>
                  <a:latin typeface="Times Roman"/>
                  <a:ea typeface="Times Roman"/>
                  <a:cs typeface="Times Roman"/>
                  <a:sym typeface="Times Roman"/>
                </a:defRPr>
              </a:pPr>
              <a:endParaRPr/>
            </a:p>
          </p:txBody>
        </p:sp>
        <p:grpSp>
          <p:nvGrpSpPr>
            <p:cNvPr id="4029" name="Group 4"/>
            <p:cNvGrpSpPr/>
            <p:nvPr/>
          </p:nvGrpSpPr>
          <p:grpSpPr>
            <a:xfrm>
              <a:off x="390524" y="323851"/>
              <a:ext cx="8366127" cy="6172201"/>
              <a:chOff x="0" y="0"/>
              <a:chExt cx="8366125" cy="6172200"/>
            </a:xfrm>
          </p:grpSpPr>
          <p:sp>
            <p:nvSpPr>
              <p:cNvPr id="4006" name="Rectangle 5"/>
              <p:cNvSpPr/>
              <p:nvPr/>
            </p:nvSpPr>
            <p:spPr>
              <a:xfrm>
                <a:off x="76199" y="38100"/>
                <a:ext cx="8281990" cy="6111876"/>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sz="2400">
                    <a:solidFill>
                      <a:srgbClr val="FFFFFF"/>
                    </a:solidFill>
                  </a:defRPr>
                </a:pPr>
                <a:endParaRPr/>
              </a:p>
            </p:txBody>
          </p:sp>
          <p:sp>
            <p:nvSpPr>
              <p:cNvPr id="4007" name="Freeform 6"/>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4008" name="Freeform 7"/>
              <p:cNvSpPr/>
              <p:nvPr/>
            </p:nvSpPr>
            <p:spPr>
              <a:xfrm>
                <a:off x="438150" y="5097462"/>
                <a:ext cx="3117851" cy="7762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4009" name="Freeform 8"/>
              <p:cNvSpPr/>
              <p:nvPr/>
            </p:nvSpPr>
            <p:spPr>
              <a:xfrm>
                <a:off x="6569075" y="309562"/>
                <a:ext cx="1652589" cy="2798764"/>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4010" name="Freeform 9"/>
              <p:cNvSpPr/>
              <p:nvPr/>
            </p:nvSpPr>
            <p:spPr>
              <a:xfrm>
                <a:off x="406400" y="1622425"/>
                <a:ext cx="7748589" cy="22256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4011" name="Freeform 10"/>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8"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4012" name="Freeform 11"/>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4013" name="Freeform 12"/>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4014" name="Freeform 13"/>
              <p:cNvSpPr/>
              <p:nvPr/>
            </p:nvSpPr>
            <p:spPr>
              <a:xfrm>
                <a:off x="1717675" y="1277937"/>
                <a:ext cx="3138489" cy="668339"/>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4015" name="Freeform 14"/>
              <p:cNvSpPr/>
              <p:nvPr/>
            </p:nvSpPr>
            <p:spPr>
              <a:xfrm>
                <a:off x="5111750" y="563562"/>
                <a:ext cx="2898776" cy="1395414"/>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4016" name="Freeform 15"/>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4017" name="Freeform 16"/>
              <p:cNvSpPr/>
              <p:nvPr/>
            </p:nvSpPr>
            <p:spPr>
              <a:xfrm>
                <a:off x="0" y="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4018" name="Freeform 17"/>
              <p:cNvSpPr/>
              <p:nvPr/>
            </p:nvSpPr>
            <p:spPr>
              <a:xfrm>
                <a:off x="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4019" name="Freeform 18"/>
              <p:cNvSpPr/>
              <p:nvPr/>
            </p:nvSpPr>
            <p:spPr>
              <a:xfrm>
                <a:off x="819785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4020" name="Freeform 19"/>
              <p:cNvSpPr/>
              <p:nvPr/>
            </p:nvSpPr>
            <p:spPr>
              <a:xfrm>
                <a:off x="0" y="598805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4021" name="Freeform 20"/>
              <p:cNvSpPr/>
              <p:nvPr/>
            </p:nvSpPr>
            <p:spPr>
              <a:xfrm>
                <a:off x="8197850" y="184150"/>
                <a:ext cx="125414" cy="29718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4022" name="Freeform 21"/>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4023" name="Freeform 22"/>
              <p:cNvSpPr/>
              <p:nvPr/>
            </p:nvSpPr>
            <p:spPr>
              <a:xfrm>
                <a:off x="4011613" y="5988050"/>
                <a:ext cx="2732088" cy="12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4024" name="Freeform 23"/>
              <p:cNvSpPr/>
              <p:nvPr/>
            </p:nvSpPr>
            <p:spPr>
              <a:xfrm>
                <a:off x="8197850" y="2855912"/>
                <a:ext cx="125414" cy="2166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4025" name="Freeform 24"/>
              <p:cNvSpPr/>
              <p:nvPr/>
            </p:nvSpPr>
            <p:spPr>
              <a:xfrm>
                <a:off x="0" y="0"/>
                <a:ext cx="168276" cy="3387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4026" name="Freeform 25"/>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4027" name="Freeform 26"/>
              <p:cNvSpPr/>
              <p:nvPr/>
            </p:nvSpPr>
            <p:spPr>
              <a:xfrm>
                <a:off x="1452562" y="0"/>
                <a:ext cx="4010027" cy="1841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4028" name="Freeform 27"/>
              <p:cNvSpPr/>
              <p:nvPr/>
            </p:nvSpPr>
            <p:spPr>
              <a:xfrm>
                <a:off x="4483100" y="0"/>
                <a:ext cx="2711451" cy="117476"/>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grpSp>
        <p:grpSp>
          <p:nvGrpSpPr>
            <p:cNvPr id="4033" name="Group 28"/>
            <p:cNvGrpSpPr/>
            <p:nvPr/>
          </p:nvGrpSpPr>
          <p:grpSpPr>
            <a:xfrm>
              <a:off x="-1" y="1"/>
              <a:ext cx="1978026" cy="1955801"/>
              <a:chOff x="0" y="0"/>
              <a:chExt cx="1978025" cy="1955800"/>
            </a:xfrm>
          </p:grpSpPr>
          <p:sp>
            <p:nvSpPr>
              <p:cNvPr id="4030" name="Rectangle 29"/>
              <p:cNvSpPr/>
              <p:nvPr/>
            </p:nvSpPr>
            <p:spPr>
              <a:xfrm>
                <a:off x="-1" y="1"/>
                <a:ext cx="1978026" cy="1955801"/>
              </a:xfrm>
              <a:prstGeom prst="rect">
                <a:avLst/>
              </a:prstGeom>
              <a:solidFill>
                <a:srgbClr val="1A0004"/>
              </a:solidFill>
              <a:ln w="12700" cap="flat">
                <a:noFill/>
                <a:miter lim="400000"/>
              </a:ln>
              <a:effectLst/>
            </p:spPr>
            <p:txBody>
              <a:bodyPr wrap="square" lIns="45719" tIns="45719" rIns="45719" bIns="45719" numCol="1" anchor="ctr">
                <a:noAutofit/>
              </a:bodyPr>
              <a:lstStyle/>
              <a:p>
                <a:pPr>
                  <a:defRPr sz="2400">
                    <a:solidFill>
                      <a:srgbClr val="FFFFFF"/>
                    </a:solidFill>
                    <a:latin typeface="Times Roman"/>
                    <a:ea typeface="Times Roman"/>
                    <a:cs typeface="Times Roman"/>
                    <a:sym typeface="Times Roman"/>
                  </a:defRPr>
                </a:pPr>
                <a:endParaRPr/>
              </a:p>
            </p:txBody>
          </p:sp>
          <p:sp>
            <p:nvSpPr>
              <p:cNvPr id="4031" name="Rectangle 30"/>
              <p:cNvSpPr/>
              <p:nvPr/>
            </p:nvSpPr>
            <p:spPr>
              <a:xfrm>
                <a:off x="390524" y="320676"/>
                <a:ext cx="1587501" cy="1635126"/>
              </a:xfrm>
              <a:prstGeom prst="rect">
                <a:avLst/>
              </a:prstGeom>
              <a:solidFill>
                <a:srgbClr val="474747"/>
              </a:solidFill>
              <a:ln w="12700" cap="flat">
                <a:noFill/>
                <a:miter lim="400000"/>
              </a:ln>
              <a:effectLst/>
            </p:spPr>
            <p:txBody>
              <a:bodyPr wrap="square" lIns="45719" tIns="45719" rIns="45719" bIns="45719" numCol="1" anchor="ctr">
                <a:noAutofit/>
              </a:bodyPr>
              <a:lstStyle/>
              <a:p>
                <a:pPr>
                  <a:defRPr sz="2400">
                    <a:solidFill>
                      <a:srgbClr val="FFFFFF"/>
                    </a:solidFill>
                    <a:latin typeface="Times Roman"/>
                    <a:ea typeface="Times Roman"/>
                    <a:cs typeface="Times Roman"/>
                    <a:sym typeface="Times Roman"/>
                  </a:defRPr>
                </a:pPr>
                <a:endParaRPr/>
              </a:p>
            </p:txBody>
          </p:sp>
          <p:sp>
            <p:nvSpPr>
              <p:cNvPr id="4032" name="Rectangle 31"/>
              <p:cNvSpPr/>
              <p:nvPr/>
            </p:nvSpPr>
            <p:spPr>
              <a:xfrm>
                <a:off x="-1" y="0"/>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2400">
                    <a:solidFill>
                      <a:srgbClr val="FFFFFF"/>
                    </a:solidFill>
                    <a:latin typeface="Times Roman"/>
                    <a:ea typeface="Times Roman"/>
                    <a:cs typeface="Times Roman"/>
                    <a:sym typeface="Times Roman"/>
                  </a:defRPr>
                </a:pPr>
                <a:endParaRPr/>
              </a:p>
            </p:txBody>
          </p:sp>
        </p:grpSp>
      </p:grpSp>
      <p:sp>
        <p:nvSpPr>
          <p:cNvPr id="4035" name="Text Box 33"/>
          <p:cNvSpPr txBox="1"/>
          <p:nvPr/>
        </p:nvSpPr>
        <p:spPr>
          <a:xfrm>
            <a:off x="521314" y="6552212"/>
            <a:ext cx="836264" cy="21470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nchor="ctr">
            <a:spAutoFit/>
          </a:bodyPr>
          <a:lstStyle>
            <a:lvl1pPr>
              <a:spcBef>
                <a:spcPts val="500"/>
              </a:spcBef>
              <a:defRPr sz="900" b="1">
                <a:solidFill>
                  <a:srgbClr val="FFFFFF"/>
                </a:solidFill>
              </a:defRPr>
            </a:lvl1pPr>
          </a:lstStyle>
          <a:p>
            <a:r>
              <a:t>©2003 TBBMI</a:t>
            </a:r>
          </a:p>
        </p:txBody>
      </p:sp>
      <p:sp>
        <p:nvSpPr>
          <p:cNvPr id="4036" name="Rectangle 34"/>
          <p:cNvSpPr txBox="1"/>
          <p:nvPr/>
        </p:nvSpPr>
        <p:spPr>
          <a:xfrm>
            <a:off x="7586565" y="6514624"/>
            <a:ext cx="654743" cy="26924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nchor="ctr">
            <a:spAutoFit/>
          </a:bodyPr>
          <a:lstStyle>
            <a:lvl1pPr>
              <a:defRPr sz="1000" b="1">
                <a:solidFill>
                  <a:srgbClr val="FFFFFF"/>
                </a:solidFill>
                <a:effectLst>
                  <a:outerShdw blurRad="38100" dist="38100" dir="2700000" rotWithShape="0">
                    <a:srgbClr val="000000"/>
                  </a:outerShdw>
                </a:effectLst>
                <a:latin typeface="Comic Sans MS"/>
                <a:ea typeface="Comic Sans MS"/>
                <a:cs typeface="Comic Sans MS"/>
                <a:sym typeface="Comic Sans MS"/>
              </a:defRPr>
            </a:lvl1pPr>
          </a:lstStyle>
          <a:p>
            <a:r>
              <a:t>7.5.03b.</a:t>
            </a:r>
          </a:p>
        </p:txBody>
      </p:sp>
      <p:sp>
        <p:nvSpPr>
          <p:cNvPr id="4037" name="Title Text"/>
          <p:cNvSpPr txBox="1">
            <a:spLocks noGrp="1"/>
          </p:cNvSpPr>
          <p:nvPr>
            <p:ph type="title"/>
          </p:nvPr>
        </p:nvSpPr>
        <p:spPr>
          <a:xfrm>
            <a:off x="6629400" y="274639"/>
            <a:ext cx="2057400" cy="5851526"/>
          </a:xfrm>
          <a:prstGeom prst="rect">
            <a:avLst/>
          </a:prstGeom>
        </p:spPr>
        <p:txBody>
          <a:bodyPr vert="eaVert" anchor="t"/>
          <a:lstStyle>
            <a:lvl1pPr algn="l">
              <a:defRPr>
                <a:solidFill>
                  <a:srgbClr val="FFD34A"/>
                </a:solidFill>
                <a:latin typeface="Times Roman"/>
                <a:ea typeface="Times Roman"/>
                <a:cs typeface="Times Roman"/>
                <a:sym typeface="Times Roman"/>
              </a:defRPr>
            </a:lvl1pPr>
          </a:lstStyle>
          <a:p>
            <a:r>
              <a:t>Title Text</a:t>
            </a:r>
          </a:p>
        </p:txBody>
      </p:sp>
      <p:sp>
        <p:nvSpPr>
          <p:cNvPr id="4038" name="Body Level One…"/>
          <p:cNvSpPr txBox="1">
            <a:spLocks noGrp="1"/>
          </p:cNvSpPr>
          <p:nvPr>
            <p:ph type="body" idx="1"/>
          </p:nvPr>
        </p:nvSpPr>
        <p:spPr>
          <a:xfrm>
            <a:off x="457200" y="274639"/>
            <a:ext cx="6019800" cy="5851526"/>
          </a:xfrm>
          <a:prstGeom prst="rect">
            <a:avLst/>
          </a:prstGeom>
        </p:spPr>
        <p:txBody>
          <a:bodyPr vert="eaVert"/>
          <a:lstStyle>
            <a:lvl1pPr>
              <a:buClr>
                <a:srgbClr val="790015"/>
              </a:buClr>
              <a:buChar char=""/>
              <a:defRPr>
                <a:latin typeface="Times Roman"/>
                <a:ea typeface="Times Roman"/>
                <a:cs typeface="Times Roman"/>
                <a:sym typeface="Times Roman"/>
              </a:defRPr>
            </a:lvl1pPr>
            <a:lvl2pPr>
              <a:buClr>
                <a:srgbClr val="790015"/>
              </a:buClr>
              <a:buSzPct val="100000"/>
              <a:buChar char="–"/>
              <a:defRPr>
                <a:latin typeface="Times Roman"/>
                <a:ea typeface="Times Roman"/>
                <a:cs typeface="Times Roman"/>
                <a:sym typeface="Times Roman"/>
              </a:defRPr>
            </a:lvl2pPr>
            <a:lvl3pPr>
              <a:buClr>
                <a:srgbClr val="790015"/>
              </a:buClr>
              <a:buSzPct val="100000"/>
              <a:buChar char="•"/>
              <a:defRPr>
                <a:latin typeface="Times Roman"/>
                <a:ea typeface="Times Roman"/>
                <a:cs typeface="Times Roman"/>
                <a:sym typeface="Times Roman"/>
              </a:defRPr>
            </a:lvl3pPr>
            <a:lvl4pPr>
              <a:buClr>
                <a:srgbClr val="790015"/>
              </a:buClr>
              <a:buSzPct val="100000"/>
              <a:buChar char="–"/>
              <a:defRPr>
                <a:latin typeface="Times Roman"/>
                <a:ea typeface="Times Roman"/>
                <a:cs typeface="Times Roman"/>
                <a:sym typeface="Times Roman"/>
              </a:defRPr>
            </a:lvl4pPr>
            <a:lvl5pPr>
              <a:buClr>
                <a:srgbClr val="790015"/>
              </a:buClr>
              <a:buSzPct val="100000"/>
              <a:buChar char="•"/>
              <a:defRPr>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4039" name="Slide Number"/>
          <p:cNvSpPr txBox="1">
            <a:spLocks noGrp="1"/>
          </p:cNvSpPr>
          <p:nvPr>
            <p:ph type="sldNum" sz="quarter" idx="2"/>
          </p:nvPr>
        </p:nvSpPr>
        <p:spPr>
          <a:xfrm>
            <a:off x="4419600" y="6356350"/>
            <a:ext cx="2133600" cy="368300"/>
          </a:xfrm>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539994245"/>
      </p:ext>
    </p:extLst>
  </p:cSld>
  <p:clrMapOvr>
    <a:masterClrMapping/>
  </p:clrMapOvr>
  <p:transition spd="med"/>
</p:sldLayout>
</file>

<file path=ppt/slideLayouts/slideLayout376.xml><?xml version="1.0" encoding="utf-8"?>
<p:sldLayout xmlns:a="http://schemas.openxmlformats.org/drawingml/2006/main" xmlns:r="http://schemas.openxmlformats.org/officeDocument/2006/relationships" xmlns:p="http://schemas.openxmlformats.org/presentationml/2006/main" showMasterSp="0" type="tx">
  <p:cSld name="8_Title Slide">
    <p:spTree>
      <p:nvGrpSpPr>
        <p:cNvPr id="1" name=""/>
        <p:cNvGrpSpPr/>
        <p:nvPr/>
      </p:nvGrpSpPr>
      <p:grpSpPr>
        <a:xfrm>
          <a:off x="0" y="0"/>
          <a:ext cx="0" cy="0"/>
          <a:chOff x="0" y="0"/>
          <a:chExt cx="0" cy="0"/>
        </a:xfrm>
      </p:grpSpPr>
      <p:grpSp>
        <p:nvGrpSpPr>
          <p:cNvPr id="4053" name="Group 2"/>
          <p:cNvGrpSpPr/>
          <p:nvPr/>
        </p:nvGrpSpPr>
        <p:grpSpPr>
          <a:xfrm>
            <a:off x="0" y="3902075"/>
            <a:ext cx="3400426" cy="2949576"/>
            <a:chOff x="0" y="0"/>
            <a:chExt cx="3400425" cy="2949575"/>
          </a:xfrm>
        </p:grpSpPr>
        <p:sp>
          <p:nvSpPr>
            <p:cNvPr id="4046" name="Freeform 3"/>
            <p:cNvSpPr/>
            <p:nvPr/>
          </p:nvSpPr>
          <p:spPr>
            <a:xfrm>
              <a:off x="0" y="79375"/>
              <a:ext cx="3400426" cy="2863851"/>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047" name="Freeform 4"/>
            <p:cNvSpPr/>
            <p:nvPr/>
          </p:nvSpPr>
          <p:spPr>
            <a:xfrm>
              <a:off x="0" y="0"/>
              <a:ext cx="2943226" cy="29495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10199"/>
                </a:gs>
                <a:gs pos="50000">
                  <a:srgbClr val="000000"/>
                </a:gs>
                <a:gs pos="100000">
                  <a:srgbClr val="010199"/>
                </a:gs>
              </a:gsLst>
              <a:lin ang="189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048" name="Freeform 5"/>
            <p:cNvSpPr/>
            <p:nvPr/>
          </p:nvSpPr>
          <p:spPr>
            <a:xfrm>
              <a:off x="0" y="439737"/>
              <a:ext cx="2770188" cy="2503489"/>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049" name="Freeform 6"/>
            <p:cNvSpPr/>
            <p:nvPr/>
          </p:nvSpPr>
          <p:spPr>
            <a:xfrm>
              <a:off x="0" y="136525"/>
              <a:ext cx="2770188" cy="2806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050" name="Oval 7"/>
            <p:cNvSpPr/>
            <p:nvPr/>
          </p:nvSpPr>
          <p:spPr>
            <a:xfrm>
              <a:off x="331787" y="517524"/>
              <a:ext cx="136527" cy="136528"/>
            </a:xfrm>
            <a:prstGeom prst="ellipse">
              <a:avLst/>
            </a:prstGeom>
            <a:gradFill flip="none" rotWithShape="1">
              <a:gsLst>
                <a:gs pos="0">
                  <a:srgbClr val="010199"/>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051" name="Oval 8"/>
            <p:cNvSpPr/>
            <p:nvPr/>
          </p:nvSpPr>
          <p:spPr>
            <a:xfrm>
              <a:off x="2438400" y="2263775"/>
              <a:ext cx="146050" cy="146050"/>
            </a:xfrm>
            <a:prstGeom prst="ellipse">
              <a:avLst/>
            </a:prstGeom>
            <a:gradFill flip="none" rotWithShape="1">
              <a:gsLst>
                <a:gs pos="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052" name="Oval 9"/>
            <p:cNvSpPr/>
            <p:nvPr/>
          </p:nvSpPr>
          <p:spPr>
            <a:xfrm>
              <a:off x="1255712" y="420687"/>
              <a:ext cx="192089" cy="192089"/>
            </a:xfrm>
            <a:prstGeom prst="ellipse">
              <a:avLst/>
            </a:prstGeom>
            <a:gradFill flip="none" rotWithShape="1">
              <a:gsLst>
                <a:gs pos="0">
                  <a:srgbClr val="010199"/>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grpSp>
      <p:sp>
        <p:nvSpPr>
          <p:cNvPr id="4054" name="Title Text"/>
          <p:cNvSpPr txBox="1">
            <a:spLocks noGrp="1"/>
          </p:cNvSpPr>
          <p:nvPr>
            <p:ph type="title"/>
          </p:nvPr>
        </p:nvSpPr>
        <p:spPr>
          <a:xfrm>
            <a:off x="685800" y="1873250"/>
            <a:ext cx="7772400" cy="1555750"/>
          </a:xfrm>
          <a:prstGeom prst="rect">
            <a:avLst/>
          </a:prstGeom>
        </p:spPr>
        <p:txBody>
          <a:bodyPr/>
          <a:lstStyle>
            <a:lvl1pPr>
              <a:defRPr sz="4800">
                <a:solidFill>
                  <a:srgbClr val="B2B2B2"/>
                </a:solidFill>
                <a:effectLst>
                  <a:outerShdw blurRad="38100" dist="38100" dir="2700000" rotWithShape="0">
                    <a:srgbClr val="FFFFFF"/>
                  </a:outerShdw>
                </a:effectLst>
              </a:defRPr>
            </a:lvl1pPr>
          </a:lstStyle>
          <a:p>
            <a:r>
              <a:t>Title Text</a:t>
            </a:r>
          </a:p>
        </p:txBody>
      </p:sp>
      <p:sp>
        <p:nvSpPr>
          <p:cNvPr id="4055" name="Body Level One…"/>
          <p:cNvSpPr txBox="1">
            <a:spLocks noGrp="1"/>
          </p:cNvSpPr>
          <p:nvPr>
            <p:ph type="body" sz="quarter" idx="1"/>
          </p:nvPr>
        </p:nvSpPr>
        <p:spPr>
          <a:xfrm>
            <a:off x="1371600" y="3886200"/>
            <a:ext cx="6400800" cy="1752600"/>
          </a:xfrm>
          <a:prstGeom prst="rect">
            <a:avLst/>
          </a:prstGeom>
        </p:spPr>
        <p:txBody>
          <a:bodyPr/>
          <a:lstStyle>
            <a:lvl1pPr marL="0" indent="0" algn="ctr">
              <a:buClrTx/>
              <a:buSzTx/>
              <a:buNone/>
              <a:defRPr>
                <a:effectLst>
                  <a:outerShdw blurRad="38100" dist="38100" dir="2700000" rotWithShape="0">
                    <a:srgbClr val="010199"/>
                  </a:outerShdw>
                </a:effectLst>
              </a:defRPr>
            </a:lvl1pPr>
            <a:lvl2pPr algn="ctr">
              <a:buClrTx/>
              <a:defRPr>
                <a:effectLst>
                  <a:outerShdw blurRad="38100" dist="38100" dir="2700000" rotWithShape="0">
                    <a:srgbClr val="010199"/>
                  </a:outerShdw>
                </a:effectLst>
              </a:defRPr>
            </a:lvl2pPr>
            <a:lvl3pPr algn="ctr">
              <a:buClrTx/>
              <a:defRPr>
                <a:effectLst>
                  <a:outerShdw blurRad="38100" dist="38100" dir="2700000" rotWithShape="0">
                    <a:srgbClr val="010199"/>
                  </a:outerShdw>
                </a:effectLst>
              </a:defRPr>
            </a:lvl3pPr>
            <a:lvl4pPr algn="ctr">
              <a:buClrTx/>
              <a:defRPr>
                <a:effectLst>
                  <a:outerShdw blurRad="38100" dist="38100" dir="2700000" rotWithShape="0">
                    <a:srgbClr val="010199"/>
                  </a:outerShdw>
                </a:effectLst>
              </a:defRPr>
            </a:lvl4pPr>
            <a:lvl5pPr algn="ctr">
              <a:buClrTx/>
              <a:defRPr>
                <a:effectLst>
                  <a:outerShdw blurRad="38100" dist="38100" dir="2700000" rotWithShape="0">
                    <a:srgbClr val="010199"/>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4056" name="Slide Number"/>
          <p:cNvSpPr txBox="1">
            <a:spLocks noGrp="1"/>
          </p:cNvSpPr>
          <p:nvPr>
            <p:ph type="sldNum" sz="quarter" idx="2"/>
          </p:nvPr>
        </p:nvSpPr>
        <p:spPr>
          <a:prstGeom prst="rect">
            <a:avLst/>
          </a:prstGeom>
        </p:spPr>
        <p:txBody>
          <a:bodyPr/>
          <a:lstStyle>
            <a:lvl1pPr>
              <a:defRPr>
                <a:effectLst>
                  <a:outerShdw blurRad="38100" dist="38100" dir="2700000" rotWithShape="0">
                    <a:srgbClr val="010199"/>
                  </a:outerShdw>
                </a:effectLst>
              </a:defRPr>
            </a:lvl1pPr>
          </a:lstStyle>
          <a:p>
            <a:fld id="{86CB4B4D-7CA3-9044-876B-883B54F8677D}" type="slidenum">
              <a:t>‹#›</a:t>
            </a:fld>
            <a:endParaRPr/>
          </a:p>
        </p:txBody>
      </p:sp>
    </p:spTree>
    <p:extLst>
      <p:ext uri="{BB962C8B-B14F-4D97-AF65-F5344CB8AC3E}">
        <p14:creationId xmlns:p14="http://schemas.microsoft.com/office/powerpoint/2010/main" val="3842607909"/>
      </p:ext>
    </p:extLst>
  </p:cSld>
  <p:clrMapOvr>
    <a:masterClrMapping/>
  </p:clrMapOvr>
  <p:transition spd="med"/>
</p:sldLayout>
</file>

<file path=ppt/slideLayouts/slideLayout377.xml><?xml version="1.0" encoding="utf-8"?>
<p:sldLayout xmlns:a="http://schemas.openxmlformats.org/drawingml/2006/main" xmlns:r="http://schemas.openxmlformats.org/officeDocument/2006/relationships" xmlns:p="http://schemas.openxmlformats.org/presentationml/2006/main" showMasterSp="0" type="tx">
  <p:cSld name="13_Title and Content">
    <p:spTree>
      <p:nvGrpSpPr>
        <p:cNvPr id="1" name=""/>
        <p:cNvGrpSpPr/>
        <p:nvPr/>
      </p:nvGrpSpPr>
      <p:grpSpPr>
        <a:xfrm>
          <a:off x="0" y="0"/>
          <a:ext cx="0" cy="0"/>
          <a:chOff x="0" y="0"/>
          <a:chExt cx="0" cy="0"/>
        </a:xfrm>
      </p:grpSpPr>
      <p:grpSp>
        <p:nvGrpSpPr>
          <p:cNvPr id="4070" name="Group 2"/>
          <p:cNvGrpSpPr/>
          <p:nvPr/>
        </p:nvGrpSpPr>
        <p:grpSpPr>
          <a:xfrm>
            <a:off x="0" y="3902075"/>
            <a:ext cx="3400426" cy="2949576"/>
            <a:chOff x="0" y="0"/>
            <a:chExt cx="3400425" cy="2949575"/>
          </a:xfrm>
        </p:grpSpPr>
        <p:sp>
          <p:nvSpPr>
            <p:cNvPr id="4063" name="Freeform 3"/>
            <p:cNvSpPr/>
            <p:nvPr/>
          </p:nvSpPr>
          <p:spPr>
            <a:xfrm>
              <a:off x="0" y="79375"/>
              <a:ext cx="3400426" cy="2863851"/>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064" name="Freeform 4"/>
            <p:cNvSpPr/>
            <p:nvPr/>
          </p:nvSpPr>
          <p:spPr>
            <a:xfrm>
              <a:off x="0" y="0"/>
              <a:ext cx="2943226" cy="29495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10199"/>
                </a:gs>
                <a:gs pos="50000">
                  <a:srgbClr val="000000"/>
                </a:gs>
                <a:gs pos="100000">
                  <a:srgbClr val="010199"/>
                </a:gs>
              </a:gsLst>
              <a:lin ang="189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065" name="Freeform 5"/>
            <p:cNvSpPr/>
            <p:nvPr/>
          </p:nvSpPr>
          <p:spPr>
            <a:xfrm>
              <a:off x="0" y="439737"/>
              <a:ext cx="2770188" cy="2503489"/>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066" name="Freeform 6"/>
            <p:cNvSpPr/>
            <p:nvPr/>
          </p:nvSpPr>
          <p:spPr>
            <a:xfrm>
              <a:off x="0" y="136525"/>
              <a:ext cx="2770188" cy="2806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067" name="Oval 7"/>
            <p:cNvSpPr/>
            <p:nvPr/>
          </p:nvSpPr>
          <p:spPr>
            <a:xfrm>
              <a:off x="331787" y="517524"/>
              <a:ext cx="136527" cy="136528"/>
            </a:xfrm>
            <a:prstGeom prst="ellipse">
              <a:avLst/>
            </a:prstGeom>
            <a:gradFill flip="none" rotWithShape="1">
              <a:gsLst>
                <a:gs pos="0">
                  <a:srgbClr val="010199"/>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068" name="Oval 8"/>
            <p:cNvSpPr/>
            <p:nvPr/>
          </p:nvSpPr>
          <p:spPr>
            <a:xfrm>
              <a:off x="2438400" y="2263775"/>
              <a:ext cx="146050" cy="146050"/>
            </a:xfrm>
            <a:prstGeom prst="ellipse">
              <a:avLst/>
            </a:prstGeom>
            <a:gradFill flip="none" rotWithShape="1">
              <a:gsLst>
                <a:gs pos="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069" name="Oval 9"/>
            <p:cNvSpPr/>
            <p:nvPr/>
          </p:nvSpPr>
          <p:spPr>
            <a:xfrm>
              <a:off x="1255712" y="420687"/>
              <a:ext cx="192089" cy="192089"/>
            </a:xfrm>
            <a:prstGeom prst="ellipse">
              <a:avLst/>
            </a:prstGeom>
            <a:gradFill flip="none" rotWithShape="1">
              <a:gsLst>
                <a:gs pos="0">
                  <a:srgbClr val="010199"/>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grpSp>
      <p:sp>
        <p:nvSpPr>
          <p:cNvPr id="4071" name="Title Text"/>
          <p:cNvSpPr txBox="1">
            <a:spLocks noGrp="1"/>
          </p:cNvSpPr>
          <p:nvPr>
            <p:ph type="title"/>
          </p:nvPr>
        </p:nvSpPr>
        <p:spPr>
          <a:prstGeom prst="rect">
            <a:avLst/>
          </a:prstGeom>
        </p:spPr>
        <p:txBody>
          <a:bodyPr/>
          <a:lstStyle>
            <a:lvl1pPr>
              <a:defRPr>
                <a:solidFill>
                  <a:srgbClr val="B2B2B2"/>
                </a:solidFill>
                <a:effectLst>
                  <a:outerShdw blurRad="38100" dist="38100" dir="2700000" rotWithShape="0">
                    <a:srgbClr val="FFFFFF"/>
                  </a:outerShdw>
                </a:effectLst>
              </a:defRPr>
            </a:lvl1pPr>
          </a:lstStyle>
          <a:p>
            <a:r>
              <a:t>Title Text</a:t>
            </a:r>
          </a:p>
        </p:txBody>
      </p:sp>
      <p:sp>
        <p:nvSpPr>
          <p:cNvPr id="4072" name="Body Level One…"/>
          <p:cNvSpPr txBox="1">
            <a:spLocks noGrp="1"/>
          </p:cNvSpPr>
          <p:nvPr>
            <p:ph type="body" idx="1"/>
          </p:nvPr>
        </p:nvSpPr>
        <p:spPr>
          <a:prstGeom prst="rect">
            <a:avLst/>
          </a:prstGeom>
        </p:spPr>
        <p:txBody>
          <a:bodyPr/>
          <a:lstStyle>
            <a:lvl1pPr>
              <a:defRPr>
                <a:effectLst>
                  <a:outerShdw blurRad="38100" dist="38100" dir="2700000" rotWithShape="0">
                    <a:srgbClr val="010199"/>
                  </a:outerShdw>
                </a:effectLst>
              </a:defRPr>
            </a:lvl1pPr>
            <a:lvl2pPr>
              <a:defRPr>
                <a:effectLst>
                  <a:outerShdw blurRad="38100" dist="38100" dir="2700000" rotWithShape="0">
                    <a:srgbClr val="010199"/>
                  </a:outerShdw>
                </a:effectLst>
              </a:defRPr>
            </a:lvl2pPr>
            <a:lvl3pPr>
              <a:defRPr>
                <a:effectLst>
                  <a:outerShdw blurRad="38100" dist="38100" dir="2700000" rotWithShape="0">
                    <a:srgbClr val="010199"/>
                  </a:outerShdw>
                </a:effectLst>
              </a:defRPr>
            </a:lvl3pPr>
            <a:lvl4pPr>
              <a:defRPr>
                <a:effectLst>
                  <a:outerShdw blurRad="38100" dist="38100" dir="2700000" rotWithShape="0">
                    <a:srgbClr val="010199"/>
                  </a:outerShdw>
                </a:effectLst>
              </a:defRPr>
            </a:lvl4pPr>
            <a:lvl5pPr>
              <a:defRPr>
                <a:effectLst>
                  <a:outerShdw blurRad="38100" dist="38100" dir="2700000" rotWithShape="0">
                    <a:srgbClr val="010199"/>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4073" name="Slide Number"/>
          <p:cNvSpPr txBox="1">
            <a:spLocks noGrp="1"/>
          </p:cNvSpPr>
          <p:nvPr>
            <p:ph type="sldNum" sz="quarter" idx="2"/>
          </p:nvPr>
        </p:nvSpPr>
        <p:spPr>
          <a:prstGeom prst="rect">
            <a:avLst/>
          </a:prstGeom>
        </p:spPr>
        <p:txBody>
          <a:bodyPr/>
          <a:lstStyle>
            <a:lvl1pPr>
              <a:defRPr>
                <a:effectLst>
                  <a:outerShdw blurRad="38100" dist="38100" dir="2700000" rotWithShape="0">
                    <a:srgbClr val="010199"/>
                  </a:outerShdw>
                </a:effectLst>
              </a:defRPr>
            </a:lvl1pPr>
          </a:lstStyle>
          <a:p>
            <a:fld id="{86CB4B4D-7CA3-9044-876B-883B54F8677D}" type="slidenum">
              <a:t>‹#›</a:t>
            </a:fld>
            <a:endParaRPr/>
          </a:p>
        </p:txBody>
      </p:sp>
    </p:spTree>
    <p:extLst>
      <p:ext uri="{BB962C8B-B14F-4D97-AF65-F5344CB8AC3E}">
        <p14:creationId xmlns:p14="http://schemas.microsoft.com/office/powerpoint/2010/main" val="1766333881"/>
      </p:ext>
    </p:extLst>
  </p:cSld>
  <p:clrMapOvr>
    <a:masterClrMapping/>
  </p:clrMapOvr>
  <p:transition spd="med"/>
</p:sldLayout>
</file>

<file path=ppt/slideLayouts/slideLayout378.xml><?xml version="1.0" encoding="utf-8"?>
<p:sldLayout xmlns:a="http://schemas.openxmlformats.org/drawingml/2006/main" xmlns:r="http://schemas.openxmlformats.org/officeDocument/2006/relationships" xmlns:p="http://schemas.openxmlformats.org/presentationml/2006/main" showMasterSp="0" type="tx">
  <p:cSld name="13_Section Header">
    <p:spTree>
      <p:nvGrpSpPr>
        <p:cNvPr id="1" name=""/>
        <p:cNvGrpSpPr/>
        <p:nvPr/>
      </p:nvGrpSpPr>
      <p:grpSpPr>
        <a:xfrm>
          <a:off x="0" y="0"/>
          <a:ext cx="0" cy="0"/>
          <a:chOff x="0" y="0"/>
          <a:chExt cx="0" cy="0"/>
        </a:xfrm>
      </p:grpSpPr>
      <p:grpSp>
        <p:nvGrpSpPr>
          <p:cNvPr id="4087" name="Group 2"/>
          <p:cNvGrpSpPr/>
          <p:nvPr/>
        </p:nvGrpSpPr>
        <p:grpSpPr>
          <a:xfrm>
            <a:off x="0" y="3902075"/>
            <a:ext cx="3400426" cy="2949576"/>
            <a:chOff x="0" y="0"/>
            <a:chExt cx="3400425" cy="2949575"/>
          </a:xfrm>
        </p:grpSpPr>
        <p:sp>
          <p:nvSpPr>
            <p:cNvPr id="4080" name="Freeform 3"/>
            <p:cNvSpPr/>
            <p:nvPr/>
          </p:nvSpPr>
          <p:spPr>
            <a:xfrm>
              <a:off x="0" y="79375"/>
              <a:ext cx="3400426" cy="2863851"/>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081" name="Freeform 4"/>
            <p:cNvSpPr/>
            <p:nvPr/>
          </p:nvSpPr>
          <p:spPr>
            <a:xfrm>
              <a:off x="0" y="0"/>
              <a:ext cx="2943226" cy="29495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10199"/>
                </a:gs>
                <a:gs pos="50000">
                  <a:srgbClr val="000000"/>
                </a:gs>
                <a:gs pos="100000">
                  <a:srgbClr val="010199"/>
                </a:gs>
              </a:gsLst>
              <a:lin ang="189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082" name="Freeform 5"/>
            <p:cNvSpPr/>
            <p:nvPr/>
          </p:nvSpPr>
          <p:spPr>
            <a:xfrm>
              <a:off x="0" y="439737"/>
              <a:ext cx="2770188" cy="2503489"/>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083" name="Freeform 6"/>
            <p:cNvSpPr/>
            <p:nvPr/>
          </p:nvSpPr>
          <p:spPr>
            <a:xfrm>
              <a:off x="0" y="136525"/>
              <a:ext cx="2770188" cy="2806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084" name="Oval 7"/>
            <p:cNvSpPr/>
            <p:nvPr/>
          </p:nvSpPr>
          <p:spPr>
            <a:xfrm>
              <a:off x="331787" y="517524"/>
              <a:ext cx="136527" cy="136528"/>
            </a:xfrm>
            <a:prstGeom prst="ellipse">
              <a:avLst/>
            </a:prstGeom>
            <a:gradFill flip="none" rotWithShape="1">
              <a:gsLst>
                <a:gs pos="0">
                  <a:srgbClr val="010199"/>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085" name="Oval 8"/>
            <p:cNvSpPr/>
            <p:nvPr/>
          </p:nvSpPr>
          <p:spPr>
            <a:xfrm>
              <a:off x="2438400" y="2263775"/>
              <a:ext cx="146050" cy="146050"/>
            </a:xfrm>
            <a:prstGeom prst="ellipse">
              <a:avLst/>
            </a:prstGeom>
            <a:gradFill flip="none" rotWithShape="1">
              <a:gsLst>
                <a:gs pos="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086" name="Oval 9"/>
            <p:cNvSpPr/>
            <p:nvPr/>
          </p:nvSpPr>
          <p:spPr>
            <a:xfrm>
              <a:off x="1255712" y="420687"/>
              <a:ext cx="192089" cy="192089"/>
            </a:xfrm>
            <a:prstGeom prst="ellipse">
              <a:avLst/>
            </a:prstGeom>
            <a:gradFill flip="none" rotWithShape="1">
              <a:gsLst>
                <a:gs pos="0">
                  <a:srgbClr val="010199"/>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grpSp>
      <p:sp>
        <p:nvSpPr>
          <p:cNvPr id="4088"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B2B2B2"/>
                </a:solidFill>
                <a:effectLst>
                  <a:outerShdw blurRad="38100" dist="38100" dir="2700000" rotWithShape="0">
                    <a:srgbClr val="FFFFFF"/>
                  </a:outerShdw>
                </a:effectLst>
              </a:defRPr>
            </a:lvl1pPr>
          </a:lstStyle>
          <a:p>
            <a:r>
              <a:t>Title Text</a:t>
            </a:r>
          </a:p>
        </p:txBody>
      </p:sp>
      <p:sp>
        <p:nvSpPr>
          <p:cNvPr id="4089" name="Body Level One…"/>
          <p:cNvSpPr txBox="1">
            <a:spLocks noGrp="1"/>
          </p:cNvSpPr>
          <p:nvPr>
            <p:ph type="body" sz="quarter" idx="1"/>
          </p:nvPr>
        </p:nvSpPr>
        <p:spPr>
          <a:xfrm>
            <a:off x="722312" y="2906713"/>
            <a:ext cx="7772401" cy="1500188"/>
          </a:xfrm>
          <a:prstGeom prst="rect">
            <a:avLst/>
          </a:prstGeom>
        </p:spPr>
        <p:txBody>
          <a:bodyPr anchor="b"/>
          <a:lstStyle>
            <a:lvl1pPr marL="0" indent="0">
              <a:spcBef>
                <a:spcPts val="400"/>
              </a:spcBef>
              <a:buClrTx/>
              <a:buSzTx/>
              <a:buNone/>
              <a:defRPr sz="2000">
                <a:effectLst>
                  <a:outerShdw blurRad="38100" dist="38100" dir="2700000" rotWithShape="0">
                    <a:srgbClr val="010199"/>
                  </a:outerShdw>
                </a:effectLst>
              </a:defRPr>
            </a:lvl1pPr>
            <a:lvl2pPr marL="0" indent="457200">
              <a:spcBef>
                <a:spcPts val="400"/>
              </a:spcBef>
              <a:buClrTx/>
              <a:buSzTx/>
              <a:buNone/>
              <a:defRPr sz="2000">
                <a:effectLst>
                  <a:outerShdw blurRad="38100" dist="38100" dir="2700000" rotWithShape="0">
                    <a:srgbClr val="010199"/>
                  </a:outerShdw>
                </a:effectLst>
              </a:defRPr>
            </a:lvl2pPr>
            <a:lvl3pPr marL="0" indent="914400">
              <a:spcBef>
                <a:spcPts val="400"/>
              </a:spcBef>
              <a:buClrTx/>
              <a:buSzTx/>
              <a:buNone/>
              <a:defRPr sz="2000">
                <a:effectLst>
                  <a:outerShdw blurRad="38100" dist="38100" dir="2700000" rotWithShape="0">
                    <a:srgbClr val="010199"/>
                  </a:outerShdw>
                </a:effectLst>
              </a:defRPr>
            </a:lvl3pPr>
            <a:lvl4pPr marL="0" indent="1371600">
              <a:spcBef>
                <a:spcPts val="400"/>
              </a:spcBef>
              <a:buClrTx/>
              <a:buSzTx/>
              <a:buNone/>
              <a:defRPr sz="2000">
                <a:effectLst>
                  <a:outerShdw blurRad="38100" dist="38100" dir="2700000" rotWithShape="0">
                    <a:srgbClr val="010199"/>
                  </a:outerShdw>
                </a:effectLst>
              </a:defRPr>
            </a:lvl4pPr>
            <a:lvl5pPr marL="0" indent="1828800">
              <a:spcBef>
                <a:spcPts val="400"/>
              </a:spcBef>
              <a:buClrTx/>
              <a:buSzTx/>
              <a:buNone/>
              <a:defRPr sz="2000">
                <a:effectLst>
                  <a:outerShdw blurRad="38100" dist="38100" dir="2700000" rotWithShape="0">
                    <a:srgbClr val="010199"/>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4090" name="Slide Number"/>
          <p:cNvSpPr txBox="1">
            <a:spLocks noGrp="1"/>
          </p:cNvSpPr>
          <p:nvPr>
            <p:ph type="sldNum" sz="quarter" idx="2"/>
          </p:nvPr>
        </p:nvSpPr>
        <p:spPr>
          <a:prstGeom prst="rect">
            <a:avLst/>
          </a:prstGeom>
        </p:spPr>
        <p:txBody>
          <a:bodyPr/>
          <a:lstStyle>
            <a:lvl1pPr>
              <a:defRPr>
                <a:effectLst>
                  <a:outerShdw blurRad="38100" dist="38100" dir="2700000" rotWithShape="0">
                    <a:srgbClr val="010199"/>
                  </a:outerShdw>
                </a:effectLst>
              </a:defRPr>
            </a:lvl1pPr>
          </a:lstStyle>
          <a:p>
            <a:fld id="{86CB4B4D-7CA3-9044-876B-883B54F8677D}" type="slidenum">
              <a:t>‹#›</a:t>
            </a:fld>
            <a:endParaRPr/>
          </a:p>
        </p:txBody>
      </p:sp>
    </p:spTree>
    <p:extLst>
      <p:ext uri="{BB962C8B-B14F-4D97-AF65-F5344CB8AC3E}">
        <p14:creationId xmlns:p14="http://schemas.microsoft.com/office/powerpoint/2010/main" val="3179151597"/>
      </p:ext>
    </p:extLst>
  </p:cSld>
  <p:clrMapOvr>
    <a:masterClrMapping/>
  </p:clrMapOvr>
  <p:transition spd="med"/>
</p:sldLayout>
</file>

<file path=ppt/slideLayouts/slideLayout379.xml><?xml version="1.0" encoding="utf-8"?>
<p:sldLayout xmlns:a="http://schemas.openxmlformats.org/drawingml/2006/main" xmlns:r="http://schemas.openxmlformats.org/officeDocument/2006/relationships" xmlns:p="http://schemas.openxmlformats.org/presentationml/2006/main" showMasterSp="0" type="tx">
  <p:cSld name="13_Two Content">
    <p:spTree>
      <p:nvGrpSpPr>
        <p:cNvPr id="1" name=""/>
        <p:cNvGrpSpPr/>
        <p:nvPr/>
      </p:nvGrpSpPr>
      <p:grpSpPr>
        <a:xfrm>
          <a:off x="0" y="0"/>
          <a:ext cx="0" cy="0"/>
          <a:chOff x="0" y="0"/>
          <a:chExt cx="0" cy="0"/>
        </a:xfrm>
      </p:grpSpPr>
      <p:grpSp>
        <p:nvGrpSpPr>
          <p:cNvPr id="4104" name="Group 2"/>
          <p:cNvGrpSpPr/>
          <p:nvPr/>
        </p:nvGrpSpPr>
        <p:grpSpPr>
          <a:xfrm>
            <a:off x="0" y="3902075"/>
            <a:ext cx="3400426" cy="2949576"/>
            <a:chOff x="0" y="0"/>
            <a:chExt cx="3400425" cy="2949575"/>
          </a:xfrm>
        </p:grpSpPr>
        <p:sp>
          <p:nvSpPr>
            <p:cNvPr id="4097" name="Freeform 3"/>
            <p:cNvSpPr/>
            <p:nvPr/>
          </p:nvSpPr>
          <p:spPr>
            <a:xfrm>
              <a:off x="0" y="79375"/>
              <a:ext cx="3400426" cy="2863851"/>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098" name="Freeform 4"/>
            <p:cNvSpPr/>
            <p:nvPr/>
          </p:nvSpPr>
          <p:spPr>
            <a:xfrm>
              <a:off x="0" y="0"/>
              <a:ext cx="2943226" cy="29495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10199"/>
                </a:gs>
                <a:gs pos="50000">
                  <a:srgbClr val="000000"/>
                </a:gs>
                <a:gs pos="100000">
                  <a:srgbClr val="010199"/>
                </a:gs>
              </a:gsLst>
              <a:lin ang="189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099" name="Freeform 5"/>
            <p:cNvSpPr/>
            <p:nvPr/>
          </p:nvSpPr>
          <p:spPr>
            <a:xfrm>
              <a:off x="0" y="439737"/>
              <a:ext cx="2770188" cy="2503489"/>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100" name="Freeform 6"/>
            <p:cNvSpPr/>
            <p:nvPr/>
          </p:nvSpPr>
          <p:spPr>
            <a:xfrm>
              <a:off x="0" y="136525"/>
              <a:ext cx="2770188" cy="2806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101" name="Oval 7"/>
            <p:cNvSpPr/>
            <p:nvPr/>
          </p:nvSpPr>
          <p:spPr>
            <a:xfrm>
              <a:off x="331787" y="517524"/>
              <a:ext cx="136527" cy="136528"/>
            </a:xfrm>
            <a:prstGeom prst="ellipse">
              <a:avLst/>
            </a:prstGeom>
            <a:gradFill flip="none" rotWithShape="1">
              <a:gsLst>
                <a:gs pos="0">
                  <a:srgbClr val="010199"/>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102" name="Oval 8"/>
            <p:cNvSpPr/>
            <p:nvPr/>
          </p:nvSpPr>
          <p:spPr>
            <a:xfrm>
              <a:off x="2438400" y="2263775"/>
              <a:ext cx="146050" cy="146050"/>
            </a:xfrm>
            <a:prstGeom prst="ellipse">
              <a:avLst/>
            </a:prstGeom>
            <a:gradFill flip="none" rotWithShape="1">
              <a:gsLst>
                <a:gs pos="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103" name="Oval 9"/>
            <p:cNvSpPr/>
            <p:nvPr/>
          </p:nvSpPr>
          <p:spPr>
            <a:xfrm>
              <a:off x="1255712" y="420687"/>
              <a:ext cx="192089" cy="192089"/>
            </a:xfrm>
            <a:prstGeom prst="ellipse">
              <a:avLst/>
            </a:prstGeom>
            <a:gradFill flip="none" rotWithShape="1">
              <a:gsLst>
                <a:gs pos="0">
                  <a:srgbClr val="010199"/>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grpSp>
      <p:sp>
        <p:nvSpPr>
          <p:cNvPr id="4105" name="Title Text"/>
          <p:cNvSpPr txBox="1">
            <a:spLocks noGrp="1"/>
          </p:cNvSpPr>
          <p:nvPr>
            <p:ph type="title"/>
          </p:nvPr>
        </p:nvSpPr>
        <p:spPr>
          <a:prstGeom prst="rect">
            <a:avLst/>
          </a:prstGeom>
        </p:spPr>
        <p:txBody>
          <a:bodyPr/>
          <a:lstStyle>
            <a:lvl1pPr>
              <a:defRPr>
                <a:solidFill>
                  <a:srgbClr val="B2B2B2"/>
                </a:solidFill>
                <a:effectLst>
                  <a:outerShdw blurRad="38100" dist="38100" dir="2700000" rotWithShape="0">
                    <a:srgbClr val="FFFFFF"/>
                  </a:outerShdw>
                </a:effectLst>
              </a:defRPr>
            </a:lvl1pPr>
          </a:lstStyle>
          <a:p>
            <a:r>
              <a:t>Title Text</a:t>
            </a:r>
          </a:p>
        </p:txBody>
      </p:sp>
      <p:sp>
        <p:nvSpPr>
          <p:cNvPr id="4106" name="Body Level One…"/>
          <p:cNvSpPr txBox="1">
            <a:spLocks noGrp="1"/>
          </p:cNvSpPr>
          <p:nvPr>
            <p:ph type="body" sz="half" idx="1"/>
          </p:nvPr>
        </p:nvSpPr>
        <p:spPr>
          <a:xfrm>
            <a:off x="457200" y="1600200"/>
            <a:ext cx="4038600" cy="4530725"/>
          </a:xfrm>
          <a:prstGeom prst="rect">
            <a:avLst/>
          </a:prstGeom>
        </p:spPr>
        <p:txBody>
          <a:bodyPr/>
          <a:lstStyle>
            <a:lvl1pPr>
              <a:spcBef>
                <a:spcPts val="600"/>
              </a:spcBef>
              <a:defRPr sz="2800">
                <a:effectLst>
                  <a:outerShdw blurRad="38100" dist="38100" dir="2700000" rotWithShape="0">
                    <a:srgbClr val="010199"/>
                  </a:outerShdw>
                </a:effectLst>
              </a:defRPr>
            </a:lvl1pPr>
            <a:lvl2pPr marL="790575" indent="-333375">
              <a:spcBef>
                <a:spcPts val="600"/>
              </a:spcBef>
              <a:defRPr sz="2800">
                <a:effectLst>
                  <a:outerShdw blurRad="38100" dist="38100" dir="2700000" rotWithShape="0">
                    <a:srgbClr val="010199"/>
                  </a:outerShdw>
                </a:effectLst>
              </a:defRPr>
            </a:lvl2pPr>
            <a:lvl3pPr marL="1234439" indent="-320039">
              <a:spcBef>
                <a:spcPts val="600"/>
              </a:spcBef>
              <a:defRPr sz="2800">
                <a:effectLst>
                  <a:outerShdw blurRad="38100" dist="38100" dir="2700000" rotWithShape="0">
                    <a:srgbClr val="010199"/>
                  </a:outerShdw>
                </a:effectLst>
              </a:defRPr>
            </a:lvl3pPr>
            <a:lvl4pPr marL="1727200" indent="-355600">
              <a:spcBef>
                <a:spcPts val="600"/>
              </a:spcBef>
              <a:defRPr sz="2800">
                <a:effectLst>
                  <a:outerShdw blurRad="38100" dist="38100" dir="2700000" rotWithShape="0">
                    <a:srgbClr val="010199"/>
                  </a:outerShdw>
                </a:effectLst>
              </a:defRPr>
            </a:lvl4pPr>
            <a:lvl5pPr marL="2184400" indent="-355600">
              <a:spcBef>
                <a:spcPts val="600"/>
              </a:spcBef>
              <a:defRPr sz="2800">
                <a:effectLst>
                  <a:outerShdw blurRad="38100" dist="38100" dir="2700000" rotWithShape="0">
                    <a:srgbClr val="010199"/>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4107" name="Slide Number"/>
          <p:cNvSpPr txBox="1">
            <a:spLocks noGrp="1"/>
          </p:cNvSpPr>
          <p:nvPr>
            <p:ph type="sldNum" sz="quarter" idx="2"/>
          </p:nvPr>
        </p:nvSpPr>
        <p:spPr>
          <a:prstGeom prst="rect">
            <a:avLst/>
          </a:prstGeom>
        </p:spPr>
        <p:txBody>
          <a:bodyPr/>
          <a:lstStyle>
            <a:lvl1pPr>
              <a:defRPr>
                <a:effectLst>
                  <a:outerShdw blurRad="38100" dist="38100" dir="2700000" rotWithShape="0">
                    <a:srgbClr val="010199"/>
                  </a:outerShdw>
                </a:effectLst>
              </a:defRPr>
            </a:lvl1pPr>
          </a:lstStyle>
          <a:p>
            <a:fld id="{86CB4B4D-7CA3-9044-876B-883B54F8677D}" type="slidenum">
              <a:t>‹#›</a:t>
            </a:fld>
            <a:endParaRPr/>
          </a:p>
        </p:txBody>
      </p:sp>
    </p:spTree>
    <p:extLst>
      <p:ext uri="{BB962C8B-B14F-4D97-AF65-F5344CB8AC3E}">
        <p14:creationId xmlns:p14="http://schemas.microsoft.com/office/powerpoint/2010/main" val="3767467656"/>
      </p:ext>
    </p:extLst>
  </p:cSld>
  <p:clrMapOvr>
    <a:masterClrMapping/>
  </p:clrMapOvr>
  <p:transition spd="med"/>
</p:sldLayout>
</file>

<file path=ppt/slideLayouts/slideLayout3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7">
            <a:extLst>
              <a:ext uri="{FF2B5EF4-FFF2-40B4-BE49-F238E27FC236}">
                <a16:creationId xmlns:a16="http://schemas.microsoft.com/office/drawing/2014/main" id="{BC7595D5-CE86-BE4D-ACA1-03DB7F4FE5C5}"/>
              </a:ext>
            </a:extLst>
          </p:cNvPr>
          <p:cNvSpPr>
            <a:spLocks noGrp="1" noChangeArrowheads="1"/>
          </p:cNvSpPr>
          <p:nvPr>
            <p:ph type="dt" sz="half" idx="10"/>
          </p:nvPr>
        </p:nvSpPr>
        <p:spPr>
          <a:ln/>
        </p:spPr>
        <p:txBody>
          <a:bodyPr/>
          <a:lstStyle>
            <a:lvl1pPr>
              <a:defRPr/>
            </a:lvl1pPr>
          </a:lstStyle>
          <a:p>
            <a:pPr>
              <a:defRPr/>
            </a:pPr>
            <a:endParaRPr lang="en-US"/>
          </a:p>
        </p:txBody>
      </p:sp>
      <p:sp>
        <p:nvSpPr>
          <p:cNvPr id="8" name="Rectangle 8">
            <a:extLst>
              <a:ext uri="{FF2B5EF4-FFF2-40B4-BE49-F238E27FC236}">
                <a16:creationId xmlns:a16="http://schemas.microsoft.com/office/drawing/2014/main" id="{33113887-831F-2A40-B588-CE4FFD134E15}"/>
              </a:ext>
            </a:extLst>
          </p:cNvPr>
          <p:cNvSpPr>
            <a:spLocks noGrp="1" noChangeArrowheads="1"/>
          </p:cNvSpPr>
          <p:nvPr>
            <p:ph type="ftr" sz="quarter" idx="11"/>
          </p:nvPr>
        </p:nvSpPr>
        <p:spPr>
          <a:ln/>
        </p:spPr>
        <p:txBody>
          <a:bodyPr/>
          <a:lstStyle>
            <a:lvl1pPr>
              <a:defRPr/>
            </a:lvl1pPr>
          </a:lstStyle>
          <a:p>
            <a:pPr>
              <a:defRPr/>
            </a:pPr>
            <a:endParaRPr lang="en-US"/>
          </a:p>
        </p:txBody>
      </p:sp>
      <p:sp>
        <p:nvSpPr>
          <p:cNvPr id="9" name="Rectangle 9">
            <a:extLst>
              <a:ext uri="{FF2B5EF4-FFF2-40B4-BE49-F238E27FC236}">
                <a16:creationId xmlns:a16="http://schemas.microsoft.com/office/drawing/2014/main" id="{C1CAF9C7-C966-684C-B43C-7C3875C8322A}"/>
              </a:ext>
            </a:extLst>
          </p:cNvPr>
          <p:cNvSpPr>
            <a:spLocks noGrp="1" noChangeArrowheads="1"/>
          </p:cNvSpPr>
          <p:nvPr>
            <p:ph type="sldNum" sz="quarter" idx="12"/>
          </p:nvPr>
        </p:nvSpPr>
        <p:spPr>
          <a:ln/>
        </p:spPr>
        <p:txBody>
          <a:bodyPr/>
          <a:lstStyle>
            <a:lvl1pPr>
              <a:defRPr/>
            </a:lvl1pPr>
          </a:lstStyle>
          <a:p>
            <a:fld id="{29AF21A3-AB58-3F4D-AA78-69B0DD900D1E}" type="slidenum">
              <a:rPr lang="en-US" altLang="en-US"/>
              <a:pPr/>
              <a:t>‹#›</a:t>
            </a:fld>
            <a:endParaRPr lang="en-US" altLang="en-US"/>
          </a:p>
        </p:txBody>
      </p:sp>
    </p:spTree>
    <p:extLst>
      <p:ext uri="{BB962C8B-B14F-4D97-AF65-F5344CB8AC3E}">
        <p14:creationId xmlns:p14="http://schemas.microsoft.com/office/powerpoint/2010/main" val="283915929"/>
      </p:ext>
    </p:extLst>
  </p:cSld>
  <p:clrMapOvr>
    <a:masterClrMapping/>
  </p:clrMapOvr>
</p:sldLayout>
</file>

<file path=ppt/slideLayouts/slideLayout380.xml><?xml version="1.0" encoding="utf-8"?>
<p:sldLayout xmlns:a="http://schemas.openxmlformats.org/drawingml/2006/main" xmlns:r="http://schemas.openxmlformats.org/officeDocument/2006/relationships" xmlns:p="http://schemas.openxmlformats.org/presentationml/2006/main" showMasterSp="0" type="tx">
  <p:cSld name="13_Comparison">
    <p:spTree>
      <p:nvGrpSpPr>
        <p:cNvPr id="1" name=""/>
        <p:cNvGrpSpPr/>
        <p:nvPr/>
      </p:nvGrpSpPr>
      <p:grpSpPr>
        <a:xfrm>
          <a:off x="0" y="0"/>
          <a:ext cx="0" cy="0"/>
          <a:chOff x="0" y="0"/>
          <a:chExt cx="0" cy="0"/>
        </a:xfrm>
      </p:grpSpPr>
      <p:grpSp>
        <p:nvGrpSpPr>
          <p:cNvPr id="4121" name="Group 2"/>
          <p:cNvGrpSpPr/>
          <p:nvPr/>
        </p:nvGrpSpPr>
        <p:grpSpPr>
          <a:xfrm>
            <a:off x="0" y="3902075"/>
            <a:ext cx="3400426" cy="2949576"/>
            <a:chOff x="0" y="0"/>
            <a:chExt cx="3400425" cy="2949575"/>
          </a:xfrm>
        </p:grpSpPr>
        <p:sp>
          <p:nvSpPr>
            <p:cNvPr id="4114" name="Freeform 3"/>
            <p:cNvSpPr/>
            <p:nvPr/>
          </p:nvSpPr>
          <p:spPr>
            <a:xfrm>
              <a:off x="0" y="79375"/>
              <a:ext cx="3400426" cy="2863851"/>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115" name="Freeform 4"/>
            <p:cNvSpPr/>
            <p:nvPr/>
          </p:nvSpPr>
          <p:spPr>
            <a:xfrm>
              <a:off x="0" y="0"/>
              <a:ext cx="2943226" cy="29495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10199"/>
                </a:gs>
                <a:gs pos="50000">
                  <a:srgbClr val="000000"/>
                </a:gs>
                <a:gs pos="100000">
                  <a:srgbClr val="010199"/>
                </a:gs>
              </a:gsLst>
              <a:lin ang="189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116" name="Freeform 5"/>
            <p:cNvSpPr/>
            <p:nvPr/>
          </p:nvSpPr>
          <p:spPr>
            <a:xfrm>
              <a:off x="0" y="439737"/>
              <a:ext cx="2770188" cy="2503489"/>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117" name="Freeform 6"/>
            <p:cNvSpPr/>
            <p:nvPr/>
          </p:nvSpPr>
          <p:spPr>
            <a:xfrm>
              <a:off x="0" y="136525"/>
              <a:ext cx="2770188" cy="2806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118" name="Oval 7"/>
            <p:cNvSpPr/>
            <p:nvPr/>
          </p:nvSpPr>
          <p:spPr>
            <a:xfrm>
              <a:off x="331787" y="517524"/>
              <a:ext cx="136527" cy="136528"/>
            </a:xfrm>
            <a:prstGeom prst="ellipse">
              <a:avLst/>
            </a:prstGeom>
            <a:gradFill flip="none" rotWithShape="1">
              <a:gsLst>
                <a:gs pos="0">
                  <a:srgbClr val="010199"/>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119" name="Oval 8"/>
            <p:cNvSpPr/>
            <p:nvPr/>
          </p:nvSpPr>
          <p:spPr>
            <a:xfrm>
              <a:off x="2438400" y="2263775"/>
              <a:ext cx="146050" cy="146050"/>
            </a:xfrm>
            <a:prstGeom prst="ellipse">
              <a:avLst/>
            </a:prstGeom>
            <a:gradFill flip="none" rotWithShape="1">
              <a:gsLst>
                <a:gs pos="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120" name="Oval 9"/>
            <p:cNvSpPr/>
            <p:nvPr/>
          </p:nvSpPr>
          <p:spPr>
            <a:xfrm>
              <a:off x="1255712" y="420687"/>
              <a:ext cx="192089" cy="192089"/>
            </a:xfrm>
            <a:prstGeom prst="ellipse">
              <a:avLst/>
            </a:prstGeom>
            <a:gradFill flip="none" rotWithShape="1">
              <a:gsLst>
                <a:gs pos="0">
                  <a:srgbClr val="010199"/>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grpSp>
      <p:sp>
        <p:nvSpPr>
          <p:cNvPr id="4122" name="Title Text"/>
          <p:cNvSpPr txBox="1">
            <a:spLocks noGrp="1"/>
          </p:cNvSpPr>
          <p:nvPr>
            <p:ph type="title"/>
          </p:nvPr>
        </p:nvSpPr>
        <p:spPr>
          <a:xfrm>
            <a:off x="457200" y="274638"/>
            <a:ext cx="8229600" cy="1143001"/>
          </a:xfrm>
          <a:prstGeom prst="rect">
            <a:avLst/>
          </a:prstGeom>
        </p:spPr>
        <p:txBody>
          <a:bodyPr/>
          <a:lstStyle>
            <a:lvl1pPr>
              <a:defRPr>
                <a:solidFill>
                  <a:srgbClr val="B2B2B2"/>
                </a:solidFill>
                <a:effectLst>
                  <a:outerShdw blurRad="38100" dist="38100" dir="2700000" rotWithShape="0">
                    <a:srgbClr val="FFFFFF"/>
                  </a:outerShdw>
                </a:effectLst>
              </a:defRPr>
            </a:lvl1pPr>
          </a:lstStyle>
          <a:p>
            <a:r>
              <a:t>Title Text</a:t>
            </a:r>
          </a:p>
        </p:txBody>
      </p:sp>
      <p:sp>
        <p:nvSpPr>
          <p:cNvPr id="4123" name="Body Level One…"/>
          <p:cNvSpPr txBox="1">
            <a:spLocks noGrp="1"/>
          </p:cNvSpPr>
          <p:nvPr>
            <p:ph type="body" sz="quarter" idx="1"/>
          </p:nvPr>
        </p:nvSpPr>
        <p:spPr>
          <a:xfrm>
            <a:off x="457200" y="1535112"/>
            <a:ext cx="4040188" cy="639763"/>
          </a:xfrm>
          <a:prstGeom prst="rect">
            <a:avLst/>
          </a:prstGeom>
        </p:spPr>
        <p:txBody>
          <a:bodyPr anchor="b"/>
          <a:lstStyle>
            <a:lvl1pPr marL="0" indent="0">
              <a:spcBef>
                <a:spcPts val="500"/>
              </a:spcBef>
              <a:buClrTx/>
              <a:buSzTx/>
              <a:buNone/>
              <a:defRPr sz="2400" b="1">
                <a:effectLst>
                  <a:outerShdw blurRad="38100" dist="38100" dir="2700000" rotWithShape="0">
                    <a:srgbClr val="010199"/>
                  </a:outerShdw>
                </a:effectLst>
              </a:defRPr>
            </a:lvl1pPr>
            <a:lvl2pPr marL="0" indent="457200">
              <a:spcBef>
                <a:spcPts val="500"/>
              </a:spcBef>
              <a:buClrTx/>
              <a:buSzTx/>
              <a:buNone/>
              <a:defRPr sz="2400" b="1">
                <a:effectLst>
                  <a:outerShdw blurRad="38100" dist="38100" dir="2700000" rotWithShape="0">
                    <a:srgbClr val="010199"/>
                  </a:outerShdw>
                </a:effectLst>
              </a:defRPr>
            </a:lvl2pPr>
            <a:lvl3pPr marL="0" indent="914400">
              <a:spcBef>
                <a:spcPts val="500"/>
              </a:spcBef>
              <a:buClrTx/>
              <a:buSzTx/>
              <a:buNone/>
              <a:defRPr sz="2400" b="1">
                <a:effectLst>
                  <a:outerShdw blurRad="38100" dist="38100" dir="2700000" rotWithShape="0">
                    <a:srgbClr val="010199"/>
                  </a:outerShdw>
                </a:effectLst>
              </a:defRPr>
            </a:lvl3pPr>
            <a:lvl4pPr marL="0" indent="1371600">
              <a:spcBef>
                <a:spcPts val="500"/>
              </a:spcBef>
              <a:buClrTx/>
              <a:buSzTx/>
              <a:buNone/>
              <a:defRPr sz="2400" b="1">
                <a:effectLst>
                  <a:outerShdw blurRad="38100" dist="38100" dir="2700000" rotWithShape="0">
                    <a:srgbClr val="010199"/>
                  </a:outerShdw>
                </a:effectLst>
              </a:defRPr>
            </a:lvl4pPr>
            <a:lvl5pPr marL="0" indent="1828800">
              <a:spcBef>
                <a:spcPts val="500"/>
              </a:spcBef>
              <a:buClrTx/>
              <a:buSzTx/>
              <a:buNone/>
              <a:defRPr sz="2400" b="1">
                <a:effectLst>
                  <a:outerShdw blurRad="38100" dist="38100" dir="2700000" rotWithShape="0">
                    <a:srgbClr val="010199"/>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4124" name="Text Placeholder 4"/>
          <p:cNvSpPr>
            <a:spLocks noGrp="1"/>
          </p:cNvSpPr>
          <p:nvPr>
            <p:ph type="body" sz="quarter" idx="21"/>
          </p:nvPr>
        </p:nvSpPr>
        <p:spPr>
          <a:xfrm>
            <a:off x="4645025" y="1535112"/>
            <a:ext cx="4041775" cy="639763"/>
          </a:xfrm>
          <a:prstGeom prst="rect">
            <a:avLst/>
          </a:prstGeom>
        </p:spPr>
        <p:txBody>
          <a:bodyPr anchor="b"/>
          <a:lstStyle/>
          <a:p>
            <a:pPr marL="0" indent="0">
              <a:spcBef>
                <a:spcPts val="500"/>
              </a:spcBef>
              <a:buClrTx/>
              <a:buSzTx/>
              <a:buNone/>
              <a:defRPr sz="2400" b="1">
                <a:effectLst>
                  <a:outerShdw blurRad="38100" dist="38100" dir="2700000" rotWithShape="0">
                    <a:srgbClr val="010199"/>
                  </a:outerShdw>
                </a:effectLst>
              </a:defRPr>
            </a:pPr>
            <a:endParaRPr/>
          </a:p>
        </p:txBody>
      </p:sp>
      <p:sp>
        <p:nvSpPr>
          <p:cNvPr id="4125" name="Slide Number"/>
          <p:cNvSpPr txBox="1">
            <a:spLocks noGrp="1"/>
          </p:cNvSpPr>
          <p:nvPr>
            <p:ph type="sldNum" sz="quarter" idx="2"/>
          </p:nvPr>
        </p:nvSpPr>
        <p:spPr>
          <a:prstGeom prst="rect">
            <a:avLst/>
          </a:prstGeom>
        </p:spPr>
        <p:txBody>
          <a:bodyPr/>
          <a:lstStyle>
            <a:lvl1pPr>
              <a:defRPr>
                <a:effectLst>
                  <a:outerShdw blurRad="38100" dist="38100" dir="2700000" rotWithShape="0">
                    <a:srgbClr val="010199"/>
                  </a:outerShdw>
                </a:effectLst>
              </a:defRPr>
            </a:lvl1pPr>
          </a:lstStyle>
          <a:p>
            <a:fld id="{86CB4B4D-7CA3-9044-876B-883B54F8677D}" type="slidenum">
              <a:t>‹#›</a:t>
            </a:fld>
            <a:endParaRPr/>
          </a:p>
        </p:txBody>
      </p:sp>
    </p:spTree>
    <p:extLst>
      <p:ext uri="{BB962C8B-B14F-4D97-AF65-F5344CB8AC3E}">
        <p14:creationId xmlns:p14="http://schemas.microsoft.com/office/powerpoint/2010/main" val="3677756605"/>
      </p:ext>
    </p:extLst>
  </p:cSld>
  <p:clrMapOvr>
    <a:masterClrMapping/>
  </p:clrMapOvr>
  <p:transition spd="med"/>
</p:sldLayout>
</file>

<file path=ppt/slideLayouts/slideLayout381.xml><?xml version="1.0" encoding="utf-8"?>
<p:sldLayout xmlns:a="http://schemas.openxmlformats.org/drawingml/2006/main" xmlns:r="http://schemas.openxmlformats.org/officeDocument/2006/relationships" xmlns:p="http://schemas.openxmlformats.org/presentationml/2006/main" showMasterSp="0" type="tx">
  <p:cSld name="13_Title Only">
    <p:spTree>
      <p:nvGrpSpPr>
        <p:cNvPr id="1" name=""/>
        <p:cNvGrpSpPr/>
        <p:nvPr/>
      </p:nvGrpSpPr>
      <p:grpSpPr>
        <a:xfrm>
          <a:off x="0" y="0"/>
          <a:ext cx="0" cy="0"/>
          <a:chOff x="0" y="0"/>
          <a:chExt cx="0" cy="0"/>
        </a:xfrm>
      </p:grpSpPr>
      <p:grpSp>
        <p:nvGrpSpPr>
          <p:cNvPr id="4139" name="Group 2"/>
          <p:cNvGrpSpPr/>
          <p:nvPr/>
        </p:nvGrpSpPr>
        <p:grpSpPr>
          <a:xfrm>
            <a:off x="0" y="3902075"/>
            <a:ext cx="3400426" cy="2949576"/>
            <a:chOff x="0" y="0"/>
            <a:chExt cx="3400425" cy="2949575"/>
          </a:xfrm>
        </p:grpSpPr>
        <p:sp>
          <p:nvSpPr>
            <p:cNvPr id="4132" name="Freeform 3"/>
            <p:cNvSpPr/>
            <p:nvPr/>
          </p:nvSpPr>
          <p:spPr>
            <a:xfrm>
              <a:off x="0" y="79375"/>
              <a:ext cx="3400426" cy="2863851"/>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133" name="Freeform 4"/>
            <p:cNvSpPr/>
            <p:nvPr/>
          </p:nvSpPr>
          <p:spPr>
            <a:xfrm>
              <a:off x="0" y="0"/>
              <a:ext cx="2943226" cy="29495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10199"/>
                </a:gs>
                <a:gs pos="50000">
                  <a:srgbClr val="000000"/>
                </a:gs>
                <a:gs pos="100000">
                  <a:srgbClr val="010199"/>
                </a:gs>
              </a:gsLst>
              <a:lin ang="189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134" name="Freeform 5"/>
            <p:cNvSpPr/>
            <p:nvPr/>
          </p:nvSpPr>
          <p:spPr>
            <a:xfrm>
              <a:off x="0" y="439737"/>
              <a:ext cx="2770188" cy="2503489"/>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135" name="Freeform 6"/>
            <p:cNvSpPr/>
            <p:nvPr/>
          </p:nvSpPr>
          <p:spPr>
            <a:xfrm>
              <a:off x="0" y="136525"/>
              <a:ext cx="2770188" cy="2806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136" name="Oval 7"/>
            <p:cNvSpPr/>
            <p:nvPr/>
          </p:nvSpPr>
          <p:spPr>
            <a:xfrm>
              <a:off x="331787" y="517524"/>
              <a:ext cx="136527" cy="136528"/>
            </a:xfrm>
            <a:prstGeom prst="ellipse">
              <a:avLst/>
            </a:prstGeom>
            <a:gradFill flip="none" rotWithShape="1">
              <a:gsLst>
                <a:gs pos="0">
                  <a:srgbClr val="010199"/>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137" name="Oval 8"/>
            <p:cNvSpPr/>
            <p:nvPr/>
          </p:nvSpPr>
          <p:spPr>
            <a:xfrm>
              <a:off x="2438400" y="2263775"/>
              <a:ext cx="146050" cy="146050"/>
            </a:xfrm>
            <a:prstGeom prst="ellipse">
              <a:avLst/>
            </a:prstGeom>
            <a:gradFill flip="none" rotWithShape="1">
              <a:gsLst>
                <a:gs pos="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138" name="Oval 9"/>
            <p:cNvSpPr/>
            <p:nvPr/>
          </p:nvSpPr>
          <p:spPr>
            <a:xfrm>
              <a:off x="1255712" y="420687"/>
              <a:ext cx="192089" cy="192089"/>
            </a:xfrm>
            <a:prstGeom prst="ellipse">
              <a:avLst/>
            </a:prstGeom>
            <a:gradFill flip="none" rotWithShape="1">
              <a:gsLst>
                <a:gs pos="0">
                  <a:srgbClr val="010199"/>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grpSp>
      <p:sp>
        <p:nvSpPr>
          <p:cNvPr id="4140" name="Title Text"/>
          <p:cNvSpPr txBox="1">
            <a:spLocks noGrp="1"/>
          </p:cNvSpPr>
          <p:nvPr>
            <p:ph type="title"/>
          </p:nvPr>
        </p:nvSpPr>
        <p:spPr>
          <a:prstGeom prst="rect">
            <a:avLst/>
          </a:prstGeom>
        </p:spPr>
        <p:txBody>
          <a:bodyPr/>
          <a:lstStyle>
            <a:lvl1pPr>
              <a:defRPr>
                <a:solidFill>
                  <a:srgbClr val="B2B2B2"/>
                </a:solidFill>
                <a:effectLst>
                  <a:outerShdw blurRad="38100" dist="38100" dir="2700000" rotWithShape="0">
                    <a:srgbClr val="FFFFFF"/>
                  </a:outerShdw>
                </a:effectLst>
              </a:defRPr>
            </a:lvl1pPr>
          </a:lstStyle>
          <a:p>
            <a:r>
              <a:t>Title Text</a:t>
            </a:r>
          </a:p>
        </p:txBody>
      </p:sp>
      <p:sp>
        <p:nvSpPr>
          <p:cNvPr id="4141" name="Slide Number"/>
          <p:cNvSpPr txBox="1">
            <a:spLocks noGrp="1"/>
          </p:cNvSpPr>
          <p:nvPr>
            <p:ph type="sldNum" sz="quarter" idx="2"/>
          </p:nvPr>
        </p:nvSpPr>
        <p:spPr>
          <a:prstGeom prst="rect">
            <a:avLst/>
          </a:prstGeom>
        </p:spPr>
        <p:txBody>
          <a:bodyPr/>
          <a:lstStyle>
            <a:lvl1pPr>
              <a:defRPr>
                <a:effectLst>
                  <a:outerShdw blurRad="38100" dist="38100" dir="2700000" rotWithShape="0">
                    <a:srgbClr val="010199"/>
                  </a:outerShdw>
                </a:effectLst>
              </a:defRPr>
            </a:lvl1pPr>
          </a:lstStyle>
          <a:p>
            <a:fld id="{86CB4B4D-7CA3-9044-876B-883B54F8677D}" type="slidenum">
              <a:t>‹#›</a:t>
            </a:fld>
            <a:endParaRPr/>
          </a:p>
        </p:txBody>
      </p:sp>
    </p:spTree>
    <p:extLst>
      <p:ext uri="{BB962C8B-B14F-4D97-AF65-F5344CB8AC3E}">
        <p14:creationId xmlns:p14="http://schemas.microsoft.com/office/powerpoint/2010/main" val="229099057"/>
      </p:ext>
    </p:extLst>
  </p:cSld>
  <p:clrMapOvr>
    <a:masterClrMapping/>
  </p:clrMapOvr>
  <p:transition spd="med"/>
</p:sldLayout>
</file>

<file path=ppt/slideLayouts/slideLayout382.xml><?xml version="1.0" encoding="utf-8"?>
<p:sldLayout xmlns:a="http://schemas.openxmlformats.org/drawingml/2006/main" xmlns:r="http://schemas.openxmlformats.org/officeDocument/2006/relationships" xmlns:p="http://schemas.openxmlformats.org/presentationml/2006/main" showMasterSp="0" type="tx">
  <p:cSld name="13_Blank">
    <p:spTree>
      <p:nvGrpSpPr>
        <p:cNvPr id="1" name=""/>
        <p:cNvGrpSpPr/>
        <p:nvPr/>
      </p:nvGrpSpPr>
      <p:grpSpPr>
        <a:xfrm>
          <a:off x="0" y="0"/>
          <a:ext cx="0" cy="0"/>
          <a:chOff x="0" y="0"/>
          <a:chExt cx="0" cy="0"/>
        </a:xfrm>
      </p:grpSpPr>
      <p:grpSp>
        <p:nvGrpSpPr>
          <p:cNvPr id="4155" name="Group 2"/>
          <p:cNvGrpSpPr/>
          <p:nvPr/>
        </p:nvGrpSpPr>
        <p:grpSpPr>
          <a:xfrm>
            <a:off x="0" y="3902075"/>
            <a:ext cx="3400426" cy="2949576"/>
            <a:chOff x="0" y="0"/>
            <a:chExt cx="3400425" cy="2949575"/>
          </a:xfrm>
        </p:grpSpPr>
        <p:sp>
          <p:nvSpPr>
            <p:cNvPr id="4148" name="Freeform 3"/>
            <p:cNvSpPr/>
            <p:nvPr/>
          </p:nvSpPr>
          <p:spPr>
            <a:xfrm>
              <a:off x="0" y="79375"/>
              <a:ext cx="3400426" cy="2863851"/>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149" name="Freeform 4"/>
            <p:cNvSpPr/>
            <p:nvPr/>
          </p:nvSpPr>
          <p:spPr>
            <a:xfrm>
              <a:off x="0" y="0"/>
              <a:ext cx="2943226" cy="29495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10199"/>
                </a:gs>
                <a:gs pos="50000">
                  <a:srgbClr val="000000"/>
                </a:gs>
                <a:gs pos="100000">
                  <a:srgbClr val="010199"/>
                </a:gs>
              </a:gsLst>
              <a:lin ang="189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150" name="Freeform 5"/>
            <p:cNvSpPr/>
            <p:nvPr/>
          </p:nvSpPr>
          <p:spPr>
            <a:xfrm>
              <a:off x="0" y="439737"/>
              <a:ext cx="2770188" cy="2503489"/>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151" name="Freeform 6"/>
            <p:cNvSpPr/>
            <p:nvPr/>
          </p:nvSpPr>
          <p:spPr>
            <a:xfrm>
              <a:off x="0" y="136525"/>
              <a:ext cx="2770188" cy="2806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152" name="Oval 7"/>
            <p:cNvSpPr/>
            <p:nvPr/>
          </p:nvSpPr>
          <p:spPr>
            <a:xfrm>
              <a:off x="331787" y="517524"/>
              <a:ext cx="136527" cy="136528"/>
            </a:xfrm>
            <a:prstGeom prst="ellipse">
              <a:avLst/>
            </a:prstGeom>
            <a:gradFill flip="none" rotWithShape="1">
              <a:gsLst>
                <a:gs pos="0">
                  <a:srgbClr val="010199"/>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153" name="Oval 8"/>
            <p:cNvSpPr/>
            <p:nvPr/>
          </p:nvSpPr>
          <p:spPr>
            <a:xfrm>
              <a:off x="2438400" y="2263775"/>
              <a:ext cx="146050" cy="146050"/>
            </a:xfrm>
            <a:prstGeom prst="ellipse">
              <a:avLst/>
            </a:prstGeom>
            <a:gradFill flip="none" rotWithShape="1">
              <a:gsLst>
                <a:gs pos="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154" name="Oval 9"/>
            <p:cNvSpPr/>
            <p:nvPr/>
          </p:nvSpPr>
          <p:spPr>
            <a:xfrm>
              <a:off x="1255712" y="420687"/>
              <a:ext cx="192089" cy="192089"/>
            </a:xfrm>
            <a:prstGeom prst="ellipse">
              <a:avLst/>
            </a:prstGeom>
            <a:gradFill flip="none" rotWithShape="1">
              <a:gsLst>
                <a:gs pos="0">
                  <a:srgbClr val="010199"/>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grpSp>
      <p:sp>
        <p:nvSpPr>
          <p:cNvPr id="4156" name="Slide Number"/>
          <p:cNvSpPr txBox="1">
            <a:spLocks noGrp="1"/>
          </p:cNvSpPr>
          <p:nvPr>
            <p:ph type="sldNum" sz="quarter" idx="2"/>
          </p:nvPr>
        </p:nvSpPr>
        <p:spPr>
          <a:prstGeom prst="rect">
            <a:avLst/>
          </a:prstGeom>
        </p:spPr>
        <p:txBody>
          <a:bodyPr/>
          <a:lstStyle>
            <a:lvl1pPr>
              <a:defRPr>
                <a:effectLst>
                  <a:outerShdw blurRad="38100" dist="38100" dir="2700000" rotWithShape="0">
                    <a:srgbClr val="010199"/>
                  </a:outerShdw>
                </a:effectLst>
              </a:defRPr>
            </a:lvl1pPr>
          </a:lstStyle>
          <a:p>
            <a:fld id="{86CB4B4D-7CA3-9044-876B-883B54F8677D}" type="slidenum">
              <a:t>‹#›</a:t>
            </a:fld>
            <a:endParaRPr/>
          </a:p>
        </p:txBody>
      </p:sp>
    </p:spTree>
    <p:extLst>
      <p:ext uri="{BB962C8B-B14F-4D97-AF65-F5344CB8AC3E}">
        <p14:creationId xmlns:p14="http://schemas.microsoft.com/office/powerpoint/2010/main" val="657655524"/>
      </p:ext>
    </p:extLst>
  </p:cSld>
  <p:clrMapOvr>
    <a:masterClrMapping/>
  </p:clrMapOvr>
  <p:transition spd="med"/>
</p:sldLayout>
</file>

<file path=ppt/slideLayouts/slideLayout383.xml><?xml version="1.0" encoding="utf-8"?>
<p:sldLayout xmlns:a="http://schemas.openxmlformats.org/drawingml/2006/main" xmlns:r="http://schemas.openxmlformats.org/officeDocument/2006/relationships" xmlns:p="http://schemas.openxmlformats.org/presentationml/2006/main" showMasterSp="0" type="tx">
  <p:cSld name="13_Content with Caption">
    <p:spTree>
      <p:nvGrpSpPr>
        <p:cNvPr id="1" name=""/>
        <p:cNvGrpSpPr/>
        <p:nvPr/>
      </p:nvGrpSpPr>
      <p:grpSpPr>
        <a:xfrm>
          <a:off x="0" y="0"/>
          <a:ext cx="0" cy="0"/>
          <a:chOff x="0" y="0"/>
          <a:chExt cx="0" cy="0"/>
        </a:xfrm>
      </p:grpSpPr>
      <p:grpSp>
        <p:nvGrpSpPr>
          <p:cNvPr id="4170" name="Group 2"/>
          <p:cNvGrpSpPr/>
          <p:nvPr/>
        </p:nvGrpSpPr>
        <p:grpSpPr>
          <a:xfrm>
            <a:off x="0" y="3902075"/>
            <a:ext cx="3400426" cy="2949576"/>
            <a:chOff x="0" y="0"/>
            <a:chExt cx="3400425" cy="2949575"/>
          </a:xfrm>
        </p:grpSpPr>
        <p:sp>
          <p:nvSpPr>
            <p:cNvPr id="4163" name="Freeform 3"/>
            <p:cNvSpPr/>
            <p:nvPr/>
          </p:nvSpPr>
          <p:spPr>
            <a:xfrm>
              <a:off x="0" y="79375"/>
              <a:ext cx="3400426" cy="2863851"/>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164" name="Freeform 4"/>
            <p:cNvSpPr/>
            <p:nvPr/>
          </p:nvSpPr>
          <p:spPr>
            <a:xfrm>
              <a:off x="0" y="0"/>
              <a:ext cx="2943226" cy="29495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10199"/>
                </a:gs>
                <a:gs pos="50000">
                  <a:srgbClr val="000000"/>
                </a:gs>
                <a:gs pos="100000">
                  <a:srgbClr val="010199"/>
                </a:gs>
              </a:gsLst>
              <a:lin ang="189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165" name="Freeform 5"/>
            <p:cNvSpPr/>
            <p:nvPr/>
          </p:nvSpPr>
          <p:spPr>
            <a:xfrm>
              <a:off x="0" y="439737"/>
              <a:ext cx="2770188" cy="2503489"/>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166" name="Freeform 6"/>
            <p:cNvSpPr/>
            <p:nvPr/>
          </p:nvSpPr>
          <p:spPr>
            <a:xfrm>
              <a:off x="0" y="136525"/>
              <a:ext cx="2770188" cy="2806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167" name="Oval 7"/>
            <p:cNvSpPr/>
            <p:nvPr/>
          </p:nvSpPr>
          <p:spPr>
            <a:xfrm>
              <a:off x="331787" y="517524"/>
              <a:ext cx="136527" cy="136528"/>
            </a:xfrm>
            <a:prstGeom prst="ellipse">
              <a:avLst/>
            </a:prstGeom>
            <a:gradFill flip="none" rotWithShape="1">
              <a:gsLst>
                <a:gs pos="0">
                  <a:srgbClr val="010199"/>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168" name="Oval 8"/>
            <p:cNvSpPr/>
            <p:nvPr/>
          </p:nvSpPr>
          <p:spPr>
            <a:xfrm>
              <a:off x="2438400" y="2263775"/>
              <a:ext cx="146050" cy="146050"/>
            </a:xfrm>
            <a:prstGeom prst="ellipse">
              <a:avLst/>
            </a:prstGeom>
            <a:gradFill flip="none" rotWithShape="1">
              <a:gsLst>
                <a:gs pos="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169" name="Oval 9"/>
            <p:cNvSpPr/>
            <p:nvPr/>
          </p:nvSpPr>
          <p:spPr>
            <a:xfrm>
              <a:off x="1255712" y="420687"/>
              <a:ext cx="192089" cy="192089"/>
            </a:xfrm>
            <a:prstGeom prst="ellipse">
              <a:avLst/>
            </a:prstGeom>
            <a:gradFill flip="none" rotWithShape="1">
              <a:gsLst>
                <a:gs pos="0">
                  <a:srgbClr val="010199"/>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grpSp>
      <p:sp>
        <p:nvSpPr>
          <p:cNvPr id="4171" name="Title Text"/>
          <p:cNvSpPr txBox="1">
            <a:spLocks noGrp="1"/>
          </p:cNvSpPr>
          <p:nvPr>
            <p:ph type="title"/>
          </p:nvPr>
        </p:nvSpPr>
        <p:spPr>
          <a:xfrm>
            <a:off x="457200" y="273050"/>
            <a:ext cx="3008314" cy="1162050"/>
          </a:xfrm>
          <a:prstGeom prst="rect">
            <a:avLst/>
          </a:prstGeom>
        </p:spPr>
        <p:txBody>
          <a:bodyPr anchor="b"/>
          <a:lstStyle>
            <a:lvl1pPr>
              <a:defRPr sz="2000" b="1">
                <a:solidFill>
                  <a:srgbClr val="B2B2B2"/>
                </a:solidFill>
                <a:effectLst>
                  <a:outerShdw blurRad="38100" dist="38100" dir="2700000" rotWithShape="0">
                    <a:srgbClr val="FFFFFF"/>
                  </a:outerShdw>
                </a:effectLst>
              </a:defRPr>
            </a:lvl1pPr>
          </a:lstStyle>
          <a:p>
            <a:r>
              <a:t>Title Text</a:t>
            </a:r>
          </a:p>
        </p:txBody>
      </p:sp>
      <p:sp>
        <p:nvSpPr>
          <p:cNvPr id="4172" name="Body Level One…"/>
          <p:cNvSpPr txBox="1">
            <a:spLocks noGrp="1"/>
          </p:cNvSpPr>
          <p:nvPr>
            <p:ph type="body" idx="1"/>
          </p:nvPr>
        </p:nvSpPr>
        <p:spPr>
          <a:xfrm>
            <a:off x="3575050" y="273050"/>
            <a:ext cx="5111750" cy="5853113"/>
          </a:xfrm>
          <a:prstGeom prst="rect">
            <a:avLst/>
          </a:prstGeom>
        </p:spPr>
        <p:txBody>
          <a:bodyPr/>
          <a:lstStyle>
            <a:lvl1pPr>
              <a:defRPr>
                <a:effectLst>
                  <a:outerShdw blurRad="38100" dist="38100" dir="2700000" rotWithShape="0">
                    <a:srgbClr val="010199"/>
                  </a:outerShdw>
                </a:effectLst>
              </a:defRPr>
            </a:lvl1pPr>
            <a:lvl2pPr>
              <a:defRPr>
                <a:effectLst>
                  <a:outerShdw blurRad="38100" dist="38100" dir="2700000" rotWithShape="0">
                    <a:srgbClr val="010199"/>
                  </a:outerShdw>
                </a:effectLst>
              </a:defRPr>
            </a:lvl2pPr>
            <a:lvl3pPr>
              <a:defRPr>
                <a:effectLst>
                  <a:outerShdw blurRad="38100" dist="38100" dir="2700000" rotWithShape="0">
                    <a:srgbClr val="010199"/>
                  </a:outerShdw>
                </a:effectLst>
              </a:defRPr>
            </a:lvl3pPr>
            <a:lvl4pPr>
              <a:defRPr>
                <a:effectLst>
                  <a:outerShdw blurRad="38100" dist="38100" dir="2700000" rotWithShape="0">
                    <a:srgbClr val="010199"/>
                  </a:outerShdw>
                </a:effectLst>
              </a:defRPr>
            </a:lvl4pPr>
            <a:lvl5pPr>
              <a:defRPr>
                <a:effectLst>
                  <a:outerShdw blurRad="38100" dist="38100" dir="2700000" rotWithShape="0">
                    <a:srgbClr val="010199"/>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4173" name="Text Placeholder 3"/>
          <p:cNvSpPr>
            <a:spLocks noGrp="1"/>
          </p:cNvSpPr>
          <p:nvPr>
            <p:ph type="body" sz="half" idx="21"/>
          </p:nvPr>
        </p:nvSpPr>
        <p:spPr>
          <a:xfrm>
            <a:off x="457199" y="1435100"/>
            <a:ext cx="3008315" cy="4691063"/>
          </a:xfrm>
          <a:prstGeom prst="rect">
            <a:avLst/>
          </a:prstGeom>
        </p:spPr>
        <p:txBody>
          <a:bodyPr/>
          <a:lstStyle/>
          <a:p>
            <a:pPr marL="0" indent="0">
              <a:spcBef>
                <a:spcPts val="300"/>
              </a:spcBef>
              <a:buClrTx/>
              <a:buSzTx/>
              <a:buNone/>
              <a:defRPr sz="1400">
                <a:effectLst>
                  <a:outerShdw blurRad="38100" dist="38100" dir="2700000" rotWithShape="0">
                    <a:srgbClr val="010199"/>
                  </a:outerShdw>
                </a:effectLst>
              </a:defRPr>
            </a:pPr>
            <a:endParaRPr/>
          </a:p>
        </p:txBody>
      </p:sp>
      <p:sp>
        <p:nvSpPr>
          <p:cNvPr id="4174" name="Slide Number"/>
          <p:cNvSpPr txBox="1">
            <a:spLocks noGrp="1"/>
          </p:cNvSpPr>
          <p:nvPr>
            <p:ph type="sldNum" sz="quarter" idx="2"/>
          </p:nvPr>
        </p:nvSpPr>
        <p:spPr>
          <a:prstGeom prst="rect">
            <a:avLst/>
          </a:prstGeom>
        </p:spPr>
        <p:txBody>
          <a:bodyPr/>
          <a:lstStyle>
            <a:lvl1pPr>
              <a:defRPr>
                <a:effectLst>
                  <a:outerShdw blurRad="38100" dist="38100" dir="2700000" rotWithShape="0">
                    <a:srgbClr val="010199"/>
                  </a:outerShdw>
                </a:effectLst>
              </a:defRPr>
            </a:lvl1pPr>
          </a:lstStyle>
          <a:p>
            <a:fld id="{86CB4B4D-7CA3-9044-876B-883B54F8677D}" type="slidenum">
              <a:t>‹#›</a:t>
            </a:fld>
            <a:endParaRPr/>
          </a:p>
        </p:txBody>
      </p:sp>
    </p:spTree>
    <p:extLst>
      <p:ext uri="{BB962C8B-B14F-4D97-AF65-F5344CB8AC3E}">
        <p14:creationId xmlns:p14="http://schemas.microsoft.com/office/powerpoint/2010/main" val="60371731"/>
      </p:ext>
    </p:extLst>
  </p:cSld>
  <p:clrMapOvr>
    <a:masterClrMapping/>
  </p:clrMapOvr>
  <p:transition spd="med"/>
</p:sldLayout>
</file>

<file path=ppt/slideLayouts/slideLayout384.xml><?xml version="1.0" encoding="utf-8"?>
<p:sldLayout xmlns:a="http://schemas.openxmlformats.org/drawingml/2006/main" xmlns:r="http://schemas.openxmlformats.org/officeDocument/2006/relationships" xmlns:p="http://schemas.openxmlformats.org/presentationml/2006/main" showMasterSp="0" type="tx">
  <p:cSld name="13_Picture with Caption">
    <p:spTree>
      <p:nvGrpSpPr>
        <p:cNvPr id="1" name=""/>
        <p:cNvGrpSpPr/>
        <p:nvPr/>
      </p:nvGrpSpPr>
      <p:grpSpPr>
        <a:xfrm>
          <a:off x="0" y="0"/>
          <a:ext cx="0" cy="0"/>
          <a:chOff x="0" y="0"/>
          <a:chExt cx="0" cy="0"/>
        </a:xfrm>
      </p:grpSpPr>
      <p:grpSp>
        <p:nvGrpSpPr>
          <p:cNvPr id="4188" name="Group 2"/>
          <p:cNvGrpSpPr/>
          <p:nvPr/>
        </p:nvGrpSpPr>
        <p:grpSpPr>
          <a:xfrm>
            <a:off x="0" y="3902075"/>
            <a:ext cx="3400426" cy="2949576"/>
            <a:chOff x="0" y="0"/>
            <a:chExt cx="3400425" cy="2949575"/>
          </a:xfrm>
        </p:grpSpPr>
        <p:sp>
          <p:nvSpPr>
            <p:cNvPr id="4181" name="Freeform 3"/>
            <p:cNvSpPr/>
            <p:nvPr/>
          </p:nvSpPr>
          <p:spPr>
            <a:xfrm>
              <a:off x="0" y="79375"/>
              <a:ext cx="3400426" cy="2863851"/>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182" name="Freeform 4"/>
            <p:cNvSpPr/>
            <p:nvPr/>
          </p:nvSpPr>
          <p:spPr>
            <a:xfrm>
              <a:off x="0" y="0"/>
              <a:ext cx="2943226" cy="29495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10199"/>
                </a:gs>
                <a:gs pos="50000">
                  <a:srgbClr val="000000"/>
                </a:gs>
                <a:gs pos="100000">
                  <a:srgbClr val="010199"/>
                </a:gs>
              </a:gsLst>
              <a:lin ang="189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183" name="Freeform 5"/>
            <p:cNvSpPr/>
            <p:nvPr/>
          </p:nvSpPr>
          <p:spPr>
            <a:xfrm>
              <a:off x="0" y="439737"/>
              <a:ext cx="2770188" cy="2503489"/>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184" name="Freeform 6"/>
            <p:cNvSpPr/>
            <p:nvPr/>
          </p:nvSpPr>
          <p:spPr>
            <a:xfrm>
              <a:off x="0" y="136525"/>
              <a:ext cx="2770188" cy="2806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185" name="Oval 7"/>
            <p:cNvSpPr/>
            <p:nvPr/>
          </p:nvSpPr>
          <p:spPr>
            <a:xfrm>
              <a:off x="331787" y="517524"/>
              <a:ext cx="136527" cy="136528"/>
            </a:xfrm>
            <a:prstGeom prst="ellipse">
              <a:avLst/>
            </a:prstGeom>
            <a:gradFill flip="none" rotWithShape="1">
              <a:gsLst>
                <a:gs pos="0">
                  <a:srgbClr val="010199"/>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186" name="Oval 8"/>
            <p:cNvSpPr/>
            <p:nvPr/>
          </p:nvSpPr>
          <p:spPr>
            <a:xfrm>
              <a:off x="2438400" y="2263775"/>
              <a:ext cx="146050" cy="146050"/>
            </a:xfrm>
            <a:prstGeom prst="ellipse">
              <a:avLst/>
            </a:prstGeom>
            <a:gradFill flip="none" rotWithShape="1">
              <a:gsLst>
                <a:gs pos="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187" name="Oval 9"/>
            <p:cNvSpPr/>
            <p:nvPr/>
          </p:nvSpPr>
          <p:spPr>
            <a:xfrm>
              <a:off x="1255712" y="420687"/>
              <a:ext cx="192089" cy="192089"/>
            </a:xfrm>
            <a:prstGeom prst="ellipse">
              <a:avLst/>
            </a:prstGeom>
            <a:gradFill flip="none" rotWithShape="1">
              <a:gsLst>
                <a:gs pos="0">
                  <a:srgbClr val="010199"/>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grpSp>
      <p:sp>
        <p:nvSpPr>
          <p:cNvPr id="4189" name="Title Text"/>
          <p:cNvSpPr txBox="1">
            <a:spLocks noGrp="1"/>
          </p:cNvSpPr>
          <p:nvPr>
            <p:ph type="title"/>
          </p:nvPr>
        </p:nvSpPr>
        <p:spPr>
          <a:xfrm>
            <a:off x="1792288" y="4800600"/>
            <a:ext cx="5486401" cy="566738"/>
          </a:xfrm>
          <a:prstGeom prst="rect">
            <a:avLst/>
          </a:prstGeom>
        </p:spPr>
        <p:txBody>
          <a:bodyPr anchor="b"/>
          <a:lstStyle>
            <a:lvl1pPr>
              <a:defRPr sz="2000" b="1">
                <a:solidFill>
                  <a:srgbClr val="B2B2B2"/>
                </a:solidFill>
                <a:effectLst>
                  <a:outerShdw blurRad="38100" dist="38100" dir="2700000" rotWithShape="0">
                    <a:srgbClr val="FFFFFF"/>
                  </a:outerShdw>
                </a:effectLst>
              </a:defRPr>
            </a:lvl1pPr>
          </a:lstStyle>
          <a:p>
            <a:r>
              <a:t>Title Text</a:t>
            </a:r>
          </a:p>
        </p:txBody>
      </p:sp>
      <p:sp>
        <p:nvSpPr>
          <p:cNvPr id="4190" name="Picture Placeholder 2"/>
          <p:cNvSpPr>
            <a:spLocks noGrp="1"/>
          </p:cNvSpPr>
          <p:nvPr>
            <p:ph type="pic" sz="half" idx="21"/>
          </p:nvPr>
        </p:nvSpPr>
        <p:spPr>
          <a:xfrm>
            <a:off x="1792288" y="612775"/>
            <a:ext cx="5486401" cy="4114800"/>
          </a:xfrm>
          <a:prstGeom prst="rect">
            <a:avLst/>
          </a:prstGeom>
        </p:spPr>
        <p:txBody>
          <a:bodyPr lIns="91439" rIns="91439">
            <a:noAutofit/>
          </a:bodyPr>
          <a:lstStyle/>
          <a:p>
            <a:endParaRPr/>
          </a:p>
        </p:txBody>
      </p:sp>
      <p:sp>
        <p:nvSpPr>
          <p:cNvPr id="4191" name="Body Level One…"/>
          <p:cNvSpPr txBox="1">
            <a:spLocks noGrp="1"/>
          </p:cNvSpPr>
          <p:nvPr>
            <p:ph type="body" sz="quarter" idx="1"/>
          </p:nvPr>
        </p:nvSpPr>
        <p:spPr>
          <a:xfrm>
            <a:off x="1792288" y="5367337"/>
            <a:ext cx="5486401" cy="804863"/>
          </a:xfrm>
          <a:prstGeom prst="rect">
            <a:avLst/>
          </a:prstGeom>
        </p:spPr>
        <p:txBody>
          <a:bodyPr/>
          <a:lstStyle>
            <a:lvl1pPr marL="0" indent="0">
              <a:spcBef>
                <a:spcPts val="300"/>
              </a:spcBef>
              <a:buClrTx/>
              <a:buSzTx/>
              <a:buNone/>
              <a:defRPr sz="1400">
                <a:effectLst>
                  <a:outerShdw blurRad="38100" dist="38100" dir="2700000" rotWithShape="0">
                    <a:srgbClr val="010199"/>
                  </a:outerShdw>
                </a:effectLst>
              </a:defRPr>
            </a:lvl1pPr>
            <a:lvl2pPr marL="0" indent="457200">
              <a:spcBef>
                <a:spcPts val="300"/>
              </a:spcBef>
              <a:buClrTx/>
              <a:buSzTx/>
              <a:buNone/>
              <a:defRPr sz="1400">
                <a:effectLst>
                  <a:outerShdw blurRad="38100" dist="38100" dir="2700000" rotWithShape="0">
                    <a:srgbClr val="010199"/>
                  </a:outerShdw>
                </a:effectLst>
              </a:defRPr>
            </a:lvl2pPr>
            <a:lvl3pPr marL="0" indent="914400">
              <a:spcBef>
                <a:spcPts val="300"/>
              </a:spcBef>
              <a:buClrTx/>
              <a:buSzTx/>
              <a:buNone/>
              <a:defRPr sz="1400">
                <a:effectLst>
                  <a:outerShdw blurRad="38100" dist="38100" dir="2700000" rotWithShape="0">
                    <a:srgbClr val="010199"/>
                  </a:outerShdw>
                </a:effectLst>
              </a:defRPr>
            </a:lvl3pPr>
            <a:lvl4pPr marL="0" indent="1371600">
              <a:spcBef>
                <a:spcPts val="300"/>
              </a:spcBef>
              <a:buClrTx/>
              <a:buSzTx/>
              <a:buNone/>
              <a:defRPr sz="1400">
                <a:effectLst>
                  <a:outerShdw blurRad="38100" dist="38100" dir="2700000" rotWithShape="0">
                    <a:srgbClr val="010199"/>
                  </a:outerShdw>
                </a:effectLst>
              </a:defRPr>
            </a:lvl4pPr>
            <a:lvl5pPr marL="0" indent="1828800">
              <a:spcBef>
                <a:spcPts val="300"/>
              </a:spcBef>
              <a:buClrTx/>
              <a:buSzTx/>
              <a:buNone/>
              <a:defRPr sz="1400">
                <a:effectLst>
                  <a:outerShdw blurRad="38100" dist="38100" dir="2700000" rotWithShape="0">
                    <a:srgbClr val="010199"/>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4192" name="Slide Number"/>
          <p:cNvSpPr txBox="1">
            <a:spLocks noGrp="1"/>
          </p:cNvSpPr>
          <p:nvPr>
            <p:ph type="sldNum" sz="quarter" idx="2"/>
          </p:nvPr>
        </p:nvSpPr>
        <p:spPr>
          <a:prstGeom prst="rect">
            <a:avLst/>
          </a:prstGeom>
        </p:spPr>
        <p:txBody>
          <a:bodyPr/>
          <a:lstStyle>
            <a:lvl1pPr>
              <a:defRPr>
                <a:effectLst>
                  <a:outerShdw blurRad="38100" dist="38100" dir="2700000" rotWithShape="0">
                    <a:srgbClr val="010199"/>
                  </a:outerShdw>
                </a:effectLst>
              </a:defRPr>
            </a:lvl1pPr>
          </a:lstStyle>
          <a:p>
            <a:fld id="{86CB4B4D-7CA3-9044-876B-883B54F8677D}" type="slidenum">
              <a:t>‹#›</a:t>
            </a:fld>
            <a:endParaRPr/>
          </a:p>
        </p:txBody>
      </p:sp>
    </p:spTree>
    <p:extLst>
      <p:ext uri="{BB962C8B-B14F-4D97-AF65-F5344CB8AC3E}">
        <p14:creationId xmlns:p14="http://schemas.microsoft.com/office/powerpoint/2010/main" val="302844045"/>
      </p:ext>
    </p:extLst>
  </p:cSld>
  <p:clrMapOvr>
    <a:masterClrMapping/>
  </p:clrMapOvr>
  <p:transition spd="med"/>
</p:sldLayout>
</file>

<file path=ppt/slideLayouts/slideLayout385.xml><?xml version="1.0" encoding="utf-8"?>
<p:sldLayout xmlns:a="http://schemas.openxmlformats.org/drawingml/2006/main" xmlns:r="http://schemas.openxmlformats.org/officeDocument/2006/relationships" xmlns:p="http://schemas.openxmlformats.org/presentationml/2006/main" showMasterSp="0" type="tx">
  <p:cSld name="13_Title and Vertical Text">
    <p:spTree>
      <p:nvGrpSpPr>
        <p:cNvPr id="1" name=""/>
        <p:cNvGrpSpPr/>
        <p:nvPr/>
      </p:nvGrpSpPr>
      <p:grpSpPr>
        <a:xfrm>
          <a:off x="0" y="0"/>
          <a:ext cx="0" cy="0"/>
          <a:chOff x="0" y="0"/>
          <a:chExt cx="0" cy="0"/>
        </a:xfrm>
      </p:grpSpPr>
      <p:grpSp>
        <p:nvGrpSpPr>
          <p:cNvPr id="4206" name="Group 2"/>
          <p:cNvGrpSpPr/>
          <p:nvPr/>
        </p:nvGrpSpPr>
        <p:grpSpPr>
          <a:xfrm>
            <a:off x="0" y="3902075"/>
            <a:ext cx="3400426" cy="2949576"/>
            <a:chOff x="0" y="0"/>
            <a:chExt cx="3400425" cy="2949575"/>
          </a:xfrm>
        </p:grpSpPr>
        <p:sp>
          <p:nvSpPr>
            <p:cNvPr id="4199" name="Freeform 3"/>
            <p:cNvSpPr/>
            <p:nvPr/>
          </p:nvSpPr>
          <p:spPr>
            <a:xfrm>
              <a:off x="0" y="79375"/>
              <a:ext cx="3400426" cy="2863851"/>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200" name="Freeform 4"/>
            <p:cNvSpPr/>
            <p:nvPr/>
          </p:nvSpPr>
          <p:spPr>
            <a:xfrm>
              <a:off x="0" y="0"/>
              <a:ext cx="2943226" cy="29495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10199"/>
                </a:gs>
                <a:gs pos="50000">
                  <a:srgbClr val="000000"/>
                </a:gs>
                <a:gs pos="100000">
                  <a:srgbClr val="010199"/>
                </a:gs>
              </a:gsLst>
              <a:lin ang="189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201" name="Freeform 5"/>
            <p:cNvSpPr/>
            <p:nvPr/>
          </p:nvSpPr>
          <p:spPr>
            <a:xfrm>
              <a:off x="0" y="439737"/>
              <a:ext cx="2770188" cy="2503489"/>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202" name="Freeform 6"/>
            <p:cNvSpPr/>
            <p:nvPr/>
          </p:nvSpPr>
          <p:spPr>
            <a:xfrm>
              <a:off x="0" y="136525"/>
              <a:ext cx="2770188" cy="2806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203" name="Oval 7"/>
            <p:cNvSpPr/>
            <p:nvPr/>
          </p:nvSpPr>
          <p:spPr>
            <a:xfrm>
              <a:off x="331787" y="517524"/>
              <a:ext cx="136527" cy="136528"/>
            </a:xfrm>
            <a:prstGeom prst="ellipse">
              <a:avLst/>
            </a:prstGeom>
            <a:gradFill flip="none" rotWithShape="1">
              <a:gsLst>
                <a:gs pos="0">
                  <a:srgbClr val="010199"/>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204" name="Oval 8"/>
            <p:cNvSpPr/>
            <p:nvPr/>
          </p:nvSpPr>
          <p:spPr>
            <a:xfrm>
              <a:off x="2438400" y="2263775"/>
              <a:ext cx="146050" cy="146050"/>
            </a:xfrm>
            <a:prstGeom prst="ellipse">
              <a:avLst/>
            </a:prstGeom>
            <a:gradFill flip="none" rotWithShape="1">
              <a:gsLst>
                <a:gs pos="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205" name="Oval 9"/>
            <p:cNvSpPr/>
            <p:nvPr/>
          </p:nvSpPr>
          <p:spPr>
            <a:xfrm>
              <a:off x="1255712" y="420687"/>
              <a:ext cx="192089" cy="192089"/>
            </a:xfrm>
            <a:prstGeom prst="ellipse">
              <a:avLst/>
            </a:prstGeom>
            <a:gradFill flip="none" rotWithShape="1">
              <a:gsLst>
                <a:gs pos="0">
                  <a:srgbClr val="010199"/>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grpSp>
      <p:sp>
        <p:nvSpPr>
          <p:cNvPr id="4207" name="Title Text"/>
          <p:cNvSpPr txBox="1">
            <a:spLocks noGrp="1"/>
          </p:cNvSpPr>
          <p:nvPr>
            <p:ph type="title"/>
          </p:nvPr>
        </p:nvSpPr>
        <p:spPr>
          <a:prstGeom prst="rect">
            <a:avLst/>
          </a:prstGeom>
        </p:spPr>
        <p:txBody>
          <a:bodyPr/>
          <a:lstStyle>
            <a:lvl1pPr>
              <a:defRPr>
                <a:solidFill>
                  <a:srgbClr val="B2B2B2"/>
                </a:solidFill>
                <a:effectLst>
                  <a:outerShdw blurRad="38100" dist="38100" dir="2700000" rotWithShape="0">
                    <a:srgbClr val="FFFFFF"/>
                  </a:outerShdw>
                </a:effectLst>
              </a:defRPr>
            </a:lvl1pPr>
          </a:lstStyle>
          <a:p>
            <a:r>
              <a:t>Title Text</a:t>
            </a:r>
          </a:p>
        </p:txBody>
      </p:sp>
      <p:sp>
        <p:nvSpPr>
          <p:cNvPr id="4208" name="Body Level One…"/>
          <p:cNvSpPr txBox="1">
            <a:spLocks noGrp="1"/>
          </p:cNvSpPr>
          <p:nvPr>
            <p:ph type="body" idx="1"/>
          </p:nvPr>
        </p:nvSpPr>
        <p:spPr>
          <a:prstGeom prst="rect">
            <a:avLst/>
          </a:prstGeom>
        </p:spPr>
        <p:txBody>
          <a:bodyPr vert="eaVert"/>
          <a:lstStyle>
            <a:lvl1pPr>
              <a:defRPr>
                <a:effectLst>
                  <a:outerShdw blurRad="38100" dist="38100" dir="2700000" rotWithShape="0">
                    <a:srgbClr val="010199"/>
                  </a:outerShdw>
                </a:effectLst>
              </a:defRPr>
            </a:lvl1pPr>
            <a:lvl2pPr>
              <a:defRPr>
                <a:effectLst>
                  <a:outerShdw blurRad="38100" dist="38100" dir="2700000" rotWithShape="0">
                    <a:srgbClr val="010199"/>
                  </a:outerShdw>
                </a:effectLst>
              </a:defRPr>
            </a:lvl2pPr>
            <a:lvl3pPr>
              <a:defRPr>
                <a:effectLst>
                  <a:outerShdw blurRad="38100" dist="38100" dir="2700000" rotWithShape="0">
                    <a:srgbClr val="010199"/>
                  </a:outerShdw>
                </a:effectLst>
              </a:defRPr>
            </a:lvl3pPr>
            <a:lvl4pPr>
              <a:defRPr>
                <a:effectLst>
                  <a:outerShdw blurRad="38100" dist="38100" dir="2700000" rotWithShape="0">
                    <a:srgbClr val="010199"/>
                  </a:outerShdw>
                </a:effectLst>
              </a:defRPr>
            </a:lvl4pPr>
            <a:lvl5pPr>
              <a:defRPr>
                <a:effectLst>
                  <a:outerShdw blurRad="38100" dist="38100" dir="2700000" rotWithShape="0">
                    <a:srgbClr val="010199"/>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4209" name="Slide Number"/>
          <p:cNvSpPr txBox="1">
            <a:spLocks noGrp="1"/>
          </p:cNvSpPr>
          <p:nvPr>
            <p:ph type="sldNum" sz="quarter" idx="2"/>
          </p:nvPr>
        </p:nvSpPr>
        <p:spPr>
          <a:prstGeom prst="rect">
            <a:avLst/>
          </a:prstGeom>
        </p:spPr>
        <p:txBody>
          <a:bodyPr/>
          <a:lstStyle>
            <a:lvl1pPr>
              <a:defRPr>
                <a:effectLst>
                  <a:outerShdw blurRad="38100" dist="38100" dir="2700000" rotWithShape="0">
                    <a:srgbClr val="010199"/>
                  </a:outerShdw>
                </a:effectLst>
              </a:defRPr>
            </a:lvl1pPr>
          </a:lstStyle>
          <a:p>
            <a:fld id="{86CB4B4D-7CA3-9044-876B-883B54F8677D}" type="slidenum">
              <a:t>‹#›</a:t>
            </a:fld>
            <a:endParaRPr/>
          </a:p>
        </p:txBody>
      </p:sp>
    </p:spTree>
    <p:extLst>
      <p:ext uri="{BB962C8B-B14F-4D97-AF65-F5344CB8AC3E}">
        <p14:creationId xmlns:p14="http://schemas.microsoft.com/office/powerpoint/2010/main" val="821662903"/>
      </p:ext>
    </p:extLst>
  </p:cSld>
  <p:clrMapOvr>
    <a:masterClrMapping/>
  </p:clrMapOvr>
  <p:transition spd="med"/>
</p:sldLayout>
</file>

<file path=ppt/slideLayouts/slideLayout386.xml><?xml version="1.0" encoding="utf-8"?>
<p:sldLayout xmlns:a="http://schemas.openxmlformats.org/drawingml/2006/main" xmlns:r="http://schemas.openxmlformats.org/officeDocument/2006/relationships" xmlns:p="http://schemas.openxmlformats.org/presentationml/2006/main" showMasterSp="0" type="tx">
  <p:cSld name="13_Vertical Title and Text">
    <p:spTree>
      <p:nvGrpSpPr>
        <p:cNvPr id="1" name=""/>
        <p:cNvGrpSpPr/>
        <p:nvPr/>
      </p:nvGrpSpPr>
      <p:grpSpPr>
        <a:xfrm>
          <a:off x="0" y="0"/>
          <a:ext cx="0" cy="0"/>
          <a:chOff x="0" y="0"/>
          <a:chExt cx="0" cy="0"/>
        </a:xfrm>
      </p:grpSpPr>
      <p:grpSp>
        <p:nvGrpSpPr>
          <p:cNvPr id="4223" name="Group 2"/>
          <p:cNvGrpSpPr/>
          <p:nvPr/>
        </p:nvGrpSpPr>
        <p:grpSpPr>
          <a:xfrm>
            <a:off x="0" y="3902075"/>
            <a:ext cx="3400426" cy="2949576"/>
            <a:chOff x="0" y="0"/>
            <a:chExt cx="3400425" cy="2949575"/>
          </a:xfrm>
        </p:grpSpPr>
        <p:sp>
          <p:nvSpPr>
            <p:cNvPr id="4216" name="Freeform 3"/>
            <p:cNvSpPr/>
            <p:nvPr/>
          </p:nvSpPr>
          <p:spPr>
            <a:xfrm>
              <a:off x="0" y="79375"/>
              <a:ext cx="3400426" cy="2863851"/>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217" name="Freeform 4"/>
            <p:cNvSpPr/>
            <p:nvPr/>
          </p:nvSpPr>
          <p:spPr>
            <a:xfrm>
              <a:off x="0" y="0"/>
              <a:ext cx="2943226" cy="29495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10199"/>
                </a:gs>
                <a:gs pos="50000">
                  <a:srgbClr val="000000"/>
                </a:gs>
                <a:gs pos="100000">
                  <a:srgbClr val="010199"/>
                </a:gs>
              </a:gsLst>
              <a:lin ang="189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218" name="Freeform 5"/>
            <p:cNvSpPr/>
            <p:nvPr/>
          </p:nvSpPr>
          <p:spPr>
            <a:xfrm>
              <a:off x="0" y="439737"/>
              <a:ext cx="2770188" cy="2503489"/>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219" name="Freeform 6"/>
            <p:cNvSpPr/>
            <p:nvPr/>
          </p:nvSpPr>
          <p:spPr>
            <a:xfrm>
              <a:off x="0" y="136525"/>
              <a:ext cx="2770188" cy="2806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220" name="Oval 7"/>
            <p:cNvSpPr/>
            <p:nvPr/>
          </p:nvSpPr>
          <p:spPr>
            <a:xfrm>
              <a:off x="331787" y="517524"/>
              <a:ext cx="136527" cy="136528"/>
            </a:xfrm>
            <a:prstGeom prst="ellipse">
              <a:avLst/>
            </a:prstGeom>
            <a:gradFill flip="none" rotWithShape="1">
              <a:gsLst>
                <a:gs pos="0">
                  <a:srgbClr val="010199"/>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221" name="Oval 8"/>
            <p:cNvSpPr/>
            <p:nvPr/>
          </p:nvSpPr>
          <p:spPr>
            <a:xfrm>
              <a:off x="2438400" y="2263775"/>
              <a:ext cx="146050" cy="146050"/>
            </a:xfrm>
            <a:prstGeom prst="ellipse">
              <a:avLst/>
            </a:prstGeom>
            <a:gradFill flip="none" rotWithShape="1">
              <a:gsLst>
                <a:gs pos="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222" name="Oval 9"/>
            <p:cNvSpPr/>
            <p:nvPr/>
          </p:nvSpPr>
          <p:spPr>
            <a:xfrm>
              <a:off x="1255712" y="420687"/>
              <a:ext cx="192089" cy="192089"/>
            </a:xfrm>
            <a:prstGeom prst="ellipse">
              <a:avLst/>
            </a:prstGeom>
            <a:gradFill flip="none" rotWithShape="1">
              <a:gsLst>
                <a:gs pos="0">
                  <a:srgbClr val="010199"/>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grpSp>
      <p:sp>
        <p:nvSpPr>
          <p:cNvPr id="4224" name="Title Text"/>
          <p:cNvSpPr txBox="1">
            <a:spLocks noGrp="1"/>
          </p:cNvSpPr>
          <p:nvPr>
            <p:ph type="title"/>
          </p:nvPr>
        </p:nvSpPr>
        <p:spPr>
          <a:xfrm>
            <a:off x="6629400" y="277813"/>
            <a:ext cx="2057400" cy="5853113"/>
          </a:xfrm>
          <a:prstGeom prst="rect">
            <a:avLst/>
          </a:prstGeom>
        </p:spPr>
        <p:txBody>
          <a:bodyPr vert="eaVert"/>
          <a:lstStyle>
            <a:lvl1pPr>
              <a:defRPr>
                <a:solidFill>
                  <a:srgbClr val="B2B2B2"/>
                </a:solidFill>
                <a:effectLst>
                  <a:outerShdw blurRad="38100" dist="38100" dir="2700000" rotWithShape="0">
                    <a:srgbClr val="FFFFFF"/>
                  </a:outerShdw>
                </a:effectLst>
              </a:defRPr>
            </a:lvl1pPr>
          </a:lstStyle>
          <a:p>
            <a:r>
              <a:t>Title Text</a:t>
            </a:r>
          </a:p>
        </p:txBody>
      </p:sp>
      <p:sp>
        <p:nvSpPr>
          <p:cNvPr id="4225" name="Body Level One…"/>
          <p:cNvSpPr txBox="1">
            <a:spLocks noGrp="1"/>
          </p:cNvSpPr>
          <p:nvPr>
            <p:ph type="body" idx="1"/>
          </p:nvPr>
        </p:nvSpPr>
        <p:spPr>
          <a:xfrm>
            <a:off x="457200" y="277813"/>
            <a:ext cx="6019800" cy="5853113"/>
          </a:xfrm>
          <a:prstGeom prst="rect">
            <a:avLst/>
          </a:prstGeom>
        </p:spPr>
        <p:txBody>
          <a:bodyPr vert="eaVert"/>
          <a:lstStyle>
            <a:lvl1pPr>
              <a:defRPr>
                <a:effectLst>
                  <a:outerShdw blurRad="38100" dist="38100" dir="2700000" rotWithShape="0">
                    <a:srgbClr val="010199"/>
                  </a:outerShdw>
                </a:effectLst>
              </a:defRPr>
            </a:lvl1pPr>
            <a:lvl2pPr>
              <a:defRPr>
                <a:effectLst>
                  <a:outerShdw blurRad="38100" dist="38100" dir="2700000" rotWithShape="0">
                    <a:srgbClr val="010199"/>
                  </a:outerShdw>
                </a:effectLst>
              </a:defRPr>
            </a:lvl2pPr>
            <a:lvl3pPr>
              <a:defRPr>
                <a:effectLst>
                  <a:outerShdw blurRad="38100" dist="38100" dir="2700000" rotWithShape="0">
                    <a:srgbClr val="010199"/>
                  </a:outerShdw>
                </a:effectLst>
              </a:defRPr>
            </a:lvl3pPr>
            <a:lvl4pPr>
              <a:defRPr>
                <a:effectLst>
                  <a:outerShdw blurRad="38100" dist="38100" dir="2700000" rotWithShape="0">
                    <a:srgbClr val="010199"/>
                  </a:outerShdw>
                </a:effectLst>
              </a:defRPr>
            </a:lvl4pPr>
            <a:lvl5pPr>
              <a:defRPr>
                <a:effectLst>
                  <a:outerShdw blurRad="38100" dist="38100" dir="2700000" rotWithShape="0">
                    <a:srgbClr val="010199"/>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4226" name="Slide Number"/>
          <p:cNvSpPr txBox="1">
            <a:spLocks noGrp="1"/>
          </p:cNvSpPr>
          <p:nvPr>
            <p:ph type="sldNum" sz="quarter" idx="2"/>
          </p:nvPr>
        </p:nvSpPr>
        <p:spPr>
          <a:prstGeom prst="rect">
            <a:avLst/>
          </a:prstGeom>
        </p:spPr>
        <p:txBody>
          <a:bodyPr/>
          <a:lstStyle>
            <a:lvl1pPr>
              <a:defRPr>
                <a:effectLst>
                  <a:outerShdw blurRad="38100" dist="38100" dir="2700000" rotWithShape="0">
                    <a:srgbClr val="010199"/>
                  </a:outerShdw>
                </a:effectLst>
              </a:defRPr>
            </a:lvl1pPr>
          </a:lstStyle>
          <a:p>
            <a:fld id="{86CB4B4D-7CA3-9044-876B-883B54F8677D}" type="slidenum">
              <a:t>‹#›</a:t>
            </a:fld>
            <a:endParaRPr/>
          </a:p>
        </p:txBody>
      </p:sp>
    </p:spTree>
    <p:extLst>
      <p:ext uri="{BB962C8B-B14F-4D97-AF65-F5344CB8AC3E}">
        <p14:creationId xmlns:p14="http://schemas.microsoft.com/office/powerpoint/2010/main" val="2449715993"/>
      </p:ext>
    </p:extLst>
  </p:cSld>
  <p:clrMapOvr>
    <a:masterClrMapping/>
  </p:clrMapOvr>
  <p:transition spd="med"/>
</p:sldLayout>
</file>

<file path=ppt/slideLayouts/slideLayout387.xml><?xml version="1.0" encoding="utf-8"?>
<p:sldLayout xmlns:a="http://schemas.openxmlformats.org/drawingml/2006/main" xmlns:r="http://schemas.openxmlformats.org/officeDocument/2006/relationships" xmlns:p="http://schemas.openxmlformats.org/presentationml/2006/main" showMasterSp="0" type="tx">
  <p:cSld name="2_Title and Diagram or Organization Chart">
    <p:spTree>
      <p:nvGrpSpPr>
        <p:cNvPr id="1" name=""/>
        <p:cNvGrpSpPr/>
        <p:nvPr/>
      </p:nvGrpSpPr>
      <p:grpSpPr>
        <a:xfrm>
          <a:off x="0" y="0"/>
          <a:ext cx="0" cy="0"/>
          <a:chOff x="0" y="0"/>
          <a:chExt cx="0" cy="0"/>
        </a:xfrm>
      </p:grpSpPr>
      <p:grpSp>
        <p:nvGrpSpPr>
          <p:cNvPr id="4240" name="Group 2"/>
          <p:cNvGrpSpPr/>
          <p:nvPr/>
        </p:nvGrpSpPr>
        <p:grpSpPr>
          <a:xfrm>
            <a:off x="0" y="3902075"/>
            <a:ext cx="3400426" cy="2949576"/>
            <a:chOff x="0" y="0"/>
            <a:chExt cx="3400425" cy="2949575"/>
          </a:xfrm>
        </p:grpSpPr>
        <p:sp>
          <p:nvSpPr>
            <p:cNvPr id="4233" name="Freeform 3"/>
            <p:cNvSpPr/>
            <p:nvPr/>
          </p:nvSpPr>
          <p:spPr>
            <a:xfrm>
              <a:off x="0" y="79375"/>
              <a:ext cx="3400426" cy="2863851"/>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234" name="Freeform 4"/>
            <p:cNvSpPr/>
            <p:nvPr/>
          </p:nvSpPr>
          <p:spPr>
            <a:xfrm>
              <a:off x="0" y="0"/>
              <a:ext cx="2943226" cy="29495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10199"/>
                </a:gs>
                <a:gs pos="50000">
                  <a:srgbClr val="000000"/>
                </a:gs>
                <a:gs pos="100000">
                  <a:srgbClr val="010199"/>
                </a:gs>
              </a:gsLst>
              <a:lin ang="189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235" name="Freeform 5"/>
            <p:cNvSpPr/>
            <p:nvPr/>
          </p:nvSpPr>
          <p:spPr>
            <a:xfrm>
              <a:off x="0" y="439737"/>
              <a:ext cx="2770188" cy="2503489"/>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236" name="Freeform 6"/>
            <p:cNvSpPr/>
            <p:nvPr/>
          </p:nvSpPr>
          <p:spPr>
            <a:xfrm>
              <a:off x="0" y="136525"/>
              <a:ext cx="2770188" cy="2806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237" name="Oval 7"/>
            <p:cNvSpPr/>
            <p:nvPr/>
          </p:nvSpPr>
          <p:spPr>
            <a:xfrm>
              <a:off x="331787" y="517524"/>
              <a:ext cx="136527" cy="136528"/>
            </a:xfrm>
            <a:prstGeom prst="ellipse">
              <a:avLst/>
            </a:prstGeom>
            <a:gradFill flip="none" rotWithShape="1">
              <a:gsLst>
                <a:gs pos="0">
                  <a:srgbClr val="010199"/>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238" name="Oval 8"/>
            <p:cNvSpPr/>
            <p:nvPr/>
          </p:nvSpPr>
          <p:spPr>
            <a:xfrm>
              <a:off x="2438400" y="2263775"/>
              <a:ext cx="146050" cy="146050"/>
            </a:xfrm>
            <a:prstGeom prst="ellipse">
              <a:avLst/>
            </a:prstGeom>
            <a:gradFill flip="none" rotWithShape="1">
              <a:gsLst>
                <a:gs pos="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239" name="Oval 9"/>
            <p:cNvSpPr/>
            <p:nvPr/>
          </p:nvSpPr>
          <p:spPr>
            <a:xfrm>
              <a:off x="1255712" y="420687"/>
              <a:ext cx="192089" cy="192089"/>
            </a:xfrm>
            <a:prstGeom prst="ellipse">
              <a:avLst/>
            </a:prstGeom>
            <a:gradFill flip="none" rotWithShape="1">
              <a:gsLst>
                <a:gs pos="0">
                  <a:srgbClr val="010199"/>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grpSp>
      <p:sp>
        <p:nvSpPr>
          <p:cNvPr id="4241" name="Title Text"/>
          <p:cNvSpPr txBox="1">
            <a:spLocks noGrp="1"/>
          </p:cNvSpPr>
          <p:nvPr>
            <p:ph type="title"/>
          </p:nvPr>
        </p:nvSpPr>
        <p:spPr>
          <a:prstGeom prst="rect">
            <a:avLst/>
          </a:prstGeom>
        </p:spPr>
        <p:txBody>
          <a:bodyPr/>
          <a:lstStyle>
            <a:lvl1pPr>
              <a:defRPr>
                <a:solidFill>
                  <a:srgbClr val="B2B2B2"/>
                </a:solidFill>
                <a:effectLst>
                  <a:outerShdw blurRad="38100" dist="38100" dir="2700000" rotWithShape="0">
                    <a:srgbClr val="FFFFFF"/>
                  </a:outerShdw>
                </a:effectLst>
              </a:defRPr>
            </a:lvl1pPr>
          </a:lstStyle>
          <a:p>
            <a:r>
              <a:t>Title Text</a:t>
            </a:r>
          </a:p>
        </p:txBody>
      </p:sp>
      <p:sp>
        <p:nvSpPr>
          <p:cNvPr id="4242" name="Slide Number"/>
          <p:cNvSpPr txBox="1">
            <a:spLocks noGrp="1"/>
          </p:cNvSpPr>
          <p:nvPr>
            <p:ph type="sldNum" sz="quarter" idx="2"/>
          </p:nvPr>
        </p:nvSpPr>
        <p:spPr>
          <a:prstGeom prst="rect">
            <a:avLst/>
          </a:prstGeom>
        </p:spPr>
        <p:txBody>
          <a:bodyPr/>
          <a:lstStyle>
            <a:lvl1pPr>
              <a:defRPr>
                <a:effectLst>
                  <a:outerShdw blurRad="38100" dist="38100" dir="2700000" rotWithShape="0">
                    <a:srgbClr val="010199"/>
                  </a:outerShdw>
                </a:effectLst>
              </a:defRPr>
            </a:lvl1pPr>
          </a:lstStyle>
          <a:p>
            <a:fld id="{86CB4B4D-7CA3-9044-876B-883B54F8677D}" type="slidenum">
              <a:t>‹#›</a:t>
            </a:fld>
            <a:endParaRPr/>
          </a:p>
        </p:txBody>
      </p:sp>
    </p:spTree>
    <p:extLst>
      <p:ext uri="{BB962C8B-B14F-4D97-AF65-F5344CB8AC3E}">
        <p14:creationId xmlns:p14="http://schemas.microsoft.com/office/powerpoint/2010/main" val="3207953333"/>
      </p:ext>
    </p:extLst>
  </p:cSld>
  <p:clrMapOvr>
    <a:masterClrMapping/>
  </p:clrMapOvr>
  <p:transition spd="med"/>
</p:sldLayout>
</file>

<file path=ppt/slideLayouts/slideLayout388.xml><?xml version="1.0" encoding="utf-8"?>
<p:sldLayout xmlns:a="http://schemas.openxmlformats.org/drawingml/2006/main" xmlns:r="http://schemas.openxmlformats.org/officeDocument/2006/relationships" xmlns:p="http://schemas.openxmlformats.org/presentationml/2006/main" showMasterSp="0" type="tx">
  <p:cSld name="9_Title Slide">
    <p:spTree>
      <p:nvGrpSpPr>
        <p:cNvPr id="1" name=""/>
        <p:cNvGrpSpPr/>
        <p:nvPr/>
      </p:nvGrpSpPr>
      <p:grpSpPr>
        <a:xfrm>
          <a:off x="0" y="0"/>
          <a:ext cx="0" cy="0"/>
          <a:chOff x="0" y="0"/>
          <a:chExt cx="0" cy="0"/>
        </a:xfrm>
      </p:grpSpPr>
      <p:sp>
        <p:nvSpPr>
          <p:cNvPr id="4249" name="Title Text"/>
          <p:cNvSpPr txBox="1">
            <a:spLocks noGrp="1"/>
          </p:cNvSpPr>
          <p:nvPr>
            <p:ph type="title"/>
          </p:nvPr>
        </p:nvSpPr>
        <p:spPr>
          <a:xfrm>
            <a:off x="685800" y="2130425"/>
            <a:ext cx="7772400" cy="1470025"/>
          </a:xfrm>
          <a:prstGeom prst="rect">
            <a:avLst/>
          </a:prstGeom>
        </p:spPr>
        <p:txBody>
          <a:bodyPr/>
          <a:lstStyle>
            <a:lvl1pPr>
              <a:defRPr>
                <a:solidFill>
                  <a:srgbClr val="000000"/>
                </a:solidFill>
              </a:defRPr>
            </a:lvl1pPr>
          </a:lstStyle>
          <a:p>
            <a:pPr>
              <a:defRPr>
                <a:effectLst/>
              </a:defRPr>
            </a:pPr>
            <a:r>
              <a:t>Title Text</a:t>
            </a:r>
          </a:p>
        </p:txBody>
      </p:sp>
      <p:sp>
        <p:nvSpPr>
          <p:cNvPr id="4250" name="Body Level One…"/>
          <p:cNvSpPr txBox="1">
            <a:spLocks noGrp="1"/>
          </p:cNvSpPr>
          <p:nvPr>
            <p:ph type="body" sz="quarter" idx="1"/>
          </p:nvPr>
        </p:nvSpPr>
        <p:spPr>
          <a:xfrm>
            <a:off x="1371600" y="3886200"/>
            <a:ext cx="6400800" cy="1752600"/>
          </a:xfrm>
          <a:prstGeom prst="rect">
            <a:avLst/>
          </a:prstGeom>
        </p:spPr>
        <p:txBody>
          <a:bodyPr/>
          <a:lstStyle>
            <a:lvl1pPr marL="0" indent="0" algn="ctr">
              <a:buClrTx/>
              <a:buSzTx/>
              <a:buNone/>
              <a:defRPr>
                <a:solidFill>
                  <a:srgbClr val="000000"/>
                </a:solidFill>
              </a:defRPr>
            </a:lvl1pPr>
            <a:lvl2pPr marL="0" indent="457200" algn="ctr">
              <a:buClrTx/>
              <a:buSzTx/>
              <a:buNone/>
              <a:defRPr>
                <a:solidFill>
                  <a:srgbClr val="000000"/>
                </a:solidFill>
              </a:defRPr>
            </a:lvl2pPr>
            <a:lvl3pPr marL="0" indent="914400" algn="ctr">
              <a:buClrTx/>
              <a:buSzTx/>
              <a:buNone/>
              <a:defRPr>
                <a:solidFill>
                  <a:srgbClr val="000000"/>
                </a:solidFill>
              </a:defRPr>
            </a:lvl3pPr>
            <a:lvl4pPr marL="0" indent="1371600" algn="ctr">
              <a:buClrTx/>
              <a:buSzTx/>
              <a:buNone/>
              <a:defRPr>
                <a:solidFill>
                  <a:srgbClr val="000000"/>
                </a:solidFill>
              </a:defRPr>
            </a:lvl4pPr>
            <a:lvl5pPr marL="0" indent="1828800" algn="ctr">
              <a:buClrTx/>
              <a:buSzTx/>
              <a:buNone/>
              <a:defRPr>
                <a:solidFill>
                  <a:srgbClr val="000000"/>
                </a:solidFill>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4251" name="Slide Number"/>
          <p:cNvSpPr txBox="1">
            <a:spLocks noGrp="1"/>
          </p:cNvSpPr>
          <p:nvPr>
            <p:ph type="sldNum" sz="quarter" idx="2"/>
          </p:nvPr>
        </p:nvSpPr>
        <p:spPr>
          <a:xfrm>
            <a:off x="8156292" y="6248400"/>
            <a:ext cx="301909" cy="288824"/>
          </a:xfrm>
          <a:prstGeom prst="rect">
            <a:avLst/>
          </a:prstGeom>
        </p:spPr>
        <p:txBody>
          <a:bodyPr/>
          <a:lstStyle>
            <a:lvl1pPr>
              <a:defRPr sz="1400">
                <a:solidFill>
                  <a:srgbClr val="000000"/>
                </a:solidFill>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3710626968"/>
      </p:ext>
    </p:extLst>
  </p:cSld>
  <p:clrMapOvr>
    <a:masterClrMapping/>
  </p:clrMapOvr>
  <p:transition spd="med"/>
</p:sldLayout>
</file>

<file path=ppt/slideLayouts/slideLayout389.xml><?xml version="1.0" encoding="utf-8"?>
<p:sldLayout xmlns:a="http://schemas.openxmlformats.org/drawingml/2006/main" xmlns:r="http://schemas.openxmlformats.org/officeDocument/2006/relationships" xmlns:p="http://schemas.openxmlformats.org/presentationml/2006/main" showMasterSp="0" type="tx">
  <p:cSld name="14_Title and Content">
    <p:spTree>
      <p:nvGrpSpPr>
        <p:cNvPr id="1" name=""/>
        <p:cNvGrpSpPr/>
        <p:nvPr/>
      </p:nvGrpSpPr>
      <p:grpSpPr>
        <a:xfrm>
          <a:off x="0" y="0"/>
          <a:ext cx="0" cy="0"/>
          <a:chOff x="0" y="0"/>
          <a:chExt cx="0" cy="0"/>
        </a:xfrm>
      </p:grpSpPr>
      <p:sp>
        <p:nvSpPr>
          <p:cNvPr id="4258" name="Title Text"/>
          <p:cNvSpPr txBox="1">
            <a:spLocks noGrp="1"/>
          </p:cNvSpPr>
          <p:nvPr>
            <p:ph type="title"/>
          </p:nvPr>
        </p:nvSpPr>
        <p:spPr>
          <a:xfrm>
            <a:off x="685800" y="609600"/>
            <a:ext cx="7772400" cy="1143000"/>
          </a:xfrm>
          <a:prstGeom prst="rect">
            <a:avLst/>
          </a:prstGeom>
        </p:spPr>
        <p:txBody>
          <a:bodyPr/>
          <a:lstStyle>
            <a:lvl1pPr>
              <a:defRPr>
                <a:solidFill>
                  <a:srgbClr val="000000"/>
                </a:solidFill>
              </a:defRPr>
            </a:lvl1pPr>
          </a:lstStyle>
          <a:p>
            <a:pPr>
              <a:defRPr>
                <a:effectLst/>
              </a:defRPr>
            </a:pPr>
            <a:r>
              <a:t>Title Text</a:t>
            </a:r>
          </a:p>
        </p:txBody>
      </p:sp>
      <p:sp>
        <p:nvSpPr>
          <p:cNvPr id="4259" name="Body Level One…"/>
          <p:cNvSpPr txBox="1">
            <a:spLocks noGrp="1"/>
          </p:cNvSpPr>
          <p:nvPr>
            <p:ph type="body" idx="1"/>
          </p:nvPr>
        </p:nvSpPr>
        <p:spPr>
          <a:xfrm>
            <a:off x="685800" y="1981200"/>
            <a:ext cx="7772400" cy="4114800"/>
          </a:xfrm>
          <a:prstGeom prst="rect">
            <a:avLst/>
          </a:prstGeom>
        </p:spPr>
        <p:txBody>
          <a:bodyPr/>
          <a:lstStyle>
            <a:lvl1pPr>
              <a:buClrTx/>
              <a:buSzPct val="100000"/>
              <a:buChar char="•"/>
              <a:defRPr>
                <a:solidFill>
                  <a:srgbClr val="000000"/>
                </a:solidFill>
              </a:defRPr>
            </a:lvl1pPr>
            <a:lvl2pPr>
              <a:buClrTx/>
              <a:buSzPct val="100000"/>
              <a:buChar char="–"/>
              <a:defRPr>
                <a:solidFill>
                  <a:srgbClr val="000000"/>
                </a:solidFill>
              </a:defRPr>
            </a:lvl2pPr>
            <a:lvl3pPr>
              <a:buClrTx/>
              <a:buSzPct val="100000"/>
              <a:buChar char="•"/>
              <a:defRPr>
                <a:solidFill>
                  <a:srgbClr val="000000"/>
                </a:solidFill>
              </a:defRPr>
            </a:lvl3pPr>
            <a:lvl4pPr>
              <a:buClrTx/>
              <a:buSzPct val="100000"/>
              <a:buChar char="–"/>
              <a:defRPr>
                <a:solidFill>
                  <a:srgbClr val="000000"/>
                </a:solidFill>
              </a:defRPr>
            </a:lvl4pPr>
            <a:lvl5pPr>
              <a:buClrTx/>
              <a:buSzPct val="100000"/>
              <a:buChar char="»"/>
              <a:defRPr>
                <a:solidFill>
                  <a:srgbClr val="000000"/>
                </a:solidFill>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4260" name="Slide Number"/>
          <p:cNvSpPr txBox="1">
            <a:spLocks noGrp="1"/>
          </p:cNvSpPr>
          <p:nvPr>
            <p:ph type="sldNum" sz="quarter" idx="2"/>
          </p:nvPr>
        </p:nvSpPr>
        <p:spPr>
          <a:xfrm>
            <a:off x="8156292" y="6248400"/>
            <a:ext cx="301909" cy="288824"/>
          </a:xfrm>
          <a:prstGeom prst="rect">
            <a:avLst/>
          </a:prstGeom>
        </p:spPr>
        <p:txBody>
          <a:bodyPr/>
          <a:lstStyle>
            <a:lvl1pPr>
              <a:defRPr sz="1400">
                <a:solidFill>
                  <a:srgbClr val="000000"/>
                </a:solidFill>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2337322139"/>
      </p:ext>
    </p:extLst>
  </p:cSld>
  <p:clrMapOvr>
    <a:masterClrMapping/>
  </p:clrMapOvr>
  <p:transition spd="med"/>
</p:sldLayout>
</file>

<file path=ppt/slideLayouts/slideLayout3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7">
            <a:extLst>
              <a:ext uri="{FF2B5EF4-FFF2-40B4-BE49-F238E27FC236}">
                <a16:creationId xmlns:a16="http://schemas.microsoft.com/office/drawing/2014/main" id="{43C8B844-3F18-0344-86EE-C703B2724AF0}"/>
              </a:ext>
            </a:extLst>
          </p:cNvPr>
          <p:cNvSpPr>
            <a:spLocks noGrp="1" noChangeArrowheads="1"/>
          </p:cNvSpPr>
          <p:nvPr>
            <p:ph type="dt" sz="half" idx="10"/>
          </p:nvPr>
        </p:nvSpPr>
        <p:spPr>
          <a:ln/>
        </p:spPr>
        <p:txBody>
          <a:bodyPr/>
          <a:lstStyle>
            <a:lvl1pPr>
              <a:defRPr/>
            </a:lvl1pPr>
          </a:lstStyle>
          <a:p>
            <a:pPr>
              <a:defRPr/>
            </a:pPr>
            <a:endParaRPr lang="en-US"/>
          </a:p>
        </p:txBody>
      </p:sp>
      <p:sp>
        <p:nvSpPr>
          <p:cNvPr id="4" name="Rectangle 8">
            <a:extLst>
              <a:ext uri="{FF2B5EF4-FFF2-40B4-BE49-F238E27FC236}">
                <a16:creationId xmlns:a16="http://schemas.microsoft.com/office/drawing/2014/main" id="{BDC087F5-ED94-F446-BEB7-29E556267C00}"/>
              </a:ext>
            </a:extLst>
          </p:cNvPr>
          <p:cNvSpPr>
            <a:spLocks noGrp="1" noChangeArrowheads="1"/>
          </p:cNvSpPr>
          <p:nvPr>
            <p:ph type="ftr" sz="quarter" idx="11"/>
          </p:nvPr>
        </p:nvSpPr>
        <p:spPr>
          <a:ln/>
        </p:spPr>
        <p:txBody>
          <a:bodyPr/>
          <a:lstStyle>
            <a:lvl1pPr>
              <a:defRPr/>
            </a:lvl1pPr>
          </a:lstStyle>
          <a:p>
            <a:pPr>
              <a:defRPr/>
            </a:pPr>
            <a:endParaRPr lang="en-US"/>
          </a:p>
        </p:txBody>
      </p:sp>
      <p:sp>
        <p:nvSpPr>
          <p:cNvPr id="5" name="Rectangle 9">
            <a:extLst>
              <a:ext uri="{FF2B5EF4-FFF2-40B4-BE49-F238E27FC236}">
                <a16:creationId xmlns:a16="http://schemas.microsoft.com/office/drawing/2014/main" id="{0DA4B13D-D117-F340-AA08-B672A3CF44CF}"/>
              </a:ext>
            </a:extLst>
          </p:cNvPr>
          <p:cNvSpPr>
            <a:spLocks noGrp="1" noChangeArrowheads="1"/>
          </p:cNvSpPr>
          <p:nvPr>
            <p:ph type="sldNum" sz="quarter" idx="12"/>
          </p:nvPr>
        </p:nvSpPr>
        <p:spPr>
          <a:ln/>
        </p:spPr>
        <p:txBody>
          <a:bodyPr/>
          <a:lstStyle>
            <a:lvl1pPr>
              <a:defRPr/>
            </a:lvl1pPr>
          </a:lstStyle>
          <a:p>
            <a:fld id="{882420DA-F570-454A-8180-345308B8A6DA}" type="slidenum">
              <a:rPr lang="en-US" altLang="en-US"/>
              <a:pPr/>
              <a:t>‹#›</a:t>
            </a:fld>
            <a:endParaRPr lang="en-US" altLang="en-US"/>
          </a:p>
        </p:txBody>
      </p:sp>
    </p:spTree>
    <p:extLst>
      <p:ext uri="{BB962C8B-B14F-4D97-AF65-F5344CB8AC3E}">
        <p14:creationId xmlns:p14="http://schemas.microsoft.com/office/powerpoint/2010/main" val="1694923894"/>
      </p:ext>
    </p:extLst>
  </p:cSld>
  <p:clrMapOvr>
    <a:masterClrMapping/>
  </p:clrMapOvr>
</p:sldLayout>
</file>

<file path=ppt/slideLayouts/slideLayout390.xml><?xml version="1.0" encoding="utf-8"?>
<p:sldLayout xmlns:a="http://schemas.openxmlformats.org/drawingml/2006/main" xmlns:r="http://schemas.openxmlformats.org/officeDocument/2006/relationships" xmlns:p="http://schemas.openxmlformats.org/presentationml/2006/main" showMasterSp="0" type="tx">
  <p:cSld name="14_Section Header">
    <p:spTree>
      <p:nvGrpSpPr>
        <p:cNvPr id="1" name=""/>
        <p:cNvGrpSpPr/>
        <p:nvPr/>
      </p:nvGrpSpPr>
      <p:grpSpPr>
        <a:xfrm>
          <a:off x="0" y="0"/>
          <a:ext cx="0" cy="0"/>
          <a:chOff x="0" y="0"/>
          <a:chExt cx="0" cy="0"/>
        </a:xfrm>
      </p:grpSpPr>
      <p:sp>
        <p:nvSpPr>
          <p:cNvPr id="4267" name="Title Text"/>
          <p:cNvSpPr txBox="1">
            <a:spLocks noGrp="1"/>
          </p:cNvSpPr>
          <p:nvPr>
            <p:ph type="title"/>
          </p:nvPr>
        </p:nvSpPr>
        <p:spPr>
          <a:xfrm>
            <a:off x="722312" y="4406900"/>
            <a:ext cx="7772401" cy="1362075"/>
          </a:xfrm>
          <a:prstGeom prst="rect">
            <a:avLst/>
          </a:prstGeom>
        </p:spPr>
        <p:txBody>
          <a:bodyPr anchor="t"/>
          <a:lstStyle>
            <a:lvl1pPr algn="l">
              <a:defRPr sz="4000" b="1" cap="all">
                <a:solidFill>
                  <a:srgbClr val="000000"/>
                </a:solidFill>
              </a:defRPr>
            </a:lvl1pPr>
          </a:lstStyle>
          <a:p>
            <a:pPr>
              <a:defRPr>
                <a:effectLst/>
              </a:defRPr>
            </a:pPr>
            <a:r>
              <a:t>Title Text</a:t>
            </a:r>
          </a:p>
        </p:txBody>
      </p:sp>
      <p:sp>
        <p:nvSpPr>
          <p:cNvPr id="4268" name="Body Level One…"/>
          <p:cNvSpPr txBox="1">
            <a:spLocks noGrp="1"/>
          </p:cNvSpPr>
          <p:nvPr>
            <p:ph type="body" sz="quarter" idx="1"/>
          </p:nvPr>
        </p:nvSpPr>
        <p:spPr>
          <a:xfrm>
            <a:off x="722312" y="2906713"/>
            <a:ext cx="7772401" cy="1500188"/>
          </a:xfrm>
          <a:prstGeom prst="rect">
            <a:avLst/>
          </a:prstGeom>
        </p:spPr>
        <p:txBody>
          <a:bodyPr anchor="b"/>
          <a:lstStyle>
            <a:lvl1pPr marL="0" indent="0">
              <a:spcBef>
                <a:spcPts val="400"/>
              </a:spcBef>
              <a:buClrTx/>
              <a:buSzTx/>
              <a:buNone/>
              <a:defRPr sz="2000">
                <a:solidFill>
                  <a:srgbClr val="000000"/>
                </a:solidFill>
              </a:defRPr>
            </a:lvl1pPr>
            <a:lvl2pPr marL="0" indent="457200">
              <a:spcBef>
                <a:spcPts val="400"/>
              </a:spcBef>
              <a:buClrTx/>
              <a:buSzTx/>
              <a:buNone/>
              <a:defRPr sz="2000">
                <a:solidFill>
                  <a:srgbClr val="000000"/>
                </a:solidFill>
              </a:defRPr>
            </a:lvl2pPr>
            <a:lvl3pPr marL="0" indent="914400">
              <a:spcBef>
                <a:spcPts val="400"/>
              </a:spcBef>
              <a:buClrTx/>
              <a:buSzTx/>
              <a:buNone/>
              <a:defRPr sz="2000">
                <a:solidFill>
                  <a:srgbClr val="000000"/>
                </a:solidFill>
              </a:defRPr>
            </a:lvl3pPr>
            <a:lvl4pPr marL="0" indent="1371600">
              <a:spcBef>
                <a:spcPts val="400"/>
              </a:spcBef>
              <a:buClrTx/>
              <a:buSzTx/>
              <a:buNone/>
              <a:defRPr sz="2000">
                <a:solidFill>
                  <a:srgbClr val="000000"/>
                </a:solidFill>
              </a:defRPr>
            </a:lvl4pPr>
            <a:lvl5pPr marL="0" indent="1828800">
              <a:spcBef>
                <a:spcPts val="400"/>
              </a:spcBef>
              <a:buClrTx/>
              <a:buSzTx/>
              <a:buNone/>
              <a:defRPr sz="2000">
                <a:solidFill>
                  <a:srgbClr val="000000"/>
                </a:solidFill>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4269" name="Slide Number"/>
          <p:cNvSpPr txBox="1">
            <a:spLocks noGrp="1"/>
          </p:cNvSpPr>
          <p:nvPr>
            <p:ph type="sldNum" sz="quarter" idx="2"/>
          </p:nvPr>
        </p:nvSpPr>
        <p:spPr>
          <a:xfrm>
            <a:off x="8156292" y="6248400"/>
            <a:ext cx="301909" cy="288824"/>
          </a:xfrm>
          <a:prstGeom prst="rect">
            <a:avLst/>
          </a:prstGeom>
        </p:spPr>
        <p:txBody>
          <a:bodyPr/>
          <a:lstStyle>
            <a:lvl1pPr>
              <a:defRPr sz="1400">
                <a:solidFill>
                  <a:srgbClr val="000000"/>
                </a:solidFill>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2343543462"/>
      </p:ext>
    </p:extLst>
  </p:cSld>
  <p:clrMapOvr>
    <a:masterClrMapping/>
  </p:clrMapOvr>
  <p:transition spd="med"/>
</p:sldLayout>
</file>

<file path=ppt/slideLayouts/slideLayout391.xml><?xml version="1.0" encoding="utf-8"?>
<p:sldLayout xmlns:a="http://schemas.openxmlformats.org/drawingml/2006/main" xmlns:r="http://schemas.openxmlformats.org/officeDocument/2006/relationships" xmlns:p="http://schemas.openxmlformats.org/presentationml/2006/main" showMasterSp="0" type="tx">
  <p:cSld name="14_Two Content">
    <p:spTree>
      <p:nvGrpSpPr>
        <p:cNvPr id="1" name=""/>
        <p:cNvGrpSpPr/>
        <p:nvPr/>
      </p:nvGrpSpPr>
      <p:grpSpPr>
        <a:xfrm>
          <a:off x="0" y="0"/>
          <a:ext cx="0" cy="0"/>
          <a:chOff x="0" y="0"/>
          <a:chExt cx="0" cy="0"/>
        </a:xfrm>
      </p:grpSpPr>
      <p:sp>
        <p:nvSpPr>
          <p:cNvPr id="4276" name="Title Text"/>
          <p:cNvSpPr txBox="1">
            <a:spLocks noGrp="1"/>
          </p:cNvSpPr>
          <p:nvPr>
            <p:ph type="title"/>
          </p:nvPr>
        </p:nvSpPr>
        <p:spPr>
          <a:xfrm>
            <a:off x="685800" y="609600"/>
            <a:ext cx="7772400" cy="1143000"/>
          </a:xfrm>
          <a:prstGeom prst="rect">
            <a:avLst/>
          </a:prstGeom>
        </p:spPr>
        <p:txBody>
          <a:bodyPr/>
          <a:lstStyle>
            <a:lvl1pPr>
              <a:defRPr>
                <a:solidFill>
                  <a:srgbClr val="000000"/>
                </a:solidFill>
              </a:defRPr>
            </a:lvl1pPr>
          </a:lstStyle>
          <a:p>
            <a:pPr>
              <a:defRPr>
                <a:effectLst/>
              </a:defRPr>
            </a:pPr>
            <a:r>
              <a:t>Title Text</a:t>
            </a:r>
          </a:p>
        </p:txBody>
      </p:sp>
      <p:sp>
        <p:nvSpPr>
          <p:cNvPr id="4277" name="Body Level One…"/>
          <p:cNvSpPr txBox="1">
            <a:spLocks noGrp="1"/>
          </p:cNvSpPr>
          <p:nvPr>
            <p:ph type="body" sz="half" idx="1"/>
          </p:nvPr>
        </p:nvSpPr>
        <p:spPr>
          <a:xfrm>
            <a:off x="685800" y="1981200"/>
            <a:ext cx="3810000" cy="4114800"/>
          </a:xfrm>
          <a:prstGeom prst="rect">
            <a:avLst/>
          </a:prstGeom>
        </p:spPr>
        <p:txBody>
          <a:bodyPr/>
          <a:lstStyle>
            <a:lvl1pPr>
              <a:spcBef>
                <a:spcPts val="600"/>
              </a:spcBef>
              <a:buClrTx/>
              <a:buSzPct val="100000"/>
              <a:buChar char="•"/>
              <a:defRPr sz="2800">
                <a:solidFill>
                  <a:srgbClr val="000000"/>
                </a:solidFill>
              </a:defRPr>
            </a:lvl1pPr>
            <a:lvl2pPr marL="790575" indent="-333375">
              <a:spcBef>
                <a:spcPts val="600"/>
              </a:spcBef>
              <a:buClrTx/>
              <a:buSzPct val="100000"/>
              <a:buChar char="–"/>
              <a:defRPr sz="2800">
                <a:solidFill>
                  <a:srgbClr val="000000"/>
                </a:solidFill>
              </a:defRPr>
            </a:lvl2pPr>
            <a:lvl3pPr marL="1234439" indent="-320039">
              <a:spcBef>
                <a:spcPts val="600"/>
              </a:spcBef>
              <a:buClrTx/>
              <a:buSzPct val="100000"/>
              <a:buChar char="•"/>
              <a:defRPr sz="2800">
                <a:solidFill>
                  <a:srgbClr val="000000"/>
                </a:solidFill>
              </a:defRPr>
            </a:lvl3pPr>
            <a:lvl4pPr marL="1727200" indent="-355600">
              <a:spcBef>
                <a:spcPts val="600"/>
              </a:spcBef>
              <a:buClrTx/>
              <a:buSzPct val="100000"/>
              <a:buChar char="–"/>
              <a:defRPr sz="2800">
                <a:solidFill>
                  <a:srgbClr val="000000"/>
                </a:solidFill>
              </a:defRPr>
            </a:lvl4pPr>
            <a:lvl5pPr marL="2184400" indent="-355600">
              <a:spcBef>
                <a:spcPts val="600"/>
              </a:spcBef>
              <a:buClrTx/>
              <a:buSzPct val="100000"/>
              <a:buChar char="»"/>
              <a:defRPr sz="2800">
                <a:solidFill>
                  <a:srgbClr val="000000"/>
                </a:solidFill>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4278" name="Slide Number"/>
          <p:cNvSpPr txBox="1">
            <a:spLocks noGrp="1"/>
          </p:cNvSpPr>
          <p:nvPr>
            <p:ph type="sldNum" sz="quarter" idx="2"/>
          </p:nvPr>
        </p:nvSpPr>
        <p:spPr>
          <a:xfrm>
            <a:off x="8156292" y="6248400"/>
            <a:ext cx="301909" cy="288824"/>
          </a:xfrm>
          <a:prstGeom prst="rect">
            <a:avLst/>
          </a:prstGeom>
        </p:spPr>
        <p:txBody>
          <a:bodyPr/>
          <a:lstStyle>
            <a:lvl1pPr>
              <a:defRPr sz="1400">
                <a:solidFill>
                  <a:srgbClr val="000000"/>
                </a:solidFill>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1041758365"/>
      </p:ext>
    </p:extLst>
  </p:cSld>
  <p:clrMapOvr>
    <a:masterClrMapping/>
  </p:clrMapOvr>
  <p:transition spd="med"/>
</p:sldLayout>
</file>

<file path=ppt/slideLayouts/slideLayout392.xml><?xml version="1.0" encoding="utf-8"?>
<p:sldLayout xmlns:a="http://schemas.openxmlformats.org/drawingml/2006/main" xmlns:r="http://schemas.openxmlformats.org/officeDocument/2006/relationships" xmlns:p="http://schemas.openxmlformats.org/presentationml/2006/main" showMasterSp="0" type="tx">
  <p:cSld name="14_Comparison">
    <p:spTree>
      <p:nvGrpSpPr>
        <p:cNvPr id="1" name=""/>
        <p:cNvGrpSpPr/>
        <p:nvPr/>
      </p:nvGrpSpPr>
      <p:grpSpPr>
        <a:xfrm>
          <a:off x="0" y="0"/>
          <a:ext cx="0" cy="0"/>
          <a:chOff x="0" y="0"/>
          <a:chExt cx="0" cy="0"/>
        </a:xfrm>
      </p:grpSpPr>
      <p:sp>
        <p:nvSpPr>
          <p:cNvPr id="4285" name="Title Text"/>
          <p:cNvSpPr txBox="1">
            <a:spLocks noGrp="1"/>
          </p:cNvSpPr>
          <p:nvPr>
            <p:ph type="title"/>
          </p:nvPr>
        </p:nvSpPr>
        <p:spPr>
          <a:xfrm>
            <a:off x="457200" y="274638"/>
            <a:ext cx="8229600" cy="1143001"/>
          </a:xfrm>
          <a:prstGeom prst="rect">
            <a:avLst/>
          </a:prstGeom>
        </p:spPr>
        <p:txBody>
          <a:bodyPr/>
          <a:lstStyle>
            <a:lvl1pPr>
              <a:defRPr>
                <a:solidFill>
                  <a:srgbClr val="000000"/>
                </a:solidFill>
              </a:defRPr>
            </a:lvl1pPr>
          </a:lstStyle>
          <a:p>
            <a:pPr>
              <a:defRPr>
                <a:effectLst/>
              </a:defRPr>
            </a:pPr>
            <a:r>
              <a:t>Title Text</a:t>
            </a:r>
          </a:p>
        </p:txBody>
      </p:sp>
      <p:sp>
        <p:nvSpPr>
          <p:cNvPr id="4286" name="Body Level One…"/>
          <p:cNvSpPr txBox="1">
            <a:spLocks noGrp="1"/>
          </p:cNvSpPr>
          <p:nvPr>
            <p:ph type="body" sz="quarter" idx="1"/>
          </p:nvPr>
        </p:nvSpPr>
        <p:spPr>
          <a:xfrm>
            <a:off x="457200" y="1535112"/>
            <a:ext cx="4040188" cy="639763"/>
          </a:xfrm>
          <a:prstGeom prst="rect">
            <a:avLst/>
          </a:prstGeom>
        </p:spPr>
        <p:txBody>
          <a:bodyPr anchor="b"/>
          <a:lstStyle>
            <a:lvl1pPr marL="0" indent="0">
              <a:spcBef>
                <a:spcPts val="500"/>
              </a:spcBef>
              <a:buClrTx/>
              <a:buSzTx/>
              <a:buNone/>
              <a:defRPr sz="2400" b="1">
                <a:solidFill>
                  <a:srgbClr val="000000"/>
                </a:solidFill>
              </a:defRPr>
            </a:lvl1pPr>
            <a:lvl2pPr marL="0" indent="457200">
              <a:spcBef>
                <a:spcPts val="500"/>
              </a:spcBef>
              <a:buClrTx/>
              <a:buSzTx/>
              <a:buNone/>
              <a:defRPr sz="2400" b="1">
                <a:solidFill>
                  <a:srgbClr val="000000"/>
                </a:solidFill>
              </a:defRPr>
            </a:lvl2pPr>
            <a:lvl3pPr marL="0" indent="914400">
              <a:spcBef>
                <a:spcPts val="500"/>
              </a:spcBef>
              <a:buClrTx/>
              <a:buSzTx/>
              <a:buNone/>
              <a:defRPr sz="2400" b="1">
                <a:solidFill>
                  <a:srgbClr val="000000"/>
                </a:solidFill>
              </a:defRPr>
            </a:lvl3pPr>
            <a:lvl4pPr marL="0" indent="1371600">
              <a:spcBef>
                <a:spcPts val="500"/>
              </a:spcBef>
              <a:buClrTx/>
              <a:buSzTx/>
              <a:buNone/>
              <a:defRPr sz="2400" b="1">
                <a:solidFill>
                  <a:srgbClr val="000000"/>
                </a:solidFill>
              </a:defRPr>
            </a:lvl4pPr>
            <a:lvl5pPr marL="0" indent="1828800">
              <a:spcBef>
                <a:spcPts val="500"/>
              </a:spcBef>
              <a:buClrTx/>
              <a:buSzTx/>
              <a:buNone/>
              <a:defRPr sz="2400" b="1">
                <a:solidFill>
                  <a:srgbClr val="000000"/>
                </a:solidFill>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4287" name="Text Placeholder 4"/>
          <p:cNvSpPr>
            <a:spLocks noGrp="1"/>
          </p:cNvSpPr>
          <p:nvPr>
            <p:ph type="body" sz="quarter" idx="21"/>
          </p:nvPr>
        </p:nvSpPr>
        <p:spPr>
          <a:xfrm>
            <a:off x="4645025" y="1535112"/>
            <a:ext cx="4041775" cy="639763"/>
          </a:xfrm>
          <a:prstGeom prst="rect">
            <a:avLst/>
          </a:prstGeom>
        </p:spPr>
        <p:txBody>
          <a:bodyPr anchor="b"/>
          <a:lstStyle/>
          <a:p>
            <a:pPr marL="0" indent="0">
              <a:spcBef>
                <a:spcPts val="500"/>
              </a:spcBef>
              <a:buClrTx/>
              <a:buSzTx/>
              <a:buNone/>
              <a:defRPr sz="2400" b="1">
                <a:solidFill>
                  <a:srgbClr val="000000"/>
                </a:solidFill>
                <a:effectLst/>
              </a:defRPr>
            </a:pPr>
            <a:endParaRPr/>
          </a:p>
        </p:txBody>
      </p:sp>
      <p:sp>
        <p:nvSpPr>
          <p:cNvPr id="4288" name="Slide Number"/>
          <p:cNvSpPr txBox="1">
            <a:spLocks noGrp="1"/>
          </p:cNvSpPr>
          <p:nvPr>
            <p:ph type="sldNum" sz="quarter" idx="2"/>
          </p:nvPr>
        </p:nvSpPr>
        <p:spPr>
          <a:xfrm>
            <a:off x="8156292" y="6248400"/>
            <a:ext cx="301909" cy="288824"/>
          </a:xfrm>
          <a:prstGeom prst="rect">
            <a:avLst/>
          </a:prstGeom>
        </p:spPr>
        <p:txBody>
          <a:bodyPr/>
          <a:lstStyle>
            <a:lvl1pPr>
              <a:defRPr sz="1400">
                <a:solidFill>
                  <a:srgbClr val="000000"/>
                </a:solidFill>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2110905700"/>
      </p:ext>
    </p:extLst>
  </p:cSld>
  <p:clrMapOvr>
    <a:masterClrMapping/>
  </p:clrMapOvr>
  <p:transition spd="med"/>
</p:sldLayout>
</file>

<file path=ppt/slideLayouts/slideLayout393.xml><?xml version="1.0" encoding="utf-8"?>
<p:sldLayout xmlns:a="http://schemas.openxmlformats.org/drawingml/2006/main" xmlns:r="http://schemas.openxmlformats.org/officeDocument/2006/relationships" xmlns:p="http://schemas.openxmlformats.org/presentationml/2006/main" showMasterSp="0" type="tx">
  <p:cSld name="14_Title Only">
    <p:spTree>
      <p:nvGrpSpPr>
        <p:cNvPr id="1" name=""/>
        <p:cNvGrpSpPr/>
        <p:nvPr/>
      </p:nvGrpSpPr>
      <p:grpSpPr>
        <a:xfrm>
          <a:off x="0" y="0"/>
          <a:ext cx="0" cy="0"/>
          <a:chOff x="0" y="0"/>
          <a:chExt cx="0" cy="0"/>
        </a:xfrm>
      </p:grpSpPr>
      <p:sp>
        <p:nvSpPr>
          <p:cNvPr id="4295" name="Title Text"/>
          <p:cNvSpPr txBox="1">
            <a:spLocks noGrp="1"/>
          </p:cNvSpPr>
          <p:nvPr>
            <p:ph type="title"/>
          </p:nvPr>
        </p:nvSpPr>
        <p:spPr>
          <a:xfrm>
            <a:off x="685800" y="609600"/>
            <a:ext cx="7772400" cy="1143000"/>
          </a:xfrm>
          <a:prstGeom prst="rect">
            <a:avLst/>
          </a:prstGeom>
        </p:spPr>
        <p:txBody>
          <a:bodyPr/>
          <a:lstStyle>
            <a:lvl1pPr>
              <a:defRPr>
                <a:solidFill>
                  <a:srgbClr val="000000"/>
                </a:solidFill>
              </a:defRPr>
            </a:lvl1pPr>
          </a:lstStyle>
          <a:p>
            <a:pPr>
              <a:defRPr>
                <a:effectLst/>
              </a:defRPr>
            </a:pPr>
            <a:r>
              <a:t>Title Text</a:t>
            </a:r>
          </a:p>
        </p:txBody>
      </p:sp>
      <p:sp>
        <p:nvSpPr>
          <p:cNvPr id="4296" name="Slide Number"/>
          <p:cNvSpPr txBox="1">
            <a:spLocks noGrp="1"/>
          </p:cNvSpPr>
          <p:nvPr>
            <p:ph type="sldNum" sz="quarter" idx="2"/>
          </p:nvPr>
        </p:nvSpPr>
        <p:spPr>
          <a:xfrm>
            <a:off x="8156292" y="6248400"/>
            <a:ext cx="301909" cy="288824"/>
          </a:xfrm>
          <a:prstGeom prst="rect">
            <a:avLst/>
          </a:prstGeom>
        </p:spPr>
        <p:txBody>
          <a:bodyPr/>
          <a:lstStyle>
            <a:lvl1pPr>
              <a:defRPr sz="1400">
                <a:solidFill>
                  <a:srgbClr val="000000"/>
                </a:solidFill>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4228696226"/>
      </p:ext>
    </p:extLst>
  </p:cSld>
  <p:clrMapOvr>
    <a:masterClrMapping/>
  </p:clrMapOvr>
  <p:transition spd="med"/>
</p:sldLayout>
</file>

<file path=ppt/slideLayouts/slideLayout394.xml><?xml version="1.0" encoding="utf-8"?>
<p:sldLayout xmlns:a="http://schemas.openxmlformats.org/drawingml/2006/main" xmlns:r="http://schemas.openxmlformats.org/officeDocument/2006/relationships" xmlns:p="http://schemas.openxmlformats.org/presentationml/2006/main" showMasterSp="0" type="tx">
  <p:cSld name="14_Blank">
    <p:spTree>
      <p:nvGrpSpPr>
        <p:cNvPr id="1" name=""/>
        <p:cNvGrpSpPr/>
        <p:nvPr/>
      </p:nvGrpSpPr>
      <p:grpSpPr>
        <a:xfrm>
          <a:off x="0" y="0"/>
          <a:ext cx="0" cy="0"/>
          <a:chOff x="0" y="0"/>
          <a:chExt cx="0" cy="0"/>
        </a:xfrm>
      </p:grpSpPr>
      <p:sp>
        <p:nvSpPr>
          <p:cNvPr id="4303" name="Slide Number"/>
          <p:cNvSpPr txBox="1">
            <a:spLocks noGrp="1"/>
          </p:cNvSpPr>
          <p:nvPr>
            <p:ph type="sldNum" sz="quarter" idx="2"/>
          </p:nvPr>
        </p:nvSpPr>
        <p:spPr>
          <a:xfrm>
            <a:off x="8156292" y="6248400"/>
            <a:ext cx="301909" cy="288824"/>
          </a:xfrm>
          <a:prstGeom prst="rect">
            <a:avLst/>
          </a:prstGeom>
        </p:spPr>
        <p:txBody>
          <a:bodyPr/>
          <a:lstStyle>
            <a:lvl1pPr>
              <a:defRPr sz="1400">
                <a:solidFill>
                  <a:srgbClr val="000000"/>
                </a:solidFill>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1487736451"/>
      </p:ext>
    </p:extLst>
  </p:cSld>
  <p:clrMapOvr>
    <a:masterClrMapping/>
  </p:clrMapOvr>
  <p:transition spd="med"/>
</p:sldLayout>
</file>

<file path=ppt/slideLayouts/slideLayout395.xml><?xml version="1.0" encoding="utf-8"?>
<p:sldLayout xmlns:a="http://schemas.openxmlformats.org/drawingml/2006/main" xmlns:r="http://schemas.openxmlformats.org/officeDocument/2006/relationships" xmlns:p="http://schemas.openxmlformats.org/presentationml/2006/main" showMasterSp="0" type="tx">
  <p:cSld name="14_Content with Caption">
    <p:spTree>
      <p:nvGrpSpPr>
        <p:cNvPr id="1" name=""/>
        <p:cNvGrpSpPr/>
        <p:nvPr/>
      </p:nvGrpSpPr>
      <p:grpSpPr>
        <a:xfrm>
          <a:off x="0" y="0"/>
          <a:ext cx="0" cy="0"/>
          <a:chOff x="0" y="0"/>
          <a:chExt cx="0" cy="0"/>
        </a:xfrm>
      </p:grpSpPr>
      <p:sp>
        <p:nvSpPr>
          <p:cNvPr id="4310" name="Title Text"/>
          <p:cNvSpPr txBox="1">
            <a:spLocks noGrp="1"/>
          </p:cNvSpPr>
          <p:nvPr>
            <p:ph type="title"/>
          </p:nvPr>
        </p:nvSpPr>
        <p:spPr>
          <a:xfrm>
            <a:off x="457200" y="273050"/>
            <a:ext cx="3008314" cy="1162050"/>
          </a:xfrm>
          <a:prstGeom prst="rect">
            <a:avLst/>
          </a:prstGeom>
        </p:spPr>
        <p:txBody>
          <a:bodyPr anchor="b"/>
          <a:lstStyle>
            <a:lvl1pPr algn="l">
              <a:defRPr sz="2000" b="1">
                <a:solidFill>
                  <a:srgbClr val="000000"/>
                </a:solidFill>
              </a:defRPr>
            </a:lvl1pPr>
          </a:lstStyle>
          <a:p>
            <a:pPr>
              <a:defRPr>
                <a:effectLst/>
              </a:defRPr>
            </a:pPr>
            <a:r>
              <a:t>Title Text</a:t>
            </a:r>
          </a:p>
        </p:txBody>
      </p:sp>
      <p:sp>
        <p:nvSpPr>
          <p:cNvPr id="4311" name="Body Level One…"/>
          <p:cNvSpPr txBox="1">
            <a:spLocks noGrp="1"/>
          </p:cNvSpPr>
          <p:nvPr>
            <p:ph type="body" idx="1"/>
          </p:nvPr>
        </p:nvSpPr>
        <p:spPr>
          <a:xfrm>
            <a:off x="3575050" y="273050"/>
            <a:ext cx="5111750" cy="5853113"/>
          </a:xfrm>
          <a:prstGeom prst="rect">
            <a:avLst/>
          </a:prstGeom>
        </p:spPr>
        <p:txBody>
          <a:bodyPr/>
          <a:lstStyle>
            <a:lvl1pPr>
              <a:buClrTx/>
              <a:buSzPct val="100000"/>
              <a:buChar char="•"/>
              <a:defRPr>
                <a:solidFill>
                  <a:srgbClr val="000000"/>
                </a:solidFill>
              </a:defRPr>
            </a:lvl1pPr>
            <a:lvl2pPr>
              <a:buClrTx/>
              <a:buSzPct val="100000"/>
              <a:buChar char="–"/>
              <a:defRPr>
                <a:solidFill>
                  <a:srgbClr val="000000"/>
                </a:solidFill>
              </a:defRPr>
            </a:lvl2pPr>
            <a:lvl3pPr>
              <a:buClrTx/>
              <a:buSzPct val="100000"/>
              <a:buChar char="•"/>
              <a:defRPr>
                <a:solidFill>
                  <a:srgbClr val="000000"/>
                </a:solidFill>
              </a:defRPr>
            </a:lvl3pPr>
            <a:lvl4pPr>
              <a:buClrTx/>
              <a:buSzPct val="100000"/>
              <a:buChar char="–"/>
              <a:defRPr>
                <a:solidFill>
                  <a:srgbClr val="000000"/>
                </a:solidFill>
              </a:defRPr>
            </a:lvl4pPr>
            <a:lvl5pPr>
              <a:buClrTx/>
              <a:buSzPct val="100000"/>
              <a:buChar char="»"/>
              <a:defRPr>
                <a:solidFill>
                  <a:srgbClr val="000000"/>
                </a:solidFill>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4312" name="Text Placeholder 3"/>
          <p:cNvSpPr>
            <a:spLocks noGrp="1"/>
          </p:cNvSpPr>
          <p:nvPr>
            <p:ph type="body" sz="half" idx="21"/>
          </p:nvPr>
        </p:nvSpPr>
        <p:spPr>
          <a:xfrm>
            <a:off x="457199" y="1435100"/>
            <a:ext cx="3008315" cy="4691063"/>
          </a:xfrm>
          <a:prstGeom prst="rect">
            <a:avLst/>
          </a:prstGeom>
        </p:spPr>
        <p:txBody>
          <a:bodyPr/>
          <a:lstStyle/>
          <a:p>
            <a:pPr marL="0" indent="0">
              <a:spcBef>
                <a:spcPts val="300"/>
              </a:spcBef>
              <a:buClrTx/>
              <a:buSzTx/>
              <a:buNone/>
              <a:defRPr sz="1400">
                <a:solidFill>
                  <a:srgbClr val="000000"/>
                </a:solidFill>
                <a:effectLst/>
              </a:defRPr>
            </a:pPr>
            <a:endParaRPr/>
          </a:p>
        </p:txBody>
      </p:sp>
      <p:sp>
        <p:nvSpPr>
          <p:cNvPr id="4313" name="Slide Number"/>
          <p:cNvSpPr txBox="1">
            <a:spLocks noGrp="1"/>
          </p:cNvSpPr>
          <p:nvPr>
            <p:ph type="sldNum" sz="quarter" idx="2"/>
          </p:nvPr>
        </p:nvSpPr>
        <p:spPr>
          <a:xfrm>
            <a:off x="8156292" y="6248400"/>
            <a:ext cx="301909" cy="288824"/>
          </a:xfrm>
          <a:prstGeom prst="rect">
            <a:avLst/>
          </a:prstGeom>
        </p:spPr>
        <p:txBody>
          <a:bodyPr/>
          <a:lstStyle>
            <a:lvl1pPr>
              <a:defRPr sz="1400">
                <a:solidFill>
                  <a:srgbClr val="000000"/>
                </a:solidFill>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847053332"/>
      </p:ext>
    </p:extLst>
  </p:cSld>
  <p:clrMapOvr>
    <a:masterClrMapping/>
  </p:clrMapOvr>
  <p:transition spd="med"/>
</p:sldLayout>
</file>

<file path=ppt/slideLayouts/slideLayout396.xml><?xml version="1.0" encoding="utf-8"?>
<p:sldLayout xmlns:a="http://schemas.openxmlformats.org/drawingml/2006/main" xmlns:r="http://schemas.openxmlformats.org/officeDocument/2006/relationships" xmlns:p="http://schemas.openxmlformats.org/presentationml/2006/main" showMasterSp="0" type="tx">
  <p:cSld name="14_Picture with Caption">
    <p:spTree>
      <p:nvGrpSpPr>
        <p:cNvPr id="1" name=""/>
        <p:cNvGrpSpPr/>
        <p:nvPr/>
      </p:nvGrpSpPr>
      <p:grpSpPr>
        <a:xfrm>
          <a:off x="0" y="0"/>
          <a:ext cx="0" cy="0"/>
          <a:chOff x="0" y="0"/>
          <a:chExt cx="0" cy="0"/>
        </a:xfrm>
      </p:grpSpPr>
      <p:sp>
        <p:nvSpPr>
          <p:cNvPr id="4320" name="Title Text"/>
          <p:cNvSpPr txBox="1">
            <a:spLocks noGrp="1"/>
          </p:cNvSpPr>
          <p:nvPr>
            <p:ph type="title"/>
          </p:nvPr>
        </p:nvSpPr>
        <p:spPr>
          <a:xfrm>
            <a:off x="1792288" y="4800600"/>
            <a:ext cx="5486401" cy="566738"/>
          </a:xfrm>
          <a:prstGeom prst="rect">
            <a:avLst/>
          </a:prstGeom>
        </p:spPr>
        <p:txBody>
          <a:bodyPr anchor="b"/>
          <a:lstStyle>
            <a:lvl1pPr algn="l">
              <a:defRPr sz="2000" b="1">
                <a:solidFill>
                  <a:srgbClr val="000000"/>
                </a:solidFill>
              </a:defRPr>
            </a:lvl1pPr>
          </a:lstStyle>
          <a:p>
            <a:pPr>
              <a:defRPr>
                <a:effectLst/>
              </a:defRPr>
            </a:pPr>
            <a:r>
              <a:t>Title Text</a:t>
            </a:r>
          </a:p>
        </p:txBody>
      </p:sp>
      <p:sp>
        <p:nvSpPr>
          <p:cNvPr id="4321" name="Picture Placeholder 2"/>
          <p:cNvSpPr>
            <a:spLocks noGrp="1"/>
          </p:cNvSpPr>
          <p:nvPr>
            <p:ph type="pic" sz="half" idx="21"/>
          </p:nvPr>
        </p:nvSpPr>
        <p:spPr>
          <a:xfrm>
            <a:off x="1792288" y="612775"/>
            <a:ext cx="5486401" cy="4114800"/>
          </a:xfrm>
          <a:prstGeom prst="rect">
            <a:avLst/>
          </a:prstGeom>
        </p:spPr>
        <p:txBody>
          <a:bodyPr lIns="91439" rIns="91439">
            <a:noAutofit/>
          </a:bodyPr>
          <a:lstStyle/>
          <a:p>
            <a:endParaRPr/>
          </a:p>
        </p:txBody>
      </p:sp>
      <p:sp>
        <p:nvSpPr>
          <p:cNvPr id="4322" name="Body Level One…"/>
          <p:cNvSpPr txBox="1">
            <a:spLocks noGrp="1"/>
          </p:cNvSpPr>
          <p:nvPr>
            <p:ph type="body" sz="quarter" idx="1"/>
          </p:nvPr>
        </p:nvSpPr>
        <p:spPr>
          <a:xfrm>
            <a:off x="1792288" y="5367337"/>
            <a:ext cx="5486401" cy="804863"/>
          </a:xfrm>
          <a:prstGeom prst="rect">
            <a:avLst/>
          </a:prstGeom>
        </p:spPr>
        <p:txBody>
          <a:bodyPr/>
          <a:lstStyle>
            <a:lvl1pPr marL="0" indent="0">
              <a:spcBef>
                <a:spcPts val="300"/>
              </a:spcBef>
              <a:buClrTx/>
              <a:buSzTx/>
              <a:buNone/>
              <a:defRPr sz="1400">
                <a:solidFill>
                  <a:srgbClr val="000000"/>
                </a:solidFill>
              </a:defRPr>
            </a:lvl1pPr>
            <a:lvl2pPr marL="0" indent="457200">
              <a:spcBef>
                <a:spcPts val="300"/>
              </a:spcBef>
              <a:buClrTx/>
              <a:buSzTx/>
              <a:buNone/>
              <a:defRPr sz="1400">
                <a:solidFill>
                  <a:srgbClr val="000000"/>
                </a:solidFill>
              </a:defRPr>
            </a:lvl2pPr>
            <a:lvl3pPr marL="0" indent="914400">
              <a:spcBef>
                <a:spcPts val="300"/>
              </a:spcBef>
              <a:buClrTx/>
              <a:buSzTx/>
              <a:buNone/>
              <a:defRPr sz="1400">
                <a:solidFill>
                  <a:srgbClr val="000000"/>
                </a:solidFill>
              </a:defRPr>
            </a:lvl3pPr>
            <a:lvl4pPr marL="0" indent="1371600">
              <a:spcBef>
                <a:spcPts val="300"/>
              </a:spcBef>
              <a:buClrTx/>
              <a:buSzTx/>
              <a:buNone/>
              <a:defRPr sz="1400">
                <a:solidFill>
                  <a:srgbClr val="000000"/>
                </a:solidFill>
              </a:defRPr>
            </a:lvl4pPr>
            <a:lvl5pPr marL="0" indent="1828800">
              <a:spcBef>
                <a:spcPts val="300"/>
              </a:spcBef>
              <a:buClrTx/>
              <a:buSzTx/>
              <a:buNone/>
              <a:defRPr sz="1400">
                <a:solidFill>
                  <a:srgbClr val="000000"/>
                </a:solidFill>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4323" name="Slide Number"/>
          <p:cNvSpPr txBox="1">
            <a:spLocks noGrp="1"/>
          </p:cNvSpPr>
          <p:nvPr>
            <p:ph type="sldNum" sz="quarter" idx="2"/>
          </p:nvPr>
        </p:nvSpPr>
        <p:spPr>
          <a:xfrm>
            <a:off x="8156292" y="6248400"/>
            <a:ext cx="301909" cy="288824"/>
          </a:xfrm>
          <a:prstGeom prst="rect">
            <a:avLst/>
          </a:prstGeom>
        </p:spPr>
        <p:txBody>
          <a:bodyPr/>
          <a:lstStyle>
            <a:lvl1pPr>
              <a:defRPr sz="1400">
                <a:solidFill>
                  <a:srgbClr val="000000"/>
                </a:solidFill>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2727066499"/>
      </p:ext>
    </p:extLst>
  </p:cSld>
  <p:clrMapOvr>
    <a:masterClrMapping/>
  </p:clrMapOvr>
  <p:transition spd="med"/>
</p:sldLayout>
</file>

<file path=ppt/slideLayouts/slideLayout397.xml><?xml version="1.0" encoding="utf-8"?>
<p:sldLayout xmlns:a="http://schemas.openxmlformats.org/drawingml/2006/main" xmlns:r="http://schemas.openxmlformats.org/officeDocument/2006/relationships" xmlns:p="http://schemas.openxmlformats.org/presentationml/2006/main" showMasterSp="0" type="tx">
  <p:cSld name="14_Title and Vertical Text">
    <p:spTree>
      <p:nvGrpSpPr>
        <p:cNvPr id="1" name=""/>
        <p:cNvGrpSpPr/>
        <p:nvPr/>
      </p:nvGrpSpPr>
      <p:grpSpPr>
        <a:xfrm>
          <a:off x="0" y="0"/>
          <a:ext cx="0" cy="0"/>
          <a:chOff x="0" y="0"/>
          <a:chExt cx="0" cy="0"/>
        </a:xfrm>
      </p:grpSpPr>
      <p:sp>
        <p:nvSpPr>
          <p:cNvPr id="4330" name="Title Text"/>
          <p:cNvSpPr txBox="1">
            <a:spLocks noGrp="1"/>
          </p:cNvSpPr>
          <p:nvPr>
            <p:ph type="title"/>
          </p:nvPr>
        </p:nvSpPr>
        <p:spPr>
          <a:xfrm>
            <a:off x="685800" y="609600"/>
            <a:ext cx="7772400" cy="1143000"/>
          </a:xfrm>
          <a:prstGeom prst="rect">
            <a:avLst/>
          </a:prstGeom>
        </p:spPr>
        <p:txBody>
          <a:bodyPr/>
          <a:lstStyle>
            <a:lvl1pPr>
              <a:defRPr>
                <a:solidFill>
                  <a:srgbClr val="000000"/>
                </a:solidFill>
              </a:defRPr>
            </a:lvl1pPr>
          </a:lstStyle>
          <a:p>
            <a:pPr>
              <a:defRPr>
                <a:effectLst/>
              </a:defRPr>
            </a:pPr>
            <a:r>
              <a:t>Title Text</a:t>
            </a:r>
          </a:p>
        </p:txBody>
      </p:sp>
      <p:sp>
        <p:nvSpPr>
          <p:cNvPr id="4331" name="Body Level One…"/>
          <p:cNvSpPr txBox="1">
            <a:spLocks noGrp="1"/>
          </p:cNvSpPr>
          <p:nvPr>
            <p:ph type="body" idx="1"/>
          </p:nvPr>
        </p:nvSpPr>
        <p:spPr>
          <a:xfrm>
            <a:off x="685800" y="1981200"/>
            <a:ext cx="7772400" cy="4114800"/>
          </a:xfrm>
          <a:prstGeom prst="rect">
            <a:avLst/>
          </a:prstGeom>
        </p:spPr>
        <p:txBody>
          <a:bodyPr vert="eaVert"/>
          <a:lstStyle>
            <a:lvl1pPr>
              <a:buClrTx/>
              <a:buSzPct val="100000"/>
              <a:buChar char="•"/>
              <a:defRPr>
                <a:solidFill>
                  <a:srgbClr val="000000"/>
                </a:solidFill>
              </a:defRPr>
            </a:lvl1pPr>
            <a:lvl2pPr>
              <a:buClrTx/>
              <a:buSzPct val="100000"/>
              <a:buChar char="–"/>
              <a:defRPr>
                <a:solidFill>
                  <a:srgbClr val="000000"/>
                </a:solidFill>
              </a:defRPr>
            </a:lvl2pPr>
            <a:lvl3pPr>
              <a:buClrTx/>
              <a:buSzPct val="100000"/>
              <a:buChar char="•"/>
              <a:defRPr>
                <a:solidFill>
                  <a:srgbClr val="000000"/>
                </a:solidFill>
              </a:defRPr>
            </a:lvl3pPr>
            <a:lvl4pPr>
              <a:buClrTx/>
              <a:buSzPct val="100000"/>
              <a:buChar char="–"/>
              <a:defRPr>
                <a:solidFill>
                  <a:srgbClr val="000000"/>
                </a:solidFill>
              </a:defRPr>
            </a:lvl4pPr>
            <a:lvl5pPr>
              <a:buClrTx/>
              <a:buSzPct val="100000"/>
              <a:buChar char="»"/>
              <a:defRPr>
                <a:solidFill>
                  <a:srgbClr val="000000"/>
                </a:solidFill>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4332" name="Slide Number"/>
          <p:cNvSpPr txBox="1">
            <a:spLocks noGrp="1"/>
          </p:cNvSpPr>
          <p:nvPr>
            <p:ph type="sldNum" sz="quarter" idx="2"/>
          </p:nvPr>
        </p:nvSpPr>
        <p:spPr>
          <a:xfrm>
            <a:off x="8156292" y="6248400"/>
            <a:ext cx="301909" cy="288824"/>
          </a:xfrm>
          <a:prstGeom prst="rect">
            <a:avLst/>
          </a:prstGeom>
        </p:spPr>
        <p:txBody>
          <a:bodyPr/>
          <a:lstStyle>
            <a:lvl1pPr>
              <a:defRPr sz="1400">
                <a:solidFill>
                  <a:srgbClr val="000000"/>
                </a:solidFill>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3921106381"/>
      </p:ext>
    </p:extLst>
  </p:cSld>
  <p:clrMapOvr>
    <a:masterClrMapping/>
  </p:clrMapOvr>
  <p:transition spd="med"/>
</p:sldLayout>
</file>

<file path=ppt/slideLayouts/slideLayout398.xml><?xml version="1.0" encoding="utf-8"?>
<p:sldLayout xmlns:a="http://schemas.openxmlformats.org/drawingml/2006/main" xmlns:r="http://schemas.openxmlformats.org/officeDocument/2006/relationships" xmlns:p="http://schemas.openxmlformats.org/presentationml/2006/main" showMasterSp="0" type="tx">
  <p:cSld name="14_Vertical Title and Text">
    <p:spTree>
      <p:nvGrpSpPr>
        <p:cNvPr id="1" name=""/>
        <p:cNvGrpSpPr/>
        <p:nvPr/>
      </p:nvGrpSpPr>
      <p:grpSpPr>
        <a:xfrm>
          <a:off x="0" y="0"/>
          <a:ext cx="0" cy="0"/>
          <a:chOff x="0" y="0"/>
          <a:chExt cx="0" cy="0"/>
        </a:xfrm>
      </p:grpSpPr>
      <p:sp>
        <p:nvSpPr>
          <p:cNvPr id="4339" name="Title Text"/>
          <p:cNvSpPr txBox="1">
            <a:spLocks noGrp="1"/>
          </p:cNvSpPr>
          <p:nvPr>
            <p:ph type="title"/>
          </p:nvPr>
        </p:nvSpPr>
        <p:spPr>
          <a:xfrm>
            <a:off x="6515100" y="609600"/>
            <a:ext cx="1943100" cy="5486400"/>
          </a:xfrm>
          <a:prstGeom prst="rect">
            <a:avLst/>
          </a:prstGeom>
        </p:spPr>
        <p:txBody>
          <a:bodyPr vert="eaVert"/>
          <a:lstStyle>
            <a:lvl1pPr>
              <a:defRPr>
                <a:solidFill>
                  <a:srgbClr val="000000"/>
                </a:solidFill>
              </a:defRPr>
            </a:lvl1pPr>
          </a:lstStyle>
          <a:p>
            <a:pPr>
              <a:defRPr>
                <a:effectLst/>
              </a:defRPr>
            </a:pPr>
            <a:r>
              <a:t>Title Text</a:t>
            </a:r>
          </a:p>
        </p:txBody>
      </p:sp>
      <p:sp>
        <p:nvSpPr>
          <p:cNvPr id="4340" name="Body Level One…"/>
          <p:cNvSpPr txBox="1">
            <a:spLocks noGrp="1"/>
          </p:cNvSpPr>
          <p:nvPr>
            <p:ph type="body" idx="1"/>
          </p:nvPr>
        </p:nvSpPr>
        <p:spPr>
          <a:xfrm>
            <a:off x="685800" y="609600"/>
            <a:ext cx="5676900" cy="5486400"/>
          </a:xfrm>
          <a:prstGeom prst="rect">
            <a:avLst/>
          </a:prstGeom>
        </p:spPr>
        <p:txBody>
          <a:bodyPr vert="eaVert"/>
          <a:lstStyle>
            <a:lvl1pPr>
              <a:buClrTx/>
              <a:buSzPct val="100000"/>
              <a:buChar char="•"/>
              <a:defRPr>
                <a:solidFill>
                  <a:srgbClr val="000000"/>
                </a:solidFill>
              </a:defRPr>
            </a:lvl1pPr>
            <a:lvl2pPr>
              <a:buClrTx/>
              <a:buSzPct val="100000"/>
              <a:buChar char="–"/>
              <a:defRPr>
                <a:solidFill>
                  <a:srgbClr val="000000"/>
                </a:solidFill>
              </a:defRPr>
            </a:lvl2pPr>
            <a:lvl3pPr>
              <a:buClrTx/>
              <a:buSzPct val="100000"/>
              <a:buChar char="•"/>
              <a:defRPr>
                <a:solidFill>
                  <a:srgbClr val="000000"/>
                </a:solidFill>
              </a:defRPr>
            </a:lvl3pPr>
            <a:lvl4pPr>
              <a:buClrTx/>
              <a:buSzPct val="100000"/>
              <a:buChar char="–"/>
              <a:defRPr>
                <a:solidFill>
                  <a:srgbClr val="000000"/>
                </a:solidFill>
              </a:defRPr>
            </a:lvl4pPr>
            <a:lvl5pPr>
              <a:buClrTx/>
              <a:buSzPct val="100000"/>
              <a:buChar char="»"/>
              <a:defRPr>
                <a:solidFill>
                  <a:srgbClr val="000000"/>
                </a:solidFill>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4341" name="Slide Number"/>
          <p:cNvSpPr txBox="1">
            <a:spLocks noGrp="1"/>
          </p:cNvSpPr>
          <p:nvPr>
            <p:ph type="sldNum" sz="quarter" idx="2"/>
          </p:nvPr>
        </p:nvSpPr>
        <p:spPr>
          <a:xfrm>
            <a:off x="8156292" y="6248400"/>
            <a:ext cx="301909" cy="288824"/>
          </a:xfrm>
          <a:prstGeom prst="rect">
            <a:avLst/>
          </a:prstGeom>
        </p:spPr>
        <p:txBody>
          <a:bodyPr/>
          <a:lstStyle>
            <a:lvl1pPr>
              <a:defRPr sz="1400">
                <a:solidFill>
                  <a:srgbClr val="000000"/>
                </a:solidFill>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3395046150"/>
      </p:ext>
    </p:extLst>
  </p:cSld>
  <p:clrMapOvr>
    <a:masterClrMapping/>
  </p:clrMapOvr>
  <p:transition spd="med"/>
</p:sldLayout>
</file>

<file path=ppt/slideLayouts/slideLayout399.xml><?xml version="1.0" encoding="utf-8"?>
<p:sldLayout xmlns:a="http://schemas.openxmlformats.org/drawingml/2006/main" xmlns:r="http://schemas.openxmlformats.org/officeDocument/2006/relationships" xmlns:p="http://schemas.openxmlformats.org/presentationml/2006/main" showMasterSp="0" type="tx">
  <p:cSld name="Content">
    <p:spTree>
      <p:nvGrpSpPr>
        <p:cNvPr id="1" name=""/>
        <p:cNvGrpSpPr/>
        <p:nvPr/>
      </p:nvGrpSpPr>
      <p:grpSpPr>
        <a:xfrm>
          <a:off x="0" y="0"/>
          <a:ext cx="0" cy="0"/>
          <a:chOff x="0" y="0"/>
          <a:chExt cx="0" cy="0"/>
        </a:xfrm>
      </p:grpSpPr>
      <p:sp>
        <p:nvSpPr>
          <p:cNvPr id="4348" name="Body Level One…"/>
          <p:cNvSpPr txBox="1">
            <a:spLocks noGrp="1"/>
          </p:cNvSpPr>
          <p:nvPr>
            <p:ph type="body" idx="1"/>
          </p:nvPr>
        </p:nvSpPr>
        <p:spPr>
          <a:xfrm>
            <a:off x="685800" y="609600"/>
            <a:ext cx="7772400" cy="5486400"/>
          </a:xfrm>
          <a:prstGeom prst="rect">
            <a:avLst/>
          </a:prstGeom>
        </p:spPr>
        <p:txBody>
          <a:bodyPr/>
          <a:lstStyle>
            <a:lvl1pPr>
              <a:buClrTx/>
              <a:buSzPct val="100000"/>
              <a:buChar char="•"/>
              <a:defRPr>
                <a:solidFill>
                  <a:srgbClr val="000000"/>
                </a:solidFill>
              </a:defRPr>
            </a:lvl1pPr>
            <a:lvl2pPr>
              <a:buClrTx/>
              <a:buSzPct val="100000"/>
              <a:buChar char="–"/>
              <a:defRPr>
                <a:solidFill>
                  <a:srgbClr val="000000"/>
                </a:solidFill>
              </a:defRPr>
            </a:lvl2pPr>
            <a:lvl3pPr>
              <a:buClrTx/>
              <a:buSzPct val="100000"/>
              <a:buChar char="•"/>
              <a:defRPr>
                <a:solidFill>
                  <a:srgbClr val="000000"/>
                </a:solidFill>
              </a:defRPr>
            </a:lvl3pPr>
            <a:lvl4pPr>
              <a:buClrTx/>
              <a:buSzPct val="100000"/>
              <a:buChar char="–"/>
              <a:defRPr>
                <a:solidFill>
                  <a:srgbClr val="000000"/>
                </a:solidFill>
              </a:defRPr>
            </a:lvl4pPr>
            <a:lvl5pPr>
              <a:buClrTx/>
              <a:buSzPct val="100000"/>
              <a:buChar char="»"/>
              <a:defRPr>
                <a:solidFill>
                  <a:srgbClr val="000000"/>
                </a:solidFill>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4349" name="Slide Number"/>
          <p:cNvSpPr txBox="1">
            <a:spLocks noGrp="1"/>
          </p:cNvSpPr>
          <p:nvPr>
            <p:ph type="sldNum" sz="quarter" idx="2"/>
          </p:nvPr>
        </p:nvSpPr>
        <p:spPr>
          <a:xfrm>
            <a:off x="8156292" y="6248400"/>
            <a:ext cx="301909" cy="288824"/>
          </a:xfrm>
          <a:prstGeom prst="rect">
            <a:avLst/>
          </a:prstGeom>
        </p:spPr>
        <p:txBody>
          <a:bodyPr/>
          <a:lstStyle>
            <a:lvl1pPr>
              <a:defRPr sz="1400">
                <a:solidFill>
                  <a:srgbClr val="000000"/>
                </a:solidFill>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3781626333"/>
      </p:ext>
    </p:extLst>
  </p:cSld>
  <p:clrMapOvr>
    <a:masterClrMapping/>
  </p:clrMapOvr>
  <p:transition spd="med"/>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4">
            <a:extLst>
              <a:ext uri="{FF2B5EF4-FFF2-40B4-BE49-F238E27FC236}">
                <a16:creationId xmlns:a16="http://schemas.microsoft.com/office/drawing/2014/main" id="{0DFFB772-8F11-C542-9E92-BA0450C20C80}"/>
              </a:ext>
            </a:extLst>
          </p:cNvPr>
          <p:cNvSpPr>
            <a:spLocks noGrp="1" noChangeArrowheads="1"/>
          </p:cNvSpPr>
          <p:nvPr>
            <p:ph type="dt" sz="half" idx="10"/>
          </p:nvPr>
        </p:nvSpPr>
        <p:spPr>
          <a:ln/>
        </p:spPr>
        <p:txBody>
          <a:bodyPr/>
          <a:lstStyle>
            <a:lvl1pPr>
              <a:defRPr/>
            </a:lvl1pPr>
          </a:lstStyle>
          <a:p>
            <a:pPr>
              <a:defRPr/>
            </a:pPr>
            <a:endParaRPr lang="en-US"/>
          </a:p>
        </p:txBody>
      </p:sp>
      <p:sp>
        <p:nvSpPr>
          <p:cNvPr id="6" name="Rectangle 45">
            <a:extLst>
              <a:ext uri="{FF2B5EF4-FFF2-40B4-BE49-F238E27FC236}">
                <a16:creationId xmlns:a16="http://schemas.microsoft.com/office/drawing/2014/main" id="{12ADEAB8-817A-9E4F-808E-5EB0DED5138C}"/>
              </a:ext>
            </a:extLst>
          </p:cNvPr>
          <p:cNvSpPr>
            <a:spLocks noGrp="1" noChangeArrowheads="1"/>
          </p:cNvSpPr>
          <p:nvPr>
            <p:ph type="ftr" sz="quarter" idx="11"/>
          </p:nvPr>
        </p:nvSpPr>
        <p:spPr>
          <a:ln/>
        </p:spPr>
        <p:txBody>
          <a:bodyPr/>
          <a:lstStyle>
            <a:lvl1pPr>
              <a:defRPr/>
            </a:lvl1pPr>
          </a:lstStyle>
          <a:p>
            <a:pPr>
              <a:defRPr/>
            </a:pPr>
            <a:endParaRPr lang="en-US"/>
          </a:p>
        </p:txBody>
      </p:sp>
      <p:sp>
        <p:nvSpPr>
          <p:cNvPr id="7" name="Rectangle 46">
            <a:extLst>
              <a:ext uri="{FF2B5EF4-FFF2-40B4-BE49-F238E27FC236}">
                <a16:creationId xmlns:a16="http://schemas.microsoft.com/office/drawing/2014/main" id="{C00398B1-6C99-FE42-B16C-1BDB49DB88DD}"/>
              </a:ext>
            </a:extLst>
          </p:cNvPr>
          <p:cNvSpPr>
            <a:spLocks noGrp="1" noChangeArrowheads="1"/>
          </p:cNvSpPr>
          <p:nvPr>
            <p:ph type="sldNum" sz="quarter" idx="12"/>
          </p:nvPr>
        </p:nvSpPr>
        <p:spPr>
          <a:ln/>
        </p:spPr>
        <p:txBody>
          <a:bodyPr/>
          <a:lstStyle>
            <a:lvl1pPr>
              <a:defRPr/>
            </a:lvl1pPr>
          </a:lstStyle>
          <a:p>
            <a:fld id="{E2857169-0A7E-FF45-B1D9-DA241EAEF8C6}" type="slidenum">
              <a:rPr lang="en-US" altLang="en-US"/>
              <a:pPr/>
              <a:t>‹#›</a:t>
            </a:fld>
            <a:endParaRPr lang="en-US" altLang="en-US"/>
          </a:p>
        </p:txBody>
      </p:sp>
    </p:spTree>
    <p:extLst>
      <p:ext uri="{BB962C8B-B14F-4D97-AF65-F5344CB8AC3E}">
        <p14:creationId xmlns:p14="http://schemas.microsoft.com/office/powerpoint/2010/main" val="1572624579"/>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7">
            <a:extLst>
              <a:ext uri="{FF2B5EF4-FFF2-40B4-BE49-F238E27FC236}">
                <a16:creationId xmlns:a16="http://schemas.microsoft.com/office/drawing/2014/main" id="{1679E101-94F3-094C-BC3C-7047E02CCB98}"/>
              </a:ext>
            </a:extLst>
          </p:cNvPr>
          <p:cNvSpPr>
            <a:spLocks noGrp="1" noChangeArrowheads="1"/>
          </p:cNvSpPr>
          <p:nvPr>
            <p:ph type="dt" sz="half" idx="10"/>
          </p:nvPr>
        </p:nvSpPr>
        <p:spPr>
          <a:ln/>
        </p:spPr>
        <p:txBody>
          <a:bodyPr/>
          <a:lstStyle>
            <a:lvl1pPr>
              <a:defRPr/>
            </a:lvl1pPr>
          </a:lstStyle>
          <a:p>
            <a:pPr>
              <a:defRPr/>
            </a:pPr>
            <a:endParaRPr lang="en-US"/>
          </a:p>
        </p:txBody>
      </p:sp>
      <p:sp>
        <p:nvSpPr>
          <p:cNvPr id="3" name="Rectangle 8">
            <a:extLst>
              <a:ext uri="{FF2B5EF4-FFF2-40B4-BE49-F238E27FC236}">
                <a16:creationId xmlns:a16="http://schemas.microsoft.com/office/drawing/2014/main" id="{DE4EB531-51E5-7E44-B912-F644C68444A7}"/>
              </a:ext>
            </a:extLst>
          </p:cNvPr>
          <p:cNvSpPr>
            <a:spLocks noGrp="1" noChangeArrowheads="1"/>
          </p:cNvSpPr>
          <p:nvPr>
            <p:ph type="ftr" sz="quarter" idx="11"/>
          </p:nvPr>
        </p:nvSpPr>
        <p:spPr>
          <a:ln/>
        </p:spPr>
        <p:txBody>
          <a:bodyPr/>
          <a:lstStyle>
            <a:lvl1pPr>
              <a:defRPr/>
            </a:lvl1pPr>
          </a:lstStyle>
          <a:p>
            <a:pPr>
              <a:defRPr/>
            </a:pPr>
            <a:endParaRPr lang="en-US"/>
          </a:p>
        </p:txBody>
      </p:sp>
      <p:sp>
        <p:nvSpPr>
          <p:cNvPr id="4" name="Rectangle 9">
            <a:extLst>
              <a:ext uri="{FF2B5EF4-FFF2-40B4-BE49-F238E27FC236}">
                <a16:creationId xmlns:a16="http://schemas.microsoft.com/office/drawing/2014/main" id="{0CEAC872-C66D-9C46-A2B5-3C4A5A9A0A76}"/>
              </a:ext>
            </a:extLst>
          </p:cNvPr>
          <p:cNvSpPr>
            <a:spLocks noGrp="1" noChangeArrowheads="1"/>
          </p:cNvSpPr>
          <p:nvPr>
            <p:ph type="sldNum" sz="quarter" idx="12"/>
          </p:nvPr>
        </p:nvSpPr>
        <p:spPr>
          <a:ln/>
        </p:spPr>
        <p:txBody>
          <a:bodyPr/>
          <a:lstStyle>
            <a:lvl1pPr>
              <a:defRPr/>
            </a:lvl1pPr>
          </a:lstStyle>
          <a:p>
            <a:fld id="{8BD22A11-1FEF-8F43-87F0-229A83BE3267}" type="slidenum">
              <a:rPr lang="en-US" altLang="en-US"/>
              <a:pPr/>
              <a:t>‹#›</a:t>
            </a:fld>
            <a:endParaRPr lang="en-US" altLang="en-US"/>
          </a:p>
        </p:txBody>
      </p:sp>
    </p:spTree>
    <p:extLst>
      <p:ext uri="{BB962C8B-B14F-4D97-AF65-F5344CB8AC3E}">
        <p14:creationId xmlns:p14="http://schemas.microsoft.com/office/powerpoint/2010/main" val="2016179189"/>
      </p:ext>
    </p:extLst>
  </p:cSld>
  <p:clrMapOvr>
    <a:masterClrMapping/>
  </p:clrMapOvr>
</p:sldLayout>
</file>

<file path=ppt/slideLayouts/slideLayout400.xml><?xml version="1.0" encoding="utf-8"?>
<p:sldLayout xmlns:a="http://schemas.openxmlformats.org/drawingml/2006/main" xmlns:r="http://schemas.openxmlformats.org/officeDocument/2006/relationships" xmlns:p="http://schemas.openxmlformats.org/presentationml/2006/main" showMasterSp="0" type="tx">
  <p:cSld name="10_Title Slide">
    <p:spTree>
      <p:nvGrpSpPr>
        <p:cNvPr id="1" name=""/>
        <p:cNvGrpSpPr/>
        <p:nvPr/>
      </p:nvGrpSpPr>
      <p:grpSpPr>
        <a:xfrm>
          <a:off x="0" y="0"/>
          <a:ext cx="0" cy="0"/>
          <a:chOff x="0" y="0"/>
          <a:chExt cx="0" cy="0"/>
        </a:xfrm>
      </p:grpSpPr>
      <p:sp>
        <p:nvSpPr>
          <p:cNvPr id="4356" name="Title Text"/>
          <p:cNvSpPr txBox="1">
            <a:spLocks noGrp="1"/>
          </p:cNvSpPr>
          <p:nvPr>
            <p:ph type="title"/>
          </p:nvPr>
        </p:nvSpPr>
        <p:spPr>
          <a:xfrm>
            <a:off x="685800" y="2130425"/>
            <a:ext cx="7772400" cy="1470026"/>
          </a:xfrm>
          <a:prstGeom prst="rect">
            <a:avLst/>
          </a:prstGeom>
        </p:spPr>
        <p:txBody>
          <a:bodyPr/>
          <a:lstStyle>
            <a:lvl1pPr>
              <a:defRPr>
                <a:solidFill>
                  <a:srgbClr val="000000"/>
                </a:solidFill>
                <a:latin typeface="Times New Roman"/>
                <a:ea typeface="Times New Roman"/>
                <a:cs typeface="Times New Roman"/>
                <a:sym typeface="Times New Roman"/>
              </a:defRPr>
            </a:lvl1pPr>
          </a:lstStyle>
          <a:p>
            <a:pPr>
              <a:defRPr>
                <a:effectLst/>
              </a:defRPr>
            </a:pPr>
            <a:r>
              <a:t>Title Text</a:t>
            </a:r>
          </a:p>
        </p:txBody>
      </p:sp>
      <p:sp>
        <p:nvSpPr>
          <p:cNvPr id="4357" name="Body Level One…"/>
          <p:cNvSpPr txBox="1">
            <a:spLocks noGrp="1"/>
          </p:cNvSpPr>
          <p:nvPr>
            <p:ph type="body" sz="quarter" idx="1"/>
          </p:nvPr>
        </p:nvSpPr>
        <p:spPr>
          <a:xfrm>
            <a:off x="1371600" y="3886200"/>
            <a:ext cx="6400800" cy="1752600"/>
          </a:xfrm>
          <a:prstGeom prst="rect">
            <a:avLst/>
          </a:prstGeom>
        </p:spPr>
        <p:txBody>
          <a:bodyPr/>
          <a:lstStyle>
            <a:lvl1pPr marL="0" indent="0" algn="ctr">
              <a:buClrTx/>
              <a:buSzTx/>
              <a:buNone/>
              <a:defRPr>
                <a:solidFill>
                  <a:srgbClr val="000000"/>
                </a:solidFill>
                <a:latin typeface="Times New Roman"/>
                <a:ea typeface="Times New Roman"/>
                <a:cs typeface="Times New Roman"/>
                <a:sym typeface="Times New Roman"/>
              </a:defRPr>
            </a:lvl1pPr>
            <a:lvl2pPr marL="0" indent="457200" algn="ctr">
              <a:buClrTx/>
              <a:buSzTx/>
              <a:buNone/>
              <a:defRPr>
                <a:solidFill>
                  <a:srgbClr val="000000"/>
                </a:solidFill>
                <a:latin typeface="Times New Roman"/>
                <a:ea typeface="Times New Roman"/>
                <a:cs typeface="Times New Roman"/>
                <a:sym typeface="Times New Roman"/>
              </a:defRPr>
            </a:lvl2pPr>
            <a:lvl3pPr marL="0" indent="914400" algn="ctr">
              <a:buClrTx/>
              <a:buSzTx/>
              <a:buNone/>
              <a:defRPr>
                <a:solidFill>
                  <a:srgbClr val="000000"/>
                </a:solidFill>
                <a:latin typeface="Times New Roman"/>
                <a:ea typeface="Times New Roman"/>
                <a:cs typeface="Times New Roman"/>
                <a:sym typeface="Times New Roman"/>
              </a:defRPr>
            </a:lvl3pPr>
            <a:lvl4pPr marL="0" indent="1371600" algn="ctr">
              <a:buClrTx/>
              <a:buSzTx/>
              <a:buNone/>
              <a:defRPr>
                <a:solidFill>
                  <a:srgbClr val="000000"/>
                </a:solidFill>
                <a:latin typeface="Times New Roman"/>
                <a:ea typeface="Times New Roman"/>
                <a:cs typeface="Times New Roman"/>
                <a:sym typeface="Times New Roman"/>
              </a:defRPr>
            </a:lvl4pPr>
            <a:lvl5pPr marL="0" indent="1828800" algn="ctr">
              <a:buClrTx/>
              <a:buSzTx/>
              <a:buNone/>
              <a:defRPr>
                <a:solidFill>
                  <a:srgbClr val="000000"/>
                </a:solidFill>
                <a:latin typeface="Times New Roman"/>
                <a:ea typeface="Times New Roman"/>
                <a:cs typeface="Times New Roman"/>
                <a:sym typeface="Times New Roman"/>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4358" name="Slide Number"/>
          <p:cNvSpPr txBox="1">
            <a:spLocks noGrp="1"/>
          </p:cNvSpPr>
          <p:nvPr>
            <p:ph type="sldNum" sz="quarter" idx="2"/>
          </p:nvPr>
        </p:nvSpPr>
        <p:spPr>
          <a:xfrm>
            <a:off x="8176259" y="6248400"/>
            <a:ext cx="281941" cy="287087"/>
          </a:xfrm>
          <a:prstGeom prst="rect">
            <a:avLst/>
          </a:prstGeom>
        </p:spPr>
        <p:txBody>
          <a:bodyPr/>
          <a:lstStyle>
            <a:lvl1pPr>
              <a:defRPr sz="1400">
                <a:solidFill>
                  <a:srgbClr val="000000"/>
                </a:solidFill>
                <a:latin typeface="Times New Roman"/>
                <a:ea typeface="Times New Roman"/>
                <a:cs typeface="Times New Roman"/>
                <a:sym typeface="Times New Roman"/>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1006930957"/>
      </p:ext>
    </p:extLst>
  </p:cSld>
  <p:clrMapOvr>
    <a:masterClrMapping/>
  </p:clrMapOvr>
  <p:transition spd="med"/>
</p:sldLayout>
</file>

<file path=ppt/slideLayouts/slideLayout401.xml><?xml version="1.0" encoding="utf-8"?>
<p:sldLayout xmlns:a="http://schemas.openxmlformats.org/drawingml/2006/main" xmlns:r="http://schemas.openxmlformats.org/officeDocument/2006/relationships" xmlns:p="http://schemas.openxmlformats.org/presentationml/2006/main" showMasterSp="0" type="tx">
  <p:cSld name="15_Title and Content">
    <p:spTree>
      <p:nvGrpSpPr>
        <p:cNvPr id="1" name=""/>
        <p:cNvGrpSpPr/>
        <p:nvPr/>
      </p:nvGrpSpPr>
      <p:grpSpPr>
        <a:xfrm>
          <a:off x="0" y="0"/>
          <a:ext cx="0" cy="0"/>
          <a:chOff x="0" y="0"/>
          <a:chExt cx="0" cy="0"/>
        </a:xfrm>
      </p:grpSpPr>
      <p:sp>
        <p:nvSpPr>
          <p:cNvPr id="4365" name="Title Text"/>
          <p:cNvSpPr txBox="1">
            <a:spLocks noGrp="1"/>
          </p:cNvSpPr>
          <p:nvPr>
            <p:ph type="title"/>
          </p:nvPr>
        </p:nvSpPr>
        <p:spPr>
          <a:xfrm>
            <a:off x="685800" y="609600"/>
            <a:ext cx="7772400" cy="1143000"/>
          </a:xfrm>
          <a:prstGeom prst="rect">
            <a:avLst/>
          </a:prstGeom>
        </p:spPr>
        <p:txBody>
          <a:bodyPr/>
          <a:lstStyle>
            <a:lvl1pPr>
              <a:defRPr>
                <a:solidFill>
                  <a:srgbClr val="000000"/>
                </a:solidFill>
                <a:latin typeface="Times New Roman"/>
                <a:ea typeface="Times New Roman"/>
                <a:cs typeface="Times New Roman"/>
                <a:sym typeface="Times New Roman"/>
              </a:defRPr>
            </a:lvl1pPr>
          </a:lstStyle>
          <a:p>
            <a:pPr>
              <a:defRPr>
                <a:effectLst/>
              </a:defRPr>
            </a:pPr>
            <a:r>
              <a:t>Title Text</a:t>
            </a:r>
          </a:p>
        </p:txBody>
      </p:sp>
      <p:sp>
        <p:nvSpPr>
          <p:cNvPr id="4366" name="Body Level One…"/>
          <p:cNvSpPr txBox="1">
            <a:spLocks noGrp="1"/>
          </p:cNvSpPr>
          <p:nvPr>
            <p:ph type="body" idx="1"/>
          </p:nvPr>
        </p:nvSpPr>
        <p:spPr>
          <a:xfrm>
            <a:off x="685800" y="1981200"/>
            <a:ext cx="7772400" cy="4114800"/>
          </a:xfrm>
          <a:prstGeom prst="rect">
            <a:avLst/>
          </a:prstGeom>
        </p:spPr>
        <p:txBody>
          <a:bodyPr/>
          <a:lstStyle>
            <a:lvl1pPr>
              <a:buClrTx/>
              <a:buSzPct val="100000"/>
              <a:buChar char="•"/>
              <a:defRPr>
                <a:solidFill>
                  <a:srgbClr val="000000"/>
                </a:solidFill>
                <a:latin typeface="Times New Roman"/>
                <a:ea typeface="Times New Roman"/>
                <a:cs typeface="Times New Roman"/>
                <a:sym typeface="Times New Roman"/>
              </a:defRPr>
            </a:lvl1pPr>
            <a:lvl2pPr>
              <a:buClrTx/>
              <a:buSzPct val="100000"/>
              <a:buChar char="–"/>
              <a:defRPr>
                <a:solidFill>
                  <a:srgbClr val="000000"/>
                </a:solidFill>
                <a:latin typeface="Times New Roman"/>
                <a:ea typeface="Times New Roman"/>
                <a:cs typeface="Times New Roman"/>
                <a:sym typeface="Times New Roman"/>
              </a:defRPr>
            </a:lvl2pPr>
            <a:lvl3pPr>
              <a:buClrTx/>
              <a:buSzPct val="100000"/>
              <a:buChar char="•"/>
              <a:defRPr>
                <a:solidFill>
                  <a:srgbClr val="000000"/>
                </a:solidFill>
                <a:latin typeface="Times New Roman"/>
                <a:ea typeface="Times New Roman"/>
                <a:cs typeface="Times New Roman"/>
                <a:sym typeface="Times New Roman"/>
              </a:defRPr>
            </a:lvl3pPr>
            <a:lvl4pPr>
              <a:buClrTx/>
              <a:buSzPct val="100000"/>
              <a:buChar char="–"/>
              <a:defRPr>
                <a:solidFill>
                  <a:srgbClr val="000000"/>
                </a:solidFill>
                <a:latin typeface="Times New Roman"/>
                <a:ea typeface="Times New Roman"/>
                <a:cs typeface="Times New Roman"/>
                <a:sym typeface="Times New Roman"/>
              </a:defRPr>
            </a:lvl4pPr>
            <a:lvl5pPr>
              <a:buClrTx/>
              <a:buSzPct val="100000"/>
              <a:buChar char="»"/>
              <a:defRPr>
                <a:solidFill>
                  <a:srgbClr val="000000"/>
                </a:solidFill>
                <a:latin typeface="Times New Roman"/>
                <a:ea typeface="Times New Roman"/>
                <a:cs typeface="Times New Roman"/>
                <a:sym typeface="Times New Roman"/>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4367" name="Slide Number"/>
          <p:cNvSpPr txBox="1">
            <a:spLocks noGrp="1"/>
          </p:cNvSpPr>
          <p:nvPr>
            <p:ph type="sldNum" sz="quarter" idx="2"/>
          </p:nvPr>
        </p:nvSpPr>
        <p:spPr>
          <a:xfrm>
            <a:off x="8176259" y="6248400"/>
            <a:ext cx="281941" cy="287087"/>
          </a:xfrm>
          <a:prstGeom prst="rect">
            <a:avLst/>
          </a:prstGeom>
        </p:spPr>
        <p:txBody>
          <a:bodyPr/>
          <a:lstStyle>
            <a:lvl1pPr>
              <a:defRPr sz="1400">
                <a:solidFill>
                  <a:srgbClr val="000000"/>
                </a:solidFill>
                <a:latin typeface="Times New Roman"/>
                <a:ea typeface="Times New Roman"/>
                <a:cs typeface="Times New Roman"/>
                <a:sym typeface="Times New Roman"/>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927470387"/>
      </p:ext>
    </p:extLst>
  </p:cSld>
  <p:clrMapOvr>
    <a:masterClrMapping/>
  </p:clrMapOvr>
  <p:transition spd="med"/>
</p:sldLayout>
</file>

<file path=ppt/slideLayouts/slideLayout402.xml><?xml version="1.0" encoding="utf-8"?>
<p:sldLayout xmlns:a="http://schemas.openxmlformats.org/drawingml/2006/main" xmlns:r="http://schemas.openxmlformats.org/officeDocument/2006/relationships" xmlns:p="http://schemas.openxmlformats.org/presentationml/2006/main" showMasterSp="0" type="tx">
  <p:cSld name="15_Section Header">
    <p:spTree>
      <p:nvGrpSpPr>
        <p:cNvPr id="1" name=""/>
        <p:cNvGrpSpPr/>
        <p:nvPr/>
      </p:nvGrpSpPr>
      <p:grpSpPr>
        <a:xfrm>
          <a:off x="0" y="0"/>
          <a:ext cx="0" cy="0"/>
          <a:chOff x="0" y="0"/>
          <a:chExt cx="0" cy="0"/>
        </a:xfrm>
      </p:grpSpPr>
      <p:sp>
        <p:nvSpPr>
          <p:cNvPr id="4374" name="Title Text"/>
          <p:cNvSpPr txBox="1">
            <a:spLocks noGrp="1"/>
          </p:cNvSpPr>
          <p:nvPr>
            <p:ph type="title"/>
          </p:nvPr>
        </p:nvSpPr>
        <p:spPr>
          <a:xfrm>
            <a:off x="722312" y="4406900"/>
            <a:ext cx="7772401" cy="1362075"/>
          </a:xfrm>
          <a:prstGeom prst="rect">
            <a:avLst/>
          </a:prstGeom>
        </p:spPr>
        <p:txBody>
          <a:bodyPr anchor="t"/>
          <a:lstStyle>
            <a:lvl1pPr algn="l">
              <a:defRPr sz="4000" b="1" cap="all">
                <a:solidFill>
                  <a:srgbClr val="000000"/>
                </a:solidFill>
                <a:latin typeface="Times New Roman"/>
                <a:ea typeface="Times New Roman"/>
                <a:cs typeface="Times New Roman"/>
                <a:sym typeface="Times New Roman"/>
              </a:defRPr>
            </a:lvl1pPr>
          </a:lstStyle>
          <a:p>
            <a:pPr>
              <a:defRPr>
                <a:effectLst/>
              </a:defRPr>
            </a:pPr>
            <a:r>
              <a:t>Title Text</a:t>
            </a:r>
          </a:p>
        </p:txBody>
      </p:sp>
      <p:sp>
        <p:nvSpPr>
          <p:cNvPr id="4375" name="Body Level One…"/>
          <p:cNvSpPr txBox="1">
            <a:spLocks noGrp="1"/>
          </p:cNvSpPr>
          <p:nvPr>
            <p:ph type="body" sz="quarter" idx="1"/>
          </p:nvPr>
        </p:nvSpPr>
        <p:spPr>
          <a:xfrm>
            <a:off x="722312" y="2906714"/>
            <a:ext cx="7772401" cy="1500188"/>
          </a:xfrm>
          <a:prstGeom prst="rect">
            <a:avLst/>
          </a:prstGeom>
        </p:spPr>
        <p:txBody>
          <a:bodyPr anchor="b"/>
          <a:lstStyle>
            <a:lvl1pPr marL="0" indent="0">
              <a:spcBef>
                <a:spcPts val="400"/>
              </a:spcBef>
              <a:buClrTx/>
              <a:buSzTx/>
              <a:buNone/>
              <a:defRPr sz="2000">
                <a:solidFill>
                  <a:srgbClr val="000000"/>
                </a:solidFill>
                <a:latin typeface="Times New Roman"/>
                <a:ea typeface="Times New Roman"/>
                <a:cs typeface="Times New Roman"/>
                <a:sym typeface="Times New Roman"/>
              </a:defRPr>
            </a:lvl1pPr>
            <a:lvl2pPr marL="0" indent="457200">
              <a:spcBef>
                <a:spcPts val="400"/>
              </a:spcBef>
              <a:buClrTx/>
              <a:buSzTx/>
              <a:buNone/>
              <a:defRPr sz="2000">
                <a:solidFill>
                  <a:srgbClr val="000000"/>
                </a:solidFill>
                <a:latin typeface="Times New Roman"/>
                <a:ea typeface="Times New Roman"/>
                <a:cs typeface="Times New Roman"/>
                <a:sym typeface="Times New Roman"/>
              </a:defRPr>
            </a:lvl2pPr>
            <a:lvl3pPr marL="0" indent="914400">
              <a:spcBef>
                <a:spcPts val="400"/>
              </a:spcBef>
              <a:buClrTx/>
              <a:buSzTx/>
              <a:buNone/>
              <a:defRPr sz="2000">
                <a:solidFill>
                  <a:srgbClr val="000000"/>
                </a:solidFill>
                <a:latin typeface="Times New Roman"/>
                <a:ea typeface="Times New Roman"/>
                <a:cs typeface="Times New Roman"/>
                <a:sym typeface="Times New Roman"/>
              </a:defRPr>
            </a:lvl3pPr>
            <a:lvl4pPr marL="0" indent="1371600">
              <a:spcBef>
                <a:spcPts val="400"/>
              </a:spcBef>
              <a:buClrTx/>
              <a:buSzTx/>
              <a:buNone/>
              <a:defRPr sz="2000">
                <a:solidFill>
                  <a:srgbClr val="000000"/>
                </a:solidFill>
                <a:latin typeface="Times New Roman"/>
                <a:ea typeface="Times New Roman"/>
                <a:cs typeface="Times New Roman"/>
                <a:sym typeface="Times New Roman"/>
              </a:defRPr>
            </a:lvl4pPr>
            <a:lvl5pPr marL="0" indent="1828800">
              <a:spcBef>
                <a:spcPts val="400"/>
              </a:spcBef>
              <a:buClrTx/>
              <a:buSzTx/>
              <a:buNone/>
              <a:defRPr sz="2000">
                <a:solidFill>
                  <a:srgbClr val="000000"/>
                </a:solidFill>
                <a:latin typeface="Times New Roman"/>
                <a:ea typeface="Times New Roman"/>
                <a:cs typeface="Times New Roman"/>
                <a:sym typeface="Times New Roman"/>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4376" name="Slide Number"/>
          <p:cNvSpPr txBox="1">
            <a:spLocks noGrp="1"/>
          </p:cNvSpPr>
          <p:nvPr>
            <p:ph type="sldNum" sz="quarter" idx="2"/>
          </p:nvPr>
        </p:nvSpPr>
        <p:spPr>
          <a:xfrm>
            <a:off x="8176259" y="6248400"/>
            <a:ext cx="281941" cy="287087"/>
          </a:xfrm>
          <a:prstGeom prst="rect">
            <a:avLst/>
          </a:prstGeom>
        </p:spPr>
        <p:txBody>
          <a:bodyPr/>
          <a:lstStyle>
            <a:lvl1pPr>
              <a:defRPr sz="1400">
                <a:solidFill>
                  <a:srgbClr val="000000"/>
                </a:solidFill>
                <a:latin typeface="Times New Roman"/>
                <a:ea typeface="Times New Roman"/>
                <a:cs typeface="Times New Roman"/>
                <a:sym typeface="Times New Roman"/>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818306965"/>
      </p:ext>
    </p:extLst>
  </p:cSld>
  <p:clrMapOvr>
    <a:masterClrMapping/>
  </p:clrMapOvr>
  <p:transition spd="med"/>
</p:sldLayout>
</file>

<file path=ppt/slideLayouts/slideLayout403.xml><?xml version="1.0" encoding="utf-8"?>
<p:sldLayout xmlns:a="http://schemas.openxmlformats.org/drawingml/2006/main" xmlns:r="http://schemas.openxmlformats.org/officeDocument/2006/relationships" xmlns:p="http://schemas.openxmlformats.org/presentationml/2006/main" showMasterSp="0" type="tx">
  <p:cSld name="15_Two Content">
    <p:spTree>
      <p:nvGrpSpPr>
        <p:cNvPr id="1" name=""/>
        <p:cNvGrpSpPr/>
        <p:nvPr/>
      </p:nvGrpSpPr>
      <p:grpSpPr>
        <a:xfrm>
          <a:off x="0" y="0"/>
          <a:ext cx="0" cy="0"/>
          <a:chOff x="0" y="0"/>
          <a:chExt cx="0" cy="0"/>
        </a:xfrm>
      </p:grpSpPr>
      <p:sp>
        <p:nvSpPr>
          <p:cNvPr id="4383" name="Title Text"/>
          <p:cNvSpPr txBox="1">
            <a:spLocks noGrp="1"/>
          </p:cNvSpPr>
          <p:nvPr>
            <p:ph type="title"/>
          </p:nvPr>
        </p:nvSpPr>
        <p:spPr>
          <a:xfrm>
            <a:off x="685800" y="609600"/>
            <a:ext cx="7772400" cy="1143000"/>
          </a:xfrm>
          <a:prstGeom prst="rect">
            <a:avLst/>
          </a:prstGeom>
        </p:spPr>
        <p:txBody>
          <a:bodyPr/>
          <a:lstStyle>
            <a:lvl1pPr>
              <a:defRPr>
                <a:solidFill>
                  <a:srgbClr val="000000"/>
                </a:solidFill>
                <a:latin typeface="Times New Roman"/>
                <a:ea typeface="Times New Roman"/>
                <a:cs typeface="Times New Roman"/>
                <a:sym typeface="Times New Roman"/>
              </a:defRPr>
            </a:lvl1pPr>
          </a:lstStyle>
          <a:p>
            <a:pPr>
              <a:defRPr>
                <a:effectLst/>
              </a:defRPr>
            </a:pPr>
            <a:r>
              <a:t>Title Text</a:t>
            </a:r>
          </a:p>
        </p:txBody>
      </p:sp>
      <p:sp>
        <p:nvSpPr>
          <p:cNvPr id="4384" name="Body Level One…"/>
          <p:cNvSpPr txBox="1">
            <a:spLocks noGrp="1"/>
          </p:cNvSpPr>
          <p:nvPr>
            <p:ph type="body" sz="half" idx="1"/>
          </p:nvPr>
        </p:nvSpPr>
        <p:spPr>
          <a:xfrm>
            <a:off x="685800" y="1981200"/>
            <a:ext cx="3810000" cy="4114800"/>
          </a:xfrm>
          <a:prstGeom prst="rect">
            <a:avLst/>
          </a:prstGeom>
        </p:spPr>
        <p:txBody>
          <a:bodyPr/>
          <a:lstStyle>
            <a:lvl1pPr>
              <a:spcBef>
                <a:spcPts val="600"/>
              </a:spcBef>
              <a:buClrTx/>
              <a:buSzPct val="100000"/>
              <a:buChar char="•"/>
              <a:defRPr sz="2800">
                <a:solidFill>
                  <a:srgbClr val="000000"/>
                </a:solidFill>
                <a:latin typeface="Times New Roman"/>
                <a:ea typeface="Times New Roman"/>
                <a:cs typeface="Times New Roman"/>
                <a:sym typeface="Times New Roman"/>
              </a:defRPr>
            </a:lvl1pPr>
            <a:lvl2pPr marL="790575" indent="-333375">
              <a:spcBef>
                <a:spcPts val="600"/>
              </a:spcBef>
              <a:buClrTx/>
              <a:buSzPct val="100000"/>
              <a:buChar char="–"/>
              <a:defRPr sz="2800">
                <a:solidFill>
                  <a:srgbClr val="000000"/>
                </a:solidFill>
                <a:latin typeface="Times New Roman"/>
                <a:ea typeface="Times New Roman"/>
                <a:cs typeface="Times New Roman"/>
                <a:sym typeface="Times New Roman"/>
              </a:defRPr>
            </a:lvl2pPr>
            <a:lvl3pPr marL="1234439" indent="-320039">
              <a:spcBef>
                <a:spcPts val="600"/>
              </a:spcBef>
              <a:buClrTx/>
              <a:buSzPct val="100000"/>
              <a:buChar char="•"/>
              <a:defRPr sz="2800">
                <a:solidFill>
                  <a:srgbClr val="000000"/>
                </a:solidFill>
                <a:latin typeface="Times New Roman"/>
                <a:ea typeface="Times New Roman"/>
                <a:cs typeface="Times New Roman"/>
                <a:sym typeface="Times New Roman"/>
              </a:defRPr>
            </a:lvl3pPr>
            <a:lvl4pPr marL="1727200" indent="-355600">
              <a:spcBef>
                <a:spcPts val="600"/>
              </a:spcBef>
              <a:buClrTx/>
              <a:buSzPct val="100000"/>
              <a:buChar char="–"/>
              <a:defRPr sz="2800">
                <a:solidFill>
                  <a:srgbClr val="000000"/>
                </a:solidFill>
                <a:latin typeface="Times New Roman"/>
                <a:ea typeface="Times New Roman"/>
                <a:cs typeface="Times New Roman"/>
                <a:sym typeface="Times New Roman"/>
              </a:defRPr>
            </a:lvl4pPr>
            <a:lvl5pPr marL="2184400" indent="-355600">
              <a:spcBef>
                <a:spcPts val="600"/>
              </a:spcBef>
              <a:buClrTx/>
              <a:buSzPct val="100000"/>
              <a:buChar char="»"/>
              <a:defRPr sz="2800">
                <a:solidFill>
                  <a:srgbClr val="000000"/>
                </a:solidFill>
                <a:latin typeface="Times New Roman"/>
                <a:ea typeface="Times New Roman"/>
                <a:cs typeface="Times New Roman"/>
                <a:sym typeface="Times New Roman"/>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4385" name="Slide Number"/>
          <p:cNvSpPr txBox="1">
            <a:spLocks noGrp="1"/>
          </p:cNvSpPr>
          <p:nvPr>
            <p:ph type="sldNum" sz="quarter" idx="2"/>
          </p:nvPr>
        </p:nvSpPr>
        <p:spPr>
          <a:xfrm>
            <a:off x="8176259" y="6248400"/>
            <a:ext cx="281941" cy="287087"/>
          </a:xfrm>
          <a:prstGeom prst="rect">
            <a:avLst/>
          </a:prstGeom>
        </p:spPr>
        <p:txBody>
          <a:bodyPr/>
          <a:lstStyle>
            <a:lvl1pPr>
              <a:defRPr sz="1400">
                <a:solidFill>
                  <a:srgbClr val="000000"/>
                </a:solidFill>
                <a:latin typeface="Times New Roman"/>
                <a:ea typeface="Times New Roman"/>
                <a:cs typeface="Times New Roman"/>
                <a:sym typeface="Times New Roman"/>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3333276376"/>
      </p:ext>
    </p:extLst>
  </p:cSld>
  <p:clrMapOvr>
    <a:masterClrMapping/>
  </p:clrMapOvr>
  <p:transition spd="med"/>
</p:sldLayout>
</file>

<file path=ppt/slideLayouts/slideLayout404.xml><?xml version="1.0" encoding="utf-8"?>
<p:sldLayout xmlns:a="http://schemas.openxmlformats.org/drawingml/2006/main" xmlns:r="http://schemas.openxmlformats.org/officeDocument/2006/relationships" xmlns:p="http://schemas.openxmlformats.org/presentationml/2006/main" showMasterSp="0" type="tx">
  <p:cSld name="15_Comparison">
    <p:spTree>
      <p:nvGrpSpPr>
        <p:cNvPr id="1" name=""/>
        <p:cNvGrpSpPr/>
        <p:nvPr/>
      </p:nvGrpSpPr>
      <p:grpSpPr>
        <a:xfrm>
          <a:off x="0" y="0"/>
          <a:ext cx="0" cy="0"/>
          <a:chOff x="0" y="0"/>
          <a:chExt cx="0" cy="0"/>
        </a:xfrm>
      </p:grpSpPr>
      <p:sp>
        <p:nvSpPr>
          <p:cNvPr id="4392" name="Title Text"/>
          <p:cNvSpPr txBox="1">
            <a:spLocks noGrp="1"/>
          </p:cNvSpPr>
          <p:nvPr>
            <p:ph type="title"/>
          </p:nvPr>
        </p:nvSpPr>
        <p:spPr>
          <a:xfrm>
            <a:off x="457200" y="274638"/>
            <a:ext cx="8229600" cy="1143001"/>
          </a:xfrm>
          <a:prstGeom prst="rect">
            <a:avLst/>
          </a:prstGeom>
        </p:spPr>
        <p:txBody>
          <a:bodyPr/>
          <a:lstStyle>
            <a:lvl1pPr>
              <a:defRPr>
                <a:solidFill>
                  <a:srgbClr val="000000"/>
                </a:solidFill>
                <a:latin typeface="Times New Roman"/>
                <a:ea typeface="Times New Roman"/>
                <a:cs typeface="Times New Roman"/>
                <a:sym typeface="Times New Roman"/>
              </a:defRPr>
            </a:lvl1pPr>
          </a:lstStyle>
          <a:p>
            <a:pPr>
              <a:defRPr>
                <a:effectLst/>
              </a:defRPr>
            </a:pPr>
            <a:r>
              <a:t>Title Text</a:t>
            </a:r>
          </a:p>
        </p:txBody>
      </p:sp>
      <p:sp>
        <p:nvSpPr>
          <p:cNvPr id="4393" name="Body Level One…"/>
          <p:cNvSpPr txBox="1">
            <a:spLocks noGrp="1"/>
          </p:cNvSpPr>
          <p:nvPr>
            <p:ph type="body" sz="quarter" idx="1"/>
          </p:nvPr>
        </p:nvSpPr>
        <p:spPr>
          <a:xfrm>
            <a:off x="457201" y="1535112"/>
            <a:ext cx="4040188" cy="639763"/>
          </a:xfrm>
          <a:prstGeom prst="rect">
            <a:avLst/>
          </a:prstGeom>
        </p:spPr>
        <p:txBody>
          <a:bodyPr anchor="b"/>
          <a:lstStyle>
            <a:lvl1pPr marL="0" indent="0">
              <a:spcBef>
                <a:spcPts val="500"/>
              </a:spcBef>
              <a:buClrTx/>
              <a:buSzTx/>
              <a:buNone/>
              <a:defRPr sz="2400" b="1">
                <a:solidFill>
                  <a:srgbClr val="000000"/>
                </a:solidFill>
                <a:latin typeface="Times New Roman"/>
                <a:ea typeface="Times New Roman"/>
                <a:cs typeface="Times New Roman"/>
                <a:sym typeface="Times New Roman"/>
              </a:defRPr>
            </a:lvl1pPr>
            <a:lvl2pPr marL="0" indent="457200">
              <a:spcBef>
                <a:spcPts val="500"/>
              </a:spcBef>
              <a:buClrTx/>
              <a:buSzTx/>
              <a:buNone/>
              <a:defRPr sz="2400" b="1">
                <a:solidFill>
                  <a:srgbClr val="000000"/>
                </a:solidFill>
                <a:latin typeface="Times New Roman"/>
                <a:ea typeface="Times New Roman"/>
                <a:cs typeface="Times New Roman"/>
                <a:sym typeface="Times New Roman"/>
              </a:defRPr>
            </a:lvl2pPr>
            <a:lvl3pPr marL="0" indent="914400">
              <a:spcBef>
                <a:spcPts val="500"/>
              </a:spcBef>
              <a:buClrTx/>
              <a:buSzTx/>
              <a:buNone/>
              <a:defRPr sz="2400" b="1">
                <a:solidFill>
                  <a:srgbClr val="000000"/>
                </a:solidFill>
                <a:latin typeface="Times New Roman"/>
                <a:ea typeface="Times New Roman"/>
                <a:cs typeface="Times New Roman"/>
                <a:sym typeface="Times New Roman"/>
              </a:defRPr>
            </a:lvl3pPr>
            <a:lvl4pPr marL="0" indent="1371600">
              <a:spcBef>
                <a:spcPts val="500"/>
              </a:spcBef>
              <a:buClrTx/>
              <a:buSzTx/>
              <a:buNone/>
              <a:defRPr sz="2400" b="1">
                <a:solidFill>
                  <a:srgbClr val="000000"/>
                </a:solidFill>
                <a:latin typeface="Times New Roman"/>
                <a:ea typeface="Times New Roman"/>
                <a:cs typeface="Times New Roman"/>
                <a:sym typeface="Times New Roman"/>
              </a:defRPr>
            </a:lvl4pPr>
            <a:lvl5pPr marL="0" indent="1828800">
              <a:spcBef>
                <a:spcPts val="500"/>
              </a:spcBef>
              <a:buClrTx/>
              <a:buSzTx/>
              <a:buNone/>
              <a:defRPr sz="2400" b="1">
                <a:solidFill>
                  <a:srgbClr val="000000"/>
                </a:solidFill>
                <a:latin typeface="Times New Roman"/>
                <a:ea typeface="Times New Roman"/>
                <a:cs typeface="Times New Roman"/>
                <a:sym typeface="Times New Roman"/>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4394" name="Text Placeholder 4"/>
          <p:cNvSpPr>
            <a:spLocks noGrp="1"/>
          </p:cNvSpPr>
          <p:nvPr>
            <p:ph type="body" sz="quarter" idx="21"/>
          </p:nvPr>
        </p:nvSpPr>
        <p:spPr>
          <a:xfrm>
            <a:off x="4645026" y="1535112"/>
            <a:ext cx="4041776" cy="639763"/>
          </a:xfrm>
          <a:prstGeom prst="rect">
            <a:avLst/>
          </a:prstGeom>
        </p:spPr>
        <p:txBody>
          <a:bodyPr anchor="b"/>
          <a:lstStyle/>
          <a:p>
            <a:pPr marL="0" indent="0">
              <a:spcBef>
                <a:spcPts val="500"/>
              </a:spcBef>
              <a:buClrTx/>
              <a:buSzTx/>
              <a:buNone/>
              <a:defRPr sz="2400" b="1">
                <a:solidFill>
                  <a:srgbClr val="000000"/>
                </a:solidFill>
                <a:effectLst/>
                <a:latin typeface="Times New Roman"/>
                <a:ea typeface="Times New Roman"/>
                <a:cs typeface="Times New Roman"/>
                <a:sym typeface="Times New Roman"/>
              </a:defRPr>
            </a:pPr>
            <a:endParaRPr/>
          </a:p>
        </p:txBody>
      </p:sp>
      <p:sp>
        <p:nvSpPr>
          <p:cNvPr id="4395" name="Slide Number"/>
          <p:cNvSpPr txBox="1">
            <a:spLocks noGrp="1"/>
          </p:cNvSpPr>
          <p:nvPr>
            <p:ph type="sldNum" sz="quarter" idx="2"/>
          </p:nvPr>
        </p:nvSpPr>
        <p:spPr>
          <a:xfrm>
            <a:off x="8176259" y="6248400"/>
            <a:ext cx="281941" cy="287087"/>
          </a:xfrm>
          <a:prstGeom prst="rect">
            <a:avLst/>
          </a:prstGeom>
        </p:spPr>
        <p:txBody>
          <a:bodyPr/>
          <a:lstStyle>
            <a:lvl1pPr>
              <a:defRPr sz="1400">
                <a:solidFill>
                  <a:srgbClr val="000000"/>
                </a:solidFill>
                <a:latin typeface="Times New Roman"/>
                <a:ea typeface="Times New Roman"/>
                <a:cs typeface="Times New Roman"/>
                <a:sym typeface="Times New Roman"/>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1012935917"/>
      </p:ext>
    </p:extLst>
  </p:cSld>
  <p:clrMapOvr>
    <a:masterClrMapping/>
  </p:clrMapOvr>
  <p:transition spd="med"/>
</p:sldLayout>
</file>

<file path=ppt/slideLayouts/slideLayout405.xml><?xml version="1.0" encoding="utf-8"?>
<p:sldLayout xmlns:a="http://schemas.openxmlformats.org/drawingml/2006/main" xmlns:r="http://schemas.openxmlformats.org/officeDocument/2006/relationships" xmlns:p="http://schemas.openxmlformats.org/presentationml/2006/main" showMasterSp="0" type="tx">
  <p:cSld name="15_Title Only">
    <p:spTree>
      <p:nvGrpSpPr>
        <p:cNvPr id="1" name=""/>
        <p:cNvGrpSpPr/>
        <p:nvPr/>
      </p:nvGrpSpPr>
      <p:grpSpPr>
        <a:xfrm>
          <a:off x="0" y="0"/>
          <a:ext cx="0" cy="0"/>
          <a:chOff x="0" y="0"/>
          <a:chExt cx="0" cy="0"/>
        </a:xfrm>
      </p:grpSpPr>
      <p:sp>
        <p:nvSpPr>
          <p:cNvPr id="4402" name="Title Text"/>
          <p:cNvSpPr txBox="1">
            <a:spLocks noGrp="1"/>
          </p:cNvSpPr>
          <p:nvPr>
            <p:ph type="title"/>
          </p:nvPr>
        </p:nvSpPr>
        <p:spPr>
          <a:xfrm>
            <a:off x="685800" y="609600"/>
            <a:ext cx="7772400" cy="1143000"/>
          </a:xfrm>
          <a:prstGeom prst="rect">
            <a:avLst/>
          </a:prstGeom>
        </p:spPr>
        <p:txBody>
          <a:bodyPr/>
          <a:lstStyle>
            <a:lvl1pPr>
              <a:defRPr>
                <a:solidFill>
                  <a:srgbClr val="000000"/>
                </a:solidFill>
                <a:latin typeface="Times New Roman"/>
                <a:ea typeface="Times New Roman"/>
                <a:cs typeface="Times New Roman"/>
                <a:sym typeface="Times New Roman"/>
              </a:defRPr>
            </a:lvl1pPr>
          </a:lstStyle>
          <a:p>
            <a:pPr>
              <a:defRPr>
                <a:effectLst/>
              </a:defRPr>
            </a:pPr>
            <a:r>
              <a:t>Title Text</a:t>
            </a:r>
          </a:p>
        </p:txBody>
      </p:sp>
      <p:sp>
        <p:nvSpPr>
          <p:cNvPr id="4403" name="Slide Number"/>
          <p:cNvSpPr txBox="1">
            <a:spLocks noGrp="1"/>
          </p:cNvSpPr>
          <p:nvPr>
            <p:ph type="sldNum" sz="quarter" idx="2"/>
          </p:nvPr>
        </p:nvSpPr>
        <p:spPr>
          <a:xfrm>
            <a:off x="8176259" y="6248400"/>
            <a:ext cx="281941" cy="287087"/>
          </a:xfrm>
          <a:prstGeom prst="rect">
            <a:avLst/>
          </a:prstGeom>
        </p:spPr>
        <p:txBody>
          <a:bodyPr/>
          <a:lstStyle>
            <a:lvl1pPr>
              <a:defRPr sz="1400">
                <a:solidFill>
                  <a:srgbClr val="000000"/>
                </a:solidFill>
                <a:latin typeface="Times New Roman"/>
                <a:ea typeface="Times New Roman"/>
                <a:cs typeface="Times New Roman"/>
                <a:sym typeface="Times New Roman"/>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3088364453"/>
      </p:ext>
    </p:extLst>
  </p:cSld>
  <p:clrMapOvr>
    <a:masterClrMapping/>
  </p:clrMapOvr>
  <p:transition spd="med"/>
</p:sldLayout>
</file>

<file path=ppt/slideLayouts/slideLayout406.xml><?xml version="1.0" encoding="utf-8"?>
<p:sldLayout xmlns:a="http://schemas.openxmlformats.org/drawingml/2006/main" xmlns:r="http://schemas.openxmlformats.org/officeDocument/2006/relationships" xmlns:p="http://schemas.openxmlformats.org/presentationml/2006/main" showMasterSp="0" type="tx">
  <p:cSld name="15_Blank">
    <p:spTree>
      <p:nvGrpSpPr>
        <p:cNvPr id="1" name=""/>
        <p:cNvGrpSpPr/>
        <p:nvPr/>
      </p:nvGrpSpPr>
      <p:grpSpPr>
        <a:xfrm>
          <a:off x="0" y="0"/>
          <a:ext cx="0" cy="0"/>
          <a:chOff x="0" y="0"/>
          <a:chExt cx="0" cy="0"/>
        </a:xfrm>
      </p:grpSpPr>
      <p:sp>
        <p:nvSpPr>
          <p:cNvPr id="4410" name="Slide Number"/>
          <p:cNvSpPr txBox="1">
            <a:spLocks noGrp="1"/>
          </p:cNvSpPr>
          <p:nvPr>
            <p:ph type="sldNum" sz="quarter" idx="2"/>
          </p:nvPr>
        </p:nvSpPr>
        <p:spPr>
          <a:xfrm>
            <a:off x="8176259" y="6248400"/>
            <a:ext cx="281941" cy="287087"/>
          </a:xfrm>
          <a:prstGeom prst="rect">
            <a:avLst/>
          </a:prstGeom>
        </p:spPr>
        <p:txBody>
          <a:bodyPr/>
          <a:lstStyle>
            <a:lvl1pPr>
              <a:defRPr sz="1400">
                <a:solidFill>
                  <a:srgbClr val="000000"/>
                </a:solidFill>
                <a:latin typeface="Times New Roman"/>
                <a:ea typeface="Times New Roman"/>
                <a:cs typeface="Times New Roman"/>
                <a:sym typeface="Times New Roman"/>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475812032"/>
      </p:ext>
    </p:extLst>
  </p:cSld>
  <p:clrMapOvr>
    <a:masterClrMapping/>
  </p:clrMapOvr>
  <p:transition spd="med"/>
</p:sldLayout>
</file>

<file path=ppt/slideLayouts/slideLayout407.xml><?xml version="1.0" encoding="utf-8"?>
<p:sldLayout xmlns:a="http://schemas.openxmlformats.org/drawingml/2006/main" xmlns:r="http://schemas.openxmlformats.org/officeDocument/2006/relationships" xmlns:p="http://schemas.openxmlformats.org/presentationml/2006/main" showMasterSp="0" type="tx">
  <p:cSld name="15_Content with Caption">
    <p:spTree>
      <p:nvGrpSpPr>
        <p:cNvPr id="1" name=""/>
        <p:cNvGrpSpPr/>
        <p:nvPr/>
      </p:nvGrpSpPr>
      <p:grpSpPr>
        <a:xfrm>
          <a:off x="0" y="0"/>
          <a:ext cx="0" cy="0"/>
          <a:chOff x="0" y="0"/>
          <a:chExt cx="0" cy="0"/>
        </a:xfrm>
      </p:grpSpPr>
      <p:sp>
        <p:nvSpPr>
          <p:cNvPr id="4417" name="Title Text"/>
          <p:cNvSpPr txBox="1">
            <a:spLocks noGrp="1"/>
          </p:cNvSpPr>
          <p:nvPr>
            <p:ph type="title"/>
          </p:nvPr>
        </p:nvSpPr>
        <p:spPr>
          <a:xfrm>
            <a:off x="457201" y="273050"/>
            <a:ext cx="3008314" cy="1162050"/>
          </a:xfrm>
          <a:prstGeom prst="rect">
            <a:avLst/>
          </a:prstGeom>
        </p:spPr>
        <p:txBody>
          <a:bodyPr anchor="b"/>
          <a:lstStyle>
            <a:lvl1pPr algn="l">
              <a:defRPr sz="2000" b="1">
                <a:solidFill>
                  <a:srgbClr val="000000"/>
                </a:solidFill>
                <a:latin typeface="Times New Roman"/>
                <a:ea typeface="Times New Roman"/>
                <a:cs typeface="Times New Roman"/>
                <a:sym typeface="Times New Roman"/>
              </a:defRPr>
            </a:lvl1pPr>
          </a:lstStyle>
          <a:p>
            <a:pPr>
              <a:defRPr>
                <a:effectLst/>
              </a:defRPr>
            </a:pPr>
            <a:r>
              <a:t>Title Text</a:t>
            </a:r>
          </a:p>
        </p:txBody>
      </p:sp>
      <p:sp>
        <p:nvSpPr>
          <p:cNvPr id="4418" name="Body Level One…"/>
          <p:cNvSpPr txBox="1">
            <a:spLocks noGrp="1"/>
          </p:cNvSpPr>
          <p:nvPr>
            <p:ph type="body" idx="1"/>
          </p:nvPr>
        </p:nvSpPr>
        <p:spPr>
          <a:xfrm>
            <a:off x="3575050" y="273050"/>
            <a:ext cx="5111752" cy="5853114"/>
          </a:xfrm>
          <a:prstGeom prst="rect">
            <a:avLst/>
          </a:prstGeom>
        </p:spPr>
        <p:txBody>
          <a:bodyPr/>
          <a:lstStyle>
            <a:lvl1pPr>
              <a:buClrTx/>
              <a:buSzPct val="100000"/>
              <a:buChar char="•"/>
              <a:defRPr>
                <a:solidFill>
                  <a:srgbClr val="000000"/>
                </a:solidFill>
                <a:latin typeface="Times New Roman"/>
                <a:ea typeface="Times New Roman"/>
                <a:cs typeface="Times New Roman"/>
                <a:sym typeface="Times New Roman"/>
              </a:defRPr>
            </a:lvl1pPr>
            <a:lvl2pPr>
              <a:buClrTx/>
              <a:buSzPct val="100000"/>
              <a:buChar char="–"/>
              <a:defRPr>
                <a:solidFill>
                  <a:srgbClr val="000000"/>
                </a:solidFill>
                <a:latin typeface="Times New Roman"/>
                <a:ea typeface="Times New Roman"/>
                <a:cs typeface="Times New Roman"/>
                <a:sym typeface="Times New Roman"/>
              </a:defRPr>
            </a:lvl2pPr>
            <a:lvl3pPr>
              <a:buClrTx/>
              <a:buSzPct val="100000"/>
              <a:buChar char="•"/>
              <a:defRPr>
                <a:solidFill>
                  <a:srgbClr val="000000"/>
                </a:solidFill>
                <a:latin typeface="Times New Roman"/>
                <a:ea typeface="Times New Roman"/>
                <a:cs typeface="Times New Roman"/>
                <a:sym typeface="Times New Roman"/>
              </a:defRPr>
            </a:lvl3pPr>
            <a:lvl4pPr>
              <a:buClrTx/>
              <a:buSzPct val="100000"/>
              <a:buChar char="–"/>
              <a:defRPr>
                <a:solidFill>
                  <a:srgbClr val="000000"/>
                </a:solidFill>
                <a:latin typeface="Times New Roman"/>
                <a:ea typeface="Times New Roman"/>
                <a:cs typeface="Times New Roman"/>
                <a:sym typeface="Times New Roman"/>
              </a:defRPr>
            </a:lvl4pPr>
            <a:lvl5pPr>
              <a:buClrTx/>
              <a:buSzPct val="100000"/>
              <a:buChar char="»"/>
              <a:defRPr>
                <a:solidFill>
                  <a:srgbClr val="000000"/>
                </a:solidFill>
                <a:latin typeface="Times New Roman"/>
                <a:ea typeface="Times New Roman"/>
                <a:cs typeface="Times New Roman"/>
                <a:sym typeface="Times New Roman"/>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4419" name="Text Placeholder 3"/>
          <p:cNvSpPr>
            <a:spLocks noGrp="1"/>
          </p:cNvSpPr>
          <p:nvPr>
            <p:ph type="body" sz="half" idx="21"/>
          </p:nvPr>
        </p:nvSpPr>
        <p:spPr>
          <a:xfrm>
            <a:off x="457200" y="1435101"/>
            <a:ext cx="3008315" cy="4691063"/>
          </a:xfrm>
          <a:prstGeom prst="rect">
            <a:avLst/>
          </a:prstGeom>
        </p:spPr>
        <p:txBody>
          <a:bodyPr/>
          <a:lstStyle/>
          <a:p>
            <a:pPr marL="0" indent="0">
              <a:spcBef>
                <a:spcPts val="300"/>
              </a:spcBef>
              <a:buClrTx/>
              <a:buSzTx/>
              <a:buNone/>
              <a:defRPr sz="1400">
                <a:solidFill>
                  <a:srgbClr val="000000"/>
                </a:solidFill>
                <a:effectLst/>
                <a:latin typeface="Times New Roman"/>
                <a:ea typeface="Times New Roman"/>
                <a:cs typeface="Times New Roman"/>
                <a:sym typeface="Times New Roman"/>
              </a:defRPr>
            </a:pPr>
            <a:endParaRPr/>
          </a:p>
        </p:txBody>
      </p:sp>
      <p:sp>
        <p:nvSpPr>
          <p:cNvPr id="4420" name="Slide Number"/>
          <p:cNvSpPr txBox="1">
            <a:spLocks noGrp="1"/>
          </p:cNvSpPr>
          <p:nvPr>
            <p:ph type="sldNum" sz="quarter" idx="2"/>
          </p:nvPr>
        </p:nvSpPr>
        <p:spPr>
          <a:xfrm>
            <a:off x="8176259" y="6248400"/>
            <a:ext cx="281941" cy="287087"/>
          </a:xfrm>
          <a:prstGeom prst="rect">
            <a:avLst/>
          </a:prstGeom>
        </p:spPr>
        <p:txBody>
          <a:bodyPr/>
          <a:lstStyle>
            <a:lvl1pPr>
              <a:defRPr sz="1400">
                <a:solidFill>
                  <a:srgbClr val="000000"/>
                </a:solidFill>
                <a:latin typeface="Times New Roman"/>
                <a:ea typeface="Times New Roman"/>
                <a:cs typeface="Times New Roman"/>
                <a:sym typeface="Times New Roman"/>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990813442"/>
      </p:ext>
    </p:extLst>
  </p:cSld>
  <p:clrMapOvr>
    <a:masterClrMapping/>
  </p:clrMapOvr>
  <p:transition spd="med"/>
</p:sldLayout>
</file>

<file path=ppt/slideLayouts/slideLayout408.xml><?xml version="1.0" encoding="utf-8"?>
<p:sldLayout xmlns:a="http://schemas.openxmlformats.org/drawingml/2006/main" xmlns:r="http://schemas.openxmlformats.org/officeDocument/2006/relationships" xmlns:p="http://schemas.openxmlformats.org/presentationml/2006/main" showMasterSp="0" type="tx">
  <p:cSld name="15_Picture with Caption">
    <p:spTree>
      <p:nvGrpSpPr>
        <p:cNvPr id="1" name=""/>
        <p:cNvGrpSpPr/>
        <p:nvPr/>
      </p:nvGrpSpPr>
      <p:grpSpPr>
        <a:xfrm>
          <a:off x="0" y="0"/>
          <a:ext cx="0" cy="0"/>
          <a:chOff x="0" y="0"/>
          <a:chExt cx="0" cy="0"/>
        </a:xfrm>
      </p:grpSpPr>
      <p:sp>
        <p:nvSpPr>
          <p:cNvPr id="4427" name="Title Text"/>
          <p:cNvSpPr txBox="1">
            <a:spLocks noGrp="1"/>
          </p:cNvSpPr>
          <p:nvPr>
            <p:ph type="title"/>
          </p:nvPr>
        </p:nvSpPr>
        <p:spPr>
          <a:xfrm>
            <a:off x="1792288" y="4800601"/>
            <a:ext cx="5486401" cy="566739"/>
          </a:xfrm>
          <a:prstGeom prst="rect">
            <a:avLst/>
          </a:prstGeom>
        </p:spPr>
        <p:txBody>
          <a:bodyPr anchor="b"/>
          <a:lstStyle>
            <a:lvl1pPr algn="l">
              <a:defRPr sz="2000" b="1">
                <a:solidFill>
                  <a:srgbClr val="000000"/>
                </a:solidFill>
                <a:latin typeface="Times New Roman"/>
                <a:ea typeface="Times New Roman"/>
                <a:cs typeface="Times New Roman"/>
                <a:sym typeface="Times New Roman"/>
              </a:defRPr>
            </a:lvl1pPr>
          </a:lstStyle>
          <a:p>
            <a:pPr>
              <a:defRPr>
                <a:effectLst/>
              </a:defRPr>
            </a:pPr>
            <a:r>
              <a:t>Title Text</a:t>
            </a:r>
          </a:p>
        </p:txBody>
      </p:sp>
      <p:sp>
        <p:nvSpPr>
          <p:cNvPr id="4428" name="Picture Placeholder 2"/>
          <p:cNvSpPr>
            <a:spLocks noGrp="1"/>
          </p:cNvSpPr>
          <p:nvPr>
            <p:ph type="pic" sz="half" idx="21"/>
          </p:nvPr>
        </p:nvSpPr>
        <p:spPr>
          <a:xfrm>
            <a:off x="1792288" y="612775"/>
            <a:ext cx="5486401" cy="4114800"/>
          </a:xfrm>
          <a:prstGeom prst="rect">
            <a:avLst/>
          </a:prstGeom>
        </p:spPr>
        <p:txBody>
          <a:bodyPr lIns="91439" rIns="91439">
            <a:noAutofit/>
          </a:bodyPr>
          <a:lstStyle/>
          <a:p>
            <a:endParaRPr/>
          </a:p>
        </p:txBody>
      </p:sp>
      <p:sp>
        <p:nvSpPr>
          <p:cNvPr id="4429" name="Body Level One…"/>
          <p:cNvSpPr txBox="1">
            <a:spLocks noGrp="1"/>
          </p:cNvSpPr>
          <p:nvPr>
            <p:ph type="body" sz="quarter" idx="1"/>
          </p:nvPr>
        </p:nvSpPr>
        <p:spPr>
          <a:xfrm>
            <a:off x="1792288" y="5367339"/>
            <a:ext cx="5486401" cy="804863"/>
          </a:xfrm>
          <a:prstGeom prst="rect">
            <a:avLst/>
          </a:prstGeom>
        </p:spPr>
        <p:txBody>
          <a:bodyPr/>
          <a:lstStyle>
            <a:lvl1pPr marL="0" indent="0">
              <a:spcBef>
                <a:spcPts val="300"/>
              </a:spcBef>
              <a:buClrTx/>
              <a:buSzTx/>
              <a:buNone/>
              <a:defRPr sz="1400">
                <a:solidFill>
                  <a:srgbClr val="000000"/>
                </a:solidFill>
                <a:latin typeface="Times New Roman"/>
                <a:ea typeface="Times New Roman"/>
                <a:cs typeface="Times New Roman"/>
                <a:sym typeface="Times New Roman"/>
              </a:defRPr>
            </a:lvl1pPr>
            <a:lvl2pPr marL="0" indent="457200">
              <a:spcBef>
                <a:spcPts val="300"/>
              </a:spcBef>
              <a:buClrTx/>
              <a:buSzTx/>
              <a:buNone/>
              <a:defRPr sz="1400">
                <a:solidFill>
                  <a:srgbClr val="000000"/>
                </a:solidFill>
                <a:latin typeface="Times New Roman"/>
                <a:ea typeface="Times New Roman"/>
                <a:cs typeface="Times New Roman"/>
                <a:sym typeface="Times New Roman"/>
              </a:defRPr>
            </a:lvl2pPr>
            <a:lvl3pPr marL="0" indent="914400">
              <a:spcBef>
                <a:spcPts val="300"/>
              </a:spcBef>
              <a:buClrTx/>
              <a:buSzTx/>
              <a:buNone/>
              <a:defRPr sz="1400">
                <a:solidFill>
                  <a:srgbClr val="000000"/>
                </a:solidFill>
                <a:latin typeface="Times New Roman"/>
                <a:ea typeface="Times New Roman"/>
                <a:cs typeface="Times New Roman"/>
                <a:sym typeface="Times New Roman"/>
              </a:defRPr>
            </a:lvl3pPr>
            <a:lvl4pPr marL="0" indent="1371600">
              <a:spcBef>
                <a:spcPts val="300"/>
              </a:spcBef>
              <a:buClrTx/>
              <a:buSzTx/>
              <a:buNone/>
              <a:defRPr sz="1400">
                <a:solidFill>
                  <a:srgbClr val="000000"/>
                </a:solidFill>
                <a:latin typeface="Times New Roman"/>
                <a:ea typeface="Times New Roman"/>
                <a:cs typeface="Times New Roman"/>
                <a:sym typeface="Times New Roman"/>
              </a:defRPr>
            </a:lvl4pPr>
            <a:lvl5pPr marL="0" indent="1828800">
              <a:spcBef>
                <a:spcPts val="300"/>
              </a:spcBef>
              <a:buClrTx/>
              <a:buSzTx/>
              <a:buNone/>
              <a:defRPr sz="1400">
                <a:solidFill>
                  <a:srgbClr val="000000"/>
                </a:solidFill>
                <a:latin typeface="Times New Roman"/>
                <a:ea typeface="Times New Roman"/>
                <a:cs typeface="Times New Roman"/>
                <a:sym typeface="Times New Roman"/>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4430" name="Slide Number"/>
          <p:cNvSpPr txBox="1">
            <a:spLocks noGrp="1"/>
          </p:cNvSpPr>
          <p:nvPr>
            <p:ph type="sldNum" sz="quarter" idx="2"/>
          </p:nvPr>
        </p:nvSpPr>
        <p:spPr>
          <a:xfrm>
            <a:off x="8176259" y="6248400"/>
            <a:ext cx="281941" cy="287087"/>
          </a:xfrm>
          <a:prstGeom prst="rect">
            <a:avLst/>
          </a:prstGeom>
        </p:spPr>
        <p:txBody>
          <a:bodyPr/>
          <a:lstStyle>
            <a:lvl1pPr>
              <a:defRPr sz="1400">
                <a:solidFill>
                  <a:srgbClr val="000000"/>
                </a:solidFill>
                <a:latin typeface="Times New Roman"/>
                <a:ea typeface="Times New Roman"/>
                <a:cs typeface="Times New Roman"/>
                <a:sym typeface="Times New Roman"/>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159351273"/>
      </p:ext>
    </p:extLst>
  </p:cSld>
  <p:clrMapOvr>
    <a:masterClrMapping/>
  </p:clrMapOvr>
  <p:transition spd="med"/>
</p:sldLayout>
</file>

<file path=ppt/slideLayouts/slideLayout409.xml><?xml version="1.0" encoding="utf-8"?>
<p:sldLayout xmlns:a="http://schemas.openxmlformats.org/drawingml/2006/main" xmlns:r="http://schemas.openxmlformats.org/officeDocument/2006/relationships" xmlns:p="http://schemas.openxmlformats.org/presentationml/2006/main" showMasterSp="0" type="tx">
  <p:cSld name="15_Title and Vertical Text">
    <p:spTree>
      <p:nvGrpSpPr>
        <p:cNvPr id="1" name=""/>
        <p:cNvGrpSpPr/>
        <p:nvPr/>
      </p:nvGrpSpPr>
      <p:grpSpPr>
        <a:xfrm>
          <a:off x="0" y="0"/>
          <a:ext cx="0" cy="0"/>
          <a:chOff x="0" y="0"/>
          <a:chExt cx="0" cy="0"/>
        </a:xfrm>
      </p:grpSpPr>
      <p:sp>
        <p:nvSpPr>
          <p:cNvPr id="4437" name="Title Text"/>
          <p:cNvSpPr txBox="1">
            <a:spLocks noGrp="1"/>
          </p:cNvSpPr>
          <p:nvPr>
            <p:ph type="title"/>
          </p:nvPr>
        </p:nvSpPr>
        <p:spPr>
          <a:xfrm>
            <a:off x="685800" y="609600"/>
            <a:ext cx="7772400" cy="1143000"/>
          </a:xfrm>
          <a:prstGeom prst="rect">
            <a:avLst/>
          </a:prstGeom>
        </p:spPr>
        <p:txBody>
          <a:bodyPr/>
          <a:lstStyle>
            <a:lvl1pPr>
              <a:defRPr>
                <a:solidFill>
                  <a:srgbClr val="000000"/>
                </a:solidFill>
                <a:latin typeface="Times New Roman"/>
                <a:ea typeface="Times New Roman"/>
                <a:cs typeface="Times New Roman"/>
                <a:sym typeface="Times New Roman"/>
              </a:defRPr>
            </a:lvl1pPr>
          </a:lstStyle>
          <a:p>
            <a:pPr>
              <a:defRPr>
                <a:effectLst/>
              </a:defRPr>
            </a:pPr>
            <a:r>
              <a:t>Title Text</a:t>
            </a:r>
          </a:p>
        </p:txBody>
      </p:sp>
      <p:sp>
        <p:nvSpPr>
          <p:cNvPr id="4438" name="Body Level One…"/>
          <p:cNvSpPr txBox="1">
            <a:spLocks noGrp="1"/>
          </p:cNvSpPr>
          <p:nvPr>
            <p:ph type="body" idx="1"/>
          </p:nvPr>
        </p:nvSpPr>
        <p:spPr>
          <a:xfrm>
            <a:off x="685800" y="1981200"/>
            <a:ext cx="7772400" cy="4114800"/>
          </a:xfrm>
          <a:prstGeom prst="rect">
            <a:avLst/>
          </a:prstGeom>
        </p:spPr>
        <p:txBody>
          <a:bodyPr vert="eaVert"/>
          <a:lstStyle>
            <a:lvl1pPr>
              <a:buClrTx/>
              <a:buSzPct val="100000"/>
              <a:buChar char="•"/>
              <a:defRPr>
                <a:solidFill>
                  <a:srgbClr val="000000"/>
                </a:solidFill>
                <a:latin typeface="Times New Roman"/>
                <a:ea typeface="Times New Roman"/>
                <a:cs typeface="Times New Roman"/>
                <a:sym typeface="Times New Roman"/>
              </a:defRPr>
            </a:lvl1pPr>
            <a:lvl2pPr>
              <a:buClrTx/>
              <a:buSzPct val="100000"/>
              <a:buChar char="–"/>
              <a:defRPr>
                <a:solidFill>
                  <a:srgbClr val="000000"/>
                </a:solidFill>
                <a:latin typeface="Times New Roman"/>
                <a:ea typeface="Times New Roman"/>
                <a:cs typeface="Times New Roman"/>
                <a:sym typeface="Times New Roman"/>
              </a:defRPr>
            </a:lvl2pPr>
            <a:lvl3pPr>
              <a:buClrTx/>
              <a:buSzPct val="100000"/>
              <a:buChar char="•"/>
              <a:defRPr>
                <a:solidFill>
                  <a:srgbClr val="000000"/>
                </a:solidFill>
                <a:latin typeface="Times New Roman"/>
                <a:ea typeface="Times New Roman"/>
                <a:cs typeface="Times New Roman"/>
                <a:sym typeface="Times New Roman"/>
              </a:defRPr>
            </a:lvl3pPr>
            <a:lvl4pPr>
              <a:buClrTx/>
              <a:buSzPct val="100000"/>
              <a:buChar char="–"/>
              <a:defRPr>
                <a:solidFill>
                  <a:srgbClr val="000000"/>
                </a:solidFill>
                <a:latin typeface="Times New Roman"/>
                <a:ea typeface="Times New Roman"/>
                <a:cs typeface="Times New Roman"/>
                <a:sym typeface="Times New Roman"/>
              </a:defRPr>
            </a:lvl4pPr>
            <a:lvl5pPr>
              <a:buClrTx/>
              <a:buSzPct val="100000"/>
              <a:buChar char="»"/>
              <a:defRPr>
                <a:solidFill>
                  <a:srgbClr val="000000"/>
                </a:solidFill>
                <a:latin typeface="Times New Roman"/>
                <a:ea typeface="Times New Roman"/>
                <a:cs typeface="Times New Roman"/>
                <a:sym typeface="Times New Roman"/>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4439" name="Slide Number"/>
          <p:cNvSpPr txBox="1">
            <a:spLocks noGrp="1"/>
          </p:cNvSpPr>
          <p:nvPr>
            <p:ph type="sldNum" sz="quarter" idx="2"/>
          </p:nvPr>
        </p:nvSpPr>
        <p:spPr>
          <a:xfrm>
            <a:off x="8176259" y="6248400"/>
            <a:ext cx="281941" cy="287087"/>
          </a:xfrm>
          <a:prstGeom prst="rect">
            <a:avLst/>
          </a:prstGeom>
        </p:spPr>
        <p:txBody>
          <a:bodyPr/>
          <a:lstStyle>
            <a:lvl1pPr>
              <a:defRPr sz="1400">
                <a:solidFill>
                  <a:srgbClr val="000000"/>
                </a:solidFill>
                <a:latin typeface="Times New Roman"/>
                <a:ea typeface="Times New Roman"/>
                <a:cs typeface="Times New Roman"/>
                <a:sym typeface="Times New Roman"/>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273965744"/>
      </p:ext>
    </p:extLst>
  </p:cSld>
  <p:clrMapOvr>
    <a:masterClrMapping/>
  </p:clrMapOvr>
  <p:transition spd="med"/>
</p:sldLayout>
</file>

<file path=ppt/slideLayouts/slideLayout4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7">
            <a:extLst>
              <a:ext uri="{FF2B5EF4-FFF2-40B4-BE49-F238E27FC236}">
                <a16:creationId xmlns:a16="http://schemas.microsoft.com/office/drawing/2014/main" id="{A832A49A-B6B6-C44F-AE35-ED5D8CBFD0F0}"/>
              </a:ext>
            </a:extLst>
          </p:cNvPr>
          <p:cNvSpPr>
            <a:spLocks noGrp="1" noChangeArrowheads="1"/>
          </p:cNvSpPr>
          <p:nvPr>
            <p:ph type="dt" sz="half" idx="10"/>
          </p:nvPr>
        </p:nvSpPr>
        <p:spPr>
          <a:ln/>
        </p:spPr>
        <p:txBody>
          <a:bodyPr/>
          <a:lstStyle>
            <a:lvl1pPr>
              <a:defRPr/>
            </a:lvl1pPr>
          </a:lstStyle>
          <a:p>
            <a:pPr>
              <a:defRPr/>
            </a:pPr>
            <a:endParaRPr lang="en-US"/>
          </a:p>
        </p:txBody>
      </p:sp>
      <p:sp>
        <p:nvSpPr>
          <p:cNvPr id="6" name="Rectangle 8">
            <a:extLst>
              <a:ext uri="{FF2B5EF4-FFF2-40B4-BE49-F238E27FC236}">
                <a16:creationId xmlns:a16="http://schemas.microsoft.com/office/drawing/2014/main" id="{3ADCAF43-1FC9-9448-9F33-B96FBF4CB184}"/>
              </a:ext>
            </a:extLst>
          </p:cNvPr>
          <p:cNvSpPr>
            <a:spLocks noGrp="1" noChangeArrowheads="1"/>
          </p:cNvSpPr>
          <p:nvPr>
            <p:ph type="ftr" sz="quarter" idx="11"/>
          </p:nvPr>
        </p:nvSpPr>
        <p:spPr>
          <a:ln/>
        </p:spPr>
        <p:txBody>
          <a:bodyPr/>
          <a:lstStyle>
            <a:lvl1pPr>
              <a:defRPr/>
            </a:lvl1pPr>
          </a:lstStyle>
          <a:p>
            <a:pPr>
              <a:defRPr/>
            </a:pPr>
            <a:endParaRPr lang="en-US"/>
          </a:p>
        </p:txBody>
      </p:sp>
      <p:sp>
        <p:nvSpPr>
          <p:cNvPr id="7" name="Rectangle 9">
            <a:extLst>
              <a:ext uri="{FF2B5EF4-FFF2-40B4-BE49-F238E27FC236}">
                <a16:creationId xmlns:a16="http://schemas.microsoft.com/office/drawing/2014/main" id="{FCA8366E-AA27-0741-A16E-1996CA00E37E}"/>
              </a:ext>
            </a:extLst>
          </p:cNvPr>
          <p:cNvSpPr>
            <a:spLocks noGrp="1" noChangeArrowheads="1"/>
          </p:cNvSpPr>
          <p:nvPr>
            <p:ph type="sldNum" sz="quarter" idx="12"/>
          </p:nvPr>
        </p:nvSpPr>
        <p:spPr>
          <a:ln/>
        </p:spPr>
        <p:txBody>
          <a:bodyPr/>
          <a:lstStyle>
            <a:lvl1pPr>
              <a:defRPr/>
            </a:lvl1pPr>
          </a:lstStyle>
          <a:p>
            <a:fld id="{D8168CCC-9BB6-514F-97FB-B6CE4F0700A5}" type="slidenum">
              <a:rPr lang="en-US" altLang="en-US"/>
              <a:pPr/>
              <a:t>‹#›</a:t>
            </a:fld>
            <a:endParaRPr lang="en-US" altLang="en-US"/>
          </a:p>
        </p:txBody>
      </p:sp>
    </p:spTree>
    <p:extLst>
      <p:ext uri="{BB962C8B-B14F-4D97-AF65-F5344CB8AC3E}">
        <p14:creationId xmlns:p14="http://schemas.microsoft.com/office/powerpoint/2010/main" val="1989154793"/>
      </p:ext>
    </p:extLst>
  </p:cSld>
  <p:clrMapOvr>
    <a:masterClrMapping/>
  </p:clrMapOvr>
</p:sldLayout>
</file>

<file path=ppt/slideLayouts/slideLayout410.xml><?xml version="1.0" encoding="utf-8"?>
<p:sldLayout xmlns:a="http://schemas.openxmlformats.org/drawingml/2006/main" xmlns:r="http://schemas.openxmlformats.org/officeDocument/2006/relationships" xmlns:p="http://schemas.openxmlformats.org/presentationml/2006/main" showMasterSp="0" type="tx">
  <p:cSld name="15_Vertical Title and Text">
    <p:spTree>
      <p:nvGrpSpPr>
        <p:cNvPr id="1" name=""/>
        <p:cNvGrpSpPr/>
        <p:nvPr/>
      </p:nvGrpSpPr>
      <p:grpSpPr>
        <a:xfrm>
          <a:off x="0" y="0"/>
          <a:ext cx="0" cy="0"/>
          <a:chOff x="0" y="0"/>
          <a:chExt cx="0" cy="0"/>
        </a:xfrm>
      </p:grpSpPr>
      <p:sp>
        <p:nvSpPr>
          <p:cNvPr id="4446" name="Title Text"/>
          <p:cNvSpPr txBox="1">
            <a:spLocks noGrp="1"/>
          </p:cNvSpPr>
          <p:nvPr>
            <p:ph type="title"/>
          </p:nvPr>
        </p:nvSpPr>
        <p:spPr>
          <a:xfrm>
            <a:off x="6515100" y="609600"/>
            <a:ext cx="1943101" cy="5486400"/>
          </a:xfrm>
          <a:prstGeom prst="rect">
            <a:avLst/>
          </a:prstGeom>
        </p:spPr>
        <p:txBody>
          <a:bodyPr vert="eaVert"/>
          <a:lstStyle>
            <a:lvl1pPr>
              <a:defRPr>
                <a:solidFill>
                  <a:srgbClr val="000000"/>
                </a:solidFill>
                <a:latin typeface="Times New Roman"/>
                <a:ea typeface="Times New Roman"/>
                <a:cs typeface="Times New Roman"/>
                <a:sym typeface="Times New Roman"/>
              </a:defRPr>
            </a:lvl1pPr>
          </a:lstStyle>
          <a:p>
            <a:pPr>
              <a:defRPr>
                <a:effectLst/>
              </a:defRPr>
            </a:pPr>
            <a:r>
              <a:t>Title Text</a:t>
            </a:r>
          </a:p>
        </p:txBody>
      </p:sp>
      <p:sp>
        <p:nvSpPr>
          <p:cNvPr id="4447" name="Body Level One…"/>
          <p:cNvSpPr txBox="1">
            <a:spLocks noGrp="1"/>
          </p:cNvSpPr>
          <p:nvPr>
            <p:ph type="body" idx="1"/>
          </p:nvPr>
        </p:nvSpPr>
        <p:spPr>
          <a:xfrm>
            <a:off x="685801" y="609600"/>
            <a:ext cx="5676901" cy="5486400"/>
          </a:xfrm>
          <a:prstGeom prst="rect">
            <a:avLst/>
          </a:prstGeom>
        </p:spPr>
        <p:txBody>
          <a:bodyPr vert="eaVert"/>
          <a:lstStyle>
            <a:lvl1pPr>
              <a:buClrTx/>
              <a:buSzPct val="100000"/>
              <a:buChar char="•"/>
              <a:defRPr>
                <a:solidFill>
                  <a:srgbClr val="000000"/>
                </a:solidFill>
                <a:latin typeface="Times New Roman"/>
                <a:ea typeface="Times New Roman"/>
                <a:cs typeface="Times New Roman"/>
                <a:sym typeface="Times New Roman"/>
              </a:defRPr>
            </a:lvl1pPr>
            <a:lvl2pPr>
              <a:buClrTx/>
              <a:buSzPct val="100000"/>
              <a:buChar char="–"/>
              <a:defRPr>
                <a:solidFill>
                  <a:srgbClr val="000000"/>
                </a:solidFill>
                <a:latin typeface="Times New Roman"/>
                <a:ea typeface="Times New Roman"/>
                <a:cs typeface="Times New Roman"/>
                <a:sym typeface="Times New Roman"/>
              </a:defRPr>
            </a:lvl2pPr>
            <a:lvl3pPr>
              <a:buClrTx/>
              <a:buSzPct val="100000"/>
              <a:buChar char="•"/>
              <a:defRPr>
                <a:solidFill>
                  <a:srgbClr val="000000"/>
                </a:solidFill>
                <a:latin typeface="Times New Roman"/>
                <a:ea typeface="Times New Roman"/>
                <a:cs typeface="Times New Roman"/>
                <a:sym typeface="Times New Roman"/>
              </a:defRPr>
            </a:lvl3pPr>
            <a:lvl4pPr>
              <a:buClrTx/>
              <a:buSzPct val="100000"/>
              <a:buChar char="–"/>
              <a:defRPr>
                <a:solidFill>
                  <a:srgbClr val="000000"/>
                </a:solidFill>
                <a:latin typeface="Times New Roman"/>
                <a:ea typeface="Times New Roman"/>
                <a:cs typeface="Times New Roman"/>
                <a:sym typeface="Times New Roman"/>
              </a:defRPr>
            </a:lvl4pPr>
            <a:lvl5pPr>
              <a:buClrTx/>
              <a:buSzPct val="100000"/>
              <a:buChar char="»"/>
              <a:defRPr>
                <a:solidFill>
                  <a:srgbClr val="000000"/>
                </a:solidFill>
                <a:latin typeface="Times New Roman"/>
                <a:ea typeface="Times New Roman"/>
                <a:cs typeface="Times New Roman"/>
                <a:sym typeface="Times New Roman"/>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4448" name="Slide Number"/>
          <p:cNvSpPr txBox="1">
            <a:spLocks noGrp="1"/>
          </p:cNvSpPr>
          <p:nvPr>
            <p:ph type="sldNum" sz="quarter" idx="2"/>
          </p:nvPr>
        </p:nvSpPr>
        <p:spPr>
          <a:xfrm>
            <a:off x="8176259" y="6248400"/>
            <a:ext cx="281941" cy="287087"/>
          </a:xfrm>
          <a:prstGeom prst="rect">
            <a:avLst/>
          </a:prstGeom>
        </p:spPr>
        <p:txBody>
          <a:bodyPr/>
          <a:lstStyle>
            <a:lvl1pPr>
              <a:defRPr sz="1400">
                <a:solidFill>
                  <a:srgbClr val="000000"/>
                </a:solidFill>
                <a:latin typeface="Times New Roman"/>
                <a:ea typeface="Times New Roman"/>
                <a:cs typeface="Times New Roman"/>
                <a:sym typeface="Times New Roman"/>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4149655104"/>
      </p:ext>
    </p:extLst>
  </p:cSld>
  <p:clrMapOvr>
    <a:masterClrMapping/>
  </p:clrMapOvr>
  <p:transition spd="med"/>
</p:sldLayout>
</file>

<file path=ppt/slideLayouts/slideLayout411.xml><?xml version="1.0" encoding="utf-8"?>
<p:sldLayout xmlns:a="http://schemas.openxmlformats.org/drawingml/2006/main" xmlns:r="http://schemas.openxmlformats.org/officeDocument/2006/relationships" xmlns:p="http://schemas.openxmlformats.org/presentationml/2006/main" showMasterSp="0" type="tx">
  <p:cSld name="1_Title, Text, and Content">
    <p:spTree>
      <p:nvGrpSpPr>
        <p:cNvPr id="1" name=""/>
        <p:cNvGrpSpPr/>
        <p:nvPr/>
      </p:nvGrpSpPr>
      <p:grpSpPr>
        <a:xfrm>
          <a:off x="0" y="0"/>
          <a:ext cx="0" cy="0"/>
          <a:chOff x="0" y="0"/>
          <a:chExt cx="0" cy="0"/>
        </a:xfrm>
      </p:grpSpPr>
      <p:sp>
        <p:nvSpPr>
          <p:cNvPr id="4455" name="Title Text"/>
          <p:cNvSpPr txBox="1">
            <a:spLocks noGrp="1"/>
          </p:cNvSpPr>
          <p:nvPr>
            <p:ph type="title"/>
          </p:nvPr>
        </p:nvSpPr>
        <p:spPr>
          <a:xfrm>
            <a:off x="685800" y="609600"/>
            <a:ext cx="7772400" cy="1143000"/>
          </a:xfrm>
          <a:prstGeom prst="rect">
            <a:avLst/>
          </a:prstGeom>
        </p:spPr>
        <p:txBody>
          <a:bodyPr/>
          <a:lstStyle>
            <a:lvl1pPr>
              <a:defRPr>
                <a:solidFill>
                  <a:srgbClr val="000000"/>
                </a:solidFill>
                <a:latin typeface="Times New Roman"/>
                <a:ea typeface="Times New Roman"/>
                <a:cs typeface="Times New Roman"/>
                <a:sym typeface="Times New Roman"/>
              </a:defRPr>
            </a:lvl1pPr>
          </a:lstStyle>
          <a:p>
            <a:pPr>
              <a:defRPr>
                <a:effectLst/>
              </a:defRPr>
            </a:pPr>
            <a:r>
              <a:t>Title Text</a:t>
            </a:r>
          </a:p>
        </p:txBody>
      </p:sp>
      <p:sp>
        <p:nvSpPr>
          <p:cNvPr id="4456" name="Body Level One…"/>
          <p:cNvSpPr txBox="1">
            <a:spLocks noGrp="1"/>
          </p:cNvSpPr>
          <p:nvPr>
            <p:ph type="body" sz="half" idx="1"/>
          </p:nvPr>
        </p:nvSpPr>
        <p:spPr>
          <a:xfrm>
            <a:off x="685800" y="1981200"/>
            <a:ext cx="3810000" cy="4114800"/>
          </a:xfrm>
          <a:prstGeom prst="rect">
            <a:avLst/>
          </a:prstGeom>
        </p:spPr>
        <p:txBody>
          <a:bodyPr/>
          <a:lstStyle>
            <a:lvl1pPr>
              <a:buClrTx/>
              <a:buSzPct val="100000"/>
              <a:buChar char="•"/>
              <a:defRPr>
                <a:solidFill>
                  <a:srgbClr val="000000"/>
                </a:solidFill>
                <a:latin typeface="Times New Roman"/>
                <a:ea typeface="Times New Roman"/>
                <a:cs typeface="Times New Roman"/>
                <a:sym typeface="Times New Roman"/>
              </a:defRPr>
            </a:lvl1pPr>
            <a:lvl2pPr>
              <a:buClrTx/>
              <a:buSzPct val="100000"/>
              <a:buChar char="–"/>
              <a:defRPr>
                <a:solidFill>
                  <a:srgbClr val="000000"/>
                </a:solidFill>
                <a:latin typeface="Times New Roman"/>
                <a:ea typeface="Times New Roman"/>
                <a:cs typeface="Times New Roman"/>
                <a:sym typeface="Times New Roman"/>
              </a:defRPr>
            </a:lvl2pPr>
            <a:lvl3pPr>
              <a:buClrTx/>
              <a:buSzPct val="100000"/>
              <a:buChar char="•"/>
              <a:defRPr>
                <a:solidFill>
                  <a:srgbClr val="000000"/>
                </a:solidFill>
                <a:latin typeface="Times New Roman"/>
                <a:ea typeface="Times New Roman"/>
                <a:cs typeface="Times New Roman"/>
                <a:sym typeface="Times New Roman"/>
              </a:defRPr>
            </a:lvl3pPr>
            <a:lvl4pPr>
              <a:buClrTx/>
              <a:buSzPct val="100000"/>
              <a:buChar char="–"/>
              <a:defRPr>
                <a:solidFill>
                  <a:srgbClr val="000000"/>
                </a:solidFill>
                <a:latin typeface="Times New Roman"/>
                <a:ea typeface="Times New Roman"/>
                <a:cs typeface="Times New Roman"/>
                <a:sym typeface="Times New Roman"/>
              </a:defRPr>
            </a:lvl4pPr>
            <a:lvl5pPr>
              <a:buClrTx/>
              <a:buSzPct val="100000"/>
              <a:buChar char="»"/>
              <a:defRPr>
                <a:solidFill>
                  <a:srgbClr val="000000"/>
                </a:solidFill>
                <a:latin typeface="Times New Roman"/>
                <a:ea typeface="Times New Roman"/>
                <a:cs typeface="Times New Roman"/>
                <a:sym typeface="Times New Roman"/>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4457" name="Slide Number"/>
          <p:cNvSpPr txBox="1">
            <a:spLocks noGrp="1"/>
          </p:cNvSpPr>
          <p:nvPr>
            <p:ph type="sldNum" sz="quarter" idx="2"/>
          </p:nvPr>
        </p:nvSpPr>
        <p:spPr>
          <a:xfrm>
            <a:off x="8176259" y="6248400"/>
            <a:ext cx="281941" cy="287087"/>
          </a:xfrm>
          <a:prstGeom prst="rect">
            <a:avLst/>
          </a:prstGeom>
        </p:spPr>
        <p:txBody>
          <a:bodyPr/>
          <a:lstStyle>
            <a:lvl1pPr>
              <a:defRPr sz="1400">
                <a:solidFill>
                  <a:srgbClr val="000000"/>
                </a:solidFill>
                <a:latin typeface="Times New Roman"/>
                <a:ea typeface="Times New Roman"/>
                <a:cs typeface="Times New Roman"/>
                <a:sym typeface="Times New Roman"/>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1828242034"/>
      </p:ext>
    </p:extLst>
  </p:cSld>
  <p:clrMapOvr>
    <a:masterClrMapping/>
  </p:clrMapOvr>
  <p:transition spd="med"/>
</p:sldLayout>
</file>

<file path=ppt/slideLayouts/slideLayout412.xml><?xml version="1.0" encoding="utf-8"?>
<p:sldLayout xmlns:a="http://schemas.openxmlformats.org/drawingml/2006/main" xmlns:r="http://schemas.openxmlformats.org/officeDocument/2006/relationships" xmlns:p="http://schemas.openxmlformats.org/presentationml/2006/main" showMasterSp="0" type="tx">
  <p:cSld name="11_Title Slide">
    <p:bg>
      <p:bgPr>
        <a:blipFill rotWithShape="1">
          <a:blip r:embed="rId2"/>
          <a:srcRect/>
          <a:tile tx="0" ty="0" sx="100000" sy="100000" flip="none" algn="tl"/>
        </a:blipFill>
        <a:effectLst/>
      </p:bgPr>
    </p:bg>
    <p:spTree>
      <p:nvGrpSpPr>
        <p:cNvPr id="1" name=""/>
        <p:cNvGrpSpPr/>
        <p:nvPr/>
      </p:nvGrpSpPr>
      <p:grpSpPr>
        <a:xfrm>
          <a:off x="0" y="0"/>
          <a:ext cx="0" cy="0"/>
          <a:chOff x="0" y="0"/>
          <a:chExt cx="0" cy="0"/>
        </a:xfrm>
      </p:grpSpPr>
      <p:sp>
        <p:nvSpPr>
          <p:cNvPr id="4464" name="Title Text"/>
          <p:cNvSpPr txBox="1">
            <a:spLocks noGrp="1"/>
          </p:cNvSpPr>
          <p:nvPr>
            <p:ph type="title"/>
          </p:nvPr>
        </p:nvSpPr>
        <p:spPr>
          <a:xfrm>
            <a:off x="685800" y="2130425"/>
            <a:ext cx="7772400" cy="1470026"/>
          </a:xfrm>
          <a:prstGeom prst="rect">
            <a:avLst/>
          </a:prstGeom>
        </p:spPr>
        <p:txBody>
          <a:bodyPr/>
          <a:lstStyle>
            <a:lvl1pPr>
              <a:defRPr>
                <a:solidFill>
                  <a:srgbClr val="000000"/>
                </a:solidFill>
              </a:defRPr>
            </a:lvl1pPr>
          </a:lstStyle>
          <a:p>
            <a:pPr>
              <a:defRPr>
                <a:effectLst/>
              </a:defRPr>
            </a:pPr>
            <a:r>
              <a:t>Title Text</a:t>
            </a:r>
          </a:p>
        </p:txBody>
      </p:sp>
      <p:sp>
        <p:nvSpPr>
          <p:cNvPr id="4465" name="Body Level One…"/>
          <p:cNvSpPr txBox="1">
            <a:spLocks noGrp="1"/>
          </p:cNvSpPr>
          <p:nvPr>
            <p:ph type="body" sz="quarter" idx="1"/>
          </p:nvPr>
        </p:nvSpPr>
        <p:spPr>
          <a:xfrm>
            <a:off x="1371600" y="3886200"/>
            <a:ext cx="6400800" cy="1752600"/>
          </a:xfrm>
          <a:prstGeom prst="rect">
            <a:avLst/>
          </a:prstGeom>
        </p:spPr>
        <p:txBody>
          <a:bodyPr/>
          <a:lstStyle>
            <a:lvl1pPr marL="0" indent="0" algn="ctr">
              <a:buClrTx/>
              <a:buSzTx/>
              <a:buNone/>
              <a:defRPr>
                <a:solidFill>
                  <a:srgbClr val="000000"/>
                </a:solidFill>
              </a:defRPr>
            </a:lvl1pPr>
            <a:lvl2pPr marL="0" indent="457200" algn="ctr">
              <a:buClrTx/>
              <a:buSzTx/>
              <a:buNone/>
              <a:defRPr>
                <a:solidFill>
                  <a:srgbClr val="000000"/>
                </a:solidFill>
              </a:defRPr>
            </a:lvl2pPr>
            <a:lvl3pPr marL="0" indent="914400" algn="ctr">
              <a:buClrTx/>
              <a:buSzTx/>
              <a:buNone/>
              <a:defRPr>
                <a:solidFill>
                  <a:srgbClr val="000000"/>
                </a:solidFill>
              </a:defRPr>
            </a:lvl3pPr>
            <a:lvl4pPr marL="0" indent="1371600" algn="ctr">
              <a:buClrTx/>
              <a:buSzTx/>
              <a:buNone/>
              <a:defRPr>
                <a:solidFill>
                  <a:srgbClr val="000000"/>
                </a:solidFill>
              </a:defRPr>
            </a:lvl4pPr>
            <a:lvl5pPr marL="0" indent="1828800" algn="ctr">
              <a:buClrTx/>
              <a:buSzTx/>
              <a:buNone/>
              <a:defRPr>
                <a:solidFill>
                  <a:srgbClr val="000000"/>
                </a:solidFill>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4466" name="Slide Number"/>
          <p:cNvSpPr txBox="1">
            <a:spLocks noGrp="1"/>
          </p:cNvSpPr>
          <p:nvPr>
            <p:ph type="sldNum" sz="quarter" idx="2"/>
          </p:nvPr>
        </p:nvSpPr>
        <p:spPr>
          <a:xfrm>
            <a:off x="8384892" y="6245225"/>
            <a:ext cx="301909" cy="288824"/>
          </a:xfrm>
          <a:prstGeom prst="rect">
            <a:avLst/>
          </a:prstGeom>
        </p:spPr>
        <p:txBody>
          <a:bodyPr/>
          <a:lstStyle>
            <a:lvl1pPr>
              <a:defRPr sz="1400">
                <a:solidFill>
                  <a:srgbClr val="000000"/>
                </a:solidFill>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2604987779"/>
      </p:ext>
    </p:extLst>
  </p:cSld>
  <p:clrMapOvr>
    <a:masterClrMapping/>
  </p:clrMapOvr>
  <p:transition spd="med"/>
</p:sldLayout>
</file>

<file path=ppt/slideLayouts/slideLayout413.xml><?xml version="1.0" encoding="utf-8"?>
<p:sldLayout xmlns:a="http://schemas.openxmlformats.org/drawingml/2006/main" xmlns:r="http://schemas.openxmlformats.org/officeDocument/2006/relationships" xmlns:p="http://schemas.openxmlformats.org/presentationml/2006/main" showMasterSp="0" type="tx">
  <p:cSld name="16_Title and Content">
    <p:bg>
      <p:bgPr>
        <a:blipFill rotWithShape="1">
          <a:blip r:embed="rId2"/>
          <a:srcRect/>
          <a:tile tx="0" ty="0" sx="100000" sy="100000" flip="none" algn="tl"/>
        </a:blipFill>
        <a:effectLst/>
      </p:bgPr>
    </p:bg>
    <p:spTree>
      <p:nvGrpSpPr>
        <p:cNvPr id="1" name=""/>
        <p:cNvGrpSpPr/>
        <p:nvPr/>
      </p:nvGrpSpPr>
      <p:grpSpPr>
        <a:xfrm>
          <a:off x="0" y="0"/>
          <a:ext cx="0" cy="0"/>
          <a:chOff x="0" y="0"/>
          <a:chExt cx="0" cy="0"/>
        </a:xfrm>
      </p:grpSpPr>
      <p:sp>
        <p:nvSpPr>
          <p:cNvPr id="4473" name="Title Text"/>
          <p:cNvSpPr txBox="1">
            <a:spLocks noGrp="1"/>
          </p:cNvSpPr>
          <p:nvPr>
            <p:ph type="title"/>
          </p:nvPr>
        </p:nvSpPr>
        <p:spPr>
          <a:xfrm>
            <a:off x="457200" y="274638"/>
            <a:ext cx="8229600" cy="1143001"/>
          </a:xfrm>
          <a:prstGeom prst="rect">
            <a:avLst/>
          </a:prstGeom>
        </p:spPr>
        <p:txBody>
          <a:bodyPr/>
          <a:lstStyle>
            <a:lvl1pPr>
              <a:defRPr>
                <a:solidFill>
                  <a:srgbClr val="000000"/>
                </a:solidFill>
              </a:defRPr>
            </a:lvl1pPr>
          </a:lstStyle>
          <a:p>
            <a:pPr>
              <a:defRPr>
                <a:effectLst/>
              </a:defRPr>
            </a:pPr>
            <a:r>
              <a:t>Title Text</a:t>
            </a:r>
          </a:p>
        </p:txBody>
      </p:sp>
      <p:sp>
        <p:nvSpPr>
          <p:cNvPr id="4474" name="Body Level One…"/>
          <p:cNvSpPr txBox="1">
            <a:spLocks noGrp="1"/>
          </p:cNvSpPr>
          <p:nvPr>
            <p:ph type="body" idx="1"/>
          </p:nvPr>
        </p:nvSpPr>
        <p:spPr>
          <a:xfrm>
            <a:off x="457200" y="1600200"/>
            <a:ext cx="8229600" cy="4525964"/>
          </a:xfrm>
          <a:prstGeom prst="rect">
            <a:avLst/>
          </a:prstGeom>
        </p:spPr>
        <p:txBody>
          <a:bodyPr/>
          <a:lstStyle>
            <a:lvl1pPr>
              <a:buClrTx/>
              <a:buSzPct val="100000"/>
              <a:buChar char="•"/>
              <a:defRPr>
                <a:solidFill>
                  <a:srgbClr val="000000"/>
                </a:solidFill>
              </a:defRPr>
            </a:lvl1pPr>
            <a:lvl2pPr>
              <a:buClrTx/>
              <a:buSzPct val="100000"/>
              <a:buChar char="–"/>
              <a:defRPr>
                <a:solidFill>
                  <a:srgbClr val="000000"/>
                </a:solidFill>
              </a:defRPr>
            </a:lvl2pPr>
            <a:lvl3pPr>
              <a:buClrTx/>
              <a:buSzPct val="100000"/>
              <a:buChar char="•"/>
              <a:defRPr>
                <a:solidFill>
                  <a:srgbClr val="000000"/>
                </a:solidFill>
              </a:defRPr>
            </a:lvl3pPr>
            <a:lvl4pPr>
              <a:buClrTx/>
              <a:buSzPct val="100000"/>
              <a:buChar char="–"/>
              <a:defRPr>
                <a:solidFill>
                  <a:srgbClr val="000000"/>
                </a:solidFill>
              </a:defRPr>
            </a:lvl4pPr>
            <a:lvl5pPr>
              <a:buClrTx/>
              <a:buSzPct val="100000"/>
              <a:buChar char="»"/>
              <a:defRPr>
                <a:solidFill>
                  <a:srgbClr val="000000"/>
                </a:solidFill>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4475" name="Slide Number"/>
          <p:cNvSpPr txBox="1">
            <a:spLocks noGrp="1"/>
          </p:cNvSpPr>
          <p:nvPr>
            <p:ph type="sldNum" sz="quarter" idx="2"/>
          </p:nvPr>
        </p:nvSpPr>
        <p:spPr>
          <a:xfrm>
            <a:off x="8384892" y="6245225"/>
            <a:ext cx="301909" cy="288824"/>
          </a:xfrm>
          <a:prstGeom prst="rect">
            <a:avLst/>
          </a:prstGeom>
        </p:spPr>
        <p:txBody>
          <a:bodyPr/>
          <a:lstStyle>
            <a:lvl1pPr>
              <a:defRPr sz="1400">
                <a:solidFill>
                  <a:srgbClr val="000000"/>
                </a:solidFill>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2800295959"/>
      </p:ext>
    </p:extLst>
  </p:cSld>
  <p:clrMapOvr>
    <a:masterClrMapping/>
  </p:clrMapOvr>
  <p:transition spd="med"/>
</p:sldLayout>
</file>

<file path=ppt/slideLayouts/slideLayout414.xml><?xml version="1.0" encoding="utf-8"?>
<p:sldLayout xmlns:a="http://schemas.openxmlformats.org/drawingml/2006/main" xmlns:r="http://schemas.openxmlformats.org/officeDocument/2006/relationships" xmlns:p="http://schemas.openxmlformats.org/presentationml/2006/main" showMasterSp="0" type="tx">
  <p:cSld name="16_Section Header">
    <p:bg>
      <p:bgPr>
        <a:blipFill rotWithShape="1">
          <a:blip r:embed="rId2"/>
          <a:srcRect/>
          <a:tile tx="0" ty="0" sx="100000" sy="100000" flip="none" algn="tl"/>
        </a:blipFill>
        <a:effectLst/>
      </p:bgPr>
    </p:bg>
    <p:spTree>
      <p:nvGrpSpPr>
        <p:cNvPr id="1" name=""/>
        <p:cNvGrpSpPr/>
        <p:nvPr/>
      </p:nvGrpSpPr>
      <p:grpSpPr>
        <a:xfrm>
          <a:off x="0" y="0"/>
          <a:ext cx="0" cy="0"/>
          <a:chOff x="0" y="0"/>
          <a:chExt cx="0" cy="0"/>
        </a:xfrm>
      </p:grpSpPr>
      <p:sp>
        <p:nvSpPr>
          <p:cNvPr id="4482" name="Title Text"/>
          <p:cNvSpPr txBox="1">
            <a:spLocks noGrp="1"/>
          </p:cNvSpPr>
          <p:nvPr>
            <p:ph type="title"/>
          </p:nvPr>
        </p:nvSpPr>
        <p:spPr>
          <a:xfrm>
            <a:off x="722312" y="4406900"/>
            <a:ext cx="7772401" cy="1362075"/>
          </a:xfrm>
          <a:prstGeom prst="rect">
            <a:avLst/>
          </a:prstGeom>
        </p:spPr>
        <p:txBody>
          <a:bodyPr anchor="t"/>
          <a:lstStyle>
            <a:lvl1pPr algn="l">
              <a:defRPr sz="4000" b="1" cap="all">
                <a:solidFill>
                  <a:srgbClr val="000000"/>
                </a:solidFill>
              </a:defRPr>
            </a:lvl1pPr>
          </a:lstStyle>
          <a:p>
            <a:pPr>
              <a:defRPr>
                <a:effectLst/>
              </a:defRPr>
            </a:pPr>
            <a:r>
              <a:t>Title Text</a:t>
            </a:r>
          </a:p>
        </p:txBody>
      </p:sp>
      <p:sp>
        <p:nvSpPr>
          <p:cNvPr id="4483" name="Body Level One…"/>
          <p:cNvSpPr txBox="1">
            <a:spLocks noGrp="1"/>
          </p:cNvSpPr>
          <p:nvPr>
            <p:ph type="body" sz="quarter" idx="1"/>
          </p:nvPr>
        </p:nvSpPr>
        <p:spPr>
          <a:xfrm>
            <a:off x="722312" y="2906714"/>
            <a:ext cx="7772401" cy="1500188"/>
          </a:xfrm>
          <a:prstGeom prst="rect">
            <a:avLst/>
          </a:prstGeom>
        </p:spPr>
        <p:txBody>
          <a:bodyPr anchor="b"/>
          <a:lstStyle>
            <a:lvl1pPr marL="0" indent="0">
              <a:spcBef>
                <a:spcPts val="400"/>
              </a:spcBef>
              <a:buClrTx/>
              <a:buSzTx/>
              <a:buNone/>
              <a:defRPr sz="2000">
                <a:solidFill>
                  <a:srgbClr val="000000"/>
                </a:solidFill>
              </a:defRPr>
            </a:lvl1pPr>
            <a:lvl2pPr marL="0" indent="457200">
              <a:spcBef>
                <a:spcPts val="400"/>
              </a:spcBef>
              <a:buClrTx/>
              <a:buSzTx/>
              <a:buNone/>
              <a:defRPr sz="2000">
                <a:solidFill>
                  <a:srgbClr val="000000"/>
                </a:solidFill>
              </a:defRPr>
            </a:lvl2pPr>
            <a:lvl3pPr marL="0" indent="914400">
              <a:spcBef>
                <a:spcPts val="400"/>
              </a:spcBef>
              <a:buClrTx/>
              <a:buSzTx/>
              <a:buNone/>
              <a:defRPr sz="2000">
                <a:solidFill>
                  <a:srgbClr val="000000"/>
                </a:solidFill>
              </a:defRPr>
            </a:lvl3pPr>
            <a:lvl4pPr marL="0" indent="1371600">
              <a:spcBef>
                <a:spcPts val="400"/>
              </a:spcBef>
              <a:buClrTx/>
              <a:buSzTx/>
              <a:buNone/>
              <a:defRPr sz="2000">
                <a:solidFill>
                  <a:srgbClr val="000000"/>
                </a:solidFill>
              </a:defRPr>
            </a:lvl4pPr>
            <a:lvl5pPr marL="0" indent="1828800">
              <a:spcBef>
                <a:spcPts val="400"/>
              </a:spcBef>
              <a:buClrTx/>
              <a:buSzTx/>
              <a:buNone/>
              <a:defRPr sz="2000">
                <a:solidFill>
                  <a:srgbClr val="000000"/>
                </a:solidFill>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4484" name="Slide Number"/>
          <p:cNvSpPr txBox="1">
            <a:spLocks noGrp="1"/>
          </p:cNvSpPr>
          <p:nvPr>
            <p:ph type="sldNum" sz="quarter" idx="2"/>
          </p:nvPr>
        </p:nvSpPr>
        <p:spPr>
          <a:xfrm>
            <a:off x="8384892" y="6245225"/>
            <a:ext cx="301909" cy="288824"/>
          </a:xfrm>
          <a:prstGeom prst="rect">
            <a:avLst/>
          </a:prstGeom>
        </p:spPr>
        <p:txBody>
          <a:bodyPr/>
          <a:lstStyle>
            <a:lvl1pPr>
              <a:defRPr sz="1400">
                <a:solidFill>
                  <a:srgbClr val="000000"/>
                </a:solidFill>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3227612419"/>
      </p:ext>
    </p:extLst>
  </p:cSld>
  <p:clrMapOvr>
    <a:masterClrMapping/>
  </p:clrMapOvr>
  <p:transition spd="med"/>
</p:sldLayout>
</file>

<file path=ppt/slideLayouts/slideLayout415.xml><?xml version="1.0" encoding="utf-8"?>
<p:sldLayout xmlns:a="http://schemas.openxmlformats.org/drawingml/2006/main" xmlns:r="http://schemas.openxmlformats.org/officeDocument/2006/relationships" xmlns:p="http://schemas.openxmlformats.org/presentationml/2006/main" showMasterSp="0" type="tx">
  <p:cSld name="16_Two Content">
    <p:bg>
      <p:bgPr>
        <a:blipFill rotWithShape="1">
          <a:blip r:embed="rId2"/>
          <a:srcRect/>
          <a:tile tx="0" ty="0" sx="100000" sy="100000" flip="none" algn="tl"/>
        </a:blipFill>
        <a:effectLst/>
      </p:bgPr>
    </p:bg>
    <p:spTree>
      <p:nvGrpSpPr>
        <p:cNvPr id="1" name=""/>
        <p:cNvGrpSpPr/>
        <p:nvPr/>
      </p:nvGrpSpPr>
      <p:grpSpPr>
        <a:xfrm>
          <a:off x="0" y="0"/>
          <a:ext cx="0" cy="0"/>
          <a:chOff x="0" y="0"/>
          <a:chExt cx="0" cy="0"/>
        </a:xfrm>
      </p:grpSpPr>
      <p:sp>
        <p:nvSpPr>
          <p:cNvPr id="4491" name="Title Text"/>
          <p:cNvSpPr txBox="1">
            <a:spLocks noGrp="1"/>
          </p:cNvSpPr>
          <p:nvPr>
            <p:ph type="title"/>
          </p:nvPr>
        </p:nvSpPr>
        <p:spPr>
          <a:xfrm>
            <a:off x="457200" y="274638"/>
            <a:ext cx="8229600" cy="1143001"/>
          </a:xfrm>
          <a:prstGeom prst="rect">
            <a:avLst/>
          </a:prstGeom>
        </p:spPr>
        <p:txBody>
          <a:bodyPr/>
          <a:lstStyle>
            <a:lvl1pPr>
              <a:defRPr>
                <a:solidFill>
                  <a:srgbClr val="000000"/>
                </a:solidFill>
              </a:defRPr>
            </a:lvl1pPr>
          </a:lstStyle>
          <a:p>
            <a:pPr>
              <a:defRPr>
                <a:effectLst/>
              </a:defRPr>
            </a:pPr>
            <a:r>
              <a:t>Title Text</a:t>
            </a:r>
          </a:p>
        </p:txBody>
      </p:sp>
      <p:sp>
        <p:nvSpPr>
          <p:cNvPr id="4492" name="Body Level One…"/>
          <p:cNvSpPr txBox="1">
            <a:spLocks noGrp="1"/>
          </p:cNvSpPr>
          <p:nvPr>
            <p:ph type="body" sz="half" idx="1"/>
          </p:nvPr>
        </p:nvSpPr>
        <p:spPr>
          <a:xfrm>
            <a:off x="457200" y="1600200"/>
            <a:ext cx="4038600" cy="4525964"/>
          </a:xfrm>
          <a:prstGeom prst="rect">
            <a:avLst/>
          </a:prstGeom>
        </p:spPr>
        <p:txBody>
          <a:bodyPr/>
          <a:lstStyle>
            <a:lvl1pPr>
              <a:spcBef>
                <a:spcPts val="600"/>
              </a:spcBef>
              <a:buClrTx/>
              <a:buSzPct val="100000"/>
              <a:buChar char="•"/>
              <a:defRPr sz="2800">
                <a:solidFill>
                  <a:srgbClr val="000000"/>
                </a:solidFill>
              </a:defRPr>
            </a:lvl1pPr>
            <a:lvl2pPr marL="790575" indent="-333375">
              <a:spcBef>
                <a:spcPts val="600"/>
              </a:spcBef>
              <a:buClrTx/>
              <a:buSzPct val="100000"/>
              <a:buChar char="–"/>
              <a:defRPr sz="2800">
                <a:solidFill>
                  <a:srgbClr val="000000"/>
                </a:solidFill>
              </a:defRPr>
            </a:lvl2pPr>
            <a:lvl3pPr marL="1234439" indent="-320039">
              <a:spcBef>
                <a:spcPts val="600"/>
              </a:spcBef>
              <a:buClrTx/>
              <a:buSzPct val="100000"/>
              <a:buChar char="•"/>
              <a:defRPr sz="2800">
                <a:solidFill>
                  <a:srgbClr val="000000"/>
                </a:solidFill>
              </a:defRPr>
            </a:lvl3pPr>
            <a:lvl4pPr marL="1727200" indent="-355600">
              <a:spcBef>
                <a:spcPts val="600"/>
              </a:spcBef>
              <a:buClrTx/>
              <a:buSzPct val="100000"/>
              <a:buChar char="–"/>
              <a:defRPr sz="2800">
                <a:solidFill>
                  <a:srgbClr val="000000"/>
                </a:solidFill>
              </a:defRPr>
            </a:lvl4pPr>
            <a:lvl5pPr marL="2184400" indent="-355600">
              <a:spcBef>
                <a:spcPts val="600"/>
              </a:spcBef>
              <a:buClrTx/>
              <a:buSzPct val="100000"/>
              <a:buChar char="»"/>
              <a:defRPr sz="2800">
                <a:solidFill>
                  <a:srgbClr val="000000"/>
                </a:solidFill>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4493" name="Slide Number"/>
          <p:cNvSpPr txBox="1">
            <a:spLocks noGrp="1"/>
          </p:cNvSpPr>
          <p:nvPr>
            <p:ph type="sldNum" sz="quarter" idx="2"/>
          </p:nvPr>
        </p:nvSpPr>
        <p:spPr>
          <a:xfrm>
            <a:off x="8384892" y="6245225"/>
            <a:ext cx="301909" cy="288824"/>
          </a:xfrm>
          <a:prstGeom prst="rect">
            <a:avLst/>
          </a:prstGeom>
        </p:spPr>
        <p:txBody>
          <a:bodyPr/>
          <a:lstStyle>
            <a:lvl1pPr>
              <a:defRPr sz="1400">
                <a:solidFill>
                  <a:srgbClr val="000000"/>
                </a:solidFill>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3881003835"/>
      </p:ext>
    </p:extLst>
  </p:cSld>
  <p:clrMapOvr>
    <a:masterClrMapping/>
  </p:clrMapOvr>
  <p:transition spd="med"/>
</p:sldLayout>
</file>

<file path=ppt/slideLayouts/slideLayout416.xml><?xml version="1.0" encoding="utf-8"?>
<p:sldLayout xmlns:a="http://schemas.openxmlformats.org/drawingml/2006/main" xmlns:r="http://schemas.openxmlformats.org/officeDocument/2006/relationships" xmlns:p="http://schemas.openxmlformats.org/presentationml/2006/main" showMasterSp="0" type="tx">
  <p:cSld name="16_Comparison">
    <p:bg>
      <p:bgPr>
        <a:blipFill rotWithShape="1">
          <a:blip r:embed="rId2"/>
          <a:srcRect/>
          <a:tile tx="0" ty="0" sx="100000" sy="100000" flip="none" algn="tl"/>
        </a:blipFill>
        <a:effectLst/>
      </p:bgPr>
    </p:bg>
    <p:spTree>
      <p:nvGrpSpPr>
        <p:cNvPr id="1" name=""/>
        <p:cNvGrpSpPr/>
        <p:nvPr/>
      </p:nvGrpSpPr>
      <p:grpSpPr>
        <a:xfrm>
          <a:off x="0" y="0"/>
          <a:ext cx="0" cy="0"/>
          <a:chOff x="0" y="0"/>
          <a:chExt cx="0" cy="0"/>
        </a:xfrm>
      </p:grpSpPr>
      <p:sp>
        <p:nvSpPr>
          <p:cNvPr id="4500" name="Title Text"/>
          <p:cNvSpPr txBox="1">
            <a:spLocks noGrp="1"/>
          </p:cNvSpPr>
          <p:nvPr>
            <p:ph type="title"/>
          </p:nvPr>
        </p:nvSpPr>
        <p:spPr>
          <a:xfrm>
            <a:off x="457200" y="274638"/>
            <a:ext cx="8229600" cy="1143001"/>
          </a:xfrm>
          <a:prstGeom prst="rect">
            <a:avLst/>
          </a:prstGeom>
        </p:spPr>
        <p:txBody>
          <a:bodyPr/>
          <a:lstStyle>
            <a:lvl1pPr>
              <a:defRPr>
                <a:solidFill>
                  <a:srgbClr val="000000"/>
                </a:solidFill>
              </a:defRPr>
            </a:lvl1pPr>
          </a:lstStyle>
          <a:p>
            <a:pPr>
              <a:defRPr>
                <a:effectLst/>
              </a:defRPr>
            </a:pPr>
            <a:r>
              <a:t>Title Text</a:t>
            </a:r>
          </a:p>
        </p:txBody>
      </p:sp>
      <p:sp>
        <p:nvSpPr>
          <p:cNvPr id="4501" name="Body Level One…"/>
          <p:cNvSpPr txBox="1">
            <a:spLocks noGrp="1"/>
          </p:cNvSpPr>
          <p:nvPr>
            <p:ph type="body" sz="quarter" idx="1"/>
          </p:nvPr>
        </p:nvSpPr>
        <p:spPr>
          <a:xfrm>
            <a:off x="457201" y="1535112"/>
            <a:ext cx="4040188" cy="639763"/>
          </a:xfrm>
          <a:prstGeom prst="rect">
            <a:avLst/>
          </a:prstGeom>
        </p:spPr>
        <p:txBody>
          <a:bodyPr anchor="b"/>
          <a:lstStyle>
            <a:lvl1pPr marL="0" indent="0">
              <a:spcBef>
                <a:spcPts val="500"/>
              </a:spcBef>
              <a:buClrTx/>
              <a:buSzTx/>
              <a:buNone/>
              <a:defRPr sz="2400" b="1">
                <a:solidFill>
                  <a:srgbClr val="000000"/>
                </a:solidFill>
              </a:defRPr>
            </a:lvl1pPr>
            <a:lvl2pPr marL="0" indent="457200">
              <a:spcBef>
                <a:spcPts val="500"/>
              </a:spcBef>
              <a:buClrTx/>
              <a:buSzTx/>
              <a:buNone/>
              <a:defRPr sz="2400" b="1">
                <a:solidFill>
                  <a:srgbClr val="000000"/>
                </a:solidFill>
              </a:defRPr>
            </a:lvl2pPr>
            <a:lvl3pPr marL="0" indent="914400">
              <a:spcBef>
                <a:spcPts val="500"/>
              </a:spcBef>
              <a:buClrTx/>
              <a:buSzTx/>
              <a:buNone/>
              <a:defRPr sz="2400" b="1">
                <a:solidFill>
                  <a:srgbClr val="000000"/>
                </a:solidFill>
              </a:defRPr>
            </a:lvl3pPr>
            <a:lvl4pPr marL="0" indent="1371600">
              <a:spcBef>
                <a:spcPts val="500"/>
              </a:spcBef>
              <a:buClrTx/>
              <a:buSzTx/>
              <a:buNone/>
              <a:defRPr sz="2400" b="1">
                <a:solidFill>
                  <a:srgbClr val="000000"/>
                </a:solidFill>
              </a:defRPr>
            </a:lvl4pPr>
            <a:lvl5pPr marL="0" indent="1828800">
              <a:spcBef>
                <a:spcPts val="500"/>
              </a:spcBef>
              <a:buClrTx/>
              <a:buSzTx/>
              <a:buNone/>
              <a:defRPr sz="2400" b="1">
                <a:solidFill>
                  <a:srgbClr val="000000"/>
                </a:solidFill>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4502" name="Text Placeholder 4"/>
          <p:cNvSpPr>
            <a:spLocks noGrp="1"/>
          </p:cNvSpPr>
          <p:nvPr>
            <p:ph type="body" sz="quarter" idx="21"/>
          </p:nvPr>
        </p:nvSpPr>
        <p:spPr>
          <a:xfrm>
            <a:off x="4645026" y="1535112"/>
            <a:ext cx="4041776" cy="639763"/>
          </a:xfrm>
          <a:prstGeom prst="rect">
            <a:avLst/>
          </a:prstGeom>
        </p:spPr>
        <p:txBody>
          <a:bodyPr anchor="b"/>
          <a:lstStyle/>
          <a:p>
            <a:pPr marL="0" indent="0">
              <a:spcBef>
                <a:spcPts val="500"/>
              </a:spcBef>
              <a:buClrTx/>
              <a:buSzTx/>
              <a:buNone/>
              <a:defRPr sz="2400" b="1">
                <a:solidFill>
                  <a:srgbClr val="000000"/>
                </a:solidFill>
                <a:effectLst/>
              </a:defRPr>
            </a:pPr>
            <a:endParaRPr/>
          </a:p>
        </p:txBody>
      </p:sp>
      <p:sp>
        <p:nvSpPr>
          <p:cNvPr id="4503" name="Slide Number"/>
          <p:cNvSpPr txBox="1">
            <a:spLocks noGrp="1"/>
          </p:cNvSpPr>
          <p:nvPr>
            <p:ph type="sldNum" sz="quarter" idx="2"/>
          </p:nvPr>
        </p:nvSpPr>
        <p:spPr>
          <a:xfrm>
            <a:off x="8384892" y="6245225"/>
            <a:ext cx="301909" cy="288824"/>
          </a:xfrm>
          <a:prstGeom prst="rect">
            <a:avLst/>
          </a:prstGeom>
        </p:spPr>
        <p:txBody>
          <a:bodyPr/>
          <a:lstStyle>
            <a:lvl1pPr>
              <a:defRPr sz="1400">
                <a:solidFill>
                  <a:srgbClr val="000000"/>
                </a:solidFill>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444806396"/>
      </p:ext>
    </p:extLst>
  </p:cSld>
  <p:clrMapOvr>
    <a:masterClrMapping/>
  </p:clrMapOvr>
  <p:transition spd="med"/>
</p:sldLayout>
</file>

<file path=ppt/slideLayouts/slideLayout417.xml><?xml version="1.0" encoding="utf-8"?>
<p:sldLayout xmlns:a="http://schemas.openxmlformats.org/drawingml/2006/main" xmlns:r="http://schemas.openxmlformats.org/officeDocument/2006/relationships" xmlns:p="http://schemas.openxmlformats.org/presentationml/2006/main" showMasterSp="0" type="tx">
  <p:cSld name="16_Title Only">
    <p:bg>
      <p:bgPr>
        <a:blipFill rotWithShape="1">
          <a:blip r:embed="rId2"/>
          <a:srcRect/>
          <a:tile tx="0" ty="0" sx="100000" sy="100000" flip="none" algn="tl"/>
        </a:blipFill>
        <a:effectLst/>
      </p:bgPr>
    </p:bg>
    <p:spTree>
      <p:nvGrpSpPr>
        <p:cNvPr id="1" name=""/>
        <p:cNvGrpSpPr/>
        <p:nvPr/>
      </p:nvGrpSpPr>
      <p:grpSpPr>
        <a:xfrm>
          <a:off x="0" y="0"/>
          <a:ext cx="0" cy="0"/>
          <a:chOff x="0" y="0"/>
          <a:chExt cx="0" cy="0"/>
        </a:xfrm>
      </p:grpSpPr>
      <p:sp>
        <p:nvSpPr>
          <p:cNvPr id="4510" name="Title Text"/>
          <p:cNvSpPr txBox="1">
            <a:spLocks noGrp="1"/>
          </p:cNvSpPr>
          <p:nvPr>
            <p:ph type="title"/>
          </p:nvPr>
        </p:nvSpPr>
        <p:spPr>
          <a:xfrm>
            <a:off x="457200" y="274638"/>
            <a:ext cx="8229600" cy="1143001"/>
          </a:xfrm>
          <a:prstGeom prst="rect">
            <a:avLst/>
          </a:prstGeom>
        </p:spPr>
        <p:txBody>
          <a:bodyPr/>
          <a:lstStyle>
            <a:lvl1pPr>
              <a:defRPr>
                <a:solidFill>
                  <a:srgbClr val="000000"/>
                </a:solidFill>
              </a:defRPr>
            </a:lvl1pPr>
          </a:lstStyle>
          <a:p>
            <a:pPr>
              <a:defRPr>
                <a:effectLst/>
              </a:defRPr>
            </a:pPr>
            <a:r>
              <a:t>Title Text</a:t>
            </a:r>
          </a:p>
        </p:txBody>
      </p:sp>
      <p:sp>
        <p:nvSpPr>
          <p:cNvPr id="4511" name="Slide Number"/>
          <p:cNvSpPr txBox="1">
            <a:spLocks noGrp="1"/>
          </p:cNvSpPr>
          <p:nvPr>
            <p:ph type="sldNum" sz="quarter" idx="2"/>
          </p:nvPr>
        </p:nvSpPr>
        <p:spPr>
          <a:xfrm>
            <a:off x="8384892" y="6245225"/>
            <a:ext cx="301909" cy="288824"/>
          </a:xfrm>
          <a:prstGeom prst="rect">
            <a:avLst/>
          </a:prstGeom>
        </p:spPr>
        <p:txBody>
          <a:bodyPr/>
          <a:lstStyle>
            <a:lvl1pPr>
              <a:defRPr sz="1400">
                <a:solidFill>
                  <a:srgbClr val="000000"/>
                </a:solidFill>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4026836907"/>
      </p:ext>
    </p:extLst>
  </p:cSld>
  <p:clrMapOvr>
    <a:masterClrMapping/>
  </p:clrMapOvr>
  <p:transition spd="med"/>
</p:sldLayout>
</file>

<file path=ppt/slideLayouts/slideLayout418.xml><?xml version="1.0" encoding="utf-8"?>
<p:sldLayout xmlns:a="http://schemas.openxmlformats.org/drawingml/2006/main" xmlns:r="http://schemas.openxmlformats.org/officeDocument/2006/relationships" xmlns:p="http://schemas.openxmlformats.org/presentationml/2006/main" showMasterSp="0" type="tx">
  <p:cSld name="16_Blank">
    <p:bg>
      <p:bgPr>
        <a:blipFill rotWithShape="1">
          <a:blip r:embed="rId2"/>
          <a:srcRect/>
          <a:tile tx="0" ty="0" sx="100000" sy="100000" flip="none" algn="tl"/>
        </a:blipFill>
        <a:effectLst/>
      </p:bgPr>
    </p:bg>
    <p:spTree>
      <p:nvGrpSpPr>
        <p:cNvPr id="1" name=""/>
        <p:cNvGrpSpPr/>
        <p:nvPr/>
      </p:nvGrpSpPr>
      <p:grpSpPr>
        <a:xfrm>
          <a:off x="0" y="0"/>
          <a:ext cx="0" cy="0"/>
          <a:chOff x="0" y="0"/>
          <a:chExt cx="0" cy="0"/>
        </a:xfrm>
      </p:grpSpPr>
      <p:sp>
        <p:nvSpPr>
          <p:cNvPr id="4518" name="Slide Number"/>
          <p:cNvSpPr txBox="1">
            <a:spLocks noGrp="1"/>
          </p:cNvSpPr>
          <p:nvPr>
            <p:ph type="sldNum" sz="quarter" idx="2"/>
          </p:nvPr>
        </p:nvSpPr>
        <p:spPr>
          <a:xfrm>
            <a:off x="8384892" y="6245225"/>
            <a:ext cx="301909" cy="288824"/>
          </a:xfrm>
          <a:prstGeom prst="rect">
            <a:avLst/>
          </a:prstGeom>
        </p:spPr>
        <p:txBody>
          <a:bodyPr/>
          <a:lstStyle>
            <a:lvl1pPr>
              <a:defRPr sz="1400">
                <a:solidFill>
                  <a:srgbClr val="000000"/>
                </a:solidFill>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1134301187"/>
      </p:ext>
    </p:extLst>
  </p:cSld>
  <p:clrMapOvr>
    <a:masterClrMapping/>
  </p:clrMapOvr>
  <p:transition spd="med"/>
</p:sldLayout>
</file>

<file path=ppt/slideLayouts/slideLayout419.xml><?xml version="1.0" encoding="utf-8"?>
<p:sldLayout xmlns:a="http://schemas.openxmlformats.org/drawingml/2006/main" xmlns:r="http://schemas.openxmlformats.org/officeDocument/2006/relationships" xmlns:p="http://schemas.openxmlformats.org/presentationml/2006/main" showMasterSp="0" type="tx">
  <p:cSld name="16_Content with Caption">
    <p:bg>
      <p:bgPr>
        <a:blipFill rotWithShape="1">
          <a:blip r:embed="rId2"/>
          <a:srcRect/>
          <a:tile tx="0" ty="0" sx="100000" sy="100000" flip="none" algn="tl"/>
        </a:blipFill>
        <a:effectLst/>
      </p:bgPr>
    </p:bg>
    <p:spTree>
      <p:nvGrpSpPr>
        <p:cNvPr id="1" name=""/>
        <p:cNvGrpSpPr/>
        <p:nvPr/>
      </p:nvGrpSpPr>
      <p:grpSpPr>
        <a:xfrm>
          <a:off x="0" y="0"/>
          <a:ext cx="0" cy="0"/>
          <a:chOff x="0" y="0"/>
          <a:chExt cx="0" cy="0"/>
        </a:xfrm>
      </p:grpSpPr>
      <p:sp>
        <p:nvSpPr>
          <p:cNvPr id="4525" name="Title Text"/>
          <p:cNvSpPr txBox="1">
            <a:spLocks noGrp="1"/>
          </p:cNvSpPr>
          <p:nvPr>
            <p:ph type="title"/>
          </p:nvPr>
        </p:nvSpPr>
        <p:spPr>
          <a:xfrm>
            <a:off x="457201" y="273050"/>
            <a:ext cx="3008314" cy="1162050"/>
          </a:xfrm>
          <a:prstGeom prst="rect">
            <a:avLst/>
          </a:prstGeom>
        </p:spPr>
        <p:txBody>
          <a:bodyPr anchor="b"/>
          <a:lstStyle>
            <a:lvl1pPr algn="l">
              <a:defRPr sz="2000" b="1">
                <a:solidFill>
                  <a:srgbClr val="000000"/>
                </a:solidFill>
              </a:defRPr>
            </a:lvl1pPr>
          </a:lstStyle>
          <a:p>
            <a:pPr>
              <a:defRPr>
                <a:effectLst/>
              </a:defRPr>
            </a:pPr>
            <a:r>
              <a:t>Title Text</a:t>
            </a:r>
          </a:p>
        </p:txBody>
      </p:sp>
      <p:sp>
        <p:nvSpPr>
          <p:cNvPr id="4526" name="Body Level One…"/>
          <p:cNvSpPr txBox="1">
            <a:spLocks noGrp="1"/>
          </p:cNvSpPr>
          <p:nvPr>
            <p:ph type="body" idx="1"/>
          </p:nvPr>
        </p:nvSpPr>
        <p:spPr>
          <a:xfrm>
            <a:off x="3575050" y="273050"/>
            <a:ext cx="5111752" cy="5853114"/>
          </a:xfrm>
          <a:prstGeom prst="rect">
            <a:avLst/>
          </a:prstGeom>
        </p:spPr>
        <p:txBody>
          <a:bodyPr/>
          <a:lstStyle>
            <a:lvl1pPr>
              <a:buClrTx/>
              <a:buSzPct val="100000"/>
              <a:buChar char="•"/>
              <a:defRPr>
                <a:solidFill>
                  <a:srgbClr val="000000"/>
                </a:solidFill>
              </a:defRPr>
            </a:lvl1pPr>
            <a:lvl2pPr>
              <a:buClrTx/>
              <a:buSzPct val="100000"/>
              <a:buChar char="–"/>
              <a:defRPr>
                <a:solidFill>
                  <a:srgbClr val="000000"/>
                </a:solidFill>
              </a:defRPr>
            </a:lvl2pPr>
            <a:lvl3pPr>
              <a:buClrTx/>
              <a:buSzPct val="100000"/>
              <a:buChar char="•"/>
              <a:defRPr>
                <a:solidFill>
                  <a:srgbClr val="000000"/>
                </a:solidFill>
              </a:defRPr>
            </a:lvl3pPr>
            <a:lvl4pPr>
              <a:buClrTx/>
              <a:buSzPct val="100000"/>
              <a:buChar char="–"/>
              <a:defRPr>
                <a:solidFill>
                  <a:srgbClr val="000000"/>
                </a:solidFill>
              </a:defRPr>
            </a:lvl4pPr>
            <a:lvl5pPr>
              <a:buClrTx/>
              <a:buSzPct val="100000"/>
              <a:buChar char="»"/>
              <a:defRPr>
                <a:solidFill>
                  <a:srgbClr val="000000"/>
                </a:solidFill>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4527" name="Text Placeholder 3"/>
          <p:cNvSpPr>
            <a:spLocks noGrp="1"/>
          </p:cNvSpPr>
          <p:nvPr>
            <p:ph type="body" sz="half" idx="21"/>
          </p:nvPr>
        </p:nvSpPr>
        <p:spPr>
          <a:xfrm>
            <a:off x="457200" y="1435101"/>
            <a:ext cx="3008315" cy="4691063"/>
          </a:xfrm>
          <a:prstGeom prst="rect">
            <a:avLst/>
          </a:prstGeom>
        </p:spPr>
        <p:txBody>
          <a:bodyPr/>
          <a:lstStyle/>
          <a:p>
            <a:pPr marL="0" indent="0">
              <a:spcBef>
                <a:spcPts val="300"/>
              </a:spcBef>
              <a:buClrTx/>
              <a:buSzTx/>
              <a:buNone/>
              <a:defRPr sz="1400">
                <a:solidFill>
                  <a:srgbClr val="000000"/>
                </a:solidFill>
                <a:effectLst/>
              </a:defRPr>
            </a:pPr>
            <a:endParaRPr/>
          </a:p>
        </p:txBody>
      </p:sp>
      <p:sp>
        <p:nvSpPr>
          <p:cNvPr id="4528" name="Slide Number"/>
          <p:cNvSpPr txBox="1">
            <a:spLocks noGrp="1"/>
          </p:cNvSpPr>
          <p:nvPr>
            <p:ph type="sldNum" sz="quarter" idx="2"/>
          </p:nvPr>
        </p:nvSpPr>
        <p:spPr>
          <a:xfrm>
            <a:off x="8384892" y="6245225"/>
            <a:ext cx="301909" cy="288824"/>
          </a:xfrm>
          <a:prstGeom prst="rect">
            <a:avLst/>
          </a:prstGeom>
        </p:spPr>
        <p:txBody>
          <a:bodyPr/>
          <a:lstStyle>
            <a:lvl1pPr>
              <a:defRPr sz="1400">
                <a:solidFill>
                  <a:srgbClr val="000000"/>
                </a:solidFill>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3993882695"/>
      </p:ext>
    </p:extLst>
  </p:cSld>
  <p:clrMapOvr>
    <a:masterClrMapping/>
  </p:clrMapOvr>
  <p:transition spd="med"/>
</p:sldLayout>
</file>

<file path=ppt/slideLayouts/slideLayout4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7">
            <a:extLst>
              <a:ext uri="{FF2B5EF4-FFF2-40B4-BE49-F238E27FC236}">
                <a16:creationId xmlns:a16="http://schemas.microsoft.com/office/drawing/2014/main" id="{D36078DD-02D9-7449-A8E8-3DED0D2981BB}"/>
              </a:ext>
            </a:extLst>
          </p:cNvPr>
          <p:cNvSpPr>
            <a:spLocks noGrp="1" noChangeArrowheads="1"/>
          </p:cNvSpPr>
          <p:nvPr>
            <p:ph type="dt" sz="half" idx="10"/>
          </p:nvPr>
        </p:nvSpPr>
        <p:spPr>
          <a:ln/>
        </p:spPr>
        <p:txBody>
          <a:bodyPr/>
          <a:lstStyle>
            <a:lvl1pPr>
              <a:defRPr/>
            </a:lvl1pPr>
          </a:lstStyle>
          <a:p>
            <a:pPr>
              <a:defRPr/>
            </a:pPr>
            <a:endParaRPr lang="en-US"/>
          </a:p>
        </p:txBody>
      </p:sp>
      <p:sp>
        <p:nvSpPr>
          <p:cNvPr id="6" name="Rectangle 8">
            <a:extLst>
              <a:ext uri="{FF2B5EF4-FFF2-40B4-BE49-F238E27FC236}">
                <a16:creationId xmlns:a16="http://schemas.microsoft.com/office/drawing/2014/main" id="{332F2D70-3291-434E-8331-A3F062E5F4B8}"/>
              </a:ext>
            </a:extLst>
          </p:cNvPr>
          <p:cNvSpPr>
            <a:spLocks noGrp="1" noChangeArrowheads="1"/>
          </p:cNvSpPr>
          <p:nvPr>
            <p:ph type="ftr" sz="quarter" idx="11"/>
          </p:nvPr>
        </p:nvSpPr>
        <p:spPr>
          <a:ln/>
        </p:spPr>
        <p:txBody>
          <a:bodyPr/>
          <a:lstStyle>
            <a:lvl1pPr>
              <a:defRPr/>
            </a:lvl1pPr>
          </a:lstStyle>
          <a:p>
            <a:pPr>
              <a:defRPr/>
            </a:pPr>
            <a:endParaRPr lang="en-US"/>
          </a:p>
        </p:txBody>
      </p:sp>
      <p:sp>
        <p:nvSpPr>
          <p:cNvPr id="7" name="Rectangle 9">
            <a:extLst>
              <a:ext uri="{FF2B5EF4-FFF2-40B4-BE49-F238E27FC236}">
                <a16:creationId xmlns:a16="http://schemas.microsoft.com/office/drawing/2014/main" id="{821A8EBC-A523-AD42-8978-E771ADA672F0}"/>
              </a:ext>
            </a:extLst>
          </p:cNvPr>
          <p:cNvSpPr>
            <a:spLocks noGrp="1" noChangeArrowheads="1"/>
          </p:cNvSpPr>
          <p:nvPr>
            <p:ph type="sldNum" sz="quarter" idx="12"/>
          </p:nvPr>
        </p:nvSpPr>
        <p:spPr>
          <a:ln/>
        </p:spPr>
        <p:txBody>
          <a:bodyPr/>
          <a:lstStyle>
            <a:lvl1pPr>
              <a:defRPr/>
            </a:lvl1pPr>
          </a:lstStyle>
          <a:p>
            <a:fld id="{A16F38DE-9461-0A44-A16D-B7462468AF8C}" type="slidenum">
              <a:rPr lang="en-US" altLang="en-US"/>
              <a:pPr/>
              <a:t>‹#›</a:t>
            </a:fld>
            <a:endParaRPr lang="en-US" altLang="en-US"/>
          </a:p>
        </p:txBody>
      </p:sp>
    </p:spTree>
    <p:extLst>
      <p:ext uri="{BB962C8B-B14F-4D97-AF65-F5344CB8AC3E}">
        <p14:creationId xmlns:p14="http://schemas.microsoft.com/office/powerpoint/2010/main" val="2211244654"/>
      </p:ext>
    </p:extLst>
  </p:cSld>
  <p:clrMapOvr>
    <a:masterClrMapping/>
  </p:clrMapOvr>
</p:sldLayout>
</file>

<file path=ppt/slideLayouts/slideLayout420.xml><?xml version="1.0" encoding="utf-8"?>
<p:sldLayout xmlns:a="http://schemas.openxmlformats.org/drawingml/2006/main" xmlns:r="http://schemas.openxmlformats.org/officeDocument/2006/relationships" xmlns:p="http://schemas.openxmlformats.org/presentationml/2006/main" showMasterSp="0" type="tx">
  <p:cSld name="16_Picture with Caption">
    <p:bg>
      <p:bgPr>
        <a:blipFill rotWithShape="1">
          <a:blip r:embed="rId2"/>
          <a:srcRect/>
          <a:tile tx="0" ty="0" sx="100000" sy="100000" flip="none" algn="tl"/>
        </a:blipFill>
        <a:effectLst/>
      </p:bgPr>
    </p:bg>
    <p:spTree>
      <p:nvGrpSpPr>
        <p:cNvPr id="1" name=""/>
        <p:cNvGrpSpPr/>
        <p:nvPr/>
      </p:nvGrpSpPr>
      <p:grpSpPr>
        <a:xfrm>
          <a:off x="0" y="0"/>
          <a:ext cx="0" cy="0"/>
          <a:chOff x="0" y="0"/>
          <a:chExt cx="0" cy="0"/>
        </a:xfrm>
      </p:grpSpPr>
      <p:sp>
        <p:nvSpPr>
          <p:cNvPr id="4535" name="Title Text"/>
          <p:cNvSpPr txBox="1">
            <a:spLocks noGrp="1"/>
          </p:cNvSpPr>
          <p:nvPr>
            <p:ph type="title"/>
          </p:nvPr>
        </p:nvSpPr>
        <p:spPr>
          <a:xfrm>
            <a:off x="1792288" y="4800601"/>
            <a:ext cx="5486401" cy="566739"/>
          </a:xfrm>
          <a:prstGeom prst="rect">
            <a:avLst/>
          </a:prstGeom>
        </p:spPr>
        <p:txBody>
          <a:bodyPr anchor="b"/>
          <a:lstStyle>
            <a:lvl1pPr algn="l">
              <a:defRPr sz="2000" b="1">
                <a:solidFill>
                  <a:srgbClr val="000000"/>
                </a:solidFill>
              </a:defRPr>
            </a:lvl1pPr>
          </a:lstStyle>
          <a:p>
            <a:pPr>
              <a:defRPr>
                <a:effectLst/>
              </a:defRPr>
            </a:pPr>
            <a:r>
              <a:t>Title Text</a:t>
            </a:r>
          </a:p>
        </p:txBody>
      </p:sp>
      <p:sp>
        <p:nvSpPr>
          <p:cNvPr id="4536" name="Picture Placeholder 2"/>
          <p:cNvSpPr>
            <a:spLocks noGrp="1"/>
          </p:cNvSpPr>
          <p:nvPr>
            <p:ph type="pic" sz="half" idx="21"/>
          </p:nvPr>
        </p:nvSpPr>
        <p:spPr>
          <a:xfrm>
            <a:off x="1792288" y="612775"/>
            <a:ext cx="5486401" cy="4114800"/>
          </a:xfrm>
          <a:prstGeom prst="rect">
            <a:avLst/>
          </a:prstGeom>
        </p:spPr>
        <p:txBody>
          <a:bodyPr lIns="91439" rIns="91439">
            <a:noAutofit/>
          </a:bodyPr>
          <a:lstStyle/>
          <a:p>
            <a:endParaRPr/>
          </a:p>
        </p:txBody>
      </p:sp>
      <p:sp>
        <p:nvSpPr>
          <p:cNvPr id="4537" name="Body Level One…"/>
          <p:cNvSpPr txBox="1">
            <a:spLocks noGrp="1"/>
          </p:cNvSpPr>
          <p:nvPr>
            <p:ph type="body" sz="quarter" idx="1"/>
          </p:nvPr>
        </p:nvSpPr>
        <p:spPr>
          <a:xfrm>
            <a:off x="1792288" y="5367339"/>
            <a:ext cx="5486401" cy="804863"/>
          </a:xfrm>
          <a:prstGeom prst="rect">
            <a:avLst/>
          </a:prstGeom>
        </p:spPr>
        <p:txBody>
          <a:bodyPr/>
          <a:lstStyle>
            <a:lvl1pPr marL="0" indent="0">
              <a:spcBef>
                <a:spcPts val="300"/>
              </a:spcBef>
              <a:buClrTx/>
              <a:buSzTx/>
              <a:buNone/>
              <a:defRPr sz="1400">
                <a:solidFill>
                  <a:srgbClr val="000000"/>
                </a:solidFill>
              </a:defRPr>
            </a:lvl1pPr>
            <a:lvl2pPr marL="0" indent="457200">
              <a:spcBef>
                <a:spcPts val="300"/>
              </a:spcBef>
              <a:buClrTx/>
              <a:buSzTx/>
              <a:buNone/>
              <a:defRPr sz="1400">
                <a:solidFill>
                  <a:srgbClr val="000000"/>
                </a:solidFill>
              </a:defRPr>
            </a:lvl2pPr>
            <a:lvl3pPr marL="0" indent="914400">
              <a:spcBef>
                <a:spcPts val="300"/>
              </a:spcBef>
              <a:buClrTx/>
              <a:buSzTx/>
              <a:buNone/>
              <a:defRPr sz="1400">
                <a:solidFill>
                  <a:srgbClr val="000000"/>
                </a:solidFill>
              </a:defRPr>
            </a:lvl3pPr>
            <a:lvl4pPr marL="0" indent="1371600">
              <a:spcBef>
                <a:spcPts val="300"/>
              </a:spcBef>
              <a:buClrTx/>
              <a:buSzTx/>
              <a:buNone/>
              <a:defRPr sz="1400">
                <a:solidFill>
                  <a:srgbClr val="000000"/>
                </a:solidFill>
              </a:defRPr>
            </a:lvl4pPr>
            <a:lvl5pPr marL="0" indent="1828800">
              <a:spcBef>
                <a:spcPts val="300"/>
              </a:spcBef>
              <a:buClrTx/>
              <a:buSzTx/>
              <a:buNone/>
              <a:defRPr sz="1400">
                <a:solidFill>
                  <a:srgbClr val="000000"/>
                </a:solidFill>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4538" name="Slide Number"/>
          <p:cNvSpPr txBox="1">
            <a:spLocks noGrp="1"/>
          </p:cNvSpPr>
          <p:nvPr>
            <p:ph type="sldNum" sz="quarter" idx="2"/>
          </p:nvPr>
        </p:nvSpPr>
        <p:spPr>
          <a:xfrm>
            <a:off x="8384892" y="6245225"/>
            <a:ext cx="301909" cy="288824"/>
          </a:xfrm>
          <a:prstGeom prst="rect">
            <a:avLst/>
          </a:prstGeom>
        </p:spPr>
        <p:txBody>
          <a:bodyPr/>
          <a:lstStyle>
            <a:lvl1pPr>
              <a:defRPr sz="1400">
                <a:solidFill>
                  <a:srgbClr val="000000"/>
                </a:solidFill>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2639187777"/>
      </p:ext>
    </p:extLst>
  </p:cSld>
  <p:clrMapOvr>
    <a:masterClrMapping/>
  </p:clrMapOvr>
  <p:transition spd="med"/>
</p:sldLayout>
</file>

<file path=ppt/slideLayouts/slideLayout421.xml><?xml version="1.0" encoding="utf-8"?>
<p:sldLayout xmlns:a="http://schemas.openxmlformats.org/drawingml/2006/main" xmlns:r="http://schemas.openxmlformats.org/officeDocument/2006/relationships" xmlns:p="http://schemas.openxmlformats.org/presentationml/2006/main" showMasterSp="0" type="tx">
  <p:cSld name="16_Title and Vertical Text">
    <p:bg>
      <p:bgPr>
        <a:blipFill rotWithShape="1">
          <a:blip r:embed="rId2"/>
          <a:srcRect/>
          <a:tile tx="0" ty="0" sx="100000" sy="100000" flip="none" algn="tl"/>
        </a:blipFill>
        <a:effectLst/>
      </p:bgPr>
    </p:bg>
    <p:spTree>
      <p:nvGrpSpPr>
        <p:cNvPr id="1" name=""/>
        <p:cNvGrpSpPr/>
        <p:nvPr/>
      </p:nvGrpSpPr>
      <p:grpSpPr>
        <a:xfrm>
          <a:off x="0" y="0"/>
          <a:ext cx="0" cy="0"/>
          <a:chOff x="0" y="0"/>
          <a:chExt cx="0" cy="0"/>
        </a:xfrm>
      </p:grpSpPr>
      <p:sp>
        <p:nvSpPr>
          <p:cNvPr id="4545" name="Title Text"/>
          <p:cNvSpPr txBox="1">
            <a:spLocks noGrp="1"/>
          </p:cNvSpPr>
          <p:nvPr>
            <p:ph type="title"/>
          </p:nvPr>
        </p:nvSpPr>
        <p:spPr>
          <a:xfrm>
            <a:off x="457200" y="274638"/>
            <a:ext cx="8229600" cy="1143001"/>
          </a:xfrm>
          <a:prstGeom prst="rect">
            <a:avLst/>
          </a:prstGeom>
        </p:spPr>
        <p:txBody>
          <a:bodyPr/>
          <a:lstStyle>
            <a:lvl1pPr>
              <a:defRPr>
                <a:solidFill>
                  <a:srgbClr val="000000"/>
                </a:solidFill>
              </a:defRPr>
            </a:lvl1pPr>
          </a:lstStyle>
          <a:p>
            <a:pPr>
              <a:defRPr>
                <a:effectLst/>
              </a:defRPr>
            </a:pPr>
            <a:r>
              <a:t>Title Text</a:t>
            </a:r>
          </a:p>
        </p:txBody>
      </p:sp>
      <p:sp>
        <p:nvSpPr>
          <p:cNvPr id="4546" name="Body Level One…"/>
          <p:cNvSpPr txBox="1">
            <a:spLocks noGrp="1"/>
          </p:cNvSpPr>
          <p:nvPr>
            <p:ph type="body" idx="1"/>
          </p:nvPr>
        </p:nvSpPr>
        <p:spPr>
          <a:xfrm>
            <a:off x="457200" y="1600200"/>
            <a:ext cx="8229600" cy="4525964"/>
          </a:xfrm>
          <a:prstGeom prst="rect">
            <a:avLst/>
          </a:prstGeom>
        </p:spPr>
        <p:txBody>
          <a:bodyPr vert="eaVert"/>
          <a:lstStyle>
            <a:lvl1pPr>
              <a:buClrTx/>
              <a:buSzPct val="100000"/>
              <a:buChar char="•"/>
              <a:defRPr>
                <a:solidFill>
                  <a:srgbClr val="000000"/>
                </a:solidFill>
              </a:defRPr>
            </a:lvl1pPr>
            <a:lvl2pPr>
              <a:buClrTx/>
              <a:buSzPct val="100000"/>
              <a:buChar char="–"/>
              <a:defRPr>
                <a:solidFill>
                  <a:srgbClr val="000000"/>
                </a:solidFill>
              </a:defRPr>
            </a:lvl2pPr>
            <a:lvl3pPr>
              <a:buClrTx/>
              <a:buSzPct val="100000"/>
              <a:buChar char="•"/>
              <a:defRPr>
                <a:solidFill>
                  <a:srgbClr val="000000"/>
                </a:solidFill>
              </a:defRPr>
            </a:lvl3pPr>
            <a:lvl4pPr>
              <a:buClrTx/>
              <a:buSzPct val="100000"/>
              <a:buChar char="–"/>
              <a:defRPr>
                <a:solidFill>
                  <a:srgbClr val="000000"/>
                </a:solidFill>
              </a:defRPr>
            </a:lvl4pPr>
            <a:lvl5pPr>
              <a:buClrTx/>
              <a:buSzPct val="100000"/>
              <a:buChar char="»"/>
              <a:defRPr>
                <a:solidFill>
                  <a:srgbClr val="000000"/>
                </a:solidFill>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4547" name="Slide Number"/>
          <p:cNvSpPr txBox="1">
            <a:spLocks noGrp="1"/>
          </p:cNvSpPr>
          <p:nvPr>
            <p:ph type="sldNum" sz="quarter" idx="2"/>
          </p:nvPr>
        </p:nvSpPr>
        <p:spPr>
          <a:xfrm>
            <a:off x="8384892" y="6245225"/>
            <a:ext cx="301909" cy="288824"/>
          </a:xfrm>
          <a:prstGeom prst="rect">
            <a:avLst/>
          </a:prstGeom>
        </p:spPr>
        <p:txBody>
          <a:bodyPr/>
          <a:lstStyle>
            <a:lvl1pPr>
              <a:defRPr sz="1400">
                <a:solidFill>
                  <a:srgbClr val="000000"/>
                </a:solidFill>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4018529509"/>
      </p:ext>
    </p:extLst>
  </p:cSld>
  <p:clrMapOvr>
    <a:masterClrMapping/>
  </p:clrMapOvr>
  <p:transition spd="med"/>
</p:sldLayout>
</file>

<file path=ppt/slideLayouts/slideLayout422.xml><?xml version="1.0" encoding="utf-8"?>
<p:sldLayout xmlns:a="http://schemas.openxmlformats.org/drawingml/2006/main" xmlns:r="http://schemas.openxmlformats.org/officeDocument/2006/relationships" xmlns:p="http://schemas.openxmlformats.org/presentationml/2006/main" showMasterSp="0" type="tx">
  <p:cSld name="16_Vertical Title and Text">
    <p:bg>
      <p:bgPr>
        <a:blipFill rotWithShape="1">
          <a:blip r:embed="rId2"/>
          <a:srcRect/>
          <a:tile tx="0" ty="0" sx="100000" sy="100000" flip="none" algn="tl"/>
        </a:blipFill>
        <a:effectLst/>
      </p:bgPr>
    </p:bg>
    <p:spTree>
      <p:nvGrpSpPr>
        <p:cNvPr id="1" name=""/>
        <p:cNvGrpSpPr/>
        <p:nvPr/>
      </p:nvGrpSpPr>
      <p:grpSpPr>
        <a:xfrm>
          <a:off x="0" y="0"/>
          <a:ext cx="0" cy="0"/>
          <a:chOff x="0" y="0"/>
          <a:chExt cx="0" cy="0"/>
        </a:xfrm>
      </p:grpSpPr>
      <p:sp>
        <p:nvSpPr>
          <p:cNvPr id="4554" name="Title Text"/>
          <p:cNvSpPr txBox="1">
            <a:spLocks noGrp="1"/>
          </p:cNvSpPr>
          <p:nvPr>
            <p:ph type="title"/>
          </p:nvPr>
        </p:nvSpPr>
        <p:spPr>
          <a:xfrm>
            <a:off x="6629400" y="274639"/>
            <a:ext cx="2057400" cy="5851526"/>
          </a:xfrm>
          <a:prstGeom prst="rect">
            <a:avLst/>
          </a:prstGeom>
        </p:spPr>
        <p:txBody>
          <a:bodyPr vert="eaVert"/>
          <a:lstStyle>
            <a:lvl1pPr>
              <a:defRPr>
                <a:solidFill>
                  <a:srgbClr val="000000"/>
                </a:solidFill>
              </a:defRPr>
            </a:lvl1pPr>
          </a:lstStyle>
          <a:p>
            <a:pPr>
              <a:defRPr>
                <a:effectLst/>
              </a:defRPr>
            </a:pPr>
            <a:r>
              <a:t>Title Text</a:t>
            </a:r>
          </a:p>
        </p:txBody>
      </p:sp>
      <p:sp>
        <p:nvSpPr>
          <p:cNvPr id="4555" name="Body Level One…"/>
          <p:cNvSpPr txBox="1">
            <a:spLocks noGrp="1"/>
          </p:cNvSpPr>
          <p:nvPr>
            <p:ph type="body" idx="1"/>
          </p:nvPr>
        </p:nvSpPr>
        <p:spPr>
          <a:xfrm>
            <a:off x="457200" y="274639"/>
            <a:ext cx="6019800" cy="5851526"/>
          </a:xfrm>
          <a:prstGeom prst="rect">
            <a:avLst/>
          </a:prstGeom>
        </p:spPr>
        <p:txBody>
          <a:bodyPr vert="eaVert"/>
          <a:lstStyle>
            <a:lvl1pPr>
              <a:buClrTx/>
              <a:buSzPct val="100000"/>
              <a:buChar char="•"/>
              <a:defRPr>
                <a:solidFill>
                  <a:srgbClr val="000000"/>
                </a:solidFill>
              </a:defRPr>
            </a:lvl1pPr>
            <a:lvl2pPr>
              <a:buClrTx/>
              <a:buSzPct val="100000"/>
              <a:buChar char="–"/>
              <a:defRPr>
                <a:solidFill>
                  <a:srgbClr val="000000"/>
                </a:solidFill>
              </a:defRPr>
            </a:lvl2pPr>
            <a:lvl3pPr>
              <a:buClrTx/>
              <a:buSzPct val="100000"/>
              <a:buChar char="•"/>
              <a:defRPr>
                <a:solidFill>
                  <a:srgbClr val="000000"/>
                </a:solidFill>
              </a:defRPr>
            </a:lvl3pPr>
            <a:lvl4pPr>
              <a:buClrTx/>
              <a:buSzPct val="100000"/>
              <a:buChar char="–"/>
              <a:defRPr>
                <a:solidFill>
                  <a:srgbClr val="000000"/>
                </a:solidFill>
              </a:defRPr>
            </a:lvl4pPr>
            <a:lvl5pPr>
              <a:buClrTx/>
              <a:buSzPct val="100000"/>
              <a:buChar char="»"/>
              <a:defRPr>
                <a:solidFill>
                  <a:srgbClr val="000000"/>
                </a:solidFill>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4556" name="Slide Number"/>
          <p:cNvSpPr txBox="1">
            <a:spLocks noGrp="1"/>
          </p:cNvSpPr>
          <p:nvPr>
            <p:ph type="sldNum" sz="quarter" idx="2"/>
          </p:nvPr>
        </p:nvSpPr>
        <p:spPr>
          <a:xfrm>
            <a:off x="8384892" y="6245225"/>
            <a:ext cx="301909" cy="288824"/>
          </a:xfrm>
          <a:prstGeom prst="rect">
            <a:avLst/>
          </a:prstGeom>
        </p:spPr>
        <p:txBody>
          <a:bodyPr/>
          <a:lstStyle>
            <a:lvl1pPr>
              <a:defRPr sz="1400">
                <a:solidFill>
                  <a:srgbClr val="000000"/>
                </a:solidFill>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947077747"/>
      </p:ext>
    </p:extLst>
  </p:cSld>
  <p:clrMapOvr>
    <a:masterClrMapping/>
  </p:clrMapOvr>
  <p:transition spd="med"/>
</p:sldLayout>
</file>

<file path=ppt/slideLayouts/slideLayout423.xml><?xml version="1.0" encoding="utf-8"?>
<p:sldLayout xmlns:a="http://schemas.openxmlformats.org/drawingml/2006/main" xmlns:r="http://schemas.openxmlformats.org/officeDocument/2006/relationships" xmlns:p="http://schemas.openxmlformats.org/presentationml/2006/main" showMasterSp="0" type="tx">
  <p:cSld name="2_Title, Text, and Content">
    <p:bg>
      <p:bgPr>
        <a:blipFill rotWithShape="1">
          <a:blip r:embed="rId2"/>
          <a:srcRect/>
          <a:tile tx="0" ty="0" sx="100000" sy="100000" flip="none" algn="tl"/>
        </a:blipFill>
        <a:effectLst/>
      </p:bgPr>
    </p:bg>
    <p:spTree>
      <p:nvGrpSpPr>
        <p:cNvPr id="1" name=""/>
        <p:cNvGrpSpPr/>
        <p:nvPr/>
      </p:nvGrpSpPr>
      <p:grpSpPr>
        <a:xfrm>
          <a:off x="0" y="0"/>
          <a:ext cx="0" cy="0"/>
          <a:chOff x="0" y="0"/>
          <a:chExt cx="0" cy="0"/>
        </a:xfrm>
      </p:grpSpPr>
      <p:sp>
        <p:nvSpPr>
          <p:cNvPr id="4563" name="Title Text"/>
          <p:cNvSpPr txBox="1">
            <a:spLocks noGrp="1"/>
          </p:cNvSpPr>
          <p:nvPr>
            <p:ph type="title"/>
          </p:nvPr>
        </p:nvSpPr>
        <p:spPr>
          <a:xfrm>
            <a:off x="457200" y="274638"/>
            <a:ext cx="8229600" cy="1143001"/>
          </a:xfrm>
          <a:prstGeom prst="rect">
            <a:avLst/>
          </a:prstGeom>
        </p:spPr>
        <p:txBody>
          <a:bodyPr/>
          <a:lstStyle>
            <a:lvl1pPr>
              <a:defRPr>
                <a:solidFill>
                  <a:srgbClr val="000000"/>
                </a:solidFill>
              </a:defRPr>
            </a:lvl1pPr>
          </a:lstStyle>
          <a:p>
            <a:pPr>
              <a:defRPr>
                <a:effectLst/>
              </a:defRPr>
            </a:pPr>
            <a:r>
              <a:t>Title Text</a:t>
            </a:r>
          </a:p>
        </p:txBody>
      </p:sp>
      <p:sp>
        <p:nvSpPr>
          <p:cNvPr id="4564" name="Body Level One…"/>
          <p:cNvSpPr txBox="1">
            <a:spLocks noGrp="1"/>
          </p:cNvSpPr>
          <p:nvPr>
            <p:ph type="body" sz="half" idx="1"/>
          </p:nvPr>
        </p:nvSpPr>
        <p:spPr>
          <a:xfrm>
            <a:off x="457200" y="1600200"/>
            <a:ext cx="4038600" cy="4525964"/>
          </a:xfrm>
          <a:prstGeom prst="rect">
            <a:avLst/>
          </a:prstGeom>
        </p:spPr>
        <p:txBody>
          <a:bodyPr/>
          <a:lstStyle>
            <a:lvl1pPr>
              <a:buClrTx/>
              <a:buSzPct val="100000"/>
              <a:buChar char="•"/>
              <a:defRPr>
                <a:solidFill>
                  <a:srgbClr val="000000"/>
                </a:solidFill>
              </a:defRPr>
            </a:lvl1pPr>
            <a:lvl2pPr>
              <a:buClrTx/>
              <a:buSzPct val="100000"/>
              <a:buChar char="–"/>
              <a:defRPr>
                <a:solidFill>
                  <a:srgbClr val="000000"/>
                </a:solidFill>
              </a:defRPr>
            </a:lvl2pPr>
            <a:lvl3pPr>
              <a:buClrTx/>
              <a:buSzPct val="100000"/>
              <a:buChar char="•"/>
              <a:defRPr>
                <a:solidFill>
                  <a:srgbClr val="000000"/>
                </a:solidFill>
              </a:defRPr>
            </a:lvl3pPr>
            <a:lvl4pPr>
              <a:buClrTx/>
              <a:buSzPct val="100000"/>
              <a:buChar char="–"/>
              <a:defRPr>
                <a:solidFill>
                  <a:srgbClr val="000000"/>
                </a:solidFill>
              </a:defRPr>
            </a:lvl4pPr>
            <a:lvl5pPr>
              <a:buClrTx/>
              <a:buSzPct val="100000"/>
              <a:buChar char="»"/>
              <a:defRPr>
                <a:solidFill>
                  <a:srgbClr val="000000"/>
                </a:solidFill>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4565" name="Slide Number"/>
          <p:cNvSpPr txBox="1">
            <a:spLocks noGrp="1"/>
          </p:cNvSpPr>
          <p:nvPr>
            <p:ph type="sldNum" sz="quarter" idx="2"/>
          </p:nvPr>
        </p:nvSpPr>
        <p:spPr>
          <a:xfrm>
            <a:off x="8384892" y="6245225"/>
            <a:ext cx="301909" cy="288824"/>
          </a:xfrm>
          <a:prstGeom prst="rect">
            <a:avLst/>
          </a:prstGeom>
        </p:spPr>
        <p:txBody>
          <a:bodyPr/>
          <a:lstStyle>
            <a:lvl1pPr>
              <a:defRPr sz="1400">
                <a:solidFill>
                  <a:srgbClr val="000000"/>
                </a:solidFill>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2745987187"/>
      </p:ext>
    </p:extLst>
  </p:cSld>
  <p:clrMapOvr>
    <a:masterClrMapping/>
  </p:clrMapOvr>
  <p:transition spd="med"/>
</p:sldLayout>
</file>

<file path=ppt/slideLayouts/slideLayout424.xml><?xml version="1.0" encoding="utf-8"?>
<p:sldLayout xmlns:a="http://schemas.openxmlformats.org/drawingml/2006/main" xmlns:r="http://schemas.openxmlformats.org/officeDocument/2006/relationships" xmlns:p="http://schemas.openxmlformats.org/presentationml/2006/main" showMasterSp="0" type="tx">
  <p:cSld name="12_Title Slide">
    <p:bg>
      <p:bgPr>
        <a:solidFill>
          <a:srgbClr val="EAEAEA"/>
        </a:solidFill>
        <a:effectLst/>
      </p:bgPr>
    </p:bg>
    <p:spTree>
      <p:nvGrpSpPr>
        <p:cNvPr id="1" name=""/>
        <p:cNvGrpSpPr/>
        <p:nvPr/>
      </p:nvGrpSpPr>
      <p:grpSpPr>
        <a:xfrm>
          <a:off x="0" y="0"/>
          <a:ext cx="0" cy="0"/>
          <a:chOff x="0" y="0"/>
          <a:chExt cx="0" cy="0"/>
        </a:xfrm>
      </p:grpSpPr>
      <p:grpSp>
        <p:nvGrpSpPr>
          <p:cNvPr id="4635" name="Group 2"/>
          <p:cNvGrpSpPr/>
          <p:nvPr/>
        </p:nvGrpSpPr>
        <p:grpSpPr>
          <a:xfrm>
            <a:off x="-3175" y="0"/>
            <a:ext cx="9147176" cy="6867526"/>
            <a:chOff x="0" y="0"/>
            <a:chExt cx="9147175" cy="6867525"/>
          </a:xfrm>
        </p:grpSpPr>
        <p:grpSp>
          <p:nvGrpSpPr>
            <p:cNvPr id="4632" name="Group 3"/>
            <p:cNvGrpSpPr/>
            <p:nvPr/>
          </p:nvGrpSpPr>
          <p:grpSpPr>
            <a:xfrm>
              <a:off x="0" y="0"/>
              <a:ext cx="9067800" cy="6867525"/>
              <a:chOff x="0" y="0"/>
              <a:chExt cx="9067800" cy="6867525"/>
            </a:xfrm>
          </p:grpSpPr>
          <p:sp>
            <p:nvSpPr>
              <p:cNvPr id="4572" name="Rectangle 4"/>
              <p:cNvSpPr/>
              <p:nvPr/>
            </p:nvSpPr>
            <p:spPr>
              <a:xfrm>
                <a:off x="0" y="0"/>
                <a:ext cx="76200" cy="6858000"/>
              </a:xfrm>
              <a:prstGeom prst="rect">
                <a:avLst/>
              </a:prstGeom>
              <a:solidFill>
                <a:srgbClr val="DDDDDD"/>
              </a:solidFill>
              <a:ln w="12700" cap="flat">
                <a:noFill/>
                <a:miter lim="400000"/>
              </a:ln>
              <a:effectLst/>
            </p:spPr>
            <p:txBody>
              <a:bodyPr wrap="square" lIns="45719" tIns="45719" rIns="45719" bIns="45719" numCol="1" anchor="ctr">
                <a:noAutofit/>
              </a:bodyPr>
              <a:lstStyle/>
              <a:p>
                <a:pPr>
                  <a:defRPr sz="2400">
                    <a:latin typeface="Cambria"/>
                    <a:ea typeface="Cambria"/>
                    <a:cs typeface="Cambria"/>
                    <a:sym typeface="Cambria"/>
                  </a:defRPr>
                </a:pPr>
                <a:endParaRPr/>
              </a:p>
            </p:txBody>
          </p:sp>
          <p:sp>
            <p:nvSpPr>
              <p:cNvPr id="4573" name="Rectangle 5"/>
              <p:cNvSpPr/>
              <p:nvPr/>
            </p:nvSpPr>
            <p:spPr>
              <a:xfrm>
                <a:off x="152400" y="9525"/>
                <a:ext cx="76200" cy="6858000"/>
              </a:xfrm>
              <a:prstGeom prst="rect">
                <a:avLst/>
              </a:prstGeom>
              <a:solidFill>
                <a:srgbClr val="DDDDDD"/>
              </a:solidFill>
              <a:ln w="12700" cap="flat">
                <a:noFill/>
                <a:miter lim="400000"/>
              </a:ln>
              <a:effectLst/>
            </p:spPr>
            <p:txBody>
              <a:bodyPr wrap="square" lIns="45719" tIns="45719" rIns="45719" bIns="45719" numCol="1" anchor="ctr">
                <a:noAutofit/>
              </a:bodyPr>
              <a:lstStyle/>
              <a:p>
                <a:pPr>
                  <a:defRPr sz="2400">
                    <a:latin typeface="Cambria"/>
                    <a:ea typeface="Cambria"/>
                    <a:cs typeface="Cambria"/>
                    <a:sym typeface="Cambria"/>
                  </a:defRPr>
                </a:pPr>
                <a:endParaRPr/>
              </a:p>
            </p:txBody>
          </p:sp>
          <p:sp>
            <p:nvSpPr>
              <p:cNvPr id="4574" name="Rectangle 6"/>
              <p:cNvSpPr/>
              <p:nvPr/>
            </p:nvSpPr>
            <p:spPr>
              <a:xfrm>
                <a:off x="304800" y="9525"/>
                <a:ext cx="76200" cy="6858000"/>
              </a:xfrm>
              <a:prstGeom prst="rect">
                <a:avLst/>
              </a:prstGeom>
              <a:solidFill>
                <a:srgbClr val="DDDDDD"/>
              </a:solidFill>
              <a:ln w="12700" cap="flat">
                <a:noFill/>
                <a:miter lim="400000"/>
              </a:ln>
              <a:effectLst/>
            </p:spPr>
            <p:txBody>
              <a:bodyPr wrap="square" lIns="45719" tIns="45719" rIns="45719" bIns="45719" numCol="1" anchor="ctr">
                <a:noAutofit/>
              </a:bodyPr>
              <a:lstStyle/>
              <a:p>
                <a:pPr>
                  <a:defRPr sz="2400">
                    <a:latin typeface="Cambria"/>
                    <a:ea typeface="Cambria"/>
                    <a:cs typeface="Cambria"/>
                    <a:sym typeface="Cambria"/>
                  </a:defRPr>
                </a:pPr>
                <a:endParaRPr/>
              </a:p>
            </p:txBody>
          </p:sp>
          <p:sp>
            <p:nvSpPr>
              <p:cNvPr id="4575" name="Rectangle 7"/>
              <p:cNvSpPr/>
              <p:nvPr/>
            </p:nvSpPr>
            <p:spPr>
              <a:xfrm>
                <a:off x="457200" y="9525"/>
                <a:ext cx="76200" cy="6858000"/>
              </a:xfrm>
              <a:prstGeom prst="rect">
                <a:avLst/>
              </a:prstGeom>
              <a:solidFill>
                <a:srgbClr val="DDDDDD"/>
              </a:solidFill>
              <a:ln w="12700" cap="flat">
                <a:noFill/>
                <a:miter lim="400000"/>
              </a:ln>
              <a:effectLst/>
            </p:spPr>
            <p:txBody>
              <a:bodyPr wrap="square" lIns="45719" tIns="45719" rIns="45719" bIns="45719" numCol="1" anchor="ctr">
                <a:noAutofit/>
              </a:bodyPr>
              <a:lstStyle/>
              <a:p>
                <a:pPr>
                  <a:defRPr sz="2400">
                    <a:latin typeface="Cambria"/>
                    <a:ea typeface="Cambria"/>
                    <a:cs typeface="Cambria"/>
                    <a:sym typeface="Cambria"/>
                  </a:defRPr>
                </a:pPr>
                <a:endParaRPr/>
              </a:p>
            </p:txBody>
          </p:sp>
          <p:sp>
            <p:nvSpPr>
              <p:cNvPr id="4576" name="Rectangle 8"/>
              <p:cNvSpPr/>
              <p:nvPr/>
            </p:nvSpPr>
            <p:spPr>
              <a:xfrm>
                <a:off x="609600" y="9525"/>
                <a:ext cx="76200" cy="6858000"/>
              </a:xfrm>
              <a:prstGeom prst="rect">
                <a:avLst/>
              </a:prstGeom>
              <a:solidFill>
                <a:srgbClr val="DDDDDD"/>
              </a:solidFill>
              <a:ln w="12700" cap="flat">
                <a:noFill/>
                <a:miter lim="400000"/>
              </a:ln>
              <a:effectLst/>
            </p:spPr>
            <p:txBody>
              <a:bodyPr wrap="square" lIns="45719" tIns="45719" rIns="45719" bIns="45719" numCol="1" anchor="ctr">
                <a:noAutofit/>
              </a:bodyPr>
              <a:lstStyle/>
              <a:p>
                <a:pPr>
                  <a:defRPr sz="2400">
                    <a:latin typeface="Cambria"/>
                    <a:ea typeface="Cambria"/>
                    <a:cs typeface="Cambria"/>
                    <a:sym typeface="Cambria"/>
                  </a:defRPr>
                </a:pPr>
                <a:endParaRPr/>
              </a:p>
            </p:txBody>
          </p:sp>
          <p:sp>
            <p:nvSpPr>
              <p:cNvPr id="4577" name="Rectangle 9"/>
              <p:cNvSpPr/>
              <p:nvPr/>
            </p:nvSpPr>
            <p:spPr>
              <a:xfrm>
                <a:off x="762000" y="9525"/>
                <a:ext cx="76200" cy="6858000"/>
              </a:xfrm>
              <a:prstGeom prst="rect">
                <a:avLst/>
              </a:prstGeom>
              <a:solidFill>
                <a:srgbClr val="DDDDDD"/>
              </a:solidFill>
              <a:ln w="12700" cap="flat">
                <a:noFill/>
                <a:miter lim="400000"/>
              </a:ln>
              <a:effectLst/>
            </p:spPr>
            <p:txBody>
              <a:bodyPr wrap="square" lIns="45719" tIns="45719" rIns="45719" bIns="45719" numCol="1" anchor="ctr">
                <a:noAutofit/>
              </a:bodyPr>
              <a:lstStyle/>
              <a:p>
                <a:pPr>
                  <a:defRPr sz="2400">
                    <a:latin typeface="Cambria"/>
                    <a:ea typeface="Cambria"/>
                    <a:cs typeface="Cambria"/>
                    <a:sym typeface="Cambria"/>
                  </a:defRPr>
                </a:pPr>
                <a:endParaRPr/>
              </a:p>
            </p:txBody>
          </p:sp>
          <p:sp>
            <p:nvSpPr>
              <p:cNvPr id="4578" name="Rectangle 10"/>
              <p:cNvSpPr/>
              <p:nvPr/>
            </p:nvSpPr>
            <p:spPr>
              <a:xfrm>
                <a:off x="914400" y="9525"/>
                <a:ext cx="76200" cy="6858000"/>
              </a:xfrm>
              <a:prstGeom prst="rect">
                <a:avLst/>
              </a:prstGeom>
              <a:solidFill>
                <a:srgbClr val="DDDDDD"/>
              </a:solidFill>
              <a:ln w="12700" cap="flat">
                <a:noFill/>
                <a:miter lim="400000"/>
              </a:ln>
              <a:effectLst/>
            </p:spPr>
            <p:txBody>
              <a:bodyPr wrap="square" lIns="45719" tIns="45719" rIns="45719" bIns="45719" numCol="1" anchor="ctr">
                <a:noAutofit/>
              </a:bodyPr>
              <a:lstStyle/>
              <a:p>
                <a:pPr>
                  <a:defRPr sz="2400">
                    <a:latin typeface="Cambria"/>
                    <a:ea typeface="Cambria"/>
                    <a:cs typeface="Cambria"/>
                    <a:sym typeface="Cambria"/>
                  </a:defRPr>
                </a:pPr>
                <a:endParaRPr/>
              </a:p>
            </p:txBody>
          </p:sp>
          <p:sp>
            <p:nvSpPr>
              <p:cNvPr id="4579" name="Rectangle 11"/>
              <p:cNvSpPr/>
              <p:nvPr/>
            </p:nvSpPr>
            <p:spPr>
              <a:xfrm>
                <a:off x="1066800" y="9525"/>
                <a:ext cx="76200" cy="6858000"/>
              </a:xfrm>
              <a:prstGeom prst="rect">
                <a:avLst/>
              </a:prstGeom>
              <a:solidFill>
                <a:srgbClr val="DDDDDD"/>
              </a:solidFill>
              <a:ln w="12700" cap="flat">
                <a:noFill/>
                <a:miter lim="400000"/>
              </a:ln>
              <a:effectLst/>
            </p:spPr>
            <p:txBody>
              <a:bodyPr wrap="square" lIns="45719" tIns="45719" rIns="45719" bIns="45719" numCol="1" anchor="ctr">
                <a:noAutofit/>
              </a:bodyPr>
              <a:lstStyle/>
              <a:p>
                <a:pPr>
                  <a:defRPr sz="2400">
                    <a:latin typeface="Cambria"/>
                    <a:ea typeface="Cambria"/>
                    <a:cs typeface="Cambria"/>
                    <a:sym typeface="Cambria"/>
                  </a:defRPr>
                </a:pPr>
                <a:endParaRPr/>
              </a:p>
            </p:txBody>
          </p:sp>
          <p:sp>
            <p:nvSpPr>
              <p:cNvPr id="4580" name="Rectangle 12"/>
              <p:cNvSpPr/>
              <p:nvPr/>
            </p:nvSpPr>
            <p:spPr>
              <a:xfrm>
                <a:off x="1219200" y="9525"/>
                <a:ext cx="76200" cy="6858000"/>
              </a:xfrm>
              <a:prstGeom prst="rect">
                <a:avLst/>
              </a:prstGeom>
              <a:solidFill>
                <a:srgbClr val="DDDDDD"/>
              </a:solidFill>
              <a:ln w="12700" cap="flat">
                <a:noFill/>
                <a:miter lim="400000"/>
              </a:ln>
              <a:effectLst/>
            </p:spPr>
            <p:txBody>
              <a:bodyPr wrap="square" lIns="45719" tIns="45719" rIns="45719" bIns="45719" numCol="1" anchor="ctr">
                <a:noAutofit/>
              </a:bodyPr>
              <a:lstStyle/>
              <a:p>
                <a:pPr>
                  <a:defRPr sz="2400">
                    <a:latin typeface="Cambria"/>
                    <a:ea typeface="Cambria"/>
                    <a:cs typeface="Cambria"/>
                    <a:sym typeface="Cambria"/>
                  </a:defRPr>
                </a:pPr>
                <a:endParaRPr/>
              </a:p>
            </p:txBody>
          </p:sp>
          <p:sp>
            <p:nvSpPr>
              <p:cNvPr id="4581" name="Rectangle 13"/>
              <p:cNvSpPr/>
              <p:nvPr/>
            </p:nvSpPr>
            <p:spPr>
              <a:xfrm>
                <a:off x="1371600" y="9525"/>
                <a:ext cx="76200" cy="6858000"/>
              </a:xfrm>
              <a:prstGeom prst="rect">
                <a:avLst/>
              </a:prstGeom>
              <a:solidFill>
                <a:srgbClr val="DDDDDD"/>
              </a:solidFill>
              <a:ln w="12700" cap="flat">
                <a:noFill/>
                <a:miter lim="400000"/>
              </a:ln>
              <a:effectLst/>
            </p:spPr>
            <p:txBody>
              <a:bodyPr wrap="square" lIns="45719" tIns="45719" rIns="45719" bIns="45719" numCol="1" anchor="ctr">
                <a:noAutofit/>
              </a:bodyPr>
              <a:lstStyle/>
              <a:p>
                <a:pPr>
                  <a:defRPr sz="2400">
                    <a:latin typeface="Cambria"/>
                    <a:ea typeface="Cambria"/>
                    <a:cs typeface="Cambria"/>
                    <a:sym typeface="Cambria"/>
                  </a:defRPr>
                </a:pPr>
                <a:endParaRPr/>
              </a:p>
            </p:txBody>
          </p:sp>
          <p:sp>
            <p:nvSpPr>
              <p:cNvPr id="4582" name="Rectangle 14"/>
              <p:cNvSpPr/>
              <p:nvPr/>
            </p:nvSpPr>
            <p:spPr>
              <a:xfrm>
                <a:off x="1524000" y="9525"/>
                <a:ext cx="76200" cy="6858000"/>
              </a:xfrm>
              <a:prstGeom prst="rect">
                <a:avLst/>
              </a:prstGeom>
              <a:solidFill>
                <a:srgbClr val="DDDDDD"/>
              </a:solidFill>
              <a:ln w="12700" cap="flat">
                <a:noFill/>
                <a:miter lim="400000"/>
              </a:ln>
              <a:effectLst/>
            </p:spPr>
            <p:txBody>
              <a:bodyPr wrap="square" lIns="45719" tIns="45719" rIns="45719" bIns="45719" numCol="1" anchor="ctr">
                <a:noAutofit/>
              </a:bodyPr>
              <a:lstStyle/>
              <a:p>
                <a:pPr>
                  <a:defRPr sz="2400">
                    <a:latin typeface="Cambria"/>
                    <a:ea typeface="Cambria"/>
                    <a:cs typeface="Cambria"/>
                    <a:sym typeface="Cambria"/>
                  </a:defRPr>
                </a:pPr>
                <a:endParaRPr/>
              </a:p>
            </p:txBody>
          </p:sp>
          <p:sp>
            <p:nvSpPr>
              <p:cNvPr id="4583" name="Rectangle 15"/>
              <p:cNvSpPr/>
              <p:nvPr/>
            </p:nvSpPr>
            <p:spPr>
              <a:xfrm>
                <a:off x="1676400" y="9525"/>
                <a:ext cx="76200" cy="6858000"/>
              </a:xfrm>
              <a:prstGeom prst="rect">
                <a:avLst/>
              </a:prstGeom>
              <a:solidFill>
                <a:srgbClr val="DDDDDD"/>
              </a:solidFill>
              <a:ln w="12700" cap="flat">
                <a:noFill/>
                <a:miter lim="400000"/>
              </a:ln>
              <a:effectLst/>
            </p:spPr>
            <p:txBody>
              <a:bodyPr wrap="square" lIns="45719" tIns="45719" rIns="45719" bIns="45719" numCol="1" anchor="ctr">
                <a:noAutofit/>
              </a:bodyPr>
              <a:lstStyle/>
              <a:p>
                <a:pPr>
                  <a:defRPr sz="2400">
                    <a:latin typeface="Cambria"/>
                    <a:ea typeface="Cambria"/>
                    <a:cs typeface="Cambria"/>
                    <a:sym typeface="Cambria"/>
                  </a:defRPr>
                </a:pPr>
                <a:endParaRPr/>
              </a:p>
            </p:txBody>
          </p:sp>
          <p:sp>
            <p:nvSpPr>
              <p:cNvPr id="4584" name="Rectangle 16"/>
              <p:cNvSpPr/>
              <p:nvPr/>
            </p:nvSpPr>
            <p:spPr>
              <a:xfrm>
                <a:off x="1828800" y="9525"/>
                <a:ext cx="76200" cy="6858000"/>
              </a:xfrm>
              <a:prstGeom prst="rect">
                <a:avLst/>
              </a:prstGeom>
              <a:solidFill>
                <a:srgbClr val="DDDDDD"/>
              </a:solidFill>
              <a:ln w="12700" cap="flat">
                <a:noFill/>
                <a:miter lim="400000"/>
              </a:ln>
              <a:effectLst/>
            </p:spPr>
            <p:txBody>
              <a:bodyPr wrap="square" lIns="45719" tIns="45719" rIns="45719" bIns="45719" numCol="1" anchor="ctr">
                <a:noAutofit/>
              </a:bodyPr>
              <a:lstStyle/>
              <a:p>
                <a:pPr>
                  <a:defRPr sz="2400">
                    <a:latin typeface="Cambria"/>
                    <a:ea typeface="Cambria"/>
                    <a:cs typeface="Cambria"/>
                    <a:sym typeface="Cambria"/>
                  </a:defRPr>
                </a:pPr>
                <a:endParaRPr/>
              </a:p>
            </p:txBody>
          </p:sp>
          <p:sp>
            <p:nvSpPr>
              <p:cNvPr id="4585" name="Rectangle 17"/>
              <p:cNvSpPr/>
              <p:nvPr/>
            </p:nvSpPr>
            <p:spPr>
              <a:xfrm>
                <a:off x="1981200" y="9525"/>
                <a:ext cx="76200" cy="6858000"/>
              </a:xfrm>
              <a:prstGeom prst="rect">
                <a:avLst/>
              </a:prstGeom>
              <a:solidFill>
                <a:srgbClr val="DDDDDD"/>
              </a:solidFill>
              <a:ln w="12700" cap="flat">
                <a:noFill/>
                <a:miter lim="400000"/>
              </a:ln>
              <a:effectLst/>
            </p:spPr>
            <p:txBody>
              <a:bodyPr wrap="square" lIns="45719" tIns="45719" rIns="45719" bIns="45719" numCol="1" anchor="ctr">
                <a:noAutofit/>
              </a:bodyPr>
              <a:lstStyle/>
              <a:p>
                <a:pPr>
                  <a:defRPr sz="2400">
                    <a:latin typeface="Cambria"/>
                    <a:ea typeface="Cambria"/>
                    <a:cs typeface="Cambria"/>
                    <a:sym typeface="Cambria"/>
                  </a:defRPr>
                </a:pPr>
                <a:endParaRPr/>
              </a:p>
            </p:txBody>
          </p:sp>
          <p:sp>
            <p:nvSpPr>
              <p:cNvPr id="4586" name="Rectangle 18"/>
              <p:cNvSpPr/>
              <p:nvPr/>
            </p:nvSpPr>
            <p:spPr>
              <a:xfrm>
                <a:off x="2133600" y="9525"/>
                <a:ext cx="76200" cy="6858000"/>
              </a:xfrm>
              <a:prstGeom prst="rect">
                <a:avLst/>
              </a:prstGeom>
              <a:solidFill>
                <a:srgbClr val="DDDDDD"/>
              </a:solidFill>
              <a:ln w="12700" cap="flat">
                <a:noFill/>
                <a:miter lim="400000"/>
              </a:ln>
              <a:effectLst/>
            </p:spPr>
            <p:txBody>
              <a:bodyPr wrap="square" lIns="45719" tIns="45719" rIns="45719" bIns="45719" numCol="1" anchor="ctr">
                <a:noAutofit/>
              </a:bodyPr>
              <a:lstStyle/>
              <a:p>
                <a:pPr>
                  <a:defRPr sz="2400">
                    <a:latin typeface="Cambria"/>
                    <a:ea typeface="Cambria"/>
                    <a:cs typeface="Cambria"/>
                    <a:sym typeface="Cambria"/>
                  </a:defRPr>
                </a:pPr>
                <a:endParaRPr/>
              </a:p>
            </p:txBody>
          </p:sp>
          <p:sp>
            <p:nvSpPr>
              <p:cNvPr id="4587" name="Rectangle 19"/>
              <p:cNvSpPr/>
              <p:nvPr/>
            </p:nvSpPr>
            <p:spPr>
              <a:xfrm>
                <a:off x="2286000" y="9525"/>
                <a:ext cx="76200" cy="6858000"/>
              </a:xfrm>
              <a:prstGeom prst="rect">
                <a:avLst/>
              </a:prstGeom>
              <a:solidFill>
                <a:srgbClr val="DDDDDD"/>
              </a:solidFill>
              <a:ln w="12700" cap="flat">
                <a:noFill/>
                <a:miter lim="400000"/>
              </a:ln>
              <a:effectLst/>
            </p:spPr>
            <p:txBody>
              <a:bodyPr wrap="square" lIns="45719" tIns="45719" rIns="45719" bIns="45719" numCol="1" anchor="ctr">
                <a:noAutofit/>
              </a:bodyPr>
              <a:lstStyle/>
              <a:p>
                <a:pPr>
                  <a:defRPr sz="2400">
                    <a:latin typeface="Cambria"/>
                    <a:ea typeface="Cambria"/>
                    <a:cs typeface="Cambria"/>
                    <a:sym typeface="Cambria"/>
                  </a:defRPr>
                </a:pPr>
                <a:endParaRPr/>
              </a:p>
            </p:txBody>
          </p:sp>
          <p:sp>
            <p:nvSpPr>
              <p:cNvPr id="4588" name="Rectangle 20"/>
              <p:cNvSpPr/>
              <p:nvPr/>
            </p:nvSpPr>
            <p:spPr>
              <a:xfrm>
                <a:off x="2438400" y="9525"/>
                <a:ext cx="76200" cy="6858000"/>
              </a:xfrm>
              <a:prstGeom prst="rect">
                <a:avLst/>
              </a:prstGeom>
              <a:solidFill>
                <a:srgbClr val="DDDDDD"/>
              </a:solidFill>
              <a:ln w="12700" cap="flat">
                <a:noFill/>
                <a:miter lim="400000"/>
              </a:ln>
              <a:effectLst/>
            </p:spPr>
            <p:txBody>
              <a:bodyPr wrap="square" lIns="45719" tIns="45719" rIns="45719" bIns="45719" numCol="1" anchor="ctr">
                <a:noAutofit/>
              </a:bodyPr>
              <a:lstStyle/>
              <a:p>
                <a:pPr>
                  <a:defRPr sz="2400">
                    <a:latin typeface="Cambria"/>
                    <a:ea typeface="Cambria"/>
                    <a:cs typeface="Cambria"/>
                    <a:sym typeface="Cambria"/>
                  </a:defRPr>
                </a:pPr>
                <a:endParaRPr/>
              </a:p>
            </p:txBody>
          </p:sp>
          <p:sp>
            <p:nvSpPr>
              <p:cNvPr id="4589" name="Rectangle 21"/>
              <p:cNvSpPr/>
              <p:nvPr/>
            </p:nvSpPr>
            <p:spPr>
              <a:xfrm>
                <a:off x="2590800" y="9525"/>
                <a:ext cx="76200" cy="6858000"/>
              </a:xfrm>
              <a:prstGeom prst="rect">
                <a:avLst/>
              </a:prstGeom>
              <a:solidFill>
                <a:srgbClr val="DDDDDD"/>
              </a:solidFill>
              <a:ln w="12700" cap="flat">
                <a:noFill/>
                <a:miter lim="400000"/>
              </a:ln>
              <a:effectLst/>
            </p:spPr>
            <p:txBody>
              <a:bodyPr wrap="square" lIns="45719" tIns="45719" rIns="45719" bIns="45719" numCol="1" anchor="ctr">
                <a:noAutofit/>
              </a:bodyPr>
              <a:lstStyle/>
              <a:p>
                <a:pPr>
                  <a:defRPr sz="2400">
                    <a:latin typeface="Cambria"/>
                    <a:ea typeface="Cambria"/>
                    <a:cs typeface="Cambria"/>
                    <a:sym typeface="Cambria"/>
                  </a:defRPr>
                </a:pPr>
                <a:endParaRPr/>
              </a:p>
            </p:txBody>
          </p:sp>
          <p:sp>
            <p:nvSpPr>
              <p:cNvPr id="4590" name="Rectangle 22"/>
              <p:cNvSpPr/>
              <p:nvPr/>
            </p:nvSpPr>
            <p:spPr>
              <a:xfrm>
                <a:off x="2743200" y="9525"/>
                <a:ext cx="76200" cy="6858000"/>
              </a:xfrm>
              <a:prstGeom prst="rect">
                <a:avLst/>
              </a:prstGeom>
              <a:solidFill>
                <a:srgbClr val="DDDDDD"/>
              </a:solidFill>
              <a:ln w="12700" cap="flat">
                <a:noFill/>
                <a:miter lim="400000"/>
              </a:ln>
              <a:effectLst/>
            </p:spPr>
            <p:txBody>
              <a:bodyPr wrap="square" lIns="45719" tIns="45719" rIns="45719" bIns="45719" numCol="1" anchor="ctr">
                <a:noAutofit/>
              </a:bodyPr>
              <a:lstStyle/>
              <a:p>
                <a:pPr>
                  <a:defRPr sz="2400">
                    <a:latin typeface="Cambria"/>
                    <a:ea typeface="Cambria"/>
                    <a:cs typeface="Cambria"/>
                    <a:sym typeface="Cambria"/>
                  </a:defRPr>
                </a:pPr>
                <a:endParaRPr/>
              </a:p>
            </p:txBody>
          </p:sp>
          <p:sp>
            <p:nvSpPr>
              <p:cNvPr id="4591" name="Rectangle 23"/>
              <p:cNvSpPr/>
              <p:nvPr/>
            </p:nvSpPr>
            <p:spPr>
              <a:xfrm>
                <a:off x="2895600" y="9525"/>
                <a:ext cx="76200" cy="6858000"/>
              </a:xfrm>
              <a:prstGeom prst="rect">
                <a:avLst/>
              </a:prstGeom>
              <a:solidFill>
                <a:srgbClr val="DDDDDD"/>
              </a:solidFill>
              <a:ln w="12700" cap="flat">
                <a:noFill/>
                <a:miter lim="400000"/>
              </a:ln>
              <a:effectLst/>
            </p:spPr>
            <p:txBody>
              <a:bodyPr wrap="square" lIns="45719" tIns="45719" rIns="45719" bIns="45719" numCol="1" anchor="ctr">
                <a:noAutofit/>
              </a:bodyPr>
              <a:lstStyle/>
              <a:p>
                <a:pPr>
                  <a:defRPr sz="2400">
                    <a:latin typeface="Cambria"/>
                    <a:ea typeface="Cambria"/>
                    <a:cs typeface="Cambria"/>
                    <a:sym typeface="Cambria"/>
                  </a:defRPr>
                </a:pPr>
                <a:endParaRPr/>
              </a:p>
            </p:txBody>
          </p:sp>
          <p:sp>
            <p:nvSpPr>
              <p:cNvPr id="4592" name="Rectangle 24"/>
              <p:cNvSpPr/>
              <p:nvPr/>
            </p:nvSpPr>
            <p:spPr>
              <a:xfrm>
                <a:off x="3048000" y="9525"/>
                <a:ext cx="76200" cy="6858000"/>
              </a:xfrm>
              <a:prstGeom prst="rect">
                <a:avLst/>
              </a:prstGeom>
              <a:solidFill>
                <a:srgbClr val="DDDDDD"/>
              </a:solidFill>
              <a:ln w="12700" cap="flat">
                <a:noFill/>
                <a:miter lim="400000"/>
              </a:ln>
              <a:effectLst/>
            </p:spPr>
            <p:txBody>
              <a:bodyPr wrap="square" lIns="45719" tIns="45719" rIns="45719" bIns="45719" numCol="1" anchor="ctr">
                <a:noAutofit/>
              </a:bodyPr>
              <a:lstStyle/>
              <a:p>
                <a:pPr>
                  <a:defRPr sz="2400">
                    <a:latin typeface="Cambria"/>
                    <a:ea typeface="Cambria"/>
                    <a:cs typeface="Cambria"/>
                    <a:sym typeface="Cambria"/>
                  </a:defRPr>
                </a:pPr>
                <a:endParaRPr/>
              </a:p>
            </p:txBody>
          </p:sp>
          <p:sp>
            <p:nvSpPr>
              <p:cNvPr id="4593" name="Rectangle 25"/>
              <p:cNvSpPr/>
              <p:nvPr/>
            </p:nvSpPr>
            <p:spPr>
              <a:xfrm>
                <a:off x="3200400" y="9525"/>
                <a:ext cx="76200" cy="6858000"/>
              </a:xfrm>
              <a:prstGeom prst="rect">
                <a:avLst/>
              </a:prstGeom>
              <a:solidFill>
                <a:srgbClr val="DDDDDD"/>
              </a:solidFill>
              <a:ln w="12700" cap="flat">
                <a:noFill/>
                <a:miter lim="400000"/>
              </a:ln>
              <a:effectLst/>
            </p:spPr>
            <p:txBody>
              <a:bodyPr wrap="square" lIns="45719" tIns="45719" rIns="45719" bIns="45719" numCol="1" anchor="ctr">
                <a:noAutofit/>
              </a:bodyPr>
              <a:lstStyle/>
              <a:p>
                <a:pPr>
                  <a:defRPr sz="2400">
                    <a:latin typeface="Cambria"/>
                    <a:ea typeface="Cambria"/>
                    <a:cs typeface="Cambria"/>
                    <a:sym typeface="Cambria"/>
                  </a:defRPr>
                </a:pPr>
                <a:endParaRPr/>
              </a:p>
            </p:txBody>
          </p:sp>
          <p:sp>
            <p:nvSpPr>
              <p:cNvPr id="4594" name="Rectangle 26"/>
              <p:cNvSpPr/>
              <p:nvPr/>
            </p:nvSpPr>
            <p:spPr>
              <a:xfrm>
                <a:off x="3352800" y="9525"/>
                <a:ext cx="76200" cy="6858000"/>
              </a:xfrm>
              <a:prstGeom prst="rect">
                <a:avLst/>
              </a:prstGeom>
              <a:solidFill>
                <a:srgbClr val="DDDDDD"/>
              </a:solidFill>
              <a:ln w="12700" cap="flat">
                <a:noFill/>
                <a:miter lim="400000"/>
              </a:ln>
              <a:effectLst/>
            </p:spPr>
            <p:txBody>
              <a:bodyPr wrap="square" lIns="45719" tIns="45719" rIns="45719" bIns="45719" numCol="1" anchor="ctr">
                <a:noAutofit/>
              </a:bodyPr>
              <a:lstStyle/>
              <a:p>
                <a:pPr>
                  <a:defRPr sz="2400">
                    <a:latin typeface="Cambria"/>
                    <a:ea typeface="Cambria"/>
                    <a:cs typeface="Cambria"/>
                    <a:sym typeface="Cambria"/>
                  </a:defRPr>
                </a:pPr>
                <a:endParaRPr/>
              </a:p>
            </p:txBody>
          </p:sp>
          <p:sp>
            <p:nvSpPr>
              <p:cNvPr id="4595" name="Rectangle 27"/>
              <p:cNvSpPr/>
              <p:nvPr/>
            </p:nvSpPr>
            <p:spPr>
              <a:xfrm>
                <a:off x="3505200" y="9525"/>
                <a:ext cx="76200" cy="6858000"/>
              </a:xfrm>
              <a:prstGeom prst="rect">
                <a:avLst/>
              </a:prstGeom>
              <a:solidFill>
                <a:srgbClr val="DDDDDD"/>
              </a:solidFill>
              <a:ln w="12700" cap="flat">
                <a:noFill/>
                <a:miter lim="400000"/>
              </a:ln>
              <a:effectLst/>
            </p:spPr>
            <p:txBody>
              <a:bodyPr wrap="square" lIns="45719" tIns="45719" rIns="45719" bIns="45719" numCol="1" anchor="ctr">
                <a:noAutofit/>
              </a:bodyPr>
              <a:lstStyle/>
              <a:p>
                <a:pPr>
                  <a:defRPr sz="2400">
                    <a:latin typeface="Cambria"/>
                    <a:ea typeface="Cambria"/>
                    <a:cs typeface="Cambria"/>
                    <a:sym typeface="Cambria"/>
                  </a:defRPr>
                </a:pPr>
                <a:endParaRPr/>
              </a:p>
            </p:txBody>
          </p:sp>
          <p:sp>
            <p:nvSpPr>
              <p:cNvPr id="4596" name="Rectangle 28"/>
              <p:cNvSpPr/>
              <p:nvPr/>
            </p:nvSpPr>
            <p:spPr>
              <a:xfrm>
                <a:off x="3657600" y="9525"/>
                <a:ext cx="76200" cy="6858000"/>
              </a:xfrm>
              <a:prstGeom prst="rect">
                <a:avLst/>
              </a:prstGeom>
              <a:solidFill>
                <a:srgbClr val="DDDDDD"/>
              </a:solidFill>
              <a:ln w="12700" cap="flat">
                <a:noFill/>
                <a:miter lim="400000"/>
              </a:ln>
              <a:effectLst/>
            </p:spPr>
            <p:txBody>
              <a:bodyPr wrap="square" lIns="45719" tIns="45719" rIns="45719" bIns="45719" numCol="1" anchor="ctr">
                <a:noAutofit/>
              </a:bodyPr>
              <a:lstStyle/>
              <a:p>
                <a:pPr>
                  <a:defRPr sz="2400">
                    <a:latin typeface="Cambria"/>
                    <a:ea typeface="Cambria"/>
                    <a:cs typeface="Cambria"/>
                    <a:sym typeface="Cambria"/>
                  </a:defRPr>
                </a:pPr>
                <a:endParaRPr/>
              </a:p>
            </p:txBody>
          </p:sp>
          <p:sp>
            <p:nvSpPr>
              <p:cNvPr id="4597" name="Rectangle 29"/>
              <p:cNvSpPr/>
              <p:nvPr/>
            </p:nvSpPr>
            <p:spPr>
              <a:xfrm>
                <a:off x="3810000" y="9525"/>
                <a:ext cx="76200" cy="6858000"/>
              </a:xfrm>
              <a:prstGeom prst="rect">
                <a:avLst/>
              </a:prstGeom>
              <a:solidFill>
                <a:srgbClr val="DDDDDD"/>
              </a:solidFill>
              <a:ln w="12700" cap="flat">
                <a:noFill/>
                <a:miter lim="400000"/>
              </a:ln>
              <a:effectLst/>
            </p:spPr>
            <p:txBody>
              <a:bodyPr wrap="square" lIns="45719" tIns="45719" rIns="45719" bIns="45719" numCol="1" anchor="ctr">
                <a:noAutofit/>
              </a:bodyPr>
              <a:lstStyle/>
              <a:p>
                <a:pPr>
                  <a:defRPr sz="2400">
                    <a:latin typeface="Cambria"/>
                    <a:ea typeface="Cambria"/>
                    <a:cs typeface="Cambria"/>
                    <a:sym typeface="Cambria"/>
                  </a:defRPr>
                </a:pPr>
                <a:endParaRPr/>
              </a:p>
            </p:txBody>
          </p:sp>
          <p:sp>
            <p:nvSpPr>
              <p:cNvPr id="4598" name="Rectangle 30"/>
              <p:cNvSpPr/>
              <p:nvPr/>
            </p:nvSpPr>
            <p:spPr>
              <a:xfrm>
                <a:off x="3962400" y="9525"/>
                <a:ext cx="76200" cy="6858000"/>
              </a:xfrm>
              <a:prstGeom prst="rect">
                <a:avLst/>
              </a:prstGeom>
              <a:solidFill>
                <a:srgbClr val="DDDDDD"/>
              </a:solidFill>
              <a:ln w="12700" cap="flat">
                <a:noFill/>
                <a:miter lim="400000"/>
              </a:ln>
              <a:effectLst/>
            </p:spPr>
            <p:txBody>
              <a:bodyPr wrap="square" lIns="45719" tIns="45719" rIns="45719" bIns="45719" numCol="1" anchor="ctr">
                <a:noAutofit/>
              </a:bodyPr>
              <a:lstStyle/>
              <a:p>
                <a:pPr>
                  <a:defRPr sz="2400">
                    <a:latin typeface="Cambria"/>
                    <a:ea typeface="Cambria"/>
                    <a:cs typeface="Cambria"/>
                    <a:sym typeface="Cambria"/>
                  </a:defRPr>
                </a:pPr>
                <a:endParaRPr/>
              </a:p>
            </p:txBody>
          </p:sp>
          <p:sp>
            <p:nvSpPr>
              <p:cNvPr id="4599" name="Rectangle 31"/>
              <p:cNvSpPr/>
              <p:nvPr/>
            </p:nvSpPr>
            <p:spPr>
              <a:xfrm>
                <a:off x="4114800" y="9525"/>
                <a:ext cx="76200" cy="6858000"/>
              </a:xfrm>
              <a:prstGeom prst="rect">
                <a:avLst/>
              </a:prstGeom>
              <a:solidFill>
                <a:srgbClr val="DDDDDD"/>
              </a:solidFill>
              <a:ln w="12700" cap="flat">
                <a:noFill/>
                <a:miter lim="400000"/>
              </a:ln>
              <a:effectLst/>
            </p:spPr>
            <p:txBody>
              <a:bodyPr wrap="square" lIns="45719" tIns="45719" rIns="45719" bIns="45719" numCol="1" anchor="ctr">
                <a:noAutofit/>
              </a:bodyPr>
              <a:lstStyle/>
              <a:p>
                <a:pPr>
                  <a:defRPr sz="2400">
                    <a:latin typeface="Cambria"/>
                    <a:ea typeface="Cambria"/>
                    <a:cs typeface="Cambria"/>
                    <a:sym typeface="Cambria"/>
                  </a:defRPr>
                </a:pPr>
                <a:endParaRPr/>
              </a:p>
            </p:txBody>
          </p:sp>
          <p:sp>
            <p:nvSpPr>
              <p:cNvPr id="4600" name="Rectangle 32"/>
              <p:cNvSpPr/>
              <p:nvPr/>
            </p:nvSpPr>
            <p:spPr>
              <a:xfrm>
                <a:off x="4267200" y="9525"/>
                <a:ext cx="76200" cy="6858000"/>
              </a:xfrm>
              <a:prstGeom prst="rect">
                <a:avLst/>
              </a:prstGeom>
              <a:solidFill>
                <a:srgbClr val="DDDDDD"/>
              </a:solidFill>
              <a:ln w="12700" cap="flat">
                <a:noFill/>
                <a:miter lim="400000"/>
              </a:ln>
              <a:effectLst/>
            </p:spPr>
            <p:txBody>
              <a:bodyPr wrap="square" lIns="45719" tIns="45719" rIns="45719" bIns="45719" numCol="1" anchor="ctr">
                <a:noAutofit/>
              </a:bodyPr>
              <a:lstStyle/>
              <a:p>
                <a:pPr>
                  <a:defRPr sz="2400">
                    <a:latin typeface="Cambria"/>
                    <a:ea typeface="Cambria"/>
                    <a:cs typeface="Cambria"/>
                    <a:sym typeface="Cambria"/>
                  </a:defRPr>
                </a:pPr>
                <a:endParaRPr/>
              </a:p>
            </p:txBody>
          </p:sp>
          <p:sp>
            <p:nvSpPr>
              <p:cNvPr id="4601" name="Rectangle 33"/>
              <p:cNvSpPr/>
              <p:nvPr/>
            </p:nvSpPr>
            <p:spPr>
              <a:xfrm>
                <a:off x="4419600" y="9525"/>
                <a:ext cx="76200" cy="6858000"/>
              </a:xfrm>
              <a:prstGeom prst="rect">
                <a:avLst/>
              </a:prstGeom>
              <a:solidFill>
                <a:srgbClr val="DDDDDD"/>
              </a:solidFill>
              <a:ln w="12700" cap="flat">
                <a:noFill/>
                <a:miter lim="400000"/>
              </a:ln>
              <a:effectLst/>
            </p:spPr>
            <p:txBody>
              <a:bodyPr wrap="square" lIns="45719" tIns="45719" rIns="45719" bIns="45719" numCol="1" anchor="ctr">
                <a:noAutofit/>
              </a:bodyPr>
              <a:lstStyle/>
              <a:p>
                <a:pPr>
                  <a:defRPr sz="2400">
                    <a:latin typeface="Cambria"/>
                    <a:ea typeface="Cambria"/>
                    <a:cs typeface="Cambria"/>
                    <a:sym typeface="Cambria"/>
                  </a:defRPr>
                </a:pPr>
                <a:endParaRPr/>
              </a:p>
            </p:txBody>
          </p:sp>
          <p:sp>
            <p:nvSpPr>
              <p:cNvPr id="4602" name="Rectangle 34"/>
              <p:cNvSpPr/>
              <p:nvPr/>
            </p:nvSpPr>
            <p:spPr>
              <a:xfrm>
                <a:off x="4572000" y="9525"/>
                <a:ext cx="76200" cy="6858000"/>
              </a:xfrm>
              <a:prstGeom prst="rect">
                <a:avLst/>
              </a:prstGeom>
              <a:solidFill>
                <a:srgbClr val="DDDDDD"/>
              </a:solidFill>
              <a:ln w="12700" cap="flat">
                <a:noFill/>
                <a:miter lim="400000"/>
              </a:ln>
              <a:effectLst/>
            </p:spPr>
            <p:txBody>
              <a:bodyPr wrap="square" lIns="45719" tIns="45719" rIns="45719" bIns="45719" numCol="1" anchor="ctr">
                <a:noAutofit/>
              </a:bodyPr>
              <a:lstStyle/>
              <a:p>
                <a:pPr>
                  <a:defRPr sz="2400">
                    <a:latin typeface="Cambria"/>
                    <a:ea typeface="Cambria"/>
                    <a:cs typeface="Cambria"/>
                    <a:sym typeface="Cambria"/>
                  </a:defRPr>
                </a:pPr>
                <a:endParaRPr/>
              </a:p>
            </p:txBody>
          </p:sp>
          <p:sp>
            <p:nvSpPr>
              <p:cNvPr id="4603" name="Rectangle 35"/>
              <p:cNvSpPr/>
              <p:nvPr/>
            </p:nvSpPr>
            <p:spPr>
              <a:xfrm>
                <a:off x="4724400" y="9525"/>
                <a:ext cx="76200" cy="6858000"/>
              </a:xfrm>
              <a:prstGeom prst="rect">
                <a:avLst/>
              </a:prstGeom>
              <a:solidFill>
                <a:srgbClr val="DDDDDD"/>
              </a:solidFill>
              <a:ln w="12700" cap="flat">
                <a:noFill/>
                <a:miter lim="400000"/>
              </a:ln>
              <a:effectLst/>
            </p:spPr>
            <p:txBody>
              <a:bodyPr wrap="square" lIns="45719" tIns="45719" rIns="45719" bIns="45719" numCol="1" anchor="ctr">
                <a:noAutofit/>
              </a:bodyPr>
              <a:lstStyle/>
              <a:p>
                <a:pPr>
                  <a:defRPr sz="2400">
                    <a:latin typeface="Cambria"/>
                    <a:ea typeface="Cambria"/>
                    <a:cs typeface="Cambria"/>
                    <a:sym typeface="Cambria"/>
                  </a:defRPr>
                </a:pPr>
                <a:endParaRPr/>
              </a:p>
            </p:txBody>
          </p:sp>
          <p:sp>
            <p:nvSpPr>
              <p:cNvPr id="4604" name="Rectangle 36"/>
              <p:cNvSpPr/>
              <p:nvPr/>
            </p:nvSpPr>
            <p:spPr>
              <a:xfrm>
                <a:off x="4876800" y="9525"/>
                <a:ext cx="76200" cy="6858000"/>
              </a:xfrm>
              <a:prstGeom prst="rect">
                <a:avLst/>
              </a:prstGeom>
              <a:solidFill>
                <a:srgbClr val="DDDDDD"/>
              </a:solidFill>
              <a:ln w="12700" cap="flat">
                <a:noFill/>
                <a:miter lim="400000"/>
              </a:ln>
              <a:effectLst/>
            </p:spPr>
            <p:txBody>
              <a:bodyPr wrap="square" lIns="45719" tIns="45719" rIns="45719" bIns="45719" numCol="1" anchor="ctr">
                <a:noAutofit/>
              </a:bodyPr>
              <a:lstStyle/>
              <a:p>
                <a:pPr>
                  <a:defRPr sz="2400">
                    <a:latin typeface="Cambria"/>
                    <a:ea typeface="Cambria"/>
                    <a:cs typeface="Cambria"/>
                    <a:sym typeface="Cambria"/>
                  </a:defRPr>
                </a:pPr>
                <a:endParaRPr/>
              </a:p>
            </p:txBody>
          </p:sp>
          <p:sp>
            <p:nvSpPr>
              <p:cNvPr id="4605" name="Rectangle 37"/>
              <p:cNvSpPr/>
              <p:nvPr/>
            </p:nvSpPr>
            <p:spPr>
              <a:xfrm>
                <a:off x="5029200" y="9525"/>
                <a:ext cx="76200" cy="6858000"/>
              </a:xfrm>
              <a:prstGeom prst="rect">
                <a:avLst/>
              </a:prstGeom>
              <a:solidFill>
                <a:srgbClr val="DDDDDD"/>
              </a:solidFill>
              <a:ln w="12700" cap="flat">
                <a:noFill/>
                <a:miter lim="400000"/>
              </a:ln>
              <a:effectLst/>
            </p:spPr>
            <p:txBody>
              <a:bodyPr wrap="square" lIns="45719" tIns="45719" rIns="45719" bIns="45719" numCol="1" anchor="ctr">
                <a:noAutofit/>
              </a:bodyPr>
              <a:lstStyle/>
              <a:p>
                <a:pPr>
                  <a:defRPr sz="2400">
                    <a:latin typeface="Cambria"/>
                    <a:ea typeface="Cambria"/>
                    <a:cs typeface="Cambria"/>
                    <a:sym typeface="Cambria"/>
                  </a:defRPr>
                </a:pPr>
                <a:endParaRPr/>
              </a:p>
            </p:txBody>
          </p:sp>
          <p:sp>
            <p:nvSpPr>
              <p:cNvPr id="4606" name="Rectangle 38"/>
              <p:cNvSpPr/>
              <p:nvPr/>
            </p:nvSpPr>
            <p:spPr>
              <a:xfrm>
                <a:off x="5181600" y="9525"/>
                <a:ext cx="76200" cy="6858000"/>
              </a:xfrm>
              <a:prstGeom prst="rect">
                <a:avLst/>
              </a:prstGeom>
              <a:solidFill>
                <a:srgbClr val="DDDDDD"/>
              </a:solidFill>
              <a:ln w="12700" cap="flat">
                <a:noFill/>
                <a:miter lim="400000"/>
              </a:ln>
              <a:effectLst/>
            </p:spPr>
            <p:txBody>
              <a:bodyPr wrap="square" lIns="45719" tIns="45719" rIns="45719" bIns="45719" numCol="1" anchor="ctr">
                <a:noAutofit/>
              </a:bodyPr>
              <a:lstStyle/>
              <a:p>
                <a:pPr>
                  <a:defRPr sz="2400">
                    <a:latin typeface="Cambria"/>
                    <a:ea typeface="Cambria"/>
                    <a:cs typeface="Cambria"/>
                    <a:sym typeface="Cambria"/>
                  </a:defRPr>
                </a:pPr>
                <a:endParaRPr/>
              </a:p>
            </p:txBody>
          </p:sp>
          <p:sp>
            <p:nvSpPr>
              <p:cNvPr id="4607" name="Rectangle 39"/>
              <p:cNvSpPr/>
              <p:nvPr/>
            </p:nvSpPr>
            <p:spPr>
              <a:xfrm>
                <a:off x="5334000" y="9525"/>
                <a:ext cx="76200" cy="6858000"/>
              </a:xfrm>
              <a:prstGeom prst="rect">
                <a:avLst/>
              </a:prstGeom>
              <a:solidFill>
                <a:srgbClr val="DDDDDD"/>
              </a:solidFill>
              <a:ln w="12700" cap="flat">
                <a:noFill/>
                <a:miter lim="400000"/>
              </a:ln>
              <a:effectLst/>
            </p:spPr>
            <p:txBody>
              <a:bodyPr wrap="square" lIns="45719" tIns="45719" rIns="45719" bIns="45719" numCol="1" anchor="ctr">
                <a:noAutofit/>
              </a:bodyPr>
              <a:lstStyle/>
              <a:p>
                <a:pPr>
                  <a:defRPr sz="2400">
                    <a:latin typeface="Cambria"/>
                    <a:ea typeface="Cambria"/>
                    <a:cs typeface="Cambria"/>
                    <a:sym typeface="Cambria"/>
                  </a:defRPr>
                </a:pPr>
                <a:endParaRPr/>
              </a:p>
            </p:txBody>
          </p:sp>
          <p:sp>
            <p:nvSpPr>
              <p:cNvPr id="4608" name="Rectangle 40"/>
              <p:cNvSpPr/>
              <p:nvPr/>
            </p:nvSpPr>
            <p:spPr>
              <a:xfrm>
                <a:off x="5486400" y="9525"/>
                <a:ext cx="76200" cy="6858000"/>
              </a:xfrm>
              <a:prstGeom prst="rect">
                <a:avLst/>
              </a:prstGeom>
              <a:solidFill>
                <a:srgbClr val="DDDDDD"/>
              </a:solidFill>
              <a:ln w="12700" cap="flat">
                <a:noFill/>
                <a:miter lim="400000"/>
              </a:ln>
              <a:effectLst/>
            </p:spPr>
            <p:txBody>
              <a:bodyPr wrap="square" lIns="45719" tIns="45719" rIns="45719" bIns="45719" numCol="1" anchor="ctr">
                <a:noAutofit/>
              </a:bodyPr>
              <a:lstStyle/>
              <a:p>
                <a:pPr>
                  <a:defRPr sz="2400">
                    <a:latin typeface="Cambria"/>
                    <a:ea typeface="Cambria"/>
                    <a:cs typeface="Cambria"/>
                    <a:sym typeface="Cambria"/>
                  </a:defRPr>
                </a:pPr>
                <a:endParaRPr/>
              </a:p>
            </p:txBody>
          </p:sp>
          <p:sp>
            <p:nvSpPr>
              <p:cNvPr id="4609" name="Rectangle 41"/>
              <p:cNvSpPr/>
              <p:nvPr/>
            </p:nvSpPr>
            <p:spPr>
              <a:xfrm>
                <a:off x="5638800" y="9525"/>
                <a:ext cx="76200" cy="6858000"/>
              </a:xfrm>
              <a:prstGeom prst="rect">
                <a:avLst/>
              </a:prstGeom>
              <a:solidFill>
                <a:srgbClr val="DDDDDD"/>
              </a:solidFill>
              <a:ln w="12700" cap="flat">
                <a:noFill/>
                <a:miter lim="400000"/>
              </a:ln>
              <a:effectLst/>
            </p:spPr>
            <p:txBody>
              <a:bodyPr wrap="square" lIns="45719" tIns="45719" rIns="45719" bIns="45719" numCol="1" anchor="ctr">
                <a:noAutofit/>
              </a:bodyPr>
              <a:lstStyle/>
              <a:p>
                <a:pPr>
                  <a:defRPr sz="2400">
                    <a:latin typeface="Cambria"/>
                    <a:ea typeface="Cambria"/>
                    <a:cs typeface="Cambria"/>
                    <a:sym typeface="Cambria"/>
                  </a:defRPr>
                </a:pPr>
                <a:endParaRPr/>
              </a:p>
            </p:txBody>
          </p:sp>
          <p:sp>
            <p:nvSpPr>
              <p:cNvPr id="4610" name="Rectangle 42"/>
              <p:cNvSpPr/>
              <p:nvPr/>
            </p:nvSpPr>
            <p:spPr>
              <a:xfrm>
                <a:off x="5791200" y="9525"/>
                <a:ext cx="76200" cy="6858000"/>
              </a:xfrm>
              <a:prstGeom prst="rect">
                <a:avLst/>
              </a:prstGeom>
              <a:solidFill>
                <a:srgbClr val="DDDDDD"/>
              </a:solidFill>
              <a:ln w="12700" cap="flat">
                <a:noFill/>
                <a:miter lim="400000"/>
              </a:ln>
              <a:effectLst/>
            </p:spPr>
            <p:txBody>
              <a:bodyPr wrap="square" lIns="45719" tIns="45719" rIns="45719" bIns="45719" numCol="1" anchor="ctr">
                <a:noAutofit/>
              </a:bodyPr>
              <a:lstStyle/>
              <a:p>
                <a:pPr>
                  <a:defRPr sz="2400">
                    <a:latin typeface="Cambria"/>
                    <a:ea typeface="Cambria"/>
                    <a:cs typeface="Cambria"/>
                    <a:sym typeface="Cambria"/>
                  </a:defRPr>
                </a:pPr>
                <a:endParaRPr/>
              </a:p>
            </p:txBody>
          </p:sp>
          <p:sp>
            <p:nvSpPr>
              <p:cNvPr id="4611" name="Rectangle 43"/>
              <p:cNvSpPr/>
              <p:nvPr/>
            </p:nvSpPr>
            <p:spPr>
              <a:xfrm>
                <a:off x="5943600" y="9525"/>
                <a:ext cx="76200" cy="6858000"/>
              </a:xfrm>
              <a:prstGeom prst="rect">
                <a:avLst/>
              </a:prstGeom>
              <a:solidFill>
                <a:srgbClr val="DDDDDD"/>
              </a:solidFill>
              <a:ln w="12700" cap="flat">
                <a:noFill/>
                <a:miter lim="400000"/>
              </a:ln>
              <a:effectLst/>
            </p:spPr>
            <p:txBody>
              <a:bodyPr wrap="square" lIns="45719" tIns="45719" rIns="45719" bIns="45719" numCol="1" anchor="ctr">
                <a:noAutofit/>
              </a:bodyPr>
              <a:lstStyle/>
              <a:p>
                <a:pPr>
                  <a:defRPr sz="2400">
                    <a:latin typeface="Cambria"/>
                    <a:ea typeface="Cambria"/>
                    <a:cs typeface="Cambria"/>
                    <a:sym typeface="Cambria"/>
                  </a:defRPr>
                </a:pPr>
                <a:endParaRPr/>
              </a:p>
            </p:txBody>
          </p:sp>
          <p:sp>
            <p:nvSpPr>
              <p:cNvPr id="4612" name="Rectangle 44"/>
              <p:cNvSpPr/>
              <p:nvPr/>
            </p:nvSpPr>
            <p:spPr>
              <a:xfrm>
                <a:off x="6096000" y="9525"/>
                <a:ext cx="76200" cy="6858000"/>
              </a:xfrm>
              <a:prstGeom prst="rect">
                <a:avLst/>
              </a:prstGeom>
              <a:solidFill>
                <a:srgbClr val="DDDDDD"/>
              </a:solidFill>
              <a:ln w="12700" cap="flat">
                <a:noFill/>
                <a:miter lim="400000"/>
              </a:ln>
              <a:effectLst/>
            </p:spPr>
            <p:txBody>
              <a:bodyPr wrap="square" lIns="45719" tIns="45719" rIns="45719" bIns="45719" numCol="1" anchor="ctr">
                <a:noAutofit/>
              </a:bodyPr>
              <a:lstStyle/>
              <a:p>
                <a:pPr>
                  <a:defRPr sz="2400">
                    <a:latin typeface="Cambria"/>
                    <a:ea typeface="Cambria"/>
                    <a:cs typeface="Cambria"/>
                    <a:sym typeface="Cambria"/>
                  </a:defRPr>
                </a:pPr>
                <a:endParaRPr/>
              </a:p>
            </p:txBody>
          </p:sp>
          <p:sp>
            <p:nvSpPr>
              <p:cNvPr id="4613" name="Rectangle 45"/>
              <p:cNvSpPr/>
              <p:nvPr/>
            </p:nvSpPr>
            <p:spPr>
              <a:xfrm>
                <a:off x="6248400" y="9525"/>
                <a:ext cx="76200" cy="6858000"/>
              </a:xfrm>
              <a:prstGeom prst="rect">
                <a:avLst/>
              </a:prstGeom>
              <a:solidFill>
                <a:srgbClr val="DDDDDD"/>
              </a:solidFill>
              <a:ln w="12700" cap="flat">
                <a:noFill/>
                <a:miter lim="400000"/>
              </a:ln>
              <a:effectLst/>
            </p:spPr>
            <p:txBody>
              <a:bodyPr wrap="square" lIns="45719" tIns="45719" rIns="45719" bIns="45719" numCol="1" anchor="ctr">
                <a:noAutofit/>
              </a:bodyPr>
              <a:lstStyle/>
              <a:p>
                <a:pPr>
                  <a:defRPr sz="2400">
                    <a:latin typeface="Cambria"/>
                    <a:ea typeface="Cambria"/>
                    <a:cs typeface="Cambria"/>
                    <a:sym typeface="Cambria"/>
                  </a:defRPr>
                </a:pPr>
                <a:endParaRPr/>
              </a:p>
            </p:txBody>
          </p:sp>
          <p:sp>
            <p:nvSpPr>
              <p:cNvPr id="4614" name="Rectangle 46"/>
              <p:cNvSpPr/>
              <p:nvPr/>
            </p:nvSpPr>
            <p:spPr>
              <a:xfrm>
                <a:off x="6400800" y="9525"/>
                <a:ext cx="76200" cy="6858000"/>
              </a:xfrm>
              <a:prstGeom prst="rect">
                <a:avLst/>
              </a:prstGeom>
              <a:solidFill>
                <a:srgbClr val="DDDDDD"/>
              </a:solidFill>
              <a:ln w="12700" cap="flat">
                <a:noFill/>
                <a:miter lim="400000"/>
              </a:ln>
              <a:effectLst/>
            </p:spPr>
            <p:txBody>
              <a:bodyPr wrap="square" lIns="45719" tIns="45719" rIns="45719" bIns="45719" numCol="1" anchor="ctr">
                <a:noAutofit/>
              </a:bodyPr>
              <a:lstStyle/>
              <a:p>
                <a:pPr>
                  <a:defRPr sz="2400">
                    <a:latin typeface="Cambria"/>
                    <a:ea typeface="Cambria"/>
                    <a:cs typeface="Cambria"/>
                    <a:sym typeface="Cambria"/>
                  </a:defRPr>
                </a:pPr>
                <a:endParaRPr/>
              </a:p>
            </p:txBody>
          </p:sp>
          <p:sp>
            <p:nvSpPr>
              <p:cNvPr id="4615" name="Rectangle 47"/>
              <p:cNvSpPr/>
              <p:nvPr/>
            </p:nvSpPr>
            <p:spPr>
              <a:xfrm>
                <a:off x="6553200" y="9525"/>
                <a:ext cx="76200" cy="6858000"/>
              </a:xfrm>
              <a:prstGeom prst="rect">
                <a:avLst/>
              </a:prstGeom>
              <a:solidFill>
                <a:srgbClr val="DDDDDD"/>
              </a:solidFill>
              <a:ln w="12700" cap="flat">
                <a:noFill/>
                <a:miter lim="400000"/>
              </a:ln>
              <a:effectLst/>
            </p:spPr>
            <p:txBody>
              <a:bodyPr wrap="square" lIns="45719" tIns="45719" rIns="45719" bIns="45719" numCol="1" anchor="ctr">
                <a:noAutofit/>
              </a:bodyPr>
              <a:lstStyle/>
              <a:p>
                <a:pPr>
                  <a:defRPr sz="2400">
                    <a:latin typeface="Cambria"/>
                    <a:ea typeface="Cambria"/>
                    <a:cs typeface="Cambria"/>
                    <a:sym typeface="Cambria"/>
                  </a:defRPr>
                </a:pPr>
                <a:endParaRPr/>
              </a:p>
            </p:txBody>
          </p:sp>
          <p:sp>
            <p:nvSpPr>
              <p:cNvPr id="4616" name="Rectangle 48"/>
              <p:cNvSpPr/>
              <p:nvPr/>
            </p:nvSpPr>
            <p:spPr>
              <a:xfrm>
                <a:off x="6705600" y="9525"/>
                <a:ext cx="76200" cy="6858000"/>
              </a:xfrm>
              <a:prstGeom prst="rect">
                <a:avLst/>
              </a:prstGeom>
              <a:solidFill>
                <a:srgbClr val="DDDDDD"/>
              </a:solidFill>
              <a:ln w="12700" cap="flat">
                <a:noFill/>
                <a:miter lim="400000"/>
              </a:ln>
              <a:effectLst/>
            </p:spPr>
            <p:txBody>
              <a:bodyPr wrap="square" lIns="45719" tIns="45719" rIns="45719" bIns="45719" numCol="1" anchor="ctr">
                <a:noAutofit/>
              </a:bodyPr>
              <a:lstStyle/>
              <a:p>
                <a:pPr>
                  <a:defRPr sz="2400">
                    <a:latin typeface="Cambria"/>
                    <a:ea typeface="Cambria"/>
                    <a:cs typeface="Cambria"/>
                    <a:sym typeface="Cambria"/>
                  </a:defRPr>
                </a:pPr>
                <a:endParaRPr/>
              </a:p>
            </p:txBody>
          </p:sp>
          <p:sp>
            <p:nvSpPr>
              <p:cNvPr id="4617" name="Rectangle 49"/>
              <p:cNvSpPr/>
              <p:nvPr/>
            </p:nvSpPr>
            <p:spPr>
              <a:xfrm>
                <a:off x="6858000" y="9525"/>
                <a:ext cx="76200" cy="6858000"/>
              </a:xfrm>
              <a:prstGeom prst="rect">
                <a:avLst/>
              </a:prstGeom>
              <a:solidFill>
                <a:srgbClr val="DDDDDD"/>
              </a:solidFill>
              <a:ln w="12700" cap="flat">
                <a:noFill/>
                <a:miter lim="400000"/>
              </a:ln>
              <a:effectLst/>
            </p:spPr>
            <p:txBody>
              <a:bodyPr wrap="square" lIns="45719" tIns="45719" rIns="45719" bIns="45719" numCol="1" anchor="ctr">
                <a:noAutofit/>
              </a:bodyPr>
              <a:lstStyle/>
              <a:p>
                <a:pPr>
                  <a:defRPr sz="2400">
                    <a:latin typeface="Cambria"/>
                    <a:ea typeface="Cambria"/>
                    <a:cs typeface="Cambria"/>
                    <a:sym typeface="Cambria"/>
                  </a:defRPr>
                </a:pPr>
                <a:endParaRPr/>
              </a:p>
            </p:txBody>
          </p:sp>
          <p:sp>
            <p:nvSpPr>
              <p:cNvPr id="4618" name="Rectangle 50"/>
              <p:cNvSpPr/>
              <p:nvPr/>
            </p:nvSpPr>
            <p:spPr>
              <a:xfrm>
                <a:off x="7010400" y="9525"/>
                <a:ext cx="76200" cy="6858000"/>
              </a:xfrm>
              <a:prstGeom prst="rect">
                <a:avLst/>
              </a:prstGeom>
              <a:solidFill>
                <a:srgbClr val="DDDDDD"/>
              </a:solidFill>
              <a:ln w="12700" cap="flat">
                <a:noFill/>
                <a:miter lim="400000"/>
              </a:ln>
              <a:effectLst/>
            </p:spPr>
            <p:txBody>
              <a:bodyPr wrap="square" lIns="45719" tIns="45719" rIns="45719" bIns="45719" numCol="1" anchor="ctr">
                <a:noAutofit/>
              </a:bodyPr>
              <a:lstStyle/>
              <a:p>
                <a:pPr>
                  <a:defRPr sz="2400">
                    <a:latin typeface="Cambria"/>
                    <a:ea typeface="Cambria"/>
                    <a:cs typeface="Cambria"/>
                    <a:sym typeface="Cambria"/>
                  </a:defRPr>
                </a:pPr>
                <a:endParaRPr/>
              </a:p>
            </p:txBody>
          </p:sp>
          <p:sp>
            <p:nvSpPr>
              <p:cNvPr id="4619" name="Rectangle 51"/>
              <p:cNvSpPr/>
              <p:nvPr/>
            </p:nvSpPr>
            <p:spPr>
              <a:xfrm>
                <a:off x="7162800" y="9525"/>
                <a:ext cx="76200" cy="6858000"/>
              </a:xfrm>
              <a:prstGeom prst="rect">
                <a:avLst/>
              </a:prstGeom>
              <a:solidFill>
                <a:srgbClr val="DDDDDD"/>
              </a:solidFill>
              <a:ln w="12700" cap="flat">
                <a:noFill/>
                <a:miter lim="400000"/>
              </a:ln>
              <a:effectLst/>
            </p:spPr>
            <p:txBody>
              <a:bodyPr wrap="square" lIns="45719" tIns="45719" rIns="45719" bIns="45719" numCol="1" anchor="ctr">
                <a:noAutofit/>
              </a:bodyPr>
              <a:lstStyle/>
              <a:p>
                <a:pPr>
                  <a:defRPr sz="2400">
                    <a:latin typeface="Cambria"/>
                    <a:ea typeface="Cambria"/>
                    <a:cs typeface="Cambria"/>
                    <a:sym typeface="Cambria"/>
                  </a:defRPr>
                </a:pPr>
                <a:endParaRPr/>
              </a:p>
            </p:txBody>
          </p:sp>
          <p:sp>
            <p:nvSpPr>
              <p:cNvPr id="4620" name="Rectangle 52"/>
              <p:cNvSpPr/>
              <p:nvPr/>
            </p:nvSpPr>
            <p:spPr>
              <a:xfrm>
                <a:off x="7315200" y="9525"/>
                <a:ext cx="76200" cy="6858000"/>
              </a:xfrm>
              <a:prstGeom prst="rect">
                <a:avLst/>
              </a:prstGeom>
              <a:solidFill>
                <a:srgbClr val="DDDDDD"/>
              </a:solidFill>
              <a:ln w="12700" cap="flat">
                <a:noFill/>
                <a:miter lim="400000"/>
              </a:ln>
              <a:effectLst/>
            </p:spPr>
            <p:txBody>
              <a:bodyPr wrap="square" lIns="45719" tIns="45719" rIns="45719" bIns="45719" numCol="1" anchor="ctr">
                <a:noAutofit/>
              </a:bodyPr>
              <a:lstStyle/>
              <a:p>
                <a:pPr>
                  <a:defRPr sz="2400">
                    <a:latin typeface="Cambria"/>
                    <a:ea typeface="Cambria"/>
                    <a:cs typeface="Cambria"/>
                    <a:sym typeface="Cambria"/>
                  </a:defRPr>
                </a:pPr>
                <a:endParaRPr/>
              </a:p>
            </p:txBody>
          </p:sp>
          <p:sp>
            <p:nvSpPr>
              <p:cNvPr id="4621" name="Rectangle 53"/>
              <p:cNvSpPr/>
              <p:nvPr/>
            </p:nvSpPr>
            <p:spPr>
              <a:xfrm>
                <a:off x="7467600" y="9525"/>
                <a:ext cx="76200" cy="6858000"/>
              </a:xfrm>
              <a:prstGeom prst="rect">
                <a:avLst/>
              </a:prstGeom>
              <a:solidFill>
                <a:srgbClr val="DDDDDD"/>
              </a:solidFill>
              <a:ln w="12700" cap="flat">
                <a:noFill/>
                <a:miter lim="400000"/>
              </a:ln>
              <a:effectLst/>
            </p:spPr>
            <p:txBody>
              <a:bodyPr wrap="square" lIns="45719" tIns="45719" rIns="45719" bIns="45719" numCol="1" anchor="ctr">
                <a:noAutofit/>
              </a:bodyPr>
              <a:lstStyle/>
              <a:p>
                <a:pPr>
                  <a:defRPr sz="2400">
                    <a:latin typeface="Cambria"/>
                    <a:ea typeface="Cambria"/>
                    <a:cs typeface="Cambria"/>
                    <a:sym typeface="Cambria"/>
                  </a:defRPr>
                </a:pPr>
                <a:endParaRPr/>
              </a:p>
            </p:txBody>
          </p:sp>
          <p:sp>
            <p:nvSpPr>
              <p:cNvPr id="4622" name="Rectangle 54"/>
              <p:cNvSpPr/>
              <p:nvPr/>
            </p:nvSpPr>
            <p:spPr>
              <a:xfrm>
                <a:off x="7620000" y="9525"/>
                <a:ext cx="76200" cy="6858000"/>
              </a:xfrm>
              <a:prstGeom prst="rect">
                <a:avLst/>
              </a:prstGeom>
              <a:solidFill>
                <a:srgbClr val="DDDDDD"/>
              </a:solidFill>
              <a:ln w="12700" cap="flat">
                <a:noFill/>
                <a:miter lim="400000"/>
              </a:ln>
              <a:effectLst/>
            </p:spPr>
            <p:txBody>
              <a:bodyPr wrap="square" lIns="45719" tIns="45719" rIns="45719" bIns="45719" numCol="1" anchor="ctr">
                <a:noAutofit/>
              </a:bodyPr>
              <a:lstStyle/>
              <a:p>
                <a:pPr>
                  <a:defRPr sz="2400">
                    <a:latin typeface="Cambria"/>
                    <a:ea typeface="Cambria"/>
                    <a:cs typeface="Cambria"/>
                    <a:sym typeface="Cambria"/>
                  </a:defRPr>
                </a:pPr>
                <a:endParaRPr/>
              </a:p>
            </p:txBody>
          </p:sp>
          <p:sp>
            <p:nvSpPr>
              <p:cNvPr id="4623" name="Rectangle 55"/>
              <p:cNvSpPr/>
              <p:nvPr/>
            </p:nvSpPr>
            <p:spPr>
              <a:xfrm>
                <a:off x="7772400" y="9525"/>
                <a:ext cx="76200" cy="6858000"/>
              </a:xfrm>
              <a:prstGeom prst="rect">
                <a:avLst/>
              </a:prstGeom>
              <a:solidFill>
                <a:srgbClr val="DDDDDD"/>
              </a:solidFill>
              <a:ln w="12700" cap="flat">
                <a:noFill/>
                <a:miter lim="400000"/>
              </a:ln>
              <a:effectLst/>
            </p:spPr>
            <p:txBody>
              <a:bodyPr wrap="square" lIns="45719" tIns="45719" rIns="45719" bIns="45719" numCol="1" anchor="ctr">
                <a:noAutofit/>
              </a:bodyPr>
              <a:lstStyle/>
              <a:p>
                <a:pPr>
                  <a:defRPr sz="2400">
                    <a:latin typeface="Cambria"/>
                    <a:ea typeface="Cambria"/>
                    <a:cs typeface="Cambria"/>
                    <a:sym typeface="Cambria"/>
                  </a:defRPr>
                </a:pPr>
                <a:endParaRPr/>
              </a:p>
            </p:txBody>
          </p:sp>
          <p:sp>
            <p:nvSpPr>
              <p:cNvPr id="4624" name="Rectangle 56"/>
              <p:cNvSpPr/>
              <p:nvPr/>
            </p:nvSpPr>
            <p:spPr>
              <a:xfrm>
                <a:off x="7924800" y="9525"/>
                <a:ext cx="76200" cy="6858000"/>
              </a:xfrm>
              <a:prstGeom prst="rect">
                <a:avLst/>
              </a:prstGeom>
              <a:solidFill>
                <a:srgbClr val="DDDDDD"/>
              </a:solidFill>
              <a:ln w="12700" cap="flat">
                <a:noFill/>
                <a:miter lim="400000"/>
              </a:ln>
              <a:effectLst/>
            </p:spPr>
            <p:txBody>
              <a:bodyPr wrap="square" lIns="45719" tIns="45719" rIns="45719" bIns="45719" numCol="1" anchor="ctr">
                <a:noAutofit/>
              </a:bodyPr>
              <a:lstStyle/>
              <a:p>
                <a:pPr>
                  <a:defRPr sz="2400">
                    <a:latin typeface="Cambria"/>
                    <a:ea typeface="Cambria"/>
                    <a:cs typeface="Cambria"/>
                    <a:sym typeface="Cambria"/>
                  </a:defRPr>
                </a:pPr>
                <a:endParaRPr/>
              </a:p>
            </p:txBody>
          </p:sp>
          <p:sp>
            <p:nvSpPr>
              <p:cNvPr id="4625" name="Rectangle 57"/>
              <p:cNvSpPr/>
              <p:nvPr/>
            </p:nvSpPr>
            <p:spPr>
              <a:xfrm>
                <a:off x="8077200" y="9525"/>
                <a:ext cx="76200" cy="6858000"/>
              </a:xfrm>
              <a:prstGeom prst="rect">
                <a:avLst/>
              </a:prstGeom>
              <a:solidFill>
                <a:srgbClr val="DDDDDD"/>
              </a:solidFill>
              <a:ln w="12700" cap="flat">
                <a:noFill/>
                <a:miter lim="400000"/>
              </a:ln>
              <a:effectLst/>
            </p:spPr>
            <p:txBody>
              <a:bodyPr wrap="square" lIns="45719" tIns="45719" rIns="45719" bIns="45719" numCol="1" anchor="ctr">
                <a:noAutofit/>
              </a:bodyPr>
              <a:lstStyle/>
              <a:p>
                <a:pPr>
                  <a:defRPr sz="2400">
                    <a:latin typeface="Cambria"/>
                    <a:ea typeface="Cambria"/>
                    <a:cs typeface="Cambria"/>
                    <a:sym typeface="Cambria"/>
                  </a:defRPr>
                </a:pPr>
                <a:endParaRPr/>
              </a:p>
            </p:txBody>
          </p:sp>
          <p:sp>
            <p:nvSpPr>
              <p:cNvPr id="4626" name="Rectangle 58"/>
              <p:cNvSpPr/>
              <p:nvPr/>
            </p:nvSpPr>
            <p:spPr>
              <a:xfrm>
                <a:off x="8229600" y="9525"/>
                <a:ext cx="76200" cy="6858000"/>
              </a:xfrm>
              <a:prstGeom prst="rect">
                <a:avLst/>
              </a:prstGeom>
              <a:solidFill>
                <a:srgbClr val="DDDDDD"/>
              </a:solidFill>
              <a:ln w="12700" cap="flat">
                <a:noFill/>
                <a:miter lim="400000"/>
              </a:ln>
              <a:effectLst/>
            </p:spPr>
            <p:txBody>
              <a:bodyPr wrap="square" lIns="45719" tIns="45719" rIns="45719" bIns="45719" numCol="1" anchor="ctr">
                <a:noAutofit/>
              </a:bodyPr>
              <a:lstStyle/>
              <a:p>
                <a:pPr>
                  <a:defRPr sz="2400">
                    <a:latin typeface="Cambria"/>
                    <a:ea typeface="Cambria"/>
                    <a:cs typeface="Cambria"/>
                    <a:sym typeface="Cambria"/>
                  </a:defRPr>
                </a:pPr>
                <a:endParaRPr/>
              </a:p>
            </p:txBody>
          </p:sp>
          <p:sp>
            <p:nvSpPr>
              <p:cNvPr id="4627" name="Rectangle 59"/>
              <p:cNvSpPr/>
              <p:nvPr/>
            </p:nvSpPr>
            <p:spPr>
              <a:xfrm>
                <a:off x="8382000" y="9525"/>
                <a:ext cx="76200" cy="6858000"/>
              </a:xfrm>
              <a:prstGeom prst="rect">
                <a:avLst/>
              </a:prstGeom>
              <a:solidFill>
                <a:srgbClr val="DDDDDD"/>
              </a:solidFill>
              <a:ln w="12700" cap="flat">
                <a:noFill/>
                <a:miter lim="400000"/>
              </a:ln>
              <a:effectLst/>
            </p:spPr>
            <p:txBody>
              <a:bodyPr wrap="square" lIns="45719" tIns="45719" rIns="45719" bIns="45719" numCol="1" anchor="ctr">
                <a:noAutofit/>
              </a:bodyPr>
              <a:lstStyle/>
              <a:p>
                <a:pPr>
                  <a:defRPr sz="2400">
                    <a:latin typeface="Cambria"/>
                    <a:ea typeface="Cambria"/>
                    <a:cs typeface="Cambria"/>
                    <a:sym typeface="Cambria"/>
                  </a:defRPr>
                </a:pPr>
                <a:endParaRPr/>
              </a:p>
            </p:txBody>
          </p:sp>
          <p:sp>
            <p:nvSpPr>
              <p:cNvPr id="4628" name="Rectangle 60"/>
              <p:cNvSpPr/>
              <p:nvPr/>
            </p:nvSpPr>
            <p:spPr>
              <a:xfrm>
                <a:off x="8534400" y="9525"/>
                <a:ext cx="76200" cy="6858000"/>
              </a:xfrm>
              <a:prstGeom prst="rect">
                <a:avLst/>
              </a:prstGeom>
              <a:solidFill>
                <a:srgbClr val="DDDDDD"/>
              </a:solidFill>
              <a:ln w="12700" cap="flat">
                <a:noFill/>
                <a:miter lim="400000"/>
              </a:ln>
              <a:effectLst/>
            </p:spPr>
            <p:txBody>
              <a:bodyPr wrap="square" lIns="45719" tIns="45719" rIns="45719" bIns="45719" numCol="1" anchor="ctr">
                <a:noAutofit/>
              </a:bodyPr>
              <a:lstStyle/>
              <a:p>
                <a:pPr>
                  <a:defRPr sz="2400">
                    <a:latin typeface="Cambria"/>
                    <a:ea typeface="Cambria"/>
                    <a:cs typeface="Cambria"/>
                    <a:sym typeface="Cambria"/>
                  </a:defRPr>
                </a:pPr>
                <a:endParaRPr/>
              </a:p>
            </p:txBody>
          </p:sp>
          <p:sp>
            <p:nvSpPr>
              <p:cNvPr id="4629" name="Rectangle 61"/>
              <p:cNvSpPr/>
              <p:nvPr/>
            </p:nvSpPr>
            <p:spPr>
              <a:xfrm>
                <a:off x="8686800" y="9525"/>
                <a:ext cx="76200" cy="6858000"/>
              </a:xfrm>
              <a:prstGeom prst="rect">
                <a:avLst/>
              </a:prstGeom>
              <a:solidFill>
                <a:srgbClr val="DDDDDD"/>
              </a:solidFill>
              <a:ln w="12700" cap="flat">
                <a:noFill/>
                <a:miter lim="400000"/>
              </a:ln>
              <a:effectLst/>
            </p:spPr>
            <p:txBody>
              <a:bodyPr wrap="square" lIns="45719" tIns="45719" rIns="45719" bIns="45719" numCol="1" anchor="ctr">
                <a:noAutofit/>
              </a:bodyPr>
              <a:lstStyle/>
              <a:p>
                <a:pPr>
                  <a:defRPr sz="2400">
                    <a:latin typeface="Cambria"/>
                    <a:ea typeface="Cambria"/>
                    <a:cs typeface="Cambria"/>
                    <a:sym typeface="Cambria"/>
                  </a:defRPr>
                </a:pPr>
                <a:endParaRPr/>
              </a:p>
            </p:txBody>
          </p:sp>
          <p:sp>
            <p:nvSpPr>
              <p:cNvPr id="4630" name="Rectangle 62"/>
              <p:cNvSpPr/>
              <p:nvPr/>
            </p:nvSpPr>
            <p:spPr>
              <a:xfrm>
                <a:off x="8839200" y="9525"/>
                <a:ext cx="76200" cy="6858000"/>
              </a:xfrm>
              <a:prstGeom prst="rect">
                <a:avLst/>
              </a:prstGeom>
              <a:solidFill>
                <a:srgbClr val="DDDDDD"/>
              </a:solidFill>
              <a:ln w="12700" cap="flat">
                <a:noFill/>
                <a:miter lim="400000"/>
              </a:ln>
              <a:effectLst/>
            </p:spPr>
            <p:txBody>
              <a:bodyPr wrap="square" lIns="45719" tIns="45719" rIns="45719" bIns="45719" numCol="1" anchor="ctr">
                <a:noAutofit/>
              </a:bodyPr>
              <a:lstStyle/>
              <a:p>
                <a:pPr>
                  <a:defRPr sz="2400">
                    <a:latin typeface="Cambria"/>
                    <a:ea typeface="Cambria"/>
                    <a:cs typeface="Cambria"/>
                    <a:sym typeface="Cambria"/>
                  </a:defRPr>
                </a:pPr>
                <a:endParaRPr/>
              </a:p>
            </p:txBody>
          </p:sp>
          <p:sp>
            <p:nvSpPr>
              <p:cNvPr id="4631" name="Rectangle 63"/>
              <p:cNvSpPr/>
              <p:nvPr/>
            </p:nvSpPr>
            <p:spPr>
              <a:xfrm>
                <a:off x="8991600" y="9525"/>
                <a:ext cx="76200" cy="6858000"/>
              </a:xfrm>
              <a:prstGeom prst="rect">
                <a:avLst/>
              </a:prstGeom>
              <a:solidFill>
                <a:srgbClr val="DDDDDD"/>
              </a:solidFill>
              <a:ln w="12700" cap="flat">
                <a:noFill/>
                <a:miter lim="400000"/>
              </a:ln>
              <a:effectLst/>
            </p:spPr>
            <p:txBody>
              <a:bodyPr wrap="square" lIns="45719" tIns="45719" rIns="45719" bIns="45719" numCol="1" anchor="ctr">
                <a:noAutofit/>
              </a:bodyPr>
              <a:lstStyle/>
              <a:p>
                <a:pPr>
                  <a:defRPr sz="2400">
                    <a:latin typeface="Cambria"/>
                    <a:ea typeface="Cambria"/>
                    <a:cs typeface="Cambria"/>
                    <a:sym typeface="Cambria"/>
                  </a:defRPr>
                </a:pPr>
                <a:endParaRPr/>
              </a:p>
            </p:txBody>
          </p:sp>
        </p:grpSp>
        <p:sp>
          <p:nvSpPr>
            <p:cNvPr id="4633" name="Rectangle 64"/>
            <p:cNvSpPr/>
            <p:nvPr/>
          </p:nvSpPr>
          <p:spPr>
            <a:xfrm>
              <a:off x="684212" y="0"/>
              <a:ext cx="8462963" cy="6858000"/>
            </a:xfrm>
            <a:prstGeom prst="rect">
              <a:avLst/>
            </a:prstGeom>
            <a:solidFill>
              <a:srgbClr val="FFFFFF">
                <a:alpha val="50195"/>
              </a:srgbClr>
            </a:solidFill>
            <a:ln w="12700" cap="flat">
              <a:noFill/>
              <a:miter lim="400000"/>
            </a:ln>
            <a:effectLst/>
          </p:spPr>
          <p:txBody>
            <a:bodyPr wrap="square" lIns="45719" tIns="45719" rIns="45719" bIns="45719" numCol="1" anchor="ctr">
              <a:noAutofit/>
            </a:bodyPr>
            <a:lstStyle/>
            <a:p>
              <a:pPr>
                <a:defRPr sz="2400">
                  <a:latin typeface="Cambria"/>
                  <a:ea typeface="Cambria"/>
                  <a:cs typeface="Cambria"/>
                  <a:sym typeface="Cambria"/>
                </a:defRPr>
              </a:pPr>
              <a:endParaRPr/>
            </a:p>
          </p:txBody>
        </p:sp>
        <p:sp>
          <p:nvSpPr>
            <p:cNvPr id="4634" name="Rectangle 65"/>
            <p:cNvSpPr/>
            <p:nvPr/>
          </p:nvSpPr>
          <p:spPr>
            <a:xfrm>
              <a:off x="3175" y="-1"/>
              <a:ext cx="9144000" cy="509589"/>
            </a:xfrm>
            <a:prstGeom prst="rect">
              <a:avLst/>
            </a:prstGeom>
            <a:solidFill>
              <a:srgbClr val="336699">
                <a:alpha val="50195"/>
              </a:srgbClr>
            </a:solidFill>
            <a:ln w="12700" cap="flat">
              <a:noFill/>
              <a:miter lim="400000"/>
            </a:ln>
            <a:effectLst/>
          </p:spPr>
          <p:txBody>
            <a:bodyPr wrap="square" lIns="45719" tIns="45719" rIns="45719" bIns="45719" numCol="1" anchor="ctr">
              <a:noAutofit/>
            </a:bodyPr>
            <a:lstStyle/>
            <a:p>
              <a:pPr>
                <a:defRPr sz="2400">
                  <a:latin typeface="Cambria"/>
                  <a:ea typeface="Cambria"/>
                  <a:cs typeface="Cambria"/>
                  <a:sym typeface="Cambria"/>
                </a:defRPr>
              </a:pPr>
              <a:endParaRPr/>
            </a:p>
          </p:txBody>
        </p:sp>
      </p:grpSp>
      <p:sp>
        <p:nvSpPr>
          <p:cNvPr id="4636" name="Rectangle 66"/>
          <p:cNvSpPr/>
          <p:nvPr/>
        </p:nvSpPr>
        <p:spPr>
          <a:xfrm>
            <a:off x="3505201" y="2590800"/>
            <a:ext cx="4892676" cy="76200"/>
          </a:xfrm>
          <a:prstGeom prst="rect">
            <a:avLst/>
          </a:prstGeom>
          <a:solidFill>
            <a:srgbClr val="336699">
              <a:alpha val="50195"/>
            </a:srgbClr>
          </a:solidFill>
          <a:ln w="12700">
            <a:miter lim="400000"/>
          </a:ln>
        </p:spPr>
        <p:txBody>
          <a:bodyPr lIns="45719" rIns="45719" anchor="ctr"/>
          <a:lstStyle/>
          <a:p>
            <a:pPr>
              <a:defRPr sz="2400">
                <a:latin typeface="+mn-lt"/>
                <a:ea typeface="+mn-ea"/>
                <a:cs typeface="+mn-cs"/>
                <a:sym typeface="Helvetica"/>
              </a:defRPr>
            </a:pPr>
            <a:endParaRPr/>
          </a:p>
        </p:txBody>
      </p:sp>
      <p:sp>
        <p:nvSpPr>
          <p:cNvPr id="4637" name="Title Text"/>
          <p:cNvSpPr txBox="1">
            <a:spLocks noGrp="1"/>
          </p:cNvSpPr>
          <p:nvPr>
            <p:ph type="title"/>
          </p:nvPr>
        </p:nvSpPr>
        <p:spPr>
          <a:xfrm>
            <a:off x="779465" y="1447800"/>
            <a:ext cx="7678737" cy="1081089"/>
          </a:xfrm>
          <a:prstGeom prst="rect">
            <a:avLst/>
          </a:prstGeom>
        </p:spPr>
        <p:txBody>
          <a:bodyPr anchor="b"/>
          <a:lstStyle>
            <a:lvl1pPr algn="r">
              <a:defRPr>
                <a:solidFill>
                  <a:srgbClr val="003366"/>
                </a:solidFill>
              </a:defRPr>
            </a:lvl1pPr>
          </a:lstStyle>
          <a:p>
            <a:pPr>
              <a:defRPr>
                <a:effectLst/>
              </a:defRPr>
            </a:pPr>
            <a:r>
              <a:t>Title Text</a:t>
            </a:r>
          </a:p>
        </p:txBody>
      </p:sp>
      <p:sp>
        <p:nvSpPr>
          <p:cNvPr id="4638" name="Body Level One…"/>
          <p:cNvSpPr txBox="1">
            <a:spLocks noGrp="1"/>
          </p:cNvSpPr>
          <p:nvPr>
            <p:ph type="body" sz="half" idx="1"/>
          </p:nvPr>
        </p:nvSpPr>
        <p:spPr>
          <a:xfrm>
            <a:off x="4021137" y="2860675"/>
            <a:ext cx="4437064" cy="3114676"/>
          </a:xfrm>
          <a:prstGeom prst="rect">
            <a:avLst/>
          </a:prstGeom>
        </p:spPr>
        <p:txBody>
          <a:bodyPr/>
          <a:lstStyle>
            <a:lvl1pPr marL="0" indent="0">
              <a:buClrTx/>
              <a:buSzTx/>
              <a:buNone/>
              <a:defRPr>
                <a:solidFill>
                  <a:srgbClr val="000000"/>
                </a:solidFill>
              </a:defRPr>
            </a:lvl1pPr>
            <a:lvl2pPr>
              <a:buClrTx/>
              <a:buSzPct val="70000"/>
              <a:buChar char="■"/>
              <a:defRPr>
                <a:solidFill>
                  <a:srgbClr val="000000"/>
                </a:solidFill>
              </a:defRPr>
            </a:lvl2pPr>
            <a:lvl3pPr>
              <a:buClrTx/>
              <a:buSzPct val="100000"/>
              <a:buChar char="•"/>
              <a:defRPr>
                <a:solidFill>
                  <a:srgbClr val="000000"/>
                </a:solidFill>
              </a:defRPr>
            </a:lvl3pPr>
            <a:lvl4pPr>
              <a:buClrTx/>
              <a:buSzPct val="100000"/>
              <a:buChar char="•"/>
              <a:defRPr>
                <a:solidFill>
                  <a:srgbClr val="000000"/>
                </a:solidFill>
              </a:defRPr>
            </a:lvl4pPr>
            <a:lvl5pPr>
              <a:buClrTx/>
              <a:buSzPct val="85000"/>
              <a:buChar char="•"/>
              <a:defRPr>
                <a:solidFill>
                  <a:srgbClr val="000000"/>
                </a:solidFill>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4639" name="Slide Number"/>
          <p:cNvSpPr txBox="1">
            <a:spLocks noGrp="1"/>
          </p:cNvSpPr>
          <p:nvPr>
            <p:ph type="sldNum" sz="quarter" idx="2"/>
          </p:nvPr>
        </p:nvSpPr>
        <p:spPr>
          <a:xfrm>
            <a:off x="8156292" y="6398260"/>
            <a:ext cx="301909" cy="307340"/>
          </a:xfrm>
          <a:prstGeom prst="rect">
            <a:avLst/>
          </a:prstGeom>
        </p:spPr>
        <p:txBody>
          <a:bodyPr anchor="b"/>
          <a:lstStyle>
            <a:lvl1pPr>
              <a:defRPr sz="1400">
                <a:solidFill>
                  <a:srgbClr val="000000"/>
                </a:solidFill>
                <a:latin typeface="+mn-lt"/>
                <a:ea typeface="+mn-ea"/>
                <a:cs typeface="+mn-cs"/>
                <a:sym typeface="Helvetica"/>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2981993614"/>
      </p:ext>
    </p:extLst>
  </p:cSld>
  <p:clrMapOvr>
    <a:masterClrMapping/>
  </p:clrMapOvr>
  <p:transition spd="med"/>
</p:sldLayout>
</file>

<file path=ppt/slideLayouts/slideLayout425.xml><?xml version="1.0" encoding="utf-8"?>
<p:sldLayout xmlns:a="http://schemas.openxmlformats.org/drawingml/2006/main" xmlns:r="http://schemas.openxmlformats.org/officeDocument/2006/relationships" xmlns:p="http://schemas.openxmlformats.org/presentationml/2006/main" showMasterSp="0" type="tx">
  <p:cSld name="17_Title and Content">
    <p:bg>
      <p:bgPr>
        <a:solidFill>
          <a:srgbClr val="C5D1D7"/>
        </a:solidFill>
        <a:effectLst/>
      </p:bgPr>
    </p:bg>
    <p:spTree>
      <p:nvGrpSpPr>
        <p:cNvPr id="1" name=""/>
        <p:cNvGrpSpPr/>
        <p:nvPr/>
      </p:nvGrpSpPr>
      <p:grpSpPr>
        <a:xfrm>
          <a:off x="0" y="0"/>
          <a:ext cx="0" cy="0"/>
          <a:chOff x="0" y="0"/>
          <a:chExt cx="0" cy="0"/>
        </a:xfrm>
      </p:grpSpPr>
      <p:sp>
        <p:nvSpPr>
          <p:cNvPr id="4646" name="Rectangle 16"/>
          <p:cNvSpPr/>
          <p:nvPr/>
        </p:nvSpPr>
        <p:spPr>
          <a:xfrm>
            <a:off x="0" y="6705600"/>
            <a:ext cx="9144000" cy="152400"/>
          </a:xfrm>
          <a:prstGeom prst="rect">
            <a:avLst/>
          </a:prstGeom>
          <a:solidFill>
            <a:srgbClr val="FFFFFF"/>
          </a:solidFill>
          <a:ln w="12700">
            <a:miter lim="400000"/>
          </a:ln>
        </p:spPr>
        <p:txBody>
          <a:bodyPr lIns="45719" rIns="45719" anchor="ctr"/>
          <a:lstStyle/>
          <a:p>
            <a:pPr defTabSz="914400">
              <a:defRPr>
                <a:latin typeface="Georgia"/>
                <a:ea typeface="Georgia"/>
                <a:cs typeface="Georgia"/>
                <a:sym typeface="Georgia"/>
              </a:defRPr>
            </a:pPr>
            <a:endParaRPr/>
          </a:p>
        </p:txBody>
      </p:sp>
      <p:sp>
        <p:nvSpPr>
          <p:cNvPr id="4647" name="Rectangle 15"/>
          <p:cNvSpPr/>
          <p:nvPr/>
        </p:nvSpPr>
        <p:spPr>
          <a:xfrm>
            <a:off x="0" y="0"/>
            <a:ext cx="9144000" cy="1393825"/>
          </a:xfrm>
          <a:prstGeom prst="rect">
            <a:avLst/>
          </a:prstGeom>
          <a:solidFill>
            <a:srgbClr val="FFFFFF"/>
          </a:solidFill>
          <a:ln w="12700">
            <a:miter lim="400000"/>
          </a:ln>
        </p:spPr>
        <p:txBody>
          <a:bodyPr lIns="45719" rIns="45719" anchor="ctr"/>
          <a:lstStyle/>
          <a:p>
            <a:pPr defTabSz="914400">
              <a:defRPr>
                <a:latin typeface="Georgia"/>
                <a:ea typeface="Georgia"/>
                <a:cs typeface="Georgia"/>
                <a:sym typeface="Georgia"/>
              </a:defRPr>
            </a:pPr>
            <a:endParaRPr/>
          </a:p>
        </p:txBody>
      </p:sp>
      <p:sp>
        <p:nvSpPr>
          <p:cNvPr id="4648" name="Rectangle 17"/>
          <p:cNvSpPr/>
          <p:nvPr/>
        </p:nvSpPr>
        <p:spPr>
          <a:xfrm>
            <a:off x="0" y="0"/>
            <a:ext cx="152400" cy="6858000"/>
          </a:xfrm>
          <a:prstGeom prst="rect">
            <a:avLst/>
          </a:prstGeom>
          <a:solidFill>
            <a:srgbClr val="FFFFFF"/>
          </a:solidFill>
          <a:ln w="12700">
            <a:miter lim="400000"/>
          </a:ln>
        </p:spPr>
        <p:txBody>
          <a:bodyPr lIns="45719" rIns="45719" anchor="ctr"/>
          <a:lstStyle/>
          <a:p>
            <a:pPr defTabSz="914400">
              <a:defRPr>
                <a:latin typeface="Georgia"/>
                <a:ea typeface="Georgia"/>
                <a:cs typeface="Georgia"/>
                <a:sym typeface="Georgia"/>
              </a:defRPr>
            </a:pPr>
            <a:endParaRPr/>
          </a:p>
        </p:txBody>
      </p:sp>
      <p:sp>
        <p:nvSpPr>
          <p:cNvPr id="4649" name="Rectangle 18"/>
          <p:cNvSpPr/>
          <p:nvPr/>
        </p:nvSpPr>
        <p:spPr>
          <a:xfrm>
            <a:off x="8991600" y="0"/>
            <a:ext cx="152400" cy="6858000"/>
          </a:xfrm>
          <a:prstGeom prst="rect">
            <a:avLst/>
          </a:prstGeom>
          <a:solidFill>
            <a:srgbClr val="FFFFFF"/>
          </a:solidFill>
          <a:ln w="12700">
            <a:miter lim="400000"/>
          </a:ln>
        </p:spPr>
        <p:txBody>
          <a:bodyPr lIns="45719" rIns="45719" anchor="ctr"/>
          <a:lstStyle/>
          <a:p>
            <a:pPr defTabSz="914400">
              <a:defRPr>
                <a:latin typeface="Georgia"/>
                <a:ea typeface="Georgia"/>
                <a:cs typeface="Georgia"/>
                <a:sym typeface="Georgia"/>
              </a:defRPr>
            </a:pPr>
            <a:endParaRPr/>
          </a:p>
        </p:txBody>
      </p:sp>
      <p:sp>
        <p:nvSpPr>
          <p:cNvPr id="4650" name="Rectangle 8"/>
          <p:cNvSpPr/>
          <p:nvPr/>
        </p:nvSpPr>
        <p:spPr>
          <a:xfrm>
            <a:off x="149225" y="6388099"/>
            <a:ext cx="8832850" cy="309565"/>
          </a:xfrm>
          <a:prstGeom prst="rect">
            <a:avLst/>
          </a:prstGeom>
          <a:solidFill>
            <a:srgbClr val="8CADAE"/>
          </a:solidFill>
          <a:ln w="12700">
            <a:miter lim="400000"/>
          </a:ln>
        </p:spPr>
        <p:txBody>
          <a:bodyPr lIns="45719" rIns="45719" anchor="ctr"/>
          <a:lstStyle/>
          <a:p>
            <a:pPr defTabSz="914400">
              <a:defRPr>
                <a:latin typeface="Georgia"/>
                <a:ea typeface="Georgia"/>
                <a:cs typeface="Georgia"/>
                <a:sym typeface="Georgia"/>
              </a:defRPr>
            </a:pPr>
            <a:endParaRPr/>
          </a:p>
        </p:txBody>
      </p:sp>
      <p:sp>
        <p:nvSpPr>
          <p:cNvPr id="4651" name="Rectangle 7"/>
          <p:cNvSpPr/>
          <p:nvPr/>
        </p:nvSpPr>
        <p:spPr>
          <a:xfrm>
            <a:off x="152400" y="155575"/>
            <a:ext cx="8832850" cy="6546850"/>
          </a:xfrm>
          <a:prstGeom prst="rect">
            <a:avLst/>
          </a:prstGeom>
          <a:ln>
            <a:solidFill>
              <a:srgbClr val="7B9899"/>
            </a:solidFill>
            <a:miter/>
          </a:ln>
        </p:spPr>
        <p:txBody>
          <a:bodyPr lIns="45719" rIns="45719" anchor="ctr"/>
          <a:lstStyle/>
          <a:p>
            <a:pPr defTabSz="914400">
              <a:defRPr>
                <a:latin typeface="Georgia"/>
                <a:ea typeface="Georgia"/>
                <a:cs typeface="Georgia"/>
                <a:sym typeface="Georgia"/>
              </a:defRPr>
            </a:pPr>
            <a:endParaRPr/>
          </a:p>
        </p:txBody>
      </p:sp>
      <p:sp>
        <p:nvSpPr>
          <p:cNvPr id="4652" name="Straight Connector 9"/>
          <p:cNvSpPr/>
          <p:nvPr/>
        </p:nvSpPr>
        <p:spPr>
          <a:xfrm>
            <a:off x="152400" y="1276350"/>
            <a:ext cx="8832851" cy="0"/>
          </a:xfrm>
          <a:prstGeom prst="line">
            <a:avLst/>
          </a:prstGeom>
          <a:ln>
            <a:solidFill>
              <a:srgbClr val="7B9899"/>
            </a:solidFill>
            <a:prstDash val="sysDash"/>
          </a:ln>
        </p:spPr>
        <p:txBody>
          <a:bodyPr lIns="45719" rIns="45719"/>
          <a:lstStyle/>
          <a:p>
            <a:pPr>
              <a:defRPr>
                <a:solidFill>
                  <a:srgbClr val="FFFFFF"/>
                </a:solidFill>
              </a:defRPr>
            </a:pPr>
            <a:endParaRPr/>
          </a:p>
        </p:txBody>
      </p:sp>
      <p:sp>
        <p:nvSpPr>
          <p:cNvPr id="4653" name="Oval 11"/>
          <p:cNvSpPr/>
          <p:nvPr/>
        </p:nvSpPr>
        <p:spPr>
          <a:xfrm>
            <a:off x="4267200" y="955675"/>
            <a:ext cx="609600" cy="609600"/>
          </a:xfrm>
          <a:prstGeom prst="ellipse">
            <a:avLst/>
          </a:prstGeom>
          <a:solidFill>
            <a:srgbClr val="FFFFFF"/>
          </a:solidFill>
          <a:ln w="12700">
            <a:miter lim="400000"/>
          </a:ln>
        </p:spPr>
        <p:txBody>
          <a:bodyPr lIns="45719" rIns="45719" anchor="ctr"/>
          <a:lstStyle/>
          <a:p>
            <a:pPr algn="ctr" defTabSz="914400">
              <a:defRPr>
                <a:solidFill>
                  <a:srgbClr val="FFFFFF"/>
                </a:solidFill>
                <a:latin typeface="Georgia"/>
                <a:ea typeface="Georgia"/>
                <a:cs typeface="Georgia"/>
                <a:sym typeface="Georgia"/>
              </a:defRPr>
            </a:pPr>
            <a:endParaRPr/>
          </a:p>
        </p:txBody>
      </p:sp>
      <p:sp>
        <p:nvSpPr>
          <p:cNvPr id="4654" name="Oval 14"/>
          <p:cNvSpPr/>
          <p:nvPr/>
        </p:nvSpPr>
        <p:spPr>
          <a:xfrm>
            <a:off x="4362450" y="1050925"/>
            <a:ext cx="419100" cy="420688"/>
          </a:xfrm>
          <a:prstGeom prst="ellipse">
            <a:avLst/>
          </a:prstGeom>
          <a:solidFill>
            <a:srgbClr val="FFFFFF"/>
          </a:solidFill>
          <a:ln w="50800" cap="rnd">
            <a:solidFill>
              <a:srgbClr val="7B9899"/>
            </a:solidFill>
          </a:ln>
        </p:spPr>
        <p:txBody>
          <a:bodyPr lIns="45719" rIns="45719" anchor="ctr"/>
          <a:lstStyle/>
          <a:p>
            <a:pPr algn="ctr" defTabSz="914400">
              <a:defRPr>
                <a:solidFill>
                  <a:srgbClr val="FFFFFF"/>
                </a:solidFill>
                <a:latin typeface="Georgia"/>
                <a:ea typeface="Georgia"/>
                <a:cs typeface="Georgia"/>
                <a:sym typeface="Georgia"/>
              </a:defRPr>
            </a:pPr>
            <a:endParaRPr/>
          </a:p>
        </p:txBody>
      </p:sp>
      <p:sp>
        <p:nvSpPr>
          <p:cNvPr id="4655" name="Title Text"/>
          <p:cNvSpPr txBox="1">
            <a:spLocks noGrp="1"/>
          </p:cNvSpPr>
          <p:nvPr>
            <p:ph type="title"/>
          </p:nvPr>
        </p:nvSpPr>
        <p:spPr>
          <a:xfrm>
            <a:off x="301625" y="228600"/>
            <a:ext cx="8534400" cy="758825"/>
          </a:xfrm>
          <a:prstGeom prst="rect">
            <a:avLst/>
          </a:prstGeom>
        </p:spPr>
        <p:txBody>
          <a:bodyPr anchor="b"/>
          <a:lstStyle>
            <a:lvl1pPr>
              <a:defRPr sz="3300">
                <a:solidFill>
                  <a:srgbClr val="7B9899"/>
                </a:solidFill>
                <a:latin typeface="Georgia"/>
                <a:ea typeface="Georgia"/>
                <a:cs typeface="Georgia"/>
                <a:sym typeface="Georgia"/>
              </a:defRPr>
            </a:lvl1pPr>
          </a:lstStyle>
          <a:p>
            <a:pPr>
              <a:defRPr>
                <a:effectLst/>
              </a:defRPr>
            </a:pPr>
            <a:r>
              <a:t>Title Text</a:t>
            </a:r>
          </a:p>
        </p:txBody>
      </p:sp>
      <p:sp>
        <p:nvSpPr>
          <p:cNvPr id="4656" name="Body Level One…"/>
          <p:cNvSpPr txBox="1">
            <a:spLocks noGrp="1"/>
          </p:cNvSpPr>
          <p:nvPr>
            <p:ph type="body" idx="1"/>
          </p:nvPr>
        </p:nvSpPr>
        <p:spPr>
          <a:xfrm>
            <a:off x="301752" y="1527047"/>
            <a:ext cx="8503920" cy="4572001"/>
          </a:xfrm>
          <a:prstGeom prst="rect">
            <a:avLst/>
          </a:prstGeom>
        </p:spPr>
        <p:txBody>
          <a:bodyPr/>
          <a:lstStyle>
            <a:lvl1pPr marL="273050" indent="-273050">
              <a:spcBef>
                <a:spcPts val="600"/>
              </a:spcBef>
              <a:buClr>
                <a:srgbClr val="D16349"/>
              </a:buClr>
              <a:buSzPct val="85000"/>
              <a:defRPr sz="2700">
                <a:solidFill>
                  <a:srgbClr val="000000"/>
                </a:solidFill>
                <a:latin typeface="Georgia"/>
                <a:ea typeface="Georgia"/>
                <a:cs typeface="Georgia"/>
                <a:sym typeface="Georgia"/>
              </a:defRPr>
            </a:lvl1pPr>
            <a:lvl2pPr marL="609744" indent="-335106">
              <a:spcBef>
                <a:spcPts val="600"/>
              </a:spcBef>
              <a:buClr>
                <a:srgbClr val="D16349"/>
              </a:buClr>
              <a:buSzPct val="70000"/>
              <a:buChar char="○"/>
              <a:defRPr sz="2700">
                <a:solidFill>
                  <a:srgbClr val="000000"/>
                </a:solidFill>
                <a:latin typeface="Georgia"/>
                <a:ea typeface="Georgia"/>
                <a:cs typeface="Georgia"/>
                <a:sym typeface="Georgia"/>
              </a:defRPr>
            </a:lvl2pPr>
            <a:lvl3pPr marL="902335" indent="-308610">
              <a:spcBef>
                <a:spcPts val="600"/>
              </a:spcBef>
              <a:buClr>
                <a:srgbClr val="D16349"/>
              </a:buClr>
              <a:buChar char=""/>
              <a:defRPr sz="2700">
                <a:solidFill>
                  <a:srgbClr val="000000"/>
                </a:solidFill>
                <a:latin typeface="Georgia"/>
                <a:ea typeface="Georgia"/>
                <a:cs typeface="Georgia"/>
                <a:sym typeface="Georgia"/>
              </a:defRPr>
            </a:lvl3pPr>
            <a:lvl4pPr marL="1176972" indent="-308609">
              <a:spcBef>
                <a:spcPts val="600"/>
              </a:spcBef>
              <a:buClr>
                <a:srgbClr val="D16349"/>
              </a:buClr>
              <a:buSzPct val="70000"/>
              <a:buChar char="○"/>
              <a:defRPr sz="2700">
                <a:solidFill>
                  <a:srgbClr val="000000"/>
                </a:solidFill>
                <a:latin typeface="Georgia"/>
                <a:ea typeface="Georgia"/>
                <a:cs typeface="Georgia"/>
                <a:sym typeface="Georgia"/>
              </a:defRPr>
            </a:lvl4pPr>
            <a:lvl5pPr marL="1485900" indent="-342900">
              <a:spcBef>
                <a:spcPts val="600"/>
              </a:spcBef>
              <a:buClr>
                <a:srgbClr val="D16349"/>
              </a:buClr>
              <a:buSzPct val="100000"/>
              <a:buChar char="•"/>
              <a:defRPr sz="2700">
                <a:solidFill>
                  <a:srgbClr val="000000"/>
                </a:solidFill>
                <a:latin typeface="Georgia"/>
                <a:ea typeface="Georgia"/>
                <a:cs typeface="Georgia"/>
                <a:sym typeface="Georgia"/>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4657" name="Slide Number"/>
          <p:cNvSpPr txBox="1">
            <a:spLocks noGrp="1"/>
          </p:cNvSpPr>
          <p:nvPr>
            <p:ph type="sldNum" sz="quarter" idx="2"/>
          </p:nvPr>
        </p:nvSpPr>
        <p:spPr>
          <a:xfrm>
            <a:off x="4432964" y="1081405"/>
            <a:ext cx="316172" cy="332741"/>
          </a:xfrm>
          <a:prstGeom prst="rect">
            <a:avLst/>
          </a:prstGeom>
        </p:spPr>
        <p:txBody>
          <a:bodyPr anchor="ctr">
            <a:normAutofit/>
          </a:bodyPr>
          <a:lstStyle>
            <a:lvl1pPr algn="ctr">
              <a:defRPr sz="1600">
                <a:solidFill>
                  <a:srgbClr val="7B9899"/>
                </a:solidFill>
                <a:latin typeface="Georgia"/>
                <a:ea typeface="Georgia"/>
                <a:cs typeface="Georgia"/>
                <a:sym typeface="Georgia"/>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2030631603"/>
      </p:ext>
    </p:extLst>
  </p:cSld>
  <p:clrMapOvr>
    <a:masterClrMapping/>
  </p:clrMapOvr>
  <p:transition spd="med"/>
</p:sldLayout>
</file>

<file path=ppt/slideLayouts/slideLayout426.xml><?xml version="1.0" encoding="utf-8"?>
<p:sldLayout xmlns:a="http://schemas.openxmlformats.org/drawingml/2006/main" xmlns:r="http://schemas.openxmlformats.org/officeDocument/2006/relationships" xmlns:p="http://schemas.openxmlformats.org/presentationml/2006/main" showMasterSp="0" type="tx">
  <p:cSld name="17_Section Header">
    <p:bg>
      <p:bgPr>
        <a:solidFill>
          <a:srgbClr val="FFFFFF"/>
        </a:solidFill>
        <a:effectLst/>
      </p:bgPr>
    </p:bg>
    <p:spTree>
      <p:nvGrpSpPr>
        <p:cNvPr id="1" name=""/>
        <p:cNvGrpSpPr/>
        <p:nvPr/>
      </p:nvGrpSpPr>
      <p:grpSpPr>
        <a:xfrm>
          <a:off x="0" y="0"/>
          <a:ext cx="0" cy="0"/>
          <a:chOff x="0" y="0"/>
          <a:chExt cx="0" cy="0"/>
        </a:xfrm>
      </p:grpSpPr>
      <p:sp>
        <p:nvSpPr>
          <p:cNvPr id="4664" name="Rectangle 16"/>
          <p:cNvSpPr/>
          <p:nvPr/>
        </p:nvSpPr>
        <p:spPr>
          <a:xfrm>
            <a:off x="0" y="0"/>
            <a:ext cx="152400" cy="6858000"/>
          </a:xfrm>
          <a:prstGeom prst="rect">
            <a:avLst/>
          </a:prstGeom>
          <a:solidFill>
            <a:srgbClr val="FFFFFF"/>
          </a:solidFill>
          <a:ln w="12700">
            <a:miter lim="400000"/>
          </a:ln>
        </p:spPr>
        <p:txBody>
          <a:bodyPr lIns="45719" rIns="45719" anchor="ctr"/>
          <a:lstStyle/>
          <a:p>
            <a:pPr defTabSz="914400">
              <a:defRPr>
                <a:latin typeface="Georgia"/>
                <a:ea typeface="Georgia"/>
                <a:cs typeface="Georgia"/>
                <a:sym typeface="Georgia"/>
              </a:defRPr>
            </a:pPr>
            <a:endParaRPr/>
          </a:p>
        </p:txBody>
      </p:sp>
      <p:sp>
        <p:nvSpPr>
          <p:cNvPr id="4665" name="Rectangle 14"/>
          <p:cNvSpPr/>
          <p:nvPr/>
        </p:nvSpPr>
        <p:spPr>
          <a:xfrm>
            <a:off x="0" y="6705600"/>
            <a:ext cx="9144000" cy="152400"/>
          </a:xfrm>
          <a:prstGeom prst="rect">
            <a:avLst/>
          </a:prstGeom>
          <a:solidFill>
            <a:srgbClr val="FFFFFF"/>
          </a:solidFill>
          <a:ln w="12700">
            <a:miter lim="400000"/>
          </a:ln>
        </p:spPr>
        <p:txBody>
          <a:bodyPr lIns="45719" rIns="45719" anchor="ctr"/>
          <a:lstStyle/>
          <a:p>
            <a:pPr defTabSz="914400">
              <a:defRPr>
                <a:latin typeface="Georgia"/>
                <a:ea typeface="Georgia"/>
                <a:cs typeface="Georgia"/>
                <a:sym typeface="Georgia"/>
              </a:defRPr>
            </a:pPr>
            <a:endParaRPr/>
          </a:p>
        </p:txBody>
      </p:sp>
      <p:sp>
        <p:nvSpPr>
          <p:cNvPr id="4666" name="Rectangle 15"/>
          <p:cNvSpPr/>
          <p:nvPr/>
        </p:nvSpPr>
        <p:spPr>
          <a:xfrm>
            <a:off x="0" y="0"/>
            <a:ext cx="9144000" cy="152400"/>
          </a:xfrm>
          <a:prstGeom prst="rect">
            <a:avLst/>
          </a:prstGeom>
          <a:solidFill>
            <a:srgbClr val="FFFFFF"/>
          </a:solidFill>
          <a:ln w="12700">
            <a:miter lim="400000"/>
          </a:ln>
        </p:spPr>
        <p:txBody>
          <a:bodyPr lIns="45719" rIns="45719" anchor="ctr"/>
          <a:lstStyle/>
          <a:p>
            <a:pPr defTabSz="914400">
              <a:defRPr>
                <a:latin typeface="Georgia"/>
                <a:ea typeface="Georgia"/>
                <a:cs typeface="Georgia"/>
                <a:sym typeface="Georgia"/>
              </a:defRPr>
            </a:pPr>
            <a:endParaRPr/>
          </a:p>
        </p:txBody>
      </p:sp>
      <p:sp>
        <p:nvSpPr>
          <p:cNvPr id="4667" name="Rectangle 17"/>
          <p:cNvSpPr/>
          <p:nvPr/>
        </p:nvSpPr>
        <p:spPr>
          <a:xfrm>
            <a:off x="8991600" y="19050"/>
            <a:ext cx="152400" cy="6858000"/>
          </a:xfrm>
          <a:prstGeom prst="rect">
            <a:avLst/>
          </a:prstGeom>
          <a:solidFill>
            <a:srgbClr val="FFFFFF"/>
          </a:solidFill>
          <a:ln w="12700">
            <a:miter lim="400000"/>
          </a:ln>
        </p:spPr>
        <p:txBody>
          <a:bodyPr lIns="45719" rIns="45719" anchor="ctr"/>
          <a:lstStyle/>
          <a:p>
            <a:pPr defTabSz="914400">
              <a:defRPr>
                <a:latin typeface="Georgia"/>
                <a:ea typeface="Georgia"/>
                <a:cs typeface="Georgia"/>
                <a:sym typeface="Georgia"/>
              </a:defRPr>
            </a:pPr>
            <a:endParaRPr/>
          </a:p>
        </p:txBody>
      </p:sp>
      <p:sp>
        <p:nvSpPr>
          <p:cNvPr id="4668" name="Rectangle 18"/>
          <p:cNvSpPr/>
          <p:nvPr/>
        </p:nvSpPr>
        <p:spPr>
          <a:xfrm>
            <a:off x="152400" y="2286000"/>
            <a:ext cx="8832850" cy="304800"/>
          </a:xfrm>
          <a:prstGeom prst="rect">
            <a:avLst/>
          </a:prstGeom>
          <a:solidFill>
            <a:srgbClr val="FFFFFF"/>
          </a:solidFill>
          <a:ln w="12700">
            <a:miter lim="400000"/>
          </a:ln>
        </p:spPr>
        <p:txBody>
          <a:bodyPr lIns="45719" rIns="45719" anchor="ctr"/>
          <a:lstStyle/>
          <a:p>
            <a:pPr defTabSz="914400">
              <a:defRPr>
                <a:latin typeface="Georgia"/>
                <a:ea typeface="Georgia"/>
                <a:cs typeface="Georgia"/>
                <a:sym typeface="Georgia"/>
              </a:defRPr>
            </a:pPr>
            <a:endParaRPr/>
          </a:p>
        </p:txBody>
      </p:sp>
      <p:sp>
        <p:nvSpPr>
          <p:cNvPr id="4669" name="Rectangle 11"/>
          <p:cNvSpPr/>
          <p:nvPr/>
        </p:nvSpPr>
        <p:spPr>
          <a:xfrm>
            <a:off x="155575" y="142875"/>
            <a:ext cx="8832850" cy="2139950"/>
          </a:xfrm>
          <a:prstGeom prst="rect">
            <a:avLst/>
          </a:prstGeom>
          <a:solidFill>
            <a:srgbClr val="800000"/>
          </a:solidFill>
          <a:ln w="12700">
            <a:miter lim="400000"/>
          </a:ln>
        </p:spPr>
        <p:txBody>
          <a:bodyPr lIns="45719" rIns="45719" anchor="ctr"/>
          <a:lstStyle/>
          <a:p>
            <a:pPr defTabSz="914400">
              <a:defRPr>
                <a:latin typeface="Georgia"/>
                <a:ea typeface="Georgia"/>
                <a:cs typeface="Georgia"/>
                <a:sym typeface="Georgia"/>
              </a:defRPr>
            </a:pPr>
            <a:endParaRPr/>
          </a:p>
        </p:txBody>
      </p:sp>
      <p:sp>
        <p:nvSpPr>
          <p:cNvPr id="4670" name="Rectangle 12"/>
          <p:cNvSpPr/>
          <p:nvPr/>
        </p:nvSpPr>
        <p:spPr>
          <a:xfrm>
            <a:off x="146050" y="6391274"/>
            <a:ext cx="8832850" cy="309565"/>
          </a:xfrm>
          <a:prstGeom prst="rect">
            <a:avLst/>
          </a:prstGeom>
          <a:solidFill>
            <a:srgbClr val="8CADAE"/>
          </a:solidFill>
          <a:ln w="12700">
            <a:miter lim="400000"/>
          </a:ln>
        </p:spPr>
        <p:txBody>
          <a:bodyPr lIns="45719" rIns="45719" anchor="ctr"/>
          <a:lstStyle/>
          <a:p>
            <a:pPr defTabSz="914400">
              <a:defRPr>
                <a:latin typeface="Georgia"/>
                <a:ea typeface="Georgia"/>
                <a:cs typeface="Georgia"/>
                <a:sym typeface="Georgia"/>
              </a:defRPr>
            </a:pPr>
            <a:endParaRPr/>
          </a:p>
        </p:txBody>
      </p:sp>
      <p:sp>
        <p:nvSpPr>
          <p:cNvPr id="4671" name="Rectangle 13"/>
          <p:cNvSpPr/>
          <p:nvPr/>
        </p:nvSpPr>
        <p:spPr>
          <a:xfrm>
            <a:off x="152400" y="152400"/>
            <a:ext cx="8832850" cy="6546850"/>
          </a:xfrm>
          <a:prstGeom prst="rect">
            <a:avLst/>
          </a:prstGeom>
          <a:ln>
            <a:solidFill>
              <a:srgbClr val="7B9899"/>
            </a:solidFill>
            <a:miter/>
          </a:ln>
        </p:spPr>
        <p:txBody>
          <a:bodyPr lIns="45719" rIns="45719" anchor="ctr"/>
          <a:lstStyle/>
          <a:p>
            <a:pPr defTabSz="914400">
              <a:defRPr>
                <a:latin typeface="Georgia"/>
                <a:ea typeface="Georgia"/>
                <a:cs typeface="Georgia"/>
                <a:sym typeface="Georgia"/>
              </a:defRPr>
            </a:pPr>
            <a:endParaRPr/>
          </a:p>
        </p:txBody>
      </p:sp>
      <p:sp>
        <p:nvSpPr>
          <p:cNvPr id="4672" name="Straight Connector 7"/>
          <p:cNvSpPr/>
          <p:nvPr/>
        </p:nvSpPr>
        <p:spPr>
          <a:xfrm>
            <a:off x="152400" y="2438400"/>
            <a:ext cx="8832851" cy="0"/>
          </a:xfrm>
          <a:prstGeom prst="line">
            <a:avLst/>
          </a:prstGeom>
          <a:ln w="11430">
            <a:solidFill>
              <a:srgbClr val="7B9899"/>
            </a:solidFill>
            <a:prstDash val="sysDash"/>
          </a:ln>
        </p:spPr>
        <p:txBody>
          <a:bodyPr lIns="45719" rIns="45719"/>
          <a:lstStyle/>
          <a:p>
            <a:pPr>
              <a:defRPr>
                <a:solidFill>
                  <a:srgbClr val="FFFFFF"/>
                </a:solidFill>
              </a:defRPr>
            </a:pPr>
            <a:endParaRPr/>
          </a:p>
        </p:txBody>
      </p:sp>
      <p:sp>
        <p:nvSpPr>
          <p:cNvPr id="4673" name="Oval 9"/>
          <p:cNvSpPr/>
          <p:nvPr/>
        </p:nvSpPr>
        <p:spPr>
          <a:xfrm>
            <a:off x="4267200" y="2114550"/>
            <a:ext cx="609600" cy="609600"/>
          </a:xfrm>
          <a:prstGeom prst="ellipse">
            <a:avLst/>
          </a:prstGeom>
          <a:solidFill>
            <a:srgbClr val="FFFFFF"/>
          </a:solidFill>
          <a:ln w="12700">
            <a:miter lim="400000"/>
          </a:ln>
        </p:spPr>
        <p:txBody>
          <a:bodyPr lIns="45719" rIns="45719" anchor="ctr"/>
          <a:lstStyle/>
          <a:p>
            <a:pPr algn="ctr" defTabSz="914400">
              <a:defRPr>
                <a:solidFill>
                  <a:srgbClr val="FFFFFF"/>
                </a:solidFill>
                <a:latin typeface="Georgia"/>
                <a:ea typeface="Georgia"/>
                <a:cs typeface="Georgia"/>
                <a:sym typeface="Georgia"/>
              </a:defRPr>
            </a:pPr>
            <a:endParaRPr/>
          </a:p>
        </p:txBody>
      </p:sp>
      <p:sp>
        <p:nvSpPr>
          <p:cNvPr id="4674" name="Oval 10"/>
          <p:cNvSpPr/>
          <p:nvPr/>
        </p:nvSpPr>
        <p:spPr>
          <a:xfrm>
            <a:off x="4362450" y="2209800"/>
            <a:ext cx="419100" cy="420688"/>
          </a:xfrm>
          <a:prstGeom prst="ellipse">
            <a:avLst/>
          </a:prstGeom>
          <a:solidFill>
            <a:srgbClr val="FFFFFF"/>
          </a:solidFill>
          <a:ln w="50800" cap="rnd">
            <a:solidFill>
              <a:srgbClr val="7B9899"/>
            </a:solidFill>
          </a:ln>
        </p:spPr>
        <p:txBody>
          <a:bodyPr lIns="45719" rIns="45719" anchor="ctr"/>
          <a:lstStyle/>
          <a:p>
            <a:pPr algn="ctr" defTabSz="914400">
              <a:defRPr>
                <a:solidFill>
                  <a:srgbClr val="FFFFFF"/>
                </a:solidFill>
                <a:latin typeface="Georgia"/>
                <a:ea typeface="Georgia"/>
                <a:cs typeface="Georgia"/>
                <a:sym typeface="Georgia"/>
              </a:defRPr>
            </a:pPr>
            <a:endParaRPr/>
          </a:p>
        </p:txBody>
      </p:sp>
      <p:sp>
        <p:nvSpPr>
          <p:cNvPr id="4675" name="Body Level One…"/>
          <p:cNvSpPr txBox="1">
            <a:spLocks noGrp="1"/>
          </p:cNvSpPr>
          <p:nvPr>
            <p:ph type="body" sz="quarter" idx="1"/>
          </p:nvPr>
        </p:nvSpPr>
        <p:spPr>
          <a:xfrm>
            <a:off x="1368425" y="2743200"/>
            <a:ext cx="6480175" cy="1673225"/>
          </a:xfrm>
          <a:prstGeom prst="rect">
            <a:avLst/>
          </a:prstGeom>
        </p:spPr>
        <p:txBody>
          <a:bodyPr/>
          <a:lstStyle>
            <a:lvl1pPr marL="0" indent="0" algn="ctr">
              <a:spcBef>
                <a:spcPts val="300"/>
              </a:spcBef>
              <a:buClrTx/>
              <a:buSzTx/>
              <a:buNone/>
              <a:defRPr sz="1600" b="1" cap="all" spc="250">
                <a:solidFill>
                  <a:srgbClr val="646B86"/>
                </a:solidFill>
                <a:latin typeface="Georgia"/>
                <a:ea typeface="Georgia"/>
                <a:cs typeface="Georgia"/>
                <a:sym typeface="Georgia"/>
              </a:defRPr>
            </a:lvl1pPr>
            <a:lvl2pPr marL="0" indent="274637" algn="ctr">
              <a:spcBef>
                <a:spcPts val="300"/>
              </a:spcBef>
              <a:buClrTx/>
              <a:buSzTx/>
              <a:buNone/>
              <a:defRPr sz="1600" b="1" cap="all" spc="250">
                <a:solidFill>
                  <a:srgbClr val="646B86"/>
                </a:solidFill>
                <a:latin typeface="Georgia"/>
                <a:ea typeface="Georgia"/>
                <a:cs typeface="Georgia"/>
                <a:sym typeface="Georgia"/>
              </a:defRPr>
            </a:lvl2pPr>
            <a:lvl3pPr marL="0" indent="593725" algn="ctr">
              <a:spcBef>
                <a:spcPts val="300"/>
              </a:spcBef>
              <a:buClrTx/>
              <a:buSzTx/>
              <a:buNone/>
              <a:defRPr sz="1600" b="1" cap="all" spc="250">
                <a:solidFill>
                  <a:srgbClr val="646B86"/>
                </a:solidFill>
                <a:latin typeface="Georgia"/>
                <a:ea typeface="Georgia"/>
                <a:cs typeface="Georgia"/>
                <a:sym typeface="Georgia"/>
              </a:defRPr>
            </a:lvl3pPr>
            <a:lvl4pPr marL="0" indent="868362" algn="ctr">
              <a:spcBef>
                <a:spcPts val="300"/>
              </a:spcBef>
              <a:buClrTx/>
              <a:buSzTx/>
              <a:buNone/>
              <a:defRPr sz="1600" b="1" cap="all" spc="250">
                <a:solidFill>
                  <a:srgbClr val="646B86"/>
                </a:solidFill>
                <a:latin typeface="Georgia"/>
                <a:ea typeface="Georgia"/>
                <a:cs typeface="Georgia"/>
                <a:sym typeface="Georgia"/>
              </a:defRPr>
            </a:lvl4pPr>
            <a:lvl5pPr marL="0" indent="1143000" algn="ctr">
              <a:spcBef>
                <a:spcPts val="300"/>
              </a:spcBef>
              <a:buClrTx/>
              <a:buSzTx/>
              <a:buNone/>
              <a:defRPr sz="1600" b="1" cap="all" spc="250">
                <a:solidFill>
                  <a:srgbClr val="646B86"/>
                </a:solidFill>
                <a:latin typeface="Georgia"/>
                <a:ea typeface="Georgia"/>
                <a:cs typeface="Georgia"/>
                <a:sym typeface="Georgia"/>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4676" name="Title Text"/>
          <p:cNvSpPr txBox="1">
            <a:spLocks noGrp="1"/>
          </p:cNvSpPr>
          <p:nvPr>
            <p:ph type="title"/>
          </p:nvPr>
        </p:nvSpPr>
        <p:spPr>
          <a:xfrm>
            <a:off x="722312" y="533400"/>
            <a:ext cx="7772401" cy="1524000"/>
          </a:xfrm>
          <a:prstGeom prst="rect">
            <a:avLst/>
          </a:prstGeom>
        </p:spPr>
        <p:txBody>
          <a:bodyPr anchor="b"/>
          <a:lstStyle>
            <a:lvl1pPr>
              <a:defRPr sz="4200">
                <a:latin typeface="Georgia"/>
                <a:ea typeface="Georgia"/>
                <a:cs typeface="Georgia"/>
                <a:sym typeface="Georgia"/>
              </a:defRPr>
            </a:lvl1pPr>
          </a:lstStyle>
          <a:p>
            <a:pPr>
              <a:defRPr>
                <a:effectLst/>
              </a:defRPr>
            </a:pPr>
            <a:r>
              <a:t>Title Text</a:t>
            </a:r>
          </a:p>
        </p:txBody>
      </p:sp>
      <p:sp>
        <p:nvSpPr>
          <p:cNvPr id="4677" name="Slide Number"/>
          <p:cNvSpPr txBox="1">
            <a:spLocks noGrp="1"/>
          </p:cNvSpPr>
          <p:nvPr>
            <p:ph type="sldNum" sz="quarter" idx="2"/>
          </p:nvPr>
        </p:nvSpPr>
        <p:spPr>
          <a:xfrm>
            <a:off x="4413914" y="2252980"/>
            <a:ext cx="316172" cy="332741"/>
          </a:xfrm>
          <a:prstGeom prst="rect">
            <a:avLst/>
          </a:prstGeom>
        </p:spPr>
        <p:txBody>
          <a:bodyPr anchor="ctr">
            <a:normAutofit/>
          </a:bodyPr>
          <a:lstStyle>
            <a:lvl1pPr algn="ctr">
              <a:defRPr sz="1600">
                <a:solidFill>
                  <a:srgbClr val="7B9899"/>
                </a:solidFill>
                <a:latin typeface="Georgia"/>
                <a:ea typeface="Georgia"/>
                <a:cs typeface="Georgia"/>
                <a:sym typeface="Georgia"/>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387047090"/>
      </p:ext>
    </p:extLst>
  </p:cSld>
  <p:clrMapOvr>
    <a:masterClrMapping/>
  </p:clrMapOvr>
  <p:transition spd="med"/>
</p:sldLayout>
</file>

<file path=ppt/slideLayouts/slideLayout427.xml><?xml version="1.0" encoding="utf-8"?>
<p:sldLayout xmlns:a="http://schemas.openxmlformats.org/drawingml/2006/main" xmlns:r="http://schemas.openxmlformats.org/officeDocument/2006/relationships" xmlns:p="http://schemas.openxmlformats.org/presentationml/2006/main" showMasterSp="0" type="tx">
  <p:cSld name="17_Comparison">
    <p:bg>
      <p:bgPr>
        <a:solidFill>
          <a:srgbClr val="C5D1D7"/>
        </a:solidFill>
        <a:effectLst/>
      </p:bgPr>
    </p:bg>
    <p:spTree>
      <p:nvGrpSpPr>
        <p:cNvPr id="1" name=""/>
        <p:cNvGrpSpPr/>
        <p:nvPr/>
      </p:nvGrpSpPr>
      <p:grpSpPr>
        <a:xfrm>
          <a:off x="0" y="0"/>
          <a:ext cx="0" cy="0"/>
          <a:chOff x="0" y="0"/>
          <a:chExt cx="0" cy="0"/>
        </a:xfrm>
      </p:grpSpPr>
      <p:sp>
        <p:nvSpPr>
          <p:cNvPr id="4684" name="Straight Connector 9"/>
          <p:cNvSpPr/>
          <p:nvPr/>
        </p:nvSpPr>
        <p:spPr>
          <a:xfrm flipV="1">
            <a:off x="4572000" y="2200274"/>
            <a:ext cx="0" cy="4187826"/>
          </a:xfrm>
          <a:prstGeom prst="line">
            <a:avLst/>
          </a:prstGeom>
          <a:ln>
            <a:solidFill>
              <a:srgbClr val="646B86"/>
            </a:solidFill>
            <a:prstDash val="sysDash"/>
          </a:ln>
        </p:spPr>
        <p:txBody>
          <a:bodyPr lIns="45719" rIns="45719"/>
          <a:lstStyle/>
          <a:p>
            <a:pPr>
              <a:defRPr>
                <a:solidFill>
                  <a:srgbClr val="FFFFFF"/>
                </a:solidFill>
              </a:defRPr>
            </a:pPr>
            <a:endParaRPr/>
          </a:p>
        </p:txBody>
      </p:sp>
      <p:sp>
        <p:nvSpPr>
          <p:cNvPr id="4685" name="Rectangle 19"/>
          <p:cNvSpPr/>
          <p:nvPr/>
        </p:nvSpPr>
        <p:spPr>
          <a:xfrm>
            <a:off x="0" y="0"/>
            <a:ext cx="9144000" cy="1447800"/>
          </a:xfrm>
          <a:prstGeom prst="rect">
            <a:avLst/>
          </a:prstGeom>
          <a:solidFill>
            <a:srgbClr val="FFFFFF"/>
          </a:solidFill>
          <a:ln w="12700">
            <a:miter lim="400000"/>
          </a:ln>
        </p:spPr>
        <p:txBody>
          <a:bodyPr lIns="45719" rIns="45719" anchor="ctr"/>
          <a:lstStyle/>
          <a:p>
            <a:pPr defTabSz="914400">
              <a:defRPr>
                <a:latin typeface="Georgia"/>
                <a:ea typeface="Georgia"/>
                <a:cs typeface="Georgia"/>
                <a:sym typeface="Georgia"/>
              </a:defRPr>
            </a:pPr>
            <a:endParaRPr/>
          </a:p>
        </p:txBody>
      </p:sp>
      <p:sp>
        <p:nvSpPr>
          <p:cNvPr id="4686" name="Rectangle 18"/>
          <p:cNvSpPr/>
          <p:nvPr/>
        </p:nvSpPr>
        <p:spPr>
          <a:xfrm>
            <a:off x="0" y="6705600"/>
            <a:ext cx="9144000" cy="152400"/>
          </a:xfrm>
          <a:prstGeom prst="rect">
            <a:avLst/>
          </a:prstGeom>
          <a:solidFill>
            <a:srgbClr val="FFFFFF"/>
          </a:solidFill>
          <a:ln w="12700">
            <a:miter lim="400000"/>
          </a:ln>
        </p:spPr>
        <p:txBody>
          <a:bodyPr lIns="45719" rIns="45719" anchor="ctr"/>
          <a:lstStyle/>
          <a:p>
            <a:pPr defTabSz="914400">
              <a:defRPr>
                <a:latin typeface="Georgia"/>
                <a:ea typeface="Georgia"/>
                <a:cs typeface="Georgia"/>
                <a:sym typeface="Georgia"/>
              </a:defRPr>
            </a:pPr>
            <a:endParaRPr/>
          </a:p>
        </p:txBody>
      </p:sp>
      <p:sp>
        <p:nvSpPr>
          <p:cNvPr id="4687" name="Rectangle 20"/>
          <p:cNvSpPr/>
          <p:nvPr/>
        </p:nvSpPr>
        <p:spPr>
          <a:xfrm>
            <a:off x="0" y="0"/>
            <a:ext cx="152400" cy="6858000"/>
          </a:xfrm>
          <a:prstGeom prst="rect">
            <a:avLst/>
          </a:prstGeom>
          <a:solidFill>
            <a:srgbClr val="FFFFFF"/>
          </a:solidFill>
          <a:ln w="12700">
            <a:miter lim="400000"/>
          </a:ln>
        </p:spPr>
        <p:txBody>
          <a:bodyPr lIns="45719" rIns="45719" anchor="ctr"/>
          <a:lstStyle/>
          <a:p>
            <a:pPr defTabSz="914400">
              <a:defRPr>
                <a:latin typeface="Georgia"/>
                <a:ea typeface="Georgia"/>
                <a:cs typeface="Georgia"/>
                <a:sym typeface="Georgia"/>
              </a:defRPr>
            </a:pPr>
            <a:endParaRPr/>
          </a:p>
        </p:txBody>
      </p:sp>
      <p:sp>
        <p:nvSpPr>
          <p:cNvPr id="4688" name="Rectangle 21"/>
          <p:cNvSpPr/>
          <p:nvPr/>
        </p:nvSpPr>
        <p:spPr>
          <a:xfrm>
            <a:off x="8991600" y="0"/>
            <a:ext cx="152400" cy="6858000"/>
          </a:xfrm>
          <a:prstGeom prst="rect">
            <a:avLst/>
          </a:prstGeom>
          <a:solidFill>
            <a:srgbClr val="FFFFFF"/>
          </a:solidFill>
          <a:ln w="12700">
            <a:miter lim="400000"/>
          </a:ln>
        </p:spPr>
        <p:txBody>
          <a:bodyPr lIns="45719" rIns="45719" anchor="ctr"/>
          <a:lstStyle/>
          <a:p>
            <a:pPr defTabSz="914400">
              <a:defRPr>
                <a:latin typeface="Georgia"/>
                <a:ea typeface="Georgia"/>
                <a:cs typeface="Georgia"/>
                <a:sym typeface="Georgia"/>
              </a:defRPr>
            </a:pPr>
            <a:endParaRPr/>
          </a:p>
        </p:txBody>
      </p:sp>
      <p:sp>
        <p:nvSpPr>
          <p:cNvPr id="4689" name="Rectangle 10"/>
          <p:cNvSpPr/>
          <p:nvPr/>
        </p:nvSpPr>
        <p:spPr>
          <a:xfrm>
            <a:off x="152400" y="1371600"/>
            <a:ext cx="8832850" cy="914400"/>
          </a:xfrm>
          <a:prstGeom prst="rect">
            <a:avLst/>
          </a:prstGeom>
          <a:solidFill>
            <a:srgbClr val="800000"/>
          </a:solidFill>
          <a:ln w="12700">
            <a:miter lim="400000"/>
          </a:ln>
        </p:spPr>
        <p:txBody>
          <a:bodyPr lIns="45719" rIns="45719" anchor="ctr"/>
          <a:lstStyle/>
          <a:p>
            <a:pPr algn="ctr" defTabSz="914400">
              <a:defRPr>
                <a:solidFill>
                  <a:srgbClr val="FFFFFF"/>
                </a:solidFill>
                <a:latin typeface="Georgia"/>
                <a:ea typeface="Georgia"/>
                <a:cs typeface="Georgia"/>
                <a:sym typeface="Georgia"/>
              </a:defRPr>
            </a:pPr>
            <a:endParaRPr/>
          </a:p>
        </p:txBody>
      </p:sp>
      <p:sp>
        <p:nvSpPr>
          <p:cNvPr id="4690" name="Rectangle 12"/>
          <p:cNvSpPr/>
          <p:nvPr/>
        </p:nvSpPr>
        <p:spPr>
          <a:xfrm>
            <a:off x="146050" y="6391275"/>
            <a:ext cx="8832850" cy="311150"/>
          </a:xfrm>
          <a:prstGeom prst="rect">
            <a:avLst/>
          </a:prstGeom>
          <a:solidFill>
            <a:srgbClr val="8CADAE"/>
          </a:solidFill>
          <a:ln w="12700">
            <a:miter lim="400000"/>
          </a:ln>
        </p:spPr>
        <p:txBody>
          <a:bodyPr lIns="45719" rIns="45719" anchor="ctr"/>
          <a:lstStyle/>
          <a:p>
            <a:pPr defTabSz="914400">
              <a:defRPr>
                <a:latin typeface="Georgia"/>
                <a:ea typeface="Georgia"/>
                <a:cs typeface="Georgia"/>
                <a:sym typeface="Georgia"/>
              </a:defRPr>
            </a:pPr>
            <a:endParaRPr/>
          </a:p>
        </p:txBody>
      </p:sp>
      <p:sp>
        <p:nvSpPr>
          <p:cNvPr id="4691" name="Straight Connector 14"/>
          <p:cNvSpPr/>
          <p:nvPr/>
        </p:nvSpPr>
        <p:spPr>
          <a:xfrm>
            <a:off x="152400" y="1279525"/>
            <a:ext cx="8832851" cy="0"/>
          </a:xfrm>
          <a:prstGeom prst="line">
            <a:avLst/>
          </a:prstGeom>
          <a:ln w="11430">
            <a:solidFill>
              <a:srgbClr val="7B9899"/>
            </a:solidFill>
            <a:prstDash val="sysDash"/>
          </a:ln>
        </p:spPr>
        <p:txBody>
          <a:bodyPr lIns="45719" rIns="45719"/>
          <a:lstStyle/>
          <a:p>
            <a:pPr>
              <a:defRPr>
                <a:solidFill>
                  <a:srgbClr val="FFFFFF"/>
                </a:solidFill>
              </a:defRPr>
            </a:pPr>
            <a:endParaRPr/>
          </a:p>
        </p:txBody>
      </p:sp>
      <p:sp>
        <p:nvSpPr>
          <p:cNvPr id="4692" name="Rectangle 17"/>
          <p:cNvSpPr/>
          <p:nvPr/>
        </p:nvSpPr>
        <p:spPr>
          <a:xfrm>
            <a:off x="152400" y="155575"/>
            <a:ext cx="8832850" cy="6546850"/>
          </a:xfrm>
          <a:prstGeom prst="rect">
            <a:avLst/>
          </a:prstGeom>
          <a:ln>
            <a:solidFill>
              <a:srgbClr val="7B9899"/>
            </a:solidFill>
            <a:miter/>
          </a:ln>
        </p:spPr>
        <p:txBody>
          <a:bodyPr lIns="45719" rIns="45719" anchor="ctr"/>
          <a:lstStyle/>
          <a:p>
            <a:pPr defTabSz="914400">
              <a:defRPr>
                <a:latin typeface="Georgia"/>
                <a:ea typeface="Georgia"/>
                <a:cs typeface="Georgia"/>
                <a:sym typeface="Georgia"/>
              </a:defRPr>
            </a:pPr>
            <a:endParaRPr/>
          </a:p>
        </p:txBody>
      </p:sp>
      <p:sp>
        <p:nvSpPr>
          <p:cNvPr id="4693" name="Oval 24"/>
          <p:cNvSpPr/>
          <p:nvPr/>
        </p:nvSpPr>
        <p:spPr>
          <a:xfrm>
            <a:off x="4267200" y="955675"/>
            <a:ext cx="609600" cy="609600"/>
          </a:xfrm>
          <a:prstGeom prst="ellipse">
            <a:avLst/>
          </a:prstGeom>
          <a:solidFill>
            <a:srgbClr val="FFFFFF"/>
          </a:solidFill>
          <a:ln w="12700">
            <a:miter lim="400000"/>
          </a:ln>
        </p:spPr>
        <p:txBody>
          <a:bodyPr lIns="45719" rIns="45719" anchor="ctr"/>
          <a:lstStyle/>
          <a:p>
            <a:pPr algn="ctr" defTabSz="914400">
              <a:defRPr>
                <a:solidFill>
                  <a:srgbClr val="FFFFFF"/>
                </a:solidFill>
                <a:latin typeface="Georgia"/>
                <a:ea typeface="Georgia"/>
                <a:cs typeface="Georgia"/>
                <a:sym typeface="Georgia"/>
              </a:defRPr>
            </a:pPr>
            <a:endParaRPr/>
          </a:p>
        </p:txBody>
      </p:sp>
      <p:sp>
        <p:nvSpPr>
          <p:cNvPr id="4694" name="Oval 16"/>
          <p:cNvSpPr/>
          <p:nvPr/>
        </p:nvSpPr>
        <p:spPr>
          <a:xfrm>
            <a:off x="4362450" y="1050925"/>
            <a:ext cx="419100" cy="420688"/>
          </a:xfrm>
          <a:prstGeom prst="ellipse">
            <a:avLst/>
          </a:prstGeom>
          <a:solidFill>
            <a:srgbClr val="FFFFFF"/>
          </a:solidFill>
          <a:ln w="50800" cap="rnd">
            <a:solidFill>
              <a:srgbClr val="7B9899"/>
            </a:solidFill>
          </a:ln>
        </p:spPr>
        <p:txBody>
          <a:bodyPr lIns="45719" rIns="45719" anchor="ctr"/>
          <a:lstStyle/>
          <a:p>
            <a:pPr algn="ctr" defTabSz="914400">
              <a:defRPr>
                <a:solidFill>
                  <a:srgbClr val="FFFFFF"/>
                </a:solidFill>
                <a:latin typeface="Georgia"/>
                <a:ea typeface="Georgia"/>
                <a:cs typeface="Georgia"/>
                <a:sym typeface="Georgia"/>
              </a:defRPr>
            </a:pPr>
            <a:endParaRPr/>
          </a:p>
        </p:txBody>
      </p:sp>
      <p:sp>
        <p:nvSpPr>
          <p:cNvPr id="4695" name="Body Level One…"/>
          <p:cNvSpPr txBox="1">
            <a:spLocks noGrp="1"/>
          </p:cNvSpPr>
          <p:nvPr>
            <p:ph type="body" sz="quarter" idx="1"/>
          </p:nvPr>
        </p:nvSpPr>
        <p:spPr>
          <a:xfrm>
            <a:off x="301752" y="1524000"/>
            <a:ext cx="4040188" cy="732975"/>
          </a:xfrm>
          <a:prstGeom prst="rect">
            <a:avLst/>
          </a:prstGeom>
          <a:effectLst>
            <a:outerShdw blurRad="50800" dist="25400" dir="5400000" rotWithShape="0">
              <a:srgbClr val="000000">
                <a:alpha val="35000"/>
              </a:srgbClr>
            </a:outerShdw>
          </a:effectLst>
        </p:spPr>
        <p:txBody>
          <a:bodyPr anchor="ctr"/>
          <a:lstStyle>
            <a:lvl1pPr marL="0" indent="0">
              <a:spcBef>
                <a:spcPts val="500"/>
              </a:spcBef>
              <a:buClrTx/>
              <a:buSzTx/>
              <a:buNone/>
              <a:defRPr sz="2200" b="1">
                <a:latin typeface="Georgia"/>
                <a:ea typeface="Georgia"/>
                <a:cs typeface="Georgia"/>
                <a:sym typeface="Georgia"/>
              </a:defRPr>
            </a:lvl1pPr>
            <a:lvl2pPr marL="0" indent="274637">
              <a:spcBef>
                <a:spcPts val="500"/>
              </a:spcBef>
              <a:buClrTx/>
              <a:buSzTx/>
              <a:buNone/>
              <a:defRPr sz="2200" b="1">
                <a:latin typeface="Georgia"/>
                <a:ea typeface="Georgia"/>
                <a:cs typeface="Georgia"/>
                <a:sym typeface="Georgia"/>
              </a:defRPr>
            </a:lvl2pPr>
            <a:lvl3pPr marL="0" indent="593725">
              <a:spcBef>
                <a:spcPts val="500"/>
              </a:spcBef>
              <a:buClrTx/>
              <a:buSzTx/>
              <a:buNone/>
              <a:defRPr sz="2200" b="1">
                <a:latin typeface="Georgia"/>
                <a:ea typeface="Georgia"/>
                <a:cs typeface="Georgia"/>
                <a:sym typeface="Georgia"/>
              </a:defRPr>
            </a:lvl3pPr>
            <a:lvl4pPr marL="0" indent="868362">
              <a:spcBef>
                <a:spcPts val="500"/>
              </a:spcBef>
              <a:buClrTx/>
              <a:buSzTx/>
              <a:buNone/>
              <a:defRPr sz="2200" b="1">
                <a:latin typeface="Georgia"/>
                <a:ea typeface="Georgia"/>
                <a:cs typeface="Georgia"/>
                <a:sym typeface="Georgia"/>
              </a:defRPr>
            </a:lvl4pPr>
            <a:lvl5pPr marL="0" indent="1143000">
              <a:spcBef>
                <a:spcPts val="500"/>
              </a:spcBef>
              <a:buClrTx/>
              <a:buSzTx/>
              <a:buNone/>
              <a:defRPr sz="2200" b="1">
                <a:latin typeface="Georgia"/>
                <a:ea typeface="Georgia"/>
                <a:cs typeface="Georgia"/>
                <a:sym typeface="Georgia"/>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4696" name="Text Placeholder 3"/>
          <p:cNvSpPr>
            <a:spLocks noGrp="1"/>
          </p:cNvSpPr>
          <p:nvPr>
            <p:ph type="body" sz="quarter" idx="21"/>
          </p:nvPr>
        </p:nvSpPr>
        <p:spPr>
          <a:xfrm>
            <a:off x="4791330" y="1523999"/>
            <a:ext cx="4041776" cy="731522"/>
          </a:xfrm>
          <a:prstGeom prst="rect">
            <a:avLst/>
          </a:prstGeom>
          <a:effectLst>
            <a:outerShdw blurRad="50800" dist="25400" dir="5400000" rotWithShape="0">
              <a:srgbClr val="000000">
                <a:alpha val="35000"/>
              </a:srgbClr>
            </a:outerShdw>
          </a:effectLst>
        </p:spPr>
        <p:txBody>
          <a:bodyPr anchor="ctr"/>
          <a:lstStyle/>
          <a:p>
            <a:pPr marL="0" indent="0">
              <a:spcBef>
                <a:spcPts val="500"/>
              </a:spcBef>
              <a:buClrTx/>
              <a:buSzTx/>
              <a:buNone/>
              <a:defRPr sz="2200" b="1">
                <a:effectLst/>
                <a:latin typeface="Georgia"/>
                <a:ea typeface="Georgia"/>
                <a:cs typeface="Georgia"/>
                <a:sym typeface="Georgia"/>
              </a:defRPr>
            </a:pPr>
            <a:endParaRPr/>
          </a:p>
        </p:txBody>
      </p:sp>
      <p:sp>
        <p:nvSpPr>
          <p:cNvPr id="4697" name="Title Text"/>
          <p:cNvSpPr txBox="1">
            <a:spLocks noGrp="1"/>
          </p:cNvSpPr>
          <p:nvPr>
            <p:ph type="title"/>
          </p:nvPr>
        </p:nvSpPr>
        <p:spPr>
          <a:xfrm>
            <a:off x="301625" y="228600"/>
            <a:ext cx="8534400" cy="758825"/>
          </a:xfrm>
          <a:prstGeom prst="rect">
            <a:avLst/>
          </a:prstGeom>
        </p:spPr>
        <p:txBody>
          <a:bodyPr anchor="b"/>
          <a:lstStyle>
            <a:lvl1pPr>
              <a:defRPr sz="3300">
                <a:solidFill>
                  <a:srgbClr val="7B9899"/>
                </a:solidFill>
                <a:latin typeface="Georgia"/>
                <a:ea typeface="Georgia"/>
                <a:cs typeface="Georgia"/>
                <a:sym typeface="Georgia"/>
              </a:defRPr>
            </a:lvl1pPr>
          </a:lstStyle>
          <a:p>
            <a:pPr>
              <a:defRPr>
                <a:effectLst/>
              </a:defRPr>
            </a:pPr>
            <a:r>
              <a:t>Title Text</a:t>
            </a:r>
          </a:p>
        </p:txBody>
      </p:sp>
      <p:sp>
        <p:nvSpPr>
          <p:cNvPr id="4698" name="Slide Number"/>
          <p:cNvSpPr txBox="1">
            <a:spLocks noGrp="1"/>
          </p:cNvSpPr>
          <p:nvPr>
            <p:ph type="sldNum" sz="quarter" idx="2"/>
          </p:nvPr>
        </p:nvSpPr>
        <p:spPr>
          <a:xfrm>
            <a:off x="4413914" y="1097280"/>
            <a:ext cx="316172" cy="332741"/>
          </a:xfrm>
          <a:prstGeom prst="rect">
            <a:avLst/>
          </a:prstGeom>
        </p:spPr>
        <p:txBody>
          <a:bodyPr anchor="ctr">
            <a:normAutofit/>
          </a:bodyPr>
          <a:lstStyle>
            <a:lvl1pPr algn="ctr">
              <a:defRPr sz="1600">
                <a:solidFill>
                  <a:srgbClr val="7B9899"/>
                </a:solidFill>
                <a:latin typeface="Georgia"/>
                <a:ea typeface="Georgia"/>
                <a:cs typeface="Georgia"/>
                <a:sym typeface="Georgia"/>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2483674060"/>
      </p:ext>
    </p:extLst>
  </p:cSld>
  <p:clrMapOvr>
    <a:masterClrMapping/>
  </p:clrMapOvr>
  <p:transition spd="med"/>
</p:sldLayout>
</file>

<file path=ppt/slideLayouts/slideLayout428.xml><?xml version="1.0" encoding="utf-8"?>
<p:sldLayout xmlns:a="http://schemas.openxmlformats.org/drawingml/2006/main" xmlns:r="http://schemas.openxmlformats.org/officeDocument/2006/relationships" xmlns:p="http://schemas.openxmlformats.org/presentationml/2006/main" showMasterSp="0" type="tx">
  <p:cSld name="17_Title Only">
    <p:bg>
      <p:bgPr>
        <a:solidFill>
          <a:srgbClr val="FFFFFF"/>
        </a:solidFill>
        <a:effectLst/>
      </p:bgPr>
    </p:bg>
    <p:spTree>
      <p:nvGrpSpPr>
        <p:cNvPr id="1" name=""/>
        <p:cNvGrpSpPr/>
        <p:nvPr/>
      </p:nvGrpSpPr>
      <p:grpSpPr>
        <a:xfrm>
          <a:off x="0" y="0"/>
          <a:ext cx="0" cy="0"/>
          <a:chOff x="0" y="0"/>
          <a:chExt cx="0" cy="0"/>
        </a:xfrm>
      </p:grpSpPr>
      <p:sp>
        <p:nvSpPr>
          <p:cNvPr id="4705" name="Rectangle 16"/>
          <p:cNvSpPr/>
          <p:nvPr/>
        </p:nvSpPr>
        <p:spPr>
          <a:xfrm>
            <a:off x="0" y="6705600"/>
            <a:ext cx="9144000" cy="152400"/>
          </a:xfrm>
          <a:prstGeom prst="rect">
            <a:avLst/>
          </a:prstGeom>
          <a:solidFill>
            <a:srgbClr val="FFFFFF"/>
          </a:solidFill>
          <a:ln w="12700">
            <a:miter lim="400000"/>
          </a:ln>
        </p:spPr>
        <p:txBody>
          <a:bodyPr lIns="45719" rIns="45719" anchor="ctr"/>
          <a:lstStyle/>
          <a:p>
            <a:pPr defTabSz="914400">
              <a:defRPr>
                <a:latin typeface="Georgia"/>
                <a:ea typeface="Georgia"/>
                <a:cs typeface="Georgia"/>
                <a:sym typeface="Georgia"/>
              </a:defRPr>
            </a:pPr>
            <a:endParaRPr/>
          </a:p>
        </p:txBody>
      </p:sp>
      <p:sp>
        <p:nvSpPr>
          <p:cNvPr id="4706" name="Rectangle 15"/>
          <p:cNvSpPr/>
          <p:nvPr/>
        </p:nvSpPr>
        <p:spPr>
          <a:xfrm>
            <a:off x="0" y="0"/>
            <a:ext cx="9144000" cy="1393825"/>
          </a:xfrm>
          <a:prstGeom prst="rect">
            <a:avLst/>
          </a:prstGeom>
          <a:solidFill>
            <a:srgbClr val="FFFFFF"/>
          </a:solidFill>
          <a:ln w="12700">
            <a:miter lim="400000"/>
          </a:ln>
        </p:spPr>
        <p:txBody>
          <a:bodyPr lIns="45719" rIns="45719" anchor="ctr"/>
          <a:lstStyle/>
          <a:p>
            <a:pPr defTabSz="914400">
              <a:defRPr>
                <a:latin typeface="Georgia"/>
                <a:ea typeface="Georgia"/>
                <a:cs typeface="Georgia"/>
                <a:sym typeface="Georgia"/>
              </a:defRPr>
            </a:pPr>
            <a:endParaRPr/>
          </a:p>
        </p:txBody>
      </p:sp>
      <p:sp>
        <p:nvSpPr>
          <p:cNvPr id="4707" name="Rectangle 17"/>
          <p:cNvSpPr/>
          <p:nvPr/>
        </p:nvSpPr>
        <p:spPr>
          <a:xfrm>
            <a:off x="0" y="0"/>
            <a:ext cx="152400" cy="6858000"/>
          </a:xfrm>
          <a:prstGeom prst="rect">
            <a:avLst/>
          </a:prstGeom>
          <a:solidFill>
            <a:srgbClr val="FFFFFF"/>
          </a:solidFill>
          <a:ln w="12700">
            <a:miter lim="400000"/>
          </a:ln>
        </p:spPr>
        <p:txBody>
          <a:bodyPr lIns="45719" rIns="45719" anchor="ctr"/>
          <a:lstStyle/>
          <a:p>
            <a:pPr defTabSz="914400">
              <a:defRPr>
                <a:latin typeface="Georgia"/>
                <a:ea typeface="Georgia"/>
                <a:cs typeface="Georgia"/>
                <a:sym typeface="Georgia"/>
              </a:defRPr>
            </a:pPr>
            <a:endParaRPr/>
          </a:p>
        </p:txBody>
      </p:sp>
      <p:sp>
        <p:nvSpPr>
          <p:cNvPr id="4708" name="Rectangle 18"/>
          <p:cNvSpPr/>
          <p:nvPr/>
        </p:nvSpPr>
        <p:spPr>
          <a:xfrm>
            <a:off x="8991600" y="0"/>
            <a:ext cx="152400" cy="6858000"/>
          </a:xfrm>
          <a:prstGeom prst="rect">
            <a:avLst/>
          </a:prstGeom>
          <a:solidFill>
            <a:srgbClr val="FFFFFF"/>
          </a:solidFill>
          <a:ln w="12700">
            <a:miter lim="400000"/>
          </a:ln>
        </p:spPr>
        <p:txBody>
          <a:bodyPr lIns="45719" rIns="45719" anchor="ctr"/>
          <a:lstStyle/>
          <a:p>
            <a:pPr defTabSz="914400">
              <a:defRPr>
                <a:latin typeface="Georgia"/>
                <a:ea typeface="Georgia"/>
                <a:cs typeface="Georgia"/>
                <a:sym typeface="Georgia"/>
              </a:defRPr>
            </a:pPr>
            <a:endParaRPr/>
          </a:p>
        </p:txBody>
      </p:sp>
      <p:sp>
        <p:nvSpPr>
          <p:cNvPr id="4709" name="Rectangle 8"/>
          <p:cNvSpPr/>
          <p:nvPr/>
        </p:nvSpPr>
        <p:spPr>
          <a:xfrm>
            <a:off x="149225" y="6388099"/>
            <a:ext cx="8832850" cy="309565"/>
          </a:xfrm>
          <a:prstGeom prst="rect">
            <a:avLst/>
          </a:prstGeom>
          <a:solidFill>
            <a:srgbClr val="8CADAE"/>
          </a:solidFill>
          <a:ln w="12700">
            <a:miter lim="400000"/>
          </a:ln>
        </p:spPr>
        <p:txBody>
          <a:bodyPr lIns="45719" rIns="45719" anchor="ctr"/>
          <a:lstStyle/>
          <a:p>
            <a:pPr defTabSz="914400">
              <a:defRPr>
                <a:latin typeface="Georgia"/>
                <a:ea typeface="Georgia"/>
                <a:cs typeface="Georgia"/>
                <a:sym typeface="Georgia"/>
              </a:defRPr>
            </a:pPr>
            <a:endParaRPr/>
          </a:p>
        </p:txBody>
      </p:sp>
      <p:sp>
        <p:nvSpPr>
          <p:cNvPr id="4710" name="Rectangle 7"/>
          <p:cNvSpPr/>
          <p:nvPr/>
        </p:nvSpPr>
        <p:spPr>
          <a:xfrm>
            <a:off x="152400" y="155575"/>
            <a:ext cx="8832850" cy="6546850"/>
          </a:xfrm>
          <a:prstGeom prst="rect">
            <a:avLst/>
          </a:prstGeom>
          <a:ln>
            <a:solidFill>
              <a:srgbClr val="7B9899"/>
            </a:solidFill>
            <a:miter/>
          </a:ln>
        </p:spPr>
        <p:txBody>
          <a:bodyPr lIns="45719" rIns="45719" anchor="ctr"/>
          <a:lstStyle/>
          <a:p>
            <a:pPr defTabSz="914400">
              <a:defRPr>
                <a:latin typeface="Georgia"/>
                <a:ea typeface="Georgia"/>
                <a:cs typeface="Georgia"/>
                <a:sym typeface="Georgia"/>
              </a:defRPr>
            </a:pPr>
            <a:endParaRPr/>
          </a:p>
        </p:txBody>
      </p:sp>
      <p:sp>
        <p:nvSpPr>
          <p:cNvPr id="4711" name="Straight Connector 9"/>
          <p:cNvSpPr/>
          <p:nvPr/>
        </p:nvSpPr>
        <p:spPr>
          <a:xfrm>
            <a:off x="152400" y="1276350"/>
            <a:ext cx="8832851" cy="0"/>
          </a:xfrm>
          <a:prstGeom prst="line">
            <a:avLst/>
          </a:prstGeom>
          <a:ln>
            <a:solidFill>
              <a:srgbClr val="7B9899"/>
            </a:solidFill>
            <a:prstDash val="sysDash"/>
          </a:ln>
        </p:spPr>
        <p:txBody>
          <a:bodyPr lIns="45719" rIns="45719"/>
          <a:lstStyle/>
          <a:p>
            <a:pPr>
              <a:defRPr>
                <a:solidFill>
                  <a:srgbClr val="FFFFFF"/>
                </a:solidFill>
              </a:defRPr>
            </a:pPr>
            <a:endParaRPr/>
          </a:p>
        </p:txBody>
      </p:sp>
      <p:sp>
        <p:nvSpPr>
          <p:cNvPr id="4712" name="Oval 11"/>
          <p:cNvSpPr/>
          <p:nvPr/>
        </p:nvSpPr>
        <p:spPr>
          <a:xfrm>
            <a:off x="4267200" y="955675"/>
            <a:ext cx="609600" cy="609600"/>
          </a:xfrm>
          <a:prstGeom prst="ellipse">
            <a:avLst/>
          </a:prstGeom>
          <a:solidFill>
            <a:srgbClr val="FFFFFF"/>
          </a:solidFill>
          <a:ln w="12700">
            <a:miter lim="400000"/>
          </a:ln>
        </p:spPr>
        <p:txBody>
          <a:bodyPr lIns="45719" rIns="45719" anchor="ctr"/>
          <a:lstStyle/>
          <a:p>
            <a:pPr algn="ctr" defTabSz="914400">
              <a:defRPr>
                <a:solidFill>
                  <a:srgbClr val="FFFFFF"/>
                </a:solidFill>
                <a:latin typeface="Georgia"/>
                <a:ea typeface="Georgia"/>
                <a:cs typeface="Georgia"/>
                <a:sym typeface="Georgia"/>
              </a:defRPr>
            </a:pPr>
            <a:endParaRPr/>
          </a:p>
        </p:txBody>
      </p:sp>
      <p:sp>
        <p:nvSpPr>
          <p:cNvPr id="4713" name="Oval 14"/>
          <p:cNvSpPr/>
          <p:nvPr/>
        </p:nvSpPr>
        <p:spPr>
          <a:xfrm>
            <a:off x="4362450" y="1050925"/>
            <a:ext cx="419100" cy="420688"/>
          </a:xfrm>
          <a:prstGeom prst="ellipse">
            <a:avLst/>
          </a:prstGeom>
          <a:solidFill>
            <a:srgbClr val="FFFFFF"/>
          </a:solidFill>
          <a:ln w="50800" cap="rnd">
            <a:solidFill>
              <a:srgbClr val="7B9899"/>
            </a:solidFill>
          </a:ln>
        </p:spPr>
        <p:txBody>
          <a:bodyPr lIns="45719" rIns="45719" anchor="ctr"/>
          <a:lstStyle/>
          <a:p>
            <a:pPr algn="ctr" defTabSz="914400">
              <a:defRPr>
                <a:solidFill>
                  <a:srgbClr val="FFFFFF"/>
                </a:solidFill>
                <a:latin typeface="Georgia"/>
                <a:ea typeface="Georgia"/>
                <a:cs typeface="Georgia"/>
                <a:sym typeface="Georgia"/>
              </a:defRPr>
            </a:pPr>
            <a:endParaRPr/>
          </a:p>
        </p:txBody>
      </p:sp>
      <p:sp>
        <p:nvSpPr>
          <p:cNvPr id="4714" name="Title Text"/>
          <p:cNvSpPr txBox="1">
            <a:spLocks noGrp="1"/>
          </p:cNvSpPr>
          <p:nvPr>
            <p:ph type="title"/>
          </p:nvPr>
        </p:nvSpPr>
        <p:spPr>
          <a:xfrm>
            <a:off x="301625" y="228600"/>
            <a:ext cx="8534400" cy="758825"/>
          </a:xfrm>
          <a:prstGeom prst="rect">
            <a:avLst/>
          </a:prstGeom>
        </p:spPr>
        <p:txBody>
          <a:bodyPr anchor="b"/>
          <a:lstStyle>
            <a:lvl1pPr>
              <a:defRPr sz="3300">
                <a:solidFill>
                  <a:srgbClr val="7B9899"/>
                </a:solidFill>
                <a:latin typeface="Georgia"/>
                <a:ea typeface="Georgia"/>
                <a:cs typeface="Georgia"/>
                <a:sym typeface="Georgia"/>
              </a:defRPr>
            </a:lvl1pPr>
          </a:lstStyle>
          <a:p>
            <a:pPr>
              <a:defRPr>
                <a:effectLst/>
              </a:defRPr>
            </a:pPr>
            <a:r>
              <a:t>Title Text</a:t>
            </a:r>
          </a:p>
        </p:txBody>
      </p:sp>
      <p:sp>
        <p:nvSpPr>
          <p:cNvPr id="4715" name="Slide Number"/>
          <p:cNvSpPr txBox="1">
            <a:spLocks noGrp="1"/>
          </p:cNvSpPr>
          <p:nvPr>
            <p:ph type="sldNum" sz="quarter" idx="2"/>
          </p:nvPr>
        </p:nvSpPr>
        <p:spPr>
          <a:xfrm>
            <a:off x="4413914" y="1090930"/>
            <a:ext cx="316172" cy="332741"/>
          </a:xfrm>
          <a:prstGeom prst="rect">
            <a:avLst/>
          </a:prstGeom>
        </p:spPr>
        <p:txBody>
          <a:bodyPr anchor="ctr">
            <a:normAutofit/>
          </a:bodyPr>
          <a:lstStyle>
            <a:lvl1pPr algn="ctr">
              <a:defRPr sz="1600">
                <a:solidFill>
                  <a:srgbClr val="7B9899"/>
                </a:solidFill>
                <a:latin typeface="Georgia"/>
                <a:ea typeface="Georgia"/>
                <a:cs typeface="Georgia"/>
                <a:sym typeface="Georgia"/>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1585308328"/>
      </p:ext>
    </p:extLst>
  </p:cSld>
  <p:clrMapOvr>
    <a:masterClrMapping/>
  </p:clrMapOvr>
  <p:transition spd="med"/>
</p:sldLayout>
</file>

<file path=ppt/slideLayouts/slideLayout429.xml><?xml version="1.0" encoding="utf-8"?>
<p:sldLayout xmlns:a="http://schemas.openxmlformats.org/drawingml/2006/main" xmlns:r="http://schemas.openxmlformats.org/officeDocument/2006/relationships" xmlns:p="http://schemas.openxmlformats.org/presentationml/2006/main" showMasterSp="0" type="tx">
  <p:cSld name="17_Blank">
    <p:bg>
      <p:bgPr>
        <a:solidFill>
          <a:srgbClr val="FFFFFF"/>
        </a:solidFill>
        <a:effectLst/>
      </p:bgPr>
    </p:bg>
    <p:spTree>
      <p:nvGrpSpPr>
        <p:cNvPr id="1" name=""/>
        <p:cNvGrpSpPr/>
        <p:nvPr/>
      </p:nvGrpSpPr>
      <p:grpSpPr>
        <a:xfrm>
          <a:off x="0" y="0"/>
          <a:ext cx="0" cy="0"/>
          <a:chOff x="0" y="0"/>
          <a:chExt cx="0" cy="0"/>
        </a:xfrm>
      </p:grpSpPr>
      <p:sp>
        <p:nvSpPr>
          <p:cNvPr id="4722" name="Rectangle 6"/>
          <p:cNvSpPr/>
          <p:nvPr/>
        </p:nvSpPr>
        <p:spPr>
          <a:xfrm>
            <a:off x="0" y="6705600"/>
            <a:ext cx="9144000" cy="152400"/>
          </a:xfrm>
          <a:prstGeom prst="rect">
            <a:avLst/>
          </a:prstGeom>
          <a:solidFill>
            <a:srgbClr val="FFFFFF"/>
          </a:solidFill>
          <a:ln w="12700">
            <a:miter lim="400000"/>
          </a:ln>
        </p:spPr>
        <p:txBody>
          <a:bodyPr lIns="45719" rIns="45719" anchor="ctr"/>
          <a:lstStyle/>
          <a:p>
            <a:pPr defTabSz="914400">
              <a:defRPr>
                <a:latin typeface="Georgia"/>
                <a:ea typeface="Georgia"/>
                <a:cs typeface="Georgia"/>
                <a:sym typeface="Georgia"/>
              </a:defRPr>
            </a:pPr>
            <a:endParaRPr/>
          </a:p>
        </p:txBody>
      </p:sp>
      <p:sp>
        <p:nvSpPr>
          <p:cNvPr id="4723" name="Rectangle 7"/>
          <p:cNvSpPr/>
          <p:nvPr/>
        </p:nvSpPr>
        <p:spPr>
          <a:xfrm>
            <a:off x="0" y="0"/>
            <a:ext cx="9144000" cy="155575"/>
          </a:xfrm>
          <a:prstGeom prst="rect">
            <a:avLst/>
          </a:prstGeom>
          <a:solidFill>
            <a:srgbClr val="FFFFFF"/>
          </a:solidFill>
          <a:ln w="12700">
            <a:miter lim="400000"/>
          </a:ln>
        </p:spPr>
        <p:txBody>
          <a:bodyPr lIns="45719" rIns="45719" anchor="ctr"/>
          <a:lstStyle/>
          <a:p>
            <a:pPr defTabSz="914400">
              <a:defRPr>
                <a:latin typeface="Georgia"/>
                <a:ea typeface="Georgia"/>
                <a:cs typeface="Georgia"/>
                <a:sym typeface="Georgia"/>
              </a:defRPr>
            </a:pPr>
            <a:endParaRPr/>
          </a:p>
        </p:txBody>
      </p:sp>
      <p:sp>
        <p:nvSpPr>
          <p:cNvPr id="4724" name="Rectangle 9"/>
          <p:cNvSpPr/>
          <p:nvPr/>
        </p:nvSpPr>
        <p:spPr>
          <a:xfrm>
            <a:off x="8991600" y="0"/>
            <a:ext cx="152400" cy="6858000"/>
          </a:xfrm>
          <a:prstGeom prst="rect">
            <a:avLst/>
          </a:prstGeom>
          <a:solidFill>
            <a:srgbClr val="FFFFFF"/>
          </a:solidFill>
          <a:ln w="12700">
            <a:miter lim="400000"/>
          </a:ln>
        </p:spPr>
        <p:txBody>
          <a:bodyPr lIns="45719" rIns="45719" anchor="ctr"/>
          <a:lstStyle/>
          <a:p>
            <a:pPr defTabSz="914400">
              <a:defRPr>
                <a:latin typeface="Georgia"/>
                <a:ea typeface="Georgia"/>
                <a:cs typeface="Georgia"/>
                <a:sym typeface="Georgia"/>
              </a:defRPr>
            </a:pPr>
            <a:endParaRPr/>
          </a:p>
        </p:txBody>
      </p:sp>
      <p:sp>
        <p:nvSpPr>
          <p:cNvPr id="4725" name="Rectangle 8"/>
          <p:cNvSpPr/>
          <p:nvPr/>
        </p:nvSpPr>
        <p:spPr>
          <a:xfrm>
            <a:off x="0" y="0"/>
            <a:ext cx="152400" cy="6858000"/>
          </a:xfrm>
          <a:prstGeom prst="rect">
            <a:avLst/>
          </a:prstGeom>
          <a:solidFill>
            <a:srgbClr val="FFFFFF"/>
          </a:solidFill>
          <a:ln w="12700">
            <a:miter lim="400000"/>
          </a:ln>
        </p:spPr>
        <p:txBody>
          <a:bodyPr lIns="45719" rIns="45719" anchor="ctr"/>
          <a:lstStyle/>
          <a:p>
            <a:pPr defTabSz="914400">
              <a:defRPr>
                <a:latin typeface="Georgia"/>
                <a:ea typeface="Georgia"/>
                <a:cs typeface="Georgia"/>
                <a:sym typeface="Georgia"/>
              </a:defRPr>
            </a:pPr>
            <a:endParaRPr/>
          </a:p>
        </p:txBody>
      </p:sp>
      <p:sp>
        <p:nvSpPr>
          <p:cNvPr id="4726" name="Rectangle 4"/>
          <p:cNvSpPr/>
          <p:nvPr/>
        </p:nvSpPr>
        <p:spPr>
          <a:xfrm>
            <a:off x="146050" y="6391274"/>
            <a:ext cx="8832850" cy="309565"/>
          </a:xfrm>
          <a:prstGeom prst="rect">
            <a:avLst/>
          </a:prstGeom>
          <a:solidFill>
            <a:srgbClr val="8CADAE"/>
          </a:solidFill>
          <a:ln w="12700">
            <a:miter lim="400000"/>
          </a:ln>
        </p:spPr>
        <p:txBody>
          <a:bodyPr lIns="45719" rIns="45719" anchor="ctr"/>
          <a:lstStyle/>
          <a:p>
            <a:pPr defTabSz="914400">
              <a:defRPr>
                <a:latin typeface="Georgia"/>
                <a:ea typeface="Georgia"/>
                <a:cs typeface="Georgia"/>
                <a:sym typeface="Georgia"/>
              </a:defRPr>
            </a:pPr>
            <a:endParaRPr/>
          </a:p>
        </p:txBody>
      </p:sp>
      <p:sp>
        <p:nvSpPr>
          <p:cNvPr id="4727" name="Rectangle 5"/>
          <p:cNvSpPr/>
          <p:nvPr/>
        </p:nvSpPr>
        <p:spPr>
          <a:xfrm>
            <a:off x="152400" y="158750"/>
            <a:ext cx="8832850" cy="6546850"/>
          </a:xfrm>
          <a:prstGeom prst="rect">
            <a:avLst/>
          </a:prstGeom>
          <a:ln>
            <a:solidFill>
              <a:srgbClr val="7B9899"/>
            </a:solidFill>
            <a:miter/>
          </a:ln>
        </p:spPr>
        <p:txBody>
          <a:bodyPr lIns="45719" rIns="45719" anchor="ctr"/>
          <a:lstStyle/>
          <a:p>
            <a:pPr defTabSz="914400">
              <a:defRPr>
                <a:latin typeface="Georgia"/>
                <a:ea typeface="Georgia"/>
                <a:cs typeface="Georgia"/>
                <a:sym typeface="Georgia"/>
              </a:defRPr>
            </a:pPr>
            <a:endParaRPr/>
          </a:p>
        </p:txBody>
      </p:sp>
      <p:sp>
        <p:nvSpPr>
          <p:cNvPr id="4728" name="Slide Number"/>
          <p:cNvSpPr txBox="1">
            <a:spLocks noGrp="1"/>
          </p:cNvSpPr>
          <p:nvPr>
            <p:ph type="sldNum" sz="quarter" idx="2"/>
          </p:nvPr>
        </p:nvSpPr>
        <p:spPr>
          <a:xfrm>
            <a:off x="4413914" y="6378892"/>
            <a:ext cx="316172" cy="332741"/>
          </a:xfrm>
          <a:prstGeom prst="rect">
            <a:avLst/>
          </a:prstGeom>
        </p:spPr>
        <p:txBody>
          <a:bodyPr anchor="ctr">
            <a:normAutofit/>
          </a:bodyPr>
          <a:lstStyle>
            <a:lvl1pPr algn="ctr">
              <a:defRPr sz="1600">
                <a:latin typeface="Georgia"/>
                <a:ea typeface="Georgia"/>
                <a:cs typeface="Georgia"/>
                <a:sym typeface="Georgia"/>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191584850"/>
      </p:ext>
    </p:extLst>
  </p:cSld>
  <p:clrMapOvr>
    <a:masterClrMapping/>
  </p:clrMapOvr>
  <p:transition spd="med"/>
</p:sldLayout>
</file>

<file path=ppt/slideLayouts/slideLayout4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7">
            <a:extLst>
              <a:ext uri="{FF2B5EF4-FFF2-40B4-BE49-F238E27FC236}">
                <a16:creationId xmlns:a16="http://schemas.microsoft.com/office/drawing/2014/main" id="{4AFFEB3F-33C1-A244-A2BF-A6D74D523A12}"/>
              </a:ext>
            </a:extLst>
          </p:cNvPr>
          <p:cNvSpPr>
            <a:spLocks noGrp="1" noChangeArrowheads="1"/>
          </p:cNvSpPr>
          <p:nvPr>
            <p:ph type="dt" sz="half" idx="10"/>
          </p:nvPr>
        </p:nvSpPr>
        <p:spPr>
          <a:ln/>
        </p:spPr>
        <p:txBody>
          <a:bodyPr/>
          <a:lstStyle>
            <a:lvl1pPr>
              <a:defRPr/>
            </a:lvl1pPr>
          </a:lstStyle>
          <a:p>
            <a:pPr>
              <a:defRPr/>
            </a:pPr>
            <a:endParaRPr lang="en-US"/>
          </a:p>
        </p:txBody>
      </p:sp>
      <p:sp>
        <p:nvSpPr>
          <p:cNvPr id="5" name="Rectangle 8">
            <a:extLst>
              <a:ext uri="{FF2B5EF4-FFF2-40B4-BE49-F238E27FC236}">
                <a16:creationId xmlns:a16="http://schemas.microsoft.com/office/drawing/2014/main" id="{21EBF542-4524-0445-8AB3-EF69F0685EB5}"/>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9">
            <a:extLst>
              <a:ext uri="{FF2B5EF4-FFF2-40B4-BE49-F238E27FC236}">
                <a16:creationId xmlns:a16="http://schemas.microsoft.com/office/drawing/2014/main" id="{C01A954A-2AED-6842-933F-15E067629138}"/>
              </a:ext>
            </a:extLst>
          </p:cNvPr>
          <p:cNvSpPr>
            <a:spLocks noGrp="1" noChangeArrowheads="1"/>
          </p:cNvSpPr>
          <p:nvPr>
            <p:ph type="sldNum" sz="quarter" idx="12"/>
          </p:nvPr>
        </p:nvSpPr>
        <p:spPr>
          <a:ln/>
        </p:spPr>
        <p:txBody>
          <a:bodyPr/>
          <a:lstStyle>
            <a:lvl1pPr>
              <a:defRPr/>
            </a:lvl1pPr>
          </a:lstStyle>
          <a:p>
            <a:fld id="{986EA3EB-A604-5644-B90F-F7A4DD9CBDC9}" type="slidenum">
              <a:rPr lang="en-US" altLang="en-US"/>
              <a:pPr/>
              <a:t>‹#›</a:t>
            </a:fld>
            <a:endParaRPr lang="en-US" altLang="en-US"/>
          </a:p>
        </p:txBody>
      </p:sp>
    </p:spTree>
    <p:extLst>
      <p:ext uri="{BB962C8B-B14F-4D97-AF65-F5344CB8AC3E}">
        <p14:creationId xmlns:p14="http://schemas.microsoft.com/office/powerpoint/2010/main" val="3494717691"/>
      </p:ext>
    </p:extLst>
  </p:cSld>
  <p:clrMapOvr>
    <a:masterClrMapping/>
  </p:clrMapOvr>
</p:sldLayout>
</file>

<file path=ppt/slideLayouts/slideLayout430.xml><?xml version="1.0" encoding="utf-8"?>
<p:sldLayout xmlns:a="http://schemas.openxmlformats.org/drawingml/2006/main" xmlns:r="http://schemas.openxmlformats.org/officeDocument/2006/relationships" xmlns:p="http://schemas.openxmlformats.org/presentationml/2006/main" showMasterSp="0" type="tx">
  <p:cSld name="17_Picture with Caption">
    <p:bg>
      <p:bgPr>
        <a:solidFill>
          <a:srgbClr val="FFFFFF"/>
        </a:solidFill>
        <a:effectLst/>
      </p:bgPr>
    </p:bg>
    <p:spTree>
      <p:nvGrpSpPr>
        <p:cNvPr id="1" name=""/>
        <p:cNvGrpSpPr/>
        <p:nvPr/>
      </p:nvGrpSpPr>
      <p:grpSpPr>
        <a:xfrm>
          <a:off x="0" y="0"/>
          <a:ext cx="0" cy="0"/>
          <a:chOff x="0" y="0"/>
          <a:chExt cx="0" cy="0"/>
        </a:xfrm>
      </p:grpSpPr>
      <p:sp>
        <p:nvSpPr>
          <p:cNvPr id="4735" name="Straight Connector 20"/>
          <p:cNvSpPr/>
          <p:nvPr/>
        </p:nvSpPr>
        <p:spPr>
          <a:xfrm>
            <a:off x="152400" y="533400"/>
            <a:ext cx="8832851" cy="0"/>
          </a:xfrm>
          <a:prstGeom prst="line">
            <a:avLst/>
          </a:prstGeom>
          <a:ln w="11430">
            <a:solidFill>
              <a:srgbClr val="7B9899"/>
            </a:solidFill>
            <a:prstDash val="sysDash"/>
          </a:ln>
        </p:spPr>
        <p:txBody>
          <a:bodyPr lIns="45719" rIns="45719"/>
          <a:lstStyle/>
          <a:p>
            <a:pPr>
              <a:defRPr>
                <a:solidFill>
                  <a:srgbClr val="FFFFFF"/>
                </a:solidFill>
              </a:defRPr>
            </a:pPr>
            <a:endParaRPr/>
          </a:p>
        </p:txBody>
      </p:sp>
      <p:sp>
        <p:nvSpPr>
          <p:cNvPr id="4736" name="Rectangle 18"/>
          <p:cNvSpPr/>
          <p:nvPr/>
        </p:nvSpPr>
        <p:spPr>
          <a:xfrm>
            <a:off x="0" y="6705600"/>
            <a:ext cx="9144000" cy="152400"/>
          </a:xfrm>
          <a:prstGeom prst="rect">
            <a:avLst/>
          </a:prstGeom>
          <a:solidFill>
            <a:srgbClr val="FFFFFF"/>
          </a:solidFill>
          <a:ln w="12700">
            <a:miter lim="400000"/>
          </a:ln>
        </p:spPr>
        <p:txBody>
          <a:bodyPr lIns="45719" rIns="45719" anchor="ctr"/>
          <a:lstStyle/>
          <a:p>
            <a:pPr defTabSz="914400">
              <a:defRPr>
                <a:latin typeface="Georgia"/>
                <a:ea typeface="Georgia"/>
                <a:cs typeface="Georgia"/>
                <a:sym typeface="Georgia"/>
              </a:defRPr>
            </a:pPr>
            <a:endParaRPr/>
          </a:p>
        </p:txBody>
      </p:sp>
      <p:sp>
        <p:nvSpPr>
          <p:cNvPr id="4737" name="Rectangle 15"/>
          <p:cNvSpPr/>
          <p:nvPr/>
        </p:nvSpPr>
        <p:spPr>
          <a:xfrm>
            <a:off x="8991600" y="0"/>
            <a:ext cx="152400" cy="6858000"/>
          </a:xfrm>
          <a:prstGeom prst="rect">
            <a:avLst/>
          </a:prstGeom>
          <a:solidFill>
            <a:srgbClr val="FFFFFF"/>
          </a:solidFill>
          <a:ln w="12700">
            <a:miter lim="400000"/>
          </a:ln>
        </p:spPr>
        <p:txBody>
          <a:bodyPr lIns="45719" rIns="45719" anchor="ctr"/>
          <a:lstStyle/>
          <a:p>
            <a:pPr defTabSz="914400">
              <a:defRPr>
                <a:latin typeface="Georgia"/>
                <a:ea typeface="Georgia"/>
                <a:cs typeface="Georgia"/>
                <a:sym typeface="Georgia"/>
              </a:defRPr>
            </a:pPr>
            <a:endParaRPr/>
          </a:p>
        </p:txBody>
      </p:sp>
      <p:sp>
        <p:nvSpPr>
          <p:cNvPr id="4738" name="Rectangle 16"/>
          <p:cNvSpPr/>
          <p:nvPr/>
        </p:nvSpPr>
        <p:spPr>
          <a:xfrm>
            <a:off x="0" y="0"/>
            <a:ext cx="9144000" cy="152400"/>
          </a:xfrm>
          <a:prstGeom prst="rect">
            <a:avLst/>
          </a:prstGeom>
          <a:solidFill>
            <a:srgbClr val="FFFFFF"/>
          </a:solidFill>
          <a:ln w="12700">
            <a:miter lim="400000"/>
          </a:ln>
        </p:spPr>
        <p:txBody>
          <a:bodyPr lIns="45719" rIns="45719" anchor="ctr"/>
          <a:lstStyle/>
          <a:p>
            <a:pPr defTabSz="914400">
              <a:defRPr>
                <a:latin typeface="Georgia"/>
                <a:ea typeface="Georgia"/>
                <a:cs typeface="Georgia"/>
                <a:sym typeface="Georgia"/>
              </a:defRPr>
            </a:pPr>
            <a:endParaRPr/>
          </a:p>
        </p:txBody>
      </p:sp>
      <p:sp>
        <p:nvSpPr>
          <p:cNvPr id="4739" name="Rectangle 17"/>
          <p:cNvSpPr/>
          <p:nvPr/>
        </p:nvSpPr>
        <p:spPr>
          <a:xfrm>
            <a:off x="0" y="0"/>
            <a:ext cx="152400" cy="6858000"/>
          </a:xfrm>
          <a:prstGeom prst="rect">
            <a:avLst/>
          </a:prstGeom>
          <a:solidFill>
            <a:srgbClr val="FFFFFF"/>
          </a:solidFill>
          <a:ln w="12700">
            <a:miter lim="400000"/>
          </a:ln>
        </p:spPr>
        <p:txBody>
          <a:bodyPr lIns="45719" rIns="45719" anchor="ctr"/>
          <a:lstStyle/>
          <a:p>
            <a:pPr defTabSz="914400">
              <a:defRPr>
                <a:latin typeface="Georgia"/>
                <a:ea typeface="Georgia"/>
                <a:cs typeface="Georgia"/>
                <a:sym typeface="Georgia"/>
              </a:defRPr>
            </a:pPr>
            <a:endParaRPr/>
          </a:p>
        </p:txBody>
      </p:sp>
      <p:sp>
        <p:nvSpPr>
          <p:cNvPr id="4740" name="Rectangle 19"/>
          <p:cNvSpPr/>
          <p:nvPr/>
        </p:nvSpPr>
        <p:spPr>
          <a:xfrm>
            <a:off x="152400" y="152400"/>
            <a:ext cx="8832850" cy="301625"/>
          </a:xfrm>
          <a:prstGeom prst="rect">
            <a:avLst/>
          </a:prstGeom>
          <a:solidFill>
            <a:srgbClr val="8CADAE"/>
          </a:solidFill>
          <a:ln w="12700">
            <a:miter lim="400000"/>
          </a:ln>
        </p:spPr>
        <p:txBody>
          <a:bodyPr lIns="45719" rIns="45719" anchor="ctr"/>
          <a:lstStyle/>
          <a:p>
            <a:pPr defTabSz="914400">
              <a:defRPr>
                <a:latin typeface="Georgia"/>
                <a:ea typeface="Georgia"/>
                <a:cs typeface="Georgia"/>
                <a:sym typeface="Georgia"/>
              </a:defRPr>
            </a:pPr>
            <a:endParaRPr/>
          </a:p>
        </p:txBody>
      </p:sp>
      <p:sp>
        <p:nvSpPr>
          <p:cNvPr id="4741" name="Rectangle 7"/>
          <p:cNvSpPr/>
          <p:nvPr/>
        </p:nvSpPr>
        <p:spPr>
          <a:xfrm>
            <a:off x="152400" y="609600"/>
            <a:ext cx="2743200" cy="5867400"/>
          </a:xfrm>
          <a:prstGeom prst="rect">
            <a:avLst/>
          </a:prstGeom>
          <a:solidFill>
            <a:srgbClr val="800000"/>
          </a:solidFill>
          <a:ln w="12700">
            <a:miter lim="400000"/>
          </a:ln>
        </p:spPr>
        <p:txBody>
          <a:bodyPr lIns="45719" rIns="45719" anchor="ctr"/>
          <a:lstStyle/>
          <a:p>
            <a:pPr algn="ctr" defTabSz="914400">
              <a:defRPr>
                <a:solidFill>
                  <a:srgbClr val="FFFFFF"/>
                </a:solidFill>
                <a:latin typeface="Georgia"/>
                <a:ea typeface="Georgia"/>
                <a:cs typeface="Georgia"/>
                <a:sym typeface="Georgia"/>
              </a:defRPr>
            </a:pPr>
            <a:endParaRPr/>
          </a:p>
        </p:txBody>
      </p:sp>
      <p:sp>
        <p:nvSpPr>
          <p:cNvPr id="4742" name="Rectangle 14"/>
          <p:cNvSpPr/>
          <p:nvPr/>
        </p:nvSpPr>
        <p:spPr>
          <a:xfrm>
            <a:off x="152400" y="155575"/>
            <a:ext cx="8832850" cy="6546850"/>
          </a:xfrm>
          <a:prstGeom prst="rect">
            <a:avLst/>
          </a:prstGeom>
          <a:ln>
            <a:solidFill>
              <a:srgbClr val="7B9899"/>
            </a:solidFill>
            <a:miter/>
          </a:ln>
        </p:spPr>
        <p:txBody>
          <a:bodyPr lIns="45719" rIns="45719" anchor="ctr"/>
          <a:lstStyle/>
          <a:p>
            <a:pPr defTabSz="914400">
              <a:defRPr>
                <a:latin typeface="Georgia"/>
                <a:ea typeface="Georgia"/>
                <a:cs typeface="Georgia"/>
                <a:sym typeface="Georgia"/>
              </a:defRPr>
            </a:pPr>
            <a:endParaRPr/>
          </a:p>
        </p:txBody>
      </p:sp>
      <p:sp>
        <p:nvSpPr>
          <p:cNvPr id="4743" name="Oval 11"/>
          <p:cNvSpPr/>
          <p:nvPr/>
        </p:nvSpPr>
        <p:spPr>
          <a:xfrm>
            <a:off x="1295400" y="228600"/>
            <a:ext cx="609600" cy="609600"/>
          </a:xfrm>
          <a:prstGeom prst="ellipse">
            <a:avLst/>
          </a:prstGeom>
          <a:solidFill>
            <a:srgbClr val="FFFFFF"/>
          </a:solidFill>
          <a:ln w="12700">
            <a:miter lim="400000"/>
          </a:ln>
        </p:spPr>
        <p:txBody>
          <a:bodyPr lIns="45719" rIns="45719" anchor="ctr"/>
          <a:lstStyle/>
          <a:p>
            <a:pPr algn="ctr" defTabSz="914400">
              <a:defRPr>
                <a:solidFill>
                  <a:srgbClr val="FFFFFF"/>
                </a:solidFill>
                <a:latin typeface="Georgia"/>
                <a:ea typeface="Georgia"/>
                <a:cs typeface="Georgia"/>
                <a:sym typeface="Georgia"/>
              </a:defRPr>
            </a:pPr>
            <a:endParaRPr/>
          </a:p>
        </p:txBody>
      </p:sp>
      <p:sp>
        <p:nvSpPr>
          <p:cNvPr id="4744" name="Oval 12"/>
          <p:cNvSpPr/>
          <p:nvPr/>
        </p:nvSpPr>
        <p:spPr>
          <a:xfrm>
            <a:off x="1390650" y="323849"/>
            <a:ext cx="419100" cy="419101"/>
          </a:xfrm>
          <a:prstGeom prst="ellipse">
            <a:avLst/>
          </a:prstGeom>
          <a:solidFill>
            <a:srgbClr val="FFFFFF"/>
          </a:solidFill>
          <a:ln w="50800" cap="rnd">
            <a:solidFill>
              <a:srgbClr val="7B9899"/>
            </a:solidFill>
          </a:ln>
        </p:spPr>
        <p:txBody>
          <a:bodyPr lIns="45719" rIns="45719" anchor="ctr"/>
          <a:lstStyle/>
          <a:p>
            <a:pPr algn="ctr" defTabSz="914400">
              <a:defRPr>
                <a:solidFill>
                  <a:srgbClr val="FFFFFF"/>
                </a:solidFill>
                <a:latin typeface="Georgia"/>
                <a:ea typeface="Georgia"/>
                <a:cs typeface="Georgia"/>
                <a:sym typeface="Georgia"/>
              </a:defRPr>
            </a:pPr>
            <a:endParaRPr/>
          </a:p>
        </p:txBody>
      </p:sp>
      <p:sp>
        <p:nvSpPr>
          <p:cNvPr id="4745" name="Rectangle 21"/>
          <p:cNvSpPr/>
          <p:nvPr/>
        </p:nvSpPr>
        <p:spPr>
          <a:xfrm>
            <a:off x="149225" y="6388099"/>
            <a:ext cx="8832850" cy="309565"/>
          </a:xfrm>
          <a:prstGeom prst="rect">
            <a:avLst/>
          </a:prstGeom>
          <a:solidFill>
            <a:srgbClr val="8CADAE"/>
          </a:solidFill>
          <a:ln w="12700">
            <a:miter lim="400000"/>
          </a:ln>
        </p:spPr>
        <p:txBody>
          <a:bodyPr lIns="45719" rIns="45719" anchor="ctr"/>
          <a:lstStyle/>
          <a:p>
            <a:pPr defTabSz="914400">
              <a:defRPr>
                <a:latin typeface="Georgia"/>
                <a:ea typeface="Georgia"/>
                <a:cs typeface="Georgia"/>
                <a:sym typeface="Georgia"/>
              </a:defRPr>
            </a:pPr>
            <a:endParaRPr/>
          </a:p>
        </p:txBody>
      </p:sp>
      <p:sp>
        <p:nvSpPr>
          <p:cNvPr id="4746" name="Title Text"/>
          <p:cNvSpPr txBox="1">
            <a:spLocks noGrp="1"/>
          </p:cNvSpPr>
          <p:nvPr>
            <p:ph type="title"/>
          </p:nvPr>
        </p:nvSpPr>
        <p:spPr>
          <a:xfrm>
            <a:off x="3000375" y="5029200"/>
            <a:ext cx="5867400" cy="1219200"/>
          </a:xfrm>
          <a:prstGeom prst="rect">
            <a:avLst/>
          </a:prstGeom>
        </p:spPr>
        <p:txBody>
          <a:bodyPr anchor="t"/>
          <a:lstStyle>
            <a:lvl1pPr algn="l">
              <a:defRPr sz="2400" b="1">
                <a:solidFill>
                  <a:srgbClr val="646B86"/>
                </a:solidFill>
              </a:defRPr>
            </a:lvl1pPr>
          </a:lstStyle>
          <a:p>
            <a:pPr>
              <a:defRPr>
                <a:effectLst/>
              </a:defRPr>
            </a:pPr>
            <a:r>
              <a:t>Title Text</a:t>
            </a:r>
          </a:p>
        </p:txBody>
      </p:sp>
      <p:sp>
        <p:nvSpPr>
          <p:cNvPr id="4747" name="Picture Placeholder 2"/>
          <p:cNvSpPr>
            <a:spLocks noGrp="1"/>
          </p:cNvSpPr>
          <p:nvPr>
            <p:ph type="pic" sz="half" idx="21"/>
          </p:nvPr>
        </p:nvSpPr>
        <p:spPr>
          <a:xfrm>
            <a:off x="3000375" y="609600"/>
            <a:ext cx="5867400" cy="4267200"/>
          </a:xfrm>
          <a:prstGeom prst="rect">
            <a:avLst/>
          </a:prstGeom>
        </p:spPr>
        <p:txBody>
          <a:bodyPr lIns="91439" rIns="91439">
            <a:noAutofit/>
          </a:bodyPr>
          <a:lstStyle/>
          <a:p>
            <a:endParaRPr/>
          </a:p>
        </p:txBody>
      </p:sp>
      <p:sp>
        <p:nvSpPr>
          <p:cNvPr id="4748" name="Body Level One…"/>
          <p:cNvSpPr txBox="1">
            <a:spLocks noGrp="1"/>
          </p:cNvSpPr>
          <p:nvPr>
            <p:ph type="body" sz="half" idx="1"/>
          </p:nvPr>
        </p:nvSpPr>
        <p:spPr>
          <a:xfrm>
            <a:off x="304800" y="914400"/>
            <a:ext cx="2438400" cy="5257800"/>
          </a:xfrm>
          <a:prstGeom prst="rect">
            <a:avLst/>
          </a:prstGeom>
        </p:spPr>
        <p:txBody>
          <a:bodyPr/>
          <a:lstStyle>
            <a:lvl1pPr marL="0" indent="0">
              <a:spcBef>
                <a:spcPts val="1000"/>
              </a:spcBef>
              <a:buClrTx/>
              <a:buSzTx/>
              <a:buNone/>
              <a:defRPr sz="1600"/>
            </a:lvl1pPr>
            <a:lvl2pPr marL="638704" indent="-364066">
              <a:spcBef>
                <a:spcPts val="1000"/>
              </a:spcBef>
              <a:buClrTx/>
              <a:buSzPct val="70000"/>
              <a:buChar char="○"/>
              <a:defRPr sz="1600"/>
            </a:lvl2pPr>
            <a:lvl3pPr marL="959485" indent="-365760">
              <a:spcBef>
                <a:spcPts val="1000"/>
              </a:spcBef>
              <a:buClrTx/>
              <a:buChar char=""/>
              <a:defRPr sz="1600"/>
            </a:lvl3pPr>
            <a:lvl4pPr marL="1274762" indent="-406400">
              <a:spcBef>
                <a:spcPts val="1000"/>
              </a:spcBef>
              <a:buClrTx/>
              <a:buSzPct val="70000"/>
              <a:buChar char="○"/>
              <a:defRPr sz="1600"/>
            </a:lvl4pPr>
            <a:lvl5pPr marL="1549400" indent="-406400">
              <a:spcBef>
                <a:spcPts val="1000"/>
              </a:spcBef>
              <a:buClrTx/>
              <a:buSzPct val="100000"/>
              <a:buChar char="•"/>
              <a:defRPr sz="1600"/>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4749" name="Slide Number"/>
          <p:cNvSpPr txBox="1">
            <a:spLocks noGrp="1"/>
          </p:cNvSpPr>
          <p:nvPr>
            <p:ph type="sldNum" sz="quarter" idx="2"/>
          </p:nvPr>
        </p:nvSpPr>
        <p:spPr>
          <a:xfrm>
            <a:off x="1442114" y="367030"/>
            <a:ext cx="316172" cy="332741"/>
          </a:xfrm>
          <a:prstGeom prst="rect">
            <a:avLst/>
          </a:prstGeom>
        </p:spPr>
        <p:txBody>
          <a:bodyPr anchor="ctr">
            <a:normAutofit/>
          </a:bodyPr>
          <a:lstStyle>
            <a:lvl1pPr algn="ctr">
              <a:defRPr sz="1600">
                <a:solidFill>
                  <a:srgbClr val="7B9899"/>
                </a:solidFill>
                <a:latin typeface="Georgia"/>
                <a:ea typeface="Georgia"/>
                <a:cs typeface="Georgia"/>
                <a:sym typeface="Georgia"/>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1521835031"/>
      </p:ext>
    </p:extLst>
  </p:cSld>
  <p:clrMapOvr>
    <a:masterClrMapping/>
  </p:clrMapOvr>
  <p:transition spd="med"/>
</p:sldLayout>
</file>

<file path=ppt/slideLayouts/slideLayout431.xml><?xml version="1.0" encoding="utf-8"?>
<p:sldLayout xmlns:a="http://schemas.openxmlformats.org/drawingml/2006/main" xmlns:r="http://schemas.openxmlformats.org/officeDocument/2006/relationships" xmlns:p="http://schemas.openxmlformats.org/presentationml/2006/main" showMasterSp="0" type="tx">
  <p:cSld name="17_Title and Vertical Text">
    <p:bg>
      <p:bgPr>
        <a:solidFill>
          <a:srgbClr val="C5D1D7"/>
        </a:solidFill>
        <a:effectLst/>
      </p:bgPr>
    </p:bg>
    <p:spTree>
      <p:nvGrpSpPr>
        <p:cNvPr id="1" name=""/>
        <p:cNvGrpSpPr/>
        <p:nvPr/>
      </p:nvGrpSpPr>
      <p:grpSpPr>
        <a:xfrm>
          <a:off x="0" y="0"/>
          <a:ext cx="0" cy="0"/>
          <a:chOff x="0" y="0"/>
          <a:chExt cx="0" cy="0"/>
        </a:xfrm>
      </p:grpSpPr>
      <p:sp>
        <p:nvSpPr>
          <p:cNvPr id="4756" name="Rectangle 16"/>
          <p:cNvSpPr/>
          <p:nvPr/>
        </p:nvSpPr>
        <p:spPr>
          <a:xfrm>
            <a:off x="0" y="6705600"/>
            <a:ext cx="9144000" cy="152400"/>
          </a:xfrm>
          <a:prstGeom prst="rect">
            <a:avLst/>
          </a:prstGeom>
          <a:solidFill>
            <a:srgbClr val="FFFFFF"/>
          </a:solidFill>
          <a:ln w="12700">
            <a:miter lim="400000"/>
          </a:ln>
        </p:spPr>
        <p:txBody>
          <a:bodyPr lIns="45719" rIns="45719" anchor="ctr"/>
          <a:lstStyle/>
          <a:p>
            <a:pPr defTabSz="914400">
              <a:defRPr>
                <a:latin typeface="Georgia"/>
                <a:ea typeface="Georgia"/>
                <a:cs typeface="Georgia"/>
                <a:sym typeface="Georgia"/>
              </a:defRPr>
            </a:pPr>
            <a:endParaRPr/>
          </a:p>
        </p:txBody>
      </p:sp>
      <p:sp>
        <p:nvSpPr>
          <p:cNvPr id="4757" name="Rectangle 15"/>
          <p:cNvSpPr/>
          <p:nvPr/>
        </p:nvSpPr>
        <p:spPr>
          <a:xfrm>
            <a:off x="0" y="0"/>
            <a:ext cx="9144000" cy="1393825"/>
          </a:xfrm>
          <a:prstGeom prst="rect">
            <a:avLst/>
          </a:prstGeom>
          <a:solidFill>
            <a:srgbClr val="FFFFFF"/>
          </a:solidFill>
          <a:ln w="12700">
            <a:miter lim="400000"/>
          </a:ln>
        </p:spPr>
        <p:txBody>
          <a:bodyPr lIns="45719" rIns="45719" anchor="ctr"/>
          <a:lstStyle/>
          <a:p>
            <a:pPr defTabSz="914400">
              <a:defRPr>
                <a:latin typeface="Georgia"/>
                <a:ea typeface="Georgia"/>
                <a:cs typeface="Georgia"/>
                <a:sym typeface="Georgia"/>
              </a:defRPr>
            </a:pPr>
            <a:endParaRPr/>
          </a:p>
        </p:txBody>
      </p:sp>
      <p:sp>
        <p:nvSpPr>
          <p:cNvPr id="4758" name="Rectangle 17"/>
          <p:cNvSpPr/>
          <p:nvPr/>
        </p:nvSpPr>
        <p:spPr>
          <a:xfrm>
            <a:off x="0" y="0"/>
            <a:ext cx="152400" cy="6858000"/>
          </a:xfrm>
          <a:prstGeom prst="rect">
            <a:avLst/>
          </a:prstGeom>
          <a:solidFill>
            <a:srgbClr val="FFFFFF"/>
          </a:solidFill>
          <a:ln w="12700">
            <a:miter lim="400000"/>
          </a:ln>
        </p:spPr>
        <p:txBody>
          <a:bodyPr lIns="45719" rIns="45719" anchor="ctr"/>
          <a:lstStyle/>
          <a:p>
            <a:pPr defTabSz="914400">
              <a:defRPr>
                <a:latin typeface="Georgia"/>
                <a:ea typeface="Georgia"/>
                <a:cs typeface="Georgia"/>
                <a:sym typeface="Georgia"/>
              </a:defRPr>
            </a:pPr>
            <a:endParaRPr/>
          </a:p>
        </p:txBody>
      </p:sp>
      <p:sp>
        <p:nvSpPr>
          <p:cNvPr id="4759" name="Rectangle 18"/>
          <p:cNvSpPr/>
          <p:nvPr/>
        </p:nvSpPr>
        <p:spPr>
          <a:xfrm>
            <a:off x="8991600" y="0"/>
            <a:ext cx="152400" cy="6858000"/>
          </a:xfrm>
          <a:prstGeom prst="rect">
            <a:avLst/>
          </a:prstGeom>
          <a:solidFill>
            <a:srgbClr val="FFFFFF"/>
          </a:solidFill>
          <a:ln w="12700">
            <a:miter lim="400000"/>
          </a:ln>
        </p:spPr>
        <p:txBody>
          <a:bodyPr lIns="45719" rIns="45719" anchor="ctr"/>
          <a:lstStyle/>
          <a:p>
            <a:pPr defTabSz="914400">
              <a:defRPr>
                <a:latin typeface="Georgia"/>
                <a:ea typeface="Georgia"/>
                <a:cs typeface="Georgia"/>
                <a:sym typeface="Georgia"/>
              </a:defRPr>
            </a:pPr>
            <a:endParaRPr/>
          </a:p>
        </p:txBody>
      </p:sp>
      <p:sp>
        <p:nvSpPr>
          <p:cNvPr id="4760" name="Rectangle 8"/>
          <p:cNvSpPr/>
          <p:nvPr/>
        </p:nvSpPr>
        <p:spPr>
          <a:xfrm>
            <a:off x="149225" y="6388099"/>
            <a:ext cx="8832850" cy="309565"/>
          </a:xfrm>
          <a:prstGeom prst="rect">
            <a:avLst/>
          </a:prstGeom>
          <a:solidFill>
            <a:srgbClr val="8CADAE"/>
          </a:solidFill>
          <a:ln w="12700">
            <a:miter lim="400000"/>
          </a:ln>
        </p:spPr>
        <p:txBody>
          <a:bodyPr lIns="45719" rIns="45719" anchor="ctr"/>
          <a:lstStyle/>
          <a:p>
            <a:pPr defTabSz="914400">
              <a:defRPr>
                <a:latin typeface="Georgia"/>
                <a:ea typeface="Georgia"/>
                <a:cs typeface="Georgia"/>
                <a:sym typeface="Georgia"/>
              </a:defRPr>
            </a:pPr>
            <a:endParaRPr/>
          </a:p>
        </p:txBody>
      </p:sp>
      <p:sp>
        <p:nvSpPr>
          <p:cNvPr id="4761" name="Rectangle 7"/>
          <p:cNvSpPr/>
          <p:nvPr/>
        </p:nvSpPr>
        <p:spPr>
          <a:xfrm>
            <a:off x="152400" y="155575"/>
            <a:ext cx="8832850" cy="6546850"/>
          </a:xfrm>
          <a:prstGeom prst="rect">
            <a:avLst/>
          </a:prstGeom>
          <a:ln>
            <a:solidFill>
              <a:srgbClr val="7B9899"/>
            </a:solidFill>
            <a:miter/>
          </a:ln>
        </p:spPr>
        <p:txBody>
          <a:bodyPr lIns="45719" rIns="45719" anchor="ctr"/>
          <a:lstStyle/>
          <a:p>
            <a:pPr defTabSz="914400">
              <a:defRPr>
                <a:latin typeface="Georgia"/>
                <a:ea typeface="Georgia"/>
                <a:cs typeface="Georgia"/>
                <a:sym typeface="Georgia"/>
              </a:defRPr>
            </a:pPr>
            <a:endParaRPr/>
          </a:p>
        </p:txBody>
      </p:sp>
      <p:sp>
        <p:nvSpPr>
          <p:cNvPr id="4762" name="Straight Connector 9"/>
          <p:cNvSpPr/>
          <p:nvPr/>
        </p:nvSpPr>
        <p:spPr>
          <a:xfrm>
            <a:off x="152400" y="1276350"/>
            <a:ext cx="8832851" cy="0"/>
          </a:xfrm>
          <a:prstGeom prst="line">
            <a:avLst/>
          </a:prstGeom>
          <a:ln>
            <a:solidFill>
              <a:srgbClr val="7B9899"/>
            </a:solidFill>
            <a:prstDash val="sysDash"/>
          </a:ln>
        </p:spPr>
        <p:txBody>
          <a:bodyPr lIns="45719" rIns="45719"/>
          <a:lstStyle/>
          <a:p>
            <a:pPr>
              <a:defRPr>
                <a:solidFill>
                  <a:srgbClr val="FFFFFF"/>
                </a:solidFill>
              </a:defRPr>
            </a:pPr>
            <a:endParaRPr/>
          </a:p>
        </p:txBody>
      </p:sp>
      <p:sp>
        <p:nvSpPr>
          <p:cNvPr id="4763" name="Oval 11"/>
          <p:cNvSpPr/>
          <p:nvPr/>
        </p:nvSpPr>
        <p:spPr>
          <a:xfrm>
            <a:off x="4267200" y="955675"/>
            <a:ext cx="609600" cy="609600"/>
          </a:xfrm>
          <a:prstGeom prst="ellipse">
            <a:avLst/>
          </a:prstGeom>
          <a:solidFill>
            <a:srgbClr val="FFFFFF"/>
          </a:solidFill>
          <a:ln w="12700">
            <a:miter lim="400000"/>
          </a:ln>
        </p:spPr>
        <p:txBody>
          <a:bodyPr lIns="45719" rIns="45719" anchor="ctr"/>
          <a:lstStyle/>
          <a:p>
            <a:pPr algn="ctr" defTabSz="914400">
              <a:defRPr>
                <a:solidFill>
                  <a:srgbClr val="FFFFFF"/>
                </a:solidFill>
                <a:latin typeface="Georgia"/>
                <a:ea typeface="Georgia"/>
                <a:cs typeface="Georgia"/>
                <a:sym typeface="Georgia"/>
              </a:defRPr>
            </a:pPr>
            <a:endParaRPr/>
          </a:p>
        </p:txBody>
      </p:sp>
      <p:sp>
        <p:nvSpPr>
          <p:cNvPr id="4764" name="Oval 14"/>
          <p:cNvSpPr/>
          <p:nvPr/>
        </p:nvSpPr>
        <p:spPr>
          <a:xfrm>
            <a:off x="4362450" y="1050925"/>
            <a:ext cx="419100" cy="420688"/>
          </a:xfrm>
          <a:prstGeom prst="ellipse">
            <a:avLst/>
          </a:prstGeom>
          <a:solidFill>
            <a:srgbClr val="FFFFFF"/>
          </a:solidFill>
          <a:ln w="50800" cap="rnd">
            <a:solidFill>
              <a:srgbClr val="7B9899"/>
            </a:solidFill>
          </a:ln>
        </p:spPr>
        <p:txBody>
          <a:bodyPr lIns="45719" rIns="45719" anchor="ctr"/>
          <a:lstStyle/>
          <a:p>
            <a:pPr algn="ctr" defTabSz="914400">
              <a:defRPr>
                <a:solidFill>
                  <a:srgbClr val="FFFFFF"/>
                </a:solidFill>
                <a:latin typeface="Georgia"/>
                <a:ea typeface="Georgia"/>
                <a:cs typeface="Georgia"/>
                <a:sym typeface="Georgia"/>
              </a:defRPr>
            </a:pPr>
            <a:endParaRPr/>
          </a:p>
        </p:txBody>
      </p:sp>
      <p:sp>
        <p:nvSpPr>
          <p:cNvPr id="4765" name="Title Text"/>
          <p:cNvSpPr txBox="1">
            <a:spLocks noGrp="1"/>
          </p:cNvSpPr>
          <p:nvPr>
            <p:ph type="title"/>
          </p:nvPr>
        </p:nvSpPr>
        <p:spPr>
          <a:xfrm>
            <a:off x="301625" y="228600"/>
            <a:ext cx="8534400" cy="758825"/>
          </a:xfrm>
          <a:prstGeom prst="rect">
            <a:avLst/>
          </a:prstGeom>
        </p:spPr>
        <p:txBody>
          <a:bodyPr anchor="b"/>
          <a:lstStyle>
            <a:lvl1pPr>
              <a:defRPr sz="3300">
                <a:solidFill>
                  <a:srgbClr val="7B9899"/>
                </a:solidFill>
                <a:latin typeface="Georgia"/>
                <a:ea typeface="Georgia"/>
                <a:cs typeface="Georgia"/>
                <a:sym typeface="Georgia"/>
              </a:defRPr>
            </a:lvl1pPr>
          </a:lstStyle>
          <a:p>
            <a:pPr>
              <a:defRPr>
                <a:effectLst/>
              </a:defRPr>
            </a:pPr>
            <a:r>
              <a:t>Title Text</a:t>
            </a:r>
          </a:p>
        </p:txBody>
      </p:sp>
      <p:sp>
        <p:nvSpPr>
          <p:cNvPr id="4766" name="Body Level One…"/>
          <p:cNvSpPr txBox="1">
            <a:spLocks noGrp="1"/>
          </p:cNvSpPr>
          <p:nvPr>
            <p:ph type="body" idx="1"/>
          </p:nvPr>
        </p:nvSpPr>
        <p:spPr>
          <a:xfrm>
            <a:off x="301625" y="1524000"/>
            <a:ext cx="8534400" cy="4598988"/>
          </a:xfrm>
          <a:prstGeom prst="rect">
            <a:avLst/>
          </a:prstGeom>
        </p:spPr>
        <p:txBody>
          <a:bodyPr vert="eaVert"/>
          <a:lstStyle>
            <a:lvl1pPr marL="273050" indent="-273050">
              <a:spcBef>
                <a:spcPts val="600"/>
              </a:spcBef>
              <a:buClr>
                <a:srgbClr val="D16349"/>
              </a:buClr>
              <a:buSzPct val="85000"/>
              <a:defRPr sz="2700">
                <a:solidFill>
                  <a:srgbClr val="000000"/>
                </a:solidFill>
                <a:latin typeface="Georgia"/>
                <a:ea typeface="Georgia"/>
                <a:cs typeface="Georgia"/>
                <a:sym typeface="Georgia"/>
              </a:defRPr>
            </a:lvl1pPr>
            <a:lvl2pPr marL="609744" indent="-335106">
              <a:spcBef>
                <a:spcPts val="600"/>
              </a:spcBef>
              <a:buClr>
                <a:srgbClr val="D16349"/>
              </a:buClr>
              <a:buSzPct val="70000"/>
              <a:buChar char="○"/>
              <a:defRPr sz="2700">
                <a:solidFill>
                  <a:srgbClr val="000000"/>
                </a:solidFill>
                <a:latin typeface="Georgia"/>
                <a:ea typeface="Georgia"/>
                <a:cs typeface="Georgia"/>
                <a:sym typeface="Georgia"/>
              </a:defRPr>
            </a:lvl2pPr>
            <a:lvl3pPr marL="902335" indent="-308610">
              <a:spcBef>
                <a:spcPts val="600"/>
              </a:spcBef>
              <a:buClr>
                <a:srgbClr val="D16349"/>
              </a:buClr>
              <a:buChar char=""/>
              <a:defRPr sz="2700">
                <a:solidFill>
                  <a:srgbClr val="000000"/>
                </a:solidFill>
                <a:latin typeface="Georgia"/>
                <a:ea typeface="Georgia"/>
                <a:cs typeface="Georgia"/>
                <a:sym typeface="Georgia"/>
              </a:defRPr>
            </a:lvl3pPr>
            <a:lvl4pPr marL="1176972" indent="-308609">
              <a:spcBef>
                <a:spcPts val="600"/>
              </a:spcBef>
              <a:buClr>
                <a:srgbClr val="D16349"/>
              </a:buClr>
              <a:buSzPct val="70000"/>
              <a:buChar char="○"/>
              <a:defRPr sz="2700">
                <a:solidFill>
                  <a:srgbClr val="000000"/>
                </a:solidFill>
                <a:latin typeface="Georgia"/>
                <a:ea typeface="Georgia"/>
                <a:cs typeface="Georgia"/>
                <a:sym typeface="Georgia"/>
              </a:defRPr>
            </a:lvl4pPr>
            <a:lvl5pPr marL="1485900" indent="-342900">
              <a:spcBef>
                <a:spcPts val="600"/>
              </a:spcBef>
              <a:buClr>
                <a:srgbClr val="D16349"/>
              </a:buClr>
              <a:buSzPct val="100000"/>
              <a:buChar char="•"/>
              <a:defRPr sz="2700">
                <a:solidFill>
                  <a:srgbClr val="000000"/>
                </a:solidFill>
                <a:latin typeface="Georgia"/>
                <a:ea typeface="Georgia"/>
                <a:cs typeface="Georgia"/>
                <a:sym typeface="Georgia"/>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4767" name="Slide Number"/>
          <p:cNvSpPr txBox="1">
            <a:spLocks noGrp="1"/>
          </p:cNvSpPr>
          <p:nvPr>
            <p:ph type="sldNum" sz="quarter" idx="2"/>
          </p:nvPr>
        </p:nvSpPr>
        <p:spPr>
          <a:xfrm>
            <a:off x="4413914" y="1094105"/>
            <a:ext cx="316172" cy="332741"/>
          </a:xfrm>
          <a:prstGeom prst="rect">
            <a:avLst/>
          </a:prstGeom>
        </p:spPr>
        <p:txBody>
          <a:bodyPr anchor="ctr">
            <a:normAutofit/>
          </a:bodyPr>
          <a:lstStyle>
            <a:lvl1pPr algn="ctr">
              <a:defRPr sz="1600">
                <a:solidFill>
                  <a:srgbClr val="7B9899"/>
                </a:solidFill>
                <a:latin typeface="Georgia"/>
                <a:ea typeface="Georgia"/>
                <a:cs typeface="Georgia"/>
                <a:sym typeface="Georgia"/>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4213299737"/>
      </p:ext>
    </p:extLst>
  </p:cSld>
  <p:clrMapOvr>
    <a:masterClrMapping/>
  </p:clrMapOvr>
  <p:transition spd="med"/>
</p:sldLayout>
</file>

<file path=ppt/slideLayouts/slideLayout432.xml><?xml version="1.0" encoding="utf-8"?>
<p:sldLayout xmlns:a="http://schemas.openxmlformats.org/drawingml/2006/main" xmlns:r="http://schemas.openxmlformats.org/officeDocument/2006/relationships" xmlns:p="http://schemas.openxmlformats.org/presentationml/2006/main" showMasterSp="0" type="tx">
  <p:cSld name="17_Vertical Title and Text">
    <p:bg>
      <p:bgPr>
        <a:solidFill>
          <a:srgbClr val="C5D1D7"/>
        </a:solidFill>
        <a:effectLst/>
      </p:bgPr>
    </p:bg>
    <p:spTree>
      <p:nvGrpSpPr>
        <p:cNvPr id="1" name=""/>
        <p:cNvGrpSpPr/>
        <p:nvPr/>
      </p:nvGrpSpPr>
      <p:grpSpPr>
        <a:xfrm>
          <a:off x="0" y="0"/>
          <a:ext cx="0" cy="0"/>
          <a:chOff x="0" y="0"/>
          <a:chExt cx="0" cy="0"/>
        </a:xfrm>
      </p:grpSpPr>
      <p:sp>
        <p:nvSpPr>
          <p:cNvPr id="4774" name="Rectangle 6"/>
          <p:cNvSpPr/>
          <p:nvPr/>
        </p:nvSpPr>
        <p:spPr>
          <a:xfrm>
            <a:off x="0" y="6705600"/>
            <a:ext cx="9144000" cy="152400"/>
          </a:xfrm>
          <a:prstGeom prst="rect">
            <a:avLst/>
          </a:prstGeom>
          <a:solidFill>
            <a:srgbClr val="FFFFFF"/>
          </a:solidFill>
          <a:ln w="12700">
            <a:miter lim="400000"/>
          </a:ln>
        </p:spPr>
        <p:txBody>
          <a:bodyPr lIns="45719" rIns="45719" anchor="ctr"/>
          <a:lstStyle/>
          <a:p>
            <a:pPr defTabSz="914400">
              <a:defRPr>
                <a:latin typeface="Georgia"/>
                <a:ea typeface="Georgia"/>
                <a:cs typeface="Georgia"/>
                <a:sym typeface="Georgia"/>
              </a:defRPr>
            </a:pPr>
            <a:endParaRPr/>
          </a:p>
        </p:txBody>
      </p:sp>
      <p:sp>
        <p:nvSpPr>
          <p:cNvPr id="4775" name="Rectangle 7"/>
          <p:cNvSpPr/>
          <p:nvPr/>
        </p:nvSpPr>
        <p:spPr>
          <a:xfrm>
            <a:off x="7010400" y="0"/>
            <a:ext cx="2133600" cy="6858000"/>
          </a:xfrm>
          <a:prstGeom prst="rect">
            <a:avLst/>
          </a:prstGeom>
          <a:solidFill>
            <a:srgbClr val="FFFFFF"/>
          </a:solidFill>
          <a:ln w="12700">
            <a:miter lim="400000"/>
          </a:ln>
        </p:spPr>
        <p:txBody>
          <a:bodyPr lIns="45719" rIns="45719" anchor="ctr"/>
          <a:lstStyle/>
          <a:p>
            <a:pPr defTabSz="914400">
              <a:defRPr>
                <a:latin typeface="Georgia"/>
                <a:ea typeface="Georgia"/>
                <a:cs typeface="Georgia"/>
                <a:sym typeface="Georgia"/>
              </a:defRPr>
            </a:pPr>
            <a:endParaRPr/>
          </a:p>
        </p:txBody>
      </p:sp>
      <p:sp>
        <p:nvSpPr>
          <p:cNvPr id="4776" name="Rectangle 8"/>
          <p:cNvSpPr/>
          <p:nvPr/>
        </p:nvSpPr>
        <p:spPr>
          <a:xfrm>
            <a:off x="0" y="0"/>
            <a:ext cx="9144000" cy="155575"/>
          </a:xfrm>
          <a:prstGeom prst="rect">
            <a:avLst/>
          </a:prstGeom>
          <a:solidFill>
            <a:srgbClr val="FFFFFF"/>
          </a:solidFill>
          <a:ln w="12700">
            <a:miter lim="400000"/>
          </a:ln>
        </p:spPr>
        <p:txBody>
          <a:bodyPr lIns="45719" rIns="45719" anchor="ctr"/>
          <a:lstStyle/>
          <a:p>
            <a:pPr defTabSz="914400">
              <a:defRPr>
                <a:latin typeface="Georgia"/>
                <a:ea typeface="Georgia"/>
                <a:cs typeface="Georgia"/>
                <a:sym typeface="Georgia"/>
              </a:defRPr>
            </a:pPr>
            <a:endParaRPr/>
          </a:p>
        </p:txBody>
      </p:sp>
      <p:sp>
        <p:nvSpPr>
          <p:cNvPr id="4777" name="Rectangle 9"/>
          <p:cNvSpPr/>
          <p:nvPr/>
        </p:nvSpPr>
        <p:spPr>
          <a:xfrm>
            <a:off x="0" y="0"/>
            <a:ext cx="152400" cy="6858000"/>
          </a:xfrm>
          <a:prstGeom prst="rect">
            <a:avLst/>
          </a:prstGeom>
          <a:solidFill>
            <a:srgbClr val="FFFFFF"/>
          </a:solidFill>
          <a:ln w="12700">
            <a:miter lim="400000"/>
          </a:ln>
        </p:spPr>
        <p:txBody>
          <a:bodyPr lIns="45719" rIns="45719" anchor="ctr"/>
          <a:lstStyle/>
          <a:p>
            <a:pPr defTabSz="914400">
              <a:defRPr>
                <a:latin typeface="Georgia"/>
                <a:ea typeface="Georgia"/>
                <a:cs typeface="Georgia"/>
                <a:sym typeface="Georgia"/>
              </a:defRPr>
            </a:pPr>
            <a:endParaRPr/>
          </a:p>
        </p:txBody>
      </p:sp>
      <p:sp>
        <p:nvSpPr>
          <p:cNvPr id="4778" name="Rectangle 10"/>
          <p:cNvSpPr/>
          <p:nvPr/>
        </p:nvSpPr>
        <p:spPr>
          <a:xfrm>
            <a:off x="146050" y="6391274"/>
            <a:ext cx="8832850" cy="309565"/>
          </a:xfrm>
          <a:prstGeom prst="rect">
            <a:avLst/>
          </a:prstGeom>
          <a:solidFill>
            <a:srgbClr val="8CADAE"/>
          </a:solidFill>
          <a:ln w="12700">
            <a:miter lim="400000"/>
          </a:ln>
        </p:spPr>
        <p:txBody>
          <a:bodyPr lIns="45719" rIns="45719" anchor="ctr"/>
          <a:lstStyle/>
          <a:p>
            <a:pPr defTabSz="914400">
              <a:defRPr>
                <a:latin typeface="Georgia"/>
                <a:ea typeface="Georgia"/>
                <a:cs typeface="Georgia"/>
                <a:sym typeface="Georgia"/>
              </a:defRPr>
            </a:pPr>
            <a:endParaRPr/>
          </a:p>
        </p:txBody>
      </p:sp>
      <p:sp>
        <p:nvSpPr>
          <p:cNvPr id="4779" name="Rectangle 11"/>
          <p:cNvSpPr/>
          <p:nvPr/>
        </p:nvSpPr>
        <p:spPr>
          <a:xfrm>
            <a:off x="152400" y="155575"/>
            <a:ext cx="8832850" cy="6546850"/>
          </a:xfrm>
          <a:prstGeom prst="rect">
            <a:avLst/>
          </a:prstGeom>
          <a:ln>
            <a:solidFill>
              <a:srgbClr val="7B9899"/>
            </a:solidFill>
            <a:miter/>
          </a:ln>
        </p:spPr>
        <p:txBody>
          <a:bodyPr lIns="45719" rIns="45719" anchor="ctr"/>
          <a:lstStyle/>
          <a:p>
            <a:pPr defTabSz="914400">
              <a:defRPr>
                <a:latin typeface="Georgia"/>
                <a:ea typeface="Georgia"/>
                <a:cs typeface="Georgia"/>
                <a:sym typeface="Georgia"/>
              </a:defRPr>
            </a:pPr>
            <a:endParaRPr/>
          </a:p>
        </p:txBody>
      </p:sp>
      <p:sp>
        <p:nvSpPr>
          <p:cNvPr id="4780" name="Straight Connector 12"/>
          <p:cNvSpPr/>
          <p:nvPr/>
        </p:nvSpPr>
        <p:spPr>
          <a:xfrm flipH="1">
            <a:off x="7144384" y="156210"/>
            <a:ext cx="1" cy="6245226"/>
          </a:xfrm>
          <a:prstGeom prst="line">
            <a:avLst/>
          </a:prstGeom>
          <a:ln>
            <a:solidFill>
              <a:srgbClr val="7B9899"/>
            </a:solidFill>
            <a:prstDash val="sysDash"/>
          </a:ln>
        </p:spPr>
        <p:txBody>
          <a:bodyPr lIns="45719" rIns="45719"/>
          <a:lstStyle/>
          <a:p>
            <a:pPr>
              <a:defRPr>
                <a:solidFill>
                  <a:srgbClr val="FFFFFF"/>
                </a:solidFill>
              </a:defRPr>
            </a:pPr>
            <a:endParaRPr/>
          </a:p>
        </p:txBody>
      </p:sp>
      <p:sp>
        <p:nvSpPr>
          <p:cNvPr id="4781" name="Oval 13"/>
          <p:cNvSpPr/>
          <p:nvPr/>
        </p:nvSpPr>
        <p:spPr>
          <a:xfrm>
            <a:off x="6838950" y="2925763"/>
            <a:ext cx="609600" cy="609601"/>
          </a:xfrm>
          <a:prstGeom prst="ellipse">
            <a:avLst/>
          </a:prstGeom>
          <a:solidFill>
            <a:srgbClr val="FFFFFF"/>
          </a:solidFill>
          <a:ln w="12700">
            <a:miter lim="400000"/>
          </a:ln>
        </p:spPr>
        <p:txBody>
          <a:bodyPr lIns="45719" rIns="45719" anchor="ctr"/>
          <a:lstStyle/>
          <a:p>
            <a:pPr algn="ctr" defTabSz="914400">
              <a:defRPr>
                <a:solidFill>
                  <a:srgbClr val="FFFFFF"/>
                </a:solidFill>
                <a:latin typeface="Georgia"/>
                <a:ea typeface="Georgia"/>
                <a:cs typeface="Georgia"/>
                <a:sym typeface="Georgia"/>
              </a:defRPr>
            </a:pPr>
            <a:endParaRPr/>
          </a:p>
        </p:txBody>
      </p:sp>
      <p:sp>
        <p:nvSpPr>
          <p:cNvPr id="4782" name="Oval 14"/>
          <p:cNvSpPr/>
          <p:nvPr/>
        </p:nvSpPr>
        <p:spPr>
          <a:xfrm>
            <a:off x="6934200" y="3021013"/>
            <a:ext cx="420688" cy="419101"/>
          </a:xfrm>
          <a:prstGeom prst="ellipse">
            <a:avLst/>
          </a:prstGeom>
          <a:solidFill>
            <a:srgbClr val="FFFFFF"/>
          </a:solidFill>
          <a:ln w="50800" cap="rnd">
            <a:solidFill>
              <a:srgbClr val="7B9899"/>
            </a:solidFill>
          </a:ln>
        </p:spPr>
        <p:txBody>
          <a:bodyPr lIns="45719" rIns="45719" anchor="ctr"/>
          <a:lstStyle/>
          <a:p>
            <a:pPr algn="ctr" defTabSz="914400">
              <a:defRPr>
                <a:solidFill>
                  <a:srgbClr val="FFFFFF"/>
                </a:solidFill>
                <a:latin typeface="Georgia"/>
                <a:ea typeface="Georgia"/>
                <a:cs typeface="Georgia"/>
                <a:sym typeface="Georgia"/>
              </a:defRPr>
            </a:pPr>
            <a:endParaRPr/>
          </a:p>
        </p:txBody>
      </p:sp>
      <p:sp>
        <p:nvSpPr>
          <p:cNvPr id="4783" name="Body Level One…"/>
          <p:cNvSpPr txBox="1">
            <a:spLocks noGrp="1"/>
          </p:cNvSpPr>
          <p:nvPr>
            <p:ph type="body" idx="1"/>
          </p:nvPr>
        </p:nvSpPr>
        <p:spPr>
          <a:xfrm>
            <a:off x="304800" y="304800"/>
            <a:ext cx="6553200" cy="5821366"/>
          </a:xfrm>
          <a:prstGeom prst="rect">
            <a:avLst/>
          </a:prstGeom>
        </p:spPr>
        <p:txBody>
          <a:bodyPr vert="eaVert"/>
          <a:lstStyle>
            <a:lvl1pPr marL="273050" indent="-273050">
              <a:spcBef>
                <a:spcPts val="600"/>
              </a:spcBef>
              <a:buClr>
                <a:srgbClr val="D16349"/>
              </a:buClr>
              <a:buSzPct val="85000"/>
              <a:defRPr sz="2700">
                <a:solidFill>
                  <a:srgbClr val="000000"/>
                </a:solidFill>
                <a:latin typeface="Georgia"/>
                <a:ea typeface="Georgia"/>
                <a:cs typeface="Georgia"/>
                <a:sym typeface="Georgia"/>
              </a:defRPr>
            </a:lvl1pPr>
            <a:lvl2pPr marL="609744" indent="-335106">
              <a:spcBef>
                <a:spcPts val="600"/>
              </a:spcBef>
              <a:buClr>
                <a:srgbClr val="D16349"/>
              </a:buClr>
              <a:buSzPct val="70000"/>
              <a:buChar char="○"/>
              <a:defRPr sz="2700">
                <a:solidFill>
                  <a:srgbClr val="000000"/>
                </a:solidFill>
                <a:latin typeface="Georgia"/>
                <a:ea typeface="Georgia"/>
                <a:cs typeface="Georgia"/>
                <a:sym typeface="Georgia"/>
              </a:defRPr>
            </a:lvl2pPr>
            <a:lvl3pPr marL="902335" indent="-308610">
              <a:spcBef>
                <a:spcPts val="600"/>
              </a:spcBef>
              <a:buClr>
                <a:srgbClr val="D16349"/>
              </a:buClr>
              <a:buChar char=""/>
              <a:defRPr sz="2700">
                <a:solidFill>
                  <a:srgbClr val="000000"/>
                </a:solidFill>
                <a:latin typeface="Georgia"/>
                <a:ea typeface="Georgia"/>
                <a:cs typeface="Georgia"/>
                <a:sym typeface="Georgia"/>
              </a:defRPr>
            </a:lvl3pPr>
            <a:lvl4pPr marL="1176972" indent="-308609">
              <a:spcBef>
                <a:spcPts val="600"/>
              </a:spcBef>
              <a:buClr>
                <a:srgbClr val="D16349"/>
              </a:buClr>
              <a:buSzPct val="70000"/>
              <a:buChar char="○"/>
              <a:defRPr sz="2700">
                <a:solidFill>
                  <a:srgbClr val="000000"/>
                </a:solidFill>
                <a:latin typeface="Georgia"/>
                <a:ea typeface="Georgia"/>
                <a:cs typeface="Georgia"/>
                <a:sym typeface="Georgia"/>
              </a:defRPr>
            </a:lvl4pPr>
            <a:lvl5pPr marL="1485900" indent="-342900">
              <a:spcBef>
                <a:spcPts val="600"/>
              </a:spcBef>
              <a:buClr>
                <a:srgbClr val="D16349"/>
              </a:buClr>
              <a:buSzPct val="100000"/>
              <a:buChar char="•"/>
              <a:defRPr sz="2700">
                <a:solidFill>
                  <a:srgbClr val="000000"/>
                </a:solidFill>
                <a:latin typeface="Georgia"/>
                <a:ea typeface="Georgia"/>
                <a:cs typeface="Georgia"/>
                <a:sym typeface="Georgia"/>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4784" name="Title Text"/>
          <p:cNvSpPr txBox="1">
            <a:spLocks noGrp="1"/>
          </p:cNvSpPr>
          <p:nvPr>
            <p:ph type="title"/>
          </p:nvPr>
        </p:nvSpPr>
        <p:spPr>
          <a:xfrm>
            <a:off x="7391400" y="304800"/>
            <a:ext cx="1447800" cy="5851526"/>
          </a:xfrm>
          <a:prstGeom prst="rect">
            <a:avLst/>
          </a:prstGeom>
        </p:spPr>
        <p:txBody>
          <a:bodyPr vert="eaVert" anchor="b"/>
          <a:lstStyle>
            <a:lvl1pPr>
              <a:defRPr sz="3300">
                <a:solidFill>
                  <a:srgbClr val="7B9899"/>
                </a:solidFill>
                <a:latin typeface="Georgia"/>
                <a:ea typeface="Georgia"/>
                <a:cs typeface="Georgia"/>
                <a:sym typeface="Georgia"/>
              </a:defRPr>
            </a:lvl1pPr>
          </a:lstStyle>
          <a:p>
            <a:pPr>
              <a:defRPr>
                <a:effectLst/>
              </a:defRPr>
            </a:pPr>
            <a:r>
              <a:t>Title Text</a:t>
            </a:r>
          </a:p>
        </p:txBody>
      </p:sp>
      <p:sp>
        <p:nvSpPr>
          <p:cNvPr id="4785" name="Slide Number"/>
          <p:cNvSpPr txBox="1">
            <a:spLocks noGrp="1"/>
          </p:cNvSpPr>
          <p:nvPr>
            <p:ph type="sldNum" sz="quarter" idx="2"/>
          </p:nvPr>
        </p:nvSpPr>
        <p:spPr>
          <a:xfrm>
            <a:off x="6985664" y="3064192"/>
            <a:ext cx="316172" cy="332741"/>
          </a:xfrm>
          <a:prstGeom prst="rect">
            <a:avLst/>
          </a:prstGeom>
        </p:spPr>
        <p:txBody>
          <a:bodyPr anchor="ctr">
            <a:normAutofit/>
          </a:bodyPr>
          <a:lstStyle>
            <a:lvl1pPr algn="ctr">
              <a:defRPr sz="1600">
                <a:solidFill>
                  <a:srgbClr val="7B9899"/>
                </a:solidFill>
                <a:latin typeface="Georgia"/>
                <a:ea typeface="Georgia"/>
                <a:cs typeface="Georgia"/>
                <a:sym typeface="Georgia"/>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2660225396"/>
      </p:ext>
    </p:extLst>
  </p:cSld>
  <p:clrMapOvr>
    <a:masterClrMapping/>
  </p:clrMapOvr>
  <p:transition spd="med"/>
</p:sldLayout>
</file>

<file path=ppt/slideLayouts/slideLayout433.xml><?xml version="1.0" encoding="utf-8"?>
<p:sldLayout xmlns:a="http://schemas.openxmlformats.org/drawingml/2006/main" xmlns:r="http://schemas.openxmlformats.org/officeDocument/2006/relationships" xmlns:p="http://schemas.openxmlformats.org/presentationml/2006/main" showMasterSp="0" type="tx">
  <p:cSld name="17_Content with Caption">
    <p:bg>
      <p:bgPr>
        <a:solidFill>
          <a:srgbClr val="FFFFFF"/>
        </a:solidFill>
        <a:effectLst/>
      </p:bgPr>
    </p:bg>
    <p:spTree>
      <p:nvGrpSpPr>
        <p:cNvPr id="1" name=""/>
        <p:cNvGrpSpPr/>
        <p:nvPr/>
      </p:nvGrpSpPr>
      <p:grpSpPr>
        <a:xfrm>
          <a:off x="0" y="0"/>
          <a:ext cx="0" cy="0"/>
          <a:chOff x="0" y="0"/>
          <a:chExt cx="0" cy="0"/>
        </a:xfrm>
      </p:grpSpPr>
      <p:sp>
        <p:nvSpPr>
          <p:cNvPr id="4792" name="Rectangle 4"/>
          <p:cNvSpPr/>
          <p:nvPr/>
        </p:nvSpPr>
        <p:spPr>
          <a:xfrm>
            <a:off x="152400" y="152400"/>
            <a:ext cx="8832850" cy="304800"/>
          </a:xfrm>
          <a:prstGeom prst="rect">
            <a:avLst/>
          </a:prstGeom>
          <a:solidFill>
            <a:srgbClr val="8CADAE"/>
          </a:solidFill>
          <a:ln w="12700">
            <a:miter lim="400000"/>
          </a:ln>
        </p:spPr>
        <p:txBody>
          <a:bodyPr lIns="45719" rIns="45719" anchor="ctr"/>
          <a:lstStyle/>
          <a:p>
            <a:pPr defTabSz="914400"/>
            <a:endParaRPr/>
          </a:p>
        </p:txBody>
      </p:sp>
      <p:sp>
        <p:nvSpPr>
          <p:cNvPr id="4793" name="Rectangle 20"/>
          <p:cNvSpPr/>
          <p:nvPr/>
        </p:nvSpPr>
        <p:spPr>
          <a:xfrm>
            <a:off x="0" y="6705600"/>
            <a:ext cx="9144000" cy="152400"/>
          </a:xfrm>
          <a:prstGeom prst="rect">
            <a:avLst/>
          </a:prstGeom>
          <a:solidFill>
            <a:srgbClr val="FFFFFF"/>
          </a:solidFill>
          <a:ln w="12700">
            <a:miter lim="400000"/>
          </a:ln>
        </p:spPr>
        <p:txBody>
          <a:bodyPr lIns="45719" rIns="45719" anchor="ctr"/>
          <a:lstStyle/>
          <a:p>
            <a:pPr defTabSz="914400"/>
            <a:endParaRPr/>
          </a:p>
        </p:txBody>
      </p:sp>
      <p:sp>
        <p:nvSpPr>
          <p:cNvPr id="4794" name="Rectangle 21"/>
          <p:cNvSpPr/>
          <p:nvPr/>
        </p:nvSpPr>
        <p:spPr>
          <a:xfrm>
            <a:off x="8991600" y="0"/>
            <a:ext cx="152400" cy="6858000"/>
          </a:xfrm>
          <a:prstGeom prst="rect">
            <a:avLst/>
          </a:prstGeom>
          <a:solidFill>
            <a:srgbClr val="FFFFFF"/>
          </a:solidFill>
          <a:ln w="12700">
            <a:miter lim="400000"/>
          </a:ln>
        </p:spPr>
        <p:txBody>
          <a:bodyPr lIns="45719" rIns="45719" anchor="ctr"/>
          <a:lstStyle/>
          <a:p>
            <a:pPr defTabSz="914400"/>
            <a:endParaRPr/>
          </a:p>
        </p:txBody>
      </p:sp>
      <p:sp>
        <p:nvSpPr>
          <p:cNvPr id="4795" name="Rectangle 23"/>
          <p:cNvSpPr/>
          <p:nvPr/>
        </p:nvSpPr>
        <p:spPr>
          <a:xfrm>
            <a:off x="0" y="0"/>
            <a:ext cx="9144000" cy="119063"/>
          </a:xfrm>
          <a:prstGeom prst="rect">
            <a:avLst/>
          </a:prstGeom>
          <a:solidFill>
            <a:srgbClr val="FFFFFF"/>
          </a:solidFill>
          <a:ln w="12700">
            <a:miter lim="400000"/>
          </a:ln>
        </p:spPr>
        <p:txBody>
          <a:bodyPr lIns="45719" rIns="45719" anchor="ctr"/>
          <a:lstStyle/>
          <a:p>
            <a:pPr defTabSz="914400"/>
            <a:endParaRPr/>
          </a:p>
        </p:txBody>
      </p:sp>
      <p:sp>
        <p:nvSpPr>
          <p:cNvPr id="4796" name="Rectangle 24"/>
          <p:cNvSpPr/>
          <p:nvPr/>
        </p:nvSpPr>
        <p:spPr>
          <a:xfrm>
            <a:off x="0" y="0"/>
            <a:ext cx="152400" cy="6858000"/>
          </a:xfrm>
          <a:prstGeom prst="rect">
            <a:avLst/>
          </a:prstGeom>
          <a:solidFill>
            <a:srgbClr val="FFFFFF"/>
          </a:solidFill>
          <a:ln w="12700">
            <a:miter lim="400000"/>
          </a:ln>
        </p:spPr>
        <p:txBody>
          <a:bodyPr lIns="45719" rIns="45719" anchor="ctr"/>
          <a:lstStyle/>
          <a:p>
            <a:pPr defTabSz="914400"/>
            <a:endParaRPr/>
          </a:p>
        </p:txBody>
      </p:sp>
      <p:sp>
        <p:nvSpPr>
          <p:cNvPr id="4797" name="Rectangle 9"/>
          <p:cNvSpPr/>
          <p:nvPr/>
        </p:nvSpPr>
        <p:spPr>
          <a:xfrm>
            <a:off x="152400" y="609600"/>
            <a:ext cx="2743200" cy="5867400"/>
          </a:xfrm>
          <a:prstGeom prst="rect">
            <a:avLst/>
          </a:prstGeom>
          <a:solidFill>
            <a:srgbClr val="800000"/>
          </a:solidFill>
          <a:ln w="12700">
            <a:miter lim="400000"/>
          </a:ln>
        </p:spPr>
        <p:txBody>
          <a:bodyPr lIns="45719" rIns="45719" anchor="ctr"/>
          <a:lstStyle/>
          <a:p>
            <a:pPr algn="ctr" defTabSz="914400">
              <a:defRPr>
                <a:solidFill>
                  <a:srgbClr val="FFFFFF"/>
                </a:solidFill>
                <a:latin typeface="Georgia"/>
                <a:ea typeface="Georgia"/>
                <a:cs typeface="Georgia"/>
                <a:sym typeface="Georgia"/>
              </a:defRPr>
            </a:pPr>
            <a:endParaRPr/>
          </a:p>
        </p:txBody>
      </p:sp>
      <p:sp>
        <p:nvSpPr>
          <p:cNvPr id="4798" name="Rectangle 10"/>
          <p:cNvSpPr/>
          <p:nvPr/>
        </p:nvSpPr>
        <p:spPr>
          <a:xfrm>
            <a:off x="152400" y="152400"/>
            <a:ext cx="8832850" cy="6546850"/>
          </a:xfrm>
          <a:prstGeom prst="rect">
            <a:avLst/>
          </a:prstGeom>
          <a:ln>
            <a:solidFill>
              <a:srgbClr val="7B9899"/>
            </a:solidFill>
            <a:miter/>
          </a:ln>
        </p:spPr>
        <p:txBody>
          <a:bodyPr lIns="45719" rIns="45719" anchor="ctr"/>
          <a:lstStyle/>
          <a:p>
            <a:pPr defTabSz="914400"/>
            <a:endParaRPr/>
          </a:p>
        </p:txBody>
      </p:sp>
      <p:sp>
        <p:nvSpPr>
          <p:cNvPr id="4799" name="Straight Connector 11"/>
          <p:cNvSpPr/>
          <p:nvPr/>
        </p:nvSpPr>
        <p:spPr>
          <a:xfrm>
            <a:off x="152400" y="533400"/>
            <a:ext cx="8832851" cy="0"/>
          </a:xfrm>
          <a:prstGeom prst="line">
            <a:avLst/>
          </a:prstGeom>
          <a:ln w="11430">
            <a:solidFill>
              <a:srgbClr val="7B9899"/>
            </a:solidFill>
            <a:prstDash val="sysDash"/>
          </a:ln>
        </p:spPr>
        <p:txBody>
          <a:bodyPr lIns="45719" rIns="45719"/>
          <a:lstStyle/>
          <a:p>
            <a:pPr>
              <a:defRPr>
                <a:solidFill>
                  <a:srgbClr val="FFFFFF"/>
                </a:solidFill>
              </a:defRPr>
            </a:pPr>
            <a:endParaRPr/>
          </a:p>
        </p:txBody>
      </p:sp>
      <p:sp>
        <p:nvSpPr>
          <p:cNvPr id="4800" name="Oval 12"/>
          <p:cNvSpPr/>
          <p:nvPr/>
        </p:nvSpPr>
        <p:spPr>
          <a:xfrm>
            <a:off x="1295400" y="228600"/>
            <a:ext cx="609600" cy="609600"/>
          </a:xfrm>
          <a:prstGeom prst="ellipse">
            <a:avLst/>
          </a:prstGeom>
          <a:solidFill>
            <a:srgbClr val="FFFFFF"/>
          </a:solidFill>
          <a:ln w="12700">
            <a:miter lim="400000"/>
          </a:ln>
        </p:spPr>
        <p:txBody>
          <a:bodyPr lIns="45719" rIns="45719" anchor="ctr"/>
          <a:lstStyle/>
          <a:p>
            <a:pPr algn="ctr" defTabSz="914400">
              <a:defRPr>
                <a:solidFill>
                  <a:srgbClr val="FFFFFF"/>
                </a:solidFill>
                <a:latin typeface="Georgia"/>
                <a:ea typeface="Georgia"/>
                <a:cs typeface="Georgia"/>
                <a:sym typeface="Georgia"/>
              </a:defRPr>
            </a:pPr>
            <a:endParaRPr/>
          </a:p>
        </p:txBody>
      </p:sp>
      <p:sp>
        <p:nvSpPr>
          <p:cNvPr id="4801" name="Oval 13"/>
          <p:cNvSpPr/>
          <p:nvPr/>
        </p:nvSpPr>
        <p:spPr>
          <a:xfrm>
            <a:off x="1390650" y="323849"/>
            <a:ext cx="419100" cy="419101"/>
          </a:xfrm>
          <a:prstGeom prst="ellipse">
            <a:avLst/>
          </a:prstGeom>
          <a:solidFill>
            <a:srgbClr val="FFFFFF"/>
          </a:solidFill>
          <a:ln w="50800" cap="rnd">
            <a:solidFill>
              <a:srgbClr val="7B9899"/>
            </a:solidFill>
          </a:ln>
        </p:spPr>
        <p:txBody>
          <a:bodyPr lIns="45719" rIns="45719" anchor="ctr"/>
          <a:lstStyle/>
          <a:p>
            <a:pPr algn="ctr" defTabSz="914400">
              <a:defRPr>
                <a:solidFill>
                  <a:srgbClr val="FFFFFF"/>
                </a:solidFill>
                <a:latin typeface="Georgia"/>
                <a:ea typeface="Georgia"/>
                <a:cs typeface="Georgia"/>
                <a:sym typeface="Georgia"/>
              </a:defRPr>
            </a:pPr>
            <a:endParaRPr/>
          </a:p>
        </p:txBody>
      </p:sp>
      <p:sp>
        <p:nvSpPr>
          <p:cNvPr id="4802" name="Rectangle 14"/>
          <p:cNvSpPr/>
          <p:nvPr/>
        </p:nvSpPr>
        <p:spPr>
          <a:xfrm>
            <a:off x="149225" y="6388099"/>
            <a:ext cx="8832850" cy="309565"/>
          </a:xfrm>
          <a:prstGeom prst="rect">
            <a:avLst/>
          </a:prstGeom>
          <a:solidFill>
            <a:srgbClr val="8CADAE"/>
          </a:solidFill>
          <a:ln w="12700">
            <a:miter lim="400000"/>
          </a:ln>
        </p:spPr>
        <p:txBody>
          <a:bodyPr lIns="45719" rIns="45719" anchor="ctr"/>
          <a:lstStyle/>
          <a:p>
            <a:pPr defTabSz="914400"/>
            <a:endParaRPr/>
          </a:p>
        </p:txBody>
      </p:sp>
      <p:sp>
        <p:nvSpPr>
          <p:cNvPr id="4803" name="Title Text"/>
          <p:cNvSpPr txBox="1">
            <a:spLocks noGrp="1"/>
          </p:cNvSpPr>
          <p:nvPr>
            <p:ph type="title"/>
          </p:nvPr>
        </p:nvSpPr>
        <p:spPr>
          <a:xfrm>
            <a:off x="381000" y="914400"/>
            <a:ext cx="2362200" cy="990600"/>
          </a:xfrm>
          <a:prstGeom prst="rect">
            <a:avLst/>
          </a:prstGeom>
        </p:spPr>
        <p:txBody>
          <a:bodyPr anchor="b"/>
          <a:lstStyle>
            <a:lvl1pPr algn="l">
              <a:defRPr sz="2200" b="1"/>
            </a:lvl1pPr>
          </a:lstStyle>
          <a:p>
            <a:pPr>
              <a:defRPr>
                <a:effectLst/>
              </a:defRPr>
            </a:pPr>
            <a:r>
              <a:t>Title Text</a:t>
            </a:r>
          </a:p>
        </p:txBody>
      </p:sp>
      <p:sp>
        <p:nvSpPr>
          <p:cNvPr id="4804" name="Body Level One…"/>
          <p:cNvSpPr txBox="1">
            <a:spLocks noGrp="1"/>
          </p:cNvSpPr>
          <p:nvPr>
            <p:ph type="body" sz="quarter" idx="1"/>
          </p:nvPr>
        </p:nvSpPr>
        <p:spPr>
          <a:xfrm>
            <a:off x="381000" y="1981200"/>
            <a:ext cx="2362200" cy="4144963"/>
          </a:xfrm>
          <a:prstGeom prst="rect">
            <a:avLst/>
          </a:prstGeom>
        </p:spPr>
        <p:txBody>
          <a:bodyPr/>
          <a:lstStyle>
            <a:lvl1pPr marL="0" indent="0">
              <a:spcBef>
                <a:spcPts val="1000"/>
              </a:spcBef>
              <a:buClrTx/>
              <a:buSzTx/>
              <a:buNone/>
              <a:defRPr sz="1600"/>
            </a:lvl1pPr>
            <a:lvl2pPr marL="0" indent="274637">
              <a:spcBef>
                <a:spcPts val="1000"/>
              </a:spcBef>
              <a:buClrTx/>
              <a:buSzTx/>
              <a:buNone/>
              <a:defRPr sz="1600"/>
            </a:lvl2pPr>
            <a:lvl3pPr marL="0" indent="593725">
              <a:spcBef>
                <a:spcPts val="1000"/>
              </a:spcBef>
              <a:buClrTx/>
              <a:buSzTx/>
              <a:buNone/>
              <a:defRPr sz="1600"/>
            </a:lvl3pPr>
            <a:lvl4pPr marL="0" indent="868362">
              <a:spcBef>
                <a:spcPts val="1000"/>
              </a:spcBef>
              <a:buClrTx/>
              <a:buSzTx/>
              <a:buNone/>
              <a:defRPr sz="1600"/>
            </a:lvl4pPr>
            <a:lvl5pPr marL="0" indent="1143000">
              <a:spcBef>
                <a:spcPts val="1000"/>
              </a:spcBef>
              <a:buClrTx/>
              <a:buSzTx/>
              <a:buNone/>
              <a:defRPr sz="1600"/>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4805" name="Slide Number"/>
          <p:cNvSpPr txBox="1">
            <a:spLocks noGrp="1"/>
          </p:cNvSpPr>
          <p:nvPr>
            <p:ph type="sldNum" sz="quarter" idx="2"/>
          </p:nvPr>
        </p:nvSpPr>
        <p:spPr>
          <a:xfrm>
            <a:off x="1442114" y="367030"/>
            <a:ext cx="316172" cy="332741"/>
          </a:xfrm>
          <a:prstGeom prst="rect">
            <a:avLst/>
          </a:prstGeom>
        </p:spPr>
        <p:txBody>
          <a:bodyPr anchor="ctr">
            <a:normAutofit/>
          </a:bodyPr>
          <a:lstStyle>
            <a:lvl1pPr algn="ctr">
              <a:defRPr sz="1600">
                <a:solidFill>
                  <a:srgbClr val="7B9899"/>
                </a:solidFill>
                <a:latin typeface="Georgia"/>
                <a:ea typeface="Georgia"/>
                <a:cs typeface="Georgia"/>
                <a:sym typeface="Georgia"/>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646951674"/>
      </p:ext>
    </p:extLst>
  </p:cSld>
  <p:clrMapOvr>
    <a:masterClrMapping/>
  </p:clrMapOvr>
  <p:transition spd="med"/>
</p:sldLayout>
</file>

<file path=ppt/slideLayouts/slideLayout434.xml><?xml version="1.0" encoding="utf-8"?>
<p:sldLayout xmlns:a="http://schemas.openxmlformats.org/drawingml/2006/main" xmlns:r="http://schemas.openxmlformats.org/officeDocument/2006/relationships" xmlns:p="http://schemas.openxmlformats.org/presentationml/2006/main" showMasterSp="0" type="tx">
  <p:cSld name="13_Title Slide">
    <p:bg>
      <p:bgPr>
        <a:solidFill>
          <a:srgbClr val="C5D1D7"/>
        </a:solidFill>
        <a:effectLst/>
      </p:bgPr>
    </p:bg>
    <p:spTree>
      <p:nvGrpSpPr>
        <p:cNvPr id="1" name=""/>
        <p:cNvGrpSpPr/>
        <p:nvPr/>
      </p:nvGrpSpPr>
      <p:grpSpPr>
        <a:xfrm>
          <a:off x="0" y="0"/>
          <a:ext cx="0" cy="0"/>
          <a:chOff x="0" y="0"/>
          <a:chExt cx="0" cy="0"/>
        </a:xfrm>
      </p:grpSpPr>
      <p:sp>
        <p:nvSpPr>
          <p:cNvPr id="4812" name="Rectangle 19"/>
          <p:cNvSpPr/>
          <p:nvPr/>
        </p:nvSpPr>
        <p:spPr>
          <a:xfrm>
            <a:off x="0" y="6705600"/>
            <a:ext cx="9144000" cy="152400"/>
          </a:xfrm>
          <a:prstGeom prst="rect">
            <a:avLst/>
          </a:prstGeom>
          <a:solidFill>
            <a:srgbClr val="FFFFFF"/>
          </a:solidFill>
          <a:ln w="12700">
            <a:miter lim="400000"/>
          </a:ln>
        </p:spPr>
        <p:txBody>
          <a:bodyPr lIns="45719" rIns="45719" anchor="ctr"/>
          <a:lstStyle/>
          <a:p>
            <a:pPr defTabSz="914400"/>
            <a:endParaRPr/>
          </a:p>
        </p:txBody>
      </p:sp>
      <p:sp>
        <p:nvSpPr>
          <p:cNvPr id="4813" name="Rectangle 20"/>
          <p:cNvSpPr/>
          <p:nvPr/>
        </p:nvSpPr>
        <p:spPr>
          <a:xfrm>
            <a:off x="8991600" y="3175"/>
            <a:ext cx="152400" cy="6858000"/>
          </a:xfrm>
          <a:prstGeom prst="rect">
            <a:avLst/>
          </a:prstGeom>
          <a:solidFill>
            <a:srgbClr val="FFFFFF"/>
          </a:solidFill>
          <a:ln w="12700">
            <a:miter lim="400000"/>
          </a:ln>
        </p:spPr>
        <p:txBody>
          <a:bodyPr lIns="45719" rIns="45719" anchor="ctr"/>
          <a:lstStyle/>
          <a:p>
            <a:pPr defTabSz="914400"/>
            <a:endParaRPr/>
          </a:p>
        </p:txBody>
      </p:sp>
      <p:sp>
        <p:nvSpPr>
          <p:cNvPr id="4814" name="Rectangle 21"/>
          <p:cNvSpPr/>
          <p:nvPr/>
        </p:nvSpPr>
        <p:spPr>
          <a:xfrm>
            <a:off x="0" y="0"/>
            <a:ext cx="152400" cy="6858000"/>
          </a:xfrm>
          <a:prstGeom prst="rect">
            <a:avLst/>
          </a:prstGeom>
          <a:solidFill>
            <a:srgbClr val="FFFFFF"/>
          </a:solidFill>
          <a:ln w="12700">
            <a:miter lim="400000"/>
          </a:ln>
        </p:spPr>
        <p:txBody>
          <a:bodyPr lIns="45719" rIns="45719" anchor="ctr"/>
          <a:lstStyle/>
          <a:p>
            <a:pPr defTabSz="914400"/>
            <a:endParaRPr/>
          </a:p>
        </p:txBody>
      </p:sp>
      <p:sp>
        <p:nvSpPr>
          <p:cNvPr id="4815" name="Rectangle 23"/>
          <p:cNvSpPr/>
          <p:nvPr/>
        </p:nvSpPr>
        <p:spPr>
          <a:xfrm>
            <a:off x="0" y="0"/>
            <a:ext cx="9144000" cy="2514600"/>
          </a:xfrm>
          <a:prstGeom prst="rect">
            <a:avLst/>
          </a:prstGeom>
          <a:solidFill>
            <a:srgbClr val="FFFFFF"/>
          </a:solidFill>
          <a:ln w="12700">
            <a:miter lim="400000"/>
          </a:ln>
        </p:spPr>
        <p:txBody>
          <a:bodyPr lIns="45719" rIns="45719" anchor="ctr"/>
          <a:lstStyle/>
          <a:p>
            <a:pPr defTabSz="914400"/>
            <a:endParaRPr/>
          </a:p>
        </p:txBody>
      </p:sp>
      <p:sp>
        <p:nvSpPr>
          <p:cNvPr id="4816" name="Rectangle 9"/>
          <p:cNvSpPr/>
          <p:nvPr/>
        </p:nvSpPr>
        <p:spPr>
          <a:xfrm>
            <a:off x="146050" y="6391274"/>
            <a:ext cx="8832850" cy="309565"/>
          </a:xfrm>
          <a:prstGeom prst="rect">
            <a:avLst/>
          </a:prstGeom>
          <a:solidFill>
            <a:srgbClr val="8CADAE"/>
          </a:solidFill>
          <a:ln w="12700">
            <a:miter lim="400000"/>
          </a:ln>
        </p:spPr>
        <p:txBody>
          <a:bodyPr lIns="45719" rIns="45719" anchor="ctr"/>
          <a:lstStyle/>
          <a:p>
            <a:pPr defTabSz="914400"/>
            <a:endParaRPr/>
          </a:p>
        </p:txBody>
      </p:sp>
      <p:sp>
        <p:nvSpPr>
          <p:cNvPr id="4817" name="Straight Connector 10"/>
          <p:cNvSpPr/>
          <p:nvPr/>
        </p:nvSpPr>
        <p:spPr>
          <a:xfrm>
            <a:off x="155575" y="2419350"/>
            <a:ext cx="8832851" cy="0"/>
          </a:xfrm>
          <a:prstGeom prst="line">
            <a:avLst/>
          </a:prstGeom>
          <a:ln w="11430">
            <a:solidFill>
              <a:srgbClr val="7B9899"/>
            </a:solidFill>
            <a:prstDash val="sysDash"/>
          </a:ln>
        </p:spPr>
        <p:txBody>
          <a:bodyPr lIns="45719" rIns="45719"/>
          <a:lstStyle/>
          <a:p>
            <a:pPr>
              <a:defRPr>
                <a:solidFill>
                  <a:srgbClr val="FFFFFF"/>
                </a:solidFill>
              </a:defRPr>
            </a:pPr>
            <a:endParaRPr/>
          </a:p>
        </p:txBody>
      </p:sp>
      <p:sp>
        <p:nvSpPr>
          <p:cNvPr id="4818" name="Rectangle 11"/>
          <p:cNvSpPr/>
          <p:nvPr/>
        </p:nvSpPr>
        <p:spPr>
          <a:xfrm>
            <a:off x="152400" y="152400"/>
            <a:ext cx="8832850" cy="6546850"/>
          </a:xfrm>
          <a:prstGeom prst="rect">
            <a:avLst/>
          </a:prstGeom>
          <a:ln>
            <a:solidFill>
              <a:srgbClr val="7B9899"/>
            </a:solidFill>
            <a:miter/>
          </a:ln>
        </p:spPr>
        <p:txBody>
          <a:bodyPr lIns="45719" rIns="45719" anchor="ctr"/>
          <a:lstStyle/>
          <a:p>
            <a:pPr defTabSz="914400"/>
            <a:endParaRPr/>
          </a:p>
        </p:txBody>
      </p:sp>
      <p:sp>
        <p:nvSpPr>
          <p:cNvPr id="4819" name="Oval 12"/>
          <p:cNvSpPr/>
          <p:nvPr/>
        </p:nvSpPr>
        <p:spPr>
          <a:xfrm>
            <a:off x="4267200" y="2114550"/>
            <a:ext cx="609600" cy="609600"/>
          </a:xfrm>
          <a:prstGeom prst="ellipse">
            <a:avLst/>
          </a:prstGeom>
          <a:solidFill>
            <a:srgbClr val="FFFFFF"/>
          </a:solidFill>
          <a:ln w="12700">
            <a:miter lim="400000"/>
          </a:ln>
        </p:spPr>
        <p:txBody>
          <a:bodyPr lIns="45719" rIns="45719" anchor="ctr"/>
          <a:lstStyle/>
          <a:p>
            <a:pPr algn="ctr" defTabSz="914400">
              <a:defRPr>
                <a:solidFill>
                  <a:srgbClr val="FFFFFF"/>
                </a:solidFill>
                <a:latin typeface="Georgia"/>
                <a:ea typeface="Georgia"/>
                <a:cs typeface="Georgia"/>
                <a:sym typeface="Georgia"/>
              </a:defRPr>
            </a:pPr>
            <a:endParaRPr/>
          </a:p>
        </p:txBody>
      </p:sp>
      <p:sp>
        <p:nvSpPr>
          <p:cNvPr id="4820" name="Oval 13"/>
          <p:cNvSpPr/>
          <p:nvPr/>
        </p:nvSpPr>
        <p:spPr>
          <a:xfrm>
            <a:off x="4362450" y="2209800"/>
            <a:ext cx="419100" cy="420688"/>
          </a:xfrm>
          <a:prstGeom prst="ellipse">
            <a:avLst/>
          </a:prstGeom>
          <a:solidFill>
            <a:srgbClr val="FFFFFF"/>
          </a:solidFill>
          <a:ln w="50800" cap="rnd">
            <a:solidFill>
              <a:srgbClr val="7B9899"/>
            </a:solidFill>
          </a:ln>
        </p:spPr>
        <p:txBody>
          <a:bodyPr lIns="45719" rIns="45719" anchor="ctr"/>
          <a:lstStyle/>
          <a:p>
            <a:pPr algn="ctr" defTabSz="914400">
              <a:defRPr>
                <a:solidFill>
                  <a:srgbClr val="FFFFFF"/>
                </a:solidFill>
                <a:latin typeface="Georgia"/>
                <a:ea typeface="Georgia"/>
                <a:cs typeface="Georgia"/>
                <a:sym typeface="Georgia"/>
              </a:defRPr>
            </a:pPr>
            <a:endParaRPr/>
          </a:p>
        </p:txBody>
      </p:sp>
      <p:sp>
        <p:nvSpPr>
          <p:cNvPr id="4821" name="Body Level One…"/>
          <p:cNvSpPr txBox="1">
            <a:spLocks noGrp="1"/>
          </p:cNvSpPr>
          <p:nvPr>
            <p:ph type="body" sz="quarter" idx="1"/>
          </p:nvPr>
        </p:nvSpPr>
        <p:spPr>
          <a:xfrm>
            <a:off x="1371600" y="2819400"/>
            <a:ext cx="6400800" cy="1752600"/>
          </a:xfrm>
          <a:prstGeom prst="rect">
            <a:avLst/>
          </a:prstGeom>
        </p:spPr>
        <p:txBody>
          <a:bodyPr/>
          <a:lstStyle>
            <a:lvl1pPr marL="0" indent="0" algn="ctr">
              <a:spcBef>
                <a:spcPts val="300"/>
              </a:spcBef>
              <a:buClrTx/>
              <a:buSzTx/>
              <a:buNone/>
              <a:defRPr sz="1600" b="1" cap="all" spc="250">
                <a:solidFill>
                  <a:srgbClr val="646B86"/>
                </a:solidFill>
                <a:latin typeface="Georgia"/>
                <a:ea typeface="Georgia"/>
                <a:cs typeface="Georgia"/>
                <a:sym typeface="Georgia"/>
              </a:defRPr>
            </a:lvl1pPr>
            <a:lvl2pPr marL="0" indent="457200" algn="ctr">
              <a:spcBef>
                <a:spcPts val="300"/>
              </a:spcBef>
              <a:buClrTx/>
              <a:buSzTx/>
              <a:buNone/>
              <a:defRPr sz="1600" b="1" cap="all" spc="250">
                <a:solidFill>
                  <a:srgbClr val="646B86"/>
                </a:solidFill>
                <a:latin typeface="Georgia"/>
                <a:ea typeface="Georgia"/>
                <a:cs typeface="Georgia"/>
                <a:sym typeface="Georgia"/>
              </a:defRPr>
            </a:lvl2pPr>
            <a:lvl3pPr marL="0" indent="914400" algn="ctr">
              <a:spcBef>
                <a:spcPts val="300"/>
              </a:spcBef>
              <a:buClrTx/>
              <a:buSzTx/>
              <a:buNone/>
              <a:defRPr sz="1600" b="1" cap="all" spc="250">
                <a:solidFill>
                  <a:srgbClr val="646B86"/>
                </a:solidFill>
                <a:latin typeface="Georgia"/>
                <a:ea typeface="Georgia"/>
                <a:cs typeface="Georgia"/>
                <a:sym typeface="Georgia"/>
              </a:defRPr>
            </a:lvl3pPr>
            <a:lvl4pPr marL="0" indent="1371600" algn="ctr">
              <a:spcBef>
                <a:spcPts val="300"/>
              </a:spcBef>
              <a:buClrTx/>
              <a:buSzTx/>
              <a:buNone/>
              <a:defRPr sz="1600" b="1" cap="all" spc="250">
                <a:solidFill>
                  <a:srgbClr val="646B86"/>
                </a:solidFill>
                <a:latin typeface="Georgia"/>
                <a:ea typeface="Georgia"/>
                <a:cs typeface="Georgia"/>
                <a:sym typeface="Georgia"/>
              </a:defRPr>
            </a:lvl4pPr>
            <a:lvl5pPr marL="0" indent="1828800" algn="ctr">
              <a:spcBef>
                <a:spcPts val="300"/>
              </a:spcBef>
              <a:buClrTx/>
              <a:buSzTx/>
              <a:buNone/>
              <a:defRPr sz="1600" b="1" cap="all" spc="250">
                <a:solidFill>
                  <a:srgbClr val="646B86"/>
                </a:solidFill>
                <a:latin typeface="Georgia"/>
                <a:ea typeface="Georgia"/>
                <a:cs typeface="Georgia"/>
                <a:sym typeface="Georgia"/>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4822" name="Title Text"/>
          <p:cNvSpPr txBox="1">
            <a:spLocks noGrp="1"/>
          </p:cNvSpPr>
          <p:nvPr>
            <p:ph type="title"/>
          </p:nvPr>
        </p:nvSpPr>
        <p:spPr>
          <a:xfrm>
            <a:off x="685800" y="381000"/>
            <a:ext cx="7772400" cy="1752600"/>
          </a:xfrm>
          <a:prstGeom prst="rect">
            <a:avLst/>
          </a:prstGeom>
        </p:spPr>
        <p:txBody>
          <a:bodyPr anchor="b"/>
          <a:lstStyle>
            <a:lvl1pPr>
              <a:defRPr sz="4200">
                <a:solidFill>
                  <a:srgbClr val="D16349"/>
                </a:solidFill>
                <a:latin typeface="Georgia"/>
                <a:ea typeface="Georgia"/>
                <a:cs typeface="Georgia"/>
                <a:sym typeface="Georgia"/>
              </a:defRPr>
            </a:lvl1pPr>
          </a:lstStyle>
          <a:p>
            <a:pPr>
              <a:defRPr>
                <a:effectLst/>
              </a:defRPr>
            </a:pPr>
            <a:r>
              <a:t>Title Text</a:t>
            </a:r>
          </a:p>
        </p:txBody>
      </p:sp>
      <p:sp>
        <p:nvSpPr>
          <p:cNvPr id="4823" name="Slide Number"/>
          <p:cNvSpPr txBox="1">
            <a:spLocks noGrp="1"/>
          </p:cNvSpPr>
          <p:nvPr>
            <p:ph type="sldNum" sz="quarter" idx="2"/>
          </p:nvPr>
        </p:nvSpPr>
        <p:spPr>
          <a:xfrm>
            <a:off x="4413914" y="2252980"/>
            <a:ext cx="316172" cy="332741"/>
          </a:xfrm>
          <a:prstGeom prst="rect">
            <a:avLst/>
          </a:prstGeom>
        </p:spPr>
        <p:txBody>
          <a:bodyPr anchor="ctr">
            <a:normAutofit/>
          </a:bodyPr>
          <a:lstStyle>
            <a:lvl1pPr algn="ctr">
              <a:defRPr sz="1600">
                <a:solidFill>
                  <a:srgbClr val="7B9899"/>
                </a:solidFill>
                <a:latin typeface="Georgia"/>
                <a:ea typeface="Georgia"/>
                <a:cs typeface="Georgia"/>
                <a:sym typeface="Georgia"/>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292190868"/>
      </p:ext>
    </p:extLst>
  </p:cSld>
  <p:clrMapOvr>
    <a:masterClrMapping/>
  </p:clrMapOvr>
  <p:transition spd="med"/>
</p:sldLayout>
</file>

<file path=ppt/slideLayouts/slideLayout435.xml><?xml version="1.0" encoding="utf-8"?>
<p:sldLayout xmlns:a="http://schemas.openxmlformats.org/drawingml/2006/main" xmlns:r="http://schemas.openxmlformats.org/officeDocument/2006/relationships" xmlns:p="http://schemas.openxmlformats.org/presentationml/2006/main" showMasterSp="0" type="tx">
  <p:cSld name="14_Title Slide">
    <p:bg>
      <p:bgPr>
        <a:solidFill>
          <a:srgbClr val="FFFFFF"/>
        </a:solidFill>
        <a:effectLst/>
      </p:bgPr>
    </p:bg>
    <p:spTree>
      <p:nvGrpSpPr>
        <p:cNvPr id="1" name=""/>
        <p:cNvGrpSpPr/>
        <p:nvPr/>
      </p:nvGrpSpPr>
      <p:grpSpPr>
        <a:xfrm>
          <a:off x="0" y="0"/>
          <a:ext cx="0" cy="0"/>
          <a:chOff x="0" y="0"/>
          <a:chExt cx="0" cy="0"/>
        </a:xfrm>
      </p:grpSpPr>
      <p:sp>
        <p:nvSpPr>
          <p:cNvPr id="4830" name="Title Text"/>
          <p:cNvSpPr txBox="1">
            <a:spLocks noGrp="1"/>
          </p:cNvSpPr>
          <p:nvPr>
            <p:ph type="title"/>
          </p:nvPr>
        </p:nvSpPr>
        <p:spPr>
          <a:xfrm>
            <a:off x="685800" y="2130426"/>
            <a:ext cx="7772400" cy="1470026"/>
          </a:xfrm>
          <a:prstGeom prst="rect">
            <a:avLst/>
          </a:prstGeom>
        </p:spPr>
        <p:txBody>
          <a:bodyPr lIns="45703" tIns="45703" rIns="45703" bIns="45703"/>
          <a:lstStyle>
            <a:lvl1pPr>
              <a:defRPr>
                <a:solidFill>
                  <a:srgbClr val="000000"/>
                </a:solidFill>
              </a:defRPr>
            </a:lvl1pPr>
          </a:lstStyle>
          <a:p>
            <a:pPr>
              <a:defRPr>
                <a:effectLst/>
              </a:defRPr>
            </a:pPr>
            <a:r>
              <a:t>Title Text</a:t>
            </a:r>
          </a:p>
        </p:txBody>
      </p:sp>
      <p:sp>
        <p:nvSpPr>
          <p:cNvPr id="4831" name="Body Level One…"/>
          <p:cNvSpPr txBox="1">
            <a:spLocks noGrp="1"/>
          </p:cNvSpPr>
          <p:nvPr>
            <p:ph type="body" sz="quarter" idx="1"/>
          </p:nvPr>
        </p:nvSpPr>
        <p:spPr>
          <a:xfrm>
            <a:off x="1371600" y="3886201"/>
            <a:ext cx="6400800" cy="1752601"/>
          </a:xfrm>
          <a:prstGeom prst="rect">
            <a:avLst/>
          </a:prstGeom>
        </p:spPr>
        <p:txBody>
          <a:bodyPr lIns="45703" tIns="45703" rIns="45703" bIns="45703"/>
          <a:lstStyle>
            <a:lvl1pPr marL="0" indent="0" algn="ctr">
              <a:buClrTx/>
              <a:buSzTx/>
              <a:buNone/>
              <a:defRPr>
                <a:solidFill>
                  <a:srgbClr val="000000"/>
                </a:solidFill>
              </a:defRPr>
            </a:lvl1pPr>
            <a:lvl2pPr marL="0" indent="457042" algn="ctr">
              <a:buClrTx/>
              <a:buSzTx/>
              <a:buNone/>
              <a:defRPr>
                <a:solidFill>
                  <a:srgbClr val="000000"/>
                </a:solidFill>
              </a:defRPr>
            </a:lvl2pPr>
            <a:lvl3pPr marL="0" indent="914084" algn="ctr">
              <a:buClrTx/>
              <a:buSzTx/>
              <a:buNone/>
              <a:defRPr>
                <a:solidFill>
                  <a:srgbClr val="000000"/>
                </a:solidFill>
              </a:defRPr>
            </a:lvl3pPr>
            <a:lvl4pPr marL="0" indent="1371123" algn="ctr">
              <a:buClrTx/>
              <a:buSzTx/>
              <a:buNone/>
              <a:defRPr>
                <a:solidFill>
                  <a:srgbClr val="000000"/>
                </a:solidFill>
              </a:defRPr>
            </a:lvl4pPr>
            <a:lvl5pPr marL="0" indent="1828169" algn="ctr">
              <a:buClrTx/>
              <a:buSzTx/>
              <a:buNone/>
              <a:defRPr>
                <a:solidFill>
                  <a:srgbClr val="000000"/>
                </a:solidFill>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4832" name="Slide Number"/>
          <p:cNvSpPr txBox="1">
            <a:spLocks noGrp="1"/>
          </p:cNvSpPr>
          <p:nvPr>
            <p:ph type="sldNum" sz="quarter" idx="2"/>
          </p:nvPr>
        </p:nvSpPr>
        <p:spPr>
          <a:xfrm>
            <a:off x="8159970" y="6248400"/>
            <a:ext cx="298230" cy="307308"/>
          </a:xfrm>
          <a:prstGeom prst="rect">
            <a:avLst/>
          </a:prstGeom>
        </p:spPr>
        <p:txBody>
          <a:bodyPr lIns="45703" tIns="45703" rIns="45703" bIns="45703"/>
          <a:lstStyle>
            <a:lvl1pPr>
              <a:defRPr sz="1400">
                <a:solidFill>
                  <a:srgbClr val="000000"/>
                </a:solidFill>
                <a:latin typeface="Tahoma"/>
                <a:ea typeface="Tahoma"/>
                <a:cs typeface="Tahoma"/>
                <a:sym typeface="Tahoma"/>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895169803"/>
      </p:ext>
    </p:extLst>
  </p:cSld>
  <p:clrMapOvr>
    <a:masterClrMapping/>
  </p:clrMapOvr>
  <p:transition spd="med"/>
</p:sldLayout>
</file>

<file path=ppt/slideLayouts/slideLayout436.xml><?xml version="1.0" encoding="utf-8"?>
<p:sldLayout xmlns:a="http://schemas.openxmlformats.org/drawingml/2006/main" xmlns:r="http://schemas.openxmlformats.org/officeDocument/2006/relationships" xmlns:p="http://schemas.openxmlformats.org/presentationml/2006/main" showMasterSp="0" type="tx">
  <p:cSld name="18_Title and Content">
    <p:bg>
      <p:bgPr>
        <a:solidFill>
          <a:srgbClr val="FFFFFF"/>
        </a:solidFill>
        <a:effectLst/>
      </p:bgPr>
    </p:bg>
    <p:spTree>
      <p:nvGrpSpPr>
        <p:cNvPr id="1" name=""/>
        <p:cNvGrpSpPr/>
        <p:nvPr/>
      </p:nvGrpSpPr>
      <p:grpSpPr>
        <a:xfrm>
          <a:off x="0" y="0"/>
          <a:ext cx="0" cy="0"/>
          <a:chOff x="0" y="0"/>
          <a:chExt cx="0" cy="0"/>
        </a:xfrm>
      </p:grpSpPr>
      <p:sp>
        <p:nvSpPr>
          <p:cNvPr id="4839" name="Title Text"/>
          <p:cNvSpPr txBox="1">
            <a:spLocks noGrp="1"/>
          </p:cNvSpPr>
          <p:nvPr>
            <p:ph type="title"/>
          </p:nvPr>
        </p:nvSpPr>
        <p:spPr>
          <a:xfrm>
            <a:off x="685800" y="609600"/>
            <a:ext cx="7772400" cy="1143000"/>
          </a:xfrm>
          <a:prstGeom prst="rect">
            <a:avLst/>
          </a:prstGeom>
        </p:spPr>
        <p:txBody>
          <a:bodyPr lIns="45703" tIns="45703" rIns="45703" bIns="45703"/>
          <a:lstStyle>
            <a:lvl1pPr>
              <a:defRPr>
                <a:solidFill>
                  <a:srgbClr val="000000"/>
                </a:solidFill>
              </a:defRPr>
            </a:lvl1pPr>
          </a:lstStyle>
          <a:p>
            <a:pPr>
              <a:defRPr>
                <a:effectLst/>
              </a:defRPr>
            </a:pPr>
            <a:r>
              <a:t>Title Text</a:t>
            </a:r>
          </a:p>
        </p:txBody>
      </p:sp>
      <p:sp>
        <p:nvSpPr>
          <p:cNvPr id="4840" name="Body Level One…"/>
          <p:cNvSpPr txBox="1">
            <a:spLocks noGrp="1"/>
          </p:cNvSpPr>
          <p:nvPr>
            <p:ph type="body" idx="1"/>
          </p:nvPr>
        </p:nvSpPr>
        <p:spPr>
          <a:xfrm>
            <a:off x="685800" y="1981200"/>
            <a:ext cx="7772400" cy="4114800"/>
          </a:xfrm>
          <a:prstGeom prst="rect">
            <a:avLst/>
          </a:prstGeom>
        </p:spPr>
        <p:txBody>
          <a:bodyPr lIns="45703" tIns="45703" rIns="45703" bIns="45703"/>
          <a:lstStyle>
            <a:lvl1pPr marL="342780" indent="-342780">
              <a:buClrTx/>
              <a:buSzPct val="100000"/>
              <a:buChar char="•"/>
              <a:defRPr>
                <a:solidFill>
                  <a:srgbClr val="000000"/>
                </a:solidFill>
              </a:defRPr>
            </a:lvl1pPr>
            <a:lvl2pPr marL="783498" indent="-326459">
              <a:buClrTx/>
              <a:buSzPct val="100000"/>
              <a:buChar char="–"/>
              <a:defRPr>
                <a:solidFill>
                  <a:srgbClr val="000000"/>
                </a:solidFill>
              </a:defRPr>
            </a:lvl2pPr>
            <a:lvl3pPr marL="1218775" indent="-304696">
              <a:buClrTx/>
              <a:buSzPct val="100000"/>
              <a:buChar char="•"/>
              <a:defRPr>
                <a:solidFill>
                  <a:srgbClr val="000000"/>
                </a:solidFill>
              </a:defRPr>
            </a:lvl3pPr>
            <a:lvl4pPr marL="1736758" indent="-365635">
              <a:buClrTx/>
              <a:buSzPct val="100000"/>
              <a:buChar char="–"/>
              <a:defRPr>
                <a:solidFill>
                  <a:srgbClr val="000000"/>
                </a:solidFill>
              </a:defRPr>
            </a:lvl4pPr>
            <a:lvl5pPr marL="2193799" indent="-365635">
              <a:buClrTx/>
              <a:buSzPct val="100000"/>
              <a:buChar char="»"/>
              <a:defRPr>
                <a:solidFill>
                  <a:srgbClr val="000000"/>
                </a:solidFill>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4841" name="Slide Number"/>
          <p:cNvSpPr txBox="1">
            <a:spLocks noGrp="1"/>
          </p:cNvSpPr>
          <p:nvPr>
            <p:ph type="sldNum" sz="quarter" idx="2"/>
          </p:nvPr>
        </p:nvSpPr>
        <p:spPr>
          <a:xfrm>
            <a:off x="8159970" y="6248400"/>
            <a:ext cx="298230" cy="307308"/>
          </a:xfrm>
          <a:prstGeom prst="rect">
            <a:avLst/>
          </a:prstGeom>
        </p:spPr>
        <p:txBody>
          <a:bodyPr lIns="45703" tIns="45703" rIns="45703" bIns="45703"/>
          <a:lstStyle>
            <a:lvl1pPr>
              <a:defRPr sz="1400">
                <a:solidFill>
                  <a:srgbClr val="000000"/>
                </a:solidFill>
                <a:latin typeface="Tahoma"/>
                <a:ea typeface="Tahoma"/>
                <a:cs typeface="Tahoma"/>
                <a:sym typeface="Tahoma"/>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2641188631"/>
      </p:ext>
    </p:extLst>
  </p:cSld>
  <p:clrMapOvr>
    <a:masterClrMapping/>
  </p:clrMapOvr>
  <p:transition spd="med"/>
</p:sldLayout>
</file>

<file path=ppt/slideLayouts/slideLayout437.xml><?xml version="1.0" encoding="utf-8"?>
<p:sldLayout xmlns:a="http://schemas.openxmlformats.org/drawingml/2006/main" xmlns:r="http://schemas.openxmlformats.org/officeDocument/2006/relationships" xmlns:p="http://schemas.openxmlformats.org/presentationml/2006/main" showMasterSp="0" type="tx">
  <p:cSld name="18_Section Header">
    <p:bg>
      <p:bgPr>
        <a:solidFill>
          <a:srgbClr val="FFFFFF"/>
        </a:solidFill>
        <a:effectLst/>
      </p:bgPr>
    </p:bg>
    <p:spTree>
      <p:nvGrpSpPr>
        <p:cNvPr id="1" name=""/>
        <p:cNvGrpSpPr/>
        <p:nvPr/>
      </p:nvGrpSpPr>
      <p:grpSpPr>
        <a:xfrm>
          <a:off x="0" y="0"/>
          <a:ext cx="0" cy="0"/>
          <a:chOff x="0" y="0"/>
          <a:chExt cx="0" cy="0"/>
        </a:xfrm>
      </p:grpSpPr>
      <p:sp>
        <p:nvSpPr>
          <p:cNvPr id="4848" name="Title Text"/>
          <p:cNvSpPr txBox="1">
            <a:spLocks noGrp="1"/>
          </p:cNvSpPr>
          <p:nvPr>
            <p:ph type="title"/>
          </p:nvPr>
        </p:nvSpPr>
        <p:spPr>
          <a:xfrm>
            <a:off x="722312" y="4406900"/>
            <a:ext cx="7772401" cy="1362075"/>
          </a:xfrm>
          <a:prstGeom prst="rect">
            <a:avLst/>
          </a:prstGeom>
        </p:spPr>
        <p:txBody>
          <a:bodyPr lIns="45703" tIns="45703" rIns="45703" bIns="45703" anchor="t"/>
          <a:lstStyle>
            <a:lvl1pPr algn="l">
              <a:defRPr sz="4000" b="1" cap="all">
                <a:solidFill>
                  <a:srgbClr val="000000"/>
                </a:solidFill>
              </a:defRPr>
            </a:lvl1pPr>
          </a:lstStyle>
          <a:p>
            <a:pPr>
              <a:defRPr>
                <a:effectLst/>
              </a:defRPr>
            </a:pPr>
            <a:r>
              <a:t>Title Text</a:t>
            </a:r>
          </a:p>
        </p:txBody>
      </p:sp>
      <p:sp>
        <p:nvSpPr>
          <p:cNvPr id="4849" name="Body Level One…"/>
          <p:cNvSpPr txBox="1">
            <a:spLocks noGrp="1"/>
          </p:cNvSpPr>
          <p:nvPr>
            <p:ph type="body" sz="quarter" idx="1"/>
          </p:nvPr>
        </p:nvSpPr>
        <p:spPr>
          <a:xfrm>
            <a:off x="722312" y="2906714"/>
            <a:ext cx="7772401" cy="1500188"/>
          </a:xfrm>
          <a:prstGeom prst="rect">
            <a:avLst/>
          </a:prstGeom>
        </p:spPr>
        <p:txBody>
          <a:bodyPr lIns="45703" tIns="45703" rIns="45703" bIns="45703" anchor="b"/>
          <a:lstStyle>
            <a:lvl1pPr marL="0" indent="0">
              <a:spcBef>
                <a:spcPts val="400"/>
              </a:spcBef>
              <a:buClrTx/>
              <a:buSzTx/>
              <a:buNone/>
              <a:defRPr sz="2000">
                <a:solidFill>
                  <a:srgbClr val="000000"/>
                </a:solidFill>
              </a:defRPr>
            </a:lvl1pPr>
            <a:lvl2pPr marL="0" indent="457042">
              <a:spcBef>
                <a:spcPts val="400"/>
              </a:spcBef>
              <a:buClrTx/>
              <a:buSzTx/>
              <a:buNone/>
              <a:defRPr sz="2000">
                <a:solidFill>
                  <a:srgbClr val="000000"/>
                </a:solidFill>
              </a:defRPr>
            </a:lvl2pPr>
            <a:lvl3pPr marL="0" indent="914084">
              <a:spcBef>
                <a:spcPts val="400"/>
              </a:spcBef>
              <a:buClrTx/>
              <a:buSzTx/>
              <a:buNone/>
              <a:defRPr sz="2000">
                <a:solidFill>
                  <a:srgbClr val="000000"/>
                </a:solidFill>
              </a:defRPr>
            </a:lvl3pPr>
            <a:lvl4pPr marL="0" indent="1371123">
              <a:spcBef>
                <a:spcPts val="400"/>
              </a:spcBef>
              <a:buClrTx/>
              <a:buSzTx/>
              <a:buNone/>
              <a:defRPr sz="2000">
                <a:solidFill>
                  <a:srgbClr val="000000"/>
                </a:solidFill>
              </a:defRPr>
            </a:lvl4pPr>
            <a:lvl5pPr marL="0" indent="1828169">
              <a:spcBef>
                <a:spcPts val="400"/>
              </a:spcBef>
              <a:buClrTx/>
              <a:buSzTx/>
              <a:buNone/>
              <a:defRPr sz="2000">
                <a:solidFill>
                  <a:srgbClr val="000000"/>
                </a:solidFill>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4850" name="Slide Number"/>
          <p:cNvSpPr txBox="1">
            <a:spLocks noGrp="1"/>
          </p:cNvSpPr>
          <p:nvPr>
            <p:ph type="sldNum" sz="quarter" idx="2"/>
          </p:nvPr>
        </p:nvSpPr>
        <p:spPr>
          <a:xfrm>
            <a:off x="8159970" y="6248400"/>
            <a:ext cx="298230" cy="307308"/>
          </a:xfrm>
          <a:prstGeom prst="rect">
            <a:avLst/>
          </a:prstGeom>
        </p:spPr>
        <p:txBody>
          <a:bodyPr lIns="45703" tIns="45703" rIns="45703" bIns="45703"/>
          <a:lstStyle>
            <a:lvl1pPr>
              <a:defRPr sz="1400">
                <a:solidFill>
                  <a:srgbClr val="000000"/>
                </a:solidFill>
                <a:latin typeface="Tahoma"/>
                <a:ea typeface="Tahoma"/>
                <a:cs typeface="Tahoma"/>
                <a:sym typeface="Tahoma"/>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1496152214"/>
      </p:ext>
    </p:extLst>
  </p:cSld>
  <p:clrMapOvr>
    <a:masterClrMapping/>
  </p:clrMapOvr>
  <p:transition spd="med"/>
</p:sldLayout>
</file>

<file path=ppt/slideLayouts/slideLayout438.xml><?xml version="1.0" encoding="utf-8"?>
<p:sldLayout xmlns:a="http://schemas.openxmlformats.org/drawingml/2006/main" xmlns:r="http://schemas.openxmlformats.org/officeDocument/2006/relationships" xmlns:p="http://schemas.openxmlformats.org/presentationml/2006/main" showMasterSp="0" type="tx">
  <p:cSld name="17_Two Content">
    <p:bg>
      <p:bgPr>
        <a:solidFill>
          <a:srgbClr val="FFFFFF"/>
        </a:solidFill>
        <a:effectLst/>
      </p:bgPr>
    </p:bg>
    <p:spTree>
      <p:nvGrpSpPr>
        <p:cNvPr id="1" name=""/>
        <p:cNvGrpSpPr/>
        <p:nvPr/>
      </p:nvGrpSpPr>
      <p:grpSpPr>
        <a:xfrm>
          <a:off x="0" y="0"/>
          <a:ext cx="0" cy="0"/>
          <a:chOff x="0" y="0"/>
          <a:chExt cx="0" cy="0"/>
        </a:xfrm>
      </p:grpSpPr>
      <p:sp>
        <p:nvSpPr>
          <p:cNvPr id="4857" name="Title Text"/>
          <p:cNvSpPr txBox="1">
            <a:spLocks noGrp="1"/>
          </p:cNvSpPr>
          <p:nvPr>
            <p:ph type="title"/>
          </p:nvPr>
        </p:nvSpPr>
        <p:spPr>
          <a:xfrm>
            <a:off x="685800" y="609600"/>
            <a:ext cx="7772400" cy="1143000"/>
          </a:xfrm>
          <a:prstGeom prst="rect">
            <a:avLst/>
          </a:prstGeom>
        </p:spPr>
        <p:txBody>
          <a:bodyPr lIns="45703" tIns="45703" rIns="45703" bIns="45703"/>
          <a:lstStyle>
            <a:lvl1pPr>
              <a:defRPr>
                <a:solidFill>
                  <a:srgbClr val="000000"/>
                </a:solidFill>
              </a:defRPr>
            </a:lvl1pPr>
          </a:lstStyle>
          <a:p>
            <a:pPr>
              <a:defRPr>
                <a:effectLst/>
              </a:defRPr>
            </a:pPr>
            <a:r>
              <a:t>Title Text</a:t>
            </a:r>
          </a:p>
        </p:txBody>
      </p:sp>
      <p:sp>
        <p:nvSpPr>
          <p:cNvPr id="4858" name="Body Level One…"/>
          <p:cNvSpPr txBox="1">
            <a:spLocks noGrp="1"/>
          </p:cNvSpPr>
          <p:nvPr>
            <p:ph type="body" sz="half" idx="1"/>
          </p:nvPr>
        </p:nvSpPr>
        <p:spPr>
          <a:xfrm>
            <a:off x="685800" y="1981200"/>
            <a:ext cx="3810000" cy="4114800"/>
          </a:xfrm>
          <a:prstGeom prst="rect">
            <a:avLst/>
          </a:prstGeom>
        </p:spPr>
        <p:txBody>
          <a:bodyPr lIns="45703" tIns="45703" rIns="45703" bIns="45703"/>
          <a:lstStyle>
            <a:lvl1pPr marL="342780" indent="-342780">
              <a:spcBef>
                <a:spcPts val="600"/>
              </a:spcBef>
              <a:buClrTx/>
              <a:buSzPct val="100000"/>
              <a:buChar char="•"/>
              <a:defRPr sz="2800">
                <a:solidFill>
                  <a:srgbClr val="000000"/>
                </a:solidFill>
              </a:defRPr>
            </a:lvl1pPr>
            <a:lvl2pPr marL="790299" indent="-333260">
              <a:spcBef>
                <a:spcPts val="600"/>
              </a:spcBef>
              <a:buClrTx/>
              <a:buSzPct val="100000"/>
              <a:buChar char="–"/>
              <a:defRPr sz="2800">
                <a:solidFill>
                  <a:srgbClr val="000000"/>
                </a:solidFill>
              </a:defRPr>
            </a:lvl2pPr>
            <a:lvl3pPr marL="1234010" indent="-319930">
              <a:spcBef>
                <a:spcPts val="600"/>
              </a:spcBef>
              <a:buClrTx/>
              <a:buSzPct val="100000"/>
              <a:buChar char="•"/>
              <a:defRPr sz="2800">
                <a:solidFill>
                  <a:srgbClr val="000000"/>
                </a:solidFill>
              </a:defRPr>
            </a:lvl3pPr>
            <a:lvl4pPr marL="1726601" indent="-355478">
              <a:spcBef>
                <a:spcPts val="600"/>
              </a:spcBef>
              <a:buClrTx/>
              <a:buSzPct val="100000"/>
              <a:buChar char="–"/>
              <a:defRPr sz="2800">
                <a:solidFill>
                  <a:srgbClr val="000000"/>
                </a:solidFill>
              </a:defRPr>
            </a:lvl4pPr>
            <a:lvl5pPr marL="2183642" indent="-355478">
              <a:spcBef>
                <a:spcPts val="600"/>
              </a:spcBef>
              <a:buClrTx/>
              <a:buSzPct val="100000"/>
              <a:buChar char="»"/>
              <a:defRPr sz="2800">
                <a:solidFill>
                  <a:srgbClr val="000000"/>
                </a:solidFill>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4859" name="Slide Number"/>
          <p:cNvSpPr txBox="1">
            <a:spLocks noGrp="1"/>
          </p:cNvSpPr>
          <p:nvPr>
            <p:ph type="sldNum" sz="quarter" idx="2"/>
          </p:nvPr>
        </p:nvSpPr>
        <p:spPr>
          <a:xfrm>
            <a:off x="8159970" y="6248400"/>
            <a:ext cx="298230" cy="307308"/>
          </a:xfrm>
          <a:prstGeom prst="rect">
            <a:avLst/>
          </a:prstGeom>
        </p:spPr>
        <p:txBody>
          <a:bodyPr lIns="45703" tIns="45703" rIns="45703" bIns="45703"/>
          <a:lstStyle>
            <a:lvl1pPr>
              <a:defRPr sz="1400">
                <a:solidFill>
                  <a:srgbClr val="000000"/>
                </a:solidFill>
                <a:latin typeface="Tahoma"/>
                <a:ea typeface="Tahoma"/>
                <a:cs typeface="Tahoma"/>
                <a:sym typeface="Tahoma"/>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332167888"/>
      </p:ext>
    </p:extLst>
  </p:cSld>
  <p:clrMapOvr>
    <a:masterClrMapping/>
  </p:clrMapOvr>
  <p:transition spd="med"/>
</p:sldLayout>
</file>

<file path=ppt/slideLayouts/slideLayout439.xml><?xml version="1.0" encoding="utf-8"?>
<p:sldLayout xmlns:a="http://schemas.openxmlformats.org/drawingml/2006/main" xmlns:r="http://schemas.openxmlformats.org/officeDocument/2006/relationships" xmlns:p="http://schemas.openxmlformats.org/presentationml/2006/main" showMasterSp="0" type="tx">
  <p:cSld name="18_Comparison">
    <p:bg>
      <p:bgPr>
        <a:solidFill>
          <a:srgbClr val="FFFFFF"/>
        </a:solidFill>
        <a:effectLst/>
      </p:bgPr>
    </p:bg>
    <p:spTree>
      <p:nvGrpSpPr>
        <p:cNvPr id="1" name=""/>
        <p:cNvGrpSpPr/>
        <p:nvPr/>
      </p:nvGrpSpPr>
      <p:grpSpPr>
        <a:xfrm>
          <a:off x="0" y="0"/>
          <a:ext cx="0" cy="0"/>
          <a:chOff x="0" y="0"/>
          <a:chExt cx="0" cy="0"/>
        </a:xfrm>
      </p:grpSpPr>
      <p:sp>
        <p:nvSpPr>
          <p:cNvPr id="4866" name="Title Text"/>
          <p:cNvSpPr txBox="1">
            <a:spLocks noGrp="1"/>
          </p:cNvSpPr>
          <p:nvPr>
            <p:ph type="title"/>
          </p:nvPr>
        </p:nvSpPr>
        <p:spPr>
          <a:xfrm>
            <a:off x="457200" y="274638"/>
            <a:ext cx="8229600" cy="1143001"/>
          </a:xfrm>
          <a:prstGeom prst="rect">
            <a:avLst/>
          </a:prstGeom>
        </p:spPr>
        <p:txBody>
          <a:bodyPr lIns="45703" tIns="45703" rIns="45703" bIns="45703"/>
          <a:lstStyle>
            <a:lvl1pPr>
              <a:defRPr>
                <a:solidFill>
                  <a:srgbClr val="000000"/>
                </a:solidFill>
              </a:defRPr>
            </a:lvl1pPr>
          </a:lstStyle>
          <a:p>
            <a:pPr>
              <a:defRPr>
                <a:effectLst/>
              </a:defRPr>
            </a:pPr>
            <a:r>
              <a:t>Title Text</a:t>
            </a:r>
          </a:p>
        </p:txBody>
      </p:sp>
      <p:sp>
        <p:nvSpPr>
          <p:cNvPr id="4867" name="Body Level One…"/>
          <p:cNvSpPr txBox="1">
            <a:spLocks noGrp="1"/>
          </p:cNvSpPr>
          <p:nvPr>
            <p:ph type="body" sz="quarter" idx="1"/>
          </p:nvPr>
        </p:nvSpPr>
        <p:spPr>
          <a:xfrm>
            <a:off x="457200" y="1535112"/>
            <a:ext cx="4040188" cy="639763"/>
          </a:xfrm>
          <a:prstGeom prst="rect">
            <a:avLst/>
          </a:prstGeom>
        </p:spPr>
        <p:txBody>
          <a:bodyPr lIns="45703" tIns="45703" rIns="45703" bIns="45703" anchor="b"/>
          <a:lstStyle>
            <a:lvl1pPr marL="0" indent="0">
              <a:spcBef>
                <a:spcPts val="500"/>
              </a:spcBef>
              <a:buClrTx/>
              <a:buSzTx/>
              <a:buNone/>
              <a:defRPr sz="2400" b="1">
                <a:solidFill>
                  <a:srgbClr val="000000"/>
                </a:solidFill>
              </a:defRPr>
            </a:lvl1pPr>
            <a:lvl2pPr marL="0" indent="457042">
              <a:spcBef>
                <a:spcPts val="500"/>
              </a:spcBef>
              <a:buClrTx/>
              <a:buSzTx/>
              <a:buNone/>
              <a:defRPr sz="2400" b="1">
                <a:solidFill>
                  <a:srgbClr val="000000"/>
                </a:solidFill>
              </a:defRPr>
            </a:lvl2pPr>
            <a:lvl3pPr marL="0" indent="914084">
              <a:spcBef>
                <a:spcPts val="500"/>
              </a:spcBef>
              <a:buClrTx/>
              <a:buSzTx/>
              <a:buNone/>
              <a:defRPr sz="2400" b="1">
                <a:solidFill>
                  <a:srgbClr val="000000"/>
                </a:solidFill>
              </a:defRPr>
            </a:lvl3pPr>
            <a:lvl4pPr marL="0" indent="1371123">
              <a:spcBef>
                <a:spcPts val="500"/>
              </a:spcBef>
              <a:buClrTx/>
              <a:buSzTx/>
              <a:buNone/>
              <a:defRPr sz="2400" b="1">
                <a:solidFill>
                  <a:srgbClr val="000000"/>
                </a:solidFill>
              </a:defRPr>
            </a:lvl4pPr>
            <a:lvl5pPr marL="0" indent="1828169">
              <a:spcBef>
                <a:spcPts val="500"/>
              </a:spcBef>
              <a:buClrTx/>
              <a:buSzTx/>
              <a:buNone/>
              <a:defRPr sz="2400" b="1">
                <a:solidFill>
                  <a:srgbClr val="000000"/>
                </a:solidFill>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4868" name="Text Placeholder 4"/>
          <p:cNvSpPr>
            <a:spLocks noGrp="1"/>
          </p:cNvSpPr>
          <p:nvPr>
            <p:ph type="body" sz="quarter" idx="21"/>
          </p:nvPr>
        </p:nvSpPr>
        <p:spPr>
          <a:xfrm>
            <a:off x="4645031" y="1535112"/>
            <a:ext cx="4041776" cy="639763"/>
          </a:xfrm>
          <a:prstGeom prst="rect">
            <a:avLst/>
          </a:prstGeom>
        </p:spPr>
        <p:txBody>
          <a:bodyPr lIns="45703" tIns="45703" rIns="45703" bIns="45703" anchor="b"/>
          <a:lstStyle/>
          <a:p>
            <a:pPr marL="0" indent="0">
              <a:spcBef>
                <a:spcPts val="500"/>
              </a:spcBef>
              <a:buClrTx/>
              <a:buSzTx/>
              <a:buNone/>
              <a:defRPr sz="2400" b="1">
                <a:solidFill>
                  <a:srgbClr val="000000"/>
                </a:solidFill>
                <a:effectLst/>
              </a:defRPr>
            </a:pPr>
            <a:endParaRPr/>
          </a:p>
        </p:txBody>
      </p:sp>
      <p:sp>
        <p:nvSpPr>
          <p:cNvPr id="4869" name="Slide Number"/>
          <p:cNvSpPr txBox="1">
            <a:spLocks noGrp="1"/>
          </p:cNvSpPr>
          <p:nvPr>
            <p:ph type="sldNum" sz="quarter" idx="2"/>
          </p:nvPr>
        </p:nvSpPr>
        <p:spPr>
          <a:xfrm>
            <a:off x="8159970" y="6248400"/>
            <a:ext cx="298230" cy="307308"/>
          </a:xfrm>
          <a:prstGeom prst="rect">
            <a:avLst/>
          </a:prstGeom>
        </p:spPr>
        <p:txBody>
          <a:bodyPr lIns="45703" tIns="45703" rIns="45703" bIns="45703"/>
          <a:lstStyle>
            <a:lvl1pPr>
              <a:defRPr sz="1400">
                <a:solidFill>
                  <a:srgbClr val="000000"/>
                </a:solidFill>
                <a:latin typeface="Tahoma"/>
                <a:ea typeface="Tahoma"/>
                <a:cs typeface="Tahoma"/>
                <a:sym typeface="Tahoma"/>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1311331275"/>
      </p:ext>
    </p:extLst>
  </p:cSld>
  <p:clrMapOvr>
    <a:masterClrMapping/>
  </p:clrMapOvr>
  <p:transition spd="med"/>
</p:sldLayout>
</file>

<file path=ppt/slideLayouts/slideLayout4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2136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2136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7">
            <a:extLst>
              <a:ext uri="{FF2B5EF4-FFF2-40B4-BE49-F238E27FC236}">
                <a16:creationId xmlns:a16="http://schemas.microsoft.com/office/drawing/2014/main" id="{F6920EBA-9448-4A40-A14B-665B0C23F609}"/>
              </a:ext>
            </a:extLst>
          </p:cNvPr>
          <p:cNvSpPr>
            <a:spLocks noGrp="1" noChangeArrowheads="1"/>
          </p:cNvSpPr>
          <p:nvPr>
            <p:ph type="dt" sz="half" idx="10"/>
          </p:nvPr>
        </p:nvSpPr>
        <p:spPr>
          <a:ln/>
        </p:spPr>
        <p:txBody>
          <a:bodyPr/>
          <a:lstStyle>
            <a:lvl1pPr>
              <a:defRPr/>
            </a:lvl1pPr>
          </a:lstStyle>
          <a:p>
            <a:pPr>
              <a:defRPr/>
            </a:pPr>
            <a:endParaRPr lang="en-US"/>
          </a:p>
        </p:txBody>
      </p:sp>
      <p:sp>
        <p:nvSpPr>
          <p:cNvPr id="5" name="Rectangle 8">
            <a:extLst>
              <a:ext uri="{FF2B5EF4-FFF2-40B4-BE49-F238E27FC236}">
                <a16:creationId xmlns:a16="http://schemas.microsoft.com/office/drawing/2014/main" id="{270A8023-FC0B-F348-91F7-4D044E05CEA3}"/>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9">
            <a:extLst>
              <a:ext uri="{FF2B5EF4-FFF2-40B4-BE49-F238E27FC236}">
                <a16:creationId xmlns:a16="http://schemas.microsoft.com/office/drawing/2014/main" id="{5DD16F17-7021-FE4E-B49F-D489209BF6CF}"/>
              </a:ext>
            </a:extLst>
          </p:cNvPr>
          <p:cNvSpPr>
            <a:spLocks noGrp="1" noChangeArrowheads="1"/>
          </p:cNvSpPr>
          <p:nvPr>
            <p:ph type="sldNum" sz="quarter" idx="12"/>
          </p:nvPr>
        </p:nvSpPr>
        <p:spPr>
          <a:ln/>
        </p:spPr>
        <p:txBody>
          <a:bodyPr/>
          <a:lstStyle>
            <a:lvl1pPr>
              <a:defRPr/>
            </a:lvl1pPr>
          </a:lstStyle>
          <a:p>
            <a:fld id="{84869E69-396C-C743-8DAF-A265818D8ACB}" type="slidenum">
              <a:rPr lang="en-US" altLang="en-US"/>
              <a:pPr/>
              <a:t>‹#›</a:t>
            </a:fld>
            <a:endParaRPr lang="en-US" altLang="en-US"/>
          </a:p>
        </p:txBody>
      </p:sp>
    </p:spTree>
    <p:extLst>
      <p:ext uri="{BB962C8B-B14F-4D97-AF65-F5344CB8AC3E}">
        <p14:creationId xmlns:p14="http://schemas.microsoft.com/office/powerpoint/2010/main" val="3264409590"/>
      </p:ext>
    </p:extLst>
  </p:cSld>
  <p:clrMapOvr>
    <a:masterClrMapping/>
  </p:clrMapOvr>
</p:sldLayout>
</file>

<file path=ppt/slideLayouts/slideLayout440.xml><?xml version="1.0" encoding="utf-8"?>
<p:sldLayout xmlns:a="http://schemas.openxmlformats.org/drawingml/2006/main" xmlns:r="http://schemas.openxmlformats.org/officeDocument/2006/relationships" xmlns:p="http://schemas.openxmlformats.org/presentationml/2006/main" showMasterSp="0" type="tx">
  <p:cSld name="18_Title Only">
    <p:bg>
      <p:bgPr>
        <a:solidFill>
          <a:srgbClr val="FFFFFF"/>
        </a:solidFill>
        <a:effectLst/>
      </p:bgPr>
    </p:bg>
    <p:spTree>
      <p:nvGrpSpPr>
        <p:cNvPr id="1" name=""/>
        <p:cNvGrpSpPr/>
        <p:nvPr/>
      </p:nvGrpSpPr>
      <p:grpSpPr>
        <a:xfrm>
          <a:off x="0" y="0"/>
          <a:ext cx="0" cy="0"/>
          <a:chOff x="0" y="0"/>
          <a:chExt cx="0" cy="0"/>
        </a:xfrm>
      </p:grpSpPr>
      <p:sp>
        <p:nvSpPr>
          <p:cNvPr id="4876" name="Title Text"/>
          <p:cNvSpPr txBox="1">
            <a:spLocks noGrp="1"/>
          </p:cNvSpPr>
          <p:nvPr>
            <p:ph type="title"/>
          </p:nvPr>
        </p:nvSpPr>
        <p:spPr>
          <a:xfrm>
            <a:off x="685800" y="609600"/>
            <a:ext cx="7772400" cy="1143000"/>
          </a:xfrm>
          <a:prstGeom prst="rect">
            <a:avLst/>
          </a:prstGeom>
        </p:spPr>
        <p:txBody>
          <a:bodyPr lIns="45703" tIns="45703" rIns="45703" bIns="45703"/>
          <a:lstStyle>
            <a:lvl1pPr>
              <a:defRPr>
                <a:solidFill>
                  <a:srgbClr val="000000"/>
                </a:solidFill>
              </a:defRPr>
            </a:lvl1pPr>
          </a:lstStyle>
          <a:p>
            <a:pPr>
              <a:defRPr>
                <a:effectLst/>
              </a:defRPr>
            </a:pPr>
            <a:r>
              <a:t>Title Text</a:t>
            </a:r>
          </a:p>
        </p:txBody>
      </p:sp>
      <p:sp>
        <p:nvSpPr>
          <p:cNvPr id="4877" name="Slide Number"/>
          <p:cNvSpPr txBox="1">
            <a:spLocks noGrp="1"/>
          </p:cNvSpPr>
          <p:nvPr>
            <p:ph type="sldNum" sz="quarter" idx="2"/>
          </p:nvPr>
        </p:nvSpPr>
        <p:spPr>
          <a:xfrm>
            <a:off x="8159970" y="6248400"/>
            <a:ext cx="298230" cy="307308"/>
          </a:xfrm>
          <a:prstGeom prst="rect">
            <a:avLst/>
          </a:prstGeom>
        </p:spPr>
        <p:txBody>
          <a:bodyPr lIns="45703" tIns="45703" rIns="45703" bIns="45703"/>
          <a:lstStyle>
            <a:lvl1pPr>
              <a:defRPr sz="1400">
                <a:solidFill>
                  <a:srgbClr val="000000"/>
                </a:solidFill>
                <a:latin typeface="Tahoma"/>
                <a:ea typeface="Tahoma"/>
                <a:cs typeface="Tahoma"/>
                <a:sym typeface="Tahoma"/>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2364670154"/>
      </p:ext>
    </p:extLst>
  </p:cSld>
  <p:clrMapOvr>
    <a:masterClrMapping/>
  </p:clrMapOvr>
  <p:transition spd="med"/>
</p:sldLayout>
</file>

<file path=ppt/slideLayouts/slideLayout441.xml><?xml version="1.0" encoding="utf-8"?>
<p:sldLayout xmlns:a="http://schemas.openxmlformats.org/drawingml/2006/main" xmlns:r="http://schemas.openxmlformats.org/officeDocument/2006/relationships" xmlns:p="http://schemas.openxmlformats.org/presentationml/2006/main" showMasterSp="0" type="tx">
  <p:cSld name="18_Blank">
    <p:bg>
      <p:bgPr>
        <a:solidFill>
          <a:srgbClr val="FFFFFF"/>
        </a:solidFill>
        <a:effectLst/>
      </p:bgPr>
    </p:bg>
    <p:spTree>
      <p:nvGrpSpPr>
        <p:cNvPr id="1" name=""/>
        <p:cNvGrpSpPr/>
        <p:nvPr/>
      </p:nvGrpSpPr>
      <p:grpSpPr>
        <a:xfrm>
          <a:off x="0" y="0"/>
          <a:ext cx="0" cy="0"/>
          <a:chOff x="0" y="0"/>
          <a:chExt cx="0" cy="0"/>
        </a:xfrm>
      </p:grpSpPr>
      <p:sp>
        <p:nvSpPr>
          <p:cNvPr id="4884" name="Slide Number"/>
          <p:cNvSpPr txBox="1">
            <a:spLocks noGrp="1"/>
          </p:cNvSpPr>
          <p:nvPr>
            <p:ph type="sldNum" sz="quarter" idx="2"/>
          </p:nvPr>
        </p:nvSpPr>
        <p:spPr>
          <a:xfrm>
            <a:off x="8159970" y="6248400"/>
            <a:ext cx="298230" cy="307308"/>
          </a:xfrm>
          <a:prstGeom prst="rect">
            <a:avLst/>
          </a:prstGeom>
        </p:spPr>
        <p:txBody>
          <a:bodyPr lIns="45703" tIns="45703" rIns="45703" bIns="45703"/>
          <a:lstStyle>
            <a:lvl1pPr>
              <a:defRPr sz="1400">
                <a:solidFill>
                  <a:srgbClr val="000000"/>
                </a:solidFill>
                <a:latin typeface="Tahoma"/>
                <a:ea typeface="Tahoma"/>
                <a:cs typeface="Tahoma"/>
                <a:sym typeface="Tahoma"/>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3246875423"/>
      </p:ext>
    </p:extLst>
  </p:cSld>
  <p:clrMapOvr>
    <a:masterClrMapping/>
  </p:clrMapOvr>
  <p:transition spd="med"/>
</p:sldLayout>
</file>

<file path=ppt/slideLayouts/slideLayout442.xml><?xml version="1.0" encoding="utf-8"?>
<p:sldLayout xmlns:a="http://schemas.openxmlformats.org/drawingml/2006/main" xmlns:r="http://schemas.openxmlformats.org/officeDocument/2006/relationships" xmlns:p="http://schemas.openxmlformats.org/presentationml/2006/main" showMasterSp="0" type="tx">
  <p:cSld name="18_Content with Caption">
    <p:bg>
      <p:bgPr>
        <a:solidFill>
          <a:srgbClr val="FFFFFF"/>
        </a:solidFill>
        <a:effectLst/>
      </p:bgPr>
    </p:bg>
    <p:spTree>
      <p:nvGrpSpPr>
        <p:cNvPr id="1" name=""/>
        <p:cNvGrpSpPr/>
        <p:nvPr/>
      </p:nvGrpSpPr>
      <p:grpSpPr>
        <a:xfrm>
          <a:off x="0" y="0"/>
          <a:ext cx="0" cy="0"/>
          <a:chOff x="0" y="0"/>
          <a:chExt cx="0" cy="0"/>
        </a:xfrm>
      </p:grpSpPr>
      <p:sp>
        <p:nvSpPr>
          <p:cNvPr id="4891" name="Title Text"/>
          <p:cNvSpPr txBox="1">
            <a:spLocks noGrp="1"/>
          </p:cNvSpPr>
          <p:nvPr>
            <p:ph type="title"/>
          </p:nvPr>
        </p:nvSpPr>
        <p:spPr>
          <a:xfrm>
            <a:off x="457206" y="273050"/>
            <a:ext cx="3008315" cy="1162050"/>
          </a:xfrm>
          <a:prstGeom prst="rect">
            <a:avLst/>
          </a:prstGeom>
        </p:spPr>
        <p:txBody>
          <a:bodyPr lIns="45703" tIns="45703" rIns="45703" bIns="45703" anchor="b"/>
          <a:lstStyle>
            <a:lvl1pPr algn="l">
              <a:defRPr sz="2000" b="1">
                <a:solidFill>
                  <a:srgbClr val="000000"/>
                </a:solidFill>
              </a:defRPr>
            </a:lvl1pPr>
          </a:lstStyle>
          <a:p>
            <a:pPr>
              <a:defRPr>
                <a:effectLst/>
              </a:defRPr>
            </a:pPr>
            <a:r>
              <a:t>Title Text</a:t>
            </a:r>
          </a:p>
        </p:txBody>
      </p:sp>
      <p:sp>
        <p:nvSpPr>
          <p:cNvPr id="4892" name="Body Level One…"/>
          <p:cNvSpPr txBox="1">
            <a:spLocks noGrp="1"/>
          </p:cNvSpPr>
          <p:nvPr>
            <p:ph type="body" idx="1"/>
          </p:nvPr>
        </p:nvSpPr>
        <p:spPr>
          <a:xfrm>
            <a:off x="3575050" y="273057"/>
            <a:ext cx="5111750" cy="5853113"/>
          </a:xfrm>
          <a:prstGeom prst="rect">
            <a:avLst/>
          </a:prstGeom>
        </p:spPr>
        <p:txBody>
          <a:bodyPr lIns="45703" tIns="45703" rIns="45703" bIns="45703"/>
          <a:lstStyle>
            <a:lvl1pPr marL="342780" indent="-342780">
              <a:buClrTx/>
              <a:buSzPct val="100000"/>
              <a:buChar char="•"/>
              <a:defRPr>
                <a:solidFill>
                  <a:srgbClr val="000000"/>
                </a:solidFill>
              </a:defRPr>
            </a:lvl1pPr>
            <a:lvl2pPr marL="783498" indent="-326459">
              <a:buClrTx/>
              <a:buSzPct val="100000"/>
              <a:buChar char="–"/>
              <a:defRPr>
                <a:solidFill>
                  <a:srgbClr val="000000"/>
                </a:solidFill>
              </a:defRPr>
            </a:lvl2pPr>
            <a:lvl3pPr marL="1218775" indent="-304696">
              <a:buClrTx/>
              <a:buSzPct val="100000"/>
              <a:buChar char="•"/>
              <a:defRPr>
                <a:solidFill>
                  <a:srgbClr val="000000"/>
                </a:solidFill>
              </a:defRPr>
            </a:lvl3pPr>
            <a:lvl4pPr marL="1736758" indent="-365635">
              <a:buClrTx/>
              <a:buSzPct val="100000"/>
              <a:buChar char="–"/>
              <a:defRPr>
                <a:solidFill>
                  <a:srgbClr val="000000"/>
                </a:solidFill>
              </a:defRPr>
            </a:lvl4pPr>
            <a:lvl5pPr marL="2193799" indent="-365635">
              <a:buClrTx/>
              <a:buSzPct val="100000"/>
              <a:buChar char="»"/>
              <a:defRPr>
                <a:solidFill>
                  <a:srgbClr val="000000"/>
                </a:solidFill>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4893" name="Text Placeholder 3"/>
          <p:cNvSpPr>
            <a:spLocks noGrp="1"/>
          </p:cNvSpPr>
          <p:nvPr>
            <p:ph type="body" sz="half" idx="21"/>
          </p:nvPr>
        </p:nvSpPr>
        <p:spPr>
          <a:xfrm>
            <a:off x="457206" y="1435101"/>
            <a:ext cx="3008315" cy="4691063"/>
          </a:xfrm>
          <a:prstGeom prst="rect">
            <a:avLst/>
          </a:prstGeom>
        </p:spPr>
        <p:txBody>
          <a:bodyPr lIns="45703" tIns="45703" rIns="45703" bIns="45703"/>
          <a:lstStyle/>
          <a:p>
            <a:pPr marL="0" indent="0">
              <a:spcBef>
                <a:spcPts val="300"/>
              </a:spcBef>
              <a:buClrTx/>
              <a:buSzTx/>
              <a:buNone/>
              <a:defRPr sz="1400">
                <a:solidFill>
                  <a:srgbClr val="000000"/>
                </a:solidFill>
                <a:effectLst/>
              </a:defRPr>
            </a:pPr>
            <a:endParaRPr/>
          </a:p>
        </p:txBody>
      </p:sp>
      <p:sp>
        <p:nvSpPr>
          <p:cNvPr id="4894" name="Slide Number"/>
          <p:cNvSpPr txBox="1">
            <a:spLocks noGrp="1"/>
          </p:cNvSpPr>
          <p:nvPr>
            <p:ph type="sldNum" sz="quarter" idx="2"/>
          </p:nvPr>
        </p:nvSpPr>
        <p:spPr>
          <a:xfrm>
            <a:off x="8159970" y="6248400"/>
            <a:ext cx="298230" cy="307308"/>
          </a:xfrm>
          <a:prstGeom prst="rect">
            <a:avLst/>
          </a:prstGeom>
        </p:spPr>
        <p:txBody>
          <a:bodyPr lIns="45703" tIns="45703" rIns="45703" bIns="45703"/>
          <a:lstStyle>
            <a:lvl1pPr>
              <a:defRPr sz="1400">
                <a:solidFill>
                  <a:srgbClr val="000000"/>
                </a:solidFill>
                <a:latin typeface="Tahoma"/>
                <a:ea typeface="Tahoma"/>
                <a:cs typeface="Tahoma"/>
                <a:sym typeface="Tahoma"/>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2830830891"/>
      </p:ext>
    </p:extLst>
  </p:cSld>
  <p:clrMapOvr>
    <a:masterClrMapping/>
  </p:clrMapOvr>
  <p:transition spd="med"/>
</p:sldLayout>
</file>

<file path=ppt/slideLayouts/slideLayout443.xml><?xml version="1.0" encoding="utf-8"?>
<p:sldLayout xmlns:a="http://schemas.openxmlformats.org/drawingml/2006/main" xmlns:r="http://schemas.openxmlformats.org/officeDocument/2006/relationships" xmlns:p="http://schemas.openxmlformats.org/presentationml/2006/main" showMasterSp="0" type="tx">
  <p:cSld name="18_Picture with Caption">
    <p:bg>
      <p:bgPr>
        <a:solidFill>
          <a:srgbClr val="FFFFFF"/>
        </a:solidFill>
        <a:effectLst/>
      </p:bgPr>
    </p:bg>
    <p:spTree>
      <p:nvGrpSpPr>
        <p:cNvPr id="1" name=""/>
        <p:cNvGrpSpPr/>
        <p:nvPr/>
      </p:nvGrpSpPr>
      <p:grpSpPr>
        <a:xfrm>
          <a:off x="0" y="0"/>
          <a:ext cx="0" cy="0"/>
          <a:chOff x="0" y="0"/>
          <a:chExt cx="0" cy="0"/>
        </a:xfrm>
      </p:grpSpPr>
      <p:sp>
        <p:nvSpPr>
          <p:cNvPr id="4901" name="Title Text"/>
          <p:cNvSpPr txBox="1">
            <a:spLocks noGrp="1"/>
          </p:cNvSpPr>
          <p:nvPr>
            <p:ph type="title"/>
          </p:nvPr>
        </p:nvSpPr>
        <p:spPr>
          <a:xfrm>
            <a:off x="1792288" y="4800600"/>
            <a:ext cx="5486401" cy="566738"/>
          </a:xfrm>
          <a:prstGeom prst="rect">
            <a:avLst/>
          </a:prstGeom>
        </p:spPr>
        <p:txBody>
          <a:bodyPr lIns="45703" tIns="45703" rIns="45703" bIns="45703" anchor="b"/>
          <a:lstStyle>
            <a:lvl1pPr algn="l">
              <a:defRPr sz="2000" b="1">
                <a:solidFill>
                  <a:srgbClr val="000000"/>
                </a:solidFill>
              </a:defRPr>
            </a:lvl1pPr>
          </a:lstStyle>
          <a:p>
            <a:pPr>
              <a:defRPr>
                <a:effectLst/>
              </a:defRPr>
            </a:pPr>
            <a:r>
              <a:t>Title Text</a:t>
            </a:r>
          </a:p>
        </p:txBody>
      </p:sp>
      <p:sp>
        <p:nvSpPr>
          <p:cNvPr id="4902" name="Picture Placeholder 2"/>
          <p:cNvSpPr>
            <a:spLocks noGrp="1"/>
          </p:cNvSpPr>
          <p:nvPr>
            <p:ph type="pic" sz="half" idx="21"/>
          </p:nvPr>
        </p:nvSpPr>
        <p:spPr>
          <a:xfrm>
            <a:off x="1792288" y="612775"/>
            <a:ext cx="5486401" cy="4114800"/>
          </a:xfrm>
          <a:prstGeom prst="rect">
            <a:avLst/>
          </a:prstGeom>
        </p:spPr>
        <p:txBody>
          <a:bodyPr lIns="91439" rIns="91439">
            <a:noAutofit/>
          </a:bodyPr>
          <a:lstStyle/>
          <a:p>
            <a:endParaRPr/>
          </a:p>
        </p:txBody>
      </p:sp>
      <p:sp>
        <p:nvSpPr>
          <p:cNvPr id="4903" name="Body Level One…"/>
          <p:cNvSpPr txBox="1">
            <a:spLocks noGrp="1"/>
          </p:cNvSpPr>
          <p:nvPr>
            <p:ph type="body" sz="quarter" idx="1"/>
          </p:nvPr>
        </p:nvSpPr>
        <p:spPr>
          <a:xfrm>
            <a:off x="1792288" y="5367337"/>
            <a:ext cx="5486401" cy="804863"/>
          </a:xfrm>
          <a:prstGeom prst="rect">
            <a:avLst/>
          </a:prstGeom>
        </p:spPr>
        <p:txBody>
          <a:bodyPr lIns="45703" tIns="45703" rIns="45703" bIns="45703"/>
          <a:lstStyle>
            <a:lvl1pPr marL="0" indent="0">
              <a:spcBef>
                <a:spcPts val="300"/>
              </a:spcBef>
              <a:buClrTx/>
              <a:buSzTx/>
              <a:buNone/>
              <a:defRPr sz="1400">
                <a:solidFill>
                  <a:srgbClr val="000000"/>
                </a:solidFill>
              </a:defRPr>
            </a:lvl1pPr>
            <a:lvl2pPr marL="0" indent="457042">
              <a:spcBef>
                <a:spcPts val="300"/>
              </a:spcBef>
              <a:buClrTx/>
              <a:buSzTx/>
              <a:buNone/>
              <a:defRPr sz="1400">
                <a:solidFill>
                  <a:srgbClr val="000000"/>
                </a:solidFill>
              </a:defRPr>
            </a:lvl2pPr>
            <a:lvl3pPr marL="0" indent="914084">
              <a:spcBef>
                <a:spcPts val="300"/>
              </a:spcBef>
              <a:buClrTx/>
              <a:buSzTx/>
              <a:buNone/>
              <a:defRPr sz="1400">
                <a:solidFill>
                  <a:srgbClr val="000000"/>
                </a:solidFill>
              </a:defRPr>
            </a:lvl3pPr>
            <a:lvl4pPr marL="0" indent="1371123">
              <a:spcBef>
                <a:spcPts val="300"/>
              </a:spcBef>
              <a:buClrTx/>
              <a:buSzTx/>
              <a:buNone/>
              <a:defRPr sz="1400">
                <a:solidFill>
                  <a:srgbClr val="000000"/>
                </a:solidFill>
              </a:defRPr>
            </a:lvl4pPr>
            <a:lvl5pPr marL="0" indent="1828169">
              <a:spcBef>
                <a:spcPts val="300"/>
              </a:spcBef>
              <a:buClrTx/>
              <a:buSzTx/>
              <a:buNone/>
              <a:defRPr sz="1400">
                <a:solidFill>
                  <a:srgbClr val="000000"/>
                </a:solidFill>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4904" name="Slide Number"/>
          <p:cNvSpPr txBox="1">
            <a:spLocks noGrp="1"/>
          </p:cNvSpPr>
          <p:nvPr>
            <p:ph type="sldNum" sz="quarter" idx="2"/>
          </p:nvPr>
        </p:nvSpPr>
        <p:spPr>
          <a:xfrm>
            <a:off x="8159970" y="6248400"/>
            <a:ext cx="298230" cy="307308"/>
          </a:xfrm>
          <a:prstGeom prst="rect">
            <a:avLst/>
          </a:prstGeom>
        </p:spPr>
        <p:txBody>
          <a:bodyPr lIns="45703" tIns="45703" rIns="45703" bIns="45703"/>
          <a:lstStyle>
            <a:lvl1pPr>
              <a:defRPr sz="1400">
                <a:solidFill>
                  <a:srgbClr val="000000"/>
                </a:solidFill>
                <a:latin typeface="Tahoma"/>
                <a:ea typeface="Tahoma"/>
                <a:cs typeface="Tahoma"/>
                <a:sym typeface="Tahoma"/>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2310449562"/>
      </p:ext>
    </p:extLst>
  </p:cSld>
  <p:clrMapOvr>
    <a:masterClrMapping/>
  </p:clrMapOvr>
  <p:transition spd="med"/>
</p:sldLayout>
</file>

<file path=ppt/slideLayouts/slideLayout444.xml><?xml version="1.0" encoding="utf-8"?>
<p:sldLayout xmlns:a="http://schemas.openxmlformats.org/drawingml/2006/main" xmlns:r="http://schemas.openxmlformats.org/officeDocument/2006/relationships" xmlns:p="http://schemas.openxmlformats.org/presentationml/2006/main" showMasterSp="0" type="tx">
  <p:cSld name="18_Title and Vertical Text">
    <p:bg>
      <p:bgPr>
        <a:solidFill>
          <a:srgbClr val="FFFFFF"/>
        </a:solidFill>
        <a:effectLst/>
      </p:bgPr>
    </p:bg>
    <p:spTree>
      <p:nvGrpSpPr>
        <p:cNvPr id="1" name=""/>
        <p:cNvGrpSpPr/>
        <p:nvPr/>
      </p:nvGrpSpPr>
      <p:grpSpPr>
        <a:xfrm>
          <a:off x="0" y="0"/>
          <a:ext cx="0" cy="0"/>
          <a:chOff x="0" y="0"/>
          <a:chExt cx="0" cy="0"/>
        </a:xfrm>
      </p:grpSpPr>
      <p:sp>
        <p:nvSpPr>
          <p:cNvPr id="4911" name="Title Text"/>
          <p:cNvSpPr txBox="1">
            <a:spLocks noGrp="1"/>
          </p:cNvSpPr>
          <p:nvPr>
            <p:ph type="title"/>
          </p:nvPr>
        </p:nvSpPr>
        <p:spPr>
          <a:xfrm>
            <a:off x="685800" y="609600"/>
            <a:ext cx="7772400" cy="1143000"/>
          </a:xfrm>
          <a:prstGeom prst="rect">
            <a:avLst/>
          </a:prstGeom>
        </p:spPr>
        <p:txBody>
          <a:bodyPr lIns="45703" tIns="45703" rIns="45703" bIns="45703"/>
          <a:lstStyle>
            <a:lvl1pPr>
              <a:defRPr>
                <a:solidFill>
                  <a:srgbClr val="000000"/>
                </a:solidFill>
              </a:defRPr>
            </a:lvl1pPr>
          </a:lstStyle>
          <a:p>
            <a:pPr>
              <a:defRPr>
                <a:effectLst/>
              </a:defRPr>
            </a:pPr>
            <a:r>
              <a:t>Title Text</a:t>
            </a:r>
          </a:p>
        </p:txBody>
      </p:sp>
      <p:sp>
        <p:nvSpPr>
          <p:cNvPr id="4912" name="Body Level One…"/>
          <p:cNvSpPr txBox="1">
            <a:spLocks noGrp="1"/>
          </p:cNvSpPr>
          <p:nvPr>
            <p:ph type="body" idx="1"/>
          </p:nvPr>
        </p:nvSpPr>
        <p:spPr>
          <a:xfrm>
            <a:off x="685800" y="1981200"/>
            <a:ext cx="7772400" cy="4114800"/>
          </a:xfrm>
          <a:prstGeom prst="rect">
            <a:avLst/>
          </a:prstGeom>
        </p:spPr>
        <p:txBody>
          <a:bodyPr vert="eaVert" lIns="45703" tIns="45703" rIns="45703" bIns="45703"/>
          <a:lstStyle>
            <a:lvl1pPr marL="342780" indent="-342780">
              <a:buClrTx/>
              <a:buSzPct val="100000"/>
              <a:buChar char="•"/>
              <a:defRPr>
                <a:solidFill>
                  <a:srgbClr val="000000"/>
                </a:solidFill>
              </a:defRPr>
            </a:lvl1pPr>
            <a:lvl2pPr marL="783498" indent="-326459">
              <a:buClrTx/>
              <a:buSzPct val="100000"/>
              <a:buChar char="–"/>
              <a:defRPr>
                <a:solidFill>
                  <a:srgbClr val="000000"/>
                </a:solidFill>
              </a:defRPr>
            </a:lvl2pPr>
            <a:lvl3pPr marL="1218775" indent="-304696">
              <a:buClrTx/>
              <a:buSzPct val="100000"/>
              <a:buChar char="•"/>
              <a:defRPr>
                <a:solidFill>
                  <a:srgbClr val="000000"/>
                </a:solidFill>
              </a:defRPr>
            </a:lvl3pPr>
            <a:lvl4pPr marL="1736758" indent="-365635">
              <a:buClrTx/>
              <a:buSzPct val="100000"/>
              <a:buChar char="–"/>
              <a:defRPr>
                <a:solidFill>
                  <a:srgbClr val="000000"/>
                </a:solidFill>
              </a:defRPr>
            </a:lvl4pPr>
            <a:lvl5pPr marL="2193799" indent="-365635">
              <a:buClrTx/>
              <a:buSzPct val="100000"/>
              <a:buChar char="»"/>
              <a:defRPr>
                <a:solidFill>
                  <a:srgbClr val="000000"/>
                </a:solidFill>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4913" name="Slide Number"/>
          <p:cNvSpPr txBox="1">
            <a:spLocks noGrp="1"/>
          </p:cNvSpPr>
          <p:nvPr>
            <p:ph type="sldNum" sz="quarter" idx="2"/>
          </p:nvPr>
        </p:nvSpPr>
        <p:spPr>
          <a:xfrm>
            <a:off x="8159970" y="6248400"/>
            <a:ext cx="298230" cy="307308"/>
          </a:xfrm>
          <a:prstGeom prst="rect">
            <a:avLst/>
          </a:prstGeom>
        </p:spPr>
        <p:txBody>
          <a:bodyPr lIns="45703" tIns="45703" rIns="45703" bIns="45703"/>
          <a:lstStyle>
            <a:lvl1pPr>
              <a:defRPr sz="1400">
                <a:solidFill>
                  <a:srgbClr val="000000"/>
                </a:solidFill>
                <a:latin typeface="Tahoma"/>
                <a:ea typeface="Tahoma"/>
                <a:cs typeface="Tahoma"/>
                <a:sym typeface="Tahoma"/>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2805574458"/>
      </p:ext>
    </p:extLst>
  </p:cSld>
  <p:clrMapOvr>
    <a:masterClrMapping/>
  </p:clrMapOvr>
  <p:transition spd="med"/>
</p:sldLayout>
</file>

<file path=ppt/slideLayouts/slideLayout445.xml><?xml version="1.0" encoding="utf-8"?>
<p:sldLayout xmlns:a="http://schemas.openxmlformats.org/drawingml/2006/main" xmlns:r="http://schemas.openxmlformats.org/officeDocument/2006/relationships" xmlns:p="http://schemas.openxmlformats.org/presentationml/2006/main" showMasterSp="0" type="tx">
  <p:cSld name="18_Vertical Title and Text">
    <p:bg>
      <p:bgPr>
        <a:solidFill>
          <a:srgbClr val="FFFFFF"/>
        </a:solidFill>
        <a:effectLst/>
      </p:bgPr>
    </p:bg>
    <p:spTree>
      <p:nvGrpSpPr>
        <p:cNvPr id="1" name=""/>
        <p:cNvGrpSpPr/>
        <p:nvPr/>
      </p:nvGrpSpPr>
      <p:grpSpPr>
        <a:xfrm>
          <a:off x="0" y="0"/>
          <a:ext cx="0" cy="0"/>
          <a:chOff x="0" y="0"/>
          <a:chExt cx="0" cy="0"/>
        </a:xfrm>
      </p:grpSpPr>
      <p:sp>
        <p:nvSpPr>
          <p:cNvPr id="4920" name="Title Text"/>
          <p:cNvSpPr txBox="1">
            <a:spLocks noGrp="1"/>
          </p:cNvSpPr>
          <p:nvPr>
            <p:ph type="title"/>
          </p:nvPr>
        </p:nvSpPr>
        <p:spPr>
          <a:xfrm>
            <a:off x="6515100" y="609600"/>
            <a:ext cx="1943100" cy="5486400"/>
          </a:xfrm>
          <a:prstGeom prst="rect">
            <a:avLst/>
          </a:prstGeom>
        </p:spPr>
        <p:txBody>
          <a:bodyPr vert="eaVert" lIns="45703" tIns="45703" rIns="45703" bIns="45703"/>
          <a:lstStyle>
            <a:lvl1pPr>
              <a:defRPr>
                <a:solidFill>
                  <a:srgbClr val="000000"/>
                </a:solidFill>
              </a:defRPr>
            </a:lvl1pPr>
          </a:lstStyle>
          <a:p>
            <a:pPr>
              <a:defRPr>
                <a:effectLst/>
              </a:defRPr>
            </a:pPr>
            <a:r>
              <a:t>Title Text</a:t>
            </a:r>
          </a:p>
        </p:txBody>
      </p:sp>
      <p:sp>
        <p:nvSpPr>
          <p:cNvPr id="4921" name="Body Level One…"/>
          <p:cNvSpPr txBox="1">
            <a:spLocks noGrp="1"/>
          </p:cNvSpPr>
          <p:nvPr>
            <p:ph type="body" idx="1"/>
          </p:nvPr>
        </p:nvSpPr>
        <p:spPr>
          <a:xfrm>
            <a:off x="685800" y="609600"/>
            <a:ext cx="5676900" cy="5486400"/>
          </a:xfrm>
          <a:prstGeom prst="rect">
            <a:avLst/>
          </a:prstGeom>
        </p:spPr>
        <p:txBody>
          <a:bodyPr vert="eaVert" lIns="45703" tIns="45703" rIns="45703" bIns="45703"/>
          <a:lstStyle>
            <a:lvl1pPr marL="342780" indent="-342780">
              <a:buClrTx/>
              <a:buSzPct val="100000"/>
              <a:buChar char="•"/>
              <a:defRPr>
                <a:solidFill>
                  <a:srgbClr val="000000"/>
                </a:solidFill>
              </a:defRPr>
            </a:lvl1pPr>
            <a:lvl2pPr marL="783498" indent="-326459">
              <a:buClrTx/>
              <a:buSzPct val="100000"/>
              <a:buChar char="–"/>
              <a:defRPr>
                <a:solidFill>
                  <a:srgbClr val="000000"/>
                </a:solidFill>
              </a:defRPr>
            </a:lvl2pPr>
            <a:lvl3pPr marL="1218775" indent="-304696">
              <a:buClrTx/>
              <a:buSzPct val="100000"/>
              <a:buChar char="•"/>
              <a:defRPr>
                <a:solidFill>
                  <a:srgbClr val="000000"/>
                </a:solidFill>
              </a:defRPr>
            </a:lvl3pPr>
            <a:lvl4pPr marL="1736758" indent="-365635">
              <a:buClrTx/>
              <a:buSzPct val="100000"/>
              <a:buChar char="–"/>
              <a:defRPr>
                <a:solidFill>
                  <a:srgbClr val="000000"/>
                </a:solidFill>
              </a:defRPr>
            </a:lvl4pPr>
            <a:lvl5pPr marL="2193799" indent="-365635">
              <a:buClrTx/>
              <a:buSzPct val="100000"/>
              <a:buChar char="»"/>
              <a:defRPr>
                <a:solidFill>
                  <a:srgbClr val="000000"/>
                </a:solidFill>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4922" name="Slide Number"/>
          <p:cNvSpPr txBox="1">
            <a:spLocks noGrp="1"/>
          </p:cNvSpPr>
          <p:nvPr>
            <p:ph type="sldNum" sz="quarter" idx="2"/>
          </p:nvPr>
        </p:nvSpPr>
        <p:spPr>
          <a:xfrm>
            <a:off x="8159970" y="6248400"/>
            <a:ext cx="298230" cy="307308"/>
          </a:xfrm>
          <a:prstGeom prst="rect">
            <a:avLst/>
          </a:prstGeom>
        </p:spPr>
        <p:txBody>
          <a:bodyPr lIns="45703" tIns="45703" rIns="45703" bIns="45703"/>
          <a:lstStyle>
            <a:lvl1pPr>
              <a:defRPr sz="1400">
                <a:solidFill>
                  <a:srgbClr val="000000"/>
                </a:solidFill>
                <a:latin typeface="Tahoma"/>
                <a:ea typeface="Tahoma"/>
                <a:cs typeface="Tahoma"/>
                <a:sym typeface="Tahoma"/>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3103476362"/>
      </p:ext>
    </p:extLst>
  </p:cSld>
  <p:clrMapOvr>
    <a:masterClrMapping/>
  </p:clrMapOvr>
  <p:transition spd="med"/>
</p:sldLayout>
</file>

<file path=ppt/slideLayouts/slideLayout446.xml><?xml version="1.0" encoding="utf-8"?>
<p:sldLayout xmlns:a="http://schemas.openxmlformats.org/drawingml/2006/main" xmlns:r="http://schemas.openxmlformats.org/officeDocument/2006/relationships" xmlns:p="http://schemas.openxmlformats.org/presentationml/2006/main" showMasterSp="0" type="tx">
  <p:cSld name="15_Title Slide">
    <p:bg>
      <p:bgPr>
        <a:solidFill>
          <a:srgbClr val="FFFFFF"/>
        </a:solidFill>
        <a:effectLst/>
      </p:bgPr>
    </p:bg>
    <p:spTree>
      <p:nvGrpSpPr>
        <p:cNvPr id="1" name=""/>
        <p:cNvGrpSpPr/>
        <p:nvPr/>
      </p:nvGrpSpPr>
      <p:grpSpPr>
        <a:xfrm>
          <a:off x="0" y="0"/>
          <a:ext cx="0" cy="0"/>
          <a:chOff x="0" y="0"/>
          <a:chExt cx="0" cy="0"/>
        </a:xfrm>
      </p:grpSpPr>
      <p:sp>
        <p:nvSpPr>
          <p:cNvPr id="4929" name="Title Text"/>
          <p:cNvSpPr txBox="1">
            <a:spLocks noGrp="1"/>
          </p:cNvSpPr>
          <p:nvPr>
            <p:ph type="title"/>
          </p:nvPr>
        </p:nvSpPr>
        <p:spPr>
          <a:xfrm>
            <a:off x="685800" y="2130425"/>
            <a:ext cx="7772400" cy="1470025"/>
          </a:xfrm>
          <a:prstGeom prst="rect">
            <a:avLst/>
          </a:prstGeom>
        </p:spPr>
        <p:txBody>
          <a:bodyPr/>
          <a:lstStyle>
            <a:lvl1pPr>
              <a:defRPr>
                <a:solidFill>
                  <a:srgbClr val="000000"/>
                </a:solidFill>
              </a:defRPr>
            </a:lvl1pPr>
          </a:lstStyle>
          <a:p>
            <a:pPr>
              <a:defRPr>
                <a:effectLst/>
              </a:defRPr>
            </a:pPr>
            <a:r>
              <a:t>Title Text</a:t>
            </a:r>
          </a:p>
        </p:txBody>
      </p:sp>
      <p:sp>
        <p:nvSpPr>
          <p:cNvPr id="4930" name="Body Level One…"/>
          <p:cNvSpPr txBox="1">
            <a:spLocks noGrp="1"/>
          </p:cNvSpPr>
          <p:nvPr>
            <p:ph type="body" sz="quarter" idx="1"/>
          </p:nvPr>
        </p:nvSpPr>
        <p:spPr>
          <a:xfrm>
            <a:off x="1371600" y="3886200"/>
            <a:ext cx="6400800" cy="1752600"/>
          </a:xfrm>
          <a:prstGeom prst="rect">
            <a:avLst/>
          </a:prstGeom>
        </p:spPr>
        <p:txBody>
          <a:bodyPr/>
          <a:lstStyle>
            <a:lvl1pPr marL="0" indent="0" algn="ctr">
              <a:buClrTx/>
              <a:buSzTx/>
              <a:buNone/>
              <a:defRPr>
                <a:solidFill>
                  <a:srgbClr val="000000"/>
                </a:solidFill>
              </a:defRPr>
            </a:lvl1pPr>
            <a:lvl2pPr marL="0" indent="457200" algn="ctr">
              <a:buClrTx/>
              <a:buSzTx/>
              <a:buNone/>
              <a:defRPr>
                <a:solidFill>
                  <a:srgbClr val="000000"/>
                </a:solidFill>
              </a:defRPr>
            </a:lvl2pPr>
            <a:lvl3pPr marL="0" indent="914400" algn="ctr">
              <a:buClrTx/>
              <a:buSzTx/>
              <a:buNone/>
              <a:defRPr>
                <a:solidFill>
                  <a:srgbClr val="000000"/>
                </a:solidFill>
              </a:defRPr>
            </a:lvl3pPr>
            <a:lvl4pPr marL="0" indent="1371600" algn="ctr">
              <a:buClrTx/>
              <a:buSzTx/>
              <a:buNone/>
              <a:defRPr>
                <a:solidFill>
                  <a:srgbClr val="000000"/>
                </a:solidFill>
              </a:defRPr>
            </a:lvl4pPr>
            <a:lvl5pPr marL="0" indent="1828800" algn="ctr">
              <a:buClrTx/>
              <a:buSzTx/>
              <a:buNone/>
              <a:defRPr>
                <a:solidFill>
                  <a:srgbClr val="000000"/>
                </a:solidFill>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4931" name="Slide Number"/>
          <p:cNvSpPr txBox="1">
            <a:spLocks noGrp="1"/>
          </p:cNvSpPr>
          <p:nvPr>
            <p:ph type="sldNum" sz="quarter" idx="2"/>
          </p:nvPr>
        </p:nvSpPr>
        <p:spPr>
          <a:xfrm>
            <a:off x="8159938" y="6248400"/>
            <a:ext cx="298263" cy="307340"/>
          </a:xfrm>
          <a:prstGeom prst="rect">
            <a:avLst/>
          </a:prstGeom>
        </p:spPr>
        <p:txBody>
          <a:bodyPr/>
          <a:lstStyle>
            <a:lvl1pPr>
              <a:defRPr sz="1400">
                <a:solidFill>
                  <a:srgbClr val="000000"/>
                </a:solidFill>
                <a:latin typeface="Tahoma"/>
                <a:ea typeface="Tahoma"/>
                <a:cs typeface="Tahoma"/>
                <a:sym typeface="Tahoma"/>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3549664290"/>
      </p:ext>
    </p:extLst>
  </p:cSld>
  <p:clrMapOvr>
    <a:masterClrMapping/>
  </p:clrMapOvr>
  <p:transition spd="med"/>
</p:sldLayout>
</file>

<file path=ppt/slideLayouts/slideLayout447.xml><?xml version="1.0" encoding="utf-8"?>
<p:sldLayout xmlns:a="http://schemas.openxmlformats.org/drawingml/2006/main" xmlns:r="http://schemas.openxmlformats.org/officeDocument/2006/relationships" xmlns:p="http://schemas.openxmlformats.org/presentationml/2006/main" showMasterSp="0" type="tx">
  <p:cSld name="19_Blank">
    <p:bg>
      <p:bgPr>
        <a:blipFill rotWithShape="1">
          <a:blip r:embed="rId2"/>
          <a:srcRect/>
          <a:stretch>
            <a:fillRect/>
          </a:stretch>
        </a:blipFill>
        <a:effectLst/>
      </p:bgPr>
    </p:bg>
    <p:spTree>
      <p:nvGrpSpPr>
        <p:cNvPr id="1" name=""/>
        <p:cNvGrpSpPr/>
        <p:nvPr/>
      </p:nvGrpSpPr>
      <p:grpSpPr>
        <a:xfrm>
          <a:off x="0" y="0"/>
          <a:ext cx="0" cy="0"/>
          <a:chOff x="0" y="0"/>
          <a:chExt cx="0" cy="0"/>
        </a:xfrm>
      </p:grpSpPr>
      <p:sp>
        <p:nvSpPr>
          <p:cNvPr id="4938" name="Rectangle 1031"/>
          <p:cNvSpPr/>
          <p:nvPr/>
        </p:nvSpPr>
        <p:spPr>
          <a:xfrm>
            <a:off x="0" y="1638300"/>
            <a:ext cx="3343275" cy="122238"/>
          </a:xfrm>
          <a:prstGeom prst="rect">
            <a:avLst/>
          </a:prstGeom>
          <a:solidFill>
            <a:srgbClr val="000066">
              <a:alpha val="50195"/>
            </a:srgbClr>
          </a:solidFill>
          <a:ln w="12700">
            <a:miter lim="400000"/>
          </a:ln>
        </p:spPr>
        <p:txBody>
          <a:bodyPr lIns="45719" rIns="45719" anchor="ctr"/>
          <a:lstStyle/>
          <a:p>
            <a:pPr defTabSz="914400">
              <a:defRPr sz="2400">
                <a:solidFill>
                  <a:srgbClr val="CCECFF"/>
                </a:solidFill>
                <a:latin typeface="Times New Roman"/>
                <a:ea typeface="Times New Roman"/>
                <a:cs typeface="Times New Roman"/>
                <a:sym typeface="Times New Roman"/>
              </a:defRPr>
            </a:pPr>
            <a:endParaRPr/>
          </a:p>
        </p:txBody>
      </p:sp>
      <p:sp>
        <p:nvSpPr>
          <p:cNvPr id="4939" name="Slide Number"/>
          <p:cNvSpPr txBox="1">
            <a:spLocks noGrp="1"/>
          </p:cNvSpPr>
          <p:nvPr>
            <p:ph type="sldNum" sz="quarter" idx="2"/>
          </p:nvPr>
        </p:nvSpPr>
        <p:spPr>
          <a:xfrm>
            <a:off x="8156292" y="6248400"/>
            <a:ext cx="301909" cy="288824"/>
          </a:xfrm>
          <a:prstGeom prst="rect">
            <a:avLst/>
          </a:prstGeom>
        </p:spPr>
        <p:txBody>
          <a:bodyPr/>
          <a:lstStyle>
            <a:lvl1pPr>
              <a:spcBef>
                <a:spcPts val="800"/>
              </a:spcBef>
              <a:defRPr sz="1400">
                <a:solidFill>
                  <a:srgbClr val="CCECFF"/>
                </a:solidFill>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4010685578"/>
      </p:ext>
    </p:extLst>
  </p:cSld>
  <p:clrMapOvr>
    <a:masterClrMapping/>
  </p:clrMapOvr>
  <p:transition spd="med"/>
</p:sldLayout>
</file>

<file path=ppt/slideLayouts/slideLayout448.xml><?xml version="1.0" encoding="utf-8"?>
<p:sldLayout xmlns:a="http://schemas.openxmlformats.org/drawingml/2006/main" xmlns:r="http://schemas.openxmlformats.org/officeDocument/2006/relationships" xmlns:p="http://schemas.openxmlformats.org/presentationml/2006/main" showMasterSp="0" type="tx">
  <p:cSld name="16_Title Slide">
    <p:bg>
      <p:bgPr>
        <a:solidFill>
          <a:srgbClr val="CBBD83"/>
        </a:solidFill>
        <a:effectLst/>
      </p:bgPr>
    </p:bg>
    <p:spTree>
      <p:nvGrpSpPr>
        <p:cNvPr id="1" name=""/>
        <p:cNvGrpSpPr/>
        <p:nvPr/>
      </p:nvGrpSpPr>
      <p:grpSpPr>
        <a:xfrm>
          <a:off x="0" y="0"/>
          <a:ext cx="0" cy="0"/>
          <a:chOff x="0" y="0"/>
          <a:chExt cx="0" cy="0"/>
        </a:xfrm>
      </p:grpSpPr>
      <p:sp>
        <p:nvSpPr>
          <p:cNvPr id="4946" name="Rectangle 2"/>
          <p:cNvSpPr/>
          <p:nvPr/>
        </p:nvSpPr>
        <p:spPr>
          <a:xfrm>
            <a:off x="528637" y="201612"/>
            <a:ext cx="8397876" cy="6467476"/>
          </a:xfrm>
          <a:prstGeom prst="rect">
            <a:avLst/>
          </a:prstGeom>
          <a:blipFill>
            <a:blip r:embed="rId2"/>
          </a:blipFill>
          <a:ln w="12700">
            <a:miter lim="400000"/>
          </a:ln>
        </p:spPr>
        <p:txBody>
          <a:bodyPr lIns="45719" rIns="45719" anchor="ctr"/>
          <a:lstStyle/>
          <a:p>
            <a:pPr algn="ctr" defTabSz="914400">
              <a:defRPr sz="2400">
                <a:latin typeface="Times New Roman"/>
                <a:ea typeface="Times New Roman"/>
                <a:cs typeface="Times New Roman"/>
                <a:sym typeface="Times New Roman"/>
              </a:defRPr>
            </a:pPr>
            <a:endParaRPr/>
          </a:p>
        </p:txBody>
      </p:sp>
      <p:pic>
        <p:nvPicPr>
          <p:cNvPr id="4947" name="Picture 3" descr="Picture 3"/>
          <p:cNvPicPr>
            <a:picLocks noChangeAspect="1"/>
          </p:cNvPicPr>
          <p:nvPr/>
        </p:nvPicPr>
        <p:blipFill>
          <a:blip r:embed="rId3"/>
          <a:stretch>
            <a:fillRect/>
          </a:stretch>
        </p:blipFill>
        <p:spPr>
          <a:xfrm>
            <a:off x="0" y="50800"/>
            <a:ext cx="1181100" cy="4286250"/>
          </a:xfrm>
          <a:prstGeom prst="rect">
            <a:avLst/>
          </a:prstGeom>
          <a:ln w="12700">
            <a:miter lim="400000"/>
          </a:ln>
        </p:spPr>
      </p:pic>
      <p:sp>
        <p:nvSpPr>
          <p:cNvPr id="4948" name="Rectangle 4"/>
          <p:cNvSpPr/>
          <p:nvPr/>
        </p:nvSpPr>
        <p:spPr>
          <a:xfrm>
            <a:off x="596900" y="4130675"/>
            <a:ext cx="1041400" cy="457200"/>
          </a:xfrm>
          <a:prstGeom prst="rect">
            <a:avLst/>
          </a:prstGeom>
          <a:blipFill>
            <a:blip r:embed="rId2"/>
          </a:blipFill>
          <a:ln w="12700">
            <a:miter lim="400000"/>
          </a:ln>
        </p:spPr>
        <p:txBody>
          <a:bodyPr lIns="45719" rIns="45719" anchor="ctr"/>
          <a:lstStyle/>
          <a:p>
            <a:pPr algn="ctr" defTabSz="914400">
              <a:defRPr sz="2400">
                <a:latin typeface="Times New Roman"/>
                <a:ea typeface="Times New Roman"/>
                <a:cs typeface="Times New Roman"/>
                <a:sym typeface="Times New Roman"/>
              </a:defRPr>
            </a:pPr>
            <a:endParaRPr/>
          </a:p>
        </p:txBody>
      </p:sp>
      <p:pic>
        <p:nvPicPr>
          <p:cNvPr id="4949" name="Picture 5" descr="Picture 5"/>
          <p:cNvPicPr>
            <a:picLocks noChangeAspect="1"/>
          </p:cNvPicPr>
          <p:nvPr/>
        </p:nvPicPr>
        <p:blipFill>
          <a:blip r:embed="rId3"/>
          <a:srcRect t="39999"/>
          <a:stretch>
            <a:fillRect/>
          </a:stretch>
        </p:blipFill>
        <p:spPr>
          <a:xfrm>
            <a:off x="0" y="4222750"/>
            <a:ext cx="1181100" cy="2571750"/>
          </a:xfrm>
          <a:prstGeom prst="rect">
            <a:avLst/>
          </a:prstGeom>
          <a:ln w="12700">
            <a:miter lim="400000"/>
          </a:ln>
        </p:spPr>
      </p:pic>
      <p:sp>
        <p:nvSpPr>
          <p:cNvPr id="4950" name="Title Text"/>
          <p:cNvSpPr txBox="1">
            <a:spLocks noGrp="1"/>
          </p:cNvSpPr>
          <p:nvPr>
            <p:ph type="title"/>
          </p:nvPr>
        </p:nvSpPr>
        <p:spPr>
          <a:xfrm>
            <a:off x="914400" y="2057400"/>
            <a:ext cx="7721600" cy="1143000"/>
          </a:xfrm>
          <a:prstGeom prst="rect">
            <a:avLst/>
          </a:prstGeom>
        </p:spPr>
        <p:txBody>
          <a:bodyPr/>
          <a:lstStyle>
            <a:lvl1pPr>
              <a:defRPr>
                <a:solidFill>
                  <a:srgbClr val="221304"/>
                </a:solidFill>
              </a:defRPr>
            </a:lvl1pPr>
          </a:lstStyle>
          <a:p>
            <a:pPr>
              <a:defRPr>
                <a:effectLst/>
              </a:defRPr>
            </a:pPr>
            <a:r>
              <a:t>Title Text</a:t>
            </a:r>
          </a:p>
        </p:txBody>
      </p:sp>
      <p:sp>
        <p:nvSpPr>
          <p:cNvPr id="4951" name="Body Level One…"/>
          <p:cNvSpPr txBox="1">
            <a:spLocks noGrp="1"/>
          </p:cNvSpPr>
          <p:nvPr>
            <p:ph type="body" sz="quarter" idx="1"/>
          </p:nvPr>
        </p:nvSpPr>
        <p:spPr>
          <a:xfrm>
            <a:off x="1625600" y="3886200"/>
            <a:ext cx="6400800" cy="1771650"/>
          </a:xfrm>
          <a:prstGeom prst="rect">
            <a:avLst/>
          </a:prstGeom>
        </p:spPr>
        <p:txBody>
          <a:bodyPr/>
          <a:lstStyle>
            <a:lvl1pPr marL="0" indent="0" algn="ctr">
              <a:buClrTx/>
              <a:buSzTx/>
              <a:buNone/>
              <a:defRPr>
                <a:solidFill>
                  <a:srgbClr val="000000"/>
                </a:solidFill>
              </a:defRPr>
            </a:lvl1pPr>
            <a:lvl2pPr algn="ctr">
              <a:buClrTx/>
              <a:buSzPct val="100000"/>
              <a:buChar char="–"/>
              <a:defRPr>
                <a:solidFill>
                  <a:srgbClr val="000000"/>
                </a:solidFill>
              </a:defRPr>
            </a:lvl2pPr>
            <a:lvl3pPr algn="ctr">
              <a:buClrTx/>
              <a:buSzPct val="100000"/>
              <a:buChar char="•"/>
              <a:defRPr>
                <a:solidFill>
                  <a:srgbClr val="000000"/>
                </a:solidFill>
              </a:defRPr>
            </a:lvl3pPr>
            <a:lvl4pPr algn="ctr">
              <a:buClrTx/>
              <a:buSzPct val="100000"/>
              <a:buChar char="–"/>
              <a:defRPr>
                <a:solidFill>
                  <a:srgbClr val="000000"/>
                </a:solidFill>
              </a:defRPr>
            </a:lvl4pPr>
            <a:lvl5pPr algn="ctr">
              <a:buClrTx/>
              <a:buSzPct val="100000"/>
              <a:buChar char="»"/>
              <a:defRPr>
                <a:solidFill>
                  <a:srgbClr val="000000"/>
                </a:solidFill>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4952" name="Slide Number"/>
          <p:cNvSpPr txBox="1">
            <a:spLocks noGrp="1"/>
          </p:cNvSpPr>
          <p:nvPr>
            <p:ph type="sldNum" sz="quarter" idx="2"/>
          </p:nvPr>
        </p:nvSpPr>
        <p:spPr>
          <a:xfrm>
            <a:off x="8574723" y="6096000"/>
            <a:ext cx="281941" cy="287087"/>
          </a:xfrm>
          <a:prstGeom prst="rect">
            <a:avLst/>
          </a:prstGeom>
        </p:spPr>
        <p:txBody>
          <a:bodyPr/>
          <a:lstStyle>
            <a:lvl1pPr>
              <a:defRPr sz="1400">
                <a:solidFill>
                  <a:srgbClr val="000000"/>
                </a:solidFill>
                <a:latin typeface="Times New Roman"/>
                <a:ea typeface="Times New Roman"/>
                <a:cs typeface="Times New Roman"/>
                <a:sym typeface="Times New Roman"/>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4146534994"/>
      </p:ext>
    </p:extLst>
  </p:cSld>
  <p:clrMapOvr>
    <a:masterClrMapping/>
  </p:clrMapOvr>
  <p:transition spd="med"/>
</p:sldLayout>
</file>

<file path=ppt/slideLayouts/slideLayout449.xml><?xml version="1.0" encoding="utf-8"?>
<p:sldLayout xmlns:a="http://schemas.openxmlformats.org/drawingml/2006/main" xmlns:r="http://schemas.openxmlformats.org/officeDocument/2006/relationships" xmlns:p="http://schemas.openxmlformats.org/presentationml/2006/main" showMasterSp="0" type="tx">
  <p:cSld name="19_Title and Content">
    <p:bg>
      <p:bgPr>
        <a:solidFill>
          <a:srgbClr val="CBBD83"/>
        </a:solidFill>
        <a:effectLst/>
      </p:bgPr>
    </p:bg>
    <p:spTree>
      <p:nvGrpSpPr>
        <p:cNvPr id="1" name=""/>
        <p:cNvGrpSpPr/>
        <p:nvPr/>
      </p:nvGrpSpPr>
      <p:grpSpPr>
        <a:xfrm>
          <a:off x="0" y="0"/>
          <a:ext cx="0" cy="0"/>
          <a:chOff x="0" y="0"/>
          <a:chExt cx="0" cy="0"/>
        </a:xfrm>
      </p:grpSpPr>
      <p:sp>
        <p:nvSpPr>
          <p:cNvPr id="4959" name="Rectangle 2"/>
          <p:cNvSpPr/>
          <p:nvPr/>
        </p:nvSpPr>
        <p:spPr>
          <a:xfrm>
            <a:off x="609600" y="228600"/>
            <a:ext cx="8239125" cy="6391275"/>
          </a:xfrm>
          <a:prstGeom prst="rect">
            <a:avLst/>
          </a:prstGeom>
          <a:solidFill>
            <a:srgbClr val="EDE7E3"/>
          </a:solidFill>
          <a:ln w="12700">
            <a:miter lim="400000"/>
          </a:ln>
        </p:spPr>
        <p:txBody>
          <a:bodyPr lIns="45719" rIns="45719" anchor="ctr"/>
          <a:lstStyle/>
          <a:p>
            <a:pPr algn="ctr" defTabSz="914400">
              <a:defRPr sz="2400">
                <a:latin typeface="Times New Roman"/>
                <a:ea typeface="Times New Roman"/>
                <a:cs typeface="Times New Roman"/>
                <a:sym typeface="Times New Roman"/>
              </a:defRPr>
            </a:pPr>
            <a:endParaRPr/>
          </a:p>
        </p:txBody>
      </p:sp>
      <p:sp>
        <p:nvSpPr>
          <p:cNvPr id="4960" name="Line 3"/>
          <p:cNvSpPr/>
          <p:nvPr/>
        </p:nvSpPr>
        <p:spPr>
          <a:xfrm>
            <a:off x="1016000" y="1600200"/>
            <a:ext cx="7670801" cy="0"/>
          </a:xfrm>
          <a:prstGeom prst="line">
            <a:avLst/>
          </a:prstGeom>
          <a:ln w="3175">
            <a:solidFill>
              <a:srgbClr val="CBBD83"/>
            </a:solidFill>
          </a:ln>
        </p:spPr>
        <p:txBody>
          <a:bodyPr lIns="45719" rIns="45719"/>
          <a:lstStyle/>
          <a:p>
            <a:pPr>
              <a:defRPr>
                <a:solidFill>
                  <a:srgbClr val="FFFFFF"/>
                </a:solidFill>
              </a:defRPr>
            </a:pPr>
            <a:endParaRPr/>
          </a:p>
        </p:txBody>
      </p:sp>
      <p:pic>
        <p:nvPicPr>
          <p:cNvPr id="4961" name="Picture 4" descr="Picture 4"/>
          <p:cNvPicPr>
            <a:picLocks noChangeAspect="1"/>
          </p:cNvPicPr>
          <p:nvPr/>
        </p:nvPicPr>
        <p:blipFill>
          <a:blip r:embed="rId2"/>
          <a:srcRect b="5333"/>
          <a:stretch>
            <a:fillRect/>
          </a:stretch>
        </p:blipFill>
        <p:spPr>
          <a:xfrm>
            <a:off x="0" y="50800"/>
            <a:ext cx="1181100" cy="4057650"/>
          </a:xfrm>
          <a:prstGeom prst="rect">
            <a:avLst/>
          </a:prstGeom>
          <a:ln w="12700">
            <a:miter lim="400000"/>
          </a:ln>
        </p:spPr>
      </p:pic>
      <p:pic>
        <p:nvPicPr>
          <p:cNvPr id="4962" name="Picture 5" descr="Picture 5"/>
          <p:cNvPicPr>
            <a:picLocks noChangeAspect="1"/>
          </p:cNvPicPr>
          <p:nvPr/>
        </p:nvPicPr>
        <p:blipFill>
          <a:blip r:embed="rId2"/>
          <a:srcRect t="39999"/>
          <a:stretch>
            <a:fillRect/>
          </a:stretch>
        </p:blipFill>
        <p:spPr>
          <a:xfrm>
            <a:off x="0" y="4222750"/>
            <a:ext cx="1181100" cy="2571750"/>
          </a:xfrm>
          <a:prstGeom prst="rect">
            <a:avLst/>
          </a:prstGeom>
          <a:ln w="12700">
            <a:miter lim="400000"/>
          </a:ln>
        </p:spPr>
      </p:pic>
      <p:sp>
        <p:nvSpPr>
          <p:cNvPr id="4963" name="Title Text"/>
          <p:cNvSpPr txBox="1">
            <a:spLocks noGrp="1"/>
          </p:cNvSpPr>
          <p:nvPr>
            <p:ph type="title"/>
          </p:nvPr>
        </p:nvSpPr>
        <p:spPr>
          <a:xfrm>
            <a:off x="1066800" y="381000"/>
            <a:ext cx="7620000" cy="1143000"/>
          </a:xfrm>
          <a:prstGeom prst="rect">
            <a:avLst/>
          </a:prstGeom>
        </p:spPr>
        <p:txBody>
          <a:bodyPr/>
          <a:lstStyle>
            <a:lvl1pPr>
              <a:defRPr>
                <a:solidFill>
                  <a:srgbClr val="221304"/>
                </a:solidFill>
              </a:defRPr>
            </a:lvl1pPr>
          </a:lstStyle>
          <a:p>
            <a:pPr>
              <a:defRPr>
                <a:effectLst/>
              </a:defRPr>
            </a:pPr>
            <a:r>
              <a:t>Title Text</a:t>
            </a:r>
          </a:p>
        </p:txBody>
      </p:sp>
      <p:sp>
        <p:nvSpPr>
          <p:cNvPr id="4964" name="Body Level One…"/>
          <p:cNvSpPr txBox="1">
            <a:spLocks noGrp="1"/>
          </p:cNvSpPr>
          <p:nvPr>
            <p:ph type="body" idx="1"/>
          </p:nvPr>
        </p:nvSpPr>
        <p:spPr>
          <a:xfrm>
            <a:off x="1066800" y="1752600"/>
            <a:ext cx="7620000" cy="4114800"/>
          </a:xfrm>
          <a:prstGeom prst="rect">
            <a:avLst/>
          </a:prstGeom>
        </p:spPr>
        <p:txBody>
          <a:bodyPr/>
          <a:lstStyle>
            <a:lvl1pPr>
              <a:buClrTx/>
              <a:buSzPct val="100000"/>
              <a:buChar char="•"/>
              <a:defRPr>
                <a:solidFill>
                  <a:srgbClr val="000000"/>
                </a:solidFill>
              </a:defRPr>
            </a:lvl1pPr>
            <a:lvl2pPr>
              <a:buClrTx/>
              <a:buSzPct val="100000"/>
              <a:buChar char="–"/>
              <a:defRPr>
                <a:solidFill>
                  <a:srgbClr val="000000"/>
                </a:solidFill>
              </a:defRPr>
            </a:lvl2pPr>
            <a:lvl3pPr>
              <a:buClrTx/>
              <a:buSzPct val="100000"/>
              <a:buChar char="•"/>
              <a:defRPr>
                <a:solidFill>
                  <a:srgbClr val="000000"/>
                </a:solidFill>
              </a:defRPr>
            </a:lvl3pPr>
            <a:lvl4pPr>
              <a:buClrTx/>
              <a:buSzPct val="100000"/>
              <a:buChar char="–"/>
              <a:defRPr>
                <a:solidFill>
                  <a:srgbClr val="000000"/>
                </a:solidFill>
              </a:defRPr>
            </a:lvl4pPr>
            <a:lvl5pPr>
              <a:buClrTx/>
              <a:buSzPct val="100000"/>
              <a:buChar char="»"/>
              <a:defRPr>
                <a:solidFill>
                  <a:srgbClr val="000000"/>
                </a:solidFill>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4965" name="Slide Number"/>
          <p:cNvSpPr txBox="1">
            <a:spLocks noGrp="1"/>
          </p:cNvSpPr>
          <p:nvPr>
            <p:ph type="sldNum" sz="quarter" idx="2"/>
          </p:nvPr>
        </p:nvSpPr>
        <p:spPr>
          <a:xfrm>
            <a:off x="8504873" y="6107112"/>
            <a:ext cx="281941" cy="287088"/>
          </a:xfrm>
          <a:prstGeom prst="rect">
            <a:avLst/>
          </a:prstGeom>
        </p:spPr>
        <p:txBody>
          <a:bodyPr/>
          <a:lstStyle>
            <a:lvl1pPr>
              <a:defRPr sz="1400">
                <a:solidFill>
                  <a:srgbClr val="000000"/>
                </a:solidFill>
                <a:latin typeface="Times New Roman"/>
                <a:ea typeface="Times New Roman"/>
                <a:cs typeface="Times New Roman"/>
                <a:sym typeface="Times New Roman"/>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1903569597"/>
      </p:ext>
    </p:extLst>
  </p:cSld>
  <p:clrMapOvr>
    <a:masterClrMapping/>
  </p:clrMapOvr>
  <p:transition spd="med"/>
</p:sldLayout>
</file>

<file path=ppt/slideLayouts/slideLayout4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a:extLst>
              <a:ext uri="{FF2B5EF4-FFF2-40B4-BE49-F238E27FC236}">
                <a16:creationId xmlns:a16="http://schemas.microsoft.com/office/drawing/2014/main" id="{5C26E2BA-28E4-C44D-B0FA-D4E1A60B7177}"/>
              </a:ext>
            </a:extLst>
          </p:cNvPr>
          <p:cNvGrpSpPr>
            <a:grpSpLocks/>
          </p:cNvGrpSpPr>
          <p:nvPr/>
        </p:nvGrpSpPr>
        <p:grpSpPr bwMode="auto">
          <a:xfrm>
            <a:off x="0" y="0"/>
            <a:ext cx="9159875" cy="6870700"/>
            <a:chOff x="0" y="0"/>
            <a:chExt cx="5770" cy="4328"/>
          </a:xfrm>
        </p:grpSpPr>
        <p:sp>
          <p:nvSpPr>
            <p:cNvPr id="5" name="Rectangle 3">
              <a:extLst>
                <a:ext uri="{FF2B5EF4-FFF2-40B4-BE49-F238E27FC236}">
                  <a16:creationId xmlns:a16="http://schemas.microsoft.com/office/drawing/2014/main" id="{9F6552B4-D942-BE43-B3F0-A40E8BAACD1F}"/>
                </a:ext>
              </a:extLst>
            </p:cNvPr>
            <p:cNvSpPr>
              <a:spLocks noChangeArrowheads="1"/>
            </p:cNvSpPr>
            <p:nvPr/>
          </p:nvSpPr>
          <p:spPr bwMode="hidden">
            <a:xfrm>
              <a:off x="0" y="4186"/>
              <a:ext cx="5089" cy="142"/>
            </a:xfrm>
            <a:prstGeom prst="rect">
              <a:avLst/>
            </a:prstGeom>
            <a:gradFill rotWithShape="0">
              <a:gsLst>
                <a:gs pos="0">
                  <a:schemeClr val="bg1"/>
                </a:gs>
                <a:gs pos="100000">
                  <a:schemeClr val="bg2"/>
                </a:gs>
              </a:gsLst>
              <a:lin ang="540000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algn="ctr" eaLnBrk="1" hangingPunct="1"/>
              <a:endParaRPr kumimoji="1" lang="en-US" altLang="en-US" sz="1800"/>
            </a:p>
          </p:txBody>
        </p:sp>
        <p:sp>
          <p:nvSpPr>
            <p:cNvPr id="6" name="Rectangle 4">
              <a:extLst>
                <a:ext uri="{FF2B5EF4-FFF2-40B4-BE49-F238E27FC236}">
                  <a16:creationId xmlns:a16="http://schemas.microsoft.com/office/drawing/2014/main" id="{87011934-422F-6C46-8A0D-0DBBD0166403}"/>
                </a:ext>
              </a:extLst>
            </p:cNvPr>
            <p:cNvSpPr>
              <a:spLocks noChangeArrowheads="1"/>
            </p:cNvSpPr>
            <p:nvPr/>
          </p:nvSpPr>
          <p:spPr bwMode="hidden">
            <a:xfrm>
              <a:off x="0" y="0"/>
              <a:ext cx="5089" cy="126"/>
            </a:xfrm>
            <a:prstGeom prst="rect">
              <a:avLst/>
            </a:prstGeom>
            <a:gradFill rotWithShape="0">
              <a:gsLst>
                <a:gs pos="0">
                  <a:schemeClr val="bg2"/>
                </a:gs>
                <a:gs pos="100000">
                  <a:schemeClr val="bg1"/>
                </a:gs>
              </a:gsLst>
              <a:lin ang="540000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algn="ctr" eaLnBrk="1" hangingPunct="1"/>
              <a:endParaRPr kumimoji="1" lang="en-US" altLang="en-US" sz="1800"/>
            </a:p>
          </p:txBody>
        </p:sp>
        <p:sp>
          <p:nvSpPr>
            <p:cNvPr id="7" name="Rectangle 5">
              <a:extLst>
                <a:ext uri="{FF2B5EF4-FFF2-40B4-BE49-F238E27FC236}">
                  <a16:creationId xmlns:a16="http://schemas.microsoft.com/office/drawing/2014/main" id="{18CCEDF7-45E7-DE44-B272-89876439DA62}"/>
                </a:ext>
              </a:extLst>
            </p:cNvPr>
            <p:cNvSpPr>
              <a:spLocks noChangeArrowheads="1"/>
            </p:cNvSpPr>
            <p:nvPr/>
          </p:nvSpPr>
          <p:spPr bwMode="auto">
            <a:xfrm>
              <a:off x="5010" y="0"/>
              <a:ext cx="758" cy="4320"/>
            </a:xfrm>
            <a:prstGeom prst="rect">
              <a:avLst/>
            </a:prstGeom>
            <a:gradFill rotWithShape="0">
              <a:gsLst>
                <a:gs pos="0">
                  <a:schemeClr val="accent1">
                    <a:gamma/>
                    <a:shade val="84706"/>
                    <a:invGamma/>
                  </a:schemeClr>
                </a:gs>
                <a:gs pos="50000">
                  <a:schemeClr val="accent1"/>
                </a:gs>
                <a:gs pos="100000">
                  <a:schemeClr val="accent1">
                    <a:gamma/>
                    <a:shade val="84706"/>
                    <a:invGamma/>
                  </a:schemeClr>
                </a:gs>
              </a:gsLst>
              <a:lin ang="5400000" scaled="1"/>
            </a:gradFill>
            <a:ln w="9525">
              <a:noFill/>
              <a:miter lim="800000"/>
              <a:headEnd/>
              <a:tailEnd/>
            </a:ln>
            <a:effectLst/>
          </p:spPr>
          <p:txBody>
            <a:bodyPr wrap="none" anchor="ctr"/>
            <a:lstStyle/>
            <a:p>
              <a:pPr algn="ctr" eaLnBrk="1" hangingPunct="1">
                <a:defRPr/>
              </a:pPr>
              <a:endParaRPr kumimoji="1" lang="en-US" sz="1800">
                <a:latin typeface="Arial" charset="0"/>
                <a:ea typeface="ＭＳ Ｐゴシック" charset="-128"/>
                <a:cs typeface="ＭＳ Ｐゴシック" charset="-128"/>
              </a:endParaRPr>
            </a:p>
          </p:txBody>
        </p:sp>
        <p:grpSp>
          <p:nvGrpSpPr>
            <p:cNvPr id="8" name="Group 6">
              <a:extLst>
                <a:ext uri="{FF2B5EF4-FFF2-40B4-BE49-F238E27FC236}">
                  <a16:creationId xmlns:a16="http://schemas.microsoft.com/office/drawing/2014/main" id="{A65B6596-4843-C942-9F04-6EB1F160FFA0}"/>
                </a:ext>
              </a:extLst>
            </p:cNvPr>
            <p:cNvGrpSpPr>
              <a:grpSpLocks/>
            </p:cNvGrpSpPr>
            <p:nvPr/>
          </p:nvGrpSpPr>
          <p:grpSpPr bwMode="auto">
            <a:xfrm>
              <a:off x="4944" y="-5"/>
              <a:ext cx="816" cy="3980"/>
              <a:chOff x="4944" y="-5"/>
              <a:chExt cx="816" cy="3980"/>
            </a:xfrm>
          </p:grpSpPr>
          <p:grpSp>
            <p:nvGrpSpPr>
              <p:cNvPr id="20" name="Group 7">
                <a:extLst>
                  <a:ext uri="{FF2B5EF4-FFF2-40B4-BE49-F238E27FC236}">
                    <a16:creationId xmlns:a16="http://schemas.microsoft.com/office/drawing/2014/main" id="{A89A5C8D-1927-2A43-A960-B99480A31406}"/>
                  </a:ext>
                </a:extLst>
              </p:cNvPr>
              <p:cNvGrpSpPr>
                <a:grpSpLocks/>
              </p:cNvGrpSpPr>
              <p:nvPr userDrawn="1"/>
            </p:nvGrpSpPr>
            <p:grpSpPr bwMode="auto">
              <a:xfrm>
                <a:off x="5280" y="-5"/>
                <a:ext cx="480" cy="1436"/>
                <a:chOff x="5280" y="-5"/>
                <a:chExt cx="480" cy="1436"/>
              </a:xfrm>
            </p:grpSpPr>
            <p:grpSp>
              <p:nvGrpSpPr>
                <p:cNvPr id="41" name="Group 8">
                  <a:extLst>
                    <a:ext uri="{FF2B5EF4-FFF2-40B4-BE49-F238E27FC236}">
                      <a16:creationId xmlns:a16="http://schemas.microsoft.com/office/drawing/2014/main" id="{EBA2A6A8-886A-7646-9DDA-EC991D1DAA06}"/>
                    </a:ext>
                  </a:extLst>
                </p:cNvPr>
                <p:cNvGrpSpPr>
                  <a:grpSpLocks/>
                </p:cNvGrpSpPr>
                <p:nvPr userDrawn="1"/>
              </p:nvGrpSpPr>
              <p:grpSpPr bwMode="auto">
                <a:xfrm rot="-5400000">
                  <a:off x="5486" y="-4"/>
                  <a:ext cx="177" cy="176"/>
                  <a:chOff x="1682" y="330"/>
                  <a:chExt cx="1720" cy="2560"/>
                </a:xfrm>
              </p:grpSpPr>
              <p:grpSp>
                <p:nvGrpSpPr>
                  <p:cNvPr id="50" name="Group 9">
                    <a:extLst>
                      <a:ext uri="{FF2B5EF4-FFF2-40B4-BE49-F238E27FC236}">
                        <a16:creationId xmlns:a16="http://schemas.microsoft.com/office/drawing/2014/main" id="{FA9976C7-F310-ED41-A141-D4584CA1F40F}"/>
                      </a:ext>
                    </a:extLst>
                  </p:cNvPr>
                  <p:cNvGrpSpPr>
                    <a:grpSpLocks/>
                  </p:cNvGrpSpPr>
                  <p:nvPr/>
                </p:nvGrpSpPr>
                <p:grpSpPr bwMode="auto">
                  <a:xfrm>
                    <a:off x="1682" y="330"/>
                    <a:ext cx="1720" cy="2560"/>
                    <a:chOff x="1682" y="330"/>
                    <a:chExt cx="1720" cy="2560"/>
                  </a:xfrm>
                </p:grpSpPr>
                <p:sp>
                  <p:nvSpPr>
                    <p:cNvPr id="57" name="Freeform 10">
                      <a:extLst>
                        <a:ext uri="{FF2B5EF4-FFF2-40B4-BE49-F238E27FC236}">
                          <a16:creationId xmlns:a16="http://schemas.microsoft.com/office/drawing/2014/main" id="{F36C6A0E-E80B-DC45-A7AE-2A6A91E88EE5}"/>
                        </a:ext>
                      </a:extLst>
                    </p:cNvPr>
                    <p:cNvSpPr>
                      <a:spLocks/>
                    </p:cNvSpPr>
                    <p:nvPr/>
                  </p:nvSpPr>
                  <p:spPr bwMode="auto">
                    <a:xfrm>
                      <a:off x="2182" y="337"/>
                      <a:ext cx="1234" cy="2560"/>
                    </a:xfrm>
                    <a:custGeom>
                      <a:avLst/>
                      <a:gdLst>
                        <a:gd name="T0" fmla="*/ 337 w 1231"/>
                        <a:gd name="T1" fmla="*/ 283 h 2560"/>
                        <a:gd name="T2" fmla="*/ 415 w 1231"/>
                        <a:gd name="T3" fmla="*/ 115 h 2560"/>
                        <a:gd name="T4" fmla="*/ 583 w 1231"/>
                        <a:gd name="T5" fmla="*/ 7 h 2560"/>
                        <a:gd name="T6" fmla="*/ 895 w 1231"/>
                        <a:gd name="T7" fmla="*/ 61 h 2560"/>
                        <a:gd name="T8" fmla="*/ 1051 w 1231"/>
                        <a:gd name="T9" fmla="*/ 349 h 2560"/>
                        <a:gd name="T10" fmla="*/ 979 w 1231"/>
                        <a:gd name="T11" fmla="*/ 769 h 2560"/>
                        <a:gd name="T12" fmla="*/ 943 w 1231"/>
                        <a:gd name="T13" fmla="*/ 943 h 2560"/>
                        <a:gd name="T14" fmla="*/ 1105 w 1231"/>
                        <a:gd name="T15" fmla="*/ 1075 h 2560"/>
                        <a:gd name="T16" fmla="*/ 1231 w 1231"/>
                        <a:gd name="T17" fmla="*/ 1525 h 2560"/>
                        <a:gd name="T18" fmla="*/ 1123 w 1231"/>
                        <a:gd name="T19" fmla="*/ 1969 h 2560"/>
                        <a:gd name="T20" fmla="*/ 907 w 1231"/>
                        <a:gd name="T21" fmla="*/ 2077 h 2560"/>
                        <a:gd name="T22" fmla="*/ 721 w 1231"/>
                        <a:gd name="T23" fmla="*/ 2059 h 2560"/>
                        <a:gd name="T24" fmla="*/ 655 w 1231"/>
                        <a:gd name="T25" fmla="*/ 2251 h 2560"/>
                        <a:gd name="T26" fmla="*/ 529 w 1231"/>
                        <a:gd name="T27" fmla="*/ 2527 h 2560"/>
                        <a:gd name="T28" fmla="*/ 211 w 1231"/>
                        <a:gd name="T29" fmla="*/ 2509 h 2560"/>
                        <a:gd name="T30" fmla="*/ 31 w 1231"/>
                        <a:gd name="T31" fmla="*/ 2227 h 2560"/>
                        <a:gd name="T32" fmla="*/ 25 w 1231"/>
                        <a:gd name="T33" fmla="*/ 1969 h 2560"/>
                        <a:gd name="T34" fmla="*/ 145 w 1231"/>
                        <a:gd name="T35" fmla="*/ 1651 h 2560"/>
                        <a:gd name="T36" fmla="*/ 259 w 1231"/>
                        <a:gd name="T37" fmla="*/ 1513 h 2560"/>
                        <a:gd name="T38" fmla="*/ 217 w 1231"/>
                        <a:gd name="T39" fmla="*/ 1729 h 2560"/>
                        <a:gd name="T40" fmla="*/ 73 w 1231"/>
                        <a:gd name="T41" fmla="*/ 2023 h 2560"/>
                        <a:gd name="T42" fmla="*/ 169 w 1231"/>
                        <a:gd name="T43" fmla="*/ 2323 h 2560"/>
                        <a:gd name="T44" fmla="*/ 439 w 1231"/>
                        <a:gd name="T45" fmla="*/ 2431 h 2560"/>
                        <a:gd name="T46" fmla="*/ 595 w 1231"/>
                        <a:gd name="T47" fmla="*/ 2227 h 2560"/>
                        <a:gd name="T48" fmla="*/ 577 w 1231"/>
                        <a:gd name="T49" fmla="*/ 1807 h 2560"/>
                        <a:gd name="T50" fmla="*/ 493 w 1231"/>
                        <a:gd name="T51" fmla="*/ 1531 h 2560"/>
                        <a:gd name="T52" fmla="*/ 535 w 1231"/>
                        <a:gd name="T53" fmla="*/ 1459 h 2560"/>
                        <a:gd name="T54" fmla="*/ 625 w 1231"/>
                        <a:gd name="T55" fmla="*/ 1633 h 2560"/>
                        <a:gd name="T56" fmla="*/ 721 w 1231"/>
                        <a:gd name="T57" fmla="*/ 1933 h 2560"/>
                        <a:gd name="T58" fmla="*/ 967 w 1231"/>
                        <a:gd name="T59" fmla="*/ 1963 h 2560"/>
                        <a:gd name="T60" fmla="*/ 1135 w 1231"/>
                        <a:gd name="T61" fmla="*/ 1687 h 2560"/>
                        <a:gd name="T62" fmla="*/ 1117 w 1231"/>
                        <a:gd name="T63" fmla="*/ 1273 h 2560"/>
                        <a:gd name="T64" fmla="*/ 883 w 1231"/>
                        <a:gd name="T65" fmla="*/ 1057 h 2560"/>
                        <a:gd name="T66" fmla="*/ 679 w 1231"/>
                        <a:gd name="T67" fmla="*/ 1129 h 2560"/>
                        <a:gd name="T68" fmla="*/ 577 w 1231"/>
                        <a:gd name="T69" fmla="*/ 1117 h 2560"/>
                        <a:gd name="T70" fmla="*/ 619 w 1231"/>
                        <a:gd name="T71" fmla="*/ 1033 h 2560"/>
                        <a:gd name="T72" fmla="*/ 811 w 1231"/>
                        <a:gd name="T73" fmla="*/ 937 h 2560"/>
                        <a:gd name="T74" fmla="*/ 949 w 1231"/>
                        <a:gd name="T75" fmla="*/ 613 h 2560"/>
                        <a:gd name="T76" fmla="*/ 883 w 1231"/>
                        <a:gd name="T77" fmla="*/ 175 h 2560"/>
                        <a:gd name="T78" fmla="*/ 619 w 1231"/>
                        <a:gd name="T79" fmla="*/ 103 h 2560"/>
                        <a:gd name="T80" fmla="*/ 391 w 1231"/>
                        <a:gd name="T81" fmla="*/ 355 h 2560"/>
                        <a:gd name="T82" fmla="*/ 403 w 1231"/>
                        <a:gd name="T83" fmla="*/ 763 h 2560"/>
                        <a:gd name="T84" fmla="*/ 343 w 1231"/>
                        <a:gd name="T85" fmla="*/ 949 h 2560"/>
                        <a:gd name="T86" fmla="*/ 289 w 1231"/>
                        <a:gd name="T87" fmla="*/ 685 h 2560"/>
                        <a:gd name="T88" fmla="*/ 307 w 1231"/>
                        <a:gd name="T89" fmla="*/ 367 h 256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231" h="2560">
                          <a:moveTo>
                            <a:pt x="307" y="367"/>
                          </a:moveTo>
                          <a:cubicBezTo>
                            <a:pt x="317" y="336"/>
                            <a:pt x="326" y="303"/>
                            <a:pt x="337" y="283"/>
                          </a:cubicBezTo>
                          <a:cubicBezTo>
                            <a:pt x="348" y="263"/>
                            <a:pt x="360" y="275"/>
                            <a:pt x="373" y="247"/>
                          </a:cubicBezTo>
                          <a:cubicBezTo>
                            <a:pt x="386" y="219"/>
                            <a:pt x="400" y="147"/>
                            <a:pt x="415" y="115"/>
                          </a:cubicBezTo>
                          <a:cubicBezTo>
                            <a:pt x="430" y="83"/>
                            <a:pt x="435" y="73"/>
                            <a:pt x="463" y="55"/>
                          </a:cubicBezTo>
                          <a:cubicBezTo>
                            <a:pt x="491" y="37"/>
                            <a:pt x="536" y="14"/>
                            <a:pt x="583" y="7"/>
                          </a:cubicBezTo>
                          <a:cubicBezTo>
                            <a:pt x="630" y="0"/>
                            <a:pt x="693" y="4"/>
                            <a:pt x="745" y="13"/>
                          </a:cubicBezTo>
                          <a:cubicBezTo>
                            <a:pt x="797" y="22"/>
                            <a:pt x="852" y="34"/>
                            <a:pt x="895" y="61"/>
                          </a:cubicBezTo>
                          <a:cubicBezTo>
                            <a:pt x="938" y="88"/>
                            <a:pt x="977" y="127"/>
                            <a:pt x="1003" y="175"/>
                          </a:cubicBezTo>
                          <a:cubicBezTo>
                            <a:pt x="1029" y="223"/>
                            <a:pt x="1044" y="287"/>
                            <a:pt x="1051" y="349"/>
                          </a:cubicBezTo>
                          <a:cubicBezTo>
                            <a:pt x="1058" y="411"/>
                            <a:pt x="1057" y="477"/>
                            <a:pt x="1045" y="547"/>
                          </a:cubicBezTo>
                          <a:cubicBezTo>
                            <a:pt x="1033" y="617"/>
                            <a:pt x="995" y="712"/>
                            <a:pt x="979" y="769"/>
                          </a:cubicBezTo>
                          <a:cubicBezTo>
                            <a:pt x="963" y="826"/>
                            <a:pt x="955" y="860"/>
                            <a:pt x="949" y="889"/>
                          </a:cubicBezTo>
                          <a:cubicBezTo>
                            <a:pt x="943" y="918"/>
                            <a:pt x="936" y="925"/>
                            <a:pt x="943" y="943"/>
                          </a:cubicBezTo>
                          <a:cubicBezTo>
                            <a:pt x="950" y="961"/>
                            <a:pt x="964" y="975"/>
                            <a:pt x="991" y="997"/>
                          </a:cubicBezTo>
                          <a:cubicBezTo>
                            <a:pt x="1018" y="1019"/>
                            <a:pt x="1069" y="1033"/>
                            <a:pt x="1105" y="1075"/>
                          </a:cubicBezTo>
                          <a:cubicBezTo>
                            <a:pt x="1141" y="1117"/>
                            <a:pt x="1186" y="1174"/>
                            <a:pt x="1207" y="1249"/>
                          </a:cubicBezTo>
                          <a:cubicBezTo>
                            <a:pt x="1228" y="1324"/>
                            <a:pt x="1231" y="1441"/>
                            <a:pt x="1231" y="1525"/>
                          </a:cubicBezTo>
                          <a:cubicBezTo>
                            <a:pt x="1231" y="1609"/>
                            <a:pt x="1225" y="1679"/>
                            <a:pt x="1207" y="1753"/>
                          </a:cubicBezTo>
                          <a:cubicBezTo>
                            <a:pt x="1189" y="1827"/>
                            <a:pt x="1153" y="1917"/>
                            <a:pt x="1123" y="1969"/>
                          </a:cubicBezTo>
                          <a:cubicBezTo>
                            <a:pt x="1093" y="2021"/>
                            <a:pt x="1063" y="2047"/>
                            <a:pt x="1027" y="2065"/>
                          </a:cubicBezTo>
                          <a:cubicBezTo>
                            <a:pt x="991" y="2083"/>
                            <a:pt x="951" y="2079"/>
                            <a:pt x="907" y="2077"/>
                          </a:cubicBezTo>
                          <a:cubicBezTo>
                            <a:pt x="863" y="2075"/>
                            <a:pt x="794" y="2056"/>
                            <a:pt x="763" y="2053"/>
                          </a:cubicBezTo>
                          <a:cubicBezTo>
                            <a:pt x="732" y="2050"/>
                            <a:pt x="733" y="2050"/>
                            <a:pt x="721" y="2059"/>
                          </a:cubicBezTo>
                          <a:cubicBezTo>
                            <a:pt x="709" y="2068"/>
                            <a:pt x="702" y="2075"/>
                            <a:pt x="691" y="2107"/>
                          </a:cubicBezTo>
                          <a:cubicBezTo>
                            <a:pt x="680" y="2139"/>
                            <a:pt x="665" y="2205"/>
                            <a:pt x="655" y="2251"/>
                          </a:cubicBezTo>
                          <a:cubicBezTo>
                            <a:pt x="645" y="2297"/>
                            <a:pt x="652" y="2337"/>
                            <a:pt x="631" y="2383"/>
                          </a:cubicBezTo>
                          <a:cubicBezTo>
                            <a:pt x="610" y="2429"/>
                            <a:pt x="574" y="2498"/>
                            <a:pt x="529" y="2527"/>
                          </a:cubicBezTo>
                          <a:cubicBezTo>
                            <a:pt x="484" y="2556"/>
                            <a:pt x="414" y="2560"/>
                            <a:pt x="361" y="2557"/>
                          </a:cubicBezTo>
                          <a:cubicBezTo>
                            <a:pt x="308" y="2554"/>
                            <a:pt x="256" y="2537"/>
                            <a:pt x="211" y="2509"/>
                          </a:cubicBezTo>
                          <a:cubicBezTo>
                            <a:pt x="166" y="2481"/>
                            <a:pt x="121" y="2436"/>
                            <a:pt x="91" y="2389"/>
                          </a:cubicBezTo>
                          <a:cubicBezTo>
                            <a:pt x="61" y="2342"/>
                            <a:pt x="46" y="2275"/>
                            <a:pt x="31" y="2227"/>
                          </a:cubicBezTo>
                          <a:cubicBezTo>
                            <a:pt x="16" y="2179"/>
                            <a:pt x="2" y="2144"/>
                            <a:pt x="1" y="2101"/>
                          </a:cubicBezTo>
                          <a:cubicBezTo>
                            <a:pt x="0" y="2058"/>
                            <a:pt x="13" y="2018"/>
                            <a:pt x="25" y="1969"/>
                          </a:cubicBezTo>
                          <a:cubicBezTo>
                            <a:pt x="37" y="1920"/>
                            <a:pt x="53" y="1860"/>
                            <a:pt x="73" y="1807"/>
                          </a:cubicBezTo>
                          <a:cubicBezTo>
                            <a:pt x="93" y="1754"/>
                            <a:pt x="122" y="1698"/>
                            <a:pt x="145" y="1651"/>
                          </a:cubicBezTo>
                          <a:cubicBezTo>
                            <a:pt x="168" y="1604"/>
                            <a:pt x="192" y="1548"/>
                            <a:pt x="211" y="1525"/>
                          </a:cubicBezTo>
                          <a:cubicBezTo>
                            <a:pt x="230" y="1502"/>
                            <a:pt x="249" y="1502"/>
                            <a:pt x="259" y="1513"/>
                          </a:cubicBezTo>
                          <a:cubicBezTo>
                            <a:pt x="269" y="1524"/>
                            <a:pt x="278" y="1555"/>
                            <a:pt x="271" y="1591"/>
                          </a:cubicBezTo>
                          <a:cubicBezTo>
                            <a:pt x="264" y="1627"/>
                            <a:pt x="242" y="1682"/>
                            <a:pt x="217" y="1729"/>
                          </a:cubicBezTo>
                          <a:cubicBezTo>
                            <a:pt x="192" y="1776"/>
                            <a:pt x="145" y="1824"/>
                            <a:pt x="121" y="1873"/>
                          </a:cubicBezTo>
                          <a:cubicBezTo>
                            <a:pt x="97" y="1922"/>
                            <a:pt x="76" y="1970"/>
                            <a:pt x="73" y="2023"/>
                          </a:cubicBezTo>
                          <a:cubicBezTo>
                            <a:pt x="70" y="2076"/>
                            <a:pt x="87" y="2141"/>
                            <a:pt x="103" y="2191"/>
                          </a:cubicBezTo>
                          <a:cubicBezTo>
                            <a:pt x="119" y="2241"/>
                            <a:pt x="140" y="2285"/>
                            <a:pt x="169" y="2323"/>
                          </a:cubicBezTo>
                          <a:cubicBezTo>
                            <a:pt x="198" y="2361"/>
                            <a:pt x="232" y="2401"/>
                            <a:pt x="277" y="2419"/>
                          </a:cubicBezTo>
                          <a:cubicBezTo>
                            <a:pt x="322" y="2437"/>
                            <a:pt x="395" y="2440"/>
                            <a:pt x="439" y="2431"/>
                          </a:cubicBezTo>
                          <a:cubicBezTo>
                            <a:pt x="483" y="2422"/>
                            <a:pt x="515" y="2399"/>
                            <a:pt x="541" y="2365"/>
                          </a:cubicBezTo>
                          <a:cubicBezTo>
                            <a:pt x="567" y="2331"/>
                            <a:pt x="583" y="2280"/>
                            <a:pt x="595" y="2227"/>
                          </a:cubicBezTo>
                          <a:cubicBezTo>
                            <a:pt x="607" y="2174"/>
                            <a:pt x="616" y="2117"/>
                            <a:pt x="613" y="2047"/>
                          </a:cubicBezTo>
                          <a:cubicBezTo>
                            <a:pt x="610" y="1977"/>
                            <a:pt x="589" y="1871"/>
                            <a:pt x="577" y="1807"/>
                          </a:cubicBezTo>
                          <a:cubicBezTo>
                            <a:pt x="565" y="1743"/>
                            <a:pt x="555" y="1709"/>
                            <a:pt x="541" y="1663"/>
                          </a:cubicBezTo>
                          <a:cubicBezTo>
                            <a:pt x="527" y="1617"/>
                            <a:pt x="502" y="1561"/>
                            <a:pt x="493" y="1531"/>
                          </a:cubicBezTo>
                          <a:cubicBezTo>
                            <a:pt x="484" y="1501"/>
                            <a:pt x="480" y="1495"/>
                            <a:pt x="487" y="1483"/>
                          </a:cubicBezTo>
                          <a:cubicBezTo>
                            <a:pt x="494" y="1471"/>
                            <a:pt x="519" y="1455"/>
                            <a:pt x="535" y="1459"/>
                          </a:cubicBezTo>
                          <a:cubicBezTo>
                            <a:pt x="551" y="1463"/>
                            <a:pt x="568" y="1478"/>
                            <a:pt x="583" y="1507"/>
                          </a:cubicBezTo>
                          <a:cubicBezTo>
                            <a:pt x="598" y="1536"/>
                            <a:pt x="610" y="1583"/>
                            <a:pt x="625" y="1633"/>
                          </a:cubicBezTo>
                          <a:cubicBezTo>
                            <a:pt x="640" y="1683"/>
                            <a:pt x="657" y="1757"/>
                            <a:pt x="673" y="1807"/>
                          </a:cubicBezTo>
                          <a:cubicBezTo>
                            <a:pt x="689" y="1857"/>
                            <a:pt x="697" y="1905"/>
                            <a:pt x="721" y="1933"/>
                          </a:cubicBezTo>
                          <a:cubicBezTo>
                            <a:pt x="745" y="1961"/>
                            <a:pt x="776" y="1970"/>
                            <a:pt x="817" y="1975"/>
                          </a:cubicBezTo>
                          <a:cubicBezTo>
                            <a:pt x="858" y="1980"/>
                            <a:pt x="926" y="1980"/>
                            <a:pt x="967" y="1963"/>
                          </a:cubicBezTo>
                          <a:cubicBezTo>
                            <a:pt x="1008" y="1946"/>
                            <a:pt x="1035" y="1919"/>
                            <a:pt x="1063" y="1873"/>
                          </a:cubicBezTo>
                          <a:cubicBezTo>
                            <a:pt x="1091" y="1827"/>
                            <a:pt x="1122" y="1761"/>
                            <a:pt x="1135" y="1687"/>
                          </a:cubicBezTo>
                          <a:cubicBezTo>
                            <a:pt x="1148" y="1613"/>
                            <a:pt x="1144" y="1498"/>
                            <a:pt x="1141" y="1429"/>
                          </a:cubicBezTo>
                          <a:cubicBezTo>
                            <a:pt x="1138" y="1360"/>
                            <a:pt x="1140" y="1325"/>
                            <a:pt x="1117" y="1273"/>
                          </a:cubicBezTo>
                          <a:cubicBezTo>
                            <a:pt x="1094" y="1221"/>
                            <a:pt x="1042" y="1153"/>
                            <a:pt x="1003" y="1117"/>
                          </a:cubicBezTo>
                          <a:cubicBezTo>
                            <a:pt x="964" y="1081"/>
                            <a:pt x="919" y="1064"/>
                            <a:pt x="883" y="1057"/>
                          </a:cubicBezTo>
                          <a:cubicBezTo>
                            <a:pt x="847" y="1050"/>
                            <a:pt x="821" y="1063"/>
                            <a:pt x="787" y="1075"/>
                          </a:cubicBezTo>
                          <a:cubicBezTo>
                            <a:pt x="753" y="1087"/>
                            <a:pt x="706" y="1117"/>
                            <a:pt x="679" y="1129"/>
                          </a:cubicBezTo>
                          <a:cubicBezTo>
                            <a:pt x="652" y="1141"/>
                            <a:pt x="642" y="1149"/>
                            <a:pt x="625" y="1147"/>
                          </a:cubicBezTo>
                          <a:cubicBezTo>
                            <a:pt x="608" y="1145"/>
                            <a:pt x="584" y="1130"/>
                            <a:pt x="577" y="1117"/>
                          </a:cubicBezTo>
                          <a:cubicBezTo>
                            <a:pt x="570" y="1104"/>
                            <a:pt x="576" y="1083"/>
                            <a:pt x="583" y="1069"/>
                          </a:cubicBezTo>
                          <a:cubicBezTo>
                            <a:pt x="590" y="1055"/>
                            <a:pt x="599" y="1043"/>
                            <a:pt x="619" y="1033"/>
                          </a:cubicBezTo>
                          <a:cubicBezTo>
                            <a:pt x="639" y="1023"/>
                            <a:pt x="671" y="1025"/>
                            <a:pt x="703" y="1009"/>
                          </a:cubicBezTo>
                          <a:cubicBezTo>
                            <a:pt x="735" y="993"/>
                            <a:pt x="780" y="965"/>
                            <a:pt x="811" y="937"/>
                          </a:cubicBezTo>
                          <a:cubicBezTo>
                            <a:pt x="842" y="909"/>
                            <a:pt x="866" y="895"/>
                            <a:pt x="889" y="841"/>
                          </a:cubicBezTo>
                          <a:cubicBezTo>
                            <a:pt x="912" y="787"/>
                            <a:pt x="939" y="696"/>
                            <a:pt x="949" y="613"/>
                          </a:cubicBezTo>
                          <a:cubicBezTo>
                            <a:pt x="959" y="530"/>
                            <a:pt x="960" y="416"/>
                            <a:pt x="949" y="343"/>
                          </a:cubicBezTo>
                          <a:cubicBezTo>
                            <a:pt x="938" y="270"/>
                            <a:pt x="914" y="215"/>
                            <a:pt x="883" y="175"/>
                          </a:cubicBezTo>
                          <a:cubicBezTo>
                            <a:pt x="852" y="135"/>
                            <a:pt x="807" y="115"/>
                            <a:pt x="763" y="103"/>
                          </a:cubicBezTo>
                          <a:cubicBezTo>
                            <a:pt x="719" y="91"/>
                            <a:pt x="665" y="90"/>
                            <a:pt x="619" y="103"/>
                          </a:cubicBezTo>
                          <a:cubicBezTo>
                            <a:pt x="573" y="116"/>
                            <a:pt x="525" y="139"/>
                            <a:pt x="487" y="181"/>
                          </a:cubicBezTo>
                          <a:cubicBezTo>
                            <a:pt x="449" y="223"/>
                            <a:pt x="412" y="301"/>
                            <a:pt x="391" y="355"/>
                          </a:cubicBezTo>
                          <a:cubicBezTo>
                            <a:pt x="370" y="409"/>
                            <a:pt x="359" y="437"/>
                            <a:pt x="361" y="505"/>
                          </a:cubicBezTo>
                          <a:cubicBezTo>
                            <a:pt x="363" y="573"/>
                            <a:pt x="399" y="691"/>
                            <a:pt x="403" y="763"/>
                          </a:cubicBezTo>
                          <a:cubicBezTo>
                            <a:pt x="407" y="835"/>
                            <a:pt x="395" y="906"/>
                            <a:pt x="385" y="937"/>
                          </a:cubicBezTo>
                          <a:cubicBezTo>
                            <a:pt x="375" y="968"/>
                            <a:pt x="356" y="957"/>
                            <a:pt x="343" y="949"/>
                          </a:cubicBezTo>
                          <a:cubicBezTo>
                            <a:pt x="330" y="941"/>
                            <a:pt x="316" y="933"/>
                            <a:pt x="307" y="889"/>
                          </a:cubicBezTo>
                          <a:cubicBezTo>
                            <a:pt x="298" y="845"/>
                            <a:pt x="294" y="755"/>
                            <a:pt x="289" y="685"/>
                          </a:cubicBezTo>
                          <a:cubicBezTo>
                            <a:pt x="284" y="615"/>
                            <a:pt x="273" y="523"/>
                            <a:pt x="277" y="469"/>
                          </a:cubicBezTo>
                          <a:cubicBezTo>
                            <a:pt x="281" y="415"/>
                            <a:pt x="297" y="398"/>
                            <a:pt x="307" y="367"/>
                          </a:cubicBezTo>
                          <a:close/>
                        </a:path>
                      </a:pathLst>
                    </a:custGeom>
                    <a:solidFill>
                      <a:srgbClr val="E7D6B7"/>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58" name="Freeform 11">
                      <a:extLst>
                        <a:ext uri="{FF2B5EF4-FFF2-40B4-BE49-F238E27FC236}">
                          <a16:creationId xmlns:a16="http://schemas.microsoft.com/office/drawing/2014/main" id="{B22174BC-BC82-CA4A-B106-74A25815D038}"/>
                        </a:ext>
                      </a:extLst>
                    </p:cNvPr>
                    <p:cNvSpPr>
                      <a:spLocks/>
                    </p:cNvSpPr>
                    <p:nvPr/>
                  </p:nvSpPr>
                  <p:spPr bwMode="auto">
                    <a:xfrm>
                      <a:off x="1687" y="337"/>
                      <a:ext cx="865" cy="2065"/>
                    </a:xfrm>
                    <a:custGeom>
                      <a:avLst/>
                      <a:gdLst>
                        <a:gd name="T0" fmla="*/ 785 w 865"/>
                        <a:gd name="T1" fmla="*/ 530 h 2071"/>
                        <a:gd name="T2" fmla="*/ 797 w 865"/>
                        <a:gd name="T3" fmla="*/ 350 h 2071"/>
                        <a:gd name="T4" fmla="*/ 863 w 865"/>
                        <a:gd name="T5" fmla="*/ 206 h 2071"/>
                        <a:gd name="T6" fmla="*/ 809 w 865"/>
                        <a:gd name="T7" fmla="*/ 218 h 2071"/>
                        <a:gd name="T8" fmla="*/ 749 w 865"/>
                        <a:gd name="T9" fmla="*/ 218 h 2071"/>
                        <a:gd name="T10" fmla="*/ 683 w 865"/>
                        <a:gd name="T11" fmla="*/ 116 h 2071"/>
                        <a:gd name="T12" fmla="*/ 611 w 865"/>
                        <a:gd name="T13" fmla="*/ 32 h 2071"/>
                        <a:gd name="T14" fmla="*/ 509 w 865"/>
                        <a:gd name="T15" fmla="*/ 2 h 2071"/>
                        <a:gd name="T16" fmla="*/ 407 w 865"/>
                        <a:gd name="T17" fmla="*/ 20 h 2071"/>
                        <a:gd name="T18" fmla="*/ 281 w 865"/>
                        <a:gd name="T19" fmla="*/ 74 h 2071"/>
                        <a:gd name="T20" fmla="*/ 173 w 865"/>
                        <a:gd name="T21" fmla="*/ 206 h 2071"/>
                        <a:gd name="T22" fmla="*/ 119 w 865"/>
                        <a:gd name="T23" fmla="*/ 404 h 2071"/>
                        <a:gd name="T24" fmla="*/ 131 w 865"/>
                        <a:gd name="T25" fmla="*/ 590 h 2071"/>
                        <a:gd name="T26" fmla="*/ 173 w 865"/>
                        <a:gd name="T27" fmla="*/ 782 h 2071"/>
                        <a:gd name="T28" fmla="*/ 197 w 865"/>
                        <a:gd name="T29" fmla="*/ 884 h 2071"/>
                        <a:gd name="T30" fmla="*/ 167 w 865"/>
                        <a:gd name="T31" fmla="*/ 986 h 2071"/>
                        <a:gd name="T32" fmla="*/ 65 w 865"/>
                        <a:gd name="T33" fmla="*/ 1124 h 2071"/>
                        <a:gd name="T34" fmla="*/ 17 w 865"/>
                        <a:gd name="T35" fmla="*/ 1298 h 2071"/>
                        <a:gd name="T36" fmla="*/ 5 w 865"/>
                        <a:gd name="T37" fmla="*/ 1550 h 2071"/>
                        <a:gd name="T38" fmla="*/ 47 w 865"/>
                        <a:gd name="T39" fmla="*/ 1748 h 2071"/>
                        <a:gd name="T40" fmla="*/ 131 w 865"/>
                        <a:gd name="T41" fmla="*/ 1898 h 2071"/>
                        <a:gd name="T42" fmla="*/ 299 w 865"/>
                        <a:gd name="T43" fmla="*/ 1988 h 2071"/>
                        <a:gd name="T44" fmla="*/ 425 w 865"/>
                        <a:gd name="T45" fmla="*/ 1982 h 2071"/>
                        <a:gd name="T46" fmla="*/ 467 w 865"/>
                        <a:gd name="T47" fmla="*/ 1994 h 2071"/>
                        <a:gd name="T48" fmla="*/ 497 w 865"/>
                        <a:gd name="T49" fmla="*/ 2066 h 2071"/>
                        <a:gd name="T50" fmla="*/ 497 w 865"/>
                        <a:gd name="T51" fmla="*/ 1964 h 2071"/>
                        <a:gd name="T52" fmla="*/ 557 w 865"/>
                        <a:gd name="T53" fmla="*/ 1778 h 2071"/>
                        <a:gd name="T54" fmla="*/ 617 w 865"/>
                        <a:gd name="T55" fmla="*/ 1658 h 2071"/>
                        <a:gd name="T56" fmla="*/ 581 w 865"/>
                        <a:gd name="T57" fmla="*/ 1700 h 2071"/>
                        <a:gd name="T58" fmla="*/ 515 w 865"/>
                        <a:gd name="T59" fmla="*/ 1820 h 2071"/>
                        <a:gd name="T60" fmla="*/ 407 w 865"/>
                        <a:gd name="T61" fmla="*/ 1904 h 2071"/>
                        <a:gd name="T62" fmla="*/ 269 w 865"/>
                        <a:gd name="T63" fmla="*/ 1898 h 2071"/>
                        <a:gd name="T64" fmla="*/ 179 w 865"/>
                        <a:gd name="T65" fmla="*/ 1814 h 2071"/>
                        <a:gd name="T66" fmla="*/ 113 w 865"/>
                        <a:gd name="T67" fmla="*/ 1640 h 2071"/>
                        <a:gd name="T68" fmla="*/ 107 w 865"/>
                        <a:gd name="T69" fmla="*/ 1394 h 2071"/>
                        <a:gd name="T70" fmla="*/ 137 w 865"/>
                        <a:gd name="T71" fmla="*/ 1190 h 2071"/>
                        <a:gd name="T72" fmla="*/ 203 w 865"/>
                        <a:gd name="T73" fmla="*/ 1070 h 2071"/>
                        <a:gd name="T74" fmla="*/ 323 w 865"/>
                        <a:gd name="T75" fmla="*/ 1022 h 2071"/>
                        <a:gd name="T76" fmla="*/ 509 w 865"/>
                        <a:gd name="T77" fmla="*/ 1076 h 2071"/>
                        <a:gd name="T78" fmla="*/ 611 w 865"/>
                        <a:gd name="T79" fmla="*/ 1124 h 2071"/>
                        <a:gd name="T80" fmla="*/ 665 w 865"/>
                        <a:gd name="T81" fmla="*/ 1100 h 2071"/>
                        <a:gd name="T82" fmla="*/ 659 w 865"/>
                        <a:gd name="T83" fmla="*/ 1046 h 2071"/>
                        <a:gd name="T84" fmla="*/ 611 w 865"/>
                        <a:gd name="T85" fmla="*/ 1004 h 2071"/>
                        <a:gd name="T86" fmla="*/ 497 w 865"/>
                        <a:gd name="T87" fmla="*/ 980 h 2071"/>
                        <a:gd name="T88" fmla="*/ 323 w 865"/>
                        <a:gd name="T89" fmla="*/ 896 h 2071"/>
                        <a:gd name="T90" fmla="*/ 233 w 865"/>
                        <a:gd name="T91" fmla="*/ 680 h 2071"/>
                        <a:gd name="T92" fmla="*/ 209 w 865"/>
                        <a:gd name="T93" fmla="*/ 416 h 2071"/>
                        <a:gd name="T94" fmla="*/ 317 w 865"/>
                        <a:gd name="T95" fmla="*/ 170 h 2071"/>
                        <a:gd name="T96" fmla="*/ 485 w 865"/>
                        <a:gd name="T97" fmla="*/ 110 h 2071"/>
                        <a:gd name="T98" fmla="*/ 617 w 865"/>
                        <a:gd name="T99" fmla="*/ 164 h 2071"/>
                        <a:gd name="T100" fmla="*/ 707 w 865"/>
                        <a:gd name="T101" fmla="*/ 290 h 2071"/>
                        <a:gd name="T102" fmla="*/ 737 w 865"/>
                        <a:gd name="T103" fmla="*/ 428 h 2071"/>
                        <a:gd name="T104" fmla="*/ 773 w 865"/>
                        <a:gd name="T105" fmla="*/ 602 h 2071"/>
                        <a:gd name="T106" fmla="*/ 809 w 865"/>
                        <a:gd name="T107" fmla="*/ 584 h 2071"/>
                        <a:gd name="T108" fmla="*/ 785 w 865"/>
                        <a:gd name="T109" fmla="*/ 530 h 2071"/>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865" h="2071">
                          <a:moveTo>
                            <a:pt x="785" y="530"/>
                          </a:moveTo>
                          <a:cubicBezTo>
                            <a:pt x="783" y="491"/>
                            <a:pt x="784" y="404"/>
                            <a:pt x="797" y="350"/>
                          </a:cubicBezTo>
                          <a:cubicBezTo>
                            <a:pt x="810" y="296"/>
                            <a:pt x="861" y="228"/>
                            <a:pt x="863" y="206"/>
                          </a:cubicBezTo>
                          <a:cubicBezTo>
                            <a:pt x="865" y="184"/>
                            <a:pt x="828" y="216"/>
                            <a:pt x="809" y="218"/>
                          </a:cubicBezTo>
                          <a:cubicBezTo>
                            <a:pt x="790" y="220"/>
                            <a:pt x="770" y="235"/>
                            <a:pt x="749" y="218"/>
                          </a:cubicBezTo>
                          <a:cubicBezTo>
                            <a:pt x="728" y="201"/>
                            <a:pt x="706" y="147"/>
                            <a:pt x="683" y="116"/>
                          </a:cubicBezTo>
                          <a:cubicBezTo>
                            <a:pt x="660" y="85"/>
                            <a:pt x="640" y="51"/>
                            <a:pt x="611" y="32"/>
                          </a:cubicBezTo>
                          <a:cubicBezTo>
                            <a:pt x="582" y="13"/>
                            <a:pt x="543" y="4"/>
                            <a:pt x="509" y="2"/>
                          </a:cubicBezTo>
                          <a:cubicBezTo>
                            <a:pt x="475" y="0"/>
                            <a:pt x="445" y="8"/>
                            <a:pt x="407" y="20"/>
                          </a:cubicBezTo>
                          <a:cubicBezTo>
                            <a:pt x="369" y="32"/>
                            <a:pt x="320" y="43"/>
                            <a:pt x="281" y="74"/>
                          </a:cubicBezTo>
                          <a:cubicBezTo>
                            <a:pt x="242" y="105"/>
                            <a:pt x="200" y="151"/>
                            <a:pt x="173" y="206"/>
                          </a:cubicBezTo>
                          <a:cubicBezTo>
                            <a:pt x="146" y="261"/>
                            <a:pt x="126" y="340"/>
                            <a:pt x="119" y="404"/>
                          </a:cubicBezTo>
                          <a:cubicBezTo>
                            <a:pt x="112" y="468"/>
                            <a:pt x="122" y="527"/>
                            <a:pt x="131" y="590"/>
                          </a:cubicBezTo>
                          <a:cubicBezTo>
                            <a:pt x="140" y="653"/>
                            <a:pt x="162" y="733"/>
                            <a:pt x="173" y="782"/>
                          </a:cubicBezTo>
                          <a:cubicBezTo>
                            <a:pt x="184" y="831"/>
                            <a:pt x="198" y="850"/>
                            <a:pt x="197" y="884"/>
                          </a:cubicBezTo>
                          <a:cubicBezTo>
                            <a:pt x="196" y="918"/>
                            <a:pt x="189" y="946"/>
                            <a:pt x="167" y="986"/>
                          </a:cubicBezTo>
                          <a:cubicBezTo>
                            <a:pt x="145" y="1026"/>
                            <a:pt x="90" y="1072"/>
                            <a:pt x="65" y="1124"/>
                          </a:cubicBezTo>
                          <a:cubicBezTo>
                            <a:pt x="40" y="1176"/>
                            <a:pt x="27" y="1227"/>
                            <a:pt x="17" y="1298"/>
                          </a:cubicBezTo>
                          <a:cubicBezTo>
                            <a:pt x="7" y="1369"/>
                            <a:pt x="0" y="1475"/>
                            <a:pt x="5" y="1550"/>
                          </a:cubicBezTo>
                          <a:cubicBezTo>
                            <a:pt x="10" y="1625"/>
                            <a:pt x="26" y="1690"/>
                            <a:pt x="47" y="1748"/>
                          </a:cubicBezTo>
                          <a:cubicBezTo>
                            <a:pt x="68" y="1806"/>
                            <a:pt x="89" y="1858"/>
                            <a:pt x="131" y="1898"/>
                          </a:cubicBezTo>
                          <a:cubicBezTo>
                            <a:pt x="173" y="1938"/>
                            <a:pt x="250" y="1974"/>
                            <a:pt x="299" y="1988"/>
                          </a:cubicBezTo>
                          <a:cubicBezTo>
                            <a:pt x="348" y="2002"/>
                            <a:pt x="397" y="1981"/>
                            <a:pt x="425" y="1982"/>
                          </a:cubicBezTo>
                          <a:cubicBezTo>
                            <a:pt x="453" y="1983"/>
                            <a:pt x="455" y="1980"/>
                            <a:pt x="467" y="1994"/>
                          </a:cubicBezTo>
                          <a:cubicBezTo>
                            <a:pt x="479" y="2008"/>
                            <a:pt x="492" y="2071"/>
                            <a:pt x="497" y="2066"/>
                          </a:cubicBezTo>
                          <a:cubicBezTo>
                            <a:pt x="502" y="2061"/>
                            <a:pt x="487" y="2012"/>
                            <a:pt x="497" y="1964"/>
                          </a:cubicBezTo>
                          <a:cubicBezTo>
                            <a:pt x="507" y="1916"/>
                            <a:pt x="537" y="1829"/>
                            <a:pt x="557" y="1778"/>
                          </a:cubicBezTo>
                          <a:cubicBezTo>
                            <a:pt x="577" y="1727"/>
                            <a:pt x="613" y="1671"/>
                            <a:pt x="617" y="1658"/>
                          </a:cubicBezTo>
                          <a:cubicBezTo>
                            <a:pt x="621" y="1645"/>
                            <a:pt x="598" y="1673"/>
                            <a:pt x="581" y="1700"/>
                          </a:cubicBezTo>
                          <a:cubicBezTo>
                            <a:pt x="564" y="1727"/>
                            <a:pt x="544" y="1786"/>
                            <a:pt x="515" y="1820"/>
                          </a:cubicBezTo>
                          <a:cubicBezTo>
                            <a:pt x="486" y="1854"/>
                            <a:pt x="448" y="1891"/>
                            <a:pt x="407" y="1904"/>
                          </a:cubicBezTo>
                          <a:cubicBezTo>
                            <a:pt x="366" y="1917"/>
                            <a:pt x="307" y="1913"/>
                            <a:pt x="269" y="1898"/>
                          </a:cubicBezTo>
                          <a:cubicBezTo>
                            <a:pt x="231" y="1883"/>
                            <a:pt x="205" y="1857"/>
                            <a:pt x="179" y="1814"/>
                          </a:cubicBezTo>
                          <a:cubicBezTo>
                            <a:pt x="153" y="1771"/>
                            <a:pt x="125" y="1710"/>
                            <a:pt x="113" y="1640"/>
                          </a:cubicBezTo>
                          <a:cubicBezTo>
                            <a:pt x="101" y="1570"/>
                            <a:pt x="103" y="1469"/>
                            <a:pt x="107" y="1394"/>
                          </a:cubicBezTo>
                          <a:cubicBezTo>
                            <a:pt x="111" y="1319"/>
                            <a:pt x="121" y="1244"/>
                            <a:pt x="137" y="1190"/>
                          </a:cubicBezTo>
                          <a:cubicBezTo>
                            <a:pt x="153" y="1136"/>
                            <a:pt x="172" y="1098"/>
                            <a:pt x="203" y="1070"/>
                          </a:cubicBezTo>
                          <a:cubicBezTo>
                            <a:pt x="234" y="1042"/>
                            <a:pt x="272" y="1021"/>
                            <a:pt x="323" y="1022"/>
                          </a:cubicBezTo>
                          <a:cubicBezTo>
                            <a:pt x="374" y="1023"/>
                            <a:pt x="461" y="1059"/>
                            <a:pt x="509" y="1076"/>
                          </a:cubicBezTo>
                          <a:cubicBezTo>
                            <a:pt x="557" y="1093"/>
                            <a:pt x="585" y="1120"/>
                            <a:pt x="611" y="1124"/>
                          </a:cubicBezTo>
                          <a:cubicBezTo>
                            <a:pt x="637" y="1128"/>
                            <a:pt x="657" y="1113"/>
                            <a:pt x="665" y="1100"/>
                          </a:cubicBezTo>
                          <a:cubicBezTo>
                            <a:pt x="673" y="1087"/>
                            <a:pt x="668" y="1062"/>
                            <a:pt x="659" y="1046"/>
                          </a:cubicBezTo>
                          <a:cubicBezTo>
                            <a:pt x="650" y="1030"/>
                            <a:pt x="638" y="1015"/>
                            <a:pt x="611" y="1004"/>
                          </a:cubicBezTo>
                          <a:cubicBezTo>
                            <a:pt x="584" y="993"/>
                            <a:pt x="545" y="998"/>
                            <a:pt x="497" y="980"/>
                          </a:cubicBezTo>
                          <a:cubicBezTo>
                            <a:pt x="449" y="962"/>
                            <a:pt x="367" y="946"/>
                            <a:pt x="323" y="896"/>
                          </a:cubicBezTo>
                          <a:cubicBezTo>
                            <a:pt x="279" y="846"/>
                            <a:pt x="252" y="760"/>
                            <a:pt x="233" y="680"/>
                          </a:cubicBezTo>
                          <a:cubicBezTo>
                            <a:pt x="214" y="600"/>
                            <a:pt x="195" y="501"/>
                            <a:pt x="209" y="416"/>
                          </a:cubicBezTo>
                          <a:cubicBezTo>
                            <a:pt x="223" y="331"/>
                            <a:pt x="271" y="221"/>
                            <a:pt x="317" y="170"/>
                          </a:cubicBezTo>
                          <a:cubicBezTo>
                            <a:pt x="363" y="119"/>
                            <a:pt x="435" y="111"/>
                            <a:pt x="485" y="110"/>
                          </a:cubicBezTo>
                          <a:cubicBezTo>
                            <a:pt x="535" y="109"/>
                            <a:pt x="580" y="134"/>
                            <a:pt x="617" y="164"/>
                          </a:cubicBezTo>
                          <a:cubicBezTo>
                            <a:pt x="654" y="194"/>
                            <a:pt x="687" y="246"/>
                            <a:pt x="707" y="290"/>
                          </a:cubicBezTo>
                          <a:cubicBezTo>
                            <a:pt x="727" y="334"/>
                            <a:pt x="726" y="376"/>
                            <a:pt x="737" y="428"/>
                          </a:cubicBezTo>
                          <a:cubicBezTo>
                            <a:pt x="748" y="480"/>
                            <a:pt x="761" y="576"/>
                            <a:pt x="773" y="602"/>
                          </a:cubicBezTo>
                          <a:cubicBezTo>
                            <a:pt x="785" y="628"/>
                            <a:pt x="807" y="597"/>
                            <a:pt x="809" y="584"/>
                          </a:cubicBezTo>
                          <a:cubicBezTo>
                            <a:pt x="811" y="571"/>
                            <a:pt x="787" y="569"/>
                            <a:pt x="785" y="530"/>
                          </a:cubicBezTo>
                          <a:close/>
                        </a:path>
                      </a:pathLst>
                    </a:custGeom>
                    <a:solidFill>
                      <a:srgbClr val="E7D6B7"/>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p>
                  </p:txBody>
                </p:sp>
              </p:grpSp>
              <p:sp>
                <p:nvSpPr>
                  <p:cNvPr id="51" name="Oval 12">
                    <a:extLst>
                      <a:ext uri="{FF2B5EF4-FFF2-40B4-BE49-F238E27FC236}">
                        <a16:creationId xmlns:a16="http://schemas.microsoft.com/office/drawing/2014/main" id="{213B8765-53D2-CA49-AAD9-99AD03B3CD6C}"/>
                      </a:ext>
                    </a:extLst>
                  </p:cNvPr>
                  <p:cNvSpPr>
                    <a:spLocks noChangeArrowheads="1"/>
                  </p:cNvSpPr>
                  <p:nvPr/>
                </p:nvSpPr>
                <p:spPr bwMode="auto">
                  <a:xfrm>
                    <a:off x="2387" y="1385"/>
                    <a:ext cx="175" cy="247"/>
                  </a:xfrm>
                  <a:prstGeom prst="ellipse">
                    <a:avLst/>
                  </a:prstGeom>
                  <a:solidFill>
                    <a:srgbClr val="E7D6B7"/>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endParaRPr lang="en-US" altLang="en-US"/>
                  </a:p>
                </p:txBody>
              </p:sp>
              <p:sp>
                <p:nvSpPr>
                  <p:cNvPr id="52" name="Freeform 13">
                    <a:extLst>
                      <a:ext uri="{FF2B5EF4-FFF2-40B4-BE49-F238E27FC236}">
                        <a16:creationId xmlns:a16="http://schemas.microsoft.com/office/drawing/2014/main" id="{AF5E4BF8-DE4F-3449-86BB-ECB528067445}"/>
                      </a:ext>
                    </a:extLst>
                  </p:cNvPr>
                  <p:cNvSpPr>
                    <a:spLocks/>
                  </p:cNvSpPr>
                  <p:nvPr/>
                </p:nvSpPr>
                <p:spPr bwMode="auto">
                  <a:xfrm>
                    <a:off x="2668" y="701"/>
                    <a:ext cx="262" cy="524"/>
                  </a:xfrm>
                  <a:custGeom>
                    <a:avLst/>
                    <a:gdLst>
                      <a:gd name="T0" fmla="*/ 3 w 266"/>
                      <a:gd name="T1" fmla="*/ 483 h 521"/>
                      <a:gd name="T2" fmla="*/ 27 w 266"/>
                      <a:gd name="T3" fmla="*/ 273 h 521"/>
                      <a:gd name="T4" fmla="*/ 111 w 266"/>
                      <a:gd name="T5" fmla="*/ 45 h 521"/>
                      <a:gd name="T6" fmla="*/ 183 w 266"/>
                      <a:gd name="T7" fmla="*/ 3 h 521"/>
                      <a:gd name="T8" fmla="*/ 237 w 266"/>
                      <a:gd name="T9" fmla="*/ 39 h 521"/>
                      <a:gd name="T10" fmla="*/ 261 w 266"/>
                      <a:gd name="T11" fmla="*/ 129 h 521"/>
                      <a:gd name="T12" fmla="*/ 207 w 266"/>
                      <a:gd name="T13" fmla="*/ 273 h 521"/>
                      <a:gd name="T14" fmla="*/ 105 w 266"/>
                      <a:gd name="T15" fmla="*/ 477 h 521"/>
                      <a:gd name="T16" fmla="*/ 45 w 266"/>
                      <a:gd name="T17" fmla="*/ 501 h 521"/>
                      <a:gd name="T18" fmla="*/ 3 w 266"/>
                      <a:gd name="T19" fmla="*/ 483 h 52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66" h="521">
                        <a:moveTo>
                          <a:pt x="3" y="483"/>
                        </a:moveTo>
                        <a:cubicBezTo>
                          <a:pt x="0" y="445"/>
                          <a:pt x="9" y="346"/>
                          <a:pt x="27" y="273"/>
                        </a:cubicBezTo>
                        <a:cubicBezTo>
                          <a:pt x="45" y="200"/>
                          <a:pt x="85" y="90"/>
                          <a:pt x="111" y="45"/>
                        </a:cubicBezTo>
                        <a:cubicBezTo>
                          <a:pt x="137" y="0"/>
                          <a:pt x="162" y="4"/>
                          <a:pt x="183" y="3"/>
                        </a:cubicBezTo>
                        <a:cubicBezTo>
                          <a:pt x="204" y="2"/>
                          <a:pt x="224" y="18"/>
                          <a:pt x="237" y="39"/>
                        </a:cubicBezTo>
                        <a:cubicBezTo>
                          <a:pt x="250" y="60"/>
                          <a:pt x="266" y="90"/>
                          <a:pt x="261" y="129"/>
                        </a:cubicBezTo>
                        <a:cubicBezTo>
                          <a:pt x="256" y="168"/>
                          <a:pt x="233" y="215"/>
                          <a:pt x="207" y="273"/>
                        </a:cubicBezTo>
                        <a:cubicBezTo>
                          <a:pt x="181" y="331"/>
                          <a:pt x="132" y="439"/>
                          <a:pt x="105" y="477"/>
                        </a:cubicBezTo>
                        <a:cubicBezTo>
                          <a:pt x="78" y="515"/>
                          <a:pt x="61" y="501"/>
                          <a:pt x="45" y="501"/>
                        </a:cubicBezTo>
                        <a:cubicBezTo>
                          <a:pt x="29" y="501"/>
                          <a:pt x="6" y="521"/>
                          <a:pt x="3" y="483"/>
                        </a:cubicBezTo>
                        <a:close/>
                      </a:path>
                    </a:pathLst>
                  </a:custGeom>
                  <a:solidFill>
                    <a:srgbClr val="E7D6B7"/>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53" name="Freeform 14">
                    <a:extLst>
                      <a:ext uri="{FF2B5EF4-FFF2-40B4-BE49-F238E27FC236}">
                        <a16:creationId xmlns:a16="http://schemas.microsoft.com/office/drawing/2014/main" id="{3A9089EB-A58C-0F45-A071-FA31D282F78F}"/>
                      </a:ext>
                    </a:extLst>
                  </p:cNvPr>
                  <p:cNvSpPr>
                    <a:spLocks/>
                  </p:cNvSpPr>
                  <p:nvPr/>
                </p:nvSpPr>
                <p:spPr bwMode="auto">
                  <a:xfrm>
                    <a:off x="2736" y="1603"/>
                    <a:ext cx="398" cy="349"/>
                  </a:xfrm>
                  <a:custGeom>
                    <a:avLst/>
                    <a:gdLst>
                      <a:gd name="T0" fmla="*/ 100 w 392"/>
                      <a:gd name="T1" fmla="*/ 201 h 340"/>
                      <a:gd name="T2" fmla="*/ 16 w 392"/>
                      <a:gd name="T3" fmla="*/ 87 h 340"/>
                      <a:gd name="T4" fmla="*/ 4 w 392"/>
                      <a:gd name="T5" fmla="*/ 45 h 340"/>
                      <a:gd name="T6" fmla="*/ 28 w 392"/>
                      <a:gd name="T7" fmla="*/ 3 h 340"/>
                      <a:gd name="T8" fmla="*/ 130 w 392"/>
                      <a:gd name="T9" fmla="*/ 27 h 340"/>
                      <a:gd name="T10" fmla="*/ 250 w 392"/>
                      <a:gd name="T11" fmla="*/ 75 h 340"/>
                      <a:gd name="T12" fmla="*/ 364 w 392"/>
                      <a:gd name="T13" fmla="*/ 159 h 340"/>
                      <a:gd name="T14" fmla="*/ 388 w 392"/>
                      <a:gd name="T15" fmla="*/ 273 h 340"/>
                      <a:gd name="T16" fmla="*/ 340 w 392"/>
                      <a:gd name="T17" fmla="*/ 333 h 340"/>
                      <a:gd name="T18" fmla="*/ 244 w 392"/>
                      <a:gd name="T19" fmla="*/ 315 h 340"/>
                      <a:gd name="T20" fmla="*/ 100 w 392"/>
                      <a:gd name="T21" fmla="*/ 201 h 34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92" h="340">
                        <a:moveTo>
                          <a:pt x="100" y="201"/>
                        </a:moveTo>
                        <a:cubicBezTo>
                          <a:pt x="62" y="163"/>
                          <a:pt x="32" y="113"/>
                          <a:pt x="16" y="87"/>
                        </a:cubicBezTo>
                        <a:cubicBezTo>
                          <a:pt x="0" y="61"/>
                          <a:pt x="2" y="59"/>
                          <a:pt x="4" y="45"/>
                        </a:cubicBezTo>
                        <a:cubicBezTo>
                          <a:pt x="6" y="31"/>
                          <a:pt x="7" y="6"/>
                          <a:pt x="28" y="3"/>
                        </a:cubicBezTo>
                        <a:cubicBezTo>
                          <a:pt x="49" y="0"/>
                          <a:pt x="93" y="15"/>
                          <a:pt x="130" y="27"/>
                        </a:cubicBezTo>
                        <a:cubicBezTo>
                          <a:pt x="167" y="39"/>
                          <a:pt x="211" y="53"/>
                          <a:pt x="250" y="75"/>
                        </a:cubicBezTo>
                        <a:cubicBezTo>
                          <a:pt x="289" y="97"/>
                          <a:pt x="341" y="126"/>
                          <a:pt x="364" y="159"/>
                        </a:cubicBezTo>
                        <a:cubicBezTo>
                          <a:pt x="387" y="192"/>
                          <a:pt x="392" y="244"/>
                          <a:pt x="388" y="273"/>
                        </a:cubicBezTo>
                        <a:cubicBezTo>
                          <a:pt x="384" y="302"/>
                          <a:pt x="364" y="326"/>
                          <a:pt x="340" y="333"/>
                        </a:cubicBezTo>
                        <a:cubicBezTo>
                          <a:pt x="316" y="340"/>
                          <a:pt x="282" y="336"/>
                          <a:pt x="244" y="315"/>
                        </a:cubicBezTo>
                        <a:cubicBezTo>
                          <a:pt x="206" y="294"/>
                          <a:pt x="138" y="239"/>
                          <a:pt x="100" y="201"/>
                        </a:cubicBezTo>
                        <a:close/>
                      </a:path>
                    </a:pathLst>
                  </a:custGeom>
                  <a:solidFill>
                    <a:srgbClr val="E7D6B7"/>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54" name="Freeform 15">
                    <a:extLst>
                      <a:ext uri="{FF2B5EF4-FFF2-40B4-BE49-F238E27FC236}">
                        <a16:creationId xmlns:a16="http://schemas.microsoft.com/office/drawing/2014/main" id="{B90035E9-35A0-784D-BC6D-ABB6F0ECBCCB}"/>
                      </a:ext>
                    </a:extLst>
                  </p:cNvPr>
                  <p:cNvSpPr>
                    <a:spLocks/>
                  </p:cNvSpPr>
                  <p:nvPr/>
                </p:nvSpPr>
                <p:spPr bwMode="auto">
                  <a:xfrm>
                    <a:off x="2445" y="1937"/>
                    <a:ext cx="146" cy="567"/>
                  </a:xfrm>
                  <a:custGeom>
                    <a:avLst/>
                    <a:gdLst>
                      <a:gd name="T0" fmla="*/ 18 w 151"/>
                      <a:gd name="T1" fmla="*/ 165 h 558"/>
                      <a:gd name="T2" fmla="*/ 42 w 151"/>
                      <a:gd name="T3" fmla="*/ 39 h 558"/>
                      <a:gd name="T4" fmla="*/ 66 w 151"/>
                      <a:gd name="T5" fmla="*/ 3 h 558"/>
                      <a:gd name="T6" fmla="*/ 108 w 151"/>
                      <a:gd name="T7" fmla="*/ 27 h 558"/>
                      <a:gd name="T8" fmla="*/ 138 w 151"/>
                      <a:gd name="T9" fmla="*/ 165 h 558"/>
                      <a:gd name="T10" fmla="*/ 144 w 151"/>
                      <a:gd name="T11" fmla="*/ 423 h 558"/>
                      <a:gd name="T12" fmla="*/ 96 w 151"/>
                      <a:gd name="T13" fmla="*/ 543 h 558"/>
                      <a:gd name="T14" fmla="*/ 24 w 151"/>
                      <a:gd name="T15" fmla="*/ 513 h 558"/>
                      <a:gd name="T16" fmla="*/ 0 w 151"/>
                      <a:gd name="T17" fmla="*/ 315 h 558"/>
                      <a:gd name="T18" fmla="*/ 18 w 151"/>
                      <a:gd name="T19" fmla="*/ 165 h 55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51" h="558">
                        <a:moveTo>
                          <a:pt x="18" y="165"/>
                        </a:moveTo>
                        <a:cubicBezTo>
                          <a:pt x="25" y="119"/>
                          <a:pt x="34" y="66"/>
                          <a:pt x="42" y="39"/>
                        </a:cubicBezTo>
                        <a:cubicBezTo>
                          <a:pt x="50" y="12"/>
                          <a:pt x="55" y="5"/>
                          <a:pt x="66" y="3"/>
                        </a:cubicBezTo>
                        <a:cubicBezTo>
                          <a:pt x="77" y="1"/>
                          <a:pt x="96" y="0"/>
                          <a:pt x="108" y="27"/>
                        </a:cubicBezTo>
                        <a:cubicBezTo>
                          <a:pt x="120" y="54"/>
                          <a:pt x="132" y="99"/>
                          <a:pt x="138" y="165"/>
                        </a:cubicBezTo>
                        <a:cubicBezTo>
                          <a:pt x="144" y="231"/>
                          <a:pt x="151" y="360"/>
                          <a:pt x="144" y="423"/>
                        </a:cubicBezTo>
                        <a:cubicBezTo>
                          <a:pt x="137" y="486"/>
                          <a:pt x="116" y="528"/>
                          <a:pt x="96" y="543"/>
                        </a:cubicBezTo>
                        <a:cubicBezTo>
                          <a:pt x="76" y="558"/>
                          <a:pt x="40" y="551"/>
                          <a:pt x="24" y="513"/>
                        </a:cubicBezTo>
                        <a:cubicBezTo>
                          <a:pt x="8" y="475"/>
                          <a:pt x="0" y="372"/>
                          <a:pt x="0" y="315"/>
                        </a:cubicBezTo>
                        <a:cubicBezTo>
                          <a:pt x="0" y="258"/>
                          <a:pt x="11" y="211"/>
                          <a:pt x="18" y="165"/>
                        </a:cubicBezTo>
                        <a:close/>
                      </a:path>
                    </a:pathLst>
                  </a:custGeom>
                  <a:solidFill>
                    <a:srgbClr val="E7D6B7"/>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55" name="Freeform 16">
                    <a:extLst>
                      <a:ext uri="{FF2B5EF4-FFF2-40B4-BE49-F238E27FC236}">
                        <a16:creationId xmlns:a16="http://schemas.microsoft.com/office/drawing/2014/main" id="{1E2A5C6F-AD7E-FA49-9735-90F2D81B9084}"/>
                      </a:ext>
                    </a:extLst>
                  </p:cNvPr>
                  <p:cNvSpPr>
                    <a:spLocks/>
                  </p:cNvSpPr>
                  <p:nvPr/>
                </p:nvSpPr>
                <p:spPr bwMode="auto">
                  <a:xfrm>
                    <a:off x="1901" y="1603"/>
                    <a:ext cx="389" cy="247"/>
                  </a:xfrm>
                  <a:custGeom>
                    <a:avLst/>
                    <a:gdLst>
                      <a:gd name="T0" fmla="*/ 175 w 392"/>
                      <a:gd name="T1" fmla="*/ 61 h 253"/>
                      <a:gd name="T2" fmla="*/ 307 w 392"/>
                      <a:gd name="T3" fmla="*/ 19 h 253"/>
                      <a:gd name="T4" fmla="*/ 367 w 392"/>
                      <a:gd name="T5" fmla="*/ 7 h 253"/>
                      <a:gd name="T6" fmla="*/ 385 w 392"/>
                      <a:gd name="T7" fmla="*/ 61 h 253"/>
                      <a:gd name="T8" fmla="*/ 325 w 392"/>
                      <a:gd name="T9" fmla="*/ 133 h 253"/>
                      <a:gd name="T10" fmla="*/ 193 w 392"/>
                      <a:gd name="T11" fmla="*/ 223 h 253"/>
                      <a:gd name="T12" fmla="*/ 37 w 392"/>
                      <a:gd name="T13" fmla="*/ 247 h 253"/>
                      <a:gd name="T14" fmla="*/ 1 w 392"/>
                      <a:gd name="T15" fmla="*/ 187 h 253"/>
                      <a:gd name="T16" fmla="*/ 43 w 392"/>
                      <a:gd name="T17" fmla="*/ 115 h 253"/>
                      <a:gd name="T18" fmla="*/ 175 w 392"/>
                      <a:gd name="T19" fmla="*/ 61 h 25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92" h="253">
                        <a:moveTo>
                          <a:pt x="175" y="61"/>
                        </a:moveTo>
                        <a:cubicBezTo>
                          <a:pt x="219" y="45"/>
                          <a:pt x="275" y="28"/>
                          <a:pt x="307" y="19"/>
                        </a:cubicBezTo>
                        <a:cubicBezTo>
                          <a:pt x="339" y="10"/>
                          <a:pt x="354" y="0"/>
                          <a:pt x="367" y="7"/>
                        </a:cubicBezTo>
                        <a:cubicBezTo>
                          <a:pt x="380" y="14"/>
                          <a:pt x="392" y="40"/>
                          <a:pt x="385" y="61"/>
                        </a:cubicBezTo>
                        <a:cubicBezTo>
                          <a:pt x="378" y="82"/>
                          <a:pt x="357" y="106"/>
                          <a:pt x="325" y="133"/>
                        </a:cubicBezTo>
                        <a:cubicBezTo>
                          <a:pt x="293" y="160"/>
                          <a:pt x="241" y="204"/>
                          <a:pt x="193" y="223"/>
                        </a:cubicBezTo>
                        <a:cubicBezTo>
                          <a:pt x="145" y="242"/>
                          <a:pt x="69" y="253"/>
                          <a:pt x="37" y="247"/>
                        </a:cubicBezTo>
                        <a:cubicBezTo>
                          <a:pt x="5" y="241"/>
                          <a:pt x="0" y="209"/>
                          <a:pt x="1" y="187"/>
                        </a:cubicBezTo>
                        <a:cubicBezTo>
                          <a:pt x="2" y="165"/>
                          <a:pt x="15" y="136"/>
                          <a:pt x="43" y="115"/>
                        </a:cubicBezTo>
                        <a:cubicBezTo>
                          <a:pt x="71" y="94"/>
                          <a:pt x="131" y="77"/>
                          <a:pt x="175" y="61"/>
                        </a:cubicBezTo>
                        <a:close/>
                      </a:path>
                    </a:pathLst>
                  </a:custGeom>
                  <a:solidFill>
                    <a:srgbClr val="E7D6B7"/>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56" name="Freeform 17">
                    <a:extLst>
                      <a:ext uri="{FF2B5EF4-FFF2-40B4-BE49-F238E27FC236}">
                        <a16:creationId xmlns:a16="http://schemas.microsoft.com/office/drawing/2014/main" id="{DB5A0D4A-DEBF-0D4D-B537-AEDF1AA69101}"/>
                      </a:ext>
                    </a:extLst>
                  </p:cNvPr>
                  <p:cNvSpPr>
                    <a:spLocks/>
                  </p:cNvSpPr>
                  <p:nvPr/>
                </p:nvSpPr>
                <p:spPr bwMode="auto">
                  <a:xfrm>
                    <a:off x="2085" y="890"/>
                    <a:ext cx="233" cy="378"/>
                  </a:xfrm>
                  <a:custGeom>
                    <a:avLst/>
                    <a:gdLst>
                      <a:gd name="T0" fmla="*/ 78 w 238"/>
                      <a:gd name="T1" fmla="*/ 270 h 386"/>
                      <a:gd name="T2" fmla="*/ 24 w 238"/>
                      <a:gd name="T3" fmla="*/ 192 h 386"/>
                      <a:gd name="T4" fmla="*/ 0 w 238"/>
                      <a:gd name="T5" fmla="*/ 96 h 386"/>
                      <a:gd name="T6" fmla="*/ 24 w 238"/>
                      <a:gd name="T7" fmla="*/ 12 h 386"/>
                      <a:gd name="T8" fmla="*/ 120 w 238"/>
                      <a:gd name="T9" fmla="*/ 24 h 386"/>
                      <a:gd name="T10" fmla="*/ 180 w 238"/>
                      <a:gd name="T11" fmla="*/ 132 h 386"/>
                      <a:gd name="T12" fmla="*/ 234 w 238"/>
                      <a:gd name="T13" fmla="*/ 306 h 386"/>
                      <a:gd name="T14" fmla="*/ 204 w 238"/>
                      <a:gd name="T15" fmla="*/ 378 h 386"/>
                      <a:gd name="T16" fmla="*/ 168 w 238"/>
                      <a:gd name="T17" fmla="*/ 354 h 386"/>
                      <a:gd name="T18" fmla="*/ 78 w 238"/>
                      <a:gd name="T19" fmla="*/ 270 h 38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38" h="386">
                        <a:moveTo>
                          <a:pt x="78" y="270"/>
                        </a:moveTo>
                        <a:cubicBezTo>
                          <a:pt x="54" y="243"/>
                          <a:pt x="37" y="221"/>
                          <a:pt x="24" y="192"/>
                        </a:cubicBezTo>
                        <a:cubicBezTo>
                          <a:pt x="11" y="163"/>
                          <a:pt x="0" y="126"/>
                          <a:pt x="0" y="96"/>
                        </a:cubicBezTo>
                        <a:cubicBezTo>
                          <a:pt x="0" y="66"/>
                          <a:pt x="4" y="24"/>
                          <a:pt x="24" y="12"/>
                        </a:cubicBezTo>
                        <a:cubicBezTo>
                          <a:pt x="44" y="0"/>
                          <a:pt x="94" y="4"/>
                          <a:pt x="120" y="24"/>
                        </a:cubicBezTo>
                        <a:cubicBezTo>
                          <a:pt x="146" y="44"/>
                          <a:pt x="161" y="85"/>
                          <a:pt x="180" y="132"/>
                        </a:cubicBezTo>
                        <a:cubicBezTo>
                          <a:pt x="199" y="179"/>
                          <a:pt x="230" y="265"/>
                          <a:pt x="234" y="306"/>
                        </a:cubicBezTo>
                        <a:cubicBezTo>
                          <a:pt x="238" y="347"/>
                          <a:pt x="215" y="370"/>
                          <a:pt x="204" y="378"/>
                        </a:cubicBezTo>
                        <a:cubicBezTo>
                          <a:pt x="193" y="386"/>
                          <a:pt x="190" y="372"/>
                          <a:pt x="168" y="354"/>
                        </a:cubicBezTo>
                        <a:cubicBezTo>
                          <a:pt x="146" y="336"/>
                          <a:pt x="102" y="297"/>
                          <a:pt x="78" y="270"/>
                        </a:cubicBezTo>
                        <a:close/>
                      </a:path>
                    </a:pathLst>
                  </a:custGeom>
                  <a:solidFill>
                    <a:srgbClr val="E7D6B7"/>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p>
                </p:txBody>
              </p:sp>
            </p:grpSp>
            <p:pic>
              <p:nvPicPr>
                <p:cNvPr id="42" name="Picture 18">
                  <a:extLst>
                    <a:ext uri="{FF2B5EF4-FFF2-40B4-BE49-F238E27FC236}">
                      <a16:creationId xmlns:a16="http://schemas.microsoft.com/office/drawing/2014/main" id="{F22B38E9-E40A-3245-BF64-C855B6AD3F66}"/>
                    </a:ext>
                  </a:extLst>
                </p:cNvPr>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280" y="144"/>
                  <a:ext cx="186" cy="1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3" name="Picture 19">
                  <a:extLst>
                    <a:ext uri="{FF2B5EF4-FFF2-40B4-BE49-F238E27FC236}">
                      <a16:creationId xmlns:a16="http://schemas.microsoft.com/office/drawing/2014/main" id="{5D5A381F-8EDA-2043-A5FE-D2C2B7CE41D9}"/>
                    </a:ext>
                  </a:extLst>
                </p:cNvPr>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574" y="144"/>
                  <a:ext cx="186" cy="1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4" name="Picture 20">
                  <a:extLst>
                    <a:ext uri="{FF2B5EF4-FFF2-40B4-BE49-F238E27FC236}">
                      <a16:creationId xmlns:a16="http://schemas.microsoft.com/office/drawing/2014/main" id="{80DB1C2D-9F19-8B44-9390-CF821ADBE355}"/>
                    </a:ext>
                  </a:extLst>
                </p:cNvPr>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424" y="336"/>
                  <a:ext cx="186" cy="1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5" name="Picture 21">
                  <a:extLst>
                    <a:ext uri="{FF2B5EF4-FFF2-40B4-BE49-F238E27FC236}">
                      <a16:creationId xmlns:a16="http://schemas.microsoft.com/office/drawing/2014/main" id="{798F2D0A-E27A-7A47-8CFF-5101C4F0CC62}"/>
                    </a:ext>
                  </a:extLst>
                </p:cNvPr>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376" y="576"/>
                  <a:ext cx="186" cy="1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6" name="Picture 22">
                  <a:extLst>
                    <a:ext uri="{FF2B5EF4-FFF2-40B4-BE49-F238E27FC236}">
                      <a16:creationId xmlns:a16="http://schemas.microsoft.com/office/drawing/2014/main" id="{64F2D5F3-FD54-E54B-85D9-AEC9DB71D02B}"/>
                    </a:ext>
                  </a:extLst>
                </p:cNvPr>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574" y="528"/>
                  <a:ext cx="186" cy="1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7" name="Picture 23">
                  <a:extLst>
                    <a:ext uri="{FF2B5EF4-FFF2-40B4-BE49-F238E27FC236}">
                      <a16:creationId xmlns:a16="http://schemas.microsoft.com/office/drawing/2014/main" id="{B6873987-CA0D-3545-AE16-B8C143EBFF5D}"/>
                    </a:ext>
                  </a:extLst>
                </p:cNvPr>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472" y="768"/>
                  <a:ext cx="186" cy="1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8" name="Picture 24">
                  <a:extLst>
                    <a:ext uri="{FF2B5EF4-FFF2-40B4-BE49-F238E27FC236}">
                      <a16:creationId xmlns:a16="http://schemas.microsoft.com/office/drawing/2014/main" id="{15BDD8E7-5999-734E-81FF-F1AE8F97C4A6}"/>
                    </a:ext>
                  </a:extLst>
                </p:cNvPr>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574" y="1008"/>
                  <a:ext cx="186" cy="1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9" name="Picture 25">
                  <a:extLst>
                    <a:ext uri="{FF2B5EF4-FFF2-40B4-BE49-F238E27FC236}">
                      <a16:creationId xmlns:a16="http://schemas.microsoft.com/office/drawing/2014/main" id="{0FFFB823-6E9E-D941-A6C2-A642E600A0D4}"/>
                    </a:ext>
                  </a:extLst>
                </p:cNvPr>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574" y="1248"/>
                  <a:ext cx="186" cy="1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21" name="Group 26">
                <a:extLst>
                  <a:ext uri="{FF2B5EF4-FFF2-40B4-BE49-F238E27FC236}">
                    <a16:creationId xmlns:a16="http://schemas.microsoft.com/office/drawing/2014/main" id="{809246DA-15E6-CA4E-AFB0-8E9AC9DEE77B}"/>
                  </a:ext>
                </a:extLst>
              </p:cNvPr>
              <p:cNvGrpSpPr>
                <a:grpSpLocks/>
              </p:cNvGrpSpPr>
              <p:nvPr userDrawn="1"/>
            </p:nvGrpSpPr>
            <p:grpSpPr bwMode="auto">
              <a:xfrm>
                <a:off x="4944" y="1008"/>
                <a:ext cx="522" cy="2967"/>
                <a:chOff x="4944" y="1008"/>
                <a:chExt cx="522" cy="2967"/>
              </a:xfrm>
            </p:grpSpPr>
            <p:pic>
              <p:nvPicPr>
                <p:cNvPr id="22" name="Picture 27">
                  <a:extLst>
                    <a:ext uri="{FF2B5EF4-FFF2-40B4-BE49-F238E27FC236}">
                      <a16:creationId xmlns:a16="http://schemas.microsoft.com/office/drawing/2014/main" id="{D5825882-E193-F543-B26D-6911D39CF485}"/>
                    </a:ext>
                  </a:extLst>
                </p:cNvPr>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136" y="1008"/>
                  <a:ext cx="186" cy="1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3" name="Picture 28">
                  <a:extLst>
                    <a:ext uri="{FF2B5EF4-FFF2-40B4-BE49-F238E27FC236}">
                      <a16:creationId xmlns:a16="http://schemas.microsoft.com/office/drawing/2014/main" id="{3556099C-B8A5-454F-B2F2-C9C9A998FF7C}"/>
                    </a:ext>
                  </a:extLst>
                </p:cNvPr>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184" y="1200"/>
                  <a:ext cx="186" cy="1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4" name="Picture 29">
                  <a:extLst>
                    <a:ext uri="{FF2B5EF4-FFF2-40B4-BE49-F238E27FC236}">
                      <a16:creationId xmlns:a16="http://schemas.microsoft.com/office/drawing/2014/main" id="{40336FCF-7FD2-A34D-9C72-9393A7516A95}"/>
                    </a:ext>
                  </a:extLst>
                </p:cNvPr>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136" y="1584"/>
                  <a:ext cx="186" cy="1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5" name="Picture 30">
                  <a:extLst>
                    <a:ext uri="{FF2B5EF4-FFF2-40B4-BE49-F238E27FC236}">
                      <a16:creationId xmlns:a16="http://schemas.microsoft.com/office/drawing/2014/main" id="{0DED9F57-D22E-CC4E-9399-CF7689C583AB}"/>
                    </a:ext>
                  </a:extLst>
                </p:cNvPr>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280" y="1728"/>
                  <a:ext cx="186" cy="1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6" name="Picture 31">
                  <a:extLst>
                    <a:ext uri="{FF2B5EF4-FFF2-40B4-BE49-F238E27FC236}">
                      <a16:creationId xmlns:a16="http://schemas.microsoft.com/office/drawing/2014/main" id="{FA8D3336-FE50-2A40-B71D-E813166A5973}"/>
                    </a:ext>
                  </a:extLst>
                </p:cNvPr>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040" y="1824"/>
                  <a:ext cx="186" cy="1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7" name="Picture 32">
                  <a:extLst>
                    <a:ext uri="{FF2B5EF4-FFF2-40B4-BE49-F238E27FC236}">
                      <a16:creationId xmlns:a16="http://schemas.microsoft.com/office/drawing/2014/main" id="{B2BCAFCB-B506-1145-AA82-EC752D07E3AD}"/>
                    </a:ext>
                  </a:extLst>
                </p:cNvPr>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088" y="2016"/>
                  <a:ext cx="186" cy="1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8" name="Picture 33">
                  <a:extLst>
                    <a:ext uri="{FF2B5EF4-FFF2-40B4-BE49-F238E27FC236}">
                      <a16:creationId xmlns:a16="http://schemas.microsoft.com/office/drawing/2014/main" id="{0987A5CB-C22F-A14B-8DAE-96400A61E48C}"/>
                    </a:ext>
                  </a:extLst>
                </p:cNvPr>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280" y="2064"/>
                  <a:ext cx="186" cy="1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9" name="Picture 34">
                  <a:extLst>
                    <a:ext uri="{FF2B5EF4-FFF2-40B4-BE49-F238E27FC236}">
                      <a16:creationId xmlns:a16="http://schemas.microsoft.com/office/drawing/2014/main" id="{87A2FD08-886F-1C4F-9A41-90636C3ACE29}"/>
                    </a:ext>
                  </a:extLst>
                </p:cNvPr>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232" y="2352"/>
                  <a:ext cx="186" cy="1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0" name="Picture 35">
                  <a:extLst>
                    <a:ext uri="{FF2B5EF4-FFF2-40B4-BE49-F238E27FC236}">
                      <a16:creationId xmlns:a16="http://schemas.microsoft.com/office/drawing/2014/main" id="{AEE31447-1B22-C641-BEEA-05743BC0F9F1}"/>
                    </a:ext>
                  </a:extLst>
                </p:cNvPr>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4992" y="2208"/>
                  <a:ext cx="186" cy="1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1" name="Picture 36">
                  <a:extLst>
                    <a:ext uri="{FF2B5EF4-FFF2-40B4-BE49-F238E27FC236}">
                      <a16:creationId xmlns:a16="http://schemas.microsoft.com/office/drawing/2014/main" id="{C632B2C3-8A0B-564A-B8BC-150CB379C54A}"/>
                    </a:ext>
                  </a:extLst>
                </p:cNvPr>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4992" y="2448"/>
                  <a:ext cx="186" cy="1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2" name="Picture 37">
                  <a:extLst>
                    <a:ext uri="{FF2B5EF4-FFF2-40B4-BE49-F238E27FC236}">
                      <a16:creationId xmlns:a16="http://schemas.microsoft.com/office/drawing/2014/main" id="{C332362E-2461-9C41-AEF4-0F99C7FDDDD9}"/>
                    </a:ext>
                  </a:extLst>
                </p:cNvPr>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136" y="2592"/>
                  <a:ext cx="186" cy="1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3" name="Picture 38">
                  <a:extLst>
                    <a:ext uri="{FF2B5EF4-FFF2-40B4-BE49-F238E27FC236}">
                      <a16:creationId xmlns:a16="http://schemas.microsoft.com/office/drawing/2014/main" id="{5FF3D29D-BEB6-BF43-A748-D94DE8141B92}"/>
                    </a:ext>
                  </a:extLst>
                </p:cNvPr>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232" y="1392"/>
                  <a:ext cx="186" cy="1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4" name="Picture 39">
                  <a:extLst>
                    <a:ext uri="{FF2B5EF4-FFF2-40B4-BE49-F238E27FC236}">
                      <a16:creationId xmlns:a16="http://schemas.microsoft.com/office/drawing/2014/main" id="{5F5EF27C-7D92-3341-9B33-25A5583808D4}"/>
                    </a:ext>
                  </a:extLst>
                </p:cNvPr>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4944" y="2736"/>
                  <a:ext cx="186" cy="1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5" name="Picture 40">
                  <a:extLst>
                    <a:ext uri="{FF2B5EF4-FFF2-40B4-BE49-F238E27FC236}">
                      <a16:creationId xmlns:a16="http://schemas.microsoft.com/office/drawing/2014/main" id="{8750A608-BDD7-7241-A906-BA53D1DD9B35}"/>
                    </a:ext>
                  </a:extLst>
                </p:cNvPr>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4992" y="3072"/>
                  <a:ext cx="186" cy="1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6" name="Picture 41">
                  <a:extLst>
                    <a:ext uri="{FF2B5EF4-FFF2-40B4-BE49-F238E27FC236}">
                      <a16:creationId xmlns:a16="http://schemas.microsoft.com/office/drawing/2014/main" id="{478C04CC-871C-124D-8163-F40C3CFAC266}"/>
                    </a:ext>
                  </a:extLst>
                </p:cNvPr>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232" y="3312"/>
                  <a:ext cx="186" cy="1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7" name="Picture 42">
                  <a:extLst>
                    <a:ext uri="{FF2B5EF4-FFF2-40B4-BE49-F238E27FC236}">
                      <a16:creationId xmlns:a16="http://schemas.microsoft.com/office/drawing/2014/main" id="{FAA3AE41-D0DD-734F-B10A-84172F518A13}"/>
                    </a:ext>
                  </a:extLst>
                </p:cNvPr>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4992" y="3408"/>
                  <a:ext cx="186" cy="1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8" name="Picture 43">
                  <a:extLst>
                    <a:ext uri="{FF2B5EF4-FFF2-40B4-BE49-F238E27FC236}">
                      <a16:creationId xmlns:a16="http://schemas.microsoft.com/office/drawing/2014/main" id="{C2FD7EE1-76BE-444F-8D66-804B024744A8}"/>
                    </a:ext>
                  </a:extLst>
                </p:cNvPr>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088" y="3552"/>
                  <a:ext cx="186" cy="1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9" name="Picture 44">
                  <a:extLst>
                    <a:ext uri="{FF2B5EF4-FFF2-40B4-BE49-F238E27FC236}">
                      <a16:creationId xmlns:a16="http://schemas.microsoft.com/office/drawing/2014/main" id="{7BE30C50-5443-9D49-909C-97916DC79BD0}"/>
                    </a:ext>
                  </a:extLst>
                </p:cNvPr>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4992" y="3792"/>
                  <a:ext cx="186" cy="1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0" name="Picture 45">
                  <a:extLst>
                    <a:ext uri="{FF2B5EF4-FFF2-40B4-BE49-F238E27FC236}">
                      <a16:creationId xmlns:a16="http://schemas.microsoft.com/office/drawing/2014/main" id="{3CB06C10-103F-7C4E-9B86-CB97DCC6E3E5}"/>
                    </a:ext>
                  </a:extLst>
                </p:cNvPr>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184" y="3696"/>
                  <a:ext cx="186" cy="1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sp>
          <p:nvSpPr>
            <p:cNvPr id="9" name="Freeform 46">
              <a:extLst>
                <a:ext uri="{FF2B5EF4-FFF2-40B4-BE49-F238E27FC236}">
                  <a16:creationId xmlns:a16="http://schemas.microsoft.com/office/drawing/2014/main" id="{3EC68247-CD48-A64A-BCC5-E67AFCA59A46}"/>
                </a:ext>
              </a:extLst>
            </p:cNvPr>
            <p:cNvSpPr>
              <a:spLocks/>
            </p:cNvSpPr>
            <p:nvPr/>
          </p:nvSpPr>
          <p:spPr bwMode="auto">
            <a:xfrm>
              <a:off x="5010" y="3092"/>
              <a:ext cx="750" cy="1222"/>
            </a:xfrm>
            <a:custGeom>
              <a:avLst/>
              <a:gdLst>
                <a:gd name="T0" fmla="*/ 372 w 750"/>
                <a:gd name="T1" fmla="*/ 154 h 1222"/>
                <a:gd name="T2" fmla="*/ 378 w 750"/>
                <a:gd name="T3" fmla="*/ 412 h 1222"/>
                <a:gd name="T4" fmla="*/ 312 w 750"/>
                <a:gd name="T5" fmla="*/ 724 h 1222"/>
                <a:gd name="T6" fmla="*/ 138 w 750"/>
                <a:gd name="T7" fmla="*/ 928 h 1222"/>
                <a:gd name="T8" fmla="*/ 0 w 750"/>
                <a:gd name="T9" fmla="*/ 976 h 1222"/>
                <a:gd name="T10" fmla="*/ 0 w 750"/>
                <a:gd name="T11" fmla="*/ 1222 h 1222"/>
                <a:gd name="T12" fmla="*/ 750 w 750"/>
                <a:gd name="T13" fmla="*/ 1222 h 1222"/>
                <a:gd name="T14" fmla="*/ 750 w 750"/>
                <a:gd name="T15" fmla="*/ 178 h 1222"/>
                <a:gd name="T16" fmla="*/ 372 w 750"/>
                <a:gd name="T17" fmla="*/ 154 h 122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750" h="1222">
                  <a:moveTo>
                    <a:pt x="372" y="154"/>
                  </a:moveTo>
                  <a:cubicBezTo>
                    <a:pt x="309" y="193"/>
                    <a:pt x="388" y="317"/>
                    <a:pt x="378" y="412"/>
                  </a:cubicBezTo>
                  <a:cubicBezTo>
                    <a:pt x="368" y="507"/>
                    <a:pt x="352" y="638"/>
                    <a:pt x="312" y="724"/>
                  </a:cubicBezTo>
                  <a:cubicBezTo>
                    <a:pt x="272" y="810"/>
                    <a:pt x="190" y="886"/>
                    <a:pt x="138" y="928"/>
                  </a:cubicBezTo>
                  <a:cubicBezTo>
                    <a:pt x="86" y="970"/>
                    <a:pt x="23" y="927"/>
                    <a:pt x="0" y="976"/>
                  </a:cubicBezTo>
                  <a:lnTo>
                    <a:pt x="0" y="1222"/>
                  </a:lnTo>
                  <a:lnTo>
                    <a:pt x="750" y="1222"/>
                  </a:lnTo>
                  <a:lnTo>
                    <a:pt x="750" y="178"/>
                  </a:lnTo>
                  <a:cubicBezTo>
                    <a:pt x="687" y="0"/>
                    <a:pt x="451" y="159"/>
                    <a:pt x="372" y="154"/>
                  </a:cubicBezTo>
                  <a:close/>
                </a:path>
              </a:pathLst>
            </a:custGeom>
            <a:gradFill rotWithShape="0">
              <a:gsLst>
                <a:gs pos="0">
                  <a:srgbClr val="FAE3B7"/>
                </a:gs>
                <a:gs pos="17999">
                  <a:srgbClr val="A28949"/>
                </a:gs>
                <a:gs pos="31000">
                  <a:srgbClr val="835E17"/>
                </a:gs>
                <a:gs pos="33000">
                  <a:srgbClr val="BD922A"/>
                </a:gs>
                <a:gs pos="37000">
                  <a:srgbClr val="FBE4AE"/>
                </a:gs>
                <a:gs pos="78999">
                  <a:srgbClr val="BD922A"/>
                </a:gs>
                <a:gs pos="87000">
                  <a:srgbClr val="BD922A"/>
                </a:gs>
                <a:gs pos="100000">
                  <a:srgbClr val="FBE4AE"/>
                </a:gs>
              </a:gsLst>
              <a:lin ang="540000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10" name="Freeform 47">
              <a:extLst>
                <a:ext uri="{FF2B5EF4-FFF2-40B4-BE49-F238E27FC236}">
                  <a16:creationId xmlns:a16="http://schemas.microsoft.com/office/drawing/2014/main" id="{28B41374-E32B-AC4F-9FEF-73D12FA871B4}"/>
                </a:ext>
              </a:extLst>
            </p:cNvPr>
            <p:cNvSpPr>
              <a:spLocks/>
            </p:cNvSpPr>
            <p:nvPr/>
          </p:nvSpPr>
          <p:spPr bwMode="auto">
            <a:xfrm>
              <a:off x="5001" y="3060"/>
              <a:ext cx="768" cy="1260"/>
            </a:xfrm>
            <a:custGeom>
              <a:avLst/>
              <a:gdLst/>
              <a:ahLst/>
              <a:cxnLst>
                <a:cxn ang="0">
                  <a:pos x="0" y="1260"/>
                </a:cxn>
                <a:cxn ang="0">
                  <a:pos x="0" y="1134"/>
                </a:cxn>
                <a:cxn ang="0">
                  <a:pos x="210" y="1032"/>
                </a:cxn>
                <a:cxn ang="0">
                  <a:pos x="324" y="918"/>
                </a:cxn>
                <a:cxn ang="0">
                  <a:pos x="414" y="714"/>
                </a:cxn>
                <a:cxn ang="0">
                  <a:pos x="450" y="456"/>
                </a:cxn>
                <a:cxn ang="0">
                  <a:pos x="438" y="258"/>
                </a:cxn>
                <a:cxn ang="0">
                  <a:pos x="684" y="0"/>
                </a:cxn>
                <a:cxn ang="0">
                  <a:pos x="768" y="18"/>
                </a:cxn>
                <a:cxn ang="0">
                  <a:pos x="768" y="1254"/>
                </a:cxn>
                <a:cxn ang="0">
                  <a:pos x="0" y="1260"/>
                </a:cxn>
              </a:cxnLst>
              <a:rect l="0" t="0" r="r" b="b"/>
              <a:pathLst>
                <a:path w="768" h="1260">
                  <a:moveTo>
                    <a:pt x="0" y="1260"/>
                  </a:moveTo>
                  <a:lnTo>
                    <a:pt x="0" y="1134"/>
                  </a:lnTo>
                  <a:lnTo>
                    <a:pt x="210" y="1032"/>
                  </a:lnTo>
                  <a:lnTo>
                    <a:pt x="324" y="918"/>
                  </a:lnTo>
                  <a:lnTo>
                    <a:pt x="414" y="714"/>
                  </a:lnTo>
                  <a:lnTo>
                    <a:pt x="450" y="456"/>
                  </a:lnTo>
                  <a:lnTo>
                    <a:pt x="438" y="258"/>
                  </a:lnTo>
                  <a:lnTo>
                    <a:pt x="684" y="0"/>
                  </a:lnTo>
                  <a:lnTo>
                    <a:pt x="768" y="18"/>
                  </a:lnTo>
                  <a:lnTo>
                    <a:pt x="768" y="1254"/>
                  </a:lnTo>
                  <a:lnTo>
                    <a:pt x="0" y="1260"/>
                  </a:lnTo>
                  <a:close/>
                </a:path>
              </a:pathLst>
            </a:custGeom>
            <a:gradFill rotWithShape="0">
              <a:gsLst>
                <a:gs pos="0">
                  <a:schemeClr val="folHlink"/>
                </a:gs>
                <a:gs pos="50000">
                  <a:schemeClr val="hlink"/>
                </a:gs>
                <a:gs pos="100000">
                  <a:schemeClr val="folHlink"/>
                </a:gs>
              </a:gsLst>
              <a:lin ang="0" scaled="1"/>
            </a:gradFill>
            <a:ln w="9525" cap="flat" cmpd="sng">
              <a:noFill/>
              <a:prstDash val="solid"/>
              <a:round/>
              <a:headEnd type="none" w="med" len="med"/>
              <a:tailEnd type="none" w="med" len="med"/>
            </a:ln>
            <a:effectLst/>
          </p:spPr>
          <p:txBody>
            <a:bodyPr wrap="none" anchor="ctr"/>
            <a:lstStyle/>
            <a:p>
              <a:pPr>
                <a:defRPr/>
              </a:pPr>
              <a:endParaRPr lang="en-US">
                <a:latin typeface="Arial" charset="0"/>
                <a:ea typeface="ＭＳ Ｐゴシック" charset="-128"/>
                <a:cs typeface="ＭＳ Ｐゴシック" charset="-128"/>
              </a:endParaRPr>
            </a:p>
          </p:txBody>
        </p:sp>
        <p:sp>
          <p:nvSpPr>
            <p:cNvPr id="11" name="Freeform 48">
              <a:extLst>
                <a:ext uri="{FF2B5EF4-FFF2-40B4-BE49-F238E27FC236}">
                  <a16:creationId xmlns:a16="http://schemas.microsoft.com/office/drawing/2014/main" id="{1E1BA015-A032-724F-896C-4388C72B0272}"/>
                </a:ext>
              </a:extLst>
            </p:cNvPr>
            <p:cNvSpPr>
              <a:spLocks/>
            </p:cNvSpPr>
            <p:nvPr/>
          </p:nvSpPr>
          <p:spPr bwMode="auto">
            <a:xfrm>
              <a:off x="4994" y="1775"/>
              <a:ext cx="776" cy="2543"/>
            </a:xfrm>
            <a:custGeom>
              <a:avLst/>
              <a:gdLst/>
              <a:ahLst/>
              <a:cxnLst>
                <a:cxn ang="0">
                  <a:pos x="550" y="115"/>
                </a:cxn>
                <a:cxn ang="0">
                  <a:pos x="460" y="529"/>
                </a:cxn>
                <a:cxn ang="0">
                  <a:pos x="298" y="925"/>
                </a:cxn>
                <a:cxn ang="0">
                  <a:pos x="76" y="1267"/>
                </a:cxn>
                <a:cxn ang="0">
                  <a:pos x="4" y="1339"/>
                </a:cxn>
                <a:cxn ang="0">
                  <a:pos x="100" y="1351"/>
                </a:cxn>
                <a:cxn ang="0">
                  <a:pos x="286" y="1399"/>
                </a:cxn>
                <a:cxn ang="0">
                  <a:pos x="394" y="1525"/>
                </a:cxn>
                <a:cxn ang="0">
                  <a:pos x="478" y="1705"/>
                </a:cxn>
                <a:cxn ang="0">
                  <a:pos x="478" y="1969"/>
                </a:cxn>
                <a:cxn ang="0">
                  <a:pos x="370" y="2263"/>
                </a:cxn>
                <a:cxn ang="0">
                  <a:pos x="124" y="2479"/>
                </a:cxn>
                <a:cxn ang="0">
                  <a:pos x="22" y="2515"/>
                </a:cxn>
                <a:cxn ang="0">
                  <a:pos x="196" y="2533"/>
                </a:cxn>
                <a:cxn ang="0">
                  <a:pos x="388" y="2455"/>
                </a:cxn>
                <a:cxn ang="0">
                  <a:pos x="502" y="2299"/>
                </a:cxn>
                <a:cxn ang="0">
                  <a:pos x="598" y="2197"/>
                </a:cxn>
                <a:cxn ang="0">
                  <a:pos x="694" y="2197"/>
                </a:cxn>
                <a:cxn ang="0">
                  <a:pos x="742" y="2230"/>
                </a:cxn>
                <a:cxn ang="0">
                  <a:pos x="712" y="2137"/>
                </a:cxn>
                <a:cxn ang="0">
                  <a:pos x="664" y="1807"/>
                </a:cxn>
                <a:cxn ang="0">
                  <a:pos x="670" y="1561"/>
                </a:cxn>
                <a:cxn ang="0">
                  <a:pos x="718" y="1393"/>
                </a:cxn>
                <a:cxn ang="0">
                  <a:pos x="748" y="1219"/>
                </a:cxn>
                <a:cxn ang="0">
                  <a:pos x="550" y="115"/>
                </a:cxn>
              </a:cxnLst>
              <a:rect l="0" t="0" r="r" b="b"/>
              <a:pathLst>
                <a:path w="776" h="2543">
                  <a:moveTo>
                    <a:pt x="550" y="115"/>
                  </a:moveTo>
                  <a:cubicBezTo>
                    <a:pt x="502" y="0"/>
                    <a:pt x="502" y="394"/>
                    <a:pt x="460" y="529"/>
                  </a:cubicBezTo>
                  <a:cubicBezTo>
                    <a:pt x="418" y="664"/>
                    <a:pt x="362" y="802"/>
                    <a:pt x="298" y="925"/>
                  </a:cubicBezTo>
                  <a:cubicBezTo>
                    <a:pt x="234" y="1048"/>
                    <a:pt x="125" y="1198"/>
                    <a:pt x="76" y="1267"/>
                  </a:cubicBezTo>
                  <a:cubicBezTo>
                    <a:pt x="27" y="1336"/>
                    <a:pt x="0" y="1325"/>
                    <a:pt x="4" y="1339"/>
                  </a:cubicBezTo>
                  <a:cubicBezTo>
                    <a:pt x="8" y="1353"/>
                    <a:pt x="53" y="1341"/>
                    <a:pt x="100" y="1351"/>
                  </a:cubicBezTo>
                  <a:cubicBezTo>
                    <a:pt x="147" y="1361"/>
                    <a:pt x="237" y="1370"/>
                    <a:pt x="286" y="1399"/>
                  </a:cubicBezTo>
                  <a:cubicBezTo>
                    <a:pt x="335" y="1428"/>
                    <a:pt x="362" y="1474"/>
                    <a:pt x="394" y="1525"/>
                  </a:cubicBezTo>
                  <a:cubicBezTo>
                    <a:pt x="426" y="1576"/>
                    <a:pt x="464" y="1631"/>
                    <a:pt x="478" y="1705"/>
                  </a:cubicBezTo>
                  <a:cubicBezTo>
                    <a:pt x="492" y="1779"/>
                    <a:pt x="496" y="1876"/>
                    <a:pt x="478" y="1969"/>
                  </a:cubicBezTo>
                  <a:cubicBezTo>
                    <a:pt x="460" y="2062"/>
                    <a:pt x="429" y="2178"/>
                    <a:pt x="370" y="2263"/>
                  </a:cubicBezTo>
                  <a:cubicBezTo>
                    <a:pt x="311" y="2348"/>
                    <a:pt x="238" y="2428"/>
                    <a:pt x="124" y="2479"/>
                  </a:cubicBezTo>
                  <a:cubicBezTo>
                    <a:pt x="66" y="2521"/>
                    <a:pt x="10" y="2506"/>
                    <a:pt x="22" y="2515"/>
                  </a:cubicBezTo>
                  <a:cubicBezTo>
                    <a:pt x="34" y="2524"/>
                    <a:pt x="135" y="2543"/>
                    <a:pt x="196" y="2533"/>
                  </a:cubicBezTo>
                  <a:cubicBezTo>
                    <a:pt x="257" y="2523"/>
                    <a:pt x="337" y="2494"/>
                    <a:pt x="388" y="2455"/>
                  </a:cubicBezTo>
                  <a:cubicBezTo>
                    <a:pt x="439" y="2416"/>
                    <a:pt x="467" y="2342"/>
                    <a:pt x="502" y="2299"/>
                  </a:cubicBezTo>
                  <a:cubicBezTo>
                    <a:pt x="537" y="2256"/>
                    <a:pt x="566" y="2214"/>
                    <a:pt x="598" y="2197"/>
                  </a:cubicBezTo>
                  <a:cubicBezTo>
                    <a:pt x="630" y="2180"/>
                    <a:pt x="670" y="2191"/>
                    <a:pt x="694" y="2197"/>
                  </a:cubicBezTo>
                  <a:cubicBezTo>
                    <a:pt x="718" y="2203"/>
                    <a:pt x="739" y="2240"/>
                    <a:pt x="742" y="2230"/>
                  </a:cubicBezTo>
                  <a:cubicBezTo>
                    <a:pt x="745" y="2220"/>
                    <a:pt x="725" y="2207"/>
                    <a:pt x="712" y="2137"/>
                  </a:cubicBezTo>
                  <a:cubicBezTo>
                    <a:pt x="699" y="2067"/>
                    <a:pt x="671" y="1903"/>
                    <a:pt x="664" y="1807"/>
                  </a:cubicBezTo>
                  <a:cubicBezTo>
                    <a:pt x="657" y="1711"/>
                    <a:pt x="661" y="1630"/>
                    <a:pt x="670" y="1561"/>
                  </a:cubicBezTo>
                  <a:cubicBezTo>
                    <a:pt x="679" y="1492"/>
                    <a:pt x="705" y="1450"/>
                    <a:pt x="718" y="1393"/>
                  </a:cubicBezTo>
                  <a:cubicBezTo>
                    <a:pt x="731" y="1336"/>
                    <a:pt x="776" y="1427"/>
                    <a:pt x="748" y="1219"/>
                  </a:cubicBezTo>
                  <a:cubicBezTo>
                    <a:pt x="720" y="1011"/>
                    <a:pt x="598" y="230"/>
                    <a:pt x="550" y="115"/>
                  </a:cubicBezTo>
                  <a:close/>
                </a:path>
              </a:pathLst>
            </a:custGeom>
            <a:gradFill rotWithShape="0">
              <a:gsLst>
                <a:gs pos="0">
                  <a:schemeClr val="accent2">
                    <a:gamma/>
                    <a:shade val="46275"/>
                    <a:invGamma/>
                  </a:schemeClr>
                </a:gs>
                <a:gs pos="50000">
                  <a:schemeClr val="accent2"/>
                </a:gs>
                <a:gs pos="100000">
                  <a:schemeClr val="accent2">
                    <a:gamma/>
                    <a:shade val="46275"/>
                    <a:invGamma/>
                  </a:schemeClr>
                </a:gs>
              </a:gsLst>
              <a:lin ang="0" scaled="1"/>
            </a:gradFill>
            <a:ln w="9525">
              <a:noFill/>
              <a:round/>
              <a:headEnd/>
              <a:tailEnd/>
            </a:ln>
            <a:effectLst/>
          </p:spPr>
          <p:txBody>
            <a:bodyPr wrap="none" anchor="ctr"/>
            <a:lstStyle/>
            <a:p>
              <a:pPr>
                <a:defRPr/>
              </a:pPr>
              <a:endParaRPr lang="en-US">
                <a:latin typeface="Arial" charset="0"/>
                <a:ea typeface="ＭＳ Ｐゴシック" charset="-128"/>
                <a:cs typeface="ＭＳ Ｐゴシック" charset="-128"/>
              </a:endParaRPr>
            </a:p>
          </p:txBody>
        </p:sp>
        <p:sp>
          <p:nvSpPr>
            <p:cNvPr id="12" name="Freeform 49" descr="kimonopat1">
              <a:extLst>
                <a:ext uri="{FF2B5EF4-FFF2-40B4-BE49-F238E27FC236}">
                  <a16:creationId xmlns:a16="http://schemas.microsoft.com/office/drawing/2014/main" id="{D163370B-E3C0-414A-A9C8-F87FE5A33512}"/>
                </a:ext>
              </a:extLst>
            </p:cNvPr>
            <p:cNvSpPr>
              <a:spLocks/>
            </p:cNvSpPr>
            <p:nvPr/>
          </p:nvSpPr>
          <p:spPr bwMode="auto">
            <a:xfrm>
              <a:off x="5046" y="2229"/>
              <a:ext cx="617" cy="1376"/>
            </a:xfrm>
            <a:custGeom>
              <a:avLst/>
              <a:gdLst>
                <a:gd name="T0" fmla="*/ 486 w 617"/>
                <a:gd name="T1" fmla="*/ 3 h 1376"/>
                <a:gd name="T2" fmla="*/ 402 w 617"/>
                <a:gd name="T3" fmla="*/ 381 h 1376"/>
                <a:gd name="T4" fmla="*/ 216 w 617"/>
                <a:gd name="T5" fmla="*/ 777 h 1376"/>
                <a:gd name="T6" fmla="*/ 0 w 617"/>
                <a:gd name="T7" fmla="*/ 1119 h 1376"/>
                <a:gd name="T8" fmla="*/ 102 w 617"/>
                <a:gd name="T9" fmla="*/ 1101 h 1376"/>
                <a:gd name="T10" fmla="*/ 282 w 617"/>
                <a:gd name="T11" fmla="*/ 1119 h 1376"/>
                <a:gd name="T12" fmla="*/ 378 w 617"/>
                <a:gd name="T13" fmla="*/ 1185 h 1376"/>
                <a:gd name="T14" fmla="*/ 432 w 617"/>
                <a:gd name="T15" fmla="*/ 1269 h 1376"/>
                <a:gd name="T16" fmla="*/ 444 w 617"/>
                <a:gd name="T17" fmla="*/ 1365 h 1376"/>
                <a:gd name="T18" fmla="*/ 498 w 617"/>
                <a:gd name="T19" fmla="*/ 1203 h 1376"/>
                <a:gd name="T20" fmla="*/ 564 w 617"/>
                <a:gd name="T21" fmla="*/ 825 h 1376"/>
                <a:gd name="T22" fmla="*/ 606 w 617"/>
                <a:gd name="T23" fmla="*/ 363 h 1376"/>
                <a:gd name="T24" fmla="*/ 486 w 617"/>
                <a:gd name="T25" fmla="*/ 3 h 137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17" h="1376">
                  <a:moveTo>
                    <a:pt x="486" y="3"/>
                  </a:moveTo>
                  <a:cubicBezTo>
                    <a:pt x="452" y="6"/>
                    <a:pt x="447" y="252"/>
                    <a:pt x="402" y="381"/>
                  </a:cubicBezTo>
                  <a:cubicBezTo>
                    <a:pt x="357" y="510"/>
                    <a:pt x="283" y="654"/>
                    <a:pt x="216" y="777"/>
                  </a:cubicBezTo>
                  <a:cubicBezTo>
                    <a:pt x="149" y="900"/>
                    <a:pt x="19" y="1065"/>
                    <a:pt x="0" y="1119"/>
                  </a:cubicBezTo>
                  <a:cubicBezTo>
                    <a:pt x="48" y="1119"/>
                    <a:pt x="55" y="1101"/>
                    <a:pt x="102" y="1101"/>
                  </a:cubicBezTo>
                  <a:cubicBezTo>
                    <a:pt x="149" y="1101"/>
                    <a:pt x="236" y="1105"/>
                    <a:pt x="282" y="1119"/>
                  </a:cubicBezTo>
                  <a:cubicBezTo>
                    <a:pt x="328" y="1133"/>
                    <a:pt x="353" y="1160"/>
                    <a:pt x="378" y="1185"/>
                  </a:cubicBezTo>
                  <a:cubicBezTo>
                    <a:pt x="403" y="1210"/>
                    <a:pt x="421" y="1239"/>
                    <a:pt x="432" y="1269"/>
                  </a:cubicBezTo>
                  <a:cubicBezTo>
                    <a:pt x="443" y="1299"/>
                    <a:pt x="433" y="1376"/>
                    <a:pt x="444" y="1365"/>
                  </a:cubicBezTo>
                  <a:cubicBezTo>
                    <a:pt x="455" y="1354"/>
                    <a:pt x="478" y="1293"/>
                    <a:pt x="498" y="1203"/>
                  </a:cubicBezTo>
                  <a:cubicBezTo>
                    <a:pt x="518" y="1113"/>
                    <a:pt x="546" y="965"/>
                    <a:pt x="564" y="825"/>
                  </a:cubicBezTo>
                  <a:cubicBezTo>
                    <a:pt x="582" y="685"/>
                    <a:pt x="617" y="496"/>
                    <a:pt x="606" y="363"/>
                  </a:cubicBezTo>
                  <a:cubicBezTo>
                    <a:pt x="595" y="230"/>
                    <a:pt x="520" y="0"/>
                    <a:pt x="486" y="3"/>
                  </a:cubicBezTo>
                  <a:close/>
                </a:path>
              </a:pathLst>
            </a:custGeom>
            <a:blipFill dpi="0" rotWithShape="0">
              <a:blip r:embed="rId3"/>
              <a:srcRect/>
              <a:tile tx="0" ty="0" sx="100000" sy="100000" flip="none" algn="tl"/>
            </a:blip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nchor="ctr"/>
            <a:lstStyle/>
            <a:p>
              <a:endParaRPr lang="en-US"/>
            </a:p>
          </p:txBody>
        </p:sp>
        <p:sp>
          <p:nvSpPr>
            <p:cNvPr id="13" name="Freeform 50" descr="kimonopat1">
              <a:extLst>
                <a:ext uri="{FF2B5EF4-FFF2-40B4-BE49-F238E27FC236}">
                  <a16:creationId xmlns:a16="http://schemas.microsoft.com/office/drawing/2014/main" id="{8F09420B-3CAD-3E4E-B293-91501B4B9A4B}"/>
                </a:ext>
              </a:extLst>
            </p:cNvPr>
            <p:cNvSpPr>
              <a:spLocks/>
            </p:cNvSpPr>
            <p:nvPr/>
          </p:nvSpPr>
          <p:spPr bwMode="auto">
            <a:xfrm>
              <a:off x="5193" y="269"/>
              <a:ext cx="576" cy="3180"/>
            </a:xfrm>
            <a:custGeom>
              <a:avLst/>
              <a:gdLst>
                <a:gd name="T0" fmla="*/ 42 w 576"/>
                <a:gd name="T1" fmla="*/ 61 h 3180"/>
                <a:gd name="T2" fmla="*/ 156 w 576"/>
                <a:gd name="T3" fmla="*/ 517 h 3180"/>
                <a:gd name="T4" fmla="*/ 288 w 576"/>
                <a:gd name="T5" fmla="*/ 991 h 3180"/>
                <a:gd name="T6" fmla="*/ 414 w 576"/>
                <a:gd name="T7" fmla="*/ 1435 h 3180"/>
                <a:gd name="T8" fmla="*/ 576 w 576"/>
                <a:gd name="T9" fmla="*/ 1807 h 3180"/>
                <a:gd name="T10" fmla="*/ 576 w 576"/>
                <a:gd name="T11" fmla="*/ 3055 h 3180"/>
                <a:gd name="T12" fmla="*/ 414 w 576"/>
                <a:gd name="T13" fmla="*/ 2557 h 3180"/>
                <a:gd name="T14" fmla="*/ 252 w 576"/>
                <a:gd name="T15" fmla="*/ 1765 h 3180"/>
                <a:gd name="T16" fmla="*/ 126 w 576"/>
                <a:gd name="T17" fmla="*/ 961 h 3180"/>
                <a:gd name="T18" fmla="*/ 12 w 576"/>
                <a:gd name="T19" fmla="*/ 151 h 3180"/>
                <a:gd name="T20" fmla="*/ 42 w 576"/>
                <a:gd name="T21" fmla="*/ 61 h 318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576" h="3180">
                  <a:moveTo>
                    <a:pt x="42" y="61"/>
                  </a:moveTo>
                  <a:cubicBezTo>
                    <a:pt x="66" y="122"/>
                    <a:pt x="115" y="362"/>
                    <a:pt x="156" y="517"/>
                  </a:cubicBezTo>
                  <a:cubicBezTo>
                    <a:pt x="197" y="672"/>
                    <a:pt x="245" y="838"/>
                    <a:pt x="288" y="991"/>
                  </a:cubicBezTo>
                  <a:cubicBezTo>
                    <a:pt x="331" y="1144"/>
                    <a:pt x="366" y="1299"/>
                    <a:pt x="414" y="1435"/>
                  </a:cubicBezTo>
                  <a:cubicBezTo>
                    <a:pt x="462" y="1571"/>
                    <a:pt x="549" y="1537"/>
                    <a:pt x="576" y="1807"/>
                  </a:cubicBezTo>
                  <a:lnTo>
                    <a:pt x="576" y="3055"/>
                  </a:lnTo>
                  <a:cubicBezTo>
                    <a:pt x="549" y="3180"/>
                    <a:pt x="468" y="2772"/>
                    <a:pt x="414" y="2557"/>
                  </a:cubicBezTo>
                  <a:cubicBezTo>
                    <a:pt x="360" y="2342"/>
                    <a:pt x="300" y="2031"/>
                    <a:pt x="252" y="1765"/>
                  </a:cubicBezTo>
                  <a:cubicBezTo>
                    <a:pt x="204" y="1499"/>
                    <a:pt x="166" y="1230"/>
                    <a:pt x="126" y="961"/>
                  </a:cubicBezTo>
                  <a:cubicBezTo>
                    <a:pt x="86" y="692"/>
                    <a:pt x="24" y="299"/>
                    <a:pt x="12" y="151"/>
                  </a:cubicBezTo>
                  <a:cubicBezTo>
                    <a:pt x="0" y="3"/>
                    <a:pt x="18" y="0"/>
                    <a:pt x="42" y="61"/>
                  </a:cubicBezTo>
                  <a:close/>
                </a:path>
              </a:pathLst>
            </a:custGeom>
            <a:blipFill dpi="0" rotWithShape="0">
              <a:blip r:embed="rId3"/>
              <a:srcRect/>
              <a:tile tx="0" ty="0" sx="100000" sy="100000" flip="none" algn="tl"/>
            </a:blip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nchor="ctr"/>
            <a:lstStyle/>
            <a:p>
              <a:endParaRPr lang="en-US"/>
            </a:p>
          </p:txBody>
        </p:sp>
        <p:sp>
          <p:nvSpPr>
            <p:cNvPr id="14" name="Freeform 51">
              <a:extLst>
                <a:ext uri="{FF2B5EF4-FFF2-40B4-BE49-F238E27FC236}">
                  <a16:creationId xmlns:a16="http://schemas.microsoft.com/office/drawing/2014/main" id="{49F98DCD-DFB6-064D-A0A7-97F114CE4D5B}"/>
                </a:ext>
              </a:extLst>
            </p:cNvPr>
            <p:cNvSpPr>
              <a:spLocks/>
            </p:cNvSpPr>
            <p:nvPr/>
          </p:nvSpPr>
          <p:spPr bwMode="auto">
            <a:xfrm>
              <a:off x="5197" y="165"/>
              <a:ext cx="573" cy="1935"/>
            </a:xfrm>
            <a:custGeom>
              <a:avLst/>
              <a:gdLst>
                <a:gd name="T0" fmla="*/ 69 w 573"/>
                <a:gd name="T1" fmla="*/ 63 h 1935"/>
                <a:gd name="T2" fmla="*/ 207 w 573"/>
                <a:gd name="T3" fmla="*/ 549 h 1935"/>
                <a:gd name="T4" fmla="*/ 381 w 573"/>
                <a:gd name="T5" fmla="*/ 1101 h 1935"/>
                <a:gd name="T6" fmla="*/ 573 w 573"/>
                <a:gd name="T7" fmla="*/ 1575 h 1935"/>
                <a:gd name="T8" fmla="*/ 573 w 573"/>
                <a:gd name="T9" fmla="*/ 1935 h 1935"/>
                <a:gd name="T10" fmla="*/ 321 w 573"/>
                <a:gd name="T11" fmla="*/ 1449 h 1935"/>
                <a:gd name="T12" fmla="*/ 147 w 573"/>
                <a:gd name="T13" fmla="*/ 699 h 1935"/>
                <a:gd name="T14" fmla="*/ 15 w 573"/>
                <a:gd name="T15" fmla="*/ 171 h 1935"/>
                <a:gd name="T16" fmla="*/ 69 w 573"/>
                <a:gd name="T17" fmla="*/ 63 h 193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73" h="1935">
                  <a:moveTo>
                    <a:pt x="69" y="63"/>
                  </a:moveTo>
                  <a:cubicBezTo>
                    <a:pt x="101" y="126"/>
                    <a:pt x="155" y="376"/>
                    <a:pt x="207" y="549"/>
                  </a:cubicBezTo>
                  <a:cubicBezTo>
                    <a:pt x="259" y="722"/>
                    <a:pt x="320" y="930"/>
                    <a:pt x="381" y="1101"/>
                  </a:cubicBezTo>
                  <a:cubicBezTo>
                    <a:pt x="442" y="1272"/>
                    <a:pt x="541" y="1436"/>
                    <a:pt x="573" y="1575"/>
                  </a:cubicBezTo>
                  <a:lnTo>
                    <a:pt x="573" y="1935"/>
                  </a:lnTo>
                  <a:cubicBezTo>
                    <a:pt x="531" y="1914"/>
                    <a:pt x="392" y="1655"/>
                    <a:pt x="321" y="1449"/>
                  </a:cubicBezTo>
                  <a:cubicBezTo>
                    <a:pt x="250" y="1243"/>
                    <a:pt x="198" y="912"/>
                    <a:pt x="147" y="699"/>
                  </a:cubicBezTo>
                  <a:cubicBezTo>
                    <a:pt x="96" y="486"/>
                    <a:pt x="30" y="274"/>
                    <a:pt x="15" y="171"/>
                  </a:cubicBezTo>
                  <a:cubicBezTo>
                    <a:pt x="0" y="68"/>
                    <a:pt x="37" y="0"/>
                    <a:pt x="69" y="63"/>
                  </a:cubicBez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15" name="Freeform 52">
              <a:extLst>
                <a:ext uri="{FF2B5EF4-FFF2-40B4-BE49-F238E27FC236}">
                  <a16:creationId xmlns:a16="http://schemas.microsoft.com/office/drawing/2014/main" id="{959161CB-E99E-5347-A942-8846671687B4}"/>
                </a:ext>
              </a:extLst>
            </p:cNvPr>
            <p:cNvSpPr>
              <a:spLocks/>
            </p:cNvSpPr>
            <p:nvPr/>
          </p:nvSpPr>
          <p:spPr bwMode="auto">
            <a:xfrm>
              <a:off x="5004" y="0"/>
              <a:ext cx="363" cy="2112"/>
            </a:xfrm>
            <a:custGeom>
              <a:avLst/>
              <a:gdLst>
                <a:gd name="T0" fmla="*/ 0 w 363"/>
                <a:gd name="T1" fmla="*/ 2094 h 2112"/>
                <a:gd name="T2" fmla="*/ 66 w 363"/>
                <a:gd name="T3" fmla="*/ 1992 h 2112"/>
                <a:gd name="T4" fmla="*/ 150 w 363"/>
                <a:gd name="T5" fmla="*/ 1464 h 2112"/>
                <a:gd name="T6" fmla="*/ 234 w 363"/>
                <a:gd name="T7" fmla="*/ 678 h 2112"/>
                <a:gd name="T8" fmla="*/ 324 w 363"/>
                <a:gd name="T9" fmla="*/ 0 h 2112"/>
                <a:gd name="T10" fmla="*/ 0 w 363"/>
                <a:gd name="T11" fmla="*/ 0 h 2112"/>
                <a:gd name="T12" fmla="*/ 0 w 363"/>
                <a:gd name="T13" fmla="*/ 2094 h 211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63" h="2112">
                  <a:moveTo>
                    <a:pt x="0" y="2094"/>
                  </a:moveTo>
                  <a:cubicBezTo>
                    <a:pt x="54" y="2112"/>
                    <a:pt x="41" y="2097"/>
                    <a:pt x="66" y="1992"/>
                  </a:cubicBezTo>
                  <a:cubicBezTo>
                    <a:pt x="91" y="1887"/>
                    <a:pt x="122" y="1683"/>
                    <a:pt x="150" y="1464"/>
                  </a:cubicBezTo>
                  <a:cubicBezTo>
                    <a:pt x="178" y="1245"/>
                    <a:pt x="205" y="922"/>
                    <a:pt x="234" y="678"/>
                  </a:cubicBezTo>
                  <a:cubicBezTo>
                    <a:pt x="263" y="434"/>
                    <a:pt x="363" y="113"/>
                    <a:pt x="324" y="0"/>
                  </a:cubicBezTo>
                  <a:lnTo>
                    <a:pt x="0" y="0"/>
                  </a:lnTo>
                  <a:cubicBezTo>
                    <a:pt x="0" y="0"/>
                    <a:pt x="0" y="2094"/>
                    <a:pt x="0" y="2094"/>
                  </a:cubicBezTo>
                  <a:close/>
                </a:path>
              </a:pathLst>
            </a:custGeom>
            <a:gradFill rotWithShape="0">
              <a:gsLst>
                <a:gs pos="0">
                  <a:srgbClr val="FAE3B7"/>
                </a:gs>
                <a:gs pos="17999">
                  <a:srgbClr val="A28949"/>
                </a:gs>
                <a:gs pos="31000">
                  <a:srgbClr val="835E17"/>
                </a:gs>
                <a:gs pos="33000">
                  <a:srgbClr val="BD922A"/>
                </a:gs>
                <a:gs pos="37000">
                  <a:srgbClr val="FBE4AE"/>
                </a:gs>
                <a:gs pos="78999">
                  <a:srgbClr val="BD922A"/>
                </a:gs>
                <a:gs pos="87000">
                  <a:srgbClr val="BD922A"/>
                </a:gs>
                <a:gs pos="100000">
                  <a:srgbClr val="FBE4AE"/>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6" name="Freeform 53">
              <a:extLst>
                <a:ext uri="{FF2B5EF4-FFF2-40B4-BE49-F238E27FC236}">
                  <a16:creationId xmlns:a16="http://schemas.microsoft.com/office/drawing/2014/main" id="{1A9141E3-61AB-1E40-9F07-A4F8EA52E77E}"/>
                </a:ext>
              </a:extLst>
            </p:cNvPr>
            <p:cNvSpPr>
              <a:spLocks/>
            </p:cNvSpPr>
            <p:nvPr/>
          </p:nvSpPr>
          <p:spPr bwMode="auto">
            <a:xfrm>
              <a:off x="5004" y="1"/>
              <a:ext cx="189" cy="2112"/>
            </a:xfrm>
            <a:custGeom>
              <a:avLst/>
              <a:gdLst/>
              <a:ahLst/>
              <a:cxnLst>
                <a:cxn ang="0">
                  <a:pos x="0" y="2094"/>
                </a:cxn>
                <a:cxn ang="0">
                  <a:pos x="66" y="1992"/>
                </a:cxn>
                <a:cxn ang="0">
                  <a:pos x="150" y="1464"/>
                </a:cxn>
                <a:cxn ang="0">
                  <a:pos x="234" y="678"/>
                </a:cxn>
                <a:cxn ang="0">
                  <a:pos x="324" y="0"/>
                </a:cxn>
                <a:cxn ang="0">
                  <a:pos x="0" y="0"/>
                </a:cxn>
                <a:cxn ang="0">
                  <a:pos x="0" y="2094"/>
                </a:cxn>
              </a:cxnLst>
              <a:rect l="0" t="0" r="r" b="b"/>
              <a:pathLst>
                <a:path w="363" h="2112">
                  <a:moveTo>
                    <a:pt x="0" y="2094"/>
                  </a:moveTo>
                  <a:cubicBezTo>
                    <a:pt x="54" y="2112"/>
                    <a:pt x="41" y="2097"/>
                    <a:pt x="66" y="1992"/>
                  </a:cubicBezTo>
                  <a:cubicBezTo>
                    <a:pt x="91" y="1887"/>
                    <a:pt x="122" y="1683"/>
                    <a:pt x="150" y="1464"/>
                  </a:cubicBezTo>
                  <a:cubicBezTo>
                    <a:pt x="178" y="1245"/>
                    <a:pt x="205" y="922"/>
                    <a:pt x="234" y="678"/>
                  </a:cubicBezTo>
                  <a:cubicBezTo>
                    <a:pt x="263" y="434"/>
                    <a:pt x="363" y="113"/>
                    <a:pt x="324" y="0"/>
                  </a:cubicBezTo>
                  <a:lnTo>
                    <a:pt x="0" y="0"/>
                  </a:lnTo>
                  <a:cubicBezTo>
                    <a:pt x="0" y="0"/>
                    <a:pt x="0" y="2094"/>
                    <a:pt x="0" y="2094"/>
                  </a:cubicBezTo>
                  <a:close/>
                </a:path>
              </a:pathLst>
            </a:custGeom>
            <a:gradFill rotWithShape="0">
              <a:gsLst>
                <a:gs pos="0">
                  <a:schemeClr val="folHlink"/>
                </a:gs>
                <a:gs pos="50000">
                  <a:schemeClr val="hlink"/>
                </a:gs>
                <a:gs pos="100000">
                  <a:schemeClr val="folHlink"/>
                </a:gs>
              </a:gsLst>
              <a:lin ang="0" scaled="1"/>
            </a:gradFill>
            <a:ln w="9525">
              <a:noFill/>
              <a:round/>
              <a:headEnd/>
              <a:tailEnd/>
            </a:ln>
            <a:effectLst/>
          </p:spPr>
          <p:txBody>
            <a:bodyPr wrap="none" anchor="ctr"/>
            <a:lstStyle/>
            <a:p>
              <a:pPr>
                <a:defRPr/>
              </a:pPr>
              <a:endParaRPr lang="en-US">
                <a:latin typeface="Arial" charset="0"/>
                <a:ea typeface="ＭＳ Ｐゴシック" charset="-128"/>
                <a:cs typeface="ＭＳ Ｐゴシック" charset="-128"/>
              </a:endParaRPr>
            </a:p>
          </p:txBody>
        </p:sp>
        <p:sp>
          <p:nvSpPr>
            <p:cNvPr id="17" name="Rectangle 54">
              <a:extLst>
                <a:ext uri="{FF2B5EF4-FFF2-40B4-BE49-F238E27FC236}">
                  <a16:creationId xmlns:a16="http://schemas.microsoft.com/office/drawing/2014/main" id="{45DCBB65-A0EB-CC4A-81C7-AE7B63596B7A}"/>
                </a:ext>
              </a:extLst>
            </p:cNvPr>
            <p:cNvSpPr>
              <a:spLocks noChangeArrowheads="1"/>
            </p:cNvSpPr>
            <p:nvPr/>
          </p:nvSpPr>
          <p:spPr bwMode="auto">
            <a:xfrm>
              <a:off x="4955" y="1"/>
              <a:ext cx="56" cy="4320"/>
            </a:xfrm>
            <a:prstGeom prst="rect">
              <a:avLst/>
            </a:prstGeom>
            <a:gradFill rotWithShape="0">
              <a:gsLst>
                <a:gs pos="0">
                  <a:srgbClr val="FAE3B7"/>
                </a:gs>
                <a:gs pos="17999">
                  <a:srgbClr val="A28949"/>
                </a:gs>
                <a:gs pos="31000">
                  <a:srgbClr val="835E17"/>
                </a:gs>
                <a:gs pos="33000">
                  <a:srgbClr val="BD922A"/>
                </a:gs>
                <a:gs pos="37000">
                  <a:srgbClr val="FBE4AE"/>
                </a:gs>
                <a:gs pos="78999">
                  <a:srgbClr val="BD922A"/>
                </a:gs>
                <a:gs pos="87000">
                  <a:srgbClr val="BD922A"/>
                </a:gs>
                <a:gs pos="100000">
                  <a:srgbClr val="FBE4AE"/>
                </a:gs>
              </a:gsLst>
              <a:lin ang="540000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algn="ctr" eaLnBrk="1" hangingPunct="1"/>
              <a:endParaRPr kumimoji="1" lang="en-US" altLang="en-US" sz="1800"/>
            </a:p>
          </p:txBody>
        </p:sp>
        <p:sp>
          <p:nvSpPr>
            <p:cNvPr id="18" name="Freeform 55">
              <a:extLst>
                <a:ext uri="{FF2B5EF4-FFF2-40B4-BE49-F238E27FC236}">
                  <a16:creationId xmlns:a16="http://schemas.microsoft.com/office/drawing/2014/main" id="{89F1CA88-6B37-7242-81BE-7A5489CF1CF5}"/>
                </a:ext>
              </a:extLst>
            </p:cNvPr>
            <p:cNvSpPr>
              <a:spLocks/>
            </p:cNvSpPr>
            <p:nvPr/>
          </p:nvSpPr>
          <p:spPr bwMode="auto">
            <a:xfrm>
              <a:off x="5013" y="3924"/>
              <a:ext cx="734" cy="390"/>
            </a:xfrm>
            <a:custGeom>
              <a:avLst/>
              <a:gdLst/>
              <a:ahLst/>
              <a:cxnLst>
                <a:cxn ang="0">
                  <a:pos x="1" y="357"/>
                </a:cxn>
                <a:cxn ang="0">
                  <a:pos x="109" y="341"/>
                </a:cxn>
                <a:cxn ang="0">
                  <a:pos x="241" y="305"/>
                </a:cxn>
                <a:cxn ang="0">
                  <a:pos x="353" y="209"/>
                </a:cxn>
                <a:cxn ang="0">
                  <a:pos x="429" y="89"/>
                </a:cxn>
                <a:cxn ang="0">
                  <a:pos x="493" y="17"/>
                </a:cxn>
                <a:cxn ang="0">
                  <a:pos x="577" y="1"/>
                </a:cxn>
                <a:cxn ang="0">
                  <a:pos x="629" y="21"/>
                </a:cxn>
                <a:cxn ang="0">
                  <a:pos x="673" y="65"/>
                </a:cxn>
                <a:cxn ang="0">
                  <a:pos x="673" y="137"/>
                </a:cxn>
                <a:cxn ang="0">
                  <a:pos x="561" y="225"/>
                </a:cxn>
                <a:cxn ang="0">
                  <a:pos x="425" y="297"/>
                </a:cxn>
                <a:cxn ang="0">
                  <a:pos x="245" y="357"/>
                </a:cxn>
                <a:cxn ang="0">
                  <a:pos x="113" y="377"/>
                </a:cxn>
                <a:cxn ang="0">
                  <a:pos x="1" y="357"/>
                </a:cxn>
              </a:cxnLst>
              <a:rect l="0" t="0" r="r" b="b"/>
              <a:pathLst>
                <a:path w="692" h="378">
                  <a:moveTo>
                    <a:pt x="1" y="357"/>
                  </a:moveTo>
                  <a:cubicBezTo>
                    <a:pt x="0" y="351"/>
                    <a:pt x="69" y="350"/>
                    <a:pt x="109" y="341"/>
                  </a:cubicBezTo>
                  <a:cubicBezTo>
                    <a:pt x="149" y="332"/>
                    <a:pt x="200" y="327"/>
                    <a:pt x="241" y="305"/>
                  </a:cubicBezTo>
                  <a:cubicBezTo>
                    <a:pt x="282" y="283"/>
                    <a:pt x="322" y="245"/>
                    <a:pt x="353" y="209"/>
                  </a:cubicBezTo>
                  <a:cubicBezTo>
                    <a:pt x="384" y="173"/>
                    <a:pt x="406" y="121"/>
                    <a:pt x="429" y="89"/>
                  </a:cubicBezTo>
                  <a:cubicBezTo>
                    <a:pt x="452" y="57"/>
                    <a:pt x="468" y="32"/>
                    <a:pt x="493" y="17"/>
                  </a:cubicBezTo>
                  <a:cubicBezTo>
                    <a:pt x="518" y="2"/>
                    <a:pt x="554" y="0"/>
                    <a:pt x="577" y="1"/>
                  </a:cubicBezTo>
                  <a:cubicBezTo>
                    <a:pt x="600" y="2"/>
                    <a:pt x="613" y="10"/>
                    <a:pt x="629" y="21"/>
                  </a:cubicBezTo>
                  <a:cubicBezTo>
                    <a:pt x="645" y="32"/>
                    <a:pt x="666" y="46"/>
                    <a:pt x="673" y="65"/>
                  </a:cubicBezTo>
                  <a:cubicBezTo>
                    <a:pt x="680" y="84"/>
                    <a:pt x="692" y="110"/>
                    <a:pt x="673" y="137"/>
                  </a:cubicBezTo>
                  <a:cubicBezTo>
                    <a:pt x="654" y="164"/>
                    <a:pt x="602" y="198"/>
                    <a:pt x="561" y="225"/>
                  </a:cubicBezTo>
                  <a:cubicBezTo>
                    <a:pt x="520" y="252"/>
                    <a:pt x="478" y="275"/>
                    <a:pt x="425" y="297"/>
                  </a:cubicBezTo>
                  <a:cubicBezTo>
                    <a:pt x="372" y="319"/>
                    <a:pt x="297" y="344"/>
                    <a:pt x="245" y="357"/>
                  </a:cubicBezTo>
                  <a:cubicBezTo>
                    <a:pt x="193" y="370"/>
                    <a:pt x="156" y="376"/>
                    <a:pt x="113" y="377"/>
                  </a:cubicBezTo>
                  <a:cubicBezTo>
                    <a:pt x="70" y="378"/>
                    <a:pt x="2" y="363"/>
                    <a:pt x="1" y="357"/>
                  </a:cubicBezTo>
                  <a:close/>
                </a:path>
              </a:pathLst>
            </a:custGeom>
            <a:gradFill rotWithShape="0">
              <a:gsLst>
                <a:gs pos="0">
                  <a:schemeClr val="bg1"/>
                </a:gs>
                <a:gs pos="50000">
                  <a:schemeClr val="folHlink"/>
                </a:gs>
                <a:gs pos="100000">
                  <a:schemeClr val="bg1"/>
                </a:gs>
              </a:gsLst>
              <a:lin ang="0" scaled="1"/>
            </a:gradFill>
            <a:ln w="9525" cap="flat" cmpd="sng">
              <a:noFill/>
              <a:prstDash val="solid"/>
              <a:round/>
              <a:headEnd type="none" w="med" len="med"/>
              <a:tailEnd type="none" w="med" len="med"/>
            </a:ln>
            <a:effectLst/>
          </p:spPr>
          <p:txBody>
            <a:bodyPr wrap="none" anchor="ctr"/>
            <a:lstStyle/>
            <a:p>
              <a:pPr>
                <a:defRPr/>
              </a:pPr>
              <a:endParaRPr lang="en-US">
                <a:latin typeface="Arial" charset="0"/>
                <a:ea typeface="ＭＳ Ｐゴシック" charset="-128"/>
                <a:cs typeface="ＭＳ Ｐゴシック" charset="-128"/>
              </a:endParaRPr>
            </a:p>
          </p:txBody>
        </p:sp>
        <p:sp>
          <p:nvSpPr>
            <p:cNvPr id="19" name="AutoShape 56">
              <a:extLst>
                <a:ext uri="{FF2B5EF4-FFF2-40B4-BE49-F238E27FC236}">
                  <a16:creationId xmlns:a16="http://schemas.microsoft.com/office/drawing/2014/main" id="{69938AC0-321A-1F4D-87FA-5E4CB0A5C8CB}"/>
                </a:ext>
              </a:extLst>
            </p:cNvPr>
            <p:cNvSpPr>
              <a:spLocks noChangeArrowheads="1"/>
            </p:cNvSpPr>
            <p:nvPr/>
          </p:nvSpPr>
          <p:spPr bwMode="hidden">
            <a:xfrm rot="5400000">
              <a:off x="2724" y="2089"/>
              <a:ext cx="4320" cy="142"/>
            </a:xfrm>
            <a:custGeom>
              <a:avLst/>
              <a:gdLst>
                <a:gd name="T0" fmla="*/ 4259 w 21600"/>
                <a:gd name="T1" fmla="*/ 71 h 21600"/>
                <a:gd name="T2" fmla="*/ 2160 w 21600"/>
                <a:gd name="T3" fmla="*/ 142 h 21600"/>
                <a:gd name="T4" fmla="*/ 61 w 21600"/>
                <a:gd name="T5" fmla="*/ 71 h 21600"/>
                <a:gd name="T6" fmla="*/ 2160 w 21600"/>
                <a:gd name="T7" fmla="*/ 0 h 21600"/>
                <a:gd name="T8" fmla="*/ 0 60000 65536"/>
                <a:gd name="T9" fmla="*/ 0 60000 65536"/>
                <a:gd name="T10" fmla="*/ 0 60000 65536"/>
                <a:gd name="T11" fmla="*/ 0 60000 65536"/>
                <a:gd name="T12" fmla="*/ 2105 w 21600"/>
                <a:gd name="T13" fmla="*/ 2130 h 21600"/>
                <a:gd name="T14" fmla="*/ 19495 w 21600"/>
                <a:gd name="T15" fmla="*/ 19470 h 21600"/>
              </a:gdLst>
              <a:ahLst/>
              <a:cxnLst>
                <a:cxn ang="T8">
                  <a:pos x="T0" y="T1"/>
                </a:cxn>
                <a:cxn ang="T9">
                  <a:pos x="T2" y="T3"/>
                </a:cxn>
                <a:cxn ang="T10">
                  <a:pos x="T4" y="T5"/>
                </a:cxn>
                <a:cxn ang="T11">
                  <a:pos x="T6" y="T7"/>
                </a:cxn>
              </a:cxnLst>
              <a:rect l="T12" t="T13" r="T14" b="T15"/>
              <a:pathLst>
                <a:path w="21600" h="21600">
                  <a:moveTo>
                    <a:pt x="0" y="0"/>
                  </a:moveTo>
                  <a:lnTo>
                    <a:pt x="607" y="21600"/>
                  </a:lnTo>
                  <a:lnTo>
                    <a:pt x="20993" y="21600"/>
                  </a:lnTo>
                  <a:lnTo>
                    <a:pt x="21600" y="0"/>
                  </a:lnTo>
                  <a:lnTo>
                    <a:pt x="0" y="0"/>
                  </a:lnTo>
                  <a:close/>
                </a:path>
              </a:pathLst>
            </a:custGeom>
            <a:gradFill rotWithShape="0">
              <a:gsLst>
                <a:gs pos="0">
                  <a:schemeClr val="bg1"/>
                </a:gs>
                <a:gs pos="100000">
                  <a:schemeClr val="bg2"/>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rot="10800000" vert="eaVert" wrap="none" anchor="ctr"/>
            <a:lstStyle/>
            <a:p>
              <a:endParaRPr lang="en-US"/>
            </a:p>
          </p:txBody>
        </p:sp>
      </p:grpSp>
      <p:sp>
        <p:nvSpPr>
          <p:cNvPr id="4153" name="Rectangle 57"/>
          <p:cNvSpPr>
            <a:spLocks noGrp="1" noChangeArrowheads="1"/>
          </p:cNvSpPr>
          <p:nvPr>
            <p:ph type="ctrTitle" sz="quarter"/>
          </p:nvPr>
        </p:nvSpPr>
        <p:spPr>
          <a:xfrm>
            <a:off x="685800" y="1370013"/>
            <a:ext cx="6965950" cy="2057400"/>
          </a:xfrm>
        </p:spPr>
        <p:txBody>
          <a:bodyPr/>
          <a:lstStyle>
            <a:lvl1pPr>
              <a:defRPr/>
            </a:lvl1pPr>
          </a:lstStyle>
          <a:p>
            <a:r>
              <a:rPr lang="en-US"/>
              <a:t>Click to edit Master title style</a:t>
            </a:r>
          </a:p>
        </p:txBody>
      </p:sp>
      <p:sp>
        <p:nvSpPr>
          <p:cNvPr id="4154" name="Rectangle 58"/>
          <p:cNvSpPr>
            <a:spLocks noGrp="1" noChangeArrowheads="1"/>
          </p:cNvSpPr>
          <p:nvPr>
            <p:ph type="subTitle" sz="quarter" idx="1"/>
          </p:nvPr>
        </p:nvSpPr>
        <p:spPr>
          <a:xfrm>
            <a:off x="1727200" y="3886200"/>
            <a:ext cx="5640388" cy="1752600"/>
          </a:xfrm>
        </p:spPr>
        <p:txBody>
          <a:bodyPr/>
          <a:lstStyle>
            <a:lvl1pPr marL="0" indent="0" algn="ctr">
              <a:buFontTx/>
              <a:buNone/>
              <a:defRPr/>
            </a:lvl1pPr>
          </a:lstStyle>
          <a:p>
            <a:r>
              <a:rPr lang="en-US"/>
              <a:t>Click to edit Master subtitle style</a:t>
            </a:r>
          </a:p>
        </p:txBody>
      </p:sp>
      <p:sp>
        <p:nvSpPr>
          <p:cNvPr id="59" name="Rectangle 59">
            <a:extLst>
              <a:ext uri="{FF2B5EF4-FFF2-40B4-BE49-F238E27FC236}">
                <a16:creationId xmlns:a16="http://schemas.microsoft.com/office/drawing/2014/main" id="{589BC87D-9BF8-7840-89F5-D81DB1859F66}"/>
              </a:ext>
            </a:extLst>
          </p:cNvPr>
          <p:cNvSpPr>
            <a:spLocks noGrp="1" noChangeArrowheads="1"/>
          </p:cNvSpPr>
          <p:nvPr>
            <p:ph type="dt" sz="quarter" idx="10"/>
          </p:nvPr>
        </p:nvSpPr>
        <p:spPr/>
        <p:txBody>
          <a:bodyPr/>
          <a:lstStyle>
            <a:lvl1pPr>
              <a:defRPr/>
            </a:lvl1pPr>
          </a:lstStyle>
          <a:p>
            <a:pPr>
              <a:defRPr/>
            </a:pPr>
            <a:endParaRPr lang="en-US"/>
          </a:p>
        </p:txBody>
      </p:sp>
      <p:sp>
        <p:nvSpPr>
          <p:cNvPr id="60" name="Rectangle 60">
            <a:extLst>
              <a:ext uri="{FF2B5EF4-FFF2-40B4-BE49-F238E27FC236}">
                <a16:creationId xmlns:a16="http://schemas.microsoft.com/office/drawing/2014/main" id="{249BC5F4-4B8A-2D43-9C6B-BB96C1064B61}"/>
              </a:ext>
            </a:extLst>
          </p:cNvPr>
          <p:cNvSpPr>
            <a:spLocks noGrp="1" noChangeArrowheads="1"/>
          </p:cNvSpPr>
          <p:nvPr>
            <p:ph type="ftr" sz="quarter" idx="11"/>
          </p:nvPr>
        </p:nvSpPr>
        <p:spPr/>
        <p:txBody>
          <a:bodyPr/>
          <a:lstStyle>
            <a:lvl1pPr>
              <a:defRPr/>
            </a:lvl1pPr>
          </a:lstStyle>
          <a:p>
            <a:pPr>
              <a:defRPr/>
            </a:pPr>
            <a:endParaRPr lang="en-US"/>
          </a:p>
        </p:txBody>
      </p:sp>
      <p:sp>
        <p:nvSpPr>
          <p:cNvPr id="61" name="Rectangle 61">
            <a:extLst>
              <a:ext uri="{FF2B5EF4-FFF2-40B4-BE49-F238E27FC236}">
                <a16:creationId xmlns:a16="http://schemas.microsoft.com/office/drawing/2014/main" id="{1D5AF6A7-2CCC-264F-AB4B-219F71B4ED17}"/>
              </a:ext>
            </a:extLst>
          </p:cNvPr>
          <p:cNvSpPr>
            <a:spLocks noGrp="1" noChangeArrowheads="1"/>
          </p:cNvSpPr>
          <p:nvPr>
            <p:ph type="sldNum" sz="quarter" idx="12"/>
          </p:nvPr>
        </p:nvSpPr>
        <p:spPr/>
        <p:txBody>
          <a:bodyPr/>
          <a:lstStyle>
            <a:lvl1pPr>
              <a:defRPr/>
            </a:lvl1pPr>
          </a:lstStyle>
          <a:p>
            <a:fld id="{A8DEF660-B0AB-D046-8813-BB13ACECE8CE}" type="slidenum">
              <a:rPr lang="en-US" altLang="en-US"/>
              <a:pPr/>
              <a:t>‹#›</a:t>
            </a:fld>
            <a:endParaRPr lang="en-US" altLang="en-US"/>
          </a:p>
        </p:txBody>
      </p:sp>
    </p:spTree>
    <p:extLst>
      <p:ext uri="{BB962C8B-B14F-4D97-AF65-F5344CB8AC3E}">
        <p14:creationId xmlns:p14="http://schemas.microsoft.com/office/powerpoint/2010/main" val="3105793744"/>
      </p:ext>
    </p:extLst>
  </p:cSld>
  <p:clrMapOvr>
    <a:masterClrMapping/>
  </p:clrMapOvr>
</p:sldLayout>
</file>

<file path=ppt/slideLayouts/slideLayout450.xml><?xml version="1.0" encoding="utf-8"?>
<p:sldLayout xmlns:a="http://schemas.openxmlformats.org/drawingml/2006/main" xmlns:r="http://schemas.openxmlformats.org/officeDocument/2006/relationships" xmlns:p="http://schemas.openxmlformats.org/presentationml/2006/main" showMasterSp="0" type="tx">
  <p:cSld name="19_Section Header">
    <p:bg>
      <p:bgPr>
        <a:solidFill>
          <a:srgbClr val="CBBD83"/>
        </a:solidFill>
        <a:effectLst/>
      </p:bgPr>
    </p:bg>
    <p:spTree>
      <p:nvGrpSpPr>
        <p:cNvPr id="1" name=""/>
        <p:cNvGrpSpPr/>
        <p:nvPr/>
      </p:nvGrpSpPr>
      <p:grpSpPr>
        <a:xfrm>
          <a:off x="0" y="0"/>
          <a:ext cx="0" cy="0"/>
          <a:chOff x="0" y="0"/>
          <a:chExt cx="0" cy="0"/>
        </a:xfrm>
      </p:grpSpPr>
      <p:sp>
        <p:nvSpPr>
          <p:cNvPr id="4972" name="Rectangle 2"/>
          <p:cNvSpPr/>
          <p:nvPr/>
        </p:nvSpPr>
        <p:spPr>
          <a:xfrm>
            <a:off x="609600" y="228600"/>
            <a:ext cx="8239125" cy="6391275"/>
          </a:xfrm>
          <a:prstGeom prst="rect">
            <a:avLst/>
          </a:prstGeom>
          <a:solidFill>
            <a:srgbClr val="EDE7E3"/>
          </a:solidFill>
          <a:ln w="12700">
            <a:miter lim="400000"/>
          </a:ln>
        </p:spPr>
        <p:txBody>
          <a:bodyPr lIns="45719" rIns="45719" anchor="ctr"/>
          <a:lstStyle/>
          <a:p>
            <a:pPr algn="ctr" defTabSz="914400">
              <a:defRPr sz="2400">
                <a:latin typeface="Times New Roman"/>
                <a:ea typeface="Times New Roman"/>
                <a:cs typeface="Times New Roman"/>
                <a:sym typeface="Times New Roman"/>
              </a:defRPr>
            </a:pPr>
            <a:endParaRPr/>
          </a:p>
        </p:txBody>
      </p:sp>
      <p:sp>
        <p:nvSpPr>
          <p:cNvPr id="4973" name="Line 3"/>
          <p:cNvSpPr/>
          <p:nvPr/>
        </p:nvSpPr>
        <p:spPr>
          <a:xfrm>
            <a:off x="1016000" y="1600200"/>
            <a:ext cx="7670801" cy="0"/>
          </a:xfrm>
          <a:prstGeom prst="line">
            <a:avLst/>
          </a:prstGeom>
          <a:ln w="3175">
            <a:solidFill>
              <a:srgbClr val="CBBD83"/>
            </a:solidFill>
          </a:ln>
        </p:spPr>
        <p:txBody>
          <a:bodyPr lIns="45719" rIns="45719"/>
          <a:lstStyle/>
          <a:p>
            <a:pPr>
              <a:defRPr>
                <a:solidFill>
                  <a:srgbClr val="FFFFFF"/>
                </a:solidFill>
              </a:defRPr>
            </a:pPr>
            <a:endParaRPr/>
          </a:p>
        </p:txBody>
      </p:sp>
      <p:pic>
        <p:nvPicPr>
          <p:cNvPr id="4974" name="Picture 4" descr="Picture 4"/>
          <p:cNvPicPr>
            <a:picLocks noChangeAspect="1"/>
          </p:cNvPicPr>
          <p:nvPr/>
        </p:nvPicPr>
        <p:blipFill>
          <a:blip r:embed="rId2"/>
          <a:srcRect b="5333"/>
          <a:stretch>
            <a:fillRect/>
          </a:stretch>
        </p:blipFill>
        <p:spPr>
          <a:xfrm>
            <a:off x="0" y="50800"/>
            <a:ext cx="1181100" cy="4057650"/>
          </a:xfrm>
          <a:prstGeom prst="rect">
            <a:avLst/>
          </a:prstGeom>
          <a:ln w="12700">
            <a:miter lim="400000"/>
          </a:ln>
        </p:spPr>
      </p:pic>
      <p:pic>
        <p:nvPicPr>
          <p:cNvPr id="4975" name="Picture 5" descr="Picture 5"/>
          <p:cNvPicPr>
            <a:picLocks noChangeAspect="1"/>
          </p:cNvPicPr>
          <p:nvPr/>
        </p:nvPicPr>
        <p:blipFill>
          <a:blip r:embed="rId2"/>
          <a:srcRect t="39999"/>
          <a:stretch>
            <a:fillRect/>
          </a:stretch>
        </p:blipFill>
        <p:spPr>
          <a:xfrm>
            <a:off x="0" y="4222750"/>
            <a:ext cx="1181100" cy="2571750"/>
          </a:xfrm>
          <a:prstGeom prst="rect">
            <a:avLst/>
          </a:prstGeom>
          <a:ln w="12700">
            <a:miter lim="400000"/>
          </a:ln>
        </p:spPr>
      </p:pic>
      <p:sp>
        <p:nvSpPr>
          <p:cNvPr id="4976" name="Title Text"/>
          <p:cNvSpPr txBox="1">
            <a:spLocks noGrp="1"/>
          </p:cNvSpPr>
          <p:nvPr>
            <p:ph type="title"/>
          </p:nvPr>
        </p:nvSpPr>
        <p:spPr>
          <a:xfrm>
            <a:off x="722312" y="4406900"/>
            <a:ext cx="7772401" cy="1362075"/>
          </a:xfrm>
          <a:prstGeom prst="rect">
            <a:avLst/>
          </a:prstGeom>
        </p:spPr>
        <p:txBody>
          <a:bodyPr anchor="t"/>
          <a:lstStyle>
            <a:lvl1pPr algn="l">
              <a:defRPr sz="4000" b="1" cap="all">
                <a:solidFill>
                  <a:srgbClr val="221304"/>
                </a:solidFill>
              </a:defRPr>
            </a:lvl1pPr>
          </a:lstStyle>
          <a:p>
            <a:pPr>
              <a:defRPr>
                <a:effectLst/>
              </a:defRPr>
            </a:pPr>
            <a:r>
              <a:t>Title Text</a:t>
            </a:r>
          </a:p>
        </p:txBody>
      </p:sp>
      <p:sp>
        <p:nvSpPr>
          <p:cNvPr id="4977" name="Body Level One…"/>
          <p:cNvSpPr txBox="1">
            <a:spLocks noGrp="1"/>
          </p:cNvSpPr>
          <p:nvPr>
            <p:ph type="body" sz="quarter" idx="1"/>
          </p:nvPr>
        </p:nvSpPr>
        <p:spPr>
          <a:xfrm>
            <a:off x="722312" y="2906713"/>
            <a:ext cx="7772401" cy="1500188"/>
          </a:xfrm>
          <a:prstGeom prst="rect">
            <a:avLst/>
          </a:prstGeom>
        </p:spPr>
        <p:txBody>
          <a:bodyPr anchor="b"/>
          <a:lstStyle>
            <a:lvl1pPr marL="0" indent="0">
              <a:spcBef>
                <a:spcPts val="400"/>
              </a:spcBef>
              <a:buClrTx/>
              <a:buSzTx/>
              <a:buNone/>
              <a:defRPr sz="2000">
                <a:solidFill>
                  <a:srgbClr val="000000"/>
                </a:solidFill>
              </a:defRPr>
            </a:lvl1pPr>
            <a:lvl2pPr marL="0" indent="457200">
              <a:spcBef>
                <a:spcPts val="400"/>
              </a:spcBef>
              <a:buClrTx/>
              <a:buSzTx/>
              <a:buNone/>
              <a:defRPr sz="2000">
                <a:solidFill>
                  <a:srgbClr val="000000"/>
                </a:solidFill>
              </a:defRPr>
            </a:lvl2pPr>
            <a:lvl3pPr marL="0" indent="914400">
              <a:spcBef>
                <a:spcPts val="400"/>
              </a:spcBef>
              <a:buClrTx/>
              <a:buSzTx/>
              <a:buNone/>
              <a:defRPr sz="2000">
                <a:solidFill>
                  <a:srgbClr val="000000"/>
                </a:solidFill>
              </a:defRPr>
            </a:lvl3pPr>
            <a:lvl4pPr marL="0" indent="1371600">
              <a:spcBef>
                <a:spcPts val="400"/>
              </a:spcBef>
              <a:buClrTx/>
              <a:buSzTx/>
              <a:buNone/>
              <a:defRPr sz="2000">
                <a:solidFill>
                  <a:srgbClr val="000000"/>
                </a:solidFill>
              </a:defRPr>
            </a:lvl4pPr>
            <a:lvl5pPr marL="0" indent="1828800">
              <a:spcBef>
                <a:spcPts val="400"/>
              </a:spcBef>
              <a:buClrTx/>
              <a:buSzTx/>
              <a:buNone/>
              <a:defRPr sz="2000">
                <a:solidFill>
                  <a:srgbClr val="000000"/>
                </a:solidFill>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4978" name="Slide Number"/>
          <p:cNvSpPr txBox="1">
            <a:spLocks noGrp="1"/>
          </p:cNvSpPr>
          <p:nvPr>
            <p:ph type="sldNum" sz="quarter" idx="2"/>
          </p:nvPr>
        </p:nvSpPr>
        <p:spPr>
          <a:xfrm>
            <a:off x="8504873" y="6107112"/>
            <a:ext cx="281941" cy="287088"/>
          </a:xfrm>
          <a:prstGeom prst="rect">
            <a:avLst/>
          </a:prstGeom>
        </p:spPr>
        <p:txBody>
          <a:bodyPr/>
          <a:lstStyle>
            <a:lvl1pPr>
              <a:defRPr sz="1400">
                <a:solidFill>
                  <a:srgbClr val="000000"/>
                </a:solidFill>
                <a:latin typeface="Times New Roman"/>
                <a:ea typeface="Times New Roman"/>
                <a:cs typeface="Times New Roman"/>
                <a:sym typeface="Times New Roman"/>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3552141046"/>
      </p:ext>
    </p:extLst>
  </p:cSld>
  <p:clrMapOvr>
    <a:masterClrMapping/>
  </p:clrMapOvr>
  <p:transition spd="med"/>
</p:sldLayout>
</file>

<file path=ppt/slideLayouts/slideLayout451.xml><?xml version="1.0" encoding="utf-8"?>
<p:sldLayout xmlns:a="http://schemas.openxmlformats.org/drawingml/2006/main" xmlns:r="http://schemas.openxmlformats.org/officeDocument/2006/relationships" xmlns:p="http://schemas.openxmlformats.org/presentationml/2006/main" showMasterSp="0" type="tx">
  <p:cSld name="18_Two Content">
    <p:bg>
      <p:bgPr>
        <a:solidFill>
          <a:srgbClr val="CBBD83"/>
        </a:solidFill>
        <a:effectLst/>
      </p:bgPr>
    </p:bg>
    <p:spTree>
      <p:nvGrpSpPr>
        <p:cNvPr id="1" name=""/>
        <p:cNvGrpSpPr/>
        <p:nvPr/>
      </p:nvGrpSpPr>
      <p:grpSpPr>
        <a:xfrm>
          <a:off x="0" y="0"/>
          <a:ext cx="0" cy="0"/>
          <a:chOff x="0" y="0"/>
          <a:chExt cx="0" cy="0"/>
        </a:xfrm>
      </p:grpSpPr>
      <p:sp>
        <p:nvSpPr>
          <p:cNvPr id="4985" name="Rectangle 2"/>
          <p:cNvSpPr/>
          <p:nvPr/>
        </p:nvSpPr>
        <p:spPr>
          <a:xfrm>
            <a:off x="609600" y="228600"/>
            <a:ext cx="8239125" cy="6391275"/>
          </a:xfrm>
          <a:prstGeom prst="rect">
            <a:avLst/>
          </a:prstGeom>
          <a:solidFill>
            <a:srgbClr val="EDE7E3"/>
          </a:solidFill>
          <a:ln w="12700">
            <a:miter lim="400000"/>
          </a:ln>
        </p:spPr>
        <p:txBody>
          <a:bodyPr lIns="45719" rIns="45719" anchor="ctr"/>
          <a:lstStyle/>
          <a:p>
            <a:pPr algn="ctr" defTabSz="914400">
              <a:defRPr sz="2400">
                <a:latin typeface="Times New Roman"/>
                <a:ea typeface="Times New Roman"/>
                <a:cs typeface="Times New Roman"/>
                <a:sym typeface="Times New Roman"/>
              </a:defRPr>
            </a:pPr>
            <a:endParaRPr/>
          </a:p>
        </p:txBody>
      </p:sp>
      <p:sp>
        <p:nvSpPr>
          <p:cNvPr id="4986" name="Line 3"/>
          <p:cNvSpPr/>
          <p:nvPr/>
        </p:nvSpPr>
        <p:spPr>
          <a:xfrm>
            <a:off x="1016000" y="1600200"/>
            <a:ext cx="7670801" cy="0"/>
          </a:xfrm>
          <a:prstGeom prst="line">
            <a:avLst/>
          </a:prstGeom>
          <a:ln w="3175">
            <a:solidFill>
              <a:srgbClr val="CBBD83"/>
            </a:solidFill>
          </a:ln>
        </p:spPr>
        <p:txBody>
          <a:bodyPr lIns="45719" rIns="45719"/>
          <a:lstStyle/>
          <a:p>
            <a:pPr>
              <a:defRPr>
                <a:solidFill>
                  <a:srgbClr val="FFFFFF"/>
                </a:solidFill>
              </a:defRPr>
            </a:pPr>
            <a:endParaRPr/>
          </a:p>
        </p:txBody>
      </p:sp>
      <p:pic>
        <p:nvPicPr>
          <p:cNvPr id="4987" name="Picture 4" descr="Picture 4"/>
          <p:cNvPicPr>
            <a:picLocks noChangeAspect="1"/>
          </p:cNvPicPr>
          <p:nvPr/>
        </p:nvPicPr>
        <p:blipFill>
          <a:blip r:embed="rId2"/>
          <a:srcRect b="5333"/>
          <a:stretch>
            <a:fillRect/>
          </a:stretch>
        </p:blipFill>
        <p:spPr>
          <a:xfrm>
            <a:off x="0" y="50800"/>
            <a:ext cx="1181100" cy="4057650"/>
          </a:xfrm>
          <a:prstGeom prst="rect">
            <a:avLst/>
          </a:prstGeom>
          <a:ln w="12700">
            <a:miter lim="400000"/>
          </a:ln>
        </p:spPr>
      </p:pic>
      <p:pic>
        <p:nvPicPr>
          <p:cNvPr id="4988" name="Picture 5" descr="Picture 5"/>
          <p:cNvPicPr>
            <a:picLocks noChangeAspect="1"/>
          </p:cNvPicPr>
          <p:nvPr/>
        </p:nvPicPr>
        <p:blipFill>
          <a:blip r:embed="rId2"/>
          <a:srcRect t="39999"/>
          <a:stretch>
            <a:fillRect/>
          </a:stretch>
        </p:blipFill>
        <p:spPr>
          <a:xfrm>
            <a:off x="0" y="4222750"/>
            <a:ext cx="1181100" cy="2571750"/>
          </a:xfrm>
          <a:prstGeom prst="rect">
            <a:avLst/>
          </a:prstGeom>
          <a:ln w="12700">
            <a:miter lim="400000"/>
          </a:ln>
        </p:spPr>
      </p:pic>
      <p:sp>
        <p:nvSpPr>
          <p:cNvPr id="4989" name="Title Text"/>
          <p:cNvSpPr txBox="1">
            <a:spLocks noGrp="1"/>
          </p:cNvSpPr>
          <p:nvPr>
            <p:ph type="title"/>
          </p:nvPr>
        </p:nvSpPr>
        <p:spPr>
          <a:xfrm>
            <a:off x="1066800" y="381000"/>
            <a:ext cx="7620000" cy="1143000"/>
          </a:xfrm>
          <a:prstGeom prst="rect">
            <a:avLst/>
          </a:prstGeom>
        </p:spPr>
        <p:txBody>
          <a:bodyPr/>
          <a:lstStyle>
            <a:lvl1pPr>
              <a:defRPr>
                <a:solidFill>
                  <a:srgbClr val="221304"/>
                </a:solidFill>
              </a:defRPr>
            </a:lvl1pPr>
          </a:lstStyle>
          <a:p>
            <a:pPr>
              <a:defRPr>
                <a:effectLst/>
              </a:defRPr>
            </a:pPr>
            <a:r>
              <a:t>Title Text</a:t>
            </a:r>
          </a:p>
        </p:txBody>
      </p:sp>
      <p:sp>
        <p:nvSpPr>
          <p:cNvPr id="4990" name="Body Level One…"/>
          <p:cNvSpPr txBox="1">
            <a:spLocks noGrp="1"/>
          </p:cNvSpPr>
          <p:nvPr>
            <p:ph type="body" sz="half" idx="1"/>
          </p:nvPr>
        </p:nvSpPr>
        <p:spPr>
          <a:xfrm>
            <a:off x="1066800" y="1752600"/>
            <a:ext cx="3733800" cy="4114800"/>
          </a:xfrm>
          <a:prstGeom prst="rect">
            <a:avLst/>
          </a:prstGeom>
        </p:spPr>
        <p:txBody>
          <a:bodyPr/>
          <a:lstStyle>
            <a:lvl1pPr>
              <a:spcBef>
                <a:spcPts val="600"/>
              </a:spcBef>
              <a:buClrTx/>
              <a:buSzPct val="100000"/>
              <a:buChar char="•"/>
              <a:defRPr sz="2800">
                <a:solidFill>
                  <a:srgbClr val="000000"/>
                </a:solidFill>
              </a:defRPr>
            </a:lvl1pPr>
            <a:lvl2pPr marL="790575" indent="-333375">
              <a:spcBef>
                <a:spcPts val="600"/>
              </a:spcBef>
              <a:buClrTx/>
              <a:buSzPct val="100000"/>
              <a:buChar char="–"/>
              <a:defRPr sz="2800">
                <a:solidFill>
                  <a:srgbClr val="000000"/>
                </a:solidFill>
              </a:defRPr>
            </a:lvl2pPr>
            <a:lvl3pPr marL="1234439" indent="-320039">
              <a:spcBef>
                <a:spcPts val="600"/>
              </a:spcBef>
              <a:buClrTx/>
              <a:buSzPct val="100000"/>
              <a:buChar char="•"/>
              <a:defRPr sz="2800">
                <a:solidFill>
                  <a:srgbClr val="000000"/>
                </a:solidFill>
              </a:defRPr>
            </a:lvl3pPr>
            <a:lvl4pPr marL="1727200" indent="-355600">
              <a:spcBef>
                <a:spcPts val="600"/>
              </a:spcBef>
              <a:buClrTx/>
              <a:buSzPct val="100000"/>
              <a:buChar char="–"/>
              <a:defRPr sz="2800">
                <a:solidFill>
                  <a:srgbClr val="000000"/>
                </a:solidFill>
              </a:defRPr>
            </a:lvl4pPr>
            <a:lvl5pPr marL="2184400" indent="-355600">
              <a:spcBef>
                <a:spcPts val="600"/>
              </a:spcBef>
              <a:buClrTx/>
              <a:buSzPct val="100000"/>
              <a:buChar char="»"/>
              <a:defRPr sz="2800">
                <a:solidFill>
                  <a:srgbClr val="000000"/>
                </a:solidFill>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4991" name="Slide Number"/>
          <p:cNvSpPr txBox="1">
            <a:spLocks noGrp="1"/>
          </p:cNvSpPr>
          <p:nvPr>
            <p:ph type="sldNum" sz="quarter" idx="2"/>
          </p:nvPr>
        </p:nvSpPr>
        <p:spPr>
          <a:xfrm>
            <a:off x="8504873" y="6107112"/>
            <a:ext cx="281941" cy="287088"/>
          </a:xfrm>
          <a:prstGeom prst="rect">
            <a:avLst/>
          </a:prstGeom>
        </p:spPr>
        <p:txBody>
          <a:bodyPr/>
          <a:lstStyle>
            <a:lvl1pPr>
              <a:defRPr sz="1400">
                <a:solidFill>
                  <a:srgbClr val="000000"/>
                </a:solidFill>
                <a:latin typeface="Times New Roman"/>
                <a:ea typeface="Times New Roman"/>
                <a:cs typeface="Times New Roman"/>
                <a:sym typeface="Times New Roman"/>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2078541624"/>
      </p:ext>
    </p:extLst>
  </p:cSld>
  <p:clrMapOvr>
    <a:masterClrMapping/>
  </p:clrMapOvr>
  <p:transition spd="med"/>
</p:sldLayout>
</file>

<file path=ppt/slideLayouts/slideLayout452.xml><?xml version="1.0" encoding="utf-8"?>
<p:sldLayout xmlns:a="http://schemas.openxmlformats.org/drawingml/2006/main" xmlns:r="http://schemas.openxmlformats.org/officeDocument/2006/relationships" xmlns:p="http://schemas.openxmlformats.org/presentationml/2006/main" showMasterSp="0" type="tx">
  <p:cSld name="19_Comparison">
    <p:bg>
      <p:bgPr>
        <a:solidFill>
          <a:srgbClr val="CBBD83"/>
        </a:solidFill>
        <a:effectLst/>
      </p:bgPr>
    </p:bg>
    <p:spTree>
      <p:nvGrpSpPr>
        <p:cNvPr id="1" name=""/>
        <p:cNvGrpSpPr/>
        <p:nvPr/>
      </p:nvGrpSpPr>
      <p:grpSpPr>
        <a:xfrm>
          <a:off x="0" y="0"/>
          <a:ext cx="0" cy="0"/>
          <a:chOff x="0" y="0"/>
          <a:chExt cx="0" cy="0"/>
        </a:xfrm>
      </p:grpSpPr>
      <p:sp>
        <p:nvSpPr>
          <p:cNvPr id="4998" name="Rectangle 2"/>
          <p:cNvSpPr/>
          <p:nvPr/>
        </p:nvSpPr>
        <p:spPr>
          <a:xfrm>
            <a:off x="609600" y="228600"/>
            <a:ext cx="8239125" cy="6391275"/>
          </a:xfrm>
          <a:prstGeom prst="rect">
            <a:avLst/>
          </a:prstGeom>
          <a:solidFill>
            <a:srgbClr val="EDE7E3"/>
          </a:solidFill>
          <a:ln w="12700">
            <a:miter lim="400000"/>
          </a:ln>
        </p:spPr>
        <p:txBody>
          <a:bodyPr lIns="45719" rIns="45719" anchor="ctr"/>
          <a:lstStyle/>
          <a:p>
            <a:pPr algn="ctr" defTabSz="914400">
              <a:defRPr sz="2400">
                <a:latin typeface="Times New Roman"/>
                <a:ea typeface="Times New Roman"/>
                <a:cs typeface="Times New Roman"/>
                <a:sym typeface="Times New Roman"/>
              </a:defRPr>
            </a:pPr>
            <a:endParaRPr/>
          </a:p>
        </p:txBody>
      </p:sp>
      <p:sp>
        <p:nvSpPr>
          <p:cNvPr id="4999" name="Line 3"/>
          <p:cNvSpPr/>
          <p:nvPr/>
        </p:nvSpPr>
        <p:spPr>
          <a:xfrm>
            <a:off x="1016000" y="1600200"/>
            <a:ext cx="7670801" cy="0"/>
          </a:xfrm>
          <a:prstGeom prst="line">
            <a:avLst/>
          </a:prstGeom>
          <a:ln w="3175">
            <a:solidFill>
              <a:srgbClr val="CBBD83"/>
            </a:solidFill>
          </a:ln>
        </p:spPr>
        <p:txBody>
          <a:bodyPr lIns="45719" rIns="45719"/>
          <a:lstStyle/>
          <a:p>
            <a:pPr>
              <a:defRPr>
                <a:solidFill>
                  <a:srgbClr val="FFFFFF"/>
                </a:solidFill>
              </a:defRPr>
            </a:pPr>
            <a:endParaRPr/>
          </a:p>
        </p:txBody>
      </p:sp>
      <p:pic>
        <p:nvPicPr>
          <p:cNvPr id="5000" name="Picture 4" descr="Picture 4"/>
          <p:cNvPicPr>
            <a:picLocks noChangeAspect="1"/>
          </p:cNvPicPr>
          <p:nvPr/>
        </p:nvPicPr>
        <p:blipFill>
          <a:blip r:embed="rId2"/>
          <a:srcRect b="5333"/>
          <a:stretch>
            <a:fillRect/>
          </a:stretch>
        </p:blipFill>
        <p:spPr>
          <a:xfrm>
            <a:off x="0" y="50800"/>
            <a:ext cx="1181100" cy="4057650"/>
          </a:xfrm>
          <a:prstGeom prst="rect">
            <a:avLst/>
          </a:prstGeom>
          <a:ln w="12700">
            <a:miter lim="400000"/>
          </a:ln>
        </p:spPr>
      </p:pic>
      <p:pic>
        <p:nvPicPr>
          <p:cNvPr id="5001" name="Picture 5" descr="Picture 5"/>
          <p:cNvPicPr>
            <a:picLocks noChangeAspect="1"/>
          </p:cNvPicPr>
          <p:nvPr/>
        </p:nvPicPr>
        <p:blipFill>
          <a:blip r:embed="rId2"/>
          <a:srcRect t="39999"/>
          <a:stretch>
            <a:fillRect/>
          </a:stretch>
        </p:blipFill>
        <p:spPr>
          <a:xfrm>
            <a:off x="0" y="4222750"/>
            <a:ext cx="1181100" cy="2571750"/>
          </a:xfrm>
          <a:prstGeom prst="rect">
            <a:avLst/>
          </a:prstGeom>
          <a:ln w="12700">
            <a:miter lim="400000"/>
          </a:ln>
        </p:spPr>
      </p:pic>
      <p:sp>
        <p:nvSpPr>
          <p:cNvPr id="5002" name="Title Text"/>
          <p:cNvSpPr txBox="1">
            <a:spLocks noGrp="1"/>
          </p:cNvSpPr>
          <p:nvPr>
            <p:ph type="title"/>
          </p:nvPr>
        </p:nvSpPr>
        <p:spPr>
          <a:xfrm>
            <a:off x="457200" y="274638"/>
            <a:ext cx="8229600" cy="1143001"/>
          </a:xfrm>
          <a:prstGeom prst="rect">
            <a:avLst/>
          </a:prstGeom>
        </p:spPr>
        <p:txBody>
          <a:bodyPr/>
          <a:lstStyle>
            <a:lvl1pPr>
              <a:defRPr>
                <a:solidFill>
                  <a:srgbClr val="221304"/>
                </a:solidFill>
              </a:defRPr>
            </a:lvl1pPr>
          </a:lstStyle>
          <a:p>
            <a:pPr>
              <a:defRPr>
                <a:effectLst/>
              </a:defRPr>
            </a:pPr>
            <a:r>
              <a:t>Title Text</a:t>
            </a:r>
          </a:p>
        </p:txBody>
      </p:sp>
      <p:sp>
        <p:nvSpPr>
          <p:cNvPr id="5003" name="Body Level One…"/>
          <p:cNvSpPr txBox="1">
            <a:spLocks noGrp="1"/>
          </p:cNvSpPr>
          <p:nvPr>
            <p:ph type="body" sz="quarter" idx="1"/>
          </p:nvPr>
        </p:nvSpPr>
        <p:spPr>
          <a:xfrm>
            <a:off x="457200" y="1535112"/>
            <a:ext cx="4040188" cy="639763"/>
          </a:xfrm>
          <a:prstGeom prst="rect">
            <a:avLst/>
          </a:prstGeom>
        </p:spPr>
        <p:txBody>
          <a:bodyPr anchor="b"/>
          <a:lstStyle>
            <a:lvl1pPr marL="0" indent="0">
              <a:spcBef>
                <a:spcPts val="500"/>
              </a:spcBef>
              <a:buClrTx/>
              <a:buSzTx/>
              <a:buNone/>
              <a:defRPr sz="2400" b="1">
                <a:solidFill>
                  <a:srgbClr val="000000"/>
                </a:solidFill>
              </a:defRPr>
            </a:lvl1pPr>
            <a:lvl2pPr marL="0" indent="457200">
              <a:spcBef>
                <a:spcPts val="500"/>
              </a:spcBef>
              <a:buClrTx/>
              <a:buSzTx/>
              <a:buNone/>
              <a:defRPr sz="2400" b="1">
                <a:solidFill>
                  <a:srgbClr val="000000"/>
                </a:solidFill>
              </a:defRPr>
            </a:lvl2pPr>
            <a:lvl3pPr marL="0" indent="914400">
              <a:spcBef>
                <a:spcPts val="500"/>
              </a:spcBef>
              <a:buClrTx/>
              <a:buSzTx/>
              <a:buNone/>
              <a:defRPr sz="2400" b="1">
                <a:solidFill>
                  <a:srgbClr val="000000"/>
                </a:solidFill>
              </a:defRPr>
            </a:lvl3pPr>
            <a:lvl4pPr marL="0" indent="1371600">
              <a:spcBef>
                <a:spcPts val="500"/>
              </a:spcBef>
              <a:buClrTx/>
              <a:buSzTx/>
              <a:buNone/>
              <a:defRPr sz="2400" b="1">
                <a:solidFill>
                  <a:srgbClr val="000000"/>
                </a:solidFill>
              </a:defRPr>
            </a:lvl4pPr>
            <a:lvl5pPr marL="0" indent="1828800">
              <a:spcBef>
                <a:spcPts val="500"/>
              </a:spcBef>
              <a:buClrTx/>
              <a:buSzTx/>
              <a:buNone/>
              <a:defRPr sz="2400" b="1">
                <a:solidFill>
                  <a:srgbClr val="000000"/>
                </a:solidFill>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5004" name="Text Placeholder 4"/>
          <p:cNvSpPr>
            <a:spLocks noGrp="1"/>
          </p:cNvSpPr>
          <p:nvPr>
            <p:ph type="body" sz="quarter" idx="21"/>
          </p:nvPr>
        </p:nvSpPr>
        <p:spPr>
          <a:xfrm>
            <a:off x="4645025" y="1535112"/>
            <a:ext cx="4041775" cy="639763"/>
          </a:xfrm>
          <a:prstGeom prst="rect">
            <a:avLst/>
          </a:prstGeom>
        </p:spPr>
        <p:txBody>
          <a:bodyPr anchor="b"/>
          <a:lstStyle/>
          <a:p>
            <a:pPr marL="0" indent="0">
              <a:spcBef>
                <a:spcPts val="500"/>
              </a:spcBef>
              <a:buClrTx/>
              <a:buSzTx/>
              <a:buNone/>
              <a:defRPr sz="2400" b="1">
                <a:solidFill>
                  <a:srgbClr val="000000"/>
                </a:solidFill>
                <a:effectLst/>
              </a:defRPr>
            </a:pPr>
            <a:endParaRPr/>
          </a:p>
        </p:txBody>
      </p:sp>
      <p:sp>
        <p:nvSpPr>
          <p:cNvPr id="5005" name="Slide Number"/>
          <p:cNvSpPr txBox="1">
            <a:spLocks noGrp="1"/>
          </p:cNvSpPr>
          <p:nvPr>
            <p:ph type="sldNum" sz="quarter" idx="2"/>
          </p:nvPr>
        </p:nvSpPr>
        <p:spPr>
          <a:xfrm>
            <a:off x="8504873" y="6107112"/>
            <a:ext cx="281941" cy="287088"/>
          </a:xfrm>
          <a:prstGeom prst="rect">
            <a:avLst/>
          </a:prstGeom>
        </p:spPr>
        <p:txBody>
          <a:bodyPr/>
          <a:lstStyle>
            <a:lvl1pPr>
              <a:defRPr sz="1400">
                <a:solidFill>
                  <a:srgbClr val="000000"/>
                </a:solidFill>
                <a:latin typeface="Times New Roman"/>
                <a:ea typeface="Times New Roman"/>
                <a:cs typeface="Times New Roman"/>
                <a:sym typeface="Times New Roman"/>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2464099178"/>
      </p:ext>
    </p:extLst>
  </p:cSld>
  <p:clrMapOvr>
    <a:masterClrMapping/>
  </p:clrMapOvr>
  <p:transition spd="med"/>
</p:sldLayout>
</file>

<file path=ppt/slideLayouts/slideLayout453.xml><?xml version="1.0" encoding="utf-8"?>
<p:sldLayout xmlns:a="http://schemas.openxmlformats.org/drawingml/2006/main" xmlns:r="http://schemas.openxmlformats.org/officeDocument/2006/relationships" xmlns:p="http://schemas.openxmlformats.org/presentationml/2006/main" showMasterSp="0" type="tx">
  <p:cSld name="19_Title Only">
    <p:bg>
      <p:bgPr>
        <a:solidFill>
          <a:srgbClr val="CBBD83"/>
        </a:solidFill>
        <a:effectLst/>
      </p:bgPr>
    </p:bg>
    <p:spTree>
      <p:nvGrpSpPr>
        <p:cNvPr id="1" name=""/>
        <p:cNvGrpSpPr/>
        <p:nvPr/>
      </p:nvGrpSpPr>
      <p:grpSpPr>
        <a:xfrm>
          <a:off x="0" y="0"/>
          <a:ext cx="0" cy="0"/>
          <a:chOff x="0" y="0"/>
          <a:chExt cx="0" cy="0"/>
        </a:xfrm>
      </p:grpSpPr>
      <p:sp>
        <p:nvSpPr>
          <p:cNvPr id="5012" name="Rectangle 2"/>
          <p:cNvSpPr/>
          <p:nvPr/>
        </p:nvSpPr>
        <p:spPr>
          <a:xfrm>
            <a:off x="609600" y="228600"/>
            <a:ext cx="8239125" cy="6391275"/>
          </a:xfrm>
          <a:prstGeom prst="rect">
            <a:avLst/>
          </a:prstGeom>
          <a:solidFill>
            <a:srgbClr val="EDE7E3"/>
          </a:solidFill>
          <a:ln w="12700">
            <a:miter lim="400000"/>
          </a:ln>
        </p:spPr>
        <p:txBody>
          <a:bodyPr lIns="45719" rIns="45719" anchor="ctr"/>
          <a:lstStyle/>
          <a:p>
            <a:pPr algn="ctr" defTabSz="914400">
              <a:defRPr sz="2400">
                <a:latin typeface="Times New Roman"/>
                <a:ea typeface="Times New Roman"/>
                <a:cs typeface="Times New Roman"/>
                <a:sym typeface="Times New Roman"/>
              </a:defRPr>
            </a:pPr>
            <a:endParaRPr/>
          </a:p>
        </p:txBody>
      </p:sp>
      <p:sp>
        <p:nvSpPr>
          <p:cNvPr id="5013" name="Line 3"/>
          <p:cNvSpPr/>
          <p:nvPr/>
        </p:nvSpPr>
        <p:spPr>
          <a:xfrm>
            <a:off x="1016000" y="1600200"/>
            <a:ext cx="7670801" cy="0"/>
          </a:xfrm>
          <a:prstGeom prst="line">
            <a:avLst/>
          </a:prstGeom>
          <a:ln w="3175">
            <a:solidFill>
              <a:srgbClr val="CBBD83"/>
            </a:solidFill>
          </a:ln>
        </p:spPr>
        <p:txBody>
          <a:bodyPr lIns="45719" rIns="45719"/>
          <a:lstStyle/>
          <a:p>
            <a:pPr>
              <a:defRPr>
                <a:solidFill>
                  <a:srgbClr val="FFFFFF"/>
                </a:solidFill>
              </a:defRPr>
            </a:pPr>
            <a:endParaRPr/>
          </a:p>
        </p:txBody>
      </p:sp>
      <p:pic>
        <p:nvPicPr>
          <p:cNvPr id="5014" name="Picture 4" descr="Picture 4"/>
          <p:cNvPicPr>
            <a:picLocks noChangeAspect="1"/>
          </p:cNvPicPr>
          <p:nvPr/>
        </p:nvPicPr>
        <p:blipFill>
          <a:blip r:embed="rId2"/>
          <a:srcRect b="5333"/>
          <a:stretch>
            <a:fillRect/>
          </a:stretch>
        </p:blipFill>
        <p:spPr>
          <a:xfrm>
            <a:off x="0" y="50800"/>
            <a:ext cx="1181100" cy="4057650"/>
          </a:xfrm>
          <a:prstGeom prst="rect">
            <a:avLst/>
          </a:prstGeom>
          <a:ln w="12700">
            <a:miter lim="400000"/>
          </a:ln>
        </p:spPr>
      </p:pic>
      <p:pic>
        <p:nvPicPr>
          <p:cNvPr id="5015" name="Picture 5" descr="Picture 5"/>
          <p:cNvPicPr>
            <a:picLocks noChangeAspect="1"/>
          </p:cNvPicPr>
          <p:nvPr/>
        </p:nvPicPr>
        <p:blipFill>
          <a:blip r:embed="rId2"/>
          <a:srcRect t="39999"/>
          <a:stretch>
            <a:fillRect/>
          </a:stretch>
        </p:blipFill>
        <p:spPr>
          <a:xfrm>
            <a:off x="0" y="4222750"/>
            <a:ext cx="1181100" cy="2571750"/>
          </a:xfrm>
          <a:prstGeom prst="rect">
            <a:avLst/>
          </a:prstGeom>
          <a:ln w="12700">
            <a:miter lim="400000"/>
          </a:ln>
        </p:spPr>
      </p:pic>
      <p:sp>
        <p:nvSpPr>
          <p:cNvPr id="5016" name="Title Text"/>
          <p:cNvSpPr txBox="1">
            <a:spLocks noGrp="1"/>
          </p:cNvSpPr>
          <p:nvPr>
            <p:ph type="title"/>
          </p:nvPr>
        </p:nvSpPr>
        <p:spPr>
          <a:xfrm>
            <a:off x="1066800" y="381000"/>
            <a:ext cx="7620000" cy="1143000"/>
          </a:xfrm>
          <a:prstGeom prst="rect">
            <a:avLst/>
          </a:prstGeom>
        </p:spPr>
        <p:txBody>
          <a:bodyPr/>
          <a:lstStyle>
            <a:lvl1pPr>
              <a:defRPr>
                <a:solidFill>
                  <a:srgbClr val="221304"/>
                </a:solidFill>
              </a:defRPr>
            </a:lvl1pPr>
          </a:lstStyle>
          <a:p>
            <a:pPr>
              <a:defRPr>
                <a:effectLst/>
              </a:defRPr>
            </a:pPr>
            <a:r>
              <a:t>Title Text</a:t>
            </a:r>
          </a:p>
        </p:txBody>
      </p:sp>
      <p:sp>
        <p:nvSpPr>
          <p:cNvPr id="5017" name="Slide Number"/>
          <p:cNvSpPr txBox="1">
            <a:spLocks noGrp="1"/>
          </p:cNvSpPr>
          <p:nvPr>
            <p:ph type="sldNum" sz="quarter" idx="2"/>
          </p:nvPr>
        </p:nvSpPr>
        <p:spPr>
          <a:xfrm>
            <a:off x="8504873" y="6107112"/>
            <a:ext cx="281941" cy="287088"/>
          </a:xfrm>
          <a:prstGeom prst="rect">
            <a:avLst/>
          </a:prstGeom>
        </p:spPr>
        <p:txBody>
          <a:bodyPr/>
          <a:lstStyle>
            <a:lvl1pPr>
              <a:defRPr sz="1400">
                <a:solidFill>
                  <a:srgbClr val="000000"/>
                </a:solidFill>
                <a:latin typeface="Times New Roman"/>
                <a:ea typeface="Times New Roman"/>
                <a:cs typeface="Times New Roman"/>
                <a:sym typeface="Times New Roman"/>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609614678"/>
      </p:ext>
    </p:extLst>
  </p:cSld>
  <p:clrMapOvr>
    <a:masterClrMapping/>
  </p:clrMapOvr>
  <p:transition spd="med"/>
</p:sldLayout>
</file>

<file path=ppt/slideLayouts/slideLayout454.xml><?xml version="1.0" encoding="utf-8"?>
<p:sldLayout xmlns:a="http://schemas.openxmlformats.org/drawingml/2006/main" xmlns:r="http://schemas.openxmlformats.org/officeDocument/2006/relationships" xmlns:p="http://schemas.openxmlformats.org/presentationml/2006/main" showMasterSp="0" type="tx">
  <p:cSld name="20_Blank">
    <p:bg>
      <p:bgPr>
        <a:solidFill>
          <a:srgbClr val="CBBD83"/>
        </a:solidFill>
        <a:effectLst/>
      </p:bgPr>
    </p:bg>
    <p:spTree>
      <p:nvGrpSpPr>
        <p:cNvPr id="1" name=""/>
        <p:cNvGrpSpPr/>
        <p:nvPr/>
      </p:nvGrpSpPr>
      <p:grpSpPr>
        <a:xfrm>
          <a:off x="0" y="0"/>
          <a:ext cx="0" cy="0"/>
          <a:chOff x="0" y="0"/>
          <a:chExt cx="0" cy="0"/>
        </a:xfrm>
      </p:grpSpPr>
      <p:sp>
        <p:nvSpPr>
          <p:cNvPr id="5024" name="Rectangle 2"/>
          <p:cNvSpPr/>
          <p:nvPr/>
        </p:nvSpPr>
        <p:spPr>
          <a:xfrm>
            <a:off x="609600" y="228600"/>
            <a:ext cx="8239125" cy="6391275"/>
          </a:xfrm>
          <a:prstGeom prst="rect">
            <a:avLst/>
          </a:prstGeom>
          <a:solidFill>
            <a:srgbClr val="EDE7E3"/>
          </a:solidFill>
          <a:ln w="12700">
            <a:miter lim="400000"/>
          </a:ln>
        </p:spPr>
        <p:txBody>
          <a:bodyPr lIns="45719" rIns="45719" anchor="ctr"/>
          <a:lstStyle/>
          <a:p>
            <a:pPr algn="ctr" defTabSz="914400">
              <a:defRPr sz="2400">
                <a:latin typeface="Times New Roman"/>
                <a:ea typeface="Times New Roman"/>
                <a:cs typeface="Times New Roman"/>
                <a:sym typeface="Times New Roman"/>
              </a:defRPr>
            </a:pPr>
            <a:endParaRPr/>
          </a:p>
        </p:txBody>
      </p:sp>
      <p:sp>
        <p:nvSpPr>
          <p:cNvPr id="5025" name="Line 3"/>
          <p:cNvSpPr/>
          <p:nvPr/>
        </p:nvSpPr>
        <p:spPr>
          <a:xfrm>
            <a:off x="1016000" y="1600200"/>
            <a:ext cx="7670801" cy="0"/>
          </a:xfrm>
          <a:prstGeom prst="line">
            <a:avLst/>
          </a:prstGeom>
          <a:ln w="3175">
            <a:solidFill>
              <a:srgbClr val="CBBD83"/>
            </a:solidFill>
          </a:ln>
        </p:spPr>
        <p:txBody>
          <a:bodyPr lIns="45719" rIns="45719"/>
          <a:lstStyle/>
          <a:p>
            <a:pPr>
              <a:defRPr>
                <a:solidFill>
                  <a:srgbClr val="FFFFFF"/>
                </a:solidFill>
              </a:defRPr>
            </a:pPr>
            <a:endParaRPr/>
          </a:p>
        </p:txBody>
      </p:sp>
      <p:pic>
        <p:nvPicPr>
          <p:cNvPr id="5026" name="Picture 4" descr="Picture 4"/>
          <p:cNvPicPr>
            <a:picLocks noChangeAspect="1"/>
          </p:cNvPicPr>
          <p:nvPr/>
        </p:nvPicPr>
        <p:blipFill>
          <a:blip r:embed="rId2"/>
          <a:srcRect b="5333"/>
          <a:stretch>
            <a:fillRect/>
          </a:stretch>
        </p:blipFill>
        <p:spPr>
          <a:xfrm>
            <a:off x="0" y="50800"/>
            <a:ext cx="1181100" cy="4057650"/>
          </a:xfrm>
          <a:prstGeom prst="rect">
            <a:avLst/>
          </a:prstGeom>
          <a:ln w="12700">
            <a:miter lim="400000"/>
          </a:ln>
        </p:spPr>
      </p:pic>
      <p:pic>
        <p:nvPicPr>
          <p:cNvPr id="5027" name="Picture 5" descr="Picture 5"/>
          <p:cNvPicPr>
            <a:picLocks noChangeAspect="1"/>
          </p:cNvPicPr>
          <p:nvPr/>
        </p:nvPicPr>
        <p:blipFill>
          <a:blip r:embed="rId2"/>
          <a:srcRect t="39999"/>
          <a:stretch>
            <a:fillRect/>
          </a:stretch>
        </p:blipFill>
        <p:spPr>
          <a:xfrm>
            <a:off x="0" y="4222750"/>
            <a:ext cx="1181100" cy="2571750"/>
          </a:xfrm>
          <a:prstGeom prst="rect">
            <a:avLst/>
          </a:prstGeom>
          <a:ln w="12700">
            <a:miter lim="400000"/>
          </a:ln>
        </p:spPr>
      </p:pic>
      <p:sp>
        <p:nvSpPr>
          <p:cNvPr id="5028" name="Slide Number"/>
          <p:cNvSpPr txBox="1">
            <a:spLocks noGrp="1"/>
          </p:cNvSpPr>
          <p:nvPr>
            <p:ph type="sldNum" sz="quarter" idx="2"/>
          </p:nvPr>
        </p:nvSpPr>
        <p:spPr>
          <a:xfrm>
            <a:off x="8504873" y="6107112"/>
            <a:ext cx="281941" cy="287088"/>
          </a:xfrm>
          <a:prstGeom prst="rect">
            <a:avLst/>
          </a:prstGeom>
        </p:spPr>
        <p:txBody>
          <a:bodyPr/>
          <a:lstStyle>
            <a:lvl1pPr>
              <a:defRPr sz="1400">
                <a:solidFill>
                  <a:srgbClr val="000000"/>
                </a:solidFill>
                <a:latin typeface="Times New Roman"/>
                <a:ea typeface="Times New Roman"/>
                <a:cs typeface="Times New Roman"/>
                <a:sym typeface="Times New Roman"/>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4243414472"/>
      </p:ext>
    </p:extLst>
  </p:cSld>
  <p:clrMapOvr>
    <a:masterClrMapping/>
  </p:clrMapOvr>
  <p:transition spd="med"/>
</p:sldLayout>
</file>

<file path=ppt/slideLayouts/slideLayout455.xml><?xml version="1.0" encoding="utf-8"?>
<p:sldLayout xmlns:a="http://schemas.openxmlformats.org/drawingml/2006/main" xmlns:r="http://schemas.openxmlformats.org/officeDocument/2006/relationships" xmlns:p="http://schemas.openxmlformats.org/presentationml/2006/main" showMasterSp="0" type="tx">
  <p:cSld name="19_Content with Caption">
    <p:bg>
      <p:bgPr>
        <a:solidFill>
          <a:srgbClr val="CBBD83"/>
        </a:solidFill>
        <a:effectLst/>
      </p:bgPr>
    </p:bg>
    <p:spTree>
      <p:nvGrpSpPr>
        <p:cNvPr id="1" name=""/>
        <p:cNvGrpSpPr/>
        <p:nvPr/>
      </p:nvGrpSpPr>
      <p:grpSpPr>
        <a:xfrm>
          <a:off x="0" y="0"/>
          <a:ext cx="0" cy="0"/>
          <a:chOff x="0" y="0"/>
          <a:chExt cx="0" cy="0"/>
        </a:xfrm>
      </p:grpSpPr>
      <p:sp>
        <p:nvSpPr>
          <p:cNvPr id="5035" name="Rectangle 2"/>
          <p:cNvSpPr/>
          <p:nvPr/>
        </p:nvSpPr>
        <p:spPr>
          <a:xfrm>
            <a:off x="609600" y="228600"/>
            <a:ext cx="8239125" cy="6391275"/>
          </a:xfrm>
          <a:prstGeom prst="rect">
            <a:avLst/>
          </a:prstGeom>
          <a:solidFill>
            <a:srgbClr val="EDE7E3"/>
          </a:solidFill>
          <a:ln w="12700">
            <a:miter lim="400000"/>
          </a:ln>
        </p:spPr>
        <p:txBody>
          <a:bodyPr lIns="45719" rIns="45719" anchor="ctr"/>
          <a:lstStyle/>
          <a:p>
            <a:pPr algn="ctr" defTabSz="914400">
              <a:defRPr sz="2400">
                <a:latin typeface="Times New Roman"/>
                <a:ea typeface="Times New Roman"/>
                <a:cs typeface="Times New Roman"/>
                <a:sym typeface="Times New Roman"/>
              </a:defRPr>
            </a:pPr>
            <a:endParaRPr/>
          </a:p>
        </p:txBody>
      </p:sp>
      <p:sp>
        <p:nvSpPr>
          <p:cNvPr id="5036" name="Line 3"/>
          <p:cNvSpPr/>
          <p:nvPr/>
        </p:nvSpPr>
        <p:spPr>
          <a:xfrm>
            <a:off x="1016000" y="1600200"/>
            <a:ext cx="7670801" cy="0"/>
          </a:xfrm>
          <a:prstGeom prst="line">
            <a:avLst/>
          </a:prstGeom>
          <a:ln w="3175">
            <a:solidFill>
              <a:srgbClr val="CBBD83"/>
            </a:solidFill>
          </a:ln>
        </p:spPr>
        <p:txBody>
          <a:bodyPr lIns="45719" rIns="45719"/>
          <a:lstStyle/>
          <a:p>
            <a:pPr>
              <a:defRPr>
                <a:solidFill>
                  <a:srgbClr val="FFFFFF"/>
                </a:solidFill>
              </a:defRPr>
            </a:pPr>
            <a:endParaRPr/>
          </a:p>
        </p:txBody>
      </p:sp>
      <p:pic>
        <p:nvPicPr>
          <p:cNvPr id="5037" name="Picture 4" descr="Picture 4"/>
          <p:cNvPicPr>
            <a:picLocks noChangeAspect="1"/>
          </p:cNvPicPr>
          <p:nvPr/>
        </p:nvPicPr>
        <p:blipFill>
          <a:blip r:embed="rId2"/>
          <a:srcRect b="5333"/>
          <a:stretch>
            <a:fillRect/>
          </a:stretch>
        </p:blipFill>
        <p:spPr>
          <a:xfrm>
            <a:off x="0" y="50800"/>
            <a:ext cx="1181100" cy="4057650"/>
          </a:xfrm>
          <a:prstGeom prst="rect">
            <a:avLst/>
          </a:prstGeom>
          <a:ln w="12700">
            <a:miter lim="400000"/>
          </a:ln>
        </p:spPr>
      </p:pic>
      <p:pic>
        <p:nvPicPr>
          <p:cNvPr id="5038" name="Picture 5" descr="Picture 5"/>
          <p:cNvPicPr>
            <a:picLocks noChangeAspect="1"/>
          </p:cNvPicPr>
          <p:nvPr/>
        </p:nvPicPr>
        <p:blipFill>
          <a:blip r:embed="rId2"/>
          <a:srcRect t="39999"/>
          <a:stretch>
            <a:fillRect/>
          </a:stretch>
        </p:blipFill>
        <p:spPr>
          <a:xfrm>
            <a:off x="0" y="4222750"/>
            <a:ext cx="1181100" cy="2571750"/>
          </a:xfrm>
          <a:prstGeom prst="rect">
            <a:avLst/>
          </a:prstGeom>
          <a:ln w="12700">
            <a:miter lim="400000"/>
          </a:ln>
        </p:spPr>
      </p:pic>
      <p:sp>
        <p:nvSpPr>
          <p:cNvPr id="5039" name="Title Text"/>
          <p:cNvSpPr txBox="1">
            <a:spLocks noGrp="1"/>
          </p:cNvSpPr>
          <p:nvPr>
            <p:ph type="title"/>
          </p:nvPr>
        </p:nvSpPr>
        <p:spPr>
          <a:xfrm>
            <a:off x="457200" y="273050"/>
            <a:ext cx="3008314" cy="1162050"/>
          </a:xfrm>
          <a:prstGeom prst="rect">
            <a:avLst/>
          </a:prstGeom>
        </p:spPr>
        <p:txBody>
          <a:bodyPr anchor="b"/>
          <a:lstStyle>
            <a:lvl1pPr algn="l">
              <a:defRPr sz="2000" b="1">
                <a:solidFill>
                  <a:srgbClr val="221304"/>
                </a:solidFill>
              </a:defRPr>
            </a:lvl1pPr>
          </a:lstStyle>
          <a:p>
            <a:pPr>
              <a:defRPr>
                <a:effectLst/>
              </a:defRPr>
            </a:pPr>
            <a:r>
              <a:t>Title Text</a:t>
            </a:r>
          </a:p>
        </p:txBody>
      </p:sp>
      <p:sp>
        <p:nvSpPr>
          <p:cNvPr id="5040" name="Body Level One…"/>
          <p:cNvSpPr txBox="1">
            <a:spLocks noGrp="1"/>
          </p:cNvSpPr>
          <p:nvPr>
            <p:ph type="body" idx="1"/>
          </p:nvPr>
        </p:nvSpPr>
        <p:spPr>
          <a:xfrm>
            <a:off x="3575050" y="273050"/>
            <a:ext cx="5111750" cy="5853113"/>
          </a:xfrm>
          <a:prstGeom prst="rect">
            <a:avLst/>
          </a:prstGeom>
        </p:spPr>
        <p:txBody>
          <a:bodyPr/>
          <a:lstStyle>
            <a:lvl1pPr>
              <a:buClrTx/>
              <a:buSzPct val="100000"/>
              <a:buChar char="•"/>
              <a:defRPr>
                <a:solidFill>
                  <a:srgbClr val="000000"/>
                </a:solidFill>
              </a:defRPr>
            </a:lvl1pPr>
            <a:lvl2pPr>
              <a:buClrTx/>
              <a:buSzPct val="100000"/>
              <a:buChar char="–"/>
              <a:defRPr>
                <a:solidFill>
                  <a:srgbClr val="000000"/>
                </a:solidFill>
              </a:defRPr>
            </a:lvl2pPr>
            <a:lvl3pPr>
              <a:buClrTx/>
              <a:buSzPct val="100000"/>
              <a:buChar char="•"/>
              <a:defRPr>
                <a:solidFill>
                  <a:srgbClr val="000000"/>
                </a:solidFill>
              </a:defRPr>
            </a:lvl3pPr>
            <a:lvl4pPr>
              <a:buClrTx/>
              <a:buSzPct val="100000"/>
              <a:buChar char="–"/>
              <a:defRPr>
                <a:solidFill>
                  <a:srgbClr val="000000"/>
                </a:solidFill>
              </a:defRPr>
            </a:lvl4pPr>
            <a:lvl5pPr>
              <a:buClrTx/>
              <a:buSzPct val="100000"/>
              <a:buChar char="»"/>
              <a:defRPr>
                <a:solidFill>
                  <a:srgbClr val="000000"/>
                </a:solidFill>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5041" name="Text Placeholder 3"/>
          <p:cNvSpPr>
            <a:spLocks noGrp="1"/>
          </p:cNvSpPr>
          <p:nvPr>
            <p:ph type="body" sz="half" idx="21"/>
          </p:nvPr>
        </p:nvSpPr>
        <p:spPr>
          <a:xfrm>
            <a:off x="457199" y="1435100"/>
            <a:ext cx="3008315" cy="4691063"/>
          </a:xfrm>
          <a:prstGeom prst="rect">
            <a:avLst/>
          </a:prstGeom>
        </p:spPr>
        <p:txBody>
          <a:bodyPr/>
          <a:lstStyle/>
          <a:p>
            <a:pPr marL="0" indent="0">
              <a:spcBef>
                <a:spcPts val="300"/>
              </a:spcBef>
              <a:buClrTx/>
              <a:buSzTx/>
              <a:buNone/>
              <a:defRPr sz="1400">
                <a:solidFill>
                  <a:srgbClr val="000000"/>
                </a:solidFill>
                <a:effectLst/>
              </a:defRPr>
            </a:pPr>
            <a:endParaRPr/>
          </a:p>
        </p:txBody>
      </p:sp>
      <p:sp>
        <p:nvSpPr>
          <p:cNvPr id="5042" name="Slide Number"/>
          <p:cNvSpPr txBox="1">
            <a:spLocks noGrp="1"/>
          </p:cNvSpPr>
          <p:nvPr>
            <p:ph type="sldNum" sz="quarter" idx="2"/>
          </p:nvPr>
        </p:nvSpPr>
        <p:spPr>
          <a:xfrm>
            <a:off x="8504873" y="6107112"/>
            <a:ext cx="281941" cy="287088"/>
          </a:xfrm>
          <a:prstGeom prst="rect">
            <a:avLst/>
          </a:prstGeom>
        </p:spPr>
        <p:txBody>
          <a:bodyPr/>
          <a:lstStyle>
            <a:lvl1pPr>
              <a:defRPr sz="1400">
                <a:solidFill>
                  <a:srgbClr val="000000"/>
                </a:solidFill>
                <a:latin typeface="Times New Roman"/>
                <a:ea typeface="Times New Roman"/>
                <a:cs typeface="Times New Roman"/>
                <a:sym typeface="Times New Roman"/>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3373784141"/>
      </p:ext>
    </p:extLst>
  </p:cSld>
  <p:clrMapOvr>
    <a:masterClrMapping/>
  </p:clrMapOvr>
  <p:transition spd="med"/>
</p:sldLayout>
</file>

<file path=ppt/slideLayouts/slideLayout456.xml><?xml version="1.0" encoding="utf-8"?>
<p:sldLayout xmlns:a="http://schemas.openxmlformats.org/drawingml/2006/main" xmlns:r="http://schemas.openxmlformats.org/officeDocument/2006/relationships" xmlns:p="http://schemas.openxmlformats.org/presentationml/2006/main" showMasterSp="0" type="tx">
  <p:cSld name="19_Picture with Caption">
    <p:bg>
      <p:bgPr>
        <a:solidFill>
          <a:srgbClr val="CBBD83"/>
        </a:solidFill>
        <a:effectLst/>
      </p:bgPr>
    </p:bg>
    <p:spTree>
      <p:nvGrpSpPr>
        <p:cNvPr id="1" name=""/>
        <p:cNvGrpSpPr/>
        <p:nvPr/>
      </p:nvGrpSpPr>
      <p:grpSpPr>
        <a:xfrm>
          <a:off x="0" y="0"/>
          <a:ext cx="0" cy="0"/>
          <a:chOff x="0" y="0"/>
          <a:chExt cx="0" cy="0"/>
        </a:xfrm>
      </p:grpSpPr>
      <p:sp>
        <p:nvSpPr>
          <p:cNvPr id="5049" name="Rectangle 2"/>
          <p:cNvSpPr/>
          <p:nvPr/>
        </p:nvSpPr>
        <p:spPr>
          <a:xfrm>
            <a:off x="609600" y="228600"/>
            <a:ext cx="8239125" cy="6391275"/>
          </a:xfrm>
          <a:prstGeom prst="rect">
            <a:avLst/>
          </a:prstGeom>
          <a:solidFill>
            <a:srgbClr val="EDE7E3"/>
          </a:solidFill>
          <a:ln w="12700">
            <a:miter lim="400000"/>
          </a:ln>
        </p:spPr>
        <p:txBody>
          <a:bodyPr lIns="45719" rIns="45719" anchor="ctr"/>
          <a:lstStyle/>
          <a:p>
            <a:pPr algn="ctr" defTabSz="914400">
              <a:defRPr sz="2400">
                <a:latin typeface="Times New Roman"/>
                <a:ea typeface="Times New Roman"/>
                <a:cs typeface="Times New Roman"/>
                <a:sym typeface="Times New Roman"/>
              </a:defRPr>
            </a:pPr>
            <a:endParaRPr/>
          </a:p>
        </p:txBody>
      </p:sp>
      <p:sp>
        <p:nvSpPr>
          <p:cNvPr id="5050" name="Line 3"/>
          <p:cNvSpPr/>
          <p:nvPr/>
        </p:nvSpPr>
        <p:spPr>
          <a:xfrm>
            <a:off x="1016000" y="1600200"/>
            <a:ext cx="7670801" cy="0"/>
          </a:xfrm>
          <a:prstGeom prst="line">
            <a:avLst/>
          </a:prstGeom>
          <a:ln w="3175">
            <a:solidFill>
              <a:srgbClr val="CBBD83"/>
            </a:solidFill>
          </a:ln>
        </p:spPr>
        <p:txBody>
          <a:bodyPr lIns="45719" rIns="45719"/>
          <a:lstStyle/>
          <a:p>
            <a:pPr>
              <a:defRPr>
                <a:solidFill>
                  <a:srgbClr val="FFFFFF"/>
                </a:solidFill>
              </a:defRPr>
            </a:pPr>
            <a:endParaRPr/>
          </a:p>
        </p:txBody>
      </p:sp>
      <p:pic>
        <p:nvPicPr>
          <p:cNvPr id="5051" name="Picture 4" descr="Picture 4"/>
          <p:cNvPicPr>
            <a:picLocks noChangeAspect="1"/>
          </p:cNvPicPr>
          <p:nvPr/>
        </p:nvPicPr>
        <p:blipFill>
          <a:blip r:embed="rId2"/>
          <a:srcRect b="5333"/>
          <a:stretch>
            <a:fillRect/>
          </a:stretch>
        </p:blipFill>
        <p:spPr>
          <a:xfrm>
            <a:off x="0" y="50800"/>
            <a:ext cx="1181100" cy="4057650"/>
          </a:xfrm>
          <a:prstGeom prst="rect">
            <a:avLst/>
          </a:prstGeom>
          <a:ln w="12700">
            <a:miter lim="400000"/>
          </a:ln>
        </p:spPr>
      </p:pic>
      <p:pic>
        <p:nvPicPr>
          <p:cNvPr id="5052" name="Picture 5" descr="Picture 5"/>
          <p:cNvPicPr>
            <a:picLocks noChangeAspect="1"/>
          </p:cNvPicPr>
          <p:nvPr/>
        </p:nvPicPr>
        <p:blipFill>
          <a:blip r:embed="rId2"/>
          <a:srcRect t="39999"/>
          <a:stretch>
            <a:fillRect/>
          </a:stretch>
        </p:blipFill>
        <p:spPr>
          <a:xfrm>
            <a:off x="0" y="4222750"/>
            <a:ext cx="1181100" cy="2571750"/>
          </a:xfrm>
          <a:prstGeom prst="rect">
            <a:avLst/>
          </a:prstGeom>
          <a:ln w="12700">
            <a:miter lim="400000"/>
          </a:ln>
        </p:spPr>
      </p:pic>
      <p:sp>
        <p:nvSpPr>
          <p:cNvPr id="5053" name="Title Text"/>
          <p:cNvSpPr txBox="1">
            <a:spLocks noGrp="1"/>
          </p:cNvSpPr>
          <p:nvPr>
            <p:ph type="title"/>
          </p:nvPr>
        </p:nvSpPr>
        <p:spPr>
          <a:xfrm>
            <a:off x="1792288" y="4800600"/>
            <a:ext cx="5486401" cy="566738"/>
          </a:xfrm>
          <a:prstGeom prst="rect">
            <a:avLst/>
          </a:prstGeom>
        </p:spPr>
        <p:txBody>
          <a:bodyPr anchor="b"/>
          <a:lstStyle>
            <a:lvl1pPr algn="l">
              <a:defRPr sz="2000" b="1">
                <a:solidFill>
                  <a:srgbClr val="221304"/>
                </a:solidFill>
              </a:defRPr>
            </a:lvl1pPr>
          </a:lstStyle>
          <a:p>
            <a:pPr>
              <a:defRPr>
                <a:effectLst/>
              </a:defRPr>
            </a:pPr>
            <a:r>
              <a:t>Title Text</a:t>
            </a:r>
          </a:p>
        </p:txBody>
      </p:sp>
      <p:sp>
        <p:nvSpPr>
          <p:cNvPr id="5054" name="Picture Placeholder 2"/>
          <p:cNvSpPr>
            <a:spLocks noGrp="1"/>
          </p:cNvSpPr>
          <p:nvPr>
            <p:ph type="pic" sz="half" idx="21"/>
          </p:nvPr>
        </p:nvSpPr>
        <p:spPr>
          <a:xfrm>
            <a:off x="1792288" y="612775"/>
            <a:ext cx="5486401" cy="4114800"/>
          </a:xfrm>
          <a:prstGeom prst="rect">
            <a:avLst/>
          </a:prstGeom>
        </p:spPr>
        <p:txBody>
          <a:bodyPr lIns="91439" rIns="91439">
            <a:noAutofit/>
          </a:bodyPr>
          <a:lstStyle/>
          <a:p>
            <a:endParaRPr/>
          </a:p>
        </p:txBody>
      </p:sp>
      <p:sp>
        <p:nvSpPr>
          <p:cNvPr id="5055" name="Body Level One…"/>
          <p:cNvSpPr txBox="1">
            <a:spLocks noGrp="1"/>
          </p:cNvSpPr>
          <p:nvPr>
            <p:ph type="body" sz="quarter" idx="1"/>
          </p:nvPr>
        </p:nvSpPr>
        <p:spPr>
          <a:xfrm>
            <a:off x="1792288" y="5367337"/>
            <a:ext cx="5486401" cy="804863"/>
          </a:xfrm>
          <a:prstGeom prst="rect">
            <a:avLst/>
          </a:prstGeom>
        </p:spPr>
        <p:txBody>
          <a:bodyPr/>
          <a:lstStyle>
            <a:lvl1pPr marL="0" indent="0">
              <a:spcBef>
                <a:spcPts val="300"/>
              </a:spcBef>
              <a:buClrTx/>
              <a:buSzTx/>
              <a:buNone/>
              <a:defRPr sz="1400">
                <a:solidFill>
                  <a:srgbClr val="000000"/>
                </a:solidFill>
              </a:defRPr>
            </a:lvl1pPr>
            <a:lvl2pPr marL="0" indent="457200">
              <a:spcBef>
                <a:spcPts val="300"/>
              </a:spcBef>
              <a:buClrTx/>
              <a:buSzTx/>
              <a:buNone/>
              <a:defRPr sz="1400">
                <a:solidFill>
                  <a:srgbClr val="000000"/>
                </a:solidFill>
              </a:defRPr>
            </a:lvl2pPr>
            <a:lvl3pPr marL="0" indent="914400">
              <a:spcBef>
                <a:spcPts val="300"/>
              </a:spcBef>
              <a:buClrTx/>
              <a:buSzTx/>
              <a:buNone/>
              <a:defRPr sz="1400">
                <a:solidFill>
                  <a:srgbClr val="000000"/>
                </a:solidFill>
              </a:defRPr>
            </a:lvl3pPr>
            <a:lvl4pPr marL="0" indent="1371600">
              <a:spcBef>
                <a:spcPts val="300"/>
              </a:spcBef>
              <a:buClrTx/>
              <a:buSzTx/>
              <a:buNone/>
              <a:defRPr sz="1400">
                <a:solidFill>
                  <a:srgbClr val="000000"/>
                </a:solidFill>
              </a:defRPr>
            </a:lvl4pPr>
            <a:lvl5pPr marL="0" indent="1828800">
              <a:spcBef>
                <a:spcPts val="300"/>
              </a:spcBef>
              <a:buClrTx/>
              <a:buSzTx/>
              <a:buNone/>
              <a:defRPr sz="1400">
                <a:solidFill>
                  <a:srgbClr val="000000"/>
                </a:solidFill>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5056" name="Slide Number"/>
          <p:cNvSpPr txBox="1">
            <a:spLocks noGrp="1"/>
          </p:cNvSpPr>
          <p:nvPr>
            <p:ph type="sldNum" sz="quarter" idx="2"/>
          </p:nvPr>
        </p:nvSpPr>
        <p:spPr>
          <a:xfrm>
            <a:off x="8504873" y="6107112"/>
            <a:ext cx="281941" cy="287088"/>
          </a:xfrm>
          <a:prstGeom prst="rect">
            <a:avLst/>
          </a:prstGeom>
        </p:spPr>
        <p:txBody>
          <a:bodyPr/>
          <a:lstStyle>
            <a:lvl1pPr>
              <a:defRPr sz="1400">
                <a:solidFill>
                  <a:srgbClr val="000000"/>
                </a:solidFill>
                <a:latin typeface="Times New Roman"/>
                <a:ea typeface="Times New Roman"/>
                <a:cs typeface="Times New Roman"/>
                <a:sym typeface="Times New Roman"/>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2812570920"/>
      </p:ext>
    </p:extLst>
  </p:cSld>
  <p:clrMapOvr>
    <a:masterClrMapping/>
  </p:clrMapOvr>
  <p:transition spd="med"/>
</p:sldLayout>
</file>

<file path=ppt/slideLayouts/slideLayout457.xml><?xml version="1.0" encoding="utf-8"?>
<p:sldLayout xmlns:a="http://schemas.openxmlformats.org/drawingml/2006/main" xmlns:r="http://schemas.openxmlformats.org/officeDocument/2006/relationships" xmlns:p="http://schemas.openxmlformats.org/presentationml/2006/main" showMasterSp="0" type="tx">
  <p:cSld name="19_Title and Vertical Text">
    <p:bg>
      <p:bgPr>
        <a:solidFill>
          <a:srgbClr val="CBBD83"/>
        </a:solidFill>
        <a:effectLst/>
      </p:bgPr>
    </p:bg>
    <p:spTree>
      <p:nvGrpSpPr>
        <p:cNvPr id="1" name=""/>
        <p:cNvGrpSpPr/>
        <p:nvPr/>
      </p:nvGrpSpPr>
      <p:grpSpPr>
        <a:xfrm>
          <a:off x="0" y="0"/>
          <a:ext cx="0" cy="0"/>
          <a:chOff x="0" y="0"/>
          <a:chExt cx="0" cy="0"/>
        </a:xfrm>
      </p:grpSpPr>
      <p:sp>
        <p:nvSpPr>
          <p:cNvPr id="5063" name="Rectangle 2"/>
          <p:cNvSpPr/>
          <p:nvPr/>
        </p:nvSpPr>
        <p:spPr>
          <a:xfrm>
            <a:off x="609600" y="228600"/>
            <a:ext cx="8239125" cy="6391275"/>
          </a:xfrm>
          <a:prstGeom prst="rect">
            <a:avLst/>
          </a:prstGeom>
          <a:solidFill>
            <a:srgbClr val="EDE7E3"/>
          </a:solidFill>
          <a:ln w="12700">
            <a:miter lim="400000"/>
          </a:ln>
        </p:spPr>
        <p:txBody>
          <a:bodyPr lIns="45719" rIns="45719" anchor="ctr"/>
          <a:lstStyle/>
          <a:p>
            <a:pPr algn="ctr" defTabSz="914400">
              <a:defRPr sz="2400">
                <a:latin typeface="Times New Roman"/>
                <a:ea typeface="Times New Roman"/>
                <a:cs typeface="Times New Roman"/>
                <a:sym typeface="Times New Roman"/>
              </a:defRPr>
            </a:pPr>
            <a:endParaRPr/>
          </a:p>
        </p:txBody>
      </p:sp>
      <p:sp>
        <p:nvSpPr>
          <p:cNvPr id="5064" name="Line 3"/>
          <p:cNvSpPr/>
          <p:nvPr/>
        </p:nvSpPr>
        <p:spPr>
          <a:xfrm>
            <a:off x="1016000" y="1600200"/>
            <a:ext cx="7670801" cy="0"/>
          </a:xfrm>
          <a:prstGeom prst="line">
            <a:avLst/>
          </a:prstGeom>
          <a:ln w="3175">
            <a:solidFill>
              <a:srgbClr val="CBBD83"/>
            </a:solidFill>
          </a:ln>
        </p:spPr>
        <p:txBody>
          <a:bodyPr lIns="45719" rIns="45719"/>
          <a:lstStyle/>
          <a:p>
            <a:pPr>
              <a:defRPr>
                <a:solidFill>
                  <a:srgbClr val="FFFFFF"/>
                </a:solidFill>
              </a:defRPr>
            </a:pPr>
            <a:endParaRPr/>
          </a:p>
        </p:txBody>
      </p:sp>
      <p:pic>
        <p:nvPicPr>
          <p:cNvPr id="5065" name="Picture 4" descr="Picture 4"/>
          <p:cNvPicPr>
            <a:picLocks noChangeAspect="1"/>
          </p:cNvPicPr>
          <p:nvPr/>
        </p:nvPicPr>
        <p:blipFill>
          <a:blip r:embed="rId2"/>
          <a:srcRect b="5333"/>
          <a:stretch>
            <a:fillRect/>
          </a:stretch>
        </p:blipFill>
        <p:spPr>
          <a:xfrm>
            <a:off x="0" y="50800"/>
            <a:ext cx="1181100" cy="4057650"/>
          </a:xfrm>
          <a:prstGeom prst="rect">
            <a:avLst/>
          </a:prstGeom>
          <a:ln w="12700">
            <a:miter lim="400000"/>
          </a:ln>
        </p:spPr>
      </p:pic>
      <p:pic>
        <p:nvPicPr>
          <p:cNvPr id="5066" name="Picture 5" descr="Picture 5"/>
          <p:cNvPicPr>
            <a:picLocks noChangeAspect="1"/>
          </p:cNvPicPr>
          <p:nvPr/>
        </p:nvPicPr>
        <p:blipFill>
          <a:blip r:embed="rId2"/>
          <a:srcRect t="39999"/>
          <a:stretch>
            <a:fillRect/>
          </a:stretch>
        </p:blipFill>
        <p:spPr>
          <a:xfrm>
            <a:off x="0" y="4222750"/>
            <a:ext cx="1181100" cy="2571750"/>
          </a:xfrm>
          <a:prstGeom prst="rect">
            <a:avLst/>
          </a:prstGeom>
          <a:ln w="12700">
            <a:miter lim="400000"/>
          </a:ln>
        </p:spPr>
      </p:pic>
      <p:sp>
        <p:nvSpPr>
          <p:cNvPr id="5067" name="Title Text"/>
          <p:cNvSpPr txBox="1">
            <a:spLocks noGrp="1"/>
          </p:cNvSpPr>
          <p:nvPr>
            <p:ph type="title"/>
          </p:nvPr>
        </p:nvSpPr>
        <p:spPr>
          <a:xfrm>
            <a:off x="1066800" y="381000"/>
            <a:ext cx="7620000" cy="1143000"/>
          </a:xfrm>
          <a:prstGeom prst="rect">
            <a:avLst/>
          </a:prstGeom>
        </p:spPr>
        <p:txBody>
          <a:bodyPr/>
          <a:lstStyle>
            <a:lvl1pPr>
              <a:defRPr>
                <a:solidFill>
                  <a:srgbClr val="221304"/>
                </a:solidFill>
              </a:defRPr>
            </a:lvl1pPr>
          </a:lstStyle>
          <a:p>
            <a:pPr>
              <a:defRPr>
                <a:effectLst/>
              </a:defRPr>
            </a:pPr>
            <a:r>
              <a:t>Title Text</a:t>
            </a:r>
          </a:p>
        </p:txBody>
      </p:sp>
      <p:sp>
        <p:nvSpPr>
          <p:cNvPr id="5068" name="Body Level One…"/>
          <p:cNvSpPr txBox="1">
            <a:spLocks noGrp="1"/>
          </p:cNvSpPr>
          <p:nvPr>
            <p:ph type="body" idx="1"/>
          </p:nvPr>
        </p:nvSpPr>
        <p:spPr>
          <a:xfrm>
            <a:off x="1066800" y="1752600"/>
            <a:ext cx="7620000" cy="4114800"/>
          </a:xfrm>
          <a:prstGeom prst="rect">
            <a:avLst/>
          </a:prstGeom>
        </p:spPr>
        <p:txBody>
          <a:bodyPr vert="eaVert"/>
          <a:lstStyle>
            <a:lvl1pPr>
              <a:buClrTx/>
              <a:buSzPct val="100000"/>
              <a:buChar char="•"/>
              <a:defRPr>
                <a:solidFill>
                  <a:srgbClr val="000000"/>
                </a:solidFill>
              </a:defRPr>
            </a:lvl1pPr>
            <a:lvl2pPr>
              <a:buClrTx/>
              <a:buSzPct val="100000"/>
              <a:buChar char="–"/>
              <a:defRPr>
                <a:solidFill>
                  <a:srgbClr val="000000"/>
                </a:solidFill>
              </a:defRPr>
            </a:lvl2pPr>
            <a:lvl3pPr>
              <a:buClrTx/>
              <a:buSzPct val="100000"/>
              <a:buChar char="•"/>
              <a:defRPr>
                <a:solidFill>
                  <a:srgbClr val="000000"/>
                </a:solidFill>
              </a:defRPr>
            </a:lvl3pPr>
            <a:lvl4pPr>
              <a:buClrTx/>
              <a:buSzPct val="100000"/>
              <a:buChar char="–"/>
              <a:defRPr>
                <a:solidFill>
                  <a:srgbClr val="000000"/>
                </a:solidFill>
              </a:defRPr>
            </a:lvl4pPr>
            <a:lvl5pPr>
              <a:buClrTx/>
              <a:buSzPct val="100000"/>
              <a:buChar char="»"/>
              <a:defRPr>
                <a:solidFill>
                  <a:srgbClr val="000000"/>
                </a:solidFill>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5069" name="Slide Number"/>
          <p:cNvSpPr txBox="1">
            <a:spLocks noGrp="1"/>
          </p:cNvSpPr>
          <p:nvPr>
            <p:ph type="sldNum" sz="quarter" idx="2"/>
          </p:nvPr>
        </p:nvSpPr>
        <p:spPr>
          <a:xfrm>
            <a:off x="8504873" y="6107112"/>
            <a:ext cx="281941" cy="287088"/>
          </a:xfrm>
          <a:prstGeom prst="rect">
            <a:avLst/>
          </a:prstGeom>
        </p:spPr>
        <p:txBody>
          <a:bodyPr/>
          <a:lstStyle>
            <a:lvl1pPr>
              <a:defRPr sz="1400">
                <a:solidFill>
                  <a:srgbClr val="000000"/>
                </a:solidFill>
                <a:latin typeface="Times New Roman"/>
                <a:ea typeface="Times New Roman"/>
                <a:cs typeface="Times New Roman"/>
                <a:sym typeface="Times New Roman"/>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1859623401"/>
      </p:ext>
    </p:extLst>
  </p:cSld>
  <p:clrMapOvr>
    <a:masterClrMapping/>
  </p:clrMapOvr>
  <p:transition spd="med"/>
</p:sldLayout>
</file>

<file path=ppt/slideLayouts/slideLayout458.xml><?xml version="1.0" encoding="utf-8"?>
<p:sldLayout xmlns:a="http://schemas.openxmlformats.org/drawingml/2006/main" xmlns:r="http://schemas.openxmlformats.org/officeDocument/2006/relationships" xmlns:p="http://schemas.openxmlformats.org/presentationml/2006/main" showMasterSp="0" type="tx">
  <p:cSld name="19_Vertical Title and Text">
    <p:bg>
      <p:bgPr>
        <a:solidFill>
          <a:srgbClr val="CBBD83"/>
        </a:solidFill>
        <a:effectLst/>
      </p:bgPr>
    </p:bg>
    <p:spTree>
      <p:nvGrpSpPr>
        <p:cNvPr id="1" name=""/>
        <p:cNvGrpSpPr/>
        <p:nvPr/>
      </p:nvGrpSpPr>
      <p:grpSpPr>
        <a:xfrm>
          <a:off x="0" y="0"/>
          <a:ext cx="0" cy="0"/>
          <a:chOff x="0" y="0"/>
          <a:chExt cx="0" cy="0"/>
        </a:xfrm>
      </p:grpSpPr>
      <p:sp>
        <p:nvSpPr>
          <p:cNvPr id="5076" name="Rectangle 2"/>
          <p:cNvSpPr/>
          <p:nvPr/>
        </p:nvSpPr>
        <p:spPr>
          <a:xfrm>
            <a:off x="609600" y="228600"/>
            <a:ext cx="8239125" cy="6391275"/>
          </a:xfrm>
          <a:prstGeom prst="rect">
            <a:avLst/>
          </a:prstGeom>
          <a:solidFill>
            <a:srgbClr val="EDE7E3"/>
          </a:solidFill>
          <a:ln w="12700">
            <a:miter lim="400000"/>
          </a:ln>
        </p:spPr>
        <p:txBody>
          <a:bodyPr lIns="45719" rIns="45719" anchor="ctr"/>
          <a:lstStyle/>
          <a:p>
            <a:pPr algn="ctr" defTabSz="914400">
              <a:defRPr sz="2400">
                <a:latin typeface="Times New Roman"/>
                <a:ea typeface="Times New Roman"/>
                <a:cs typeface="Times New Roman"/>
                <a:sym typeface="Times New Roman"/>
              </a:defRPr>
            </a:pPr>
            <a:endParaRPr/>
          </a:p>
        </p:txBody>
      </p:sp>
      <p:sp>
        <p:nvSpPr>
          <p:cNvPr id="5077" name="Line 3"/>
          <p:cNvSpPr/>
          <p:nvPr/>
        </p:nvSpPr>
        <p:spPr>
          <a:xfrm>
            <a:off x="1016000" y="1600200"/>
            <a:ext cx="7670801" cy="0"/>
          </a:xfrm>
          <a:prstGeom prst="line">
            <a:avLst/>
          </a:prstGeom>
          <a:ln w="3175">
            <a:solidFill>
              <a:srgbClr val="CBBD83"/>
            </a:solidFill>
          </a:ln>
        </p:spPr>
        <p:txBody>
          <a:bodyPr lIns="45719" rIns="45719"/>
          <a:lstStyle/>
          <a:p>
            <a:pPr>
              <a:defRPr>
                <a:solidFill>
                  <a:srgbClr val="FFFFFF"/>
                </a:solidFill>
              </a:defRPr>
            </a:pPr>
            <a:endParaRPr/>
          </a:p>
        </p:txBody>
      </p:sp>
      <p:pic>
        <p:nvPicPr>
          <p:cNvPr id="5078" name="Picture 4" descr="Picture 4"/>
          <p:cNvPicPr>
            <a:picLocks noChangeAspect="1"/>
          </p:cNvPicPr>
          <p:nvPr/>
        </p:nvPicPr>
        <p:blipFill>
          <a:blip r:embed="rId2"/>
          <a:srcRect b="5333"/>
          <a:stretch>
            <a:fillRect/>
          </a:stretch>
        </p:blipFill>
        <p:spPr>
          <a:xfrm>
            <a:off x="0" y="50800"/>
            <a:ext cx="1181100" cy="4057650"/>
          </a:xfrm>
          <a:prstGeom prst="rect">
            <a:avLst/>
          </a:prstGeom>
          <a:ln w="12700">
            <a:miter lim="400000"/>
          </a:ln>
        </p:spPr>
      </p:pic>
      <p:pic>
        <p:nvPicPr>
          <p:cNvPr id="5079" name="Picture 5" descr="Picture 5"/>
          <p:cNvPicPr>
            <a:picLocks noChangeAspect="1"/>
          </p:cNvPicPr>
          <p:nvPr/>
        </p:nvPicPr>
        <p:blipFill>
          <a:blip r:embed="rId2"/>
          <a:srcRect t="39999"/>
          <a:stretch>
            <a:fillRect/>
          </a:stretch>
        </p:blipFill>
        <p:spPr>
          <a:xfrm>
            <a:off x="0" y="4222750"/>
            <a:ext cx="1181100" cy="2571750"/>
          </a:xfrm>
          <a:prstGeom prst="rect">
            <a:avLst/>
          </a:prstGeom>
          <a:ln w="12700">
            <a:miter lim="400000"/>
          </a:ln>
        </p:spPr>
      </p:pic>
      <p:sp>
        <p:nvSpPr>
          <p:cNvPr id="5080" name="Title Text"/>
          <p:cNvSpPr txBox="1">
            <a:spLocks noGrp="1"/>
          </p:cNvSpPr>
          <p:nvPr>
            <p:ph type="title"/>
          </p:nvPr>
        </p:nvSpPr>
        <p:spPr>
          <a:xfrm>
            <a:off x="6781800" y="381000"/>
            <a:ext cx="1905000" cy="5486400"/>
          </a:xfrm>
          <a:prstGeom prst="rect">
            <a:avLst/>
          </a:prstGeom>
        </p:spPr>
        <p:txBody>
          <a:bodyPr vert="eaVert"/>
          <a:lstStyle>
            <a:lvl1pPr>
              <a:defRPr>
                <a:solidFill>
                  <a:srgbClr val="221304"/>
                </a:solidFill>
              </a:defRPr>
            </a:lvl1pPr>
          </a:lstStyle>
          <a:p>
            <a:pPr>
              <a:defRPr>
                <a:effectLst/>
              </a:defRPr>
            </a:pPr>
            <a:r>
              <a:t>Title Text</a:t>
            </a:r>
          </a:p>
        </p:txBody>
      </p:sp>
      <p:sp>
        <p:nvSpPr>
          <p:cNvPr id="5081" name="Body Level One…"/>
          <p:cNvSpPr txBox="1">
            <a:spLocks noGrp="1"/>
          </p:cNvSpPr>
          <p:nvPr>
            <p:ph type="body" idx="1"/>
          </p:nvPr>
        </p:nvSpPr>
        <p:spPr>
          <a:xfrm>
            <a:off x="1066800" y="381000"/>
            <a:ext cx="5562600" cy="5486400"/>
          </a:xfrm>
          <a:prstGeom prst="rect">
            <a:avLst/>
          </a:prstGeom>
        </p:spPr>
        <p:txBody>
          <a:bodyPr vert="eaVert"/>
          <a:lstStyle>
            <a:lvl1pPr>
              <a:buClrTx/>
              <a:buSzPct val="100000"/>
              <a:buChar char="•"/>
              <a:defRPr>
                <a:solidFill>
                  <a:srgbClr val="000000"/>
                </a:solidFill>
              </a:defRPr>
            </a:lvl1pPr>
            <a:lvl2pPr>
              <a:buClrTx/>
              <a:buSzPct val="100000"/>
              <a:buChar char="–"/>
              <a:defRPr>
                <a:solidFill>
                  <a:srgbClr val="000000"/>
                </a:solidFill>
              </a:defRPr>
            </a:lvl2pPr>
            <a:lvl3pPr>
              <a:buClrTx/>
              <a:buSzPct val="100000"/>
              <a:buChar char="•"/>
              <a:defRPr>
                <a:solidFill>
                  <a:srgbClr val="000000"/>
                </a:solidFill>
              </a:defRPr>
            </a:lvl3pPr>
            <a:lvl4pPr>
              <a:buClrTx/>
              <a:buSzPct val="100000"/>
              <a:buChar char="–"/>
              <a:defRPr>
                <a:solidFill>
                  <a:srgbClr val="000000"/>
                </a:solidFill>
              </a:defRPr>
            </a:lvl4pPr>
            <a:lvl5pPr>
              <a:buClrTx/>
              <a:buSzPct val="100000"/>
              <a:buChar char="»"/>
              <a:defRPr>
                <a:solidFill>
                  <a:srgbClr val="000000"/>
                </a:solidFill>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5082" name="Slide Number"/>
          <p:cNvSpPr txBox="1">
            <a:spLocks noGrp="1"/>
          </p:cNvSpPr>
          <p:nvPr>
            <p:ph type="sldNum" sz="quarter" idx="2"/>
          </p:nvPr>
        </p:nvSpPr>
        <p:spPr>
          <a:xfrm>
            <a:off x="8504873" y="6107112"/>
            <a:ext cx="281941" cy="287088"/>
          </a:xfrm>
          <a:prstGeom prst="rect">
            <a:avLst/>
          </a:prstGeom>
        </p:spPr>
        <p:txBody>
          <a:bodyPr/>
          <a:lstStyle>
            <a:lvl1pPr>
              <a:defRPr sz="1400">
                <a:solidFill>
                  <a:srgbClr val="000000"/>
                </a:solidFill>
                <a:latin typeface="Times New Roman"/>
                <a:ea typeface="Times New Roman"/>
                <a:cs typeface="Times New Roman"/>
                <a:sym typeface="Times New Roman"/>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4028700353"/>
      </p:ext>
    </p:extLst>
  </p:cSld>
  <p:clrMapOvr>
    <a:masterClrMapping/>
  </p:clrMapOvr>
  <p:transition spd="med"/>
</p:sldLayout>
</file>

<file path=ppt/slideLayouts/slideLayout459.xml><?xml version="1.0" encoding="utf-8"?>
<p:sldLayout xmlns:a="http://schemas.openxmlformats.org/drawingml/2006/main" xmlns:r="http://schemas.openxmlformats.org/officeDocument/2006/relationships" xmlns:p="http://schemas.openxmlformats.org/presentationml/2006/main" showMasterSp="0" type="tx">
  <p:cSld name="17_Title Slide">
    <p:bg>
      <p:bgPr>
        <a:solidFill>
          <a:srgbClr val="FFFFFF"/>
        </a:solidFill>
        <a:effectLst/>
      </p:bgPr>
    </p:bg>
    <p:spTree>
      <p:nvGrpSpPr>
        <p:cNvPr id="1" name=""/>
        <p:cNvGrpSpPr/>
        <p:nvPr/>
      </p:nvGrpSpPr>
      <p:grpSpPr>
        <a:xfrm>
          <a:off x="0" y="0"/>
          <a:ext cx="0" cy="0"/>
          <a:chOff x="0" y="0"/>
          <a:chExt cx="0" cy="0"/>
        </a:xfrm>
      </p:grpSpPr>
      <p:sp>
        <p:nvSpPr>
          <p:cNvPr id="5089" name="Title Text"/>
          <p:cNvSpPr txBox="1">
            <a:spLocks noGrp="1"/>
          </p:cNvSpPr>
          <p:nvPr>
            <p:ph type="title"/>
          </p:nvPr>
        </p:nvSpPr>
        <p:spPr>
          <a:xfrm>
            <a:off x="685800" y="2130425"/>
            <a:ext cx="7772400" cy="1470026"/>
          </a:xfrm>
          <a:prstGeom prst="rect">
            <a:avLst/>
          </a:prstGeom>
        </p:spPr>
        <p:txBody>
          <a:bodyPr lIns="45718" tIns="45718" rIns="45718" bIns="45718"/>
          <a:lstStyle>
            <a:lvl1pPr>
              <a:defRPr>
                <a:solidFill>
                  <a:srgbClr val="000000"/>
                </a:solidFill>
              </a:defRPr>
            </a:lvl1pPr>
          </a:lstStyle>
          <a:p>
            <a:pPr>
              <a:defRPr>
                <a:effectLst/>
              </a:defRPr>
            </a:pPr>
            <a:r>
              <a:t>Title Text</a:t>
            </a:r>
          </a:p>
        </p:txBody>
      </p:sp>
      <p:sp>
        <p:nvSpPr>
          <p:cNvPr id="5090" name="Body Level One…"/>
          <p:cNvSpPr txBox="1">
            <a:spLocks noGrp="1"/>
          </p:cNvSpPr>
          <p:nvPr>
            <p:ph type="body" sz="quarter" idx="1"/>
          </p:nvPr>
        </p:nvSpPr>
        <p:spPr>
          <a:xfrm>
            <a:off x="1371600" y="3886200"/>
            <a:ext cx="6400800" cy="1752600"/>
          </a:xfrm>
          <a:prstGeom prst="rect">
            <a:avLst/>
          </a:prstGeom>
        </p:spPr>
        <p:txBody>
          <a:bodyPr lIns="45718" tIns="45718" rIns="45718" bIns="45718"/>
          <a:lstStyle>
            <a:lvl1pPr marL="0" indent="0" algn="ctr">
              <a:buClrTx/>
              <a:buSzTx/>
              <a:buNone/>
              <a:defRPr>
                <a:solidFill>
                  <a:srgbClr val="000000"/>
                </a:solidFill>
              </a:defRPr>
            </a:lvl1pPr>
            <a:lvl2pPr marL="0" indent="457176" algn="ctr">
              <a:buClrTx/>
              <a:buSzTx/>
              <a:buNone/>
              <a:defRPr>
                <a:solidFill>
                  <a:srgbClr val="000000"/>
                </a:solidFill>
              </a:defRPr>
            </a:lvl2pPr>
            <a:lvl3pPr marL="0" indent="914353" algn="ctr">
              <a:buClrTx/>
              <a:buSzTx/>
              <a:buNone/>
              <a:defRPr>
                <a:solidFill>
                  <a:srgbClr val="000000"/>
                </a:solidFill>
              </a:defRPr>
            </a:lvl3pPr>
            <a:lvl4pPr marL="0" indent="1371530" algn="ctr">
              <a:buClrTx/>
              <a:buSzTx/>
              <a:buNone/>
              <a:defRPr>
                <a:solidFill>
                  <a:srgbClr val="000000"/>
                </a:solidFill>
              </a:defRPr>
            </a:lvl4pPr>
            <a:lvl5pPr marL="0" indent="1828706" algn="ctr">
              <a:buClrTx/>
              <a:buSzTx/>
              <a:buNone/>
              <a:defRPr>
                <a:solidFill>
                  <a:srgbClr val="000000"/>
                </a:solidFill>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5091" name="Slide Number"/>
          <p:cNvSpPr txBox="1">
            <a:spLocks noGrp="1"/>
          </p:cNvSpPr>
          <p:nvPr>
            <p:ph type="sldNum" sz="quarter" idx="2"/>
          </p:nvPr>
        </p:nvSpPr>
        <p:spPr>
          <a:xfrm>
            <a:off x="8156296" y="6248400"/>
            <a:ext cx="301905" cy="288820"/>
          </a:xfrm>
          <a:prstGeom prst="rect">
            <a:avLst/>
          </a:prstGeom>
        </p:spPr>
        <p:txBody>
          <a:bodyPr lIns="45718" tIns="45718" rIns="45718" bIns="45718"/>
          <a:lstStyle>
            <a:lvl1pPr>
              <a:defRPr sz="1400">
                <a:solidFill>
                  <a:srgbClr val="000000"/>
                </a:solidFill>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3573300682"/>
      </p:ext>
    </p:extLst>
  </p:cSld>
  <p:clrMapOvr>
    <a:masterClrMapping/>
  </p:clrMapOvr>
  <p:transition spd="med"/>
</p:sldLayout>
</file>

<file path=ppt/slideLayouts/slideLayout4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59">
            <a:extLst>
              <a:ext uri="{FF2B5EF4-FFF2-40B4-BE49-F238E27FC236}">
                <a16:creationId xmlns:a16="http://schemas.microsoft.com/office/drawing/2014/main" id="{31121A88-F808-BC47-B1FC-AFA5875E1726}"/>
              </a:ext>
            </a:extLst>
          </p:cNvPr>
          <p:cNvSpPr>
            <a:spLocks noGrp="1" noChangeArrowheads="1"/>
          </p:cNvSpPr>
          <p:nvPr>
            <p:ph type="dt" sz="half" idx="10"/>
          </p:nvPr>
        </p:nvSpPr>
        <p:spPr>
          <a:ln/>
        </p:spPr>
        <p:txBody>
          <a:bodyPr/>
          <a:lstStyle>
            <a:lvl1pPr>
              <a:defRPr/>
            </a:lvl1pPr>
          </a:lstStyle>
          <a:p>
            <a:pPr>
              <a:defRPr/>
            </a:pPr>
            <a:endParaRPr lang="en-US"/>
          </a:p>
        </p:txBody>
      </p:sp>
      <p:sp>
        <p:nvSpPr>
          <p:cNvPr id="5" name="Rectangle 60">
            <a:extLst>
              <a:ext uri="{FF2B5EF4-FFF2-40B4-BE49-F238E27FC236}">
                <a16:creationId xmlns:a16="http://schemas.microsoft.com/office/drawing/2014/main" id="{CC476593-8C8A-614C-8E5F-EEDF54C08432}"/>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61">
            <a:extLst>
              <a:ext uri="{FF2B5EF4-FFF2-40B4-BE49-F238E27FC236}">
                <a16:creationId xmlns:a16="http://schemas.microsoft.com/office/drawing/2014/main" id="{C7F0DA4C-5C59-5E4B-951C-E0AE116352AB}"/>
              </a:ext>
            </a:extLst>
          </p:cNvPr>
          <p:cNvSpPr>
            <a:spLocks noGrp="1" noChangeArrowheads="1"/>
          </p:cNvSpPr>
          <p:nvPr>
            <p:ph type="sldNum" sz="quarter" idx="12"/>
          </p:nvPr>
        </p:nvSpPr>
        <p:spPr>
          <a:ln/>
        </p:spPr>
        <p:txBody>
          <a:bodyPr/>
          <a:lstStyle>
            <a:lvl1pPr>
              <a:defRPr/>
            </a:lvl1pPr>
          </a:lstStyle>
          <a:p>
            <a:fld id="{6D4ACBB2-4679-2347-A08F-E8B447827527}" type="slidenum">
              <a:rPr lang="en-US" altLang="en-US"/>
              <a:pPr/>
              <a:t>‹#›</a:t>
            </a:fld>
            <a:endParaRPr lang="en-US" altLang="en-US"/>
          </a:p>
        </p:txBody>
      </p:sp>
    </p:spTree>
    <p:extLst>
      <p:ext uri="{BB962C8B-B14F-4D97-AF65-F5344CB8AC3E}">
        <p14:creationId xmlns:p14="http://schemas.microsoft.com/office/powerpoint/2010/main" val="2375305663"/>
      </p:ext>
    </p:extLst>
  </p:cSld>
  <p:clrMapOvr>
    <a:masterClrMapping/>
  </p:clrMapOvr>
</p:sldLayout>
</file>

<file path=ppt/slideLayouts/slideLayout460.xml><?xml version="1.0" encoding="utf-8"?>
<p:sldLayout xmlns:a="http://schemas.openxmlformats.org/drawingml/2006/main" xmlns:r="http://schemas.openxmlformats.org/officeDocument/2006/relationships" xmlns:p="http://schemas.openxmlformats.org/presentationml/2006/main" showMasterSp="0" type="tx">
  <p:cSld name="20_Title and Content">
    <p:bg>
      <p:bgPr>
        <a:solidFill>
          <a:srgbClr val="720000"/>
        </a:solidFill>
        <a:effectLst/>
      </p:bgPr>
    </p:bg>
    <p:spTree>
      <p:nvGrpSpPr>
        <p:cNvPr id="1" name=""/>
        <p:cNvGrpSpPr/>
        <p:nvPr/>
      </p:nvGrpSpPr>
      <p:grpSpPr>
        <a:xfrm>
          <a:off x="0" y="0"/>
          <a:ext cx="0" cy="0"/>
          <a:chOff x="0" y="0"/>
          <a:chExt cx="0" cy="0"/>
        </a:xfrm>
      </p:grpSpPr>
      <p:grpSp>
        <p:nvGrpSpPr>
          <p:cNvPr id="5100" name="Group 2"/>
          <p:cNvGrpSpPr/>
          <p:nvPr/>
        </p:nvGrpSpPr>
        <p:grpSpPr>
          <a:xfrm>
            <a:off x="0" y="0"/>
            <a:ext cx="7242176" cy="1981201"/>
            <a:chOff x="0" y="0"/>
            <a:chExt cx="7242175" cy="1981199"/>
          </a:xfrm>
        </p:grpSpPr>
        <p:sp>
          <p:nvSpPr>
            <p:cNvPr id="5098" name="Freeform 3"/>
            <p:cNvSpPr/>
            <p:nvPr/>
          </p:nvSpPr>
          <p:spPr>
            <a:xfrm>
              <a:off x="0" y="925512"/>
              <a:ext cx="7123113" cy="1055689"/>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099" name="Freeform 4"/>
            <p:cNvSpPr/>
            <p:nvPr/>
          </p:nvSpPr>
          <p:spPr>
            <a:xfrm>
              <a:off x="0" y="0"/>
              <a:ext cx="7242176"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latin typeface="Times New Roman"/>
                  <a:ea typeface="Times New Roman"/>
                  <a:cs typeface="Times New Roman"/>
                  <a:sym typeface="Times New Roman"/>
                </a:defRPr>
              </a:pPr>
              <a:endParaRPr/>
            </a:p>
          </p:txBody>
        </p:sp>
      </p:grpSp>
      <p:sp>
        <p:nvSpPr>
          <p:cNvPr id="5101" name="Title Text"/>
          <p:cNvSpPr txBox="1">
            <a:spLocks noGrp="1"/>
          </p:cNvSpPr>
          <p:nvPr>
            <p:ph type="title"/>
          </p:nvPr>
        </p:nvSpPr>
        <p:spPr>
          <a:xfrm>
            <a:off x="457200" y="274638"/>
            <a:ext cx="8229600" cy="1143001"/>
          </a:xfrm>
          <a:prstGeom prst="rect">
            <a:avLst/>
          </a:prstGeom>
        </p:spPr>
        <p:txBody>
          <a:bodyPr/>
          <a:lstStyle>
            <a:lvl1pPr>
              <a:defRPr>
                <a:solidFill>
                  <a:srgbClr val="FFFFCC"/>
                </a:solidFill>
                <a:latin typeface="Tahoma"/>
                <a:ea typeface="Tahoma"/>
                <a:cs typeface="Tahoma"/>
                <a:sym typeface="Tahoma"/>
              </a:defRPr>
            </a:lvl1pPr>
          </a:lstStyle>
          <a:p>
            <a:r>
              <a:t>Title Text</a:t>
            </a:r>
          </a:p>
        </p:txBody>
      </p:sp>
      <p:sp>
        <p:nvSpPr>
          <p:cNvPr id="5102" name="Body Level One…"/>
          <p:cNvSpPr txBox="1">
            <a:spLocks noGrp="1"/>
          </p:cNvSpPr>
          <p:nvPr>
            <p:ph type="body" idx="1"/>
          </p:nvPr>
        </p:nvSpPr>
        <p:spPr>
          <a:xfrm>
            <a:off x="457200" y="1600200"/>
            <a:ext cx="8229600" cy="4495800"/>
          </a:xfrm>
          <a:prstGeom prst="rect">
            <a:avLst/>
          </a:prstGeom>
        </p:spPr>
        <p:txBody>
          <a:bodyPr/>
          <a:lstStyle>
            <a:lvl1pPr>
              <a:buClr>
                <a:srgbClr val="FFCC66"/>
              </a:buClr>
              <a:buSzPct val="80000"/>
              <a:buChar char="■"/>
              <a:defRPr>
                <a:latin typeface="Tahoma"/>
                <a:ea typeface="Tahoma"/>
                <a:cs typeface="Tahoma"/>
                <a:sym typeface="Tahoma"/>
              </a:defRPr>
            </a:lvl1pPr>
            <a:lvl2pPr>
              <a:buClr>
                <a:srgbClr val="FFCC66"/>
              </a:buClr>
              <a:buSzPct val="100000"/>
              <a:buChar char="–"/>
              <a:defRPr>
                <a:latin typeface="Tahoma"/>
                <a:ea typeface="Tahoma"/>
                <a:cs typeface="Tahoma"/>
                <a:sym typeface="Tahoma"/>
              </a:defRPr>
            </a:lvl2pPr>
            <a:lvl3pPr>
              <a:buClr>
                <a:srgbClr val="FFCC66"/>
              </a:buClr>
              <a:buSzPct val="100000"/>
              <a:buChar char="▪"/>
              <a:defRPr>
                <a:latin typeface="Tahoma"/>
                <a:ea typeface="Tahoma"/>
                <a:cs typeface="Tahoma"/>
                <a:sym typeface="Tahoma"/>
              </a:defRPr>
            </a:lvl3pPr>
            <a:lvl4pPr>
              <a:buClr>
                <a:srgbClr val="FFCC66"/>
              </a:buClr>
              <a:buSzPct val="100000"/>
              <a:buChar char="–"/>
              <a:defRPr>
                <a:latin typeface="Tahoma"/>
                <a:ea typeface="Tahoma"/>
                <a:cs typeface="Tahoma"/>
                <a:sym typeface="Tahoma"/>
              </a:defRPr>
            </a:lvl4pPr>
            <a:lvl5pPr>
              <a:buClr>
                <a:srgbClr val="FFCC66"/>
              </a:buClr>
              <a:buSzPct val="100000"/>
              <a:buChar char="▪"/>
              <a:defRPr>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5103" name="Slide Number"/>
          <p:cNvSpPr txBox="1">
            <a:spLocks noGrp="1"/>
          </p:cNvSpPr>
          <p:nvPr>
            <p:ph type="sldNum" sz="quarter" idx="2"/>
          </p:nvPr>
        </p:nvSpPr>
        <p:spPr>
          <a:xfrm>
            <a:off x="8416270" y="6436360"/>
            <a:ext cx="270531" cy="269241"/>
          </a:xfrm>
          <a:prstGeom prst="rect">
            <a:avLst/>
          </a:prstGeom>
        </p:spPr>
        <p:txBody>
          <a:bodyPr anchor="b"/>
          <a:lstStyle>
            <a:lvl1pPr>
              <a:defRPr sz="1200">
                <a:latin typeface="Tahoma"/>
                <a:ea typeface="Tahoma"/>
                <a:cs typeface="Tahoma"/>
                <a:sym typeface="Tahoma"/>
              </a:defRPr>
            </a:lvl1pPr>
          </a:lstStyle>
          <a:p>
            <a:fld id="{86CB4B4D-7CA3-9044-876B-883B54F8677D}" type="slidenum">
              <a:t>‹#›</a:t>
            </a:fld>
            <a:endParaRPr/>
          </a:p>
        </p:txBody>
      </p:sp>
    </p:spTree>
    <p:extLst>
      <p:ext uri="{BB962C8B-B14F-4D97-AF65-F5344CB8AC3E}">
        <p14:creationId xmlns:p14="http://schemas.microsoft.com/office/powerpoint/2010/main" val="4237027729"/>
      </p:ext>
    </p:extLst>
  </p:cSld>
  <p:clrMapOvr>
    <a:masterClrMapping/>
  </p:clrMapOvr>
  <p:transition spd="med"/>
</p:sldLayout>
</file>

<file path=ppt/slideLayouts/slideLayout461.xml><?xml version="1.0" encoding="utf-8"?>
<p:sldLayout xmlns:a="http://schemas.openxmlformats.org/drawingml/2006/main" xmlns:r="http://schemas.openxmlformats.org/officeDocument/2006/relationships" xmlns:p="http://schemas.openxmlformats.org/presentationml/2006/main" showMasterSp="0" type="tx">
  <p:cSld name="18_Title Slide">
    <p:bg>
      <p:bgPr>
        <a:gradFill flip="none" rotWithShape="1">
          <a:gsLst>
            <a:gs pos="0">
              <a:srgbClr val="000066"/>
            </a:gs>
            <a:gs pos="100000">
              <a:srgbClr val="000080"/>
            </a:gs>
          </a:gsLst>
          <a:lin ang="5400000" scaled="0"/>
        </a:gradFill>
        <a:effectLst/>
      </p:bgPr>
    </p:bg>
    <p:spTree>
      <p:nvGrpSpPr>
        <p:cNvPr id="1" name=""/>
        <p:cNvGrpSpPr/>
        <p:nvPr/>
      </p:nvGrpSpPr>
      <p:grpSpPr>
        <a:xfrm>
          <a:off x="0" y="0"/>
          <a:ext cx="0" cy="0"/>
          <a:chOff x="0" y="0"/>
          <a:chExt cx="0" cy="0"/>
        </a:xfrm>
      </p:grpSpPr>
      <p:grpSp>
        <p:nvGrpSpPr>
          <p:cNvPr id="5112" name="Group 2"/>
          <p:cNvGrpSpPr/>
          <p:nvPr/>
        </p:nvGrpSpPr>
        <p:grpSpPr>
          <a:xfrm>
            <a:off x="-1" y="0"/>
            <a:ext cx="9144002" cy="6845300"/>
            <a:chOff x="0" y="0"/>
            <a:chExt cx="9144000" cy="6845300"/>
          </a:xfrm>
        </p:grpSpPr>
        <p:sp>
          <p:nvSpPr>
            <p:cNvPr id="5110" name="Rectangle 3"/>
            <p:cNvSpPr/>
            <p:nvPr/>
          </p:nvSpPr>
          <p:spPr>
            <a:xfrm>
              <a:off x="-1" y="0"/>
              <a:ext cx="9132890" cy="6845300"/>
            </a:xfrm>
            <a:prstGeom prst="rect">
              <a:avLst/>
            </a:prstGeom>
            <a:gradFill flip="none" rotWithShape="1">
              <a:gsLst>
                <a:gs pos="0">
                  <a:srgbClr val="000080"/>
                </a:gs>
                <a:gs pos="100000">
                  <a:srgbClr val="000026"/>
                </a:gs>
              </a:gsLst>
              <a:lin ang="0" scaled="0"/>
            </a:gradFill>
            <a:ln w="12700" cap="flat">
              <a:noFill/>
              <a:miter lim="400000"/>
            </a:ln>
            <a:effectLst/>
          </p:spPr>
          <p:txBody>
            <a:bodyPr wrap="square" lIns="45719" tIns="45719" rIns="45719" bIns="45719" numCol="1" anchor="ctr">
              <a:noAutofit/>
            </a:bodyPr>
            <a:lstStyle/>
            <a:p>
              <a:pPr defTabSz="914400">
                <a:defRPr>
                  <a:solidFill>
                    <a:srgbClr val="FFFFFF"/>
                  </a:solidFill>
                  <a:latin typeface="Times New Roman"/>
                  <a:ea typeface="Times New Roman"/>
                  <a:cs typeface="Times New Roman"/>
                  <a:sym typeface="Times New Roman"/>
                </a:defRPr>
              </a:pPr>
              <a:endParaRPr/>
            </a:p>
          </p:txBody>
        </p:sp>
        <p:sp>
          <p:nvSpPr>
            <p:cNvPr id="5111" name="Freeform 4"/>
            <p:cNvSpPr/>
            <p:nvPr/>
          </p:nvSpPr>
          <p:spPr>
            <a:xfrm>
              <a:off x="-1" y="115887"/>
              <a:ext cx="9144002" cy="6611939"/>
            </a:xfrm>
            <a:custGeom>
              <a:avLst/>
              <a:gdLst/>
              <a:ahLst/>
              <a:cxnLst>
                <a:cxn ang="0">
                  <a:pos x="wd2" y="hd2"/>
                </a:cxn>
                <a:cxn ang="5400000">
                  <a:pos x="wd2" y="hd2"/>
                </a:cxn>
                <a:cxn ang="10800000">
                  <a:pos x="wd2" y="hd2"/>
                </a:cxn>
                <a:cxn ang="16200000">
                  <a:pos x="wd2" y="hd2"/>
                </a:cxn>
              </a:cxnLst>
              <a:rect l="0" t="0" r="r" b="b"/>
              <a:pathLst>
                <a:path w="21600" h="21600" extrusionOk="0">
                  <a:moveTo>
                    <a:pt x="21600" y="20169"/>
                  </a:moveTo>
                  <a:lnTo>
                    <a:pt x="4" y="20163"/>
                  </a:lnTo>
                  <a:lnTo>
                    <a:pt x="4" y="20475"/>
                  </a:lnTo>
                  <a:lnTo>
                    <a:pt x="21600" y="20475"/>
                  </a:lnTo>
                  <a:lnTo>
                    <a:pt x="21600" y="20724"/>
                  </a:lnTo>
                  <a:lnTo>
                    <a:pt x="4" y="20729"/>
                  </a:lnTo>
                  <a:lnTo>
                    <a:pt x="4" y="21035"/>
                  </a:lnTo>
                  <a:lnTo>
                    <a:pt x="21600" y="21035"/>
                  </a:lnTo>
                  <a:lnTo>
                    <a:pt x="21600" y="21289"/>
                  </a:lnTo>
                  <a:lnTo>
                    <a:pt x="4" y="21284"/>
                  </a:lnTo>
                  <a:lnTo>
                    <a:pt x="4" y="21600"/>
                  </a:lnTo>
                  <a:lnTo>
                    <a:pt x="21600" y="21600"/>
                  </a:lnTo>
                  <a:lnTo>
                    <a:pt x="21600" y="0"/>
                  </a:lnTo>
                  <a:lnTo>
                    <a:pt x="4" y="0"/>
                  </a:lnTo>
                  <a:lnTo>
                    <a:pt x="4" y="316"/>
                  </a:lnTo>
                  <a:lnTo>
                    <a:pt x="21600" y="311"/>
                  </a:lnTo>
                  <a:lnTo>
                    <a:pt x="21600" y="560"/>
                  </a:lnTo>
                  <a:lnTo>
                    <a:pt x="4" y="560"/>
                  </a:lnTo>
                  <a:lnTo>
                    <a:pt x="4" y="871"/>
                  </a:lnTo>
                  <a:lnTo>
                    <a:pt x="21600" y="876"/>
                  </a:lnTo>
                  <a:lnTo>
                    <a:pt x="21600" y="1120"/>
                  </a:lnTo>
                  <a:lnTo>
                    <a:pt x="4" y="1120"/>
                  </a:lnTo>
                  <a:lnTo>
                    <a:pt x="4" y="1431"/>
                  </a:lnTo>
                  <a:lnTo>
                    <a:pt x="21600" y="1437"/>
                  </a:lnTo>
                  <a:lnTo>
                    <a:pt x="21600" y="1680"/>
                  </a:lnTo>
                  <a:lnTo>
                    <a:pt x="4" y="1680"/>
                  </a:lnTo>
                  <a:lnTo>
                    <a:pt x="4" y="1991"/>
                  </a:lnTo>
                  <a:lnTo>
                    <a:pt x="21600" y="1991"/>
                  </a:lnTo>
                  <a:lnTo>
                    <a:pt x="21600" y="2240"/>
                  </a:lnTo>
                  <a:lnTo>
                    <a:pt x="4" y="2240"/>
                  </a:lnTo>
                  <a:lnTo>
                    <a:pt x="4" y="2552"/>
                  </a:lnTo>
                  <a:lnTo>
                    <a:pt x="21600" y="2557"/>
                  </a:lnTo>
                  <a:lnTo>
                    <a:pt x="21600" y="2800"/>
                  </a:lnTo>
                  <a:lnTo>
                    <a:pt x="4" y="2800"/>
                  </a:lnTo>
                  <a:lnTo>
                    <a:pt x="4" y="3112"/>
                  </a:lnTo>
                  <a:lnTo>
                    <a:pt x="21600" y="3112"/>
                  </a:lnTo>
                  <a:lnTo>
                    <a:pt x="21600" y="3361"/>
                  </a:lnTo>
                  <a:lnTo>
                    <a:pt x="4" y="3361"/>
                  </a:lnTo>
                  <a:lnTo>
                    <a:pt x="4" y="3672"/>
                  </a:lnTo>
                  <a:lnTo>
                    <a:pt x="21600" y="3677"/>
                  </a:lnTo>
                  <a:lnTo>
                    <a:pt x="21600" y="3921"/>
                  </a:lnTo>
                  <a:lnTo>
                    <a:pt x="4" y="3921"/>
                  </a:lnTo>
                  <a:lnTo>
                    <a:pt x="4" y="4232"/>
                  </a:lnTo>
                  <a:lnTo>
                    <a:pt x="21600" y="4237"/>
                  </a:lnTo>
                  <a:lnTo>
                    <a:pt x="21600" y="4486"/>
                  </a:lnTo>
                  <a:lnTo>
                    <a:pt x="4" y="4481"/>
                  </a:lnTo>
                  <a:lnTo>
                    <a:pt x="4" y="4797"/>
                  </a:lnTo>
                  <a:lnTo>
                    <a:pt x="21600" y="4797"/>
                  </a:lnTo>
                  <a:lnTo>
                    <a:pt x="21600" y="5046"/>
                  </a:lnTo>
                  <a:lnTo>
                    <a:pt x="4" y="5041"/>
                  </a:lnTo>
                  <a:lnTo>
                    <a:pt x="4" y="5352"/>
                  </a:lnTo>
                  <a:lnTo>
                    <a:pt x="21600" y="5357"/>
                  </a:lnTo>
                  <a:lnTo>
                    <a:pt x="21600" y="5601"/>
                  </a:lnTo>
                  <a:lnTo>
                    <a:pt x="4" y="5601"/>
                  </a:lnTo>
                  <a:lnTo>
                    <a:pt x="4" y="5912"/>
                  </a:lnTo>
                  <a:lnTo>
                    <a:pt x="21600" y="5912"/>
                  </a:lnTo>
                  <a:lnTo>
                    <a:pt x="21600" y="6161"/>
                  </a:lnTo>
                  <a:lnTo>
                    <a:pt x="4" y="6161"/>
                  </a:lnTo>
                  <a:lnTo>
                    <a:pt x="4" y="6472"/>
                  </a:lnTo>
                  <a:lnTo>
                    <a:pt x="21600" y="6472"/>
                  </a:lnTo>
                  <a:lnTo>
                    <a:pt x="21600" y="6721"/>
                  </a:lnTo>
                  <a:lnTo>
                    <a:pt x="4" y="6726"/>
                  </a:lnTo>
                  <a:lnTo>
                    <a:pt x="4" y="7038"/>
                  </a:lnTo>
                  <a:lnTo>
                    <a:pt x="21600" y="7032"/>
                  </a:lnTo>
                  <a:lnTo>
                    <a:pt x="21600" y="7281"/>
                  </a:lnTo>
                  <a:lnTo>
                    <a:pt x="4" y="7281"/>
                  </a:lnTo>
                  <a:lnTo>
                    <a:pt x="4" y="7598"/>
                  </a:lnTo>
                  <a:lnTo>
                    <a:pt x="21600" y="7592"/>
                  </a:lnTo>
                  <a:lnTo>
                    <a:pt x="21600" y="7841"/>
                  </a:lnTo>
                  <a:lnTo>
                    <a:pt x="4" y="7841"/>
                  </a:lnTo>
                  <a:lnTo>
                    <a:pt x="4" y="8153"/>
                  </a:lnTo>
                  <a:lnTo>
                    <a:pt x="21600" y="8153"/>
                  </a:lnTo>
                  <a:lnTo>
                    <a:pt x="21600" y="8401"/>
                  </a:lnTo>
                  <a:lnTo>
                    <a:pt x="4" y="8401"/>
                  </a:lnTo>
                  <a:lnTo>
                    <a:pt x="4" y="8713"/>
                  </a:lnTo>
                  <a:lnTo>
                    <a:pt x="21600" y="8718"/>
                  </a:lnTo>
                  <a:lnTo>
                    <a:pt x="21600" y="8962"/>
                  </a:lnTo>
                  <a:lnTo>
                    <a:pt x="4" y="8962"/>
                  </a:lnTo>
                  <a:lnTo>
                    <a:pt x="4" y="9278"/>
                  </a:lnTo>
                  <a:lnTo>
                    <a:pt x="21600" y="9278"/>
                  </a:lnTo>
                  <a:lnTo>
                    <a:pt x="21600" y="9522"/>
                  </a:lnTo>
                  <a:lnTo>
                    <a:pt x="4" y="9522"/>
                  </a:lnTo>
                  <a:lnTo>
                    <a:pt x="4" y="9833"/>
                  </a:lnTo>
                  <a:lnTo>
                    <a:pt x="21600" y="9833"/>
                  </a:lnTo>
                  <a:lnTo>
                    <a:pt x="21600" y="10082"/>
                  </a:lnTo>
                  <a:lnTo>
                    <a:pt x="4" y="10082"/>
                  </a:lnTo>
                  <a:lnTo>
                    <a:pt x="4" y="10398"/>
                  </a:lnTo>
                  <a:lnTo>
                    <a:pt x="21600" y="10393"/>
                  </a:lnTo>
                  <a:lnTo>
                    <a:pt x="21600" y="10642"/>
                  </a:lnTo>
                  <a:lnTo>
                    <a:pt x="4" y="10642"/>
                  </a:lnTo>
                  <a:lnTo>
                    <a:pt x="4" y="10958"/>
                  </a:lnTo>
                  <a:lnTo>
                    <a:pt x="21600" y="10953"/>
                  </a:lnTo>
                  <a:lnTo>
                    <a:pt x="21600" y="11207"/>
                  </a:lnTo>
                  <a:lnTo>
                    <a:pt x="4" y="11202"/>
                  </a:lnTo>
                  <a:lnTo>
                    <a:pt x="4" y="11513"/>
                  </a:lnTo>
                  <a:lnTo>
                    <a:pt x="21600" y="11513"/>
                  </a:lnTo>
                  <a:lnTo>
                    <a:pt x="21600" y="11762"/>
                  </a:lnTo>
                  <a:lnTo>
                    <a:pt x="4" y="11762"/>
                  </a:lnTo>
                  <a:lnTo>
                    <a:pt x="4" y="12073"/>
                  </a:lnTo>
                  <a:lnTo>
                    <a:pt x="21600" y="12073"/>
                  </a:lnTo>
                  <a:lnTo>
                    <a:pt x="21600" y="12322"/>
                  </a:lnTo>
                  <a:lnTo>
                    <a:pt x="4" y="12322"/>
                  </a:lnTo>
                  <a:lnTo>
                    <a:pt x="4" y="12638"/>
                  </a:lnTo>
                  <a:lnTo>
                    <a:pt x="21600" y="12633"/>
                  </a:lnTo>
                  <a:lnTo>
                    <a:pt x="21600" y="12882"/>
                  </a:lnTo>
                  <a:lnTo>
                    <a:pt x="4" y="12882"/>
                  </a:lnTo>
                  <a:lnTo>
                    <a:pt x="4" y="13199"/>
                  </a:lnTo>
                  <a:lnTo>
                    <a:pt x="21600" y="13199"/>
                  </a:lnTo>
                  <a:lnTo>
                    <a:pt x="21600" y="13442"/>
                  </a:lnTo>
                  <a:lnTo>
                    <a:pt x="4" y="13442"/>
                  </a:lnTo>
                  <a:lnTo>
                    <a:pt x="4" y="13753"/>
                  </a:lnTo>
                  <a:lnTo>
                    <a:pt x="21600" y="13753"/>
                  </a:lnTo>
                  <a:lnTo>
                    <a:pt x="21600" y="14002"/>
                  </a:lnTo>
                  <a:lnTo>
                    <a:pt x="4" y="14002"/>
                  </a:lnTo>
                  <a:lnTo>
                    <a:pt x="4" y="14319"/>
                  </a:lnTo>
                  <a:lnTo>
                    <a:pt x="21600" y="14314"/>
                  </a:lnTo>
                  <a:lnTo>
                    <a:pt x="21600" y="14562"/>
                  </a:lnTo>
                  <a:lnTo>
                    <a:pt x="4" y="14562"/>
                  </a:lnTo>
                  <a:lnTo>
                    <a:pt x="4" y="14874"/>
                  </a:lnTo>
                  <a:lnTo>
                    <a:pt x="21600" y="14874"/>
                  </a:lnTo>
                  <a:lnTo>
                    <a:pt x="21600" y="15128"/>
                  </a:lnTo>
                  <a:lnTo>
                    <a:pt x="0" y="15128"/>
                  </a:lnTo>
                  <a:lnTo>
                    <a:pt x="4" y="15439"/>
                  </a:lnTo>
                  <a:lnTo>
                    <a:pt x="21600" y="15434"/>
                  </a:lnTo>
                  <a:lnTo>
                    <a:pt x="21600" y="15683"/>
                  </a:lnTo>
                  <a:lnTo>
                    <a:pt x="4" y="15683"/>
                  </a:lnTo>
                  <a:lnTo>
                    <a:pt x="4" y="15994"/>
                  </a:lnTo>
                  <a:lnTo>
                    <a:pt x="21600" y="15994"/>
                  </a:lnTo>
                  <a:lnTo>
                    <a:pt x="21600" y="16243"/>
                  </a:lnTo>
                  <a:lnTo>
                    <a:pt x="4" y="16243"/>
                  </a:lnTo>
                  <a:lnTo>
                    <a:pt x="4" y="16554"/>
                  </a:lnTo>
                  <a:lnTo>
                    <a:pt x="21600" y="16554"/>
                  </a:lnTo>
                  <a:lnTo>
                    <a:pt x="21600" y="16803"/>
                  </a:lnTo>
                  <a:lnTo>
                    <a:pt x="4" y="16803"/>
                  </a:lnTo>
                  <a:lnTo>
                    <a:pt x="4" y="17119"/>
                  </a:lnTo>
                  <a:lnTo>
                    <a:pt x="21600" y="17114"/>
                  </a:lnTo>
                  <a:lnTo>
                    <a:pt x="21600" y="17363"/>
                  </a:lnTo>
                  <a:lnTo>
                    <a:pt x="4" y="17363"/>
                  </a:lnTo>
                  <a:lnTo>
                    <a:pt x="4" y="17674"/>
                  </a:lnTo>
                  <a:lnTo>
                    <a:pt x="21600" y="17679"/>
                  </a:lnTo>
                  <a:lnTo>
                    <a:pt x="21600" y="17928"/>
                  </a:lnTo>
                  <a:lnTo>
                    <a:pt x="4" y="17923"/>
                  </a:lnTo>
                  <a:lnTo>
                    <a:pt x="4" y="18239"/>
                  </a:lnTo>
                  <a:lnTo>
                    <a:pt x="21600" y="18234"/>
                  </a:lnTo>
                  <a:lnTo>
                    <a:pt x="21600" y="18488"/>
                  </a:lnTo>
                  <a:lnTo>
                    <a:pt x="4" y="18488"/>
                  </a:lnTo>
                  <a:lnTo>
                    <a:pt x="4" y="18794"/>
                  </a:lnTo>
                  <a:lnTo>
                    <a:pt x="21600" y="18800"/>
                  </a:lnTo>
                  <a:lnTo>
                    <a:pt x="21600" y="19048"/>
                  </a:lnTo>
                  <a:lnTo>
                    <a:pt x="4" y="19043"/>
                  </a:lnTo>
                  <a:lnTo>
                    <a:pt x="4" y="19360"/>
                  </a:lnTo>
                  <a:lnTo>
                    <a:pt x="21600" y="19360"/>
                  </a:lnTo>
                  <a:lnTo>
                    <a:pt x="21600" y="19609"/>
                  </a:lnTo>
                  <a:lnTo>
                    <a:pt x="4" y="19609"/>
                  </a:lnTo>
                  <a:lnTo>
                    <a:pt x="4" y="19920"/>
                  </a:lnTo>
                  <a:lnTo>
                    <a:pt x="21600" y="19920"/>
                  </a:lnTo>
                  <a:lnTo>
                    <a:pt x="21600" y="20169"/>
                  </a:lnTo>
                </a:path>
              </a:pathLst>
            </a:custGeom>
            <a:noFill/>
            <a:ln w="12700" cap="flat">
              <a:noFill/>
              <a:miter lim="400000"/>
            </a:ln>
            <a:effectLst/>
          </p:spPr>
          <p:txBody>
            <a:bodyPr wrap="square" lIns="45719" tIns="45719" rIns="45719" bIns="45719" numCol="1" anchor="t">
              <a:noAutofit/>
            </a:bodyPr>
            <a:lstStyle/>
            <a:p>
              <a:pPr>
                <a:defRPr>
                  <a:solidFill>
                    <a:srgbClr val="000080"/>
                  </a:solidFill>
                </a:defRPr>
              </a:pPr>
              <a:endParaRPr/>
            </a:p>
          </p:txBody>
        </p:sp>
      </p:grpSp>
      <p:sp>
        <p:nvSpPr>
          <p:cNvPr id="5113" name="Title Text"/>
          <p:cNvSpPr txBox="1">
            <a:spLocks noGrp="1"/>
          </p:cNvSpPr>
          <p:nvPr>
            <p:ph type="title"/>
          </p:nvPr>
        </p:nvSpPr>
        <p:spPr>
          <a:xfrm>
            <a:off x="685800" y="2130425"/>
            <a:ext cx="7772400" cy="1470025"/>
          </a:xfrm>
          <a:prstGeom prst="rect">
            <a:avLst/>
          </a:prstGeom>
        </p:spPr>
        <p:txBody>
          <a:bodyPr lIns="44450" tIns="44450" rIns="44450" bIns="44450"/>
          <a:lstStyle>
            <a:lvl1pPr>
              <a:defRPr>
                <a:solidFill>
                  <a:srgbClr val="FFFF00"/>
                </a:solidFill>
              </a:defRPr>
            </a:lvl1pPr>
          </a:lstStyle>
          <a:p>
            <a:pPr>
              <a:defRPr>
                <a:effectLst/>
              </a:defRPr>
            </a:pPr>
            <a:r>
              <a:t>Title Text</a:t>
            </a:r>
          </a:p>
        </p:txBody>
      </p:sp>
      <p:sp>
        <p:nvSpPr>
          <p:cNvPr id="5114" name="Body Level One…"/>
          <p:cNvSpPr txBox="1">
            <a:spLocks noGrp="1"/>
          </p:cNvSpPr>
          <p:nvPr>
            <p:ph type="body" sz="quarter" idx="1"/>
          </p:nvPr>
        </p:nvSpPr>
        <p:spPr>
          <a:xfrm>
            <a:off x="1371600" y="3886200"/>
            <a:ext cx="6400800" cy="1752600"/>
          </a:xfrm>
          <a:prstGeom prst="rect">
            <a:avLst/>
          </a:prstGeom>
        </p:spPr>
        <p:txBody>
          <a:bodyPr lIns="44450" tIns="44450" rIns="44450" bIns="44450"/>
          <a:lstStyle>
            <a:lvl1pPr marL="0" indent="0" algn="ctr">
              <a:buClrTx/>
              <a:buSzTx/>
              <a:buNone/>
            </a:lvl1pPr>
            <a:lvl2pPr marL="0" indent="457200" algn="ctr">
              <a:buClrTx/>
              <a:buSzTx/>
              <a:buNone/>
            </a:lvl2pPr>
            <a:lvl3pPr marL="0" indent="914400" algn="ctr">
              <a:buClrTx/>
              <a:buSzTx/>
              <a:buNone/>
            </a:lvl3pPr>
            <a:lvl4pPr marL="0" indent="1371600" algn="ctr">
              <a:buClrTx/>
              <a:buSzTx/>
              <a:buNone/>
            </a:lvl4pPr>
            <a:lvl5pPr marL="0" indent="1828800" algn="ctr">
              <a:buClrTx/>
              <a:buSzTx/>
              <a:buNone/>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5115" name="Slide Number"/>
          <p:cNvSpPr txBox="1">
            <a:spLocks noGrp="1"/>
          </p:cNvSpPr>
          <p:nvPr>
            <p:ph type="sldNum" sz="quarter" idx="2"/>
          </p:nvPr>
        </p:nvSpPr>
        <p:spPr>
          <a:xfrm>
            <a:off x="4419600" y="6356350"/>
            <a:ext cx="2133600" cy="368300"/>
          </a:xfrm>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329851336"/>
      </p:ext>
    </p:extLst>
  </p:cSld>
  <p:clrMapOvr>
    <a:masterClrMapping/>
  </p:clrMapOvr>
  <p:transition spd="med"/>
</p:sldLayout>
</file>

<file path=ppt/slideLayouts/slideLayout462.xml><?xml version="1.0" encoding="utf-8"?>
<p:sldLayout xmlns:a="http://schemas.openxmlformats.org/drawingml/2006/main" xmlns:r="http://schemas.openxmlformats.org/officeDocument/2006/relationships" xmlns:p="http://schemas.openxmlformats.org/presentationml/2006/main" showMasterSp="0" type="tx">
  <p:cSld name="19_Title Slide">
    <p:bg>
      <p:bgPr>
        <a:solidFill>
          <a:srgbClr val="F1F7E9"/>
        </a:solidFill>
        <a:effectLst/>
      </p:bgPr>
    </p:bg>
    <p:spTree>
      <p:nvGrpSpPr>
        <p:cNvPr id="1" name=""/>
        <p:cNvGrpSpPr/>
        <p:nvPr/>
      </p:nvGrpSpPr>
      <p:grpSpPr>
        <a:xfrm>
          <a:off x="0" y="0"/>
          <a:ext cx="0" cy="0"/>
          <a:chOff x="0" y="0"/>
          <a:chExt cx="0" cy="0"/>
        </a:xfrm>
      </p:grpSpPr>
      <p:grpSp>
        <p:nvGrpSpPr>
          <p:cNvPr id="5128" name="Group 2"/>
          <p:cNvGrpSpPr/>
          <p:nvPr/>
        </p:nvGrpSpPr>
        <p:grpSpPr>
          <a:xfrm>
            <a:off x="0" y="0"/>
            <a:ext cx="9144001" cy="6858000"/>
            <a:chOff x="0" y="0"/>
            <a:chExt cx="9144000" cy="6858000"/>
          </a:xfrm>
        </p:grpSpPr>
        <p:sp>
          <p:nvSpPr>
            <p:cNvPr id="5122" name="Rectangle 3"/>
            <p:cNvSpPr/>
            <p:nvPr/>
          </p:nvSpPr>
          <p:spPr>
            <a:xfrm>
              <a:off x="0" y="6400800"/>
              <a:ext cx="9144000" cy="152400"/>
            </a:xfrm>
            <a:prstGeom prst="rect">
              <a:avLst/>
            </a:prstGeom>
            <a:gradFill flip="none" rotWithShape="1">
              <a:gsLst>
                <a:gs pos="0">
                  <a:srgbClr val="F1F7E9"/>
                </a:gs>
                <a:gs pos="100000">
                  <a:srgbClr val="8DBA76"/>
                </a:gs>
              </a:gsLst>
              <a:lin ang="5400000" scaled="0"/>
            </a:gradFill>
            <a:ln w="12700" cap="flat">
              <a:noFill/>
              <a:miter lim="400000"/>
            </a:ln>
            <a:effectLst/>
          </p:spPr>
          <p:txBody>
            <a:bodyPr wrap="square" lIns="45719" tIns="45719" rIns="45719" bIns="45719" numCol="1" anchor="ctr">
              <a:noAutofit/>
            </a:bodyPr>
            <a:lstStyle/>
            <a:p>
              <a:pPr defTabSz="914400">
                <a:defRPr sz="2400">
                  <a:solidFill>
                    <a:srgbClr val="003300"/>
                  </a:solidFill>
                  <a:latin typeface="Times New Roman"/>
                  <a:ea typeface="Times New Roman"/>
                  <a:cs typeface="Times New Roman"/>
                  <a:sym typeface="Times New Roman"/>
                </a:defRPr>
              </a:pPr>
              <a:endParaRPr/>
            </a:p>
          </p:txBody>
        </p:sp>
        <p:sp>
          <p:nvSpPr>
            <p:cNvPr id="5123" name="Rectangle 4"/>
            <p:cNvSpPr/>
            <p:nvPr/>
          </p:nvSpPr>
          <p:spPr>
            <a:xfrm>
              <a:off x="0" y="0"/>
              <a:ext cx="9144000" cy="3657600"/>
            </a:xfrm>
            <a:prstGeom prst="rect">
              <a:avLst/>
            </a:prstGeom>
            <a:blipFill rotWithShape="1">
              <a:blip r:embed="rId2"/>
              <a:srcRect/>
              <a:tile tx="0" ty="0" sx="100000" sy="100000" flip="none" algn="tl"/>
            </a:blipFill>
            <a:ln w="12700" cap="flat">
              <a:noFill/>
              <a:miter lim="400000"/>
            </a:ln>
            <a:effectLst/>
          </p:spPr>
          <p:txBody>
            <a:bodyPr wrap="square" lIns="45719" tIns="45719" rIns="45719" bIns="45719" numCol="1" anchor="ctr">
              <a:noAutofit/>
            </a:bodyPr>
            <a:lstStyle/>
            <a:p>
              <a:pPr defTabSz="914400">
                <a:defRPr sz="2400">
                  <a:solidFill>
                    <a:srgbClr val="003300"/>
                  </a:solidFill>
                  <a:latin typeface="Times New Roman"/>
                  <a:ea typeface="Times New Roman"/>
                  <a:cs typeface="Times New Roman"/>
                  <a:sym typeface="Times New Roman"/>
                </a:defRPr>
              </a:pPr>
              <a:endParaRPr/>
            </a:p>
          </p:txBody>
        </p:sp>
        <p:sp>
          <p:nvSpPr>
            <p:cNvPr id="5124" name="Line 5"/>
            <p:cNvSpPr/>
            <p:nvPr/>
          </p:nvSpPr>
          <p:spPr>
            <a:xfrm>
              <a:off x="-1" y="3657599"/>
              <a:ext cx="9144002" cy="1589"/>
            </a:xfrm>
            <a:prstGeom prst="line">
              <a:avLst/>
            </a:prstGeom>
            <a:noFill/>
            <a:ln w="19050" cap="flat">
              <a:solidFill>
                <a:srgbClr val="366B1B"/>
              </a:solidFill>
              <a:prstDash val="solid"/>
              <a:round/>
            </a:ln>
            <a:effectLst/>
          </p:spPr>
          <p:txBody>
            <a:bodyPr wrap="square" lIns="45719" tIns="45719" rIns="45719" bIns="45719" numCol="1" anchor="t">
              <a:noAutofit/>
            </a:bodyPr>
            <a:lstStyle/>
            <a:p>
              <a:pPr>
                <a:defRPr>
                  <a:solidFill>
                    <a:srgbClr val="FFFFFF"/>
                  </a:solidFill>
                </a:defRPr>
              </a:pPr>
              <a:endParaRPr/>
            </a:p>
          </p:txBody>
        </p:sp>
        <p:sp>
          <p:nvSpPr>
            <p:cNvPr id="5125" name="Rectangle 6"/>
            <p:cNvSpPr/>
            <p:nvPr/>
          </p:nvSpPr>
          <p:spPr>
            <a:xfrm>
              <a:off x="0" y="6553200"/>
              <a:ext cx="9144000" cy="304800"/>
            </a:xfrm>
            <a:prstGeom prst="rect">
              <a:avLst/>
            </a:prstGeom>
            <a:blipFill rotWithShape="1">
              <a:blip r:embed="rId2"/>
              <a:srcRect/>
              <a:tile tx="0" ty="0" sx="100000" sy="100000" flip="none" algn="tl"/>
            </a:blipFill>
            <a:ln w="12700" cap="flat">
              <a:noFill/>
              <a:miter lim="400000"/>
            </a:ln>
            <a:effectLst/>
          </p:spPr>
          <p:txBody>
            <a:bodyPr wrap="square" lIns="45719" tIns="45719" rIns="45719" bIns="45719" numCol="1" anchor="ctr">
              <a:noAutofit/>
            </a:bodyPr>
            <a:lstStyle/>
            <a:p>
              <a:pPr defTabSz="914400">
                <a:defRPr sz="2400">
                  <a:solidFill>
                    <a:srgbClr val="003300"/>
                  </a:solidFill>
                  <a:latin typeface="Times New Roman"/>
                  <a:ea typeface="Times New Roman"/>
                  <a:cs typeface="Times New Roman"/>
                  <a:sym typeface="Times New Roman"/>
                </a:defRPr>
              </a:pPr>
              <a:endParaRPr/>
            </a:p>
          </p:txBody>
        </p:sp>
        <p:sp>
          <p:nvSpPr>
            <p:cNvPr id="5126" name="Line 7"/>
            <p:cNvSpPr/>
            <p:nvPr/>
          </p:nvSpPr>
          <p:spPr>
            <a:xfrm>
              <a:off x="-1" y="6553199"/>
              <a:ext cx="9144002" cy="1589"/>
            </a:xfrm>
            <a:prstGeom prst="line">
              <a:avLst/>
            </a:prstGeom>
            <a:noFill/>
            <a:ln w="19050" cap="flat">
              <a:solidFill>
                <a:srgbClr val="366B1B"/>
              </a:solidFill>
              <a:prstDash val="solid"/>
              <a:round/>
            </a:ln>
            <a:effectLst/>
          </p:spPr>
          <p:txBody>
            <a:bodyPr wrap="square" lIns="45719" tIns="45719" rIns="45719" bIns="45719" numCol="1" anchor="t">
              <a:noAutofit/>
            </a:bodyPr>
            <a:lstStyle/>
            <a:p>
              <a:pPr>
                <a:defRPr>
                  <a:solidFill>
                    <a:srgbClr val="FFFFFF"/>
                  </a:solidFill>
                </a:defRPr>
              </a:pPr>
              <a:endParaRPr/>
            </a:p>
          </p:txBody>
        </p:sp>
        <p:sp>
          <p:nvSpPr>
            <p:cNvPr id="5127" name="Rectangle 8"/>
            <p:cNvSpPr/>
            <p:nvPr/>
          </p:nvSpPr>
          <p:spPr>
            <a:xfrm>
              <a:off x="609600" y="2514600"/>
              <a:ext cx="8534400" cy="685800"/>
            </a:xfrm>
            <a:prstGeom prst="rect">
              <a:avLst/>
            </a:prstGeom>
            <a:solidFill>
              <a:srgbClr val="808000">
                <a:alpha val="50195"/>
              </a:srgbClr>
            </a:solidFill>
            <a:ln w="12700" cap="flat">
              <a:noFill/>
              <a:miter lim="400000"/>
            </a:ln>
            <a:effectLst/>
          </p:spPr>
          <p:txBody>
            <a:bodyPr wrap="square" lIns="45719" tIns="45719" rIns="45719" bIns="45719" numCol="1" anchor="ctr">
              <a:noAutofit/>
            </a:bodyPr>
            <a:lstStyle/>
            <a:p>
              <a:pPr defTabSz="914400">
                <a:defRPr sz="2400">
                  <a:solidFill>
                    <a:srgbClr val="003300"/>
                  </a:solidFill>
                  <a:latin typeface="Times New Roman"/>
                  <a:ea typeface="Times New Roman"/>
                  <a:cs typeface="Times New Roman"/>
                  <a:sym typeface="Times New Roman"/>
                </a:defRPr>
              </a:pPr>
              <a:endParaRPr/>
            </a:p>
          </p:txBody>
        </p:sp>
      </p:grpSp>
      <p:sp>
        <p:nvSpPr>
          <p:cNvPr id="5129" name="Title Text"/>
          <p:cNvSpPr txBox="1">
            <a:spLocks noGrp="1"/>
          </p:cNvSpPr>
          <p:nvPr>
            <p:ph type="title"/>
          </p:nvPr>
        </p:nvSpPr>
        <p:spPr>
          <a:xfrm>
            <a:off x="685800" y="2286000"/>
            <a:ext cx="7772400" cy="1143000"/>
          </a:xfrm>
          <a:prstGeom prst="rect">
            <a:avLst/>
          </a:prstGeom>
        </p:spPr>
        <p:txBody>
          <a:bodyPr/>
          <a:lstStyle>
            <a:lvl1pPr>
              <a:defRPr b="1"/>
            </a:lvl1pPr>
          </a:lstStyle>
          <a:p>
            <a:r>
              <a:t>Title Text</a:t>
            </a:r>
          </a:p>
        </p:txBody>
      </p:sp>
      <p:sp>
        <p:nvSpPr>
          <p:cNvPr id="5130" name="Body Level One…"/>
          <p:cNvSpPr txBox="1">
            <a:spLocks noGrp="1"/>
          </p:cNvSpPr>
          <p:nvPr>
            <p:ph type="body" sz="quarter" idx="1"/>
          </p:nvPr>
        </p:nvSpPr>
        <p:spPr>
          <a:xfrm>
            <a:off x="1371600" y="4191000"/>
            <a:ext cx="6400800" cy="1752600"/>
          </a:xfrm>
          <a:prstGeom prst="rect">
            <a:avLst/>
          </a:prstGeom>
        </p:spPr>
        <p:txBody>
          <a:bodyPr/>
          <a:lstStyle>
            <a:lvl1pPr marL="0" indent="0" algn="ctr">
              <a:buClrTx/>
              <a:buSzTx/>
              <a:buNone/>
              <a:defRPr b="1">
                <a:solidFill>
                  <a:srgbClr val="F1F7E9"/>
                </a:solidFill>
              </a:defRPr>
            </a:lvl1pPr>
            <a:lvl2pPr algn="ctr">
              <a:buClrTx/>
              <a:buSzPct val="100000"/>
              <a:buChar char="–"/>
              <a:defRPr b="1">
                <a:solidFill>
                  <a:srgbClr val="F1F7E9"/>
                </a:solidFill>
              </a:defRPr>
            </a:lvl2pPr>
            <a:lvl3pPr algn="ctr">
              <a:buClrTx/>
              <a:buSzPct val="100000"/>
              <a:buChar char="•"/>
              <a:defRPr b="1">
                <a:solidFill>
                  <a:srgbClr val="F1F7E9"/>
                </a:solidFill>
              </a:defRPr>
            </a:lvl3pPr>
            <a:lvl4pPr algn="ctr">
              <a:buClrTx/>
              <a:buSzPct val="100000"/>
              <a:buChar char="–"/>
              <a:defRPr b="1">
                <a:solidFill>
                  <a:srgbClr val="F1F7E9"/>
                </a:solidFill>
              </a:defRPr>
            </a:lvl4pPr>
            <a:lvl5pPr algn="ctr">
              <a:buClrTx/>
              <a:buSzPct val="100000"/>
              <a:buChar char="»"/>
              <a:defRPr b="1">
                <a:solidFill>
                  <a:srgbClr val="F1F7E9"/>
                </a:solidFill>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5131" name="Slide Number"/>
          <p:cNvSpPr txBox="1">
            <a:spLocks noGrp="1"/>
          </p:cNvSpPr>
          <p:nvPr>
            <p:ph type="sldNum" sz="quarter" idx="2"/>
          </p:nvPr>
        </p:nvSpPr>
        <p:spPr>
          <a:xfrm>
            <a:off x="8176259" y="6248400"/>
            <a:ext cx="281941" cy="287087"/>
          </a:xfrm>
          <a:prstGeom prst="rect">
            <a:avLst/>
          </a:prstGeom>
        </p:spPr>
        <p:txBody>
          <a:bodyPr/>
          <a:lstStyle>
            <a:lvl1pPr>
              <a:spcBef>
                <a:spcPts val="800"/>
              </a:spcBef>
              <a:defRPr sz="1400">
                <a:solidFill>
                  <a:srgbClr val="003300"/>
                </a:solidFill>
                <a:latin typeface="Times New Roman"/>
                <a:ea typeface="Times New Roman"/>
                <a:cs typeface="Times New Roman"/>
                <a:sym typeface="Times New Roman"/>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1898507075"/>
      </p:ext>
    </p:extLst>
  </p:cSld>
  <p:clrMapOvr>
    <a:masterClrMapping/>
  </p:clrMapOvr>
  <p:transition spd="med"/>
</p:sldLayout>
</file>

<file path=ppt/slideLayouts/slideLayout463.xml><?xml version="1.0" encoding="utf-8"?>
<p:sldLayout xmlns:a="http://schemas.openxmlformats.org/drawingml/2006/main" xmlns:r="http://schemas.openxmlformats.org/officeDocument/2006/relationships" xmlns:p="http://schemas.openxmlformats.org/presentationml/2006/main" showMasterSp="0" type="tx">
  <p:cSld name="21_Title and Content">
    <p:bg>
      <p:bgPr>
        <a:solidFill>
          <a:srgbClr val="F1F7E9"/>
        </a:solidFill>
        <a:effectLst/>
      </p:bgPr>
    </p:bg>
    <p:spTree>
      <p:nvGrpSpPr>
        <p:cNvPr id="1" name=""/>
        <p:cNvGrpSpPr/>
        <p:nvPr/>
      </p:nvGrpSpPr>
      <p:grpSpPr>
        <a:xfrm>
          <a:off x="0" y="0"/>
          <a:ext cx="0" cy="0"/>
          <a:chOff x="0" y="0"/>
          <a:chExt cx="0" cy="0"/>
        </a:xfrm>
      </p:grpSpPr>
      <p:sp>
        <p:nvSpPr>
          <p:cNvPr id="5138" name="Line 2"/>
          <p:cNvSpPr/>
          <p:nvPr/>
        </p:nvSpPr>
        <p:spPr>
          <a:xfrm>
            <a:off x="0" y="1524000"/>
            <a:ext cx="9144001" cy="1589"/>
          </a:xfrm>
          <a:prstGeom prst="line">
            <a:avLst/>
          </a:prstGeom>
          <a:ln w="19050">
            <a:solidFill>
              <a:srgbClr val="366B1B"/>
            </a:solidFill>
          </a:ln>
        </p:spPr>
        <p:txBody>
          <a:bodyPr lIns="45719" rIns="45719"/>
          <a:lstStyle/>
          <a:p>
            <a:pPr>
              <a:defRPr>
                <a:solidFill>
                  <a:srgbClr val="FFFFFF"/>
                </a:solidFill>
              </a:defRPr>
            </a:pPr>
            <a:endParaRPr/>
          </a:p>
        </p:txBody>
      </p:sp>
      <p:sp>
        <p:nvSpPr>
          <p:cNvPr id="5139" name="Rectangle 3"/>
          <p:cNvSpPr/>
          <p:nvPr/>
        </p:nvSpPr>
        <p:spPr>
          <a:xfrm>
            <a:off x="0" y="6400800"/>
            <a:ext cx="9144000" cy="152400"/>
          </a:xfrm>
          <a:prstGeom prst="rect">
            <a:avLst/>
          </a:prstGeom>
          <a:gradFill>
            <a:gsLst>
              <a:gs pos="0">
                <a:srgbClr val="F1F7E9"/>
              </a:gs>
              <a:gs pos="100000">
                <a:srgbClr val="8DBA76"/>
              </a:gs>
            </a:gsLst>
            <a:lin ang="5400000"/>
          </a:gradFill>
          <a:ln w="12700">
            <a:miter lim="400000"/>
          </a:ln>
        </p:spPr>
        <p:txBody>
          <a:bodyPr lIns="45719" rIns="45719" anchor="ctr"/>
          <a:lstStyle/>
          <a:p>
            <a:pPr defTabSz="914400">
              <a:defRPr sz="2400">
                <a:solidFill>
                  <a:srgbClr val="003300"/>
                </a:solidFill>
                <a:latin typeface="Times New Roman"/>
                <a:ea typeface="Times New Roman"/>
                <a:cs typeface="Times New Roman"/>
                <a:sym typeface="Times New Roman"/>
              </a:defRPr>
            </a:pPr>
            <a:endParaRPr/>
          </a:p>
        </p:txBody>
      </p:sp>
      <p:sp>
        <p:nvSpPr>
          <p:cNvPr id="5140" name="Rectangle 4"/>
          <p:cNvSpPr/>
          <p:nvPr/>
        </p:nvSpPr>
        <p:spPr>
          <a:xfrm>
            <a:off x="0" y="0"/>
            <a:ext cx="9144000" cy="1524000"/>
          </a:xfrm>
          <a:prstGeom prst="rect">
            <a:avLst/>
          </a:prstGeom>
          <a:blipFill>
            <a:blip r:embed="rId2"/>
          </a:blipFill>
          <a:ln w="12700">
            <a:miter lim="400000"/>
          </a:ln>
        </p:spPr>
        <p:txBody>
          <a:bodyPr lIns="45719" rIns="45719" anchor="ctr"/>
          <a:lstStyle/>
          <a:p>
            <a:pPr defTabSz="914400">
              <a:defRPr sz="2400">
                <a:solidFill>
                  <a:srgbClr val="003300"/>
                </a:solidFill>
                <a:latin typeface="Times New Roman"/>
                <a:ea typeface="Times New Roman"/>
                <a:cs typeface="Times New Roman"/>
                <a:sym typeface="Times New Roman"/>
              </a:defRPr>
            </a:pPr>
            <a:endParaRPr/>
          </a:p>
        </p:txBody>
      </p:sp>
      <p:sp>
        <p:nvSpPr>
          <p:cNvPr id="5141" name="Rectangle 5"/>
          <p:cNvSpPr/>
          <p:nvPr/>
        </p:nvSpPr>
        <p:spPr>
          <a:xfrm>
            <a:off x="0" y="6553200"/>
            <a:ext cx="9144000" cy="304800"/>
          </a:xfrm>
          <a:prstGeom prst="rect">
            <a:avLst/>
          </a:prstGeom>
          <a:blipFill>
            <a:blip r:embed="rId2"/>
          </a:blipFill>
          <a:ln w="12700">
            <a:miter lim="400000"/>
          </a:ln>
        </p:spPr>
        <p:txBody>
          <a:bodyPr lIns="45719" rIns="45719" anchor="ctr"/>
          <a:lstStyle/>
          <a:p>
            <a:pPr defTabSz="914400">
              <a:defRPr sz="2400">
                <a:solidFill>
                  <a:srgbClr val="003300"/>
                </a:solidFill>
                <a:latin typeface="Times New Roman"/>
                <a:ea typeface="Times New Roman"/>
                <a:cs typeface="Times New Roman"/>
                <a:sym typeface="Times New Roman"/>
              </a:defRPr>
            </a:pPr>
            <a:endParaRPr/>
          </a:p>
        </p:txBody>
      </p:sp>
      <p:sp>
        <p:nvSpPr>
          <p:cNvPr id="5142" name="Line 6"/>
          <p:cNvSpPr/>
          <p:nvPr/>
        </p:nvSpPr>
        <p:spPr>
          <a:xfrm>
            <a:off x="0" y="6553200"/>
            <a:ext cx="9144001" cy="1589"/>
          </a:xfrm>
          <a:prstGeom prst="line">
            <a:avLst/>
          </a:prstGeom>
          <a:ln w="19050">
            <a:solidFill>
              <a:srgbClr val="366B1B"/>
            </a:solidFill>
          </a:ln>
        </p:spPr>
        <p:txBody>
          <a:bodyPr lIns="45719" rIns="45719"/>
          <a:lstStyle/>
          <a:p>
            <a:pPr>
              <a:defRPr>
                <a:solidFill>
                  <a:srgbClr val="FFFFFF"/>
                </a:solidFill>
              </a:defRPr>
            </a:pPr>
            <a:endParaRPr/>
          </a:p>
        </p:txBody>
      </p:sp>
      <p:sp>
        <p:nvSpPr>
          <p:cNvPr id="5143" name="Rectangle 7"/>
          <p:cNvSpPr/>
          <p:nvPr/>
        </p:nvSpPr>
        <p:spPr>
          <a:xfrm>
            <a:off x="609600" y="533400"/>
            <a:ext cx="8534400" cy="685800"/>
          </a:xfrm>
          <a:prstGeom prst="rect">
            <a:avLst/>
          </a:prstGeom>
          <a:solidFill>
            <a:srgbClr val="808000">
              <a:alpha val="50195"/>
            </a:srgbClr>
          </a:solidFill>
          <a:ln w="12700">
            <a:miter lim="400000"/>
          </a:ln>
        </p:spPr>
        <p:txBody>
          <a:bodyPr lIns="45719" rIns="45719" anchor="ctr"/>
          <a:lstStyle/>
          <a:p>
            <a:pPr defTabSz="914400">
              <a:defRPr sz="2400">
                <a:solidFill>
                  <a:srgbClr val="003300"/>
                </a:solidFill>
                <a:latin typeface="Times New Roman"/>
                <a:ea typeface="Times New Roman"/>
                <a:cs typeface="Times New Roman"/>
                <a:sym typeface="Times New Roman"/>
              </a:defRPr>
            </a:pPr>
            <a:endParaRPr/>
          </a:p>
        </p:txBody>
      </p:sp>
      <p:sp>
        <p:nvSpPr>
          <p:cNvPr id="5144" name="Title Text"/>
          <p:cNvSpPr txBox="1">
            <a:spLocks noGrp="1"/>
          </p:cNvSpPr>
          <p:nvPr>
            <p:ph type="title"/>
          </p:nvPr>
        </p:nvSpPr>
        <p:spPr>
          <a:xfrm>
            <a:off x="0" y="304800"/>
            <a:ext cx="9144000" cy="1143000"/>
          </a:xfrm>
          <a:prstGeom prst="rect">
            <a:avLst/>
          </a:prstGeom>
        </p:spPr>
        <p:txBody>
          <a:bodyPr/>
          <a:lstStyle>
            <a:lvl1pPr>
              <a:defRPr b="1"/>
            </a:lvl1pPr>
          </a:lstStyle>
          <a:p>
            <a:r>
              <a:t>Title Text</a:t>
            </a:r>
          </a:p>
        </p:txBody>
      </p:sp>
      <p:sp>
        <p:nvSpPr>
          <p:cNvPr id="5145" name="Body Level One…"/>
          <p:cNvSpPr txBox="1">
            <a:spLocks noGrp="1"/>
          </p:cNvSpPr>
          <p:nvPr>
            <p:ph type="body" idx="1"/>
          </p:nvPr>
        </p:nvSpPr>
        <p:spPr>
          <a:xfrm>
            <a:off x="685800" y="1849438"/>
            <a:ext cx="7772400" cy="4114801"/>
          </a:xfrm>
          <a:prstGeom prst="rect">
            <a:avLst/>
          </a:prstGeom>
        </p:spPr>
        <p:txBody>
          <a:bodyPr/>
          <a:lstStyle>
            <a:lvl1pPr>
              <a:buClr>
                <a:srgbClr val="808000"/>
              </a:buClr>
              <a:buSzPct val="100000"/>
              <a:buChar char="•"/>
              <a:defRPr b="1">
                <a:solidFill>
                  <a:srgbClr val="F1F7E9"/>
                </a:solidFill>
              </a:defRPr>
            </a:lvl1pPr>
            <a:lvl2pPr>
              <a:buClr>
                <a:srgbClr val="808000"/>
              </a:buClr>
              <a:buSzPct val="100000"/>
              <a:buChar char="–"/>
              <a:defRPr b="1">
                <a:solidFill>
                  <a:srgbClr val="F1F7E9"/>
                </a:solidFill>
              </a:defRPr>
            </a:lvl2pPr>
            <a:lvl3pPr>
              <a:buClr>
                <a:srgbClr val="808000"/>
              </a:buClr>
              <a:buSzPct val="100000"/>
              <a:buChar char="•"/>
              <a:defRPr b="1">
                <a:solidFill>
                  <a:srgbClr val="F1F7E9"/>
                </a:solidFill>
              </a:defRPr>
            </a:lvl3pPr>
            <a:lvl4pPr>
              <a:buClr>
                <a:srgbClr val="808000"/>
              </a:buClr>
              <a:buSzPct val="100000"/>
              <a:buChar char="–"/>
              <a:defRPr b="1">
                <a:solidFill>
                  <a:srgbClr val="F1F7E9"/>
                </a:solidFill>
              </a:defRPr>
            </a:lvl4pPr>
            <a:lvl5pPr>
              <a:buClr>
                <a:srgbClr val="808000"/>
              </a:buClr>
              <a:buSzPct val="100000"/>
              <a:buChar char="»"/>
              <a:defRPr b="1">
                <a:solidFill>
                  <a:srgbClr val="F1F7E9"/>
                </a:solidFill>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5146" name="Slide Number"/>
          <p:cNvSpPr txBox="1">
            <a:spLocks noGrp="1"/>
          </p:cNvSpPr>
          <p:nvPr>
            <p:ph type="sldNum" sz="quarter" idx="2"/>
          </p:nvPr>
        </p:nvSpPr>
        <p:spPr>
          <a:xfrm>
            <a:off x="8176259" y="6289675"/>
            <a:ext cx="281941" cy="287087"/>
          </a:xfrm>
          <a:prstGeom prst="rect">
            <a:avLst/>
          </a:prstGeom>
        </p:spPr>
        <p:txBody>
          <a:bodyPr/>
          <a:lstStyle>
            <a:lvl1pPr>
              <a:spcBef>
                <a:spcPts val="800"/>
              </a:spcBef>
              <a:defRPr sz="1400">
                <a:solidFill>
                  <a:srgbClr val="003300"/>
                </a:solidFill>
                <a:latin typeface="Times New Roman"/>
                <a:ea typeface="Times New Roman"/>
                <a:cs typeface="Times New Roman"/>
                <a:sym typeface="Times New Roman"/>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1493947737"/>
      </p:ext>
    </p:extLst>
  </p:cSld>
  <p:clrMapOvr>
    <a:masterClrMapping/>
  </p:clrMapOvr>
  <p:transition spd="med"/>
</p:sldLayout>
</file>

<file path=ppt/slideLayouts/slideLayout464.xml><?xml version="1.0" encoding="utf-8"?>
<p:sldLayout xmlns:a="http://schemas.openxmlformats.org/drawingml/2006/main" xmlns:r="http://schemas.openxmlformats.org/officeDocument/2006/relationships" xmlns:p="http://schemas.openxmlformats.org/presentationml/2006/main" showMasterSp="0" type="tx">
  <p:cSld name="20_Section Header">
    <p:bg>
      <p:bgPr>
        <a:solidFill>
          <a:srgbClr val="F1F7E9"/>
        </a:solidFill>
        <a:effectLst/>
      </p:bgPr>
    </p:bg>
    <p:spTree>
      <p:nvGrpSpPr>
        <p:cNvPr id="1" name=""/>
        <p:cNvGrpSpPr/>
        <p:nvPr/>
      </p:nvGrpSpPr>
      <p:grpSpPr>
        <a:xfrm>
          <a:off x="0" y="0"/>
          <a:ext cx="0" cy="0"/>
          <a:chOff x="0" y="0"/>
          <a:chExt cx="0" cy="0"/>
        </a:xfrm>
      </p:grpSpPr>
      <p:sp>
        <p:nvSpPr>
          <p:cNvPr id="5153" name="Line 2"/>
          <p:cNvSpPr/>
          <p:nvPr/>
        </p:nvSpPr>
        <p:spPr>
          <a:xfrm>
            <a:off x="0" y="1524000"/>
            <a:ext cx="9144001" cy="1589"/>
          </a:xfrm>
          <a:prstGeom prst="line">
            <a:avLst/>
          </a:prstGeom>
          <a:ln w="19050">
            <a:solidFill>
              <a:srgbClr val="366B1B"/>
            </a:solidFill>
          </a:ln>
        </p:spPr>
        <p:txBody>
          <a:bodyPr lIns="45719" rIns="45719"/>
          <a:lstStyle/>
          <a:p>
            <a:pPr>
              <a:defRPr>
                <a:solidFill>
                  <a:srgbClr val="FFFFFF"/>
                </a:solidFill>
              </a:defRPr>
            </a:pPr>
            <a:endParaRPr/>
          </a:p>
        </p:txBody>
      </p:sp>
      <p:sp>
        <p:nvSpPr>
          <p:cNvPr id="5154" name="Rectangle 3"/>
          <p:cNvSpPr/>
          <p:nvPr/>
        </p:nvSpPr>
        <p:spPr>
          <a:xfrm>
            <a:off x="0" y="6400800"/>
            <a:ext cx="9144000" cy="152400"/>
          </a:xfrm>
          <a:prstGeom prst="rect">
            <a:avLst/>
          </a:prstGeom>
          <a:gradFill>
            <a:gsLst>
              <a:gs pos="0">
                <a:srgbClr val="F1F7E9"/>
              </a:gs>
              <a:gs pos="100000">
                <a:srgbClr val="8DBA76"/>
              </a:gs>
            </a:gsLst>
            <a:lin ang="5400000"/>
          </a:gradFill>
          <a:ln w="12700">
            <a:miter lim="400000"/>
          </a:ln>
        </p:spPr>
        <p:txBody>
          <a:bodyPr lIns="45719" rIns="45719" anchor="ctr"/>
          <a:lstStyle/>
          <a:p>
            <a:pPr defTabSz="914400">
              <a:defRPr sz="2400">
                <a:solidFill>
                  <a:srgbClr val="003300"/>
                </a:solidFill>
                <a:latin typeface="Times New Roman"/>
                <a:ea typeface="Times New Roman"/>
                <a:cs typeface="Times New Roman"/>
                <a:sym typeface="Times New Roman"/>
              </a:defRPr>
            </a:pPr>
            <a:endParaRPr/>
          </a:p>
        </p:txBody>
      </p:sp>
      <p:sp>
        <p:nvSpPr>
          <p:cNvPr id="5155" name="Rectangle 4"/>
          <p:cNvSpPr/>
          <p:nvPr/>
        </p:nvSpPr>
        <p:spPr>
          <a:xfrm>
            <a:off x="0" y="0"/>
            <a:ext cx="9144000" cy="1524000"/>
          </a:xfrm>
          <a:prstGeom prst="rect">
            <a:avLst/>
          </a:prstGeom>
          <a:blipFill>
            <a:blip r:embed="rId2"/>
          </a:blipFill>
          <a:ln w="12700">
            <a:miter lim="400000"/>
          </a:ln>
        </p:spPr>
        <p:txBody>
          <a:bodyPr lIns="45719" rIns="45719" anchor="ctr"/>
          <a:lstStyle/>
          <a:p>
            <a:pPr defTabSz="914400">
              <a:defRPr sz="2400">
                <a:solidFill>
                  <a:srgbClr val="003300"/>
                </a:solidFill>
                <a:latin typeface="Times New Roman"/>
                <a:ea typeface="Times New Roman"/>
                <a:cs typeface="Times New Roman"/>
                <a:sym typeface="Times New Roman"/>
              </a:defRPr>
            </a:pPr>
            <a:endParaRPr/>
          </a:p>
        </p:txBody>
      </p:sp>
      <p:sp>
        <p:nvSpPr>
          <p:cNvPr id="5156" name="Rectangle 5"/>
          <p:cNvSpPr/>
          <p:nvPr/>
        </p:nvSpPr>
        <p:spPr>
          <a:xfrm>
            <a:off x="0" y="6553200"/>
            <a:ext cx="9144000" cy="304800"/>
          </a:xfrm>
          <a:prstGeom prst="rect">
            <a:avLst/>
          </a:prstGeom>
          <a:blipFill>
            <a:blip r:embed="rId2"/>
          </a:blipFill>
          <a:ln w="12700">
            <a:miter lim="400000"/>
          </a:ln>
        </p:spPr>
        <p:txBody>
          <a:bodyPr lIns="45719" rIns="45719" anchor="ctr"/>
          <a:lstStyle/>
          <a:p>
            <a:pPr defTabSz="914400">
              <a:defRPr sz="2400">
                <a:solidFill>
                  <a:srgbClr val="003300"/>
                </a:solidFill>
                <a:latin typeface="Times New Roman"/>
                <a:ea typeface="Times New Roman"/>
                <a:cs typeface="Times New Roman"/>
                <a:sym typeface="Times New Roman"/>
              </a:defRPr>
            </a:pPr>
            <a:endParaRPr/>
          </a:p>
        </p:txBody>
      </p:sp>
      <p:sp>
        <p:nvSpPr>
          <p:cNvPr id="5157" name="Line 6"/>
          <p:cNvSpPr/>
          <p:nvPr/>
        </p:nvSpPr>
        <p:spPr>
          <a:xfrm>
            <a:off x="0" y="6553200"/>
            <a:ext cx="9144001" cy="1589"/>
          </a:xfrm>
          <a:prstGeom prst="line">
            <a:avLst/>
          </a:prstGeom>
          <a:ln w="19050">
            <a:solidFill>
              <a:srgbClr val="366B1B"/>
            </a:solidFill>
          </a:ln>
        </p:spPr>
        <p:txBody>
          <a:bodyPr lIns="45719" rIns="45719"/>
          <a:lstStyle/>
          <a:p>
            <a:pPr>
              <a:defRPr>
                <a:solidFill>
                  <a:srgbClr val="FFFFFF"/>
                </a:solidFill>
              </a:defRPr>
            </a:pPr>
            <a:endParaRPr/>
          </a:p>
        </p:txBody>
      </p:sp>
      <p:sp>
        <p:nvSpPr>
          <p:cNvPr id="5158" name="Rectangle 7"/>
          <p:cNvSpPr/>
          <p:nvPr/>
        </p:nvSpPr>
        <p:spPr>
          <a:xfrm>
            <a:off x="609600" y="533400"/>
            <a:ext cx="8534400" cy="685800"/>
          </a:xfrm>
          <a:prstGeom prst="rect">
            <a:avLst/>
          </a:prstGeom>
          <a:solidFill>
            <a:srgbClr val="808000">
              <a:alpha val="50195"/>
            </a:srgbClr>
          </a:solidFill>
          <a:ln w="12700">
            <a:miter lim="400000"/>
          </a:ln>
        </p:spPr>
        <p:txBody>
          <a:bodyPr lIns="45719" rIns="45719" anchor="ctr"/>
          <a:lstStyle/>
          <a:p>
            <a:pPr defTabSz="914400">
              <a:defRPr sz="2400">
                <a:solidFill>
                  <a:srgbClr val="003300"/>
                </a:solidFill>
                <a:latin typeface="Times New Roman"/>
                <a:ea typeface="Times New Roman"/>
                <a:cs typeface="Times New Roman"/>
                <a:sym typeface="Times New Roman"/>
              </a:defRPr>
            </a:pPr>
            <a:endParaRPr/>
          </a:p>
        </p:txBody>
      </p:sp>
      <p:sp>
        <p:nvSpPr>
          <p:cNvPr id="5159" name="Title Text"/>
          <p:cNvSpPr txBox="1">
            <a:spLocks noGrp="1"/>
          </p:cNvSpPr>
          <p:nvPr>
            <p:ph type="title"/>
          </p:nvPr>
        </p:nvSpPr>
        <p:spPr>
          <a:xfrm>
            <a:off x="722312" y="4406900"/>
            <a:ext cx="7772401" cy="1362075"/>
          </a:xfrm>
          <a:prstGeom prst="rect">
            <a:avLst/>
          </a:prstGeom>
        </p:spPr>
        <p:txBody>
          <a:bodyPr anchor="t"/>
          <a:lstStyle>
            <a:lvl1pPr algn="l">
              <a:defRPr sz="4000" b="1" cap="all"/>
            </a:lvl1pPr>
          </a:lstStyle>
          <a:p>
            <a:r>
              <a:t>Title Text</a:t>
            </a:r>
          </a:p>
        </p:txBody>
      </p:sp>
      <p:sp>
        <p:nvSpPr>
          <p:cNvPr id="5160" name="Body Level One…"/>
          <p:cNvSpPr txBox="1">
            <a:spLocks noGrp="1"/>
          </p:cNvSpPr>
          <p:nvPr>
            <p:ph type="body" sz="quarter" idx="1"/>
          </p:nvPr>
        </p:nvSpPr>
        <p:spPr>
          <a:xfrm>
            <a:off x="722312" y="2906713"/>
            <a:ext cx="7772401" cy="1500188"/>
          </a:xfrm>
          <a:prstGeom prst="rect">
            <a:avLst/>
          </a:prstGeom>
        </p:spPr>
        <p:txBody>
          <a:bodyPr anchor="b"/>
          <a:lstStyle>
            <a:lvl1pPr marL="0" indent="0">
              <a:spcBef>
                <a:spcPts val="400"/>
              </a:spcBef>
              <a:buClrTx/>
              <a:buSzTx/>
              <a:buNone/>
              <a:defRPr sz="2000" b="1">
                <a:solidFill>
                  <a:srgbClr val="F1F7E9"/>
                </a:solidFill>
              </a:defRPr>
            </a:lvl1pPr>
            <a:lvl2pPr marL="0" indent="457200">
              <a:spcBef>
                <a:spcPts val="400"/>
              </a:spcBef>
              <a:buClrTx/>
              <a:buSzTx/>
              <a:buNone/>
              <a:defRPr sz="2000" b="1">
                <a:solidFill>
                  <a:srgbClr val="F1F7E9"/>
                </a:solidFill>
              </a:defRPr>
            </a:lvl2pPr>
            <a:lvl3pPr marL="0" indent="914400">
              <a:spcBef>
                <a:spcPts val="400"/>
              </a:spcBef>
              <a:buClrTx/>
              <a:buSzTx/>
              <a:buNone/>
              <a:defRPr sz="2000" b="1">
                <a:solidFill>
                  <a:srgbClr val="F1F7E9"/>
                </a:solidFill>
              </a:defRPr>
            </a:lvl3pPr>
            <a:lvl4pPr marL="0" indent="1371600">
              <a:spcBef>
                <a:spcPts val="400"/>
              </a:spcBef>
              <a:buClrTx/>
              <a:buSzTx/>
              <a:buNone/>
              <a:defRPr sz="2000" b="1">
                <a:solidFill>
                  <a:srgbClr val="F1F7E9"/>
                </a:solidFill>
              </a:defRPr>
            </a:lvl4pPr>
            <a:lvl5pPr marL="0" indent="1828800">
              <a:spcBef>
                <a:spcPts val="400"/>
              </a:spcBef>
              <a:buClrTx/>
              <a:buSzTx/>
              <a:buNone/>
              <a:defRPr sz="2000" b="1">
                <a:solidFill>
                  <a:srgbClr val="F1F7E9"/>
                </a:solidFill>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5161" name="Slide Number"/>
          <p:cNvSpPr txBox="1">
            <a:spLocks noGrp="1"/>
          </p:cNvSpPr>
          <p:nvPr>
            <p:ph type="sldNum" sz="quarter" idx="2"/>
          </p:nvPr>
        </p:nvSpPr>
        <p:spPr>
          <a:xfrm>
            <a:off x="8176259" y="6289675"/>
            <a:ext cx="281941" cy="287087"/>
          </a:xfrm>
          <a:prstGeom prst="rect">
            <a:avLst/>
          </a:prstGeom>
        </p:spPr>
        <p:txBody>
          <a:bodyPr/>
          <a:lstStyle>
            <a:lvl1pPr>
              <a:spcBef>
                <a:spcPts val="800"/>
              </a:spcBef>
              <a:defRPr sz="1400">
                <a:solidFill>
                  <a:srgbClr val="003300"/>
                </a:solidFill>
                <a:latin typeface="Times New Roman"/>
                <a:ea typeface="Times New Roman"/>
                <a:cs typeface="Times New Roman"/>
                <a:sym typeface="Times New Roman"/>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2111874158"/>
      </p:ext>
    </p:extLst>
  </p:cSld>
  <p:clrMapOvr>
    <a:masterClrMapping/>
  </p:clrMapOvr>
  <p:transition spd="med"/>
</p:sldLayout>
</file>

<file path=ppt/slideLayouts/slideLayout465.xml><?xml version="1.0" encoding="utf-8"?>
<p:sldLayout xmlns:a="http://schemas.openxmlformats.org/drawingml/2006/main" xmlns:r="http://schemas.openxmlformats.org/officeDocument/2006/relationships" xmlns:p="http://schemas.openxmlformats.org/presentationml/2006/main" showMasterSp="0" type="tx">
  <p:cSld name="19_Two Content">
    <p:bg>
      <p:bgPr>
        <a:solidFill>
          <a:srgbClr val="F1F7E9"/>
        </a:solidFill>
        <a:effectLst/>
      </p:bgPr>
    </p:bg>
    <p:spTree>
      <p:nvGrpSpPr>
        <p:cNvPr id="1" name=""/>
        <p:cNvGrpSpPr/>
        <p:nvPr/>
      </p:nvGrpSpPr>
      <p:grpSpPr>
        <a:xfrm>
          <a:off x="0" y="0"/>
          <a:ext cx="0" cy="0"/>
          <a:chOff x="0" y="0"/>
          <a:chExt cx="0" cy="0"/>
        </a:xfrm>
      </p:grpSpPr>
      <p:sp>
        <p:nvSpPr>
          <p:cNvPr id="5168" name="Line 2"/>
          <p:cNvSpPr/>
          <p:nvPr/>
        </p:nvSpPr>
        <p:spPr>
          <a:xfrm>
            <a:off x="0" y="1524000"/>
            <a:ext cx="9144001" cy="1589"/>
          </a:xfrm>
          <a:prstGeom prst="line">
            <a:avLst/>
          </a:prstGeom>
          <a:ln w="19050">
            <a:solidFill>
              <a:srgbClr val="366B1B"/>
            </a:solidFill>
          </a:ln>
        </p:spPr>
        <p:txBody>
          <a:bodyPr lIns="45719" rIns="45719"/>
          <a:lstStyle/>
          <a:p>
            <a:pPr>
              <a:defRPr>
                <a:solidFill>
                  <a:srgbClr val="FFFFFF"/>
                </a:solidFill>
              </a:defRPr>
            </a:pPr>
            <a:endParaRPr/>
          </a:p>
        </p:txBody>
      </p:sp>
      <p:sp>
        <p:nvSpPr>
          <p:cNvPr id="5169" name="Rectangle 3"/>
          <p:cNvSpPr/>
          <p:nvPr/>
        </p:nvSpPr>
        <p:spPr>
          <a:xfrm>
            <a:off x="0" y="6400800"/>
            <a:ext cx="9144000" cy="152400"/>
          </a:xfrm>
          <a:prstGeom prst="rect">
            <a:avLst/>
          </a:prstGeom>
          <a:gradFill>
            <a:gsLst>
              <a:gs pos="0">
                <a:srgbClr val="F1F7E9"/>
              </a:gs>
              <a:gs pos="100000">
                <a:srgbClr val="8DBA76"/>
              </a:gs>
            </a:gsLst>
            <a:lin ang="5400000"/>
          </a:gradFill>
          <a:ln w="12700">
            <a:miter lim="400000"/>
          </a:ln>
        </p:spPr>
        <p:txBody>
          <a:bodyPr lIns="45719" rIns="45719" anchor="ctr"/>
          <a:lstStyle/>
          <a:p>
            <a:pPr defTabSz="914400">
              <a:defRPr sz="2400">
                <a:solidFill>
                  <a:srgbClr val="003300"/>
                </a:solidFill>
                <a:latin typeface="Times New Roman"/>
                <a:ea typeface="Times New Roman"/>
                <a:cs typeface="Times New Roman"/>
                <a:sym typeface="Times New Roman"/>
              </a:defRPr>
            </a:pPr>
            <a:endParaRPr/>
          </a:p>
        </p:txBody>
      </p:sp>
      <p:sp>
        <p:nvSpPr>
          <p:cNvPr id="5170" name="Rectangle 4"/>
          <p:cNvSpPr/>
          <p:nvPr/>
        </p:nvSpPr>
        <p:spPr>
          <a:xfrm>
            <a:off x="0" y="0"/>
            <a:ext cx="9144000" cy="1524000"/>
          </a:xfrm>
          <a:prstGeom prst="rect">
            <a:avLst/>
          </a:prstGeom>
          <a:blipFill>
            <a:blip r:embed="rId2"/>
          </a:blipFill>
          <a:ln w="12700">
            <a:miter lim="400000"/>
          </a:ln>
        </p:spPr>
        <p:txBody>
          <a:bodyPr lIns="45719" rIns="45719" anchor="ctr"/>
          <a:lstStyle/>
          <a:p>
            <a:pPr defTabSz="914400">
              <a:defRPr sz="2400">
                <a:solidFill>
                  <a:srgbClr val="003300"/>
                </a:solidFill>
                <a:latin typeface="Times New Roman"/>
                <a:ea typeface="Times New Roman"/>
                <a:cs typeface="Times New Roman"/>
                <a:sym typeface="Times New Roman"/>
              </a:defRPr>
            </a:pPr>
            <a:endParaRPr/>
          </a:p>
        </p:txBody>
      </p:sp>
      <p:sp>
        <p:nvSpPr>
          <p:cNvPr id="5171" name="Rectangle 5"/>
          <p:cNvSpPr/>
          <p:nvPr/>
        </p:nvSpPr>
        <p:spPr>
          <a:xfrm>
            <a:off x="0" y="6553200"/>
            <a:ext cx="9144000" cy="304800"/>
          </a:xfrm>
          <a:prstGeom prst="rect">
            <a:avLst/>
          </a:prstGeom>
          <a:blipFill>
            <a:blip r:embed="rId2"/>
          </a:blipFill>
          <a:ln w="12700">
            <a:miter lim="400000"/>
          </a:ln>
        </p:spPr>
        <p:txBody>
          <a:bodyPr lIns="45719" rIns="45719" anchor="ctr"/>
          <a:lstStyle/>
          <a:p>
            <a:pPr defTabSz="914400">
              <a:defRPr sz="2400">
                <a:solidFill>
                  <a:srgbClr val="003300"/>
                </a:solidFill>
                <a:latin typeface="Times New Roman"/>
                <a:ea typeface="Times New Roman"/>
                <a:cs typeface="Times New Roman"/>
                <a:sym typeface="Times New Roman"/>
              </a:defRPr>
            </a:pPr>
            <a:endParaRPr/>
          </a:p>
        </p:txBody>
      </p:sp>
      <p:sp>
        <p:nvSpPr>
          <p:cNvPr id="5172" name="Line 6"/>
          <p:cNvSpPr/>
          <p:nvPr/>
        </p:nvSpPr>
        <p:spPr>
          <a:xfrm>
            <a:off x="0" y="6553200"/>
            <a:ext cx="9144001" cy="1589"/>
          </a:xfrm>
          <a:prstGeom prst="line">
            <a:avLst/>
          </a:prstGeom>
          <a:ln w="19050">
            <a:solidFill>
              <a:srgbClr val="366B1B"/>
            </a:solidFill>
          </a:ln>
        </p:spPr>
        <p:txBody>
          <a:bodyPr lIns="45719" rIns="45719"/>
          <a:lstStyle/>
          <a:p>
            <a:pPr>
              <a:defRPr>
                <a:solidFill>
                  <a:srgbClr val="FFFFFF"/>
                </a:solidFill>
              </a:defRPr>
            </a:pPr>
            <a:endParaRPr/>
          </a:p>
        </p:txBody>
      </p:sp>
      <p:sp>
        <p:nvSpPr>
          <p:cNvPr id="5173" name="Rectangle 7"/>
          <p:cNvSpPr/>
          <p:nvPr/>
        </p:nvSpPr>
        <p:spPr>
          <a:xfrm>
            <a:off x="609600" y="533400"/>
            <a:ext cx="8534400" cy="685800"/>
          </a:xfrm>
          <a:prstGeom prst="rect">
            <a:avLst/>
          </a:prstGeom>
          <a:solidFill>
            <a:srgbClr val="808000">
              <a:alpha val="50195"/>
            </a:srgbClr>
          </a:solidFill>
          <a:ln w="12700">
            <a:miter lim="400000"/>
          </a:ln>
        </p:spPr>
        <p:txBody>
          <a:bodyPr lIns="45719" rIns="45719" anchor="ctr"/>
          <a:lstStyle/>
          <a:p>
            <a:pPr defTabSz="914400">
              <a:defRPr sz="2400">
                <a:solidFill>
                  <a:srgbClr val="003300"/>
                </a:solidFill>
                <a:latin typeface="Times New Roman"/>
                <a:ea typeface="Times New Roman"/>
                <a:cs typeface="Times New Roman"/>
                <a:sym typeface="Times New Roman"/>
              </a:defRPr>
            </a:pPr>
            <a:endParaRPr/>
          </a:p>
        </p:txBody>
      </p:sp>
      <p:sp>
        <p:nvSpPr>
          <p:cNvPr id="5174" name="Title Text"/>
          <p:cNvSpPr txBox="1">
            <a:spLocks noGrp="1"/>
          </p:cNvSpPr>
          <p:nvPr>
            <p:ph type="title"/>
          </p:nvPr>
        </p:nvSpPr>
        <p:spPr>
          <a:xfrm>
            <a:off x="0" y="304800"/>
            <a:ext cx="9144000" cy="1143000"/>
          </a:xfrm>
          <a:prstGeom prst="rect">
            <a:avLst/>
          </a:prstGeom>
        </p:spPr>
        <p:txBody>
          <a:bodyPr/>
          <a:lstStyle>
            <a:lvl1pPr>
              <a:defRPr b="1"/>
            </a:lvl1pPr>
          </a:lstStyle>
          <a:p>
            <a:r>
              <a:t>Title Text</a:t>
            </a:r>
          </a:p>
        </p:txBody>
      </p:sp>
      <p:sp>
        <p:nvSpPr>
          <p:cNvPr id="5175" name="Body Level One…"/>
          <p:cNvSpPr txBox="1">
            <a:spLocks noGrp="1"/>
          </p:cNvSpPr>
          <p:nvPr>
            <p:ph type="body" sz="half" idx="1"/>
          </p:nvPr>
        </p:nvSpPr>
        <p:spPr>
          <a:xfrm>
            <a:off x="685800" y="1849438"/>
            <a:ext cx="3810000" cy="4114801"/>
          </a:xfrm>
          <a:prstGeom prst="rect">
            <a:avLst/>
          </a:prstGeom>
        </p:spPr>
        <p:txBody>
          <a:bodyPr/>
          <a:lstStyle>
            <a:lvl1pPr>
              <a:spcBef>
                <a:spcPts val="600"/>
              </a:spcBef>
              <a:buClr>
                <a:srgbClr val="808000"/>
              </a:buClr>
              <a:buSzPct val="100000"/>
              <a:buChar char="•"/>
              <a:defRPr sz="2800" b="1">
                <a:solidFill>
                  <a:srgbClr val="F1F7E9"/>
                </a:solidFill>
              </a:defRPr>
            </a:lvl1pPr>
            <a:lvl2pPr marL="790575" indent="-333375">
              <a:spcBef>
                <a:spcPts val="600"/>
              </a:spcBef>
              <a:buClr>
                <a:srgbClr val="808000"/>
              </a:buClr>
              <a:buSzPct val="100000"/>
              <a:buChar char="–"/>
              <a:defRPr sz="2800" b="1">
                <a:solidFill>
                  <a:srgbClr val="F1F7E9"/>
                </a:solidFill>
              </a:defRPr>
            </a:lvl2pPr>
            <a:lvl3pPr marL="1234439" indent="-320039">
              <a:spcBef>
                <a:spcPts val="600"/>
              </a:spcBef>
              <a:buClr>
                <a:srgbClr val="808000"/>
              </a:buClr>
              <a:buSzPct val="100000"/>
              <a:buChar char="•"/>
              <a:defRPr sz="2800" b="1">
                <a:solidFill>
                  <a:srgbClr val="F1F7E9"/>
                </a:solidFill>
              </a:defRPr>
            </a:lvl3pPr>
            <a:lvl4pPr marL="1727200" indent="-355600">
              <a:spcBef>
                <a:spcPts val="600"/>
              </a:spcBef>
              <a:buClr>
                <a:srgbClr val="808000"/>
              </a:buClr>
              <a:buSzPct val="100000"/>
              <a:buChar char="–"/>
              <a:defRPr sz="2800" b="1">
                <a:solidFill>
                  <a:srgbClr val="F1F7E9"/>
                </a:solidFill>
              </a:defRPr>
            </a:lvl4pPr>
            <a:lvl5pPr marL="2184400" indent="-355600">
              <a:spcBef>
                <a:spcPts val="600"/>
              </a:spcBef>
              <a:buClr>
                <a:srgbClr val="808000"/>
              </a:buClr>
              <a:buSzPct val="100000"/>
              <a:buChar char="»"/>
              <a:defRPr sz="2800" b="1">
                <a:solidFill>
                  <a:srgbClr val="F1F7E9"/>
                </a:solidFill>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5176" name="Slide Number"/>
          <p:cNvSpPr txBox="1">
            <a:spLocks noGrp="1"/>
          </p:cNvSpPr>
          <p:nvPr>
            <p:ph type="sldNum" sz="quarter" idx="2"/>
          </p:nvPr>
        </p:nvSpPr>
        <p:spPr>
          <a:xfrm>
            <a:off x="8176259" y="6289675"/>
            <a:ext cx="281941" cy="287087"/>
          </a:xfrm>
          <a:prstGeom prst="rect">
            <a:avLst/>
          </a:prstGeom>
        </p:spPr>
        <p:txBody>
          <a:bodyPr/>
          <a:lstStyle>
            <a:lvl1pPr>
              <a:spcBef>
                <a:spcPts val="800"/>
              </a:spcBef>
              <a:defRPr sz="1400">
                <a:solidFill>
                  <a:srgbClr val="003300"/>
                </a:solidFill>
                <a:latin typeface="Times New Roman"/>
                <a:ea typeface="Times New Roman"/>
                <a:cs typeface="Times New Roman"/>
                <a:sym typeface="Times New Roman"/>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3321473714"/>
      </p:ext>
    </p:extLst>
  </p:cSld>
  <p:clrMapOvr>
    <a:masterClrMapping/>
  </p:clrMapOvr>
  <p:transition spd="med"/>
</p:sldLayout>
</file>

<file path=ppt/slideLayouts/slideLayout466.xml><?xml version="1.0" encoding="utf-8"?>
<p:sldLayout xmlns:a="http://schemas.openxmlformats.org/drawingml/2006/main" xmlns:r="http://schemas.openxmlformats.org/officeDocument/2006/relationships" xmlns:p="http://schemas.openxmlformats.org/presentationml/2006/main" showMasterSp="0" type="tx">
  <p:cSld name="20_Comparison">
    <p:bg>
      <p:bgPr>
        <a:solidFill>
          <a:srgbClr val="F1F7E9"/>
        </a:solidFill>
        <a:effectLst/>
      </p:bgPr>
    </p:bg>
    <p:spTree>
      <p:nvGrpSpPr>
        <p:cNvPr id="1" name=""/>
        <p:cNvGrpSpPr/>
        <p:nvPr/>
      </p:nvGrpSpPr>
      <p:grpSpPr>
        <a:xfrm>
          <a:off x="0" y="0"/>
          <a:ext cx="0" cy="0"/>
          <a:chOff x="0" y="0"/>
          <a:chExt cx="0" cy="0"/>
        </a:xfrm>
      </p:grpSpPr>
      <p:sp>
        <p:nvSpPr>
          <p:cNvPr id="5183" name="Line 2"/>
          <p:cNvSpPr/>
          <p:nvPr/>
        </p:nvSpPr>
        <p:spPr>
          <a:xfrm>
            <a:off x="0" y="1524000"/>
            <a:ext cx="9144001" cy="1589"/>
          </a:xfrm>
          <a:prstGeom prst="line">
            <a:avLst/>
          </a:prstGeom>
          <a:ln w="19050">
            <a:solidFill>
              <a:srgbClr val="366B1B"/>
            </a:solidFill>
          </a:ln>
        </p:spPr>
        <p:txBody>
          <a:bodyPr lIns="45719" rIns="45719"/>
          <a:lstStyle/>
          <a:p>
            <a:pPr>
              <a:defRPr>
                <a:solidFill>
                  <a:srgbClr val="FFFFFF"/>
                </a:solidFill>
              </a:defRPr>
            </a:pPr>
            <a:endParaRPr/>
          </a:p>
        </p:txBody>
      </p:sp>
      <p:sp>
        <p:nvSpPr>
          <p:cNvPr id="5184" name="Rectangle 3"/>
          <p:cNvSpPr/>
          <p:nvPr/>
        </p:nvSpPr>
        <p:spPr>
          <a:xfrm>
            <a:off x="0" y="6400800"/>
            <a:ext cx="9144000" cy="152400"/>
          </a:xfrm>
          <a:prstGeom prst="rect">
            <a:avLst/>
          </a:prstGeom>
          <a:gradFill>
            <a:gsLst>
              <a:gs pos="0">
                <a:srgbClr val="F1F7E9"/>
              </a:gs>
              <a:gs pos="100000">
                <a:srgbClr val="8DBA76"/>
              </a:gs>
            </a:gsLst>
            <a:lin ang="5400000"/>
          </a:gradFill>
          <a:ln w="12700">
            <a:miter lim="400000"/>
          </a:ln>
        </p:spPr>
        <p:txBody>
          <a:bodyPr lIns="45719" rIns="45719" anchor="ctr"/>
          <a:lstStyle/>
          <a:p>
            <a:pPr defTabSz="914400">
              <a:defRPr sz="2400">
                <a:solidFill>
                  <a:srgbClr val="003300"/>
                </a:solidFill>
                <a:latin typeface="Times New Roman"/>
                <a:ea typeface="Times New Roman"/>
                <a:cs typeface="Times New Roman"/>
                <a:sym typeface="Times New Roman"/>
              </a:defRPr>
            </a:pPr>
            <a:endParaRPr/>
          </a:p>
        </p:txBody>
      </p:sp>
      <p:sp>
        <p:nvSpPr>
          <p:cNvPr id="5185" name="Rectangle 4"/>
          <p:cNvSpPr/>
          <p:nvPr/>
        </p:nvSpPr>
        <p:spPr>
          <a:xfrm>
            <a:off x="0" y="0"/>
            <a:ext cx="9144000" cy="1524000"/>
          </a:xfrm>
          <a:prstGeom prst="rect">
            <a:avLst/>
          </a:prstGeom>
          <a:blipFill>
            <a:blip r:embed="rId2"/>
          </a:blipFill>
          <a:ln w="12700">
            <a:miter lim="400000"/>
          </a:ln>
        </p:spPr>
        <p:txBody>
          <a:bodyPr lIns="45719" rIns="45719" anchor="ctr"/>
          <a:lstStyle/>
          <a:p>
            <a:pPr defTabSz="914400">
              <a:defRPr sz="2400">
                <a:solidFill>
                  <a:srgbClr val="003300"/>
                </a:solidFill>
                <a:latin typeface="Times New Roman"/>
                <a:ea typeface="Times New Roman"/>
                <a:cs typeface="Times New Roman"/>
                <a:sym typeface="Times New Roman"/>
              </a:defRPr>
            </a:pPr>
            <a:endParaRPr/>
          </a:p>
        </p:txBody>
      </p:sp>
      <p:sp>
        <p:nvSpPr>
          <p:cNvPr id="5186" name="Rectangle 5"/>
          <p:cNvSpPr/>
          <p:nvPr/>
        </p:nvSpPr>
        <p:spPr>
          <a:xfrm>
            <a:off x="0" y="6553200"/>
            <a:ext cx="9144000" cy="304800"/>
          </a:xfrm>
          <a:prstGeom prst="rect">
            <a:avLst/>
          </a:prstGeom>
          <a:blipFill>
            <a:blip r:embed="rId2"/>
          </a:blipFill>
          <a:ln w="12700">
            <a:miter lim="400000"/>
          </a:ln>
        </p:spPr>
        <p:txBody>
          <a:bodyPr lIns="45719" rIns="45719" anchor="ctr"/>
          <a:lstStyle/>
          <a:p>
            <a:pPr defTabSz="914400">
              <a:defRPr sz="2400">
                <a:solidFill>
                  <a:srgbClr val="003300"/>
                </a:solidFill>
                <a:latin typeface="Times New Roman"/>
                <a:ea typeface="Times New Roman"/>
                <a:cs typeface="Times New Roman"/>
                <a:sym typeface="Times New Roman"/>
              </a:defRPr>
            </a:pPr>
            <a:endParaRPr/>
          </a:p>
        </p:txBody>
      </p:sp>
      <p:sp>
        <p:nvSpPr>
          <p:cNvPr id="5187" name="Line 6"/>
          <p:cNvSpPr/>
          <p:nvPr/>
        </p:nvSpPr>
        <p:spPr>
          <a:xfrm>
            <a:off x="0" y="6553200"/>
            <a:ext cx="9144001" cy="1589"/>
          </a:xfrm>
          <a:prstGeom prst="line">
            <a:avLst/>
          </a:prstGeom>
          <a:ln w="19050">
            <a:solidFill>
              <a:srgbClr val="366B1B"/>
            </a:solidFill>
          </a:ln>
        </p:spPr>
        <p:txBody>
          <a:bodyPr lIns="45719" rIns="45719"/>
          <a:lstStyle/>
          <a:p>
            <a:pPr>
              <a:defRPr>
                <a:solidFill>
                  <a:srgbClr val="FFFFFF"/>
                </a:solidFill>
              </a:defRPr>
            </a:pPr>
            <a:endParaRPr/>
          </a:p>
        </p:txBody>
      </p:sp>
      <p:sp>
        <p:nvSpPr>
          <p:cNvPr id="5188" name="Rectangle 7"/>
          <p:cNvSpPr/>
          <p:nvPr/>
        </p:nvSpPr>
        <p:spPr>
          <a:xfrm>
            <a:off x="609600" y="533400"/>
            <a:ext cx="8534400" cy="685800"/>
          </a:xfrm>
          <a:prstGeom prst="rect">
            <a:avLst/>
          </a:prstGeom>
          <a:solidFill>
            <a:srgbClr val="808000">
              <a:alpha val="50195"/>
            </a:srgbClr>
          </a:solidFill>
          <a:ln w="12700">
            <a:miter lim="400000"/>
          </a:ln>
        </p:spPr>
        <p:txBody>
          <a:bodyPr lIns="45719" rIns="45719" anchor="ctr"/>
          <a:lstStyle/>
          <a:p>
            <a:pPr defTabSz="914400">
              <a:defRPr sz="2400">
                <a:solidFill>
                  <a:srgbClr val="003300"/>
                </a:solidFill>
                <a:latin typeface="Times New Roman"/>
                <a:ea typeface="Times New Roman"/>
                <a:cs typeface="Times New Roman"/>
                <a:sym typeface="Times New Roman"/>
              </a:defRPr>
            </a:pPr>
            <a:endParaRPr/>
          </a:p>
        </p:txBody>
      </p:sp>
      <p:sp>
        <p:nvSpPr>
          <p:cNvPr id="5189" name="Title Text"/>
          <p:cNvSpPr txBox="1">
            <a:spLocks noGrp="1"/>
          </p:cNvSpPr>
          <p:nvPr>
            <p:ph type="title"/>
          </p:nvPr>
        </p:nvSpPr>
        <p:spPr>
          <a:xfrm>
            <a:off x="457200" y="274638"/>
            <a:ext cx="8229600" cy="1143001"/>
          </a:xfrm>
          <a:prstGeom prst="rect">
            <a:avLst/>
          </a:prstGeom>
        </p:spPr>
        <p:txBody>
          <a:bodyPr/>
          <a:lstStyle>
            <a:lvl1pPr>
              <a:defRPr b="1"/>
            </a:lvl1pPr>
          </a:lstStyle>
          <a:p>
            <a:r>
              <a:t>Title Text</a:t>
            </a:r>
          </a:p>
        </p:txBody>
      </p:sp>
      <p:sp>
        <p:nvSpPr>
          <p:cNvPr id="5190" name="Body Level One…"/>
          <p:cNvSpPr txBox="1">
            <a:spLocks noGrp="1"/>
          </p:cNvSpPr>
          <p:nvPr>
            <p:ph type="body" sz="quarter" idx="1"/>
          </p:nvPr>
        </p:nvSpPr>
        <p:spPr>
          <a:xfrm>
            <a:off x="457200" y="1535112"/>
            <a:ext cx="4040188" cy="639763"/>
          </a:xfrm>
          <a:prstGeom prst="rect">
            <a:avLst/>
          </a:prstGeom>
        </p:spPr>
        <p:txBody>
          <a:bodyPr anchor="b"/>
          <a:lstStyle>
            <a:lvl1pPr marL="0" indent="0">
              <a:spcBef>
                <a:spcPts val="500"/>
              </a:spcBef>
              <a:buClrTx/>
              <a:buSzTx/>
              <a:buNone/>
              <a:defRPr sz="2400" b="1">
                <a:solidFill>
                  <a:srgbClr val="F1F7E9"/>
                </a:solidFill>
              </a:defRPr>
            </a:lvl1pPr>
            <a:lvl2pPr marL="0" indent="457200">
              <a:spcBef>
                <a:spcPts val="500"/>
              </a:spcBef>
              <a:buClrTx/>
              <a:buSzTx/>
              <a:buNone/>
              <a:defRPr sz="2400" b="1">
                <a:solidFill>
                  <a:srgbClr val="F1F7E9"/>
                </a:solidFill>
              </a:defRPr>
            </a:lvl2pPr>
            <a:lvl3pPr marL="0" indent="914400">
              <a:spcBef>
                <a:spcPts val="500"/>
              </a:spcBef>
              <a:buClrTx/>
              <a:buSzTx/>
              <a:buNone/>
              <a:defRPr sz="2400" b="1">
                <a:solidFill>
                  <a:srgbClr val="F1F7E9"/>
                </a:solidFill>
              </a:defRPr>
            </a:lvl3pPr>
            <a:lvl4pPr marL="0" indent="1371600">
              <a:spcBef>
                <a:spcPts val="500"/>
              </a:spcBef>
              <a:buClrTx/>
              <a:buSzTx/>
              <a:buNone/>
              <a:defRPr sz="2400" b="1">
                <a:solidFill>
                  <a:srgbClr val="F1F7E9"/>
                </a:solidFill>
              </a:defRPr>
            </a:lvl4pPr>
            <a:lvl5pPr marL="0" indent="1828800">
              <a:spcBef>
                <a:spcPts val="500"/>
              </a:spcBef>
              <a:buClrTx/>
              <a:buSzTx/>
              <a:buNone/>
              <a:defRPr sz="2400" b="1">
                <a:solidFill>
                  <a:srgbClr val="F1F7E9"/>
                </a:solidFill>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5191" name="Text Placeholder 4"/>
          <p:cNvSpPr>
            <a:spLocks noGrp="1"/>
          </p:cNvSpPr>
          <p:nvPr>
            <p:ph type="body" sz="quarter" idx="21"/>
          </p:nvPr>
        </p:nvSpPr>
        <p:spPr>
          <a:xfrm>
            <a:off x="4645025" y="1535112"/>
            <a:ext cx="4041775" cy="639763"/>
          </a:xfrm>
          <a:prstGeom prst="rect">
            <a:avLst/>
          </a:prstGeom>
        </p:spPr>
        <p:txBody>
          <a:bodyPr anchor="b"/>
          <a:lstStyle/>
          <a:p>
            <a:pPr marL="0" indent="0">
              <a:spcBef>
                <a:spcPts val="500"/>
              </a:spcBef>
              <a:buClrTx/>
              <a:buSzTx/>
              <a:buNone/>
              <a:defRPr sz="2400" b="1">
                <a:solidFill>
                  <a:srgbClr val="F1F7E9"/>
                </a:solidFill>
                <a:effectLst/>
              </a:defRPr>
            </a:pPr>
            <a:endParaRPr/>
          </a:p>
        </p:txBody>
      </p:sp>
      <p:sp>
        <p:nvSpPr>
          <p:cNvPr id="5192" name="Slide Number"/>
          <p:cNvSpPr txBox="1">
            <a:spLocks noGrp="1"/>
          </p:cNvSpPr>
          <p:nvPr>
            <p:ph type="sldNum" sz="quarter" idx="2"/>
          </p:nvPr>
        </p:nvSpPr>
        <p:spPr>
          <a:xfrm>
            <a:off x="8176259" y="6289675"/>
            <a:ext cx="281941" cy="287087"/>
          </a:xfrm>
          <a:prstGeom prst="rect">
            <a:avLst/>
          </a:prstGeom>
        </p:spPr>
        <p:txBody>
          <a:bodyPr/>
          <a:lstStyle>
            <a:lvl1pPr>
              <a:spcBef>
                <a:spcPts val="800"/>
              </a:spcBef>
              <a:defRPr sz="1400">
                <a:solidFill>
                  <a:srgbClr val="003300"/>
                </a:solidFill>
                <a:latin typeface="Times New Roman"/>
                <a:ea typeface="Times New Roman"/>
                <a:cs typeface="Times New Roman"/>
                <a:sym typeface="Times New Roman"/>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1162206122"/>
      </p:ext>
    </p:extLst>
  </p:cSld>
  <p:clrMapOvr>
    <a:masterClrMapping/>
  </p:clrMapOvr>
  <p:transition spd="med"/>
</p:sldLayout>
</file>

<file path=ppt/slideLayouts/slideLayout467.xml><?xml version="1.0" encoding="utf-8"?>
<p:sldLayout xmlns:a="http://schemas.openxmlformats.org/drawingml/2006/main" xmlns:r="http://schemas.openxmlformats.org/officeDocument/2006/relationships" xmlns:p="http://schemas.openxmlformats.org/presentationml/2006/main" showMasterSp="0" type="tx">
  <p:cSld name="20_Title Only">
    <p:bg>
      <p:bgPr>
        <a:solidFill>
          <a:srgbClr val="F1F7E9"/>
        </a:solidFill>
        <a:effectLst/>
      </p:bgPr>
    </p:bg>
    <p:spTree>
      <p:nvGrpSpPr>
        <p:cNvPr id="1" name=""/>
        <p:cNvGrpSpPr/>
        <p:nvPr/>
      </p:nvGrpSpPr>
      <p:grpSpPr>
        <a:xfrm>
          <a:off x="0" y="0"/>
          <a:ext cx="0" cy="0"/>
          <a:chOff x="0" y="0"/>
          <a:chExt cx="0" cy="0"/>
        </a:xfrm>
      </p:grpSpPr>
      <p:sp>
        <p:nvSpPr>
          <p:cNvPr id="5199" name="Line 2"/>
          <p:cNvSpPr/>
          <p:nvPr/>
        </p:nvSpPr>
        <p:spPr>
          <a:xfrm>
            <a:off x="0" y="1524000"/>
            <a:ext cx="9144001" cy="1589"/>
          </a:xfrm>
          <a:prstGeom prst="line">
            <a:avLst/>
          </a:prstGeom>
          <a:ln w="19050">
            <a:solidFill>
              <a:srgbClr val="366B1B"/>
            </a:solidFill>
          </a:ln>
        </p:spPr>
        <p:txBody>
          <a:bodyPr lIns="45719" rIns="45719"/>
          <a:lstStyle/>
          <a:p>
            <a:pPr>
              <a:defRPr>
                <a:solidFill>
                  <a:srgbClr val="FFFFFF"/>
                </a:solidFill>
              </a:defRPr>
            </a:pPr>
            <a:endParaRPr/>
          </a:p>
        </p:txBody>
      </p:sp>
      <p:sp>
        <p:nvSpPr>
          <p:cNvPr id="5200" name="Rectangle 3"/>
          <p:cNvSpPr/>
          <p:nvPr/>
        </p:nvSpPr>
        <p:spPr>
          <a:xfrm>
            <a:off x="0" y="6400800"/>
            <a:ext cx="9144000" cy="152400"/>
          </a:xfrm>
          <a:prstGeom prst="rect">
            <a:avLst/>
          </a:prstGeom>
          <a:gradFill>
            <a:gsLst>
              <a:gs pos="0">
                <a:srgbClr val="F1F7E9"/>
              </a:gs>
              <a:gs pos="100000">
                <a:srgbClr val="8DBA76"/>
              </a:gs>
            </a:gsLst>
            <a:lin ang="5400000"/>
          </a:gradFill>
          <a:ln w="12700">
            <a:miter lim="400000"/>
          </a:ln>
        </p:spPr>
        <p:txBody>
          <a:bodyPr lIns="45719" rIns="45719" anchor="ctr"/>
          <a:lstStyle/>
          <a:p>
            <a:pPr defTabSz="914400">
              <a:defRPr sz="2400">
                <a:solidFill>
                  <a:srgbClr val="003300"/>
                </a:solidFill>
                <a:latin typeface="Times New Roman"/>
                <a:ea typeface="Times New Roman"/>
                <a:cs typeface="Times New Roman"/>
                <a:sym typeface="Times New Roman"/>
              </a:defRPr>
            </a:pPr>
            <a:endParaRPr/>
          </a:p>
        </p:txBody>
      </p:sp>
      <p:sp>
        <p:nvSpPr>
          <p:cNvPr id="5201" name="Rectangle 4"/>
          <p:cNvSpPr/>
          <p:nvPr/>
        </p:nvSpPr>
        <p:spPr>
          <a:xfrm>
            <a:off x="0" y="0"/>
            <a:ext cx="9144000" cy="1524000"/>
          </a:xfrm>
          <a:prstGeom prst="rect">
            <a:avLst/>
          </a:prstGeom>
          <a:blipFill>
            <a:blip r:embed="rId2"/>
          </a:blipFill>
          <a:ln w="12700">
            <a:miter lim="400000"/>
          </a:ln>
        </p:spPr>
        <p:txBody>
          <a:bodyPr lIns="45719" rIns="45719" anchor="ctr"/>
          <a:lstStyle/>
          <a:p>
            <a:pPr defTabSz="914400">
              <a:defRPr sz="2400">
                <a:solidFill>
                  <a:srgbClr val="003300"/>
                </a:solidFill>
                <a:latin typeface="Times New Roman"/>
                <a:ea typeface="Times New Roman"/>
                <a:cs typeface="Times New Roman"/>
                <a:sym typeface="Times New Roman"/>
              </a:defRPr>
            </a:pPr>
            <a:endParaRPr/>
          </a:p>
        </p:txBody>
      </p:sp>
      <p:sp>
        <p:nvSpPr>
          <p:cNvPr id="5202" name="Rectangle 5"/>
          <p:cNvSpPr/>
          <p:nvPr/>
        </p:nvSpPr>
        <p:spPr>
          <a:xfrm>
            <a:off x="0" y="6553200"/>
            <a:ext cx="9144000" cy="304800"/>
          </a:xfrm>
          <a:prstGeom prst="rect">
            <a:avLst/>
          </a:prstGeom>
          <a:blipFill>
            <a:blip r:embed="rId2"/>
          </a:blipFill>
          <a:ln w="12700">
            <a:miter lim="400000"/>
          </a:ln>
        </p:spPr>
        <p:txBody>
          <a:bodyPr lIns="45719" rIns="45719" anchor="ctr"/>
          <a:lstStyle/>
          <a:p>
            <a:pPr defTabSz="914400">
              <a:defRPr sz="2400">
                <a:solidFill>
                  <a:srgbClr val="003300"/>
                </a:solidFill>
                <a:latin typeface="Times New Roman"/>
                <a:ea typeface="Times New Roman"/>
                <a:cs typeface="Times New Roman"/>
                <a:sym typeface="Times New Roman"/>
              </a:defRPr>
            </a:pPr>
            <a:endParaRPr/>
          </a:p>
        </p:txBody>
      </p:sp>
      <p:sp>
        <p:nvSpPr>
          <p:cNvPr id="5203" name="Line 6"/>
          <p:cNvSpPr/>
          <p:nvPr/>
        </p:nvSpPr>
        <p:spPr>
          <a:xfrm>
            <a:off x="0" y="6553200"/>
            <a:ext cx="9144001" cy="1589"/>
          </a:xfrm>
          <a:prstGeom prst="line">
            <a:avLst/>
          </a:prstGeom>
          <a:ln w="19050">
            <a:solidFill>
              <a:srgbClr val="366B1B"/>
            </a:solidFill>
          </a:ln>
        </p:spPr>
        <p:txBody>
          <a:bodyPr lIns="45719" rIns="45719"/>
          <a:lstStyle/>
          <a:p>
            <a:pPr>
              <a:defRPr>
                <a:solidFill>
                  <a:srgbClr val="FFFFFF"/>
                </a:solidFill>
              </a:defRPr>
            </a:pPr>
            <a:endParaRPr/>
          </a:p>
        </p:txBody>
      </p:sp>
      <p:sp>
        <p:nvSpPr>
          <p:cNvPr id="5204" name="Rectangle 7"/>
          <p:cNvSpPr/>
          <p:nvPr/>
        </p:nvSpPr>
        <p:spPr>
          <a:xfrm>
            <a:off x="609600" y="533400"/>
            <a:ext cx="8534400" cy="685800"/>
          </a:xfrm>
          <a:prstGeom prst="rect">
            <a:avLst/>
          </a:prstGeom>
          <a:solidFill>
            <a:srgbClr val="808000">
              <a:alpha val="50195"/>
            </a:srgbClr>
          </a:solidFill>
          <a:ln w="12700">
            <a:miter lim="400000"/>
          </a:ln>
        </p:spPr>
        <p:txBody>
          <a:bodyPr lIns="45719" rIns="45719" anchor="ctr"/>
          <a:lstStyle/>
          <a:p>
            <a:pPr defTabSz="914400">
              <a:defRPr sz="2400">
                <a:solidFill>
                  <a:srgbClr val="003300"/>
                </a:solidFill>
                <a:latin typeface="Times New Roman"/>
                <a:ea typeface="Times New Roman"/>
                <a:cs typeface="Times New Roman"/>
                <a:sym typeface="Times New Roman"/>
              </a:defRPr>
            </a:pPr>
            <a:endParaRPr/>
          </a:p>
        </p:txBody>
      </p:sp>
      <p:sp>
        <p:nvSpPr>
          <p:cNvPr id="5205" name="Title Text"/>
          <p:cNvSpPr txBox="1">
            <a:spLocks noGrp="1"/>
          </p:cNvSpPr>
          <p:nvPr>
            <p:ph type="title"/>
          </p:nvPr>
        </p:nvSpPr>
        <p:spPr>
          <a:xfrm>
            <a:off x="0" y="304800"/>
            <a:ext cx="9144000" cy="1143000"/>
          </a:xfrm>
          <a:prstGeom prst="rect">
            <a:avLst/>
          </a:prstGeom>
        </p:spPr>
        <p:txBody>
          <a:bodyPr/>
          <a:lstStyle>
            <a:lvl1pPr>
              <a:defRPr b="1"/>
            </a:lvl1pPr>
          </a:lstStyle>
          <a:p>
            <a:r>
              <a:t>Title Text</a:t>
            </a:r>
          </a:p>
        </p:txBody>
      </p:sp>
      <p:sp>
        <p:nvSpPr>
          <p:cNvPr id="5206" name="Slide Number"/>
          <p:cNvSpPr txBox="1">
            <a:spLocks noGrp="1"/>
          </p:cNvSpPr>
          <p:nvPr>
            <p:ph type="sldNum" sz="quarter" idx="2"/>
          </p:nvPr>
        </p:nvSpPr>
        <p:spPr>
          <a:xfrm>
            <a:off x="8176259" y="6289675"/>
            <a:ext cx="281941" cy="287087"/>
          </a:xfrm>
          <a:prstGeom prst="rect">
            <a:avLst/>
          </a:prstGeom>
        </p:spPr>
        <p:txBody>
          <a:bodyPr/>
          <a:lstStyle>
            <a:lvl1pPr>
              <a:spcBef>
                <a:spcPts val="800"/>
              </a:spcBef>
              <a:defRPr sz="1400">
                <a:solidFill>
                  <a:srgbClr val="003300"/>
                </a:solidFill>
                <a:latin typeface="Times New Roman"/>
                <a:ea typeface="Times New Roman"/>
                <a:cs typeface="Times New Roman"/>
                <a:sym typeface="Times New Roman"/>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2565250213"/>
      </p:ext>
    </p:extLst>
  </p:cSld>
  <p:clrMapOvr>
    <a:masterClrMapping/>
  </p:clrMapOvr>
  <p:transition spd="med"/>
</p:sldLayout>
</file>

<file path=ppt/slideLayouts/slideLayout468.xml><?xml version="1.0" encoding="utf-8"?>
<p:sldLayout xmlns:a="http://schemas.openxmlformats.org/drawingml/2006/main" xmlns:r="http://schemas.openxmlformats.org/officeDocument/2006/relationships" xmlns:p="http://schemas.openxmlformats.org/presentationml/2006/main" showMasterSp="0" type="tx">
  <p:cSld name="21_Blank">
    <p:bg>
      <p:bgPr>
        <a:solidFill>
          <a:srgbClr val="F1F7E9"/>
        </a:solidFill>
        <a:effectLst/>
      </p:bgPr>
    </p:bg>
    <p:spTree>
      <p:nvGrpSpPr>
        <p:cNvPr id="1" name=""/>
        <p:cNvGrpSpPr/>
        <p:nvPr/>
      </p:nvGrpSpPr>
      <p:grpSpPr>
        <a:xfrm>
          <a:off x="0" y="0"/>
          <a:ext cx="0" cy="0"/>
          <a:chOff x="0" y="0"/>
          <a:chExt cx="0" cy="0"/>
        </a:xfrm>
      </p:grpSpPr>
      <p:sp>
        <p:nvSpPr>
          <p:cNvPr id="5213" name="Line 2"/>
          <p:cNvSpPr/>
          <p:nvPr/>
        </p:nvSpPr>
        <p:spPr>
          <a:xfrm>
            <a:off x="0" y="1524000"/>
            <a:ext cx="9144001" cy="1589"/>
          </a:xfrm>
          <a:prstGeom prst="line">
            <a:avLst/>
          </a:prstGeom>
          <a:ln w="19050">
            <a:solidFill>
              <a:srgbClr val="366B1B"/>
            </a:solidFill>
          </a:ln>
        </p:spPr>
        <p:txBody>
          <a:bodyPr lIns="45719" rIns="45719"/>
          <a:lstStyle/>
          <a:p>
            <a:pPr>
              <a:defRPr>
                <a:solidFill>
                  <a:srgbClr val="FFFFFF"/>
                </a:solidFill>
              </a:defRPr>
            </a:pPr>
            <a:endParaRPr/>
          </a:p>
        </p:txBody>
      </p:sp>
      <p:sp>
        <p:nvSpPr>
          <p:cNvPr id="5214" name="Rectangle 3"/>
          <p:cNvSpPr/>
          <p:nvPr/>
        </p:nvSpPr>
        <p:spPr>
          <a:xfrm>
            <a:off x="0" y="6400800"/>
            <a:ext cx="9144000" cy="152400"/>
          </a:xfrm>
          <a:prstGeom prst="rect">
            <a:avLst/>
          </a:prstGeom>
          <a:gradFill>
            <a:gsLst>
              <a:gs pos="0">
                <a:srgbClr val="F1F7E9"/>
              </a:gs>
              <a:gs pos="100000">
                <a:srgbClr val="8DBA76"/>
              </a:gs>
            </a:gsLst>
            <a:lin ang="5400000"/>
          </a:gradFill>
          <a:ln w="12700">
            <a:miter lim="400000"/>
          </a:ln>
        </p:spPr>
        <p:txBody>
          <a:bodyPr lIns="45719" rIns="45719" anchor="ctr"/>
          <a:lstStyle/>
          <a:p>
            <a:pPr defTabSz="914400">
              <a:defRPr sz="2400">
                <a:solidFill>
                  <a:srgbClr val="003300"/>
                </a:solidFill>
                <a:latin typeface="Times New Roman"/>
                <a:ea typeface="Times New Roman"/>
                <a:cs typeface="Times New Roman"/>
                <a:sym typeface="Times New Roman"/>
              </a:defRPr>
            </a:pPr>
            <a:endParaRPr/>
          </a:p>
        </p:txBody>
      </p:sp>
      <p:sp>
        <p:nvSpPr>
          <p:cNvPr id="5215" name="Rectangle 4"/>
          <p:cNvSpPr/>
          <p:nvPr/>
        </p:nvSpPr>
        <p:spPr>
          <a:xfrm>
            <a:off x="0" y="0"/>
            <a:ext cx="9144000" cy="1524000"/>
          </a:xfrm>
          <a:prstGeom prst="rect">
            <a:avLst/>
          </a:prstGeom>
          <a:blipFill>
            <a:blip r:embed="rId2"/>
          </a:blipFill>
          <a:ln w="12700">
            <a:miter lim="400000"/>
          </a:ln>
        </p:spPr>
        <p:txBody>
          <a:bodyPr lIns="45719" rIns="45719" anchor="ctr"/>
          <a:lstStyle/>
          <a:p>
            <a:pPr defTabSz="914400">
              <a:defRPr sz="2400">
                <a:solidFill>
                  <a:srgbClr val="003300"/>
                </a:solidFill>
                <a:latin typeface="Times New Roman"/>
                <a:ea typeface="Times New Roman"/>
                <a:cs typeface="Times New Roman"/>
                <a:sym typeface="Times New Roman"/>
              </a:defRPr>
            </a:pPr>
            <a:endParaRPr/>
          </a:p>
        </p:txBody>
      </p:sp>
      <p:sp>
        <p:nvSpPr>
          <p:cNvPr id="5216" name="Rectangle 5"/>
          <p:cNvSpPr/>
          <p:nvPr/>
        </p:nvSpPr>
        <p:spPr>
          <a:xfrm>
            <a:off x="0" y="6553200"/>
            <a:ext cx="9144000" cy="304800"/>
          </a:xfrm>
          <a:prstGeom prst="rect">
            <a:avLst/>
          </a:prstGeom>
          <a:blipFill>
            <a:blip r:embed="rId2"/>
          </a:blipFill>
          <a:ln w="12700">
            <a:miter lim="400000"/>
          </a:ln>
        </p:spPr>
        <p:txBody>
          <a:bodyPr lIns="45719" rIns="45719" anchor="ctr"/>
          <a:lstStyle/>
          <a:p>
            <a:pPr defTabSz="914400">
              <a:defRPr sz="2400">
                <a:solidFill>
                  <a:srgbClr val="003300"/>
                </a:solidFill>
                <a:latin typeface="Times New Roman"/>
                <a:ea typeface="Times New Roman"/>
                <a:cs typeface="Times New Roman"/>
                <a:sym typeface="Times New Roman"/>
              </a:defRPr>
            </a:pPr>
            <a:endParaRPr/>
          </a:p>
        </p:txBody>
      </p:sp>
      <p:sp>
        <p:nvSpPr>
          <p:cNvPr id="5217" name="Line 6"/>
          <p:cNvSpPr/>
          <p:nvPr/>
        </p:nvSpPr>
        <p:spPr>
          <a:xfrm>
            <a:off x="0" y="6553200"/>
            <a:ext cx="9144001" cy="1589"/>
          </a:xfrm>
          <a:prstGeom prst="line">
            <a:avLst/>
          </a:prstGeom>
          <a:ln w="19050">
            <a:solidFill>
              <a:srgbClr val="366B1B"/>
            </a:solidFill>
          </a:ln>
        </p:spPr>
        <p:txBody>
          <a:bodyPr lIns="45719" rIns="45719"/>
          <a:lstStyle/>
          <a:p>
            <a:pPr>
              <a:defRPr>
                <a:solidFill>
                  <a:srgbClr val="FFFFFF"/>
                </a:solidFill>
              </a:defRPr>
            </a:pPr>
            <a:endParaRPr/>
          </a:p>
        </p:txBody>
      </p:sp>
      <p:sp>
        <p:nvSpPr>
          <p:cNvPr id="5218" name="Rectangle 7"/>
          <p:cNvSpPr/>
          <p:nvPr/>
        </p:nvSpPr>
        <p:spPr>
          <a:xfrm>
            <a:off x="609600" y="533400"/>
            <a:ext cx="8534400" cy="685800"/>
          </a:xfrm>
          <a:prstGeom prst="rect">
            <a:avLst/>
          </a:prstGeom>
          <a:solidFill>
            <a:srgbClr val="808000">
              <a:alpha val="50195"/>
            </a:srgbClr>
          </a:solidFill>
          <a:ln w="12700">
            <a:miter lim="400000"/>
          </a:ln>
        </p:spPr>
        <p:txBody>
          <a:bodyPr lIns="45719" rIns="45719" anchor="ctr"/>
          <a:lstStyle/>
          <a:p>
            <a:pPr defTabSz="914400">
              <a:defRPr sz="2400">
                <a:solidFill>
                  <a:srgbClr val="003300"/>
                </a:solidFill>
                <a:latin typeface="Times New Roman"/>
                <a:ea typeface="Times New Roman"/>
                <a:cs typeface="Times New Roman"/>
                <a:sym typeface="Times New Roman"/>
              </a:defRPr>
            </a:pPr>
            <a:endParaRPr/>
          </a:p>
        </p:txBody>
      </p:sp>
      <p:sp>
        <p:nvSpPr>
          <p:cNvPr id="5219" name="Slide Number"/>
          <p:cNvSpPr txBox="1">
            <a:spLocks noGrp="1"/>
          </p:cNvSpPr>
          <p:nvPr>
            <p:ph type="sldNum" sz="quarter" idx="2"/>
          </p:nvPr>
        </p:nvSpPr>
        <p:spPr>
          <a:xfrm>
            <a:off x="8176259" y="6289675"/>
            <a:ext cx="281941" cy="287087"/>
          </a:xfrm>
          <a:prstGeom prst="rect">
            <a:avLst/>
          </a:prstGeom>
        </p:spPr>
        <p:txBody>
          <a:bodyPr/>
          <a:lstStyle>
            <a:lvl1pPr>
              <a:spcBef>
                <a:spcPts val="800"/>
              </a:spcBef>
              <a:defRPr sz="1400">
                <a:solidFill>
                  <a:srgbClr val="003300"/>
                </a:solidFill>
                <a:latin typeface="Times New Roman"/>
                <a:ea typeface="Times New Roman"/>
                <a:cs typeface="Times New Roman"/>
                <a:sym typeface="Times New Roman"/>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3769408875"/>
      </p:ext>
    </p:extLst>
  </p:cSld>
  <p:clrMapOvr>
    <a:masterClrMapping/>
  </p:clrMapOvr>
  <p:transition spd="med"/>
</p:sldLayout>
</file>

<file path=ppt/slideLayouts/slideLayout469.xml><?xml version="1.0" encoding="utf-8"?>
<p:sldLayout xmlns:a="http://schemas.openxmlformats.org/drawingml/2006/main" xmlns:r="http://schemas.openxmlformats.org/officeDocument/2006/relationships" xmlns:p="http://schemas.openxmlformats.org/presentationml/2006/main" showMasterSp="0" type="tx">
  <p:cSld name="20_Content with Caption">
    <p:bg>
      <p:bgPr>
        <a:solidFill>
          <a:srgbClr val="F1F7E9"/>
        </a:solidFill>
        <a:effectLst/>
      </p:bgPr>
    </p:bg>
    <p:spTree>
      <p:nvGrpSpPr>
        <p:cNvPr id="1" name=""/>
        <p:cNvGrpSpPr/>
        <p:nvPr/>
      </p:nvGrpSpPr>
      <p:grpSpPr>
        <a:xfrm>
          <a:off x="0" y="0"/>
          <a:ext cx="0" cy="0"/>
          <a:chOff x="0" y="0"/>
          <a:chExt cx="0" cy="0"/>
        </a:xfrm>
      </p:grpSpPr>
      <p:sp>
        <p:nvSpPr>
          <p:cNvPr id="5226" name="Line 2"/>
          <p:cNvSpPr/>
          <p:nvPr/>
        </p:nvSpPr>
        <p:spPr>
          <a:xfrm>
            <a:off x="0" y="1524000"/>
            <a:ext cx="9144001" cy="1589"/>
          </a:xfrm>
          <a:prstGeom prst="line">
            <a:avLst/>
          </a:prstGeom>
          <a:ln w="19050">
            <a:solidFill>
              <a:srgbClr val="366B1B"/>
            </a:solidFill>
          </a:ln>
        </p:spPr>
        <p:txBody>
          <a:bodyPr lIns="45719" rIns="45719"/>
          <a:lstStyle/>
          <a:p>
            <a:pPr>
              <a:defRPr>
                <a:solidFill>
                  <a:srgbClr val="FFFFFF"/>
                </a:solidFill>
              </a:defRPr>
            </a:pPr>
            <a:endParaRPr/>
          </a:p>
        </p:txBody>
      </p:sp>
      <p:sp>
        <p:nvSpPr>
          <p:cNvPr id="5227" name="Rectangle 3"/>
          <p:cNvSpPr/>
          <p:nvPr/>
        </p:nvSpPr>
        <p:spPr>
          <a:xfrm>
            <a:off x="0" y="6400800"/>
            <a:ext cx="9144000" cy="152400"/>
          </a:xfrm>
          <a:prstGeom prst="rect">
            <a:avLst/>
          </a:prstGeom>
          <a:gradFill>
            <a:gsLst>
              <a:gs pos="0">
                <a:srgbClr val="F1F7E9"/>
              </a:gs>
              <a:gs pos="100000">
                <a:srgbClr val="8DBA76"/>
              </a:gs>
            </a:gsLst>
            <a:lin ang="5400000"/>
          </a:gradFill>
          <a:ln w="12700">
            <a:miter lim="400000"/>
          </a:ln>
        </p:spPr>
        <p:txBody>
          <a:bodyPr lIns="45719" rIns="45719" anchor="ctr"/>
          <a:lstStyle/>
          <a:p>
            <a:pPr defTabSz="914400">
              <a:defRPr sz="2400">
                <a:solidFill>
                  <a:srgbClr val="003300"/>
                </a:solidFill>
                <a:latin typeface="Times New Roman"/>
                <a:ea typeface="Times New Roman"/>
                <a:cs typeface="Times New Roman"/>
                <a:sym typeface="Times New Roman"/>
              </a:defRPr>
            </a:pPr>
            <a:endParaRPr/>
          </a:p>
        </p:txBody>
      </p:sp>
      <p:sp>
        <p:nvSpPr>
          <p:cNvPr id="5228" name="Rectangle 4"/>
          <p:cNvSpPr/>
          <p:nvPr/>
        </p:nvSpPr>
        <p:spPr>
          <a:xfrm>
            <a:off x="0" y="0"/>
            <a:ext cx="9144000" cy="1524000"/>
          </a:xfrm>
          <a:prstGeom prst="rect">
            <a:avLst/>
          </a:prstGeom>
          <a:blipFill>
            <a:blip r:embed="rId2"/>
          </a:blipFill>
          <a:ln w="12700">
            <a:miter lim="400000"/>
          </a:ln>
        </p:spPr>
        <p:txBody>
          <a:bodyPr lIns="45719" rIns="45719" anchor="ctr"/>
          <a:lstStyle/>
          <a:p>
            <a:pPr defTabSz="914400">
              <a:defRPr sz="2400">
                <a:solidFill>
                  <a:srgbClr val="003300"/>
                </a:solidFill>
                <a:latin typeface="Times New Roman"/>
                <a:ea typeface="Times New Roman"/>
                <a:cs typeface="Times New Roman"/>
                <a:sym typeface="Times New Roman"/>
              </a:defRPr>
            </a:pPr>
            <a:endParaRPr/>
          </a:p>
        </p:txBody>
      </p:sp>
      <p:sp>
        <p:nvSpPr>
          <p:cNvPr id="5229" name="Rectangle 5"/>
          <p:cNvSpPr/>
          <p:nvPr/>
        </p:nvSpPr>
        <p:spPr>
          <a:xfrm>
            <a:off x="0" y="6553200"/>
            <a:ext cx="9144000" cy="304800"/>
          </a:xfrm>
          <a:prstGeom prst="rect">
            <a:avLst/>
          </a:prstGeom>
          <a:blipFill>
            <a:blip r:embed="rId2"/>
          </a:blipFill>
          <a:ln w="12700">
            <a:miter lim="400000"/>
          </a:ln>
        </p:spPr>
        <p:txBody>
          <a:bodyPr lIns="45719" rIns="45719" anchor="ctr"/>
          <a:lstStyle/>
          <a:p>
            <a:pPr defTabSz="914400">
              <a:defRPr sz="2400">
                <a:solidFill>
                  <a:srgbClr val="003300"/>
                </a:solidFill>
                <a:latin typeface="Times New Roman"/>
                <a:ea typeface="Times New Roman"/>
                <a:cs typeface="Times New Roman"/>
                <a:sym typeface="Times New Roman"/>
              </a:defRPr>
            </a:pPr>
            <a:endParaRPr/>
          </a:p>
        </p:txBody>
      </p:sp>
      <p:sp>
        <p:nvSpPr>
          <p:cNvPr id="5230" name="Line 6"/>
          <p:cNvSpPr/>
          <p:nvPr/>
        </p:nvSpPr>
        <p:spPr>
          <a:xfrm>
            <a:off x="0" y="6553200"/>
            <a:ext cx="9144001" cy="1589"/>
          </a:xfrm>
          <a:prstGeom prst="line">
            <a:avLst/>
          </a:prstGeom>
          <a:ln w="19050">
            <a:solidFill>
              <a:srgbClr val="366B1B"/>
            </a:solidFill>
          </a:ln>
        </p:spPr>
        <p:txBody>
          <a:bodyPr lIns="45719" rIns="45719"/>
          <a:lstStyle/>
          <a:p>
            <a:pPr>
              <a:defRPr>
                <a:solidFill>
                  <a:srgbClr val="FFFFFF"/>
                </a:solidFill>
              </a:defRPr>
            </a:pPr>
            <a:endParaRPr/>
          </a:p>
        </p:txBody>
      </p:sp>
      <p:sp>
        <p:nvSpPr>
          <p:cNvPr id="5231" name="Rectangle 7"/>
          <p:cNvSpPr/>
          <p:nvPr/>
        </p:nvSpPr>
        <p:spPr>
          <a:xfrm>
            <a:off x="609600" y="533400"/>
            <a:ext cx="8534400" cy="685800"/>
          </a:xfrm>
          <a:prstGeom prst="rect">
            <a:avLst/>
          </a:prstGeom>
          <a:solidFill>
            <a:srgbClr val="808000">
              <a:alpha val="50195"/>
            </a:srgbClr>
          </a:solidFill>
          <a:ln w="12700">
            <a:miter lim="400000"/>
          </a:ln>
        </p:spPr>
        <p:txBody>
          <a:bodyPr lIns="45719" rIns="45719" anchor="ctr"/>
          <a:lstStyle/>
          <a:p>
            <a:pPr defTabSz="914400">
              <a:defRPr sz="2400">
                <a:solidFill>
                  <a:srgbClr val="003300"/>
                </a:solidFill>
                <a:latin typeface="Times New Roman"/>
                <a:ea typeface="Times New Roman"/>
                <a:cs typeface="Times New Roman"/>
                <a:sym typeface="Times New Roman"/>
              </a:defRPr>
            </a:pPr>
            <a:endParaRPr/>
          </a:p>
        </p:txBody>
      </p:sp>
      <p:sp>
        <p:nvSpPr>
          <p:cNvPr id="5232" name="Title Text"/>
          <p:cNvSpPr txBox="1">
            <a:spLocks noGrp="1"/>
          </p:cNvSpPr>
          <p:nvPr>
            <p:ph type="title"/>
          </p:nvPr>
        </p:nvSpPr>
        <p:spPr>
          <a:xfrm>
            <a:off x="457200" y="273050"/>
            <a:ext cx="3008314" cy="1162050"/>
          </a:xfrm>
          <a:prstGeom prst="rect">
            <a:avLst/>
          </a:prstGeom>
        </p:spPr>
        <p:txBody>
          <a:bodyPr anchor="b"/>
          <a:lstStyle>
            <a:lvl1pPr algn="l">
              <a:defRPr sz="2000" b="1"/>
            </a:lvl1pPr>
          </a:lstStyle>
          <a:p>
            <a:r>
              <a:t>Title Text</a:t>
            </a:r>
          </a:p>
        </p:txBody>
      </p:sp>
      <p:sp>
        <p:nvSpPr>
          <p:cNvPr id="5233" name="Body Level One…"/>
          <p:cNvSpPr txBox="1">
            <a:spLocks noGrp="1"/>
          </p:cNvSpPr>
          <p:nvPr>
            <p:ph type="body" idx="1"/>
          </p:nvPr>
        </p:nvSpPr>
        <p:spPr>
          <a:xfrm>
            <a:off x="3575050" y="273050"/>
            <a:ext cx="5111750" cy="5853113"/>
          </a:xfrm>
          <a:prstGeom prst="rect">
            <a:avLst/>
          </a:prstGeom>
        </p:spPr>
        <p:txBody>
          <a:bodyPr/>
          <a:lstStyle>
            <a:lvl1pPr>
              <a:buClr>
                <a:srgbClr val="808000"/>
              </a:buClr>
              <a:buSzPct val="100000"/>
              <a:buChar char="•"/>
              <a:defRPr b="1">
                <a:solidFill>
                  <a:srgbClr val="F1F7E9"/>
                </a:solidFill>
              </a:defRPr>
            </a:lvl1pPr>
            <a:lvl2pPr>
              <a:buClr>
                <a:srgbClr val="808000"/>
              </a:buClr>
              <a:buSzPct val="100000"/>
              <a:buChar char="–"/>
              <a:defRPr b="1">
                <a:solidFill>
                  <a:srgbClr val="F1F7E9"/>
                </a:solidFill>
              </a:defRPr>
            </a:lvl2pPr>
            <a:lvl3pPr>
              <a:buClr>
                <a:srgbClr val="808000"/>
              </a:buClr>
              <a:buSzPct val="100000"/>
              <a:buChar char="•"/>
              <a:defRPr b="1">
                <a:solidFill>
                  <a:srgbClr val="F1F7E9"/>
                </a:solidFill>
              </a:defRPr>
            </a:lvl3pPr>
            <a:lvl4pPr>
              <a:buClr>
                <a:srgbClr val="808000"/>
              </a:buClr>
              <a:buSzPct val="100000"/>
              <a:buChar char="–"/>
              <a:defRPr b="1">
                <a:solidFill>
                  <a:srgbClr val="F1F7E9"/>
                </a:solidFill>
              </a:defRPr>
            </a:lvl4pPr>
            <a:lvl5pPr>
              <a:buClr>
                <a:srgbClr val="808000"/>
              </a:buClr>
              <a:buSzPct val="100000"/>
              <a:buChar char="»"/>
              <a:defRPr b="1">
                <a:solidFill>
                  <a:srgbClr val="F1F7E9"/>
                </a:solidFill>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5234" name="Text Placeholder 3"/>
          <p:cNvSpPr>
            <a:spLocks noGrp="1"/>
          </p:cNvSpPr>
          <p:nvPr>
            <p:ph type="body" sz="half" idx="21"/>
          </p:nvPr>
        </p:nvSpPr>
        <p:spPr>
          <a:xfrm>
            <a:off x="457199" y="1435100"/>
            <a:ext cx="3008315" cy="4691063"/>
          </a:xfrm>
          <a:prstGeom prst="rect">
            <a:avLst/>
          </a:prstGeom>
        </p:spPr>
        <p:txBody>
          <a:bodyPr/>
          <a:lstStyle/>
          <a:p>
            <a:pPr marL="0" indent="0">
              <a:spcBef>
                <a:spcPts val="300"/>
              </a:spcBef>
              <a:buClrTx/>
              <a:buSzTx/>
              <a:buNone/>
              <a:defRPr sz="1400" b="1">
                <a:solidFill>
                  <a:srgbClr val="F1F7E9"/>
                </a:solidFill>
                <a:effectLst/>
              </a:defRPr>
            </a:pPr>
            <a:endParaRPr/>
          </a:p>
        </p:txBody>
      </p:sp>
      <p:sp>
        <p:nvSpPr>
          <p:cNvPr id="5235" name="Slide Number"/>
          <p:cNvSpPr txBox="1">
            <a:spLocks noGrp="1"/>
          </p:cNvSpPr>
          <p:nvPr>
            <p:ph type="sldNum" sz="quarter" idx="2"/>
          </p:nvPr>
        </p:nvSpPr>
        <p:spPr>
          <a:xfrm>
            <a:off x="8176259" y="6289675"/>
            <a:ext cx="281941" cy="287087"/>
          </a:xfrm>
          <a:prstGeom prst="rect">
            <a:avLst/>
          </a:prstGeom>
        </p:spPr>
        <p:txBody>
          <a:bodyPr/>
          <a:lstStyle>
            <a:lvl1pPr>
              <a:spcBef>
                <a:spcPts val="800"/>
              </a:spcBef>
              <a:defRPr sz="1400">
                <a:solidFill>
                  <a:srgbClr val="003300"/>
                </a:solidFill>
                <a:latin typeface="Times New Roman"/>
                <a:ea typeface="Times New Roman"/>
                <a:cs typeface="Times New Roman"/>
                <a:sym typeface="Times New Roman"/>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3170149239"/>
      </p:ext>
    </p:extLst>
  </p:cSld>
  <p:clrMapOvr>
    <a:masterClrMapping/>
  </p:clrMapOvr>
  <p:transition spd="med"/>
</p:sldLayout>
</file>

<file path=ppt/slideLayouts/slideLayout4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59">
            <a:extLst>
              <a:ext uri="{FF2B5EF4-FFF2-40B4-BE49-F238E27FC236}">
                <a16:creationId xmlns:a16="http://schemas.microsoft.com/office/drawing/2014/main" id="{9DA0B880-B997-F046-B7F4-4395E0028394}"/>
              </a:ext>
            </a:extLst>
          </p:cNvPr>
          <p:cNvSpPr>
            <a:spLocks noGrp="1" noChangeArrowheads="1"/>
          </p:cNvSpPr>
          <p:nvPr>
            <p:ph type="dt" sz="half" idx="10"/>
          </p:nvPr>
        </p:nvSpPr>
        <p:spPr>
          <a:ln/>
        </p:spPr>
        <p:txBody>
          <a:bodyPr/>
          <a:lstStyle>
            <a:lvl1pPr>
              <a:defRPr/>
            </a:lvl1pPr>
          </a:lstStyle>
          <a:p>
            <a:pPr>
              <a:defRPr/>
            </a:pPr>
            <a:endParaRPr lang="en-US"/>
          </a:p>
        </p:txBody>
      </p:sp>
      <p:sp>
        <p:nvSpPr>
          <p:cNvPr id="5" name="Rectangle 60">
            <a:extLst>
              <a:ext uri="{FF2B5EF4-FFF2-40B4-BE49-F238E27FC236}">
                <a16:creationId xmlns:a16="http://schemas.microsoft.com/office/drawing/2014/main" id="{19E8FAA3-D4CE-4141-B919-53A3FD0DE168}"/>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61">
            <a:extLst>
              <a:ext uri="{FF2B5EF4-FFF2-40B4-BE49-F238E27FC236}">
                <a16:creationId xmlns:a16="http://schemas.microsoft.com/office/drawing/2014/main" id="{D8C5C9AD-EBD7-9B48-9E6E-E6A6053CC639}"/>
              </a:ext>
            </a:extLst>
          </p:cNvPr>
          <p:cNvSpPr>
            <a:spLocks noGrp="1" noChangeArrowheads="1"/>
          </p:cNvSpPr>
          <p:nvPr>
            <p:ph type="sldNum" sz="quarter" idx="12"/>
          </p:nvPr>
        </p:nvSpPr>
        <p:spPr>
          <a:ln/>
        </p:spPr>
        <p:txBody>
          <a:bodyPr/>
          <a:lstStyle>
            <a:lvl1pPr>
              <a:defRPr/>
            </a:lvl1pPr>
          </a:lstStyle>
          <a:p>
            <a:fld id="{97EBA46C-1880-644E-8410-538D59F6CCEA}" type="slidenum">
              <a:rPr lang="en-US" altLang="en-US"/>
              <a:pPr/>
              <a:t>‹#›</a:t>
            </a:fld>
            <a:endParaRPr lang="en-US" altLang="en-US"/>
          </a:p>
        </p:txBody>
      </p:sp>
    </p:spTree>
    <p:extLst>
      <p:ext uri="{BB962C8B-B14F-4D97-AF65-F5344CB8AC3E}">
        <p14:creationId xmlns:p14="http://schemas.microsoft.com/office/powerpoint/2010/main" val="1720623133"/>
      </p:ext>
    </p:extLst>
  </p:cSld>
  <p:clrMapOvr>
    <a:masterClrMapping/>
  </p:clrMapOvr>
</p:sldLayout>
</file>

<file path=ppt/slideLayouts/slideLayout470.xml><?xml version="1.0" encoding="utf-8"?>
<p:sldLayout xmlns:a="http://schemas.openxmlformats.org/drawingml/2006/main" xmlns:r="http://schemas.openxmlformats.org/officeDocument/2006/relationships" xmlns:p="http://schemas.openxmlformats.org/presentationml/2006/main" showMasterSp="0" type="tx">
  <p:cSld name="20_Picture with Caption">
    <p:bg>
      <p:bgPr>
        <a:solidFill>
          <a:srgbClr val="F1F7E9"/>
        </a:solidFill>
        <a:effectLst/>
      </p:bgPr>
    </p:bg>
    <p:spTree>
      <p:nvGrpSpPr>
        <p:cNvPr id="1" name=""/>
        <p:cNvGrpSpPr/>
        <p:nvPr/>
      </p:nvGrpSpPr>
      <p:grpSpPr>
        <a:xfrm>
          <a:off x="0" y="0"/>
          <a:ext cx="0" cy="0"/>
          <a:chOff x="0" y="0"/>
          <a:chExt cx="0" cy="0"/>
        </a:xfrm>
      </p:grpSpPr>
      <p:sp>
        <p:nvSpPr>
          <p:cNvPr id="5242" name="Line 2"/>
          <p:cNvSpPr/>
          <p:nvPr/>
        </p:nvSpPr>
        <p:spPr>
          <a:xfrm>
            <a:off x="0" y="1524000"/>
            <a:ext cx="9144001" cy="1589"/>
          </a:xfrm>
          <a:prstGeom prst="line">
            <a:avLst/>
          </a:prstGeom>
          <a:ln w="19050">
            <a:solidFill>
              <a:srgbClr val="366B1B"/>
            </a:solidFill>
          </a:ln>
        </p:spPr>
        <p:txBody>
          <a:bodyPr lIns="45719" rIns="45719"/>
          <a:lstStyle/>
          <a:p>
            <a:pPr>
              <a:defRPr>
                <a:solidFill>
                  <a:srgbClr val="FFFFFF"/>
                </a:solidFill>
              </a:defRPr>
            </a:pPr>
            <a:endParaRPr/>
          </a:p>
        </p:txBody>
      </p:sp>
      <p:sp>
        <p:nvSpPr>
          <p:cNvPr id="5243" name="Rectangle 3"/>
          <p:cNvSpPr/>
          <p:nvPr/>
        </p:nvSpPr>
        <p:spPr>
          <a:xfrm>
            <a:off x="0" y="6400800"/>
            <a:ext cx="9144000" cy="152400"/>
          </a:xfrm>
          <a:prstGeom prst="rect">
            <a:avLst/>
          </a:prstGeom>
          <a:gradFill>
            <a:gsLst>
              <a:gs pos="0">
                <a:srgbClr val="F1F7E9"/>
              </a:gs>
              <a:gs pos="100000">
                <a:srgbClr val="8DBA76"/>
              </a:gs>
            </a:gsLst>
            <a:lin ang="5400000"/>
          </a:gradFill>
          <a:ln w="12700">
            <a:miter lim="400000"/>
          </a:ln>
        </p:spPr>
        <p:txBody>
          <a:bodyPr lIns="45719" rIns="45719" anchor="ctr"/>
          <a:lstStyle/>
          <a:p>
            <a:pPr defTabSz="914400">
              <a:defRPr sz="2400">
                <a:solidFill>
                  <a:srgbClr val="003300"/>
                </a:solidFill>
                <a:latin typeface="Times New Roman"/>
                <a:ea typeface="Times New Roman"/>
                <a:cs typeface="Times New Roman"/>
                <a:sym typeface="Times New Roman"/>
              </a:defRPr>
            </a:pPr>
            <a:endParaRPr/>
          </a:p>
        </p:txBody>
      </p:sp>
      <p:sp>
        <p:nvSpPr>
          <p:cNvPr id="5244" name="Rectangle 4"/>
          <p:cNvSpPr/>
          <p:nvPr/>
        </p:nvSpPr>
        <p:spPr>
          <a:xfrm>
            <a:off x="0" y="0"/>
            <a:ext cx="9144000" cy="1524000"/>
          </a:xfrm>
          <a:prstGeom prst="rect">
            <a:avLst/>
          </a:prstGeom>
          <a:blipFill>
            <a:blip r:embed="rId2"/>
          </a:blipFill>
          <a:ln w="12700">
            <a:miter lim="400000"/>
          </a:ln>
        </p:spPr>
        <p:txBody>
          <a:bodyPr lIns="45719" rIns="45719" anchor="ctr"/>
          <a:lstStyle/>
          <a:p>
            <a:pPr defTabSz="914400">
              <a:defRPr sz="2400">
                <a:solidFill>
                  <a:srgbClr val="003300"/>
                </a:solidFill>
                <a:latin typeface="Times New Roman"/>
                <a:ea typeface="Times New Roman"/>
                <a:cs typeface="Times New Roman"/>
                <a:sym typeface="Times New Roman"/>
              </a:defRPr>
            </a:pPr>
            <a:endParaRPr/>
          </a:p>
        </p:txBody>
      </p:sp>
      <p:sp>
        <p:nvSpPr>
          <p:cNvPr id="5245" name="Rectangle 5"/>
          <p:cNvSpPr/>
          <p:nvPr/>
        </p:nvSpPr>
        <p:spPr>
          <a:xfrm>
            <a:off x="0" y="6553200"/>
            <a:ext cx="9144000" cy="304800"/>
          </a:xfrm>
          <a:prstGeom prst="rect">
            <a:avLst/>
          </a:prstGeom>
          <a:blipFill>
            <a:blip r:embed="rId2"/>
          </a:blipFill>
          <a:ln w="12700">
            <a:miter lim="400000"/>
          </a:ln>
        </p:spPr>
        <p:txBody>
          <a:bodyPr lIns="45719" rIns="45719" anchor="ctr"/>
          <a:lstStyle/>
          <a:p>
            <a:pPr defTabSz="914400">
              <a:defRPr sz="2400">
                <a:solidFill>
                  <a:srgbClr val="003300"/>
                </a:solidFill>
                <a:latin typeface="Times New Roman"/>
                <a:ea typeface="Times New Roman"/>
                <a:cs typeface="Times New Roman"/>
                <a:sym typeface="Times New Roman"/>
              </a:defRPr>
            </a:pPr>
            <a:endParaRPr/>
          </a:p>
        </p:txBody>
      </p:sp>
      <p:sp>
        <p:nvSpPr>
          <p:cNvPr id="5246" name="Line 6"/>
          <p:cNvSpPr/>
          <p:nvPr/>
        </p:nvSpPr>
        <p:spPr>
          <a:xfrm>
            <a:off x="0" y="6553200"/>
            <a:ext cx="9144001" cy="1589"/>
          </a:xfrm>
          <a:prstGeom prst="line">
            <a:avLst/>
          </a:prstGeom>
          <a:ln w="19050">
            <a:solidFill>
              <a:srgbClr val="366B1B"/>
            </a:solidFill>
          </a:ln>
        </p:spPr>
        <p:txBody>
          <a:bodyPr lIns="45719" rIns="45719"/>
          <a:lstStyle/>
          <a:p>
            <a:pPr>
              <a:defRPr>
                <a:solidFill>
                  <a:srgbClr val="FFFFFF"/>
                </a:solidFill>
              </a:defRPr>
            </a:pPr>
            <a:endParaRPr/>
          </a:p>
        </p:txBody>
      </p:sp>
      <p:sp>
        <p:nvSpPr>
          <p:cNvPr id="5247" name="Rectangle 7"/>
          <p:cNvSpPr/>
          <p:nvPr/>
        </p:nvSpPr>
        <p:spPr>
          <a:xfrm>
            <a:off x="609600" y="533400"/>
            <a:ext cx="8534400" cy="685800"/>
          </a:xfrm>
          <a:prstGeom prst="rect">
            <a:avLst/>
          </a:prstGeom>
          <a:solidFill>
            <a:srgbClr val="808000">
              <a:alpha val="50195"/>
            </a:srgbClr>
          </a:solidFill>
          <a:ln w="12700">
            <a:miter lim="400000"/>
          </a:ln>
        </p:spPr>
        <p:txBody>
          <a:bodyPr lIns="45719" rIns="45719" anchor="ctr"/>
          <a:lstStyle/>
          <a:p>
            <a:pPr defTabSz="914400">
              <a:defRPr sz="2400">
                <a:solidFill>
                  <a:srgbClr val="003300"/>
                </a:solidFill>
                <a:latin typeface="Times New Roman"/>
                <a:ea typeface="Times New Roman"/>
                <a:cs typeface="Times New Roman"/>
                <a:sym typeface="Times New Roman"/>
              </a:defRPr>
            </a:pPr>
            <a:endParaRPr/>
          </a:p>
        </p:txBody>
      </p:sp>
      <p:sp>
        <p:nvSpPr>
          <p:cNvPr id="5248" name="Title Text"/>
          <p:cNvSpPr txBox="1">
            <a:spLocks noGrp="1"/>
          </p:cNvSpPr>
          <p:nvPr>
            <p:ph type="title"/>
          </p:nvPr>
        </p:nvSpPr>
        <p:spPr>
          <a:xfrm>
            <a:off x="1792288" y="4800600"/>
            <a:ext cx="5486401" cy="566738"/>
          </a:xfrm>
          <a:prstGeom prst="rect">
            <a:avLst/>
          </a:prstGeom>
        </p:spPr>
        <p:txBody>
          <a:bodyPr anchor="b"/>
          <a:lstStyle>
            <a:lvl1pPr algn="l">
              <a:defRPr sz="2000" b="1"/>
            </a:lvl1pPr>
          </a:lstStyle>
          <a:p>
            <a:r>
              <a:t>Title Text</a:t>
            </a:r>
          </a:p>
        </p:txBody>
      </p:sp>
      <p:sp>
        <p:nvSpPr>
          <p:cNvPr id="5249" name="Picture Placeholder 2"/>
          <p:cNvSpPr>
            <a:spLocks noGrp="1"/>
          </p:cNvSpPr>
          <p:nvPr>
            <p:ph type="pic" sz="half" idx="21"/>
          </p:nvPr>
        </p:nvSpPr>
        <p:spPr>
          <a:xfrm>
            <a:off x="1792288" y="612775"/>
            <a:ext cx="5486401" cy="4114800"/>
          </a:xfrm>
          <a:prstGeom prst="rect">
            <a:avLst/>
          </a:prstGeom>
        </p:spPr>
        <p:txBody>
          <a:bodyPr lIns="91439" rIns="91439">
            <a:noAutofit/>
          </a:bodyPr>
          <a:lstStyle/>
          <a:p>
            <a:endParaRPr/>
          </a:p>
        </p:txBody>
      </p:sp>
      <p:sp>
        <p:nvSpPr>
          <p:cNvPr id="5250" name="Body Level One…"/>
          <p:cNvSpPr txBox="1">
            <a:spLocks noGrp="1"/>
          </p:cNvSpPr>
          <p:nvPr>
            <p:ph type="body" sz="quarter" idx="1"/>
          </p:nvPr>
        </p:nvSpPr>
        <p:spPr>
          <a:xfrm>
            <a:off x="1792288" y="5367337"/>
            <a:ext cx="5486401" cy="804863"/>
          </a:xfrm>
          <a:prstGeom prst="rect">
            <a:avLst/>
          </a:prstGeom>
        </p:spPr>
        <p:txBody>
          <a:bodyPr/>
          <a:lstStyle>
            <a:lvl1pPr marL="0" indent="0">
              <a:spcBef>
                <a:spcPts val="300"/>
              </a:spcBef>
              <a:buClrTx/>
              <a:buSzTx/>
              <a:buNone/>
              <a:defRPr sz="1400" b="1">
                <a:solidFill>
                  <a:srgbClr val="F1F7E9"/>
                </a:solidFill>
              </a:defRPr>
            </a:lvl1pPr>
            <a:lvl2pPr marL="0" indent="457200">
              <a:spcBef>
                <a:spcPts val="300"/>
              </a:spcBef>
              <a:buClrTx/>
              <a:buSzTx/>
              <a:buNone/>
              <a:defRPr sz="1400" b="1">
                <a:solidFill>
                  <a:srgbClr val="F1F7E9"/>
                </a:solidFill>
              </a:defRPr>
            </a:lvl2pPr>
            <a:lvl3pPr marL="0" indent="914400">
              <a:spcBef>
                <a:spcPts val="300"/>
              </a:spcBef>
              <a:buClrTx/>
              <a:buSzTx/>
              <a:buNone/>
              <a:defRPr sz="1400" b="1">
                <a:solidFill>
                  <a:srgbClr val="F1F7E9"/>
                </a:solidFill>
              </a:defRPr>
            </a:lvl3pPr>
            <a:lvl4pPr marL="0" indent="1371600">
              <a:spcBef>
                <a:spcPts val="300"/>
              </a:spcBef>
              <a:buClrTx/>
              <a:buSzTx/>
              <a:buNone/>
              <a:defRPr sz="1400" b="1">
                <a:solidFill>
                  <a:srgbClr val="F1F7E9"/>
                </a:solidFill>
              </a:defRPr>
            </a:lvl4pPr>
            <a:lvl5pPr marL="0" indent="1828800">
              <a:spcBef>
                <a:spcPts val="300"/>
              </a:spcBef>
              <a:buClrTx/>
              <a:buSzTx/>
              <a:buNone/>
              <a:defRPr sz="1400" b="1">
                <a:solidFill>
                  <a:srgbClr val="F1F7E9"/>
                </a:solidFill>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5251" name="Slide Number"/>
          <p:cNvSpPr txBox="1">
            <a:spLocks noGrp="1"/>
          </p:cNvSpPr>
          <p:nvPr>
            <p:ph type="sldNum" sz="quarter" idx="2"/>
          </p:nvPr>
        </p:nvSpPr>
        <p:spPr>
          <a:xfrm>
            <a:off x="8176259" y="6289675"/>
            <a:ext cx="281941" cy="287087"/>
          </a:xfrm>
          <a:prstGeom prst="rect">
            <a:avLst/>
          </a:prstGeom>
        </p:spPr>
        <p:txBody>
          <a:bodyPr/>
          <a:lstStyle>
            <a:lvl1pPr>
              <a:spcBef>
                <a:spcPts val="800"/>
              </a:spcBef>
              <a:defRPr sz="1400">
                <a:solidFill>
                  <a:srgbClr val="003300"/>
                </a:solidFill>
                <a:latin typeface="Times New Roman"/>
                <a:ea typeface="Times New Roman"/>
                <a:cs typeface="Times New Roman"/>
                <a:sym typeface="Times New Roman"/>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790375858"/>
      </p:ext>
    </p:extLst>
  </p:cSld>
  <p:clrMapOvr>
    <a:masterClrMapping/>
  </p:clrMapOvr>
  <p:transition spd="med"/>
</p:sldLayout>
</file>

<file path=ppt/slideLayouts/slideLayout471.xml><?xml version="1.0" encoding="utf-8"?>
<p:sldLayout xmlns:a="http://schemas.openxmlformats.org/drawingml/2006/main" xmlns:r="http://schemas.openxmlformats.org/officeDocument/2006/relationships" xmlns:p="http://schemas.openxmlformats.org/presentationml/2006/main" showMasterSp="0" type="tx">
  <p:cSld name="20_Title and Vertical Text">
    <p:bg>
      <p:bgPr>
        <a:solidFill>
          <a:srgbClr val="F1F7E9"/>
        </a:solidFill>
        <a:effectLst/>
      </p:bgPr>
    </p:bg>
    <p:spTree>
      <p:nvGrpSpPr>
        <p:cNvPr id="1" name=""/>
        <p:cNvGrpSpPr/>
        <p:nvPr/>
      </p:nvGrpSpPr>
      <p:grpSpPr>
        <a:xfrm>
          <a:off x="0" y="0"/>
          <a:ext cx="0" cy="0"/>
          <a:chOff x="0" y="0"/>
          <a:chExt cx="0" cy="0"/>
        </a:xfrm>
      </p:grpSpPr>
      <p:sp>
        <p:nvSpPr>
          <p:cNvPr id="5258" name="Line 2"/>
          <p:cNvSpPr/>
          <p:nvPr/>
        </p:nvSpPr>
        <p:spPr>
          <a:xfrm>
            <a:off x="0" y="1524000"/>
            <a:ext cx="9144001" cy="1589"/>
          </a:xfrm>
          <a:prstGeom prst="line">
            <a:avLst/>
          </a:prstGeom>
          <a:ln w="19050">
            <a:solidFill>
              <a:srgbClr val="366B1B"/>
            </a:solidFill>
          </a:ln>
        </p:spPr>
        <p:txBody>
          <a:bodyPr lIns="45719" rIns="45719"/>
          <a:lstStyle/>
          <a:p>
            <a:pPr>
              <a:defRPr>
                <a:solidFill>
                  <a:srgbClr val="FFFFFF"/>
                </a:solidFill>
              </a:defRPr>
            </a:pPr>
            <a:endParaRPr/>
          </a:p>
        </p:txBody>
      </p:sp>
      <p:sp>
        <p:nvSpPr>
          <p:cNvPr id="5259" name="Rectangle 3"/>
          <p:cNvSpPr/>
          <p:nvPr/>
        </p:nvSpPr>
        <p:spPr>
          <a:xfrm>
            <a:off x="0" y="6400800"/>
            <a:ext cx="9144000" cy="152400"/>
          </a:xfrm>
          <a:prstGeom prst="rect">
            <a:avLst/>
          </a:prstGeom>
          <a:gradFill>
            <a:gsLst>
              <a:gs pos="0">
                <a:srgbClr val="F1F7E9"/>
              </a:gs>
              <a:gs pos="100000">
                <a:srgbClr val="8DBA76"/>
              </a:gs>
            </a:gsLst>
            <a:lin ang="5400000"/>
          </a:gradFill>
          <a:ln w="12700">
            <a:miter lim="400000"/>
          </a:ln>
        </p:spPr>
        <p:txBody>
          <a:bodyPr lIns="45719" rIns="45719" anchor="ctr"/>
          <a:lstStyle/>
          <a:p>
            <a:pPr defTabSz="914400">
              <a:defRPr sz="2400">
                <a:solidFill>
                  <a:srgbClr val="003300"/>
                </a:solidFill>
                <a:latin typeface="Times New Roman"/>
                <a:ea typeface="Times New Roman"/>
                <a:cs typeface="Times New Roman"/>
                <a:sym typeface="Times New Roman"/>
              </a:defRPr>
            </a:pPr>
            <a:endParaRPr/>
          </a:p>
        </p:txBody>
      </p:sp>
      <p:sp>
        <p:nvSpPr>
          <p:cNvPr id="5260" name="Rectangle 4"/>
          <p:cNvSpPr/>
          <p:nvPr/>
        </p:nvSpPr>
        <p:spPr>
          <a:xfrm>
            <a:off x="0" y="0"/>
            <a:ext cx="9144000" cy="1524000"/>
          </a:xfrm>
          <a:prstGeom prst="rect">
            <a:avLst/>
          </a:prstGeom>
          <a:blipFill>
            <a:blip r:embed="rId2"/>
          </a:blipFill>
          <a:ln w="12700">
            <a:miter lim="400000"/>
          </a:ln>
        </p:spPr>
        <p:txBody>
          <a:bodyPr lIns="45719" rIns="45719" anchor="ctr"/>
          <a:lstStyle/>
          <a:p>
            <a:pPr defTabSz="914400">
              <a:defRPr sz="2400">
                <a:solidFill>
                  <a:srgbClr val="003300"/>
                </a:solidFill>
                <a:latin typeface="Times New Roman"/>
                <a:ea typeface="Times New Roman"/>
                <a:cs typeface="Times New Roman"/>
                <a:sym typeface="Times New Roman"/>
              </a:defRPr>
            </a:pPr>
            <a:endParaRPr/>
          </a:p>
        </p:txBody>
      </p:sp>
      <p:sp>
        <p:nvSpPr>
          <p:cNvPr id="5261" name="Rectangle 5"/>
          <p:cNvSpPr/>
          <p:nvPr/>
        </p:nvSpPr>
        <p:spPr>
          <a:xfrm>
            <a:off x="0" y="6553200"/>
            <a:ext cx="9144000" cy="304800"/>
          </a:xfrm>
          <a:prstGeom prst="rect">
            <a:avLst/>
          </a:prstGeom>
          <a:blipFill>
            <a:blip r:embed="rId2"/>
          </a:blipFill>
          <a:ln w="12700">
            <a:miter lim="400000"/>
          </a:ln>
        </p:spPr>
        <p:txBody>
          <a:bodyPr lIns="45719" rIns="45719" anchor="ctr"/>
          <a:lstStyle/>
          <a:p>
            <a:pPr defTabSz="914400">
              <a:defRPr sz="2400">
                <a:solidFill>
                  <a:srgbClr val="003300"/>
                </a:solidFill>
                <a:latin typeface="Times New Roman"/>
                <a:ea typeface="Times New Roman"/>
                <a:cs typeface="Times New Roman"/>
                <a:sym typeface="Times New Roman"/>
              </a:defRPr>
            </a:pPr>
            <a:endParaRPr/>
          </a:p>
        </p:txBody>
      </p:sp>
      <p:sp>
        <p:nvSpPr>
          <p:cNvPr id="5262" name="Line 6"/>
          <p:cNvSpPr/>
          <p:nvPr/>
        </p:nvSpPr>
        <p:spPr>
          <a:xfrm>
            <a:off x="0" y="6553200"/>
            <a:ext cx="9144001" cy="1589"/>
          </a:xfrm>
          <a:prstGeom prst="line">
            <a:avLst/>
          </a:prstGeom>
          <a:ln w="19050">
            <a:solidFill>
              <a:srgbClr val="366B1B"/>
            </a:solidFill>
          </a:ln>
        </p:spPr>
        <p:txBody>
          <a:bodyPr lIns="45719" rIns="45719"/>
          <a:lstStyle/>
          <a:p>
            <a:pPr>
              <a:defRPr>
                <a:solidFill>
                  <a:srgbClr val="FFFFFF"/>
                </a:solidFill>
              </a:defRPr>
            </a:pPr>
            <a:endParaRPr/>
          </a:p>
        </p:txBody>
      </p:sp>
      <p:sp>
        <p:nvSpPr>
          <p:cNvPr id="5263" name="Rectangle 7"/>
          <p:cNvSpPr/>
          <p:nvPr/>
        </p:nvSpPr>
        <p:spPr>
          <a:xfrm>
            <a:off x="609600" y="533400"/>
            <a:ext cx="8534400" cy="685800"/>
          </a:xfrm>
          <a:prstGeom prst="rect">
            <a:avLst/>
          </a:prstGeom>
          <a:solidFill>
            <a:srgbClr val="808000">
              <a:alpha val="50195"/>
            </a:srgbClr>
          </a:solidFill>
          <a:ln w="12700">
            <a:miter lim="400000"/>
          </a:ln>
        </p:spPr>
        <p:txBody>
          <a:bodyPr lIns="45719" rIns="45719" anchor="ctr"/>
          <a:lstStyle/>
          <a:p>
            <a:pPr defTabSz="914400">
              <a:defRPr sz="2400">
                <a:solidFill>
                  <a:srgbClr val="003300"/>
                </a:solidFill>
                <a:latin typeface="Times New Roman"/>
                <a:ea typeface="Times New Roman"/>
                <a:cs typeface="Times New Roman"/>
                <a:sym typeface="Times New Roman"/>
              </a:defRPr>
            </a:pPr>
            <a:endParaRPr/>
          </a:p>
        </p:txBody>
      </p:sp>
      <p:sp>
        <p:nvSpPr>
          <p:cNvPr id="5264" name="Title Text"/>
          <p:cNvSpPr txBox="1">
            <a:spLocks noGrp="1"/>
          </p:cNvSpPr>
          <p:nvPr>
            <p:ph type="title"/>
          </p:nvPr>
        </p:nvSpPr>
        <p:spPr>
          <a:xfrm>
            <a:off x="0" y="304800"/>
            <a:ext cx="9144000" cy="1143000"/>
          </a:xfrm>
          <a:prstGeom prst="rect">
            <a:avLst/>
          </a:prstGeom>
        </p:spPr>
        <p:txBody>
          <a:bodyPr/>
          <a:lstStyle>
            <a:lvl1pPr>
              <a:defRPr b="1"/>
            </a:lvl1pPr>
          </a:lstStyle>
          <a:p>
            <a:r>
              <a:t>Title Text</a:t>
            </a:r>
          </a:p>
        </p:txBody>
      </p:sp>
      <p:sp>
        <p:nvSpPr>
          <p:cNvPr id="5265" name="Body Level One…"/>
          <p:cNvSpPr txBox="1">
            <a:spLocks noGrp="1"/>
          </p:cNvSpPr>
          <p:nvPr>
            <p:ph type="body" idx="1"/>
          </p:nvPr>
        </p:nvSpPr>
        <p:spPr>
          <a:xfrm>
            <a:off x="685800" y="1849438"/>
            <a:ext cx="7772400" cy="4114801"/>
          </a:xfrm>
          <a:prstGeom prst="rect">
            <a:avLst/>
          </a:prstGeom>
        </p:spPr>
        <p:txBody>
          <a:bodyPr vert="eaVert"/>
          <a:lstStyle>
            <a:lvl1pPr>
              <a:buClr>
                <a:srgbClr val="808000"/>
              </a:buClr>
              <a:buSzPct val="100000"/>
              <a:buChar char="•"/>
              <a:defRPr b="1">
                <a:solidFill>
                  <a:srgbClr val="F1F7E9"/>
                </a:solidFill>
              </a:defRPr>
            </a:lvl1pPr>
            <a:lvl2pPr>
              <a:buClr>
                <a:srgbClr val="808000"/>
              </a:buClr>
              <a:buSzPct val="100000"/>
              <a:buChar char="–"/>
              <a:defRPr b="1">
                <a:solidFill>
                  <a:srgbClr val="F1F7E9"/>
                </a:solidFill>
              </a:defRPr>
            </a:lvl2pPr>
            <a:lvl3pPr>
              <a:buClr>
                <a:srgbClr val="808000"/>
              </a:buClr>
              <a:buSzPct val="100000"/>
              <a:buChar char="•"/>
              <a:defRPr b="1">
                <a:solidFill>
                  <a:srgbClr val="F1F7E9"/>
                </a:solidFill>
              </a:defRPr>
            </a:lvl3pPr>
            <a:lvl4pPr>
              <a:buClr>
                <a:srgbClr val="808000"/>
              </a:buClr>
              <a:buSzPct val="100000"/>
              <a:buChar char="–"/>
              <a:defRPr b="1">
                <a:solidFill>
                  <a:srgbClr val="F1F7E9"/>
                </a:solidFill>
              </a:defRPr>
            </a:lvl4pPr>
            <a:lvl5pPr>
              <a:buClr>
                <a:srgbClr val="808000"/>
              </a:buClr>
              <a:buSzPct val="100000"/>
              <a:buChar char="»"/>
              <a:defRPr b="1">
                <a:solidFill>
                  <a:srgbClr val="F1F7E9"/>
                </a:solidFill>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5266" name="Slide Number"/>
          <p:cNvSpPr txBox="1">
            <a:spLocks noGrp="1"/>
          </p:cNvSpPr>
          <p:nvPr>
            <p:ph type="sldNum" sz="quarter" idx="2"/>
          </p:nvPr>
        </p:nvSpPr>
        <p:spPr>
          <a:xfrm>
            <a:off x="8176259" y="6289675"/>
            <a:ext cx="281941" cy="287087"/>
          </a:xfrm>
          <a:prstGeom prst="rect">
            <a:avLst/>
          </a:prstGeom>
        </p:spPr>
        <p:txBody>
          <a:bodyPr/>
          <a:lstStyle>
            <a:lvl1pPr>
              <a:spcBef>
                <a:spcPts val="800"/>
              </a:spcBef>
              <a:defRPr sz="1400">
                <a:solidFill>
                  <a:srgbClr val="003300"/>
                </a:solidFill>
                <a:latin typeface="Times New Roman"/>
                <a:ea typeface="Times New Roman"/>
                <a:cs typeface="Times New Roman"/>
                <a:sym typeface="Times New Roman"/>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3875322423"/>
      </p:ext>
    </p:extLst>
  </p:cSld>
  <p:clrMapOvr>
    <a:masterClrMapping/>
  </p:clrMapOvr>
  <p:transition spd="med"/>
</p:sldLayout>
</file>

<file path=ppt/slideLayouts/slideLayout472.xml><?xml version="1.0" encoding="utf-8"?>
<p:sldLayout xmlns:a="http://schemas.openxmlformats.org/drawingml/2006/main" xmlns:r="http://schemas.openxmlformats.org/officeDocument/2006/relationships" xmlns:p="http://schemas.openxmlformats.org/presentationml/2006/main" showMasterSp="0" type="tx">
  <p:cSld name="20_Vertical Title and Text">
    <p:bg>
      <p:bgPr>
        <a:solidFill>
          <a:srgbClr val="F1F7E9"/>
        </a:solidFill>
        <a:effectLst/>
      </p:bgPr>
    </p:bg>
    <p:spTree>
      <p:nvGrpSpPr>
        <p:cNvPr id="1" name=""/>
        <p:cNvGrpSpPr/>
        <p:nvPr/>
      </p:nvGrpSpPr>
      <p:grpSpPr>
        <a:xfrm>
          <a:off x="0" y="0"/>
          <a:ext cx="0" cy="0"/>
          <a:chOff x="0" y="0"/>
          <a:chExt cx="0" cy="0"/>
        </a:xfrm>
      </p:grpSpPr>
      <p:sp>
        <p:nvSpPr>
          <p:cNvPr id="5273" name="Line 2"/>
          <p:cNvSpPr/>
          <p:nvPr/>
        </p:nvSpPr>
        <p:spPr>
          <a:xfrm>
            <a:off x="0" y="1524000"/>
            <a:ext cx="9144001" cy="1589"/>
          </a:xfrm>
          <a:prstGeom prst="line">
            <a:avLst/>
          </a:prstGeom>
          <a:ln w="19050">
            <a:solidFill>
              <a:srgbClr val="366B1B"/>
            </a:solidFill>
          </a:ln>
        </p:spPr>
        <p:txBody>
          <a:bodyPr lIns="45719" rIns="45719"/>
          <a:lstStyle/>
          <a:p>
            <a:pPr>
              <a:defRPr>
                <a:solidFill>
                  <a:srgbClr val="FFFFFF"/>
                </a:solidFill>
              </a:defRPr>
            </a:pPr>
            <a:endParaRPr/>
          </a:p>
        </p:txBody>
      </p:sp>
      <p:sp>
        <p:nvSpPr>
          <p:cNvPr id="5274" name="Rectangle 3"/>
          <p:cNvSpPr/>
          <p:nvPr/>
        </p:nvSpPr>
        <p:spPr>
          <a:xfrm>
            <a:off x="0" y="6400800"/>
            <a:ext cx="9144000" cy="152400"/>
          </a:xfrm>
          <a:prstGeom prst="rect">
            <a:avLst/>
          </a:prstGeom>
          <a:gradFill>
            <a:gsLst>
              <a:gs pos="0">
                <a:srgbClr val="F1F7E9"/>
              </a:gs>
              <a:gs pos="100000">
                <a:srgbClr val="8DBA76"/>
              </a:gs>
            </a:gsLst>
            <a:lin ang="5400000"/>
          </a:gradFill>
          <a:ln w="12700">
            <a:miter lim="400000"/>
          </a:ln>
        </p:spPr>
        <p:txBody>
          <a:bodyPr lIns="45719" rIns="45719" anchor="ctr"/>
          <a:lstStyle/>
          <a:p>
            <a:pPr defTabSz="914400">
              <a:defRPr sz="2400">
                <a:solidFill>
                  <a:srgbClr val="003300"/>
                </a:solidFill>
                <a:latin typeface="Times New Roman"/>
                <a:ea typeface="Times New Roman"/>
                <a:cs typeface="Times New Roman"/>
                <a:sym typeface="Times New Roman"/>
              </a:defRPr>
            </a:pPr>
            <a:endParaRPr/>
          </a:p>
        </p:txBody>
      </p:sp>
      <p:sp>
        <p:nvSpPr>
          <p:cNvPr id="5275" name="Rectangle 4"/>
          <p:cNvSpPr/>
          <p:nvPr/>
        </p:nvSpPr>
        <p:spPr>
          <a:xfrm>
            <a:off x="0" y="0"/>
            <a:ext cx="9144000" cy="1524000"/>
          </a:xfrm>
          <a:prstGeom prst="rect">
            <a:avLst/>
          </a:prstGeom>
          <a:blipFill>
            <a:blip r:embed="rId2"/>
          </a:blipFill>
          <a:ln w="12700">
            <a:miter lim="400000"/>
          </a:ln>
        </p:spPr>
        <p:txBody>
          <a:bodyPr lIns="45719" rIns="45719" anchor="ctr"/>
          <a:lstStyle/>
          <a:p>
            <a:pPr defTabSz="914400">
              <a:defRPr sz="2400">
                <a:solidFill>
                  <a:srgbClr val="003300"/>
                </a:solidFill>
                <a:latin typeface="Times New Roman"/>
                <a:ea typeface="Times New Roman"/>
                <a:cs typeface="Times New Roman"/>
                <a:sym typeface="Times New Roman"/>
              </a:defRPr>
            </a:pPr>
            <a:endParaRPr/>
          </a:p>
        </p:txBody>
      </p:sp>
      <p:sp>
        <p:nvSpPr>
          <p:cNvPr id="5276" name="Rectangle 5"/>
          <p:cNvSpPr/>
          <p:nvPr/>
        </p:nvSpPr>
        <p:spPr>
          <a:xfrm>
            <a:off x="0" y="6553200"/>
            <a:ext cx="9144000" cy="304800"/>
          </a:xfrm>
          <a:prstGeom prst="rect">
            <a:avLst/>
          </a:prstGeom>
          <a:blipFill>
            <a:blip r:embed="rId2"/>
          </a:blipFill>
          <a:ln w="12700">
            <a:miter lim="400000"/>
          </a:ln>
        </p:spPr>
        <p:txBody>
          <a:bodyPr lIns="45719" rIns="45719" anchor="ctr"/>
          <a:lstStyle/>
          <a:p>
            <a:pPr defTabSz="914400">
              <a:defRPr sz="2400">
                <a:solidFill>
                  <a:srgbClr val="003300"/>
                </a:solidFill>
                <a:latin typeface="Times New Roman"/>
                <a:ea typeface="Times New Roman"/>
                <a:cs typeface="Times New Roman"/>
                <a:sym typeface="Times New Roman"/>
              </a:defRPr>
            </a:pPr>
            <a:endParaRPr/>
          </a:p>
        </p:txBody>
      </p:sp>
      <p:sp>
        <p:nvSpPr>
          <p:cNvPr id="5277" name="Line 6"/>
          <p:cNvSpPr/>
          <p:nvPr/>
        </p:nvSpPr>
        <p:spPr>
          <a:xfrm>
            <a:off x="0" y="6553200"/>
            <a:ext cx="9144001" cy="1589"/>
          </a:xfrm>
          <a:prstGeom prst="line">
            <a:avLst/>
          </a:prstGeom>
          <a:ln w="19050">
            <a:solidFill>
              <a:srgbClr val="366B1B"/>
            </a:solidFill>
          </a:ln>
        </p:spPr>
        <p:txBody>
          <a:bodyPr lIns="45719" rIns="45719"/>
          <a:lstStyle/>
          <a:p>
            <a:pPr>
              <a:defRPr>
                <a:solidFill>
                  <a:srgbClr val="FFFFFF"/>
                </a:solidFill>
              </a:defRPr>
            </a:pPr>
            <a:endParaRPr/>
          </a:p>
        </p:txBody>
      </p:sp>
      <p:sp>
        <p:nvSpPr>
          <p:cNvPr id="5278" name="Rectangle 7"/>
          <p:cNvSpPr/>
          <p:nvPr/>
        </p:nvSpPr>
        <p:spPr>
          <a:xfrm>
            <a:off x="609600" y="533400"/>
            <a:ext cx="8534400" cy="685800"/>
          </a:xfrm>
          <a:prstGeom prst="rect">
            <a:avLst/>
          </a:prstGeom>
          <a:solidFill>
            <a:srgbClr val="808000">
              <a:alpha val="50195"/>
            </a:srgbClr>
          </a:solidFill>
          <a:ln w="12700">
            <a:miter lim="400000"/>
          </a:ln>
        </p:spPr>
        <p:txBody>
          <a:bodyPr lIns="45719" rIns="45719" anchor="ctr"/>
          <a:lstStyle/>
          <a:p>
            <a:pPr defTabSz="914400">
              <a:defRPr sz="2400">
                <a:solidFill>
                  <a:srgbClr val="003300"/>
                </a:solidFill>
                <a:latin typeface="Times New Roman"/>
                <a:ea typeface="Times New Roman"/>
                <a:cs typeface="Times New Roman"/>
                <a:sym typeface="Times New Roman"/>
              </a:defRPr>
            </a:pPr>
            <a:endParaRPr/>
          </a:p>
        </p:txBody>
      </p:sp>
      <p:sp>
        <p:nvSpPr>
          <p:cNvPr id="5279" name="Title Text"/>
          <p:cNvSpPr txBox="1">
            <a:spLocks noGrp="1"/>
          </p:cNvSpPr>
          <p:nvPr>
            <p:ph type="title"/>
          </p:nvPr>
        </p:nvSpPr>
        <p:spPr>
          <a:xfrm>
            <a:off x="6515100" y="304800"/>
            <a:ext cx="1943100" cy="5659438"/>
          </a:xfrm>
          <a:prstGeom prst="rect">
            <a:avLst/>
          </a:prstGeom>
        </p:spPr>
        <p:txBody>
          <a:bodyPr vert="eaVert"/>
          <a:lstStyle>
            <a:lvl1pPr>
              <a:defRPr b="1"/>
            </a:lvl1pPr>
          </a:lstStyle>
          <a:p>
            <a:r>
              <a:t>Title Text</a:t>
            </a:r>
          </a:p>
        </p:txBody>
      </p:sp>
      <p:sp>
        <p:nvSpPr>
          <p:cNvPr id="5280" name="Body Level One…"/>
          <p:cNvSpPr txBox="1">
            <a:spLocks noGrp="1"/>
          </p:cNvSpPr>
          <p:nvPr>
            <p:ph type="body" idx="1"/>
          </p:nvPr>
        </p:nvSpPr>
        <p:spPr>
          <a:xfrm>
            <a:off x="685800" y="304800"/>
            <a:ext cx="5676900" cy="5659438"/>
          </a:xfrm>
          <a:prstGeom prst="rect">
            <a:avLst/>
          </a:prstGeom>
        </p:spPr>
        <p:txBody>
          <a:bodyPr vert="eaVert"/>
          <a:lstStyle>
            <a:lvl1pPr>
              <a:buClr>
                <a:srgbClr val="808000"/>
              </a:buClr>
              <a:buSzPct val="100000"/>
              <a:buChar char="•"/>
              <a:defRPr b="1">
                <a:solidFill>
                  <a:srgbClr val="F1F7E9"/>
                </a:solidFill>
              </a:defRPr>
            </a:lvl1pPr>
            <a:lvl2pPr>
              <a:buClr>
                <a:srgbClr val="808000"/>
              </a:buClr>
              <a:buSzPct val="100000"/>
              <a:buChar char="–"/>
              <a:defRPr b="1">
                <a:solidFill>
                  <a:srgbClr val="F1F7E9"/>
                </a:solidFill>
              </a:defRPr>
            </a:lvl2pPr>
            <a:lvl3pPr>
              <a:buClr>
                <a:srgbClr val="808000"/>
              </a:buClr>
              <a:buSzPct val="100000"/>
              <a:buChar char="•"/>
              <a:defRPr b="1">
                <a:solidFill>
                  <a:srgbClr val="F1F7E9"/>
                </a:solidFill>
              </a:defRPr>
            </a:lvl3pPr>
            <a:lvl4pPr>
              <a:buClr>
                <a:srgbClr val="808000"/>
              </a:buClr>
              <a:buSzPct val="100000"/>
              <a:buChar char="–"/>
              <a:defRPr b="1">
                <a:solidFill>
                  <a:srgbClr val="F1F7E9"/>
                </a:solidFill>
              </a:defRPr>
            </a:lvl4pPr>
            <a:lvl5pPr>
              <a:buClr>
                <a:srgbClr val="808000"/>
              </a:buClr>
              <a:buSzPct val="100000"/>
              <a:buChar char="»"/>
              <a:defRPr b="1">
                <a:solidFill>
                  <a:srgbClr val="F1F7E9"/>
                </a:solidFill>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5281" name="Slide Number"/>
          <p:cNvSpPr txBox="1">
            <a:spLocks noGrp="1"/>
          </p:cNvSpPr>
          <p:nvPr>
            <p:ph type="sldNum" sz="quarter" idx="2"/>
          </p:nvPr>
        </p:nvSpPr>
        <p:spPr>
          <a:xfrm>
            <a:off x="8176259" y="6289675"/>
            <a:ext cx="281941" cy="287087"/>
          </a:xfrm>
          <a:prstGeom prst="rect">
            <a:avLst/>
          </a:prstGeom>
        </p:spPr>
        <p:txBody>
          <a:bodyPr/>
          <a:lstStyle>
            <a:lvl1pPr>
              <a:spcBef>
                <a:spcPts val="800"/>
              </a:spcBef>
              <a:defRPr sz="1400">
                <a:solidFill>
                  <a:srgbClr val="003300"/>
                </a:solidFill>
                <a:latin typeface="Times New Roman"/>
                <a:ea typeface="Times New Roman"/>
                <a:cs typeface="Times New Roman"/>
                <a:sym typeface="Times New Roman"/>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4081202841"/>
      </p:ext>
    </p:extLst>
  </p:cSld>
  <p:clrMapOvr>
    <a:masterClrMapping/>
  </p:clrMapOvr>
  <p:transition spd="med"/>
</p:sldLayout>
</file>

<file path=ppt/slideLayouts/slideLayout473.xml><?xml version="1.0" encoding="utf-8"?>
<p:sldLayout xmlns:a="http://schemas.openxmlformats.org/drawingml/2006/main" xmlns:r="http://schemas.openxmlformats.org/officeDocument/2006/relationships" xmlns:p="http://schemas.openxmlformats.org/presentationml/2006/main" showMasterSp="0" type="tx">
  <p:cSld name="20_Title Slide">
    <p:bg>
      <p:bgPr>
        <a:blipFill rotWithShape="1">
          <a:blip r:embed="rId2"/>
          <a:srcRect/>
          <a:stretch>
            <a:fillRect/>
          </a:stretch>
        </a:blipFill>
        <a:effectLst/>
      </p:bgPr>
    </p:bg>
    <p:spTree>
      <p:nvGrpSpPr>
        <p:cNvPr id="1" name=""/>
        <p:cNvGrpSpPr/>
        <p:nvPr/>
      </p:nvGrpSpPr>
      <p:grpSpPr>
        <a:xfrm>
          <a:off x="0" y="0"/>
          <a:ext cx="0" cy="0"/>
          <a:chOff x="0" y="0"/>
          <a:chExt cx="0" cy="0"/>
        </a:xfrm>
      </p:grpSpPr>
      <p:sp>
        <p:nvSpPr>
          <p:cNvPr id="5288" name="Title Text"/>
          <p:cNvSpPr txBox="1">
            <a:spLocks noGrp="1"/>
          </p:cNvSpPr>
          <p:nvPr>
            <p:ph type="title"/>
          </p:nvPr>
        </p:nvSpPr>
        <p:spPr>
          <a:xfrm>
            <a:off x="1676400" y="1828800"/>
            <a:ext cx="7086600" cy="1828800"/>
          </a:xfrm>
          <a:prstGeom prst="rect">
            <a:avLst/>
          </a:prstGeom>
          <a:effectLst>
            <a:outerShdw blurRad="63500" dist="25400" dir="5100098" rotWithShape="0">
              <a:srgbClr val="FFFFFF">
                <a:alpha val="75000"/>
              </a:srgbClr>
            </a:outerShdw>
          </a:effectLst>
        </p:spPr>
        <p:txBody>
          <a:bodyPr/>
          <a:lstStyle>
            <a:lvl1pPr>
              <a:defRPr>
                <a:solidFill>
                  <a:srgbClr val="000000"/>
                </a:solidFill>
                <a:latin typeface="Trebuchet MS"/>
                <a:ea typeface="Trebuchet MS"/>
                <a:cs typeface="Trebuchet MS"/>
                <a:sym typeface="Trebuchet MS"/>
              </a:defRPr>
            </a:lvl1pPr>
          </a:lstStyle>
          <a:p>
            <a:pPr>
              <a:defRPr>
                <a:effectLst/>
              </a:defRPr>
            </a:pPr>
            <a:r>
              <a:t>Title Text</a:t>
            </a:r>
          </a:p>
        </p:txBody>
      </p:sp>
      <p:sp>
        <p:nvSpPr>
          <p:cNvPr id="5289" name="Body Level One…"/>
          <p:cNvSpPr txBox="1">
            <a:spLocks noGrp="1"/>
          </p:cNvSpPr>
          <p:nvPr>
            <p:ph type="body" sz="quarter" idx="1"/>
          </p:nvPr>
        </p:nvSpPr>
        <p:spPr>
          <a:xfrm>
            <a:off x="2057400" y="4038600"/>
            <a:ext cx="6400800" cy="1752600"/>
          </a:xfrm>
          <a:prstGeom prst="rect">
            <a:avLst/>
          </a:prstGeom>
          <a:effectLst>
            <a:outerShdw blurRad="50800" dist="12699" dir="5100221" rotWithShape="0">
              <a:srgbClr val="FFFFFF">
                <a:alpha val="75000"/>
              </a:srgbClr>
            </a:outerShdw>
          </a:effectLst>
        </p:spPr>
        <p:txBody>
          <a:bodyPr/>
          <a:lstStyle>
            <a:lvl1pPr marL="0" indent="0" algn="ctr">
              <a:buClrTx/>
              <a:buSzTx/>
              <a:buNone/>
              <a:defRPr>
                <a:solidFill>
                  <a:srgbClr val="000000"/>
                </a:solidFill>
                <a:latin typeface="Trebuchet MS"/>
                <a:ea typeface="Trebuchet MS"/>
                <a:cs typeface="Trebuchet MS"/>
                <a:sym typeface="Trebuchet MS"/>
              </a:defRPr>
            </a:lvl1pPr>
            <a:lvl2pPr algn="ctr">
              <a:buClrTx/>
              <a:buSzPct val="100000"/>
              <a:buChar char="•"/>
              <a:defRPr>
                <a:solidFill>
                  <a:srgbClr val="000000"/>
                </a:solidFill>
                <a:latin typeface="Trebuchet MS"/>
                <a:ea typeface="Trebuchet MS"/>
                <a:cs typeface="Trebuchet MS"/>
                <a:sym typeface="Trebuchet MS"/>
              </a:defRPr>
            </a:lvl2pPr>
            <a:lvl3pPr algn="ctr">
              <a:buClrTx/>
              <a:buSzPct val="100000"/>
              <a:buChar char="•"/>
              <a:defRPr>
                <a:solidFill>
                  <a:srgbClr val="000000"/>
                </a:solidFill>
                <a:latin typeface="Trebuchet MS"/>
                <a:ea typeface="Trebuchet MS"/>
                <a:cs typeface="Trebuchet MS"/>
                <a:sym typeface="Trebuchet MS"/>
              </a:defRPr>
            </a:lvl3pPr>
            <a:lvl4pPr algn="ctr">
              <a:buClrTx/>
              <a:buSzPct val="100000"/>
              <a:buChar char="•"/>
              <a:defRPr>
                <a:solidFill>
                  <a:srgbClr val="000000"/>
                </a:solidFill>
                <a:latin typeface="Trebuchet MS"/>
                <a:ea typeface="Trebuchet MS"/>
                <a:cs typeface="Trebuchet MS"/>
                <a:sym typeface="Trebuchet MS"/>
              </a:defRPr>
            </a:lvl4pPr>
            <a:lvl5pPr algn="ctr">
              <a:buClrTx/>
              <a:buSzPct val="100000"/>
              <a:buChar char="•"/>
              <a:defRPr>
                <a:solidFill>
                  <a:srgbClr val="000000"/>
                </a:solidFill>
                <a:latin typeface="Trebuchet MS"/>
                <a:ea typeface="Trebuchet MS"/>
                <a:cs typeface="Trebuchet MS"/>
                <a:sym typeface="Trebuchet MS"/>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5290" name="Slide Number"/>
          <p:cNvSpPr txBox="1">
            <a:spLocks noGrp="1"/>
          </p:cNvSpPr>
          <p:nvPr>
            <p:ph type="sldNum" sz="quarter" idx="2"/>
          </p:nvPr>
        </p:nvSpPr>
        <p:spPr>
          <a:xfrm>
            <a:off x="8624778" y="5943600"/>
            <a:ext cx="290622" cy="294640"/>
          </a:xfrm>
          <a:prstGeom prst="rect">
            <a:avLst/>
          </a:prstGeom>
        </p:spPr>
        <p:txBody>
          <a:bodyPr/>
          <a:lstStyle>
            <a:lvl1pPr>
              <a:defRPr sz="1400">
                <a:solidFill>
                  <a:srgbClr val="000000"/>
                </a:solidFill>
                <a:latin typeface="Trebuchet MS"/>
                <a:ea typeface="Trebuchet MS"/>
                <a:cs typeface="Trebuchet MS"/>
                <a:sym typeface="Trebuchet MS"/>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2248907552"/>
      </p:ext>
    </p:extLst>
  </p:cSld>
  <p:clrMapOvr>
    <a:masterClrMapping/>
  </p:clrMapOvr>
  <p:transition spd="med"/>
</p:sldLayout>
</file>

<file path=ppt/slideLayouts/slideLayout474.xml><?xml version="1.0" encoding="utf-8"?>
<p:sldLayout xmlns:a="http://schemas.openxmlformats.org/drawingml/2006/main" xmlns:r="http://schemas.openxmlformats.org/officeDocument/2006/relationships" xmlns:p="http://schemas.openxmlformats.org/presentationml/2006/main" showMasterSp="0" type="tx">
  <p:cSld name="22_Title and Content">
    <p:bg>
      <p:bgPr>
        <a:blipFill rotWithShape="1">
          <a:blip r:embed="rId2"/>
          <a:srcRect/>
          <a:stretch>
            <a:fillRect/>
          </a:stretch>
        </a:blipFill>
        <a:effectLst/>
      </p:bgPr>
    </p:bg>
    <p:spTree>
      <p:nvGrpSpPr>
        <p:cNvPr id="1" name=""/>
        <p:cNvGrpSpPr/>
        <p:nvPr/>
      </p:nvGrpSpPr>
      <p:grpSpPr>
        <a:xfrm>
          <a:off x="0" y="0"/>
          <a:ext cx="0" cy="0"/>
          <a:chOff x="0" y="0"/>
          <a:chExt cx="0" cy="0"/>
        </a:xfrm>
      </p:grpSpPr>
      <p:sp>
        <p:nvSpPr>
          <p:cNvPr id="5297" name="Title Text"/>
          <p:cNvSpPr txBox="1">
            <a:spLocks noGrp="1"/>
          </p:cNvSpPr>
          <p:nvPr>
            <p:ph type="title"/>
          </p:nvPr>
        </p:nvSpPr>
        <p:spPr>
          <a:xfrm>
            <a:off x="1752600" y="1219200"/>
            <a:ext cx="7162800" cy="1143000"/>
          </a:xfrm>
          <a:prstGeom prst="rect">
            <a:avLst/>
          </a:prstGeom>
          <a:effectLst>
            <a:outerShdw blurRad="63500" dist="25400" dir="5100233" rotWithShape="0">
              <a:srgbClr val="FFFFFF">
                <a:alpha val="75000"/>
              </a:srgbClr>
            </a:outerShdw>
          </a:effectLst>
        </p:spPr>
        <p:txBody>
          <a:bodyPr/>
          <a:lstStyle>
            <a:lvl1pPr>
              <a:defRPr>
                <a:solidFill>
                  <a:srgbClr val="000000"/>
                </a:solidFill>
                <a:latin typeface="Trebuchet MS"/>
                <a:ea typeface="Trebuchet MS"/>
                <a:cs typeface="Trebuchet MS"/>
                <a:sym typeface="Trebuchet MS"/>
              </a:defRPr>
            </a:lvl1pPr>
          </a:lstStyle>
          <a:p>
            <a:pPr>
              <a:defRPr>
                <a:effectLst/>
              </a:defRPr>
            </a:pPr>
            <a:r>
              <a:t>Title Text</a:t>
            </a:r>
          </a:p>
        </p:txBody>
      </p:sp>
      <p:sp>
        <p:nvSpPr>
          <p:cNvPr id="5298" name="Body Level One…"/>
          <p:cNvSpPr txBox="1">
            <a:spLocks noGrp="1"/>
          </p:cNvSpPr>
          <p:nvPr>
            <p:ph type="body" sz="half" idx="1"/>
          </p:nvPr>
        </p:nvSpPr>
        <p:spPr>
          <a:xfrm>
            <a:off x="1752600" y="2438400"/>
            <a:ext cx="7162800" cy="3429000"/>
          </a:xfrm>
          <a:prstGeom prst="rect">
            <a:avLst/>
          </a:prstGeom>
          <a:effectLst>
            <a:outerShdw blurRad="50800" dist="12699" dir="5100221" rotWithShape="0">
              <a:srgbClr val="FFFFFF">
                <a:alpha val="75000"/>
              </a:srgbClr>
            </a:outerShdw>
          </a:effectLst>
        </p:spPr>
        <p:txBody>
          <a:bodyPr/>
          <a:lstStyle>
            <a:lvl1pPr>
              <a:buClrTx/>
              <a:buSzPct val="100000"/>
              <a:buFont typeface="Times Roman"/>
              <a:buChar char="•"/>
              <a:defRPr>
                <a:solidFill>
                  <a:srgbClr val="000000"/>
                </a:solidFill>
                <a:latin typeface="Trebuchet MS"/>
                <a:ea typeface="Trebuchet MS"/>
                <a:cs typeface="Trebuchet MS"/>
                <a:sym typeface="Trebuchet MS"/>
              </a:defRPr>
            </a:lvl1pPr>
            <a:lvl2pPr>
              <a:buClrTx/>
              <a:buSzPct val="100000"/>
              <a:buFont typeface="Times Roman"/>
              <a:buChar char="•"/>
              <a:defRPr>
                <a:solidFill>
                  <a:srgbClr val="000000"/>
                </a:solidFill>
                <a:latin typeface="Trebuchet MS"/>
                <a:ea typeface="Trebuchet MS"/>
                <a:cs typeface="Trebuchet MS"/>
                <a:sym typeface="Trebuchet MS"/>
              </a:defRPr>
            </a:lvl2pPr>
            <a:lvl3pPr>
              <a:buClrTx/>
              <a:buSzPct val="100000"/>
              <a:buFont typeface="Times Roman"/>
              <a:buChar char="•"/>
              <a:defRPr>
                <a:solidFill>
                  <a:srgbClr val="000000"/>
                </a:solidFill>
                <a:latin typeface="Trebuchet MS"/>
                <a:ea typeface="Trebuchet MS"/>
                <a:cs typeface="Trebuchet MS"/>
                <a:sym typeface="Trebuchet MS"/>
              </a:defRPr>
            </a:lvl3pPr>
            <a:lvl4pPr>
              <a:buClrTx/>
              <a:buSzPct val="100000"/>
              <a:buFont typeface="Times Roman"/>
              <a:buChar char="•"/>
              <a:defRPr>
                <a:solidFill>
                  <a:srgbClr val="000000"/>
                </a:solidFill>
                <a:latin typeface="Trebuchet MS"/>
                <a:ea typeface="Trebuchet MS"/>
                <a:cs typeface="Trebuchet MS"/>
                <a:sym typeface="Trebuchet MS"/>
              </a:defRPr>
            </a:lvl4pPr>
            <a:lvl5pPr>
              <a:buClrTx/>
              <a:buSzPct val="100000"/>
              <a:buFont typeface="Times Roman"/>
              <a:buChar char="•"/>
              <a:defRPr>
                <a:solidFill>
                  <a:srgbClr val="000000"/>
                </a:solidFill>
                <a:latin typeface="Trebuchet MS"/>
                <a:ea typeface="Trebuchet MS"/>
                <a:cs typeface="Trebuchet MS"/>
                <a:sym typeface="Trebuchet MS"/>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5299" name="Slide Number"/>
          <p:cNvSpPr txBox="1">
            <a:spLocks noGrp="1"/>
          </p:cNvSpPr>
          <p:nvPr>
            <p:ph type="sldNum" sz="quarter" idx="2"/>
          </p:nvPr>
        </p:nvSpPr>
        <p:spPr>
          <a:xfrm>
            <a:off x="8624778" y="5943600"/>
            <a:ext cx="290622" cy="294640"/>
          </a:xfrm>
          <a:prstGeom prst="rect">
            <a:avLst/>
          </a:prstGeom>
        </p:spPr>
        <p:txBody>
          <a:bodyPr/>
          <a:lstStyle>
            <a:lvl1pPr>
              <a:defRPr sz="1400">
                <a:solidFill>
                  <a:srgbClr val="000000"/>
                </a:solidFill>
                <a:latin typeface="Trebuchet MS"/>
                <a:ea typeface="Trebuchet MS"/>
                <a:cs typeface="Trebuchet MS"/>
                <a:sym typeface="Trebuchet MS"/>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3137189668"/>
      </p:ext>
    </p:extLst>
  </p:cSld>
  <p:clrMapOvr>
    <a:masterClrMapping/>
  </p:clrMapOvr>
  <p:transition spd="med"/>
</p:sldLayout>
</file>

<file path=ppt/slideLayouts/slideLayout475.xml><?xml version="1.0" encoding="utf-8"?>
<p:sldLayout xmlns:a="http://schemas.openxmlformats.org/drawingml/2006/main" xmlns:r="http://schemas.openxmlformats.org/officeDocument/2006/relationships" xmlns:p="http://schemas.openxmlformats.org/presentationml/2006/main" showMasterSp="0" type="tx">
  <p:cSld name="21_Section Header">
    <p:bg>
      <p:bgPr>
        <a:blipFill rotWithShape="1">
          <a:blip r:embed="rId2"/>
          <a:srcRect/>
          <a:stretch>
            <a:fillRect/>
          </a:stretch>
        </a:blipFill>
        <a:effectLst/>
      </p:bgPr>
    </p:bg>
    <p:spTree>
      <p:nvGrpSpPr>
        <p:cNvPr id="1" name=""/>
        <p:cNvGrpSpPr/>
        <p:nvPr/>
      </p:nvGrpSpPr>
      <p:grpSpPr>
        <a:xfrm>
          <a:off x="0" y="0"/>
          <a:ext cx="0" cy="0"/>
          <a:chOff x="0" y="0"/>
          <a:chExt cx="0" cy="0"/>
        </a:xfrm>
      </p:grpSpPr>
      <p:sp>
        <p:nvSpPr>
          <p:cNvPr id="5306" name="Title Text"/>
          <p:cNvSpPr txBox="1">
            <a:spLocks noGrp="1"/>
          </p:cNvSpPr>
          <p:nvPr>
            <p:ph type="title"/>
          </p:nvPr>
        </p:nvSpPr>
        <p:spPr>
          <a:xfrm>
            <a:off x="722312" y="4406900"/>
            <a:ext cx="7772401" cy="1362075"/>
          </a:xfrm>
          <a:prstGeom prst="rect">
            <a:avLst/>
          </a:prstGeom>
          <a:effectLst>
            <a:outerShdw blurRad="63500" dist="25400" dir="5100233" rotWithShape="0">
              <a:srgbClr val="FFFFFF">
                <a:alpha val="75000"/>
              </a:srgbClr>
            </a:outerShdw>
          </a:effectLst>
        </p:spPr>
        <p:txBody>
          <a:bodyPr anchor="t"/>
          <a:lstStyle>
            <a:lvl1pPr algn="l">
              <a:defRPr sz="4000" b="1" cap="all">
                <a:solidFill>
                  <a:srgbClr val="000000"/>
                </a:solidFill>
                <a:latin typeface="Trebuchet MS"/>
                <a:ea typeface="Trebuchet MS"/>
                <a:cs typeface="Trebuchet MS"/>
                <a:sym typeface="Trebuchet MS"/>
              </a:defRPr>
            </a:lvl1pPr>
          </a:lstStyle>
          <a:p>
            <a:pPr>
              <a:defRPr>
                <a:effectLst/>
              </a:defRPr>
            </a:pPr>
            <a:r>
              <a:t>Title Text</a:t>
            </a:r>
          </a:p>
        </p:txBody>
      </p:sp>
      <p:sp>
        <p:nvSpPr>
          <p:cNvPr id="5307" name="Body Level One…"/>
          <p:cNvSpPr txBox="1">
            <a:spLocks noGrp="1"/>
          </p:cNvSpPr>
          <p:nvPr>
            <p:ph type="body" sz="quarter" idx="1"/>
          </p:nvPr>
        </p:nvSpPr>
        <p:spPr>
          <a:xfrm>
            <a:off x="722312" y="2906713"/>
            <a:ext cx="7772401" cy="1500188"/>
          </a:xfrm>
          <a:prstGeom prst="rect">
            <a:avLst/>
          </a:prstGeom>
          <a:effectLst>
            <a:outerShdw blurRad="50800" dist="12699" dir="5100221" rotWithShape="0">
              <a:srgbClr val="FFFFFF">
                <a:alpha val="75000"/>
              </a:srgbClr>
            </a:outerShdw>
          </a:effectLst>
        </p:spPr>
        <p:txBody>
          <a:bodyPr anchor="b"/>
          <a:lstStyle>
            <a:lvl1pPr marL="0" indent="0">
              <a:spcBef>
                <a:spcPts val="400"/>
              </a:spcBef>
              <a:buClrTx/>
              <a:buSzTx/>
              <a:buNone/>
              <a:defRPr sz="2000">
                <a:solidFill>
                  <a:srgbClr val="000000"/>
                </a:solidFill>
                <a:latin typeface="Trebuchet MS"/>
                <a:ea typeface="Trebuchet MS"/>
                <a:cs typeface="Trebuchet MS"/>
                <a:sym typeface="Trebuchet MS"/>
              </a:defRPr>
            </a:lvl1pPr>
            <a:lvl2pPr marL="0" indent="457200">
              <a:spcBef>
                <a:spcPts val="400"/>
              </a:spcBef>
              <a:buClrTx/>
              <a:buSzTx/>
              <a:buNone/>
              <a:defRPr sz="2000">
                <a:solidFill>
                  <a:srgbClr val="000000"/>
                </a:solidFill>
                <a:latin typeface="Trebuchet MS"/>
                <a:ea typeface="Trebuchet MS"/>
                <a:cs typeface="Trebuchet MS"/>
                <a:sym typeface="Trebuchet MS"/>
              </a:defRPr>
            </a:lvl2pPr>
            <a:lvl3pPr marL="0" indent="914400">
              <a:spcBef>
                <a:spcPts val="400"/>
              </a:spcBef>
              <a:buClrTx/>
              <a:buSzTx/>
              <a:buNone/>
              <a:defRPr sz="2000">
                <a:solidFill>
                  <a:srgbClr val="000000"/>
                </a:solidFill>
                <a:latin typeface="Trebuchet MS"/>
                <a:ea typeface="Trebuchet MS"/>
                <a:cs typeface="Trebuchet MS"/>
                <a:sym typeface="Trebuchet MS"/>
              </a:defRPr>
            </a:lvl3pPr>
            <a:lvl4pPr marL="0" indent="1371600">
              <a:spcBef>
                <a:spcPts val="400"/>
              </a:spcBef>
              <a:buClrTx/>
              <a:buSzTx/>
              <a:buNone/>
              <a:defRPr sz="2000">
                <a:solidFill>
                  <a:srgbClr val="000000"/>
                </a:solidFill>
                <a:latin typeface="Trebuchet MS"/>
                <a:ea typeface="Trebuchet MS"/>
                <a:cs typeface="Trebuchet MS"/>
                <a:sym typeface="Trebuchet MS"/>
              </a:defRPr>
            </a:lvl4pPr>
            <a:lvl5pPr marL="0" indent="1828800">
              <a:spcBef>
                <a:spcPts val="400"/>
              </a:spcBef>
              <a:buClrTx/>
              <a:buSzTx/>
              <a:buNone/>
              <a:defRPr sz="2000">
                <a:solidFill>
                  <a:srgbClr val="000000"/>
                </a:solidFill>
                <a:latin typeface="Trebuchet MS"/>
                <a:ea typeface="Trebuchet MS"/>
                <a:cs typeface="Trebuchet MS"/>
                <a:sym typeface="Trebuchet MS"/>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5308" name="Slide Number"/>
          <p:cNvSpPr txBox="1">
            <a:spLocks noGrp="1"/>
          </p:cNvSpPr>
          <p:nvPr>
            <p:ph type="sldNum" sz="quarter" idx="2"/>
          </p:nvPr>
        </p:nvSpPr>
        <p:spPr>
          <a:xfrm>
            <a:off x="8624778" y="5943600"/>
            <a:ext cx="290622" cy="294640"/>
          </a:xfrm>
          <a:prstGeom prst="rect">
            <a:avLst/>
          </a:prstGeom>
        </p:spPr>
        <p:txBody>
          <a:bodyPr/>
          <a:lstStyle>
            <a:lvl1pPr>
              <a:defRPr sz="1400">
                <a:solidFill>
                  <a:srgbClr val="000000"/>
                </a:solidFill>
                <a:latin typeface="Trebuchet MS"/>
                <a:ea typeface="Trebuchet MS"/>
                <a:cs typeface="Trebuchet MS"/>
                <a:sym typeface="Trebuchet MS"/>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2775168448"/>
      </p:ext>
    </p:extLst>
  </p:cSld>
  <p:clrMapOvr>
    <a:masterClrMapping/>
  </p:clrMapOvr>
  <p:transition spd="med"/>
</p:sldLayout>
</file>

<file path=ppt/slideLayouts/slideLayout476.xml><?xml version="1.0" encoding="utf-8"?>
<p:sldLayout xmlns:a="http://schemas.openxmlformats.org/drawingml/2006/main" xmlns:r="http://schemas.openxmlformats.org/officeDocument/2006/relationships" xmlns:p="http://schemas.openxmlformats.org/presentationml/2006/main" showMasterSp="0" type="tx">
  <p:cSld name="20_Two Content">
    <p:bg>
      <p:bgPr>
        <a:blipFill rotWithShape="1">
          <a:blip r:embed="rId2"/>
          <a:srcRect/>
          <a:stretch>
            <a:fillRect/>
          </a:stretch>
        </a:blipFill>
        <a:effectLst/>
      </p:bgPr>
    </p:bg>
    <p:spTree>
      <p:nvGrpSpPr>
        <p:cNvPr id="1" name=""/>
        <p:cNvGrpSpPr/>
        <p:nvPr/>
      </p:nvGrpSpPr>
      <p:grpSpPr>
        <a:xfrm>
          <a:off x="0" y="0"/>
          <a:ext cx="0" cy="0"/>
          <a:chOff x="0" y="0"/>
          <a:chExt cx="0" cy="0"/>
        </a:xfrm>
      </p:grpSpPr>
      <p:sp>
        <p:nvSpPr>
          <p:cNvPr id="5315" name="Title Text"/>
          <p:cNvSpPr txBox="1">
            <a:spLocks noGrp="1"/>
          </p:cNvSpPr>
          <p:nvPr>
            <p:ph type="title"/>
          </p:nvPr>
        </p:nvSpPr>
        <p:spPr>
          <a:xfrm>
            <a:off x="1752600" y="1219200"/>
            <a:ext cx="7162800" cy="1143000"/>
          </a:xfrm>
          <a:prstGeom prst="rect">
            <a:avLst/>
          </a:prstGeom>
          <a:effectLst>
            <a:outerShdw blurRad="63500" dist="25400" dir="5100233" rotWithShape="0">
              <a:srgbClr val="FFFFFF">
                <a:alpha val="75000"/>
              </a:srgbClr>
            </a:outerShdw>
          </a:effectLst>
        </p:spPr>
        <p:txBody>
          <a:bodyPr/>
          <a:lstStyle>
            <a:lvl1pPr>
              <a:defRPr>
                <a:solidFill>
                  <a:srgbClr val="000000"/>
                </a:solidFill>
                <a:latin typeface="Trebuchet MS"/>
                <a:ea typeface="Trebuchet MS"/>
                <a:cs typeface="Trebuchet MS"/>
                <a:sym typeface="Trebuchet MS"/>
              </a:defRPr>
            </a:lvl1pPr>
          </a:lstStyle>
          <a:p>
            <a:pPr>
              <a:defRPr>
                <a:effectLst/>
              </a:defRPr>
            </a:pPr>
            <a:r>
              <a:t>Title Text</a:t>
            </a:r>
          </a:p>
        </p:txBody>
      </p:sp>
      <p:sp>
        <p:nvSpPr>
          <p:cNvPr id="5316" name="Body Level One…"/>
          <p:cNvSpPr txBox="1">
            <a:spLocks noGrp="1"/>
          </p:cNvSpPr>
          <p:nvPr>
            <p:ph type="body" sz="quarter" idx="1"/>
          </p:nvPr>
        </p:nvSpPr>
        <p:spPr>
          <a:xfrm>
            <a:off x="1752600" y="2438400"/>
            <a:ext cx="3505200" cy="3429000"/>
          </a:xfrm>
          <a:prstGeom prst="rect">
            <a:avLst/>
          </a:prstGeom>
          <a:effectLst>
            <a:outerShdw blurRad="50800" dist="12699" dir="5100221" rotWithShape="0">
              <a:srgbClr val="FFFFFF">
                <a:alpha val="75000"/>
              </a:srgbClr>
            </a:outerShdw>
          </a:effectLst>
        </p:spPr>
        <p:txBody>
          <a:bodyPr/>
          <a:lstStyle>
            <a:lvl1pPr>
              <a:spcBef>
                <a:spcPts val="600"/>
              </a:spcBef>
              <a:buClrTx/>
              <a:buSzPct val="100000"/>
              <a:buFont typeface="Times Roman"/>
              <a:buChar char="•"/>
              <a:defRPr sz="2800">
                <a:solidFill>
                  <a:srgbClr val="000000"/>
                </a:solidFill>
                <a:latin typeface="Trebuchet MS"/>
                <a:ea typeface="Trebuchet MS"/>
                <a:cs typeface="Trebuchet MS"/>
                <a:sym typeface="Trebuchet MS"/>
              </a:defRPr>
            </a:lvl1pPr>
            <a:lvl2pPr marL="790575" indent="-333375">
              <a:spcBef>
                <a:spcPts val="600"/>
              </a:spcBef>
              <a:buClrTx/>
              <a:buSzPct val="100000"/>
              <a:buFont typeface="Times Roman"/>
              <a:buChar char="•"/>
              <a:defRPr sz="2800">
                <a:solidFill>
                  <a:srgbClr val="000000"/>
                </a:solidFill>
                <a:latin typeface="Trebuchet MS"/>
                <a:ea typeface="Trebuchet MS"/>
                <a:cs typeface="Trebuchet MS"/>
                <a:sym typeface="Trebuchet MS"/>
              </a:defRPr>
            </a:lvl2pPr>
            <a:lvl3pPr marL="1234439" indent="-320039">
              <a:spcBef>
                <a:spcPts val="600"/>
              </a:spcBef>
              <a:buClrTx/>
              <a:buSzPct val="100000"/>
              <a:buFont typeface="Times Roman"/>
              <a:buChar char="•"/>
              <a:defRPr sz="2800">
                <a:solidFill>
                  <a:srgbClr val="000000"/>
                </a:solidFill>
                <a:latin typeface="Trebuchet MS"/>
                <a:ea typeface="Trebuchet MS"/>
                <a:cs typeface="Trebuchet MS"/>
                <a:sym typeface="Trebuchet MS"/>
              </a:defRPr>
            </a:lvl3pPr>
            <a:lvl4pPr marL="1727200" indent="-355600">
              <a:spcBef>
                <a:spcPts val="600"/>
              </a:spcBef>
              <a:buClrTx/>
              <a:buSzPct val="100000"/>
              <a:buFont typeface="Times Roman"/>
              <a:buChar char="•"/>
              <a:defRPr sz="2800">
                <a:solidFill>
                  <a:srgbClr val="000000"/>
                </a:solidFill>
                <a:latin typeface="Trebuchet MS"/>
                <a:ea typeface="Trebuchet MS"/>
                <a:cs typeface="Trebuchet MS"/>
                <a:sym typeface="Trebuchet MS"/>
              </a:defRPr>
            </a:lvl4pPr>
            <a:lvl5pPr marL="2184400" indent="-355600">
              <a:spcBef>
                <a:spcPts val="600"/>
              </a:spcBef>
              <a:buClrTx/>
              <a:buSzPct val="100000"/>
              <a:buFont typeface="Times Roman"/>
              <a:buChar char="•"/>
              <a:defRPr sz="2800">
                <a:solidFill>
                  <a:srgbClr val="000000"/>
                </a:solidFill>
                <a:latin typeface="Trebuchet MS"/>
                <a:ea typeface="Trebuchet MS"/>
                <a:cs typeface="Trebuchet MS"/>
                <a:sym typeface="Trebuchet MS"/>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5317" name="Slide Number"/>
          <p:cNvSpPr txBox="1">
            <a:spLocks noGrp="1"/>
          </p:cNvSpPr>
          <p:nvPr>
            <p:ph type="sldNum" sz="quarter" idx="2"/>
          </p:nvPr>
        </p:nvSpPr>
        <p:spPr>
          <a:xfrm>
            <a:off x="8624778" y="5943600"/>
            <a:ext cx="290622" cy="294640"/>
          </a:xfrm>
          <a:prstGeom prst="rect">
            <a:avLst/>
          </a:prstGeom>
        </p:spPr>
        <p:txBody>
          <a:bodyPr/>
          <a:lstStyle>
            <a:lvl1pPr>
              <a:defRPr sz="1400">
                <a:solidFill>
                  <a:srgbClr val="000000"/>
                </a:solidFill>
                <a:latin typeface="Trebuchet MS"/>
                <a:ea typeface="Trebuchet MS"/>
                <a:cs typeface="Trebuchet MS"/>
                <a:sym typeface="Trebuchet MS"/>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1964142926"/>
      </p:ext>
    </p:extLst>
  </p:cSld>
  <p:clrMapOvr>
    <a:masterClrMapping/>
  </p:clrMapOvr>
  <p:transition spd="med"/>
</p:sldLayout>
</file>

<file path=ppt/slideLayouts/slideLayout477.xml><?xml version="1.0" encoding="utf-8"?>
<p:sldLayout xmlns:a="http://schemas.openxmlformats.org/drawingml/2006/main" xmlns:r="http://schemas.openxmlformats.org/officeDocument/2006/relationships" xmlns:p="http://schemas.openxmlformats.org/presentationml/2006/main" showMasterSp="0" type="tx">
  <p:cSld name="21_Comparison">
    <p:bg>
      <p:bgPr>
        <a:blipFill rotWithShape="1">
          <a:blip r:embed="rId2"/>
          <a:srcRect/>
          <a:stretch>
            <a:fillRect/>
          </a:stretch>
        </a:blipFill>
        <a:effectLst/>
      </p:bgPr>
    </p:bg>
    <p:spTree>
      <p:nvGrpSpPr>
        <p:cNvPr id="1" name=""/>
        <p:cNvGrpSpPr/>
        <p:nvPr/>
      </p:nvGrpSpPr>
      <p:grpSpPr>
        <a:xfrm>
          <a:off x="0" y="0"/>
          <a:ext cx="0" cy="0"/>
          <a:chOff x="0" y="0"/>
          <a:chExt cx="0" cy="0"/>
        </a:xfrm>
      </p:grpSpPr>
      <p:sp>
        <p:nvSpPr>
          <p:cNvPr id="5324" name="Title Text"/>
          <p:cNvSpPr txBox="1">
            <a:spLocks noGrp="1"/>
          </p:cNvSpPr>
          <p:nvPr>
            <p:ph type="title"/>
          </p:nvPr>
        </p:nvSpPr>
        <p:spPr>
          <a:xfrm>
            <a:off x="457200" y="274638"/>
            <a:ext cx="8229600" cy="1143001"/>
          </a:xfrm>
          <a:prstGeom prst="rect">
            <a:avLst/>
          </a:prstGeom>
          <a:effectLst>
            <a:outerShdw blurRad="63500" dist="25400" dir="5100233" rotWithShape="0">
              <a:srgbClr val="FFFFFF">
                <a:alpha val="75000"/>
              </a:srgbClr>
            </a:outerShdw>
          </a:effectLst>
        </p:spPr>
        <p:txBody>
          <a:bodyPr/>
          <a:lstStyle>
            <a:lvl1pPr>
              <a:defRPr>
                <a:solidFill>
                  <a:srgbClr val="000000"/>
                </a:solidFill>
                <a:latin typeface="Trebuchet MS"/>
                <a:ea typeface="Trebuchet MS"/>
                <a:cs typeface="Trebuchet MS"/>
                <a:sym typeface="Trebuchet MS"/>
              </a:defRPr>
            </a:lvl1pPr>
          </a:lstStyle>
          <a:p>
            <a:pPr>
              <a:defRPr>
                <a:effectLst/>
              </a:defRPr>
            </a:pPr>
            <a:r>
              <a:t>Title Text</a:t>
            </a:r>
          </a:p>
        </p:txBody>
      </p:sp>
      <p:sp>
        <p:nvSpPr>
          <p:cNvPr id="5325" name="Body Level One…"/>
          <p:cNvSpPr txBox="1">
            <a:spLocks noGrp="1"/>
          </p:cNvSpPr>
          <p:nvPr>
            <p:ph type="body" sz="quarter" idx="1"/>
          </p:nvPr>
        </p:nvSpPr>
        <p:spPr>
          <a:xfrm>
            <a:off x="457200" y="1535112"/>
            <a:ext cx="4040188" cy="639763"/>
          </a:xfrm>
          <a:prstGeom prst="rect">
            <a:avLst/>
          </a:prstGeom>
          <a:effectLst>
            <a:outerShdw blurRad="50800" dist="12699" dir="5100221" rotWithShape="0">
              <a:srgbClr val="FFFFFF">
                <a:alpha val="75000"/>
              </a:srgbClr>
            </a:outerShdw>
          </a:effectLst>
        </p:spPr>
        <p:txBody>
          <a:bodyPr anchor="b"/>
          <a:lstStyle>
            <a:lvl1pPr marL="0" indent="0">
              <a:spcBef>
                <a:spcPts val="500"/>
              </a:spcBef>
              <a:buClrTx/>
              <a:buSzTx/>
              <a:buNone/>
              <a:defRPr sz="2400" b="1">
                <a:solidFill>
                  <a:srgbClr val="000000"/>
                </a:solidFill>
                <a:latin typeface="Trebuchet MS"/>
                <a:ea typeface="Trebuchet MS"/>
                <a:cs typeface="Trebuchet MS"/>
                <a:sym typeface="Trebuchet MS"/>
              </a:defRPr>
            </a:lvl1pPr>
            <a:lvl2pPr marL="0" indent="457200">
              <a:spcBef>
                <a:spcPts val="500"/>
              </a:spcBef>
              <a:buClrTx/>
              <a:buSzTx/>
              <a:buNone/>
              <a:defRPr sz="2400" b="1">
                <a:solidFill>
                  <a:srgbClr val="000000"/>
                </a:solidFill>
                <a:latin typeface="Trebuchet MS"/>
                <a:ea typeface="Trebuchet MS"/>
                <a:cs typeface="Trebuchet MS"/>
                <a:sym typeface="Trebuchet MS"/>
              </a:defRPr>
            </a:lvl2pPr>
            <a:lvl3pPr marL="0" indent="914400">
              <a:spcBef>
                <a:spcPts val="500"/>
              </a:spcBef>
              <a:buClrTx/>
              <a:buSzTx/>
              <a:buNone/>
              <a:defRPr sz="2400" b="1">
                <a:solidFill>
                  <a:srgbClr val="000000"/>
                </a:solidFill>
                <a:latin typeface="Trebuchet MS"/>
                <a:ea typeface="Trebuchet MS"/>
                <a:cs typeface="Trebuchet MS"/>
                <a:sym typeface="Trebuchet MS"/>
              </a:defRPr>
            </a:lvl3pPr>
            <a:lvl4pPr marL="0" indent="1371600">
              <a:spcBef>
                <a:spcPts val="500"/>
              </a:spcBef>
              <a:buClrTx/>
              <a:buSzTx/>
              <a:buNone/>
              <a:defRPr sz="2400" b="1">
                <a:solidFill>
                  <a:srgbClr val="000000"/>
                </a:solidFill>
                <a:latin typeface="Trebuchet MS"/>
                <a:ea typeface="Trebuchet MS"/>
                <a:cs typeface="Trebuchet MS"/>
                <a:sym typeface="Trebuchet MS"/>
              </a:defRPr>
            </a:lvl4pPr>
            <a:lvl5pPr marL="0" indent="1828800">
              <a:spcBef>
                <a:spcPts val="500"/>
              </a:spcBef>
              <a:buClrTx/>
              <a:buSzTx/>
              <a:buNone/>
              <a:defRPr sz="2400" b="1">
                <a:solidFill>
                  <a:srgbClr val="000000"/>
                </a:solidFill>
                <a:latin typeface="Trebuchet MS"/>
                <a:ea typeface="Trebuchet MS"/>
                <a:cs typeface="Trebuchet MS"/>
                <a:sym typeface="Trebuchet MS"/>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5326" name="Text Placeholder 4"/>
          <p:cNvSpPr>
            <a:spLocks noGrp="1"/>
          </p:cNvSpPr>
          <p:nvPr>
            <p:ph type="body" sz="quarter" idx="21"/>
          </p:nvPr>
        </p:nvSpPr>
        <p:spPr>
          <a:xfrm>
            <a:off x="4645025" y="1535112"/>
            <a:ext cx="4041775" cy="639763"/>
          </a:xfrm>
          <a:prstGeom prst="rect">
            <a:avLst/>
          </a:prstGeom>
          <a:effectLst>
            <a:outerShdw blurRad="50800" dist="12699" dir="5100221" rotWithShape="0">
              <a:srgbClr val="FFFFFF">
                <a:alpha val="75000"/>
              </a:srgbClr>
            </a:outerShdw>
          </a:effectLst>
        </p:spPr>
        <p:txBody>
          <a:bodyPr anchor="b"/>
          <a:lstStyle/>
          <a:p>
            <a:pPr marL="0" indent="0">
              <a:spcBef>
                <a:spcPts val="500"/>
              </a:spcBef>
              <a:buClrTx/>
              <a:buSzTx/>
              <a:buNone/>
              <a:defRPr sz="2400" b="1">
                <a:solidFill>
                  <a:srgbClr val="000000"/>
                </a:solidFill>
                <a:effectLst/>
                <a:latin typeface="Trebuchet MS"/>
                <a:ea typeface="Trebuchet MS"/>
                <a:cs typeface="Trebuchet MS"/>
                <a:sym typeface="Trebuchet MS"/>
              </a:defRPr>
            </a:pPr>
            <a:endParaRPr/>
          </a:p>
        </p:txBody>
      </p:sp>
      <p:sp>
        <p:nvSpPr>
          <p:cNvPr id="5327" name="Slide Number"/>
          <p:cNvSpPr txBox="1">
            <a:spLocks noGrp="1"/>
          </p:cNvSpPr>
          <p:nvPr>
            <p:ph type="sldNum" sz="quarter" idx="2"/>
          </p:nvPr>
        </p:nvSpPr>
        <p:spPr>
          <a:xfrm>
            <a:off x="8624778" y="5943600"/>
            <a:ext cx="290622" cy="294640"/>
          </a:xfrm>
          <a:prstGeom prst="rect">
            <a:avLst/>
          </a:prstGeom>
        </p:spPr>
        <p:txBody>
          <a:bodyPr/>
          <a:lstStyle>
            <a:lvl1pPr>
              <a:defRPr sz="1400">
                <a:solidFill>
                  <a:srgbClr val="000000"/>
                </a:solidFill>
                <a:latin typeface="Trebuchet MS"/>
                <a:ea typeface="Trebuchet MS"/>
                <a:cs typeface="Trebuchet MS"/>
                <a:sym typeface="Trebuchet MS"/>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670892515"/>
      </p:ext>
    </p:extLst>
  </p:cSld>
  <p:clrMapOvr>
    <a:masterClrMapping/>
  </p:clrMapOvr>
  <p:transition spd="med"/>
</p:sldLayout>
</file>

<file path=ppt/slideLayouts/slideLayout478.xml><?xml version="1.0" encoding="utf-8"?>
<p:sldLayout xmlns:a="http://schemas.openxmlformats.org/drawingml/2006/main" xmlns:r="http://schemas.openxmlformats.org/officeDocument/2006/relationships" xmlns:p="http://schemas.openxmlformats.org/presentationml/2006/main" showMasterSp="0" type="tx">
  <p:cSld name="21_Title Only">
    <p:bg>
      <p:bgPr>
        <a:blipFill rotWithShape="1">
          <a:blip r:embed="rId2"/>
          <a:srcRect/>
          <a:stretch>
            <a:fillRect/>
          </a:stretch>
        </a:blipFill>
        <a:effectLst/>
      </p:bgPr>
    </p:bg>
    <p:spTree>
      <p:nvGrpSpPr>
        <p:cNvPr id="1" name=""/>
        <p:cNvGrpSpPr/>
        <p:nvPr/>
      </p:nvGrpSpPr>
      <p:grpSpPr>
        <a:xfrm>
          <a:off x="0" y="0"/>
          <a:ext cx="0" cy="0"/>
          <a:chOff x="0" y="0"/>
          <a:chExt cx="0" cy="0"/>
        </a:xfrm>
      </p:grpSpPr>
      <p:sp>
        <p:nvSpPr>
          <p:cNvPr id="5334" name="Title Text"/>
          <p:cNvSpPr txBox="1">
            <a:spLocks noGrp="1"/>
          </p:cNvSpPr>
          <p:nvPr>
            <p:ph type="title"/>
          </p:nvPr>
        </p:nvSpPr>
        <p:spPr>
          <a:xfrm>
            <a:off x="1752600" y="1219200"/>
            <a:ext cx="7162800" cy="1143000"/>
          </a:xfrm>
          <a:prstGeom prst="rect">
            <a:avLst/>
          </a:prstGeom>
          <a:effectLst>
            <a:outerShdw blurRad="63500" dist="25400" dir="5100233" rotWithShape="0">
              <a:srgbClr val="FFFFFF">
                <a:alpha val="75000"/>
              </a:srgbClr>
            </a:outerShdw>
          </a:effectLst>
        </p:spPr>
        <p:txBody>
          <a:bodyPr/>
          <a:lstStyle>
            <a:lvl1pPr>
              <a:defRPr>
                <a:solidFill>
                  <a:srgbClr val="000000"/>
                </a:solidFill>
                <a:latin typeface="Trebuchet MS"/>
                <a:ea typeface="Trebuchet MS"/>
                <a:cs typeface="Trebuchet MS"/>
                <a:sym typeface="Trebuchet MS"/>
              </a:defRPr>
            </a:lvl1pPr>
          </a:lstStyle>
          <a:p>
            <a:pPr>
              <a:defRPr>
                <a:effectLst/>
              </a:defRPr>
            </a:pPr>
            <a:r>
              <a:t>Title Text</a:t>
            </a:r>
          </a:p>
        </p:txBody>
      </p:sp>
      <p:sp>
        <p:nvSpPr>
          <p:cNvPr id="5335" name="Slide Number"/>
          <p:cNvSpPr txBox="1">
            <a:spLocks noGrp="1"/>
          </p:cNvSpPr>
          <p:nvPr>
            <p:ph type="sldNum" sz="quarter" idx="2"/>
          </p:nvPr>
        </p:nvSpPr>
        <p:spPr>
          <a:xfrm>
            <a:off x="8624778" y="5943600"/>
            <a:ext cx="290622" cy="294640"/>
          </a:xfrm>
          <a:prstGeom prst="rect">
            <a:avLst/>
          </a:prstGeom>
        </p:spPr>
        <p:txBody>
          <a:bodyPr/>
          <a:lstStyle>
            <a:lvl1pPr>
              <a:defRPr sz="1400">
                <a:solidFill>
                  <a:srgbClr val="000000"/>
                </a:solidFill>
                <a:latin typeface="Trebuchet MS"/>
                <a:ea typeface="Trebuchet MS"/>
                <a:cs typeface="Trebuchet MS"/>
                <a:sym typeface="Trebuchet MS"/>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659383779"/>
      </p:ext>
    </p:extLst>
  </p:cSld>
  <p:clrMapOvr>
    <a:masterClrMapping/>
  </p:clrMapOvr>
  <p:transition spd="med"/>
</p:sldLayout>
</file>

<file path=ppt/slideLayouts/slideLayout479.xml><?xml version="1.0" encoding="utf-8"?>
<p:sldLayout xmlns:a="http://schemas.openxmlformats.org/drawingml/2006/main" xmlns:r="http://schemas.openxmlformats.org/officeDocument/2006/relationships" xmlns:p="http://schemas.openxmlformats.org/presentationml/2006/main" showMasterSp="0" type="tx">
  <p:cSld name="22_Blank">
    <p:bg>
      <p:bgPr>
        <a:blipFill rotWithShape="1">
          <a:blip r:embed="rId2"/>
          <a:srcRect/>
          <a:stretch>
            <a:fillRect/>
          </a:stretch>
        </a:blipFill>
        <a:effectLst/>
      </p:bgPr>
    </p:bg>
    <p:spTree>
      <p:nvGrpSpPr>
        <p:cNvPr id="1" name=""/>
        <p:cNvGrpSpPr/>
        <p:nvPr/>
      </p:nvGrpSpPr>
      <p:grpSpPr>
        <a:xfrm>
          <a:off x="0" y="0"/>
          <a:ext cx="0" cy="0"/>
          <a:chOff x="0" y="0"/>
          <a:chExt cx="0" cy="0"/>
        </a:xfrm>
      </p:grpSpPr>
      <p:sp>
        <p:nvSpPr>
          <p:cNvPr id="5342" name="Slide Number"/>
          <p:cNvSpPr txBox="1">
            <a:spLocks noGrp="1"/>
          </p:cNvSpPr>
          <p:nvPr>
            <p:ph type="sldNum" sz="quarter" idx="2"/>
          </p:nvPr>
        </p:nvSpPr>
        <p:spPr>
          <a:xfrm>
            <a:off x="8624778" y="5943600"/>
            <a:ext cx="290622" cy="294640"/>
          </a:xfrm>
          <a:prstGeom prst="rect">
            <a:avLst/>
          </a:prstGeom>
        </p:spPr>
        <p:txBody>
          <a:bodyPr/>
          <a:lstStyle>
            <a:lvl1pPr>
              <a:defRPr sz="1400">
                <a:solidFill>
                  <a:srgbClr val="000000"/>
                </a:solidFill>
                <a:latin typeface="Trebuchet MS"/>
                <a:ea typeface="Trebuchet MS"/>
                <a:cs typeface="Trebuchet MS"/>
                <a:sym typeface="Trebuchet MS"/>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3666605888"/>
      </p:ext>
    </p:extLst>
  </p:cSld>
  <p:clrMapOvr>
    <a:masterClrMapping/>
  </p:clrMapOvr>
  <p:transition spd="med"/>
</p:sldLayout>
</file>

<file path=ppt/slideLayouts/slideLayout4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63525" y="1598613"/>
            <a:ext cx="3616325" cy="4497387"/>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032250" y="1598613"/>
            <a:ext cx="3617913" cy="4497387"/>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59">
            <a:extLst>
              <a:ext uri="{FF2B5EF4-FFF2-40B4-BE49-F238E27FC236}">
                <a16:creationId xmlns:a16="http://schemas.microsoft.com/office/drawing/2014/main" id="{B463D3DD-D004-AB4C-B9F6-A5548DB0E40F}"/>
              </a:ext>
            </a:extLst>
          </p:cNvPr>
          <p:cNvSpPr>
            <a:spLocks noGrp="1" noChangeArrowheads="1"/>
          </p:cNvSpPr>
          <p:nvPr>
            <p:ph type="dt" sz="half" idx="10"/>
          </p:nvPr>
        </p:nvSpPr>
        <p:spPr>
          <a:ln/>
        </p:spPr>
        <p:txBody>
          <a:bodyPr/>
          <a:lstStyle>
            <a:lvl1pPr>
              <a:defRPr/>
            </a:lvl1pPr>
          </a:lstStyle>
          <a:p>
            <a:pPr>
              <a:defRPr/>
            </a:pPr>
            <a:endParaRPr lang="en-US"/>
          </a:p>
        </p:txBody>
      </p:sp>
      <p:sp>
        <p:nvSpPr>
          <p:cNvPr id="6" name="Rectangle 60">
            <a:extLst>
              <a:ext uri="{FF2B5EF4-FFF2-40B4-BE49-F238E27FC236}">
                <a16:creationId xmlns:a16="http://schemas.microsoft.com/office/drawing/2014/main" id="{CAF608EE-BA89-AC4A-8E05-1A852C859A01}"/>
              </a:ext>
            </a:extLst>
          </p:cNvPr>
          <p:cNvSpPr>
            <a:spLocks noGrp="1" noChangeArrowheads="1"/>
          </p:cNvSpPr>
          <p:nvPr>
            <p:ph type="ftr" sz="quarter" idx="11"/>
          </p:nvPr>
        </p:nvSpPr>
        <p:spPr>
          <a:ln/>
        </p:spPr>
        <p:txBody>
          <a:bodyPr/>
          <a:lstStyle>
            <a:lvl1pPr>
              <a:defRPr/>
            </a:lvl1pPr>
          </a:lstStyle>
          <a:p>
            <a:pPr>
              <a:defRPr/>
            </a:pPr>
            <a:endParaRPr lang="en-US"/>
          </a:p>
        </p:txBody>
      </p:sp>
      <p:sp>
        <p:nvSpPr>
          <p:cNvPr id="7" name="Rectangle 61">
            <a:extLst>
              <a:ext uri="{FF2B5EF4-FFF2-40B4-BE49-F238E27FC236}">
                <a16:creationId xmlns:a16="http://schemas.microsoft.com/office/drawing/2014/main" id="{9C4A59E3-C80B-EC47-AB91-D752075399CC}"/>
              </a:ext>
            </a:extLst>
          </p:cNvPr>
          <p:cNvSpPr>
            <a:spLocks noGrp="1" noChangeArrowheads="1"/>
          </p:cNvSpPr>
          <p:nvPr>
            <p:ph type="sldNum" sz="quarter" idx="12"/>
          </p:nvPr>
        </p:nvSpPr>
        <p:spPr>
          <a:ln/>
        </p:spPr>
        <p:txBody>
          <a:bodyPr/>
          <a:lstStyle>
            <a:lvl1pPr>
              <a:defRPr/>
            </a:lvl1pPr>
          </a:lstStyle>
          <a:p>
            <a:fld id="{6B0AC890-3502-D942-ABE7-EFFE0A660F7B}" type="slidenum">
              <a:rPr lang="en-US" altLang="en-US"/>
              <a:pPr/>
              <a:t>‹#›</a:t>
            </a:fld>
            <a:endParaRPr lang="en-US" altLang="en-US"/>
          </a:p>
        </p:txBody>
      </p:sp>
    </p:spTree>
    <p:extLst>
      <p:ext uri="{BB962C8B-B14F-4D97-AF65-F5344CB8AC3E}">
        <p14:creationId xmlns:p14="http://schemas.microsoft.com/office/powerpoint/2010/main" val="1358400384"/>
      </p:ext>
    </p:extLst>
  </p:cSld>
  <p:clrMapOvr>
    <a:masterClrMapping/>
  </p:clrMapOvr>
</p:sldLayout>
</file>

<file path=ppt/slideLayouts/slideLayout480.xml><?xml version="1.0" encoding="utf-8"?>
<p:sldLayout xmlns:a="http://schemas.openxmlformats.org/drawingml/2006/main" xmlns:r="http://schemas.openxmlformats.org/officeDocument/2006/relationships" xmlns:p="http://schemas.openxmlformats.org/presentationml/2006/main" showMasterSp="0" type="tx">
  <p:cSld name="21_Content with Caption">
    <p:bg>
      <p:bgPr>
        <a:blipFill rotWithShape="1">
          <a:blip r:embed="rId2"/>
          <a:srcRect/>
          <a:stretch>
            <a:fillRect/>
          </a:stretch>
        </a:blipFill>
        <a:effectLst/>
      </p:bgPr>
    </p:bg>
    <p:spTree>
      <p:nvGrpSpPr>
        <p:cNvPr id="1" name=""/>
        <p:cNvGrpSpPr/>
        <p:nvPr/>
      </p:nvGrpSpPr>
      <p:grpSpPr>
        <a:xfrm>
          <a:off x="0" y="0"/>
          <a:ext cx="0" cy="0"/>
          <a:chOff x="0" y="0"/>
          <a:chExt cx="0" cy="0"/>
        </a:xfrm>
      </p:grpSpPr>
      <p:sp>
        <p:nvSpPr>
          <p:cNvPr id="5349" name="Title Text"/>
          <p:cNvSpPr txBox="1">
            <a:spLocks noGrp="1"/>
          </p:cNvSpPr>
          <p:nvPr>
            <p:ph type="title"/>
          </p:nvPr>
        </p:nvSpPr>
        <p:spPr>
          <a:xfrm>
            <a:off x="457200" y="273050"/>
            <a:ext cx="3008314" cy="1162050"/>
          </a:xfrm>
          <a:prstGeom prst="rect">
            <a:avLst/>
          </a:prstGeom>
          <a:effectLst>
            <a:outerShdw blurRad="63500" dist="25400" dir="5100233" rotWithShape="0">
              <a:srgbClr val="FFFFFF">
                <a:alpha val="75000"/>
              </a:srgbClr>
            </a:outerShdw>
          </a:effectLst>
        </p:spPr>
        <p:txBody>
          <a:bodyPr anchor="b"/>
          <a:lstStyle>
            <a:lvl1pPr algn="l">
              <a:defRPr sz="2000" b="1">
                <a:solidFill>
                  <a:srgbClr val="000000"/>
                </a:solidFill>
                <a:latin typeface="Trebuchet MS"/>
                <a:ea typeface="Trebuchet MS"/>
                <a:cs typeface="Trebuchet MS"/>
                <a:sym typeface="Trebuchet MS"/>
              </a:defRPr>
            </a:lvl1pPr>
          </a:lstStyle>
          <a:p>
            <a:pPr>
              <a:defRPr>
                <a:effectLst/>
              </a:defRPr>
            </a:pPr>
            <a:r>
              <a:t>Title Text</a:t>
            </a:r>
          </a:p>
        </p:txBody>
      </p:sp>
      <p:sp>
        <p:nvSpPr>
          <p:cNvPr id="5350" name="Body Level One…"/>
          <p:cNvSpPr txBox="1">
            <a:spLocks noGrp="1"/>
          </p:cNvSpPr>
          <p:nvPr>
            <p:ph type="body" idx="1"/>
          </p:nvPr>
        </p:nvSpPr>
        <p:spPr>
          <a:xfrm>
            <a:off x="3575050" y="273050"/>
            <a:ext cx="5111750" cy="5853113"/>
          </a:xfrm>
          <a:prstGeom prst="rect">
            <a:avLst/>
          </a:prstGeom>
          <a:effectLst>
            <a:outerShdw blurRad="50800" dist="12699" dir="5100221" rotWithShape="0">
              <a:srgbClr val="FFFFFF">
                <a:alpha val="75000"/>
              </a:srgbClr>
            </a:outerShdw>
          </a:effectLst>
        </p:spPr>
        <p:txBody>
          <a:bodyPr/>
          <a:lstStyle>
            <a:lvl1pPr>
              <a:buClrTx/>
              <a:buSzPct val="100000"/>
              <a:buFont typeface="Times Roman"/>
              <a:buChar char="•"/>
              <a:defRPr>
                <a:solidFill>
                  <a:srgbClr val="000000"/>
                </a:solidFill>
                <a:latin typeface="Trebuchet MS"/>
                <a:ea typeface="Trebuchet MS"/>
                <a:cs typeface="Trebuchet MS"/>
                <a:sym typeface="Trebuchet MS"/>
              </a:defRPr>
            </a:lvl1pPr>
            <a:lvl2pPr>
              <a:buClrTx/>
              <a:buSzPct val="100000"/>
              <a:buFont typeface="Times Roman"/>
              <a:buChar char="•"/>
              <a:defRPr>
                <a:solidFill>
                  <a:srgbClr val="000000"/>
                </a:solidFill>
                <a:latin typeface="Trebuchet MS"/>
                <a:ea typeface="Trebuchet MS"/>
                <a:cs typeface="Trebuchet MS"/>
                <a:sym typeface="Trebuchet MS"/>
              </a:defRPr>
            </a:lvl2pPr>
            <a:lvl3pPr>
              <a:buClrTx/>
              <a:buSzPct val="100000"/>
              <a:buFont typeface="Times Roman"/>
              <a:buChar char="•"/>
              <a:defRPr>
                <a:solidFill>
                  <a:srgbClr val="000000"/>
                </a:solidFill>
                <a:latin typeface="Trebuchet MS"/>
                <a:ea typeface="Trebuchet MS"/>
                <a:cs typeface="Trebuchet MS"/>
                <a:sym typeface="Trebuchet MS"/>
              </a:defRPr>
            </a:lvl3pPr>
            <a:lvl4pPr>
              <a:buClrTx/>
              <a:buSzPct val="100000"/>
              <a:buFont typeface="Times Roman"/>
              <a:buChar char="•"/>
              <a:defRPr>
                <a:solidFill>
                  <a:srgbClr val="000000"/>
                </a:solidFill>
                <a:latin typeface="Trebuchet MS"/>
                <a:ea typeface="Trebuchet MS"/>
                <a:cs typeface="Trebuchet MS"/>
                <a:sym typeface="Trebuchet MS"/>
              </a:defRPr>
            </a:lvl4pPr>
            <a:lvl5pPr>
              <a:buClrTx/>
              <a:buSzPct val="100000"/>
              <a:buFont typeface="Times Roman"/>
              <a:buChar char="•"/>
              <a:defRPr>
                <a:solidFill>
                  <a:srgbClr val="000000"/>
                </a:solidFill>
                <a:latin typeface="Trebuchet MS"/>
                <a:ea typeface="Trebuchet MS"/>
                <a:cs typeface="Trebuchet MS"/>
                <a:sym typeface="Trebuchet MS"/>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5351" name="Text Placeholder 3"/>
          <p:cNvSpPr>
            <a:spLocks noGrp="1"/>
          </p:cNvSpPr>
          <p:nvPr>
            <p:ph type="body" sz="half" idx="21"/>
          </p:nvPr>
        </p:nvSpPr>
        <p:spPr>
          <a:xfrm>
            <a:off x="457199" y="1435100"/>
            <a:ext cx="3008315" cy="4691063"/>
          </a:xfrm>
          <a:prstGeom prst="rect">
            <a:avLst/>
          </a:prstGeom>
          <a:effectLst>
            <a:outerShdw blurRad="50800" dist="12699" dir="5100221" rotWithShape="0">
              <a:srgbClr val="FFFFFF">
                <a:alpha val="75000"/>
              </a:srgbClr>
            </a:outerShdw>
          </a:effectLst>
        </p:spPr>
        <p:txBody>
          <a:bodyPr/>
          <a:lstStyle/>
          <a:p>
            <a:pPr marL="0" indent="0">
              <a:spcBef>
                <a:spcPts val="300"/>
              </a:spcBef>
              <a:buClrTx/>
              <a:buSzTx/>
              <a:buNone/>
              <a:defRPr sz="1400">
                <a:solidFill>
                  <a:srgbClr val="000000"/>
                </a:solidFill>
                <a:effectLst/>
                <a:latin typeface="Trebuchet MS"/>
                <a:ea typeface="Trebuchet MS"/>
                <a:cs typeface="Trebuchet MS"/>
                <a:sym typeface="Trebuchet MS"/>
              </a:defRPr>
            </a:pPr>
            <a:endParaRPr/>
          </a:p>
        </p:txBody>
      </p:sp>
      <p:sp>
        <p:nvSpPr>
          <p:cNvPr id="5352" name="Slide Number"/>
          <p:cNvSpPr txBox="1">
            <a:spLocks noGrp="1"/>
          </p:cNvSpPr>
          <p:nvPr>
            <p:ph type="sldNum" sz="quarter" idx="2"/>
          </p:nvPr>
        </p:nvSpPr>
        <p:spPr>
          <a:xfrm>
            <a:off x="8624778" y="5943600"/>
            <a:ext cx="290622" cy="294640"/>
          </a:xfrm>
          <a:prstGeom prst="rect">
            <a:avLst/>
          </a:prstGeom>
        </p:spPr>
        <p:txBody>
          <a:bodyPr/>
          <a:lstStyle>
            <a:lvl1pPr>
              <a:defRPr sz="1400">
                <a:solidFill>
                  <a:srgbClr val="000000"/>
                </a:solidFill>
                <a:latin typeface="Trebuchet MS"/>
                <a:ea typeface="Trebuchet MS"/>
                <a:cs typeface="Trebuchet MS"/>
                <a:sym typeface="Trebuchet MS"/>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884511958"/>
      </p:ext>
    </p:extLst>
  </p:cSld>
  <p:clrMapOvr>
    <a:masterClrMapping/>
  </p:clrMapOvr>
  <p:transition spd="med"/>
</p:sldLayout>
</file>

<file path=ppt/slideLayouts/slideLayout481.xml><?xml version="1.0" encoding="utf-8"?>
<p:sldLayout xmlns:a="http://schemas.openxmlformats.org/drawingml/2006/main" xmlns:r="http://schemas.openxmlformats.org/officeDocument/2006/relationships" xmlns:p="http://schemas.openxmlformats.org/presentationml/2006/main" showMasterSp="0" type="tx">
  <p:cSld name="21_Picture with Caption">
    <p:bg>
      <p:bgPr>
        <a:blipFill rotWithShape="1">
          <a:blip r:embed="rId2"/>
          <a:srcRect/>
          <a:stretch>
            <a:fillRect/>
          </a:stretch>
        </a:blipFill>
        <a:effectLst/>
      </p:bgPr>
    </p:bg>
    <p:spTree>
      <p:nvGrpSpPr>
        <p:cNvPr id="1" name=""/>
        <p:cNvGrpSpPr/>
        <p:nvPr/>
      </p:nvGrpSpPr>
      <p:grpSpPr>
        <a:xfrm>
          <a:off x="0" y="0"/>
          <a:ext cx="0" cy="0"/>
          <a:chOff x="0" y="0"/>
          <a:chExt cx="0" cy="0"/>
        </a:xfrm>
      </p:grpSpPr>
      <p:sp>
        <p:nvSpPr>
          <p:cNvPr id="5359" name="Title Text"/>
          <p:cNvSpPr txBox="1">
            <a:spLocks noGrp="1"/>
          </p:cNvSpPr>
          <p:nvPr>
            <p:ph type="title"/>
          </p:nvPr>
        </p:nvSpPr>
        <p:spPr>
          <a:xfrm>
            <a:off x="1792288" y="4800600"/>
            <a:ext cx="5486401" cy="566738"/>
          </a:xfrm>
          <a:prstGeom prst="rect">
            <a:avLst/>
          </a:prstGeom>
          <a:effectLst>
            <a:outerShdw blurRad="63500" dist="25400" dir="5100233" rotWithShape="0">
              <a:srgbClr val="FFFFFF">
                <a:alpha val="75000"/>
              </a:srgbClr>
            </a:outerShdw>
          </a:effectLst>
        </p:spPr>
        <p:txBody>
          <a:bodyPr anchor="b"/>
          <a:lstStyle>
            <a:lvl1pPr algn="l">
              <a:defRPr sz="2000" b="1">
                <a:solidFill>
                  <a:srgbClr val="000000"/>
                </a:solidFill>
                <a:latin typeface="Trebuchet MS"/>
                <a:ea typeface="Trebuchet MS"/>
                <a:cs typeface="Trebuchet MS"/>
                <a:sym typeface="Trebuchet MS"/>
              </a:defRPr>
            </a:lvl1pPr>
          </a:lstStyle>
          <a:p>
            <a:pPr>
              <a:defRPr>
                <a:effectLst/>
              </a:defRPr>
            </a:pPr>
            <a:r>
              <a:t>Title Text</a:t>
            </a:r>
          </a:p>
        </p:txBody>
      </p:sp>
      <p:sp>
        <p:nvSpPr>
          <p:cNvPr id="5360" name="Picture Placeholder 2"/>
          <p:cNvSpPr>
            <a:spLocks noGrp="1"/>
          </p:cNvSpPr>
          <p:nvPr>
            <p:ph type="pic" sz="half" idx="21"/>
          </p:nvPr>
        </p:nvSpPr>
        <p:spPr>
          <a:xfrm>
            <a:off x="1792288" y="612775"/>
            <a:ext cx="5486401" cy="4114800"/>
          </a:xfrm>
          <a:prstGeom prst="rect">
            <a:avLst/>
          </a:prstGeom>
          <a:effectLst>
            <a:outerShdw blurRad="50800" dist="12699" dir="5100221" rotWithShape="0">
              <a:srgbClr val="FFFFFF">
                <a:alpha val="75000"/>
              </a:srgbClr>
            </a:outerShdw>
          </a:effectLst>
        </p:spPr>
        <p:txBody>
          <a:bodyPr lIns="91439" rIns="91439">
            <a:noAutofit/>
          </a:bodyPr>
          <a:lstStyle/>
          <a:p>
            <a:endParaRPr/>
          </a:p>
        </p:txBody>
      </p:sp>
      <p:sp>
        <p:nvSpPr>
          <p:cNvPr id="5361" name="Body Level One…"/>
          <p:cNvSpPr txBox="1">
            <a:spLocks noGrp="1"/>
          </p:cNvSpPr>
          <p:nvPr>
            <p:ph type="body" sz="quarter" idx="1"/>
          </p:nvPr>
        </p:nvSpPr>
        <p:spPr>
          <a:xfrm>
            <a:off x="1792288" y="5367337"/>
            <a:ext cx="5486401" cy="804863"/>
          </a:xfrm>
          <a:prstGeom prst="rect">
            <a:avLst/>
          </a:prstGeom>
          <a:effectLst>
            <a:outerShdw blurRad="50800" dist="12699" dir="5100221" rotWithShape="0">
              <a:srgbClr val="FFFFFF">
                <a:alpha val="75000"/>
              </a:srgbClr>
            </a:outerShdw>
          </a:effectLst>
        </p:spPr>
        <p:txBody>
          <a:bodyPr/>
          <a:lstStyle>
            <a:lvl1pPr marL="0" indent="0">
              <a:spcBef>
                <a:spcPts val="300"/>
              </a:spcBef>
              <a:buClrTx/>
              <a:buSzTx/>
              <a:buNone/>
              <a:defRPr sz="1400">
                <a:solidFill>
                  <a:srgbClr val="000000"/>
                </a:solidFill>
                <a:latin typeface="Trebuchet MS"/>
                <a:ea typeface="Trebuchet MS"/>
                <a:cs typeface="Trebuchet MS"/>
                <a:sym typeface="Trebuchet MS"/>
              </a:defRPr>
            </a:lvl1pPr>
            <a:lvl2pPr marL="0" indent="457200">
              <a:spcBef>
                <a:spcPts val="300"/>
              </a:spcBef>
              <a:buClrTx/>
              <a:buSzTx/>
              <a:buNone/>
              <a:defRPr sz="1400">
                <a:solidFill>
                  <a:srgbClr val="000000"/>
                </a:solidFill>
                <a:latin typeface="Trebuchet MS"/>
                <a:ea typeface="Trebuchet MS"/>
                <a:cs typeface="Trebuchet MS"/>
                <a:sym typeface="Trebuchet MS"/>
              </a:defRPr>
            </a:lvl2pPr>
            <a:lvl3pPr marL="0" indent="914400">
              <a:spcBef>
                <a:spcPts val="300"/>
              </a:spcBef>
              <a:buClrTx/>
              <a:buSzTx/>
              <a:buNone/>
              <a:defRPr sz="1400">
                <a:solidFill>
                  <a:srgbClr val="000000"/>
                </a:solidFill>
                <a:latin typeface="Trebuchet MS"/>
                <a:ea typeface="Trebuchet MS"/>
                <a:cs typeface="Trebuchet MS"/>
                <a:sym typeface="Trebuchet MS"/>
              </a:defRPr>
            </a:lvl3pPr>
            <a:lvl4pPr marL="0" indent="1371600">
              <a:spcBef>
                <a:spcPts val="300"/>
              </a:spcBef>
              <a:buClrTx/>
              <a:buSzTx/>
              <a:buNone/>
              <a:defRPr sz="1400">
                <a:solidFill>
                  <a:srgbClr val="000000"/>
                </a:solidFill>
                <a:latin typeface="Trebuchet MS"/>
                <a:ea typeface="Trebuchet MS"/>
                <a:cs typeface="Trebuchet MS"/>
                <a:sym typeface="Trebuchet MS"/>
              </a:defRPr>
            </a:lvl4pPr>
            <a:lvl5pPr marL="0" indent="1828800">
              <a:spcBef>
                <a:spcPts val="300"/>
              </a:spcBef>
              <a:buClrTx/>
              <a:buSzTx/>
              <a:buNone/>
              <a:defRPr sz="1400">
                <a:solidFill>
                  <a:srgbClr val="000000"/>
                </a:solidFill>
                <a:latin typeface="Trebuchet MS"/>
                <a:ea typeface="Trebuchet MS"/>
                <a:cs typeface="Trebuchet MS"/>
                <a:sym typeface="Trebuchet MS"/>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5362" name="Slide Number"/>
          <p:cNvSpPr txBox="1">
            <a:spLocks noGrp="1"/>
          </p:cNvSpPr>
          <p:nvPr>
            <p:ph type="sldNum" sz="quarter" idx="2"/>
          </p:nvPr>
        </p:nvSpPr>
        <p:spPr>
          <a:xfrm>
            <a:off x="8624778" y="5943600"/>
            <a:ext cx="290622" cy="294640"/>
          </a:xfrm>
          <a:prstGeom prst="rect">
            <a:avLst/>
          </a:prstGeom>
        </p:spPr>
        <p:txBody>
          <a:bodyPr/>
          <a:lstStyle>
            <a:lvl1pPr>
              <a:defRPr sz="1400">
                <a:solidFill>
                  <a:srgbClr val="000000"/>
                </a:solidFill>
                <a:latin typeface="Trebuchet MS"/>
                <a:ea typeface="Trebuchet MS"/>
                <a:cs typeface="Trebuchet MS"/>
                <a:sym typeface="Trebuchet MS"/>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3297362869"/>
      </p:ext>
    </p:extLst>
  </p:cSld>
  <p:clrMapOvr>
    <a:masterClrMapping/>
  </p:clrMapOvr>
  <p:transition spd="med"/>
</p:sldLayout>
</file>

<file path=ppt/slideLayouts/slideLayout482.xml><?xml version="1.0" encoding="utf-8"?>
<p:sldLayout xmlns:a="http://schemas.openxmlformats.org/drawingml/2006/main" xmlns:r="http://schemas.openxmlformats.org/officeDocument/2006/relationships" xmlns:p="http://schemas.openxmlformats.org/presentationml/2006/main" showMasterSp="0" type="tx">
  <p:cSld name="21_Title and Vertical Text">
    <p:bg>
      <p:bgPr>
        <a:blipFill rotWithShape="1">
          <a:blip r:embed="rId2"/>
          <a:srcRect/>
          <a:stretch>
            <a:fillRect/>
          </a:stretch>
        </a:blipFill>
        <a:effectLst/>
      </p:bgPr>
    </p:bg>
    <p:spTree>
      <p:nvGrpSpPr>
        <p:cNvPr id="1" name=""/>
        <p:cNvGrpSpPr/>
        <p:nvPr/>
      </p:nvGrpSpPr>
      <p:grpSpPr>
        <a:xfrm>
          <a:off x="0" y="0"/>
          <a:ext cx="0" cy="0"/>
          <a:chOff x="0" y="0"/>
          <a:chExt cx="0" cy="0"/>
        </a:xfrm>
      </p:grpSpPr>
      <p:sp>
        <p:nvSpPr>
          <p:cNvPr id="5369" name="Title Text"/>
          <p:cNvSpPr txBox="1">
            <a:spLocks noGrp="1"/>
          </p:cNvSpPr>
          <p:nvPr>
            <p:ph type="title"/>
          </p:nvPr>
        </p:nvSpPr>
        <p:spPr>
          <a:xfrm>
            <a:off x="1752600" y="1219200"/>
            <a:ext cx="7162800" cy="1143000"/>
          </a:xfrm>
          <a:prstGeom prst="rect">
            <a:avLst/>
          </a:prstGeom>
          <a:effectLst>
            <a:outerShdw blurRad="63500" dist="25400" dir="5100233" rotWithShape="0">
              <a:srgbClr val="FFFFFF">
                <a:alpha val="75000"/>
              </a:srgbClr>
            </a:outerShdw>
          </a:effectLst>
        </p:spPr>
        <p:txBody>
          <a:bodyPr/>
          <a:lstStyle>
            <a:lvl1pPr>
              <a:defRPr>
                <a:solidFill>
                  <a:srgbClr val="000000"/>
                </a:solidFill>
                <a:latin typeface="Trebuchet MS"/>
                <a:ea typeface="Trebuchet MS"/>
                <a:cs typeface="Trebuchet MS"/>
                <a:sym typeface="Trebuchet MS"/>
              </a:defRPr>
            </a:lvl1pPr>
          </a:lstStyle>
          <a:p>
            <a:pPr>
              <a:defRPr>
                <a:effectLst/>
              </a:defRPr>
            </a:pPr>
            <a:r>
              <a:t>Title Text</a:t>
            </a:r>
          </a:p>
        </p:txBody>
      </p:sp>
      <p:sp>
        <p:nvSpPr>
          <p:cNvPr id="5370" name="Body Level One…"/>
          <p:cNvSpPr txBox="1">
            <a:spLocks noGrp="1"/>
          </p:cNvSpPr>
          <p:nvPr>
            <p:ph type="body" sz="half" idx="1"/>
          </p:nvPr>
        </p:nvSpPr>
        <p:spPr>
          <a:xfrm>
            <a:off x="1752600" y="2438400"/>
            <a:ext cx="7162800" cy="3429000"/>
          </a:xfrm>
          <a:prstGeom prst="rect">
            <a:avLst/>
          </a:prstGeom>
          <a:effectLst>
            <a:outerShdw blurRad="50800" dist="12699" dir="5100221" rotWithShape="0">
              <a:srgbClr val="FFFFFF">
                <a:alpha val="75000"/>
              </a:srgbClr>
            </a:outerShdw>
          </a:effectLst>
        </p:spPr>
        <p:txBody>
          <a:bodyPr vert="eaVert"/>
          <a:lstStyle>
            <a:lvl1pPr>
              <a:buClrTx/>
              <a:buSzPct val="100000"/>
              <a:buFont typeface="Times Roman"/>
              <a:buChar char="•"/>
              <a:defRPr>
                <a:solidFill>
                  <a:srgbClr val="000000"/>
                </a:solidFill>
                <a:latin typeface="Trebuchet MS"/>
                <a:ea typeface="Trebuchet MS"/>
                <a:cs typeface="Trebuchet MS"/>
                <a:sym typeface="Trebuchet MS"/>
              </a:defRPr>
            </a:lvl1pPr>
            <a:lvl2pPr>
              <a:buClrTx/>
              <a:buSzPct val="100000"/>
              <a:buFont typeface="Times Roman"/>
              <a:buChar char="•"/>
              <a:defRPr>
                <a:solidFill>
                  <a:srgbClr val="000000"/>
                </a:solidFill>
                <a:latin typeface="Trebuchet MS"/>
                <a:ea typeface="Trebuchet MS"/>
                <a:cs typeface="Trebuchet MS"/>
                <a:sym typeface="Trebuchet MS"/>
              </a:defRPr>
            </a:lvl2pPr>
            <a:lvl3pPr>
              <a:buClrTx/>
              <a:buSzPct val="100000"/>
              <a:buFont typeface="Times Roman"/>
              <a:buChar char="•"/>
              <a:defRPr>
                <a:solidFill>
                  <a:srgbClr val="000000"/>
                </a:solidFill>
                <a:latin typeface="Trebuchet MS"/>
                <a:ea typeface="Trebuchet MS"/>
                <a:cs typeface="Trebuchet MS"/>
                <a:sym typeface="Trebuchet MS"/>
              </a:defRPr>
            </a:lvl3pPr>
            <a:lvl4pPr>
              <a:buClrTx/>
              <a:buSzPct val="100000"/>
              <a:buFont typeface="Times Roman"/>
              <a:buChar char="•"/>
              <a:defRPr>
                <a:solidFill>
                  <a:srgbClr val="000000"/>
                </a:solidFill>
                <a:latin typeface="Trebuchet MS"/>
                <a:ea typeface="Trebuchet MS"/>
                <a:cs typeface="Trebuchet MS"/>
                <a:sym typeface="Trebuchet MS"/>
              </a:defRPr>
            </a:lvl4pPr>
            <a:lvl5pPr>
              <a:buClrTx/>
              <a:buSzPct val="100000"/>
              <a:buFont typeface="Times Roman"/>
              <a:buChar char="•"/>
              <a:defRPr>
                <a:solidFill>
                  <a:srgbClr val="000000"/>
                </a:solidFill>
                <a:latin typeface="Trebuchet MS"/>
                <a:ea typeface="Trebuchet MS"/>
                <a:cs typeface="Trebuchet MS"/>
                <a:sym typeface="Trebuchet MS"/>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5371" name="Slide Number"/>
          <p:cNvSpPr txBox="1">
            <a:spLocks noGrp="1"/>
          </p:cNvSpPr>
          <p:nvPr>
            <p:ph type="sldNum" sz="quarter" idx="2"/>
          </p:nvPr>
        </p:nvSpPr>
        <p:spPr>
          <a:xfrm>
            <a:off x="8624778" y="5943600"/>
            <a:ext cx="290622" cy="294640"/>
          </a:xfrm>
          <a:prstGeom prst="rect">
            <a:avLst/>
          </a:prstGeom>
        </p:spPr>
        <p:txBody>
          <a:bodyPr/>
          <a:lstStyle>
            <a:lvl1pPr>
              <a:defRPr sz="1400">
                <a:solidFill>
                  <a:srgbClr val="000000"/>
                </a:solidFill>
                <a:latin typeface="Trebuchet MS"/>
                <a:ea typeface="Trebuchet MS"/>
                <a:cs typeface="Trebuchet MS"/>
                <a:sym typeface="Trebuchet MS"/>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629725090"/>
      </p:ext>
    </p:extLst>
  </p:cSld>
  <p:clrMapOvr>
    <a:masterClrMapping/>
  </p:clrMapOvr>
  <p:transition spd="med"/>
</p:sldLayout>
</file>

<file path=ppt/slideLayouts/slideLayout483.xml><?xml version="1.0" encoding="utf-8"?>
<p:sldLayout xmlns:a="http://schemas.openxmlformats.org/drawingml/2006/main" xmlns:r="http://schemas.openxmlformats.org/officeDocument/2006/relationships" xmlns:p="http://schemas.openxmlformats.org/presentationml/2006/main" showMasterSp="0" type="tx">
  <p:cSld name="21_Vertical Title and Text">
    <p:bg>
      <p:bgPr>
        <a:blipFill rotWithShape="1">
          <a:blip r:embed="rId2"/>
          <a:srcRect/>
          <a:stretch>
            <a:fillRect/>
          </a:stretch>
        </a:blipFill>
        <a:effectLst/>
      </p:bgPr>
    </p:bg>
    <p:spTree>
      <p:nvGrpSpPr>
        <p:cNvPr id="1" name=""/>
        <p:cNvGrpSpPr/>
        <p:nvPr/>
      </p:nvGrpSpPr>
      <p:grpSpPr>
        <a:xfrm>
          <a:off x="0" y="0"/>
          <a:ext cx="0" cy="0"/>
          <a:chOff x="0" y="0"/>
          <a:chExt cx="0" cy="0"/>
        </a:xfrm>
      </p:grpSpPr>
      <p:sp>
        <p:nvSpPr>
          <p:cNvPr id="5378" name="Title Text"/>
          <p:cNvSpPr txBox="1">
            <a:spLocks noGrp="1"/>
          </p:cNvSpPr>
          <p:nvPr>
            <p:ph type="title"/>
          </p:nvPr>
        </p:nvSpPr>
        <p:spPr>
          <a:xfrm>
            <a:off x="7124700" y="1219200"/>
            <a:ext cx="1790700" cy="4648200"/>
          </a:xfrm>
          <a:prstGeom prst="rect">
            <a:avLst/>
          </a:prstGeom>
          <a:effectLst>
            <a:outerShdw blurRad="63500" dist="25400" dir="5100233" rotWithShape="0">
              <a:srgbClr val="FFFFFF">
                <a:alpha val="75000"/>
              </a:srgbClr>
            </a:outerShdw>
          </a:effectLst>
        </p:spPr>
        <p:txBody>
          <a:bodyPr vert="eaVert"/>
          <a:lstStyle>
            <a:lvl1pPr>
              <a:defRPr>
                <a:solidFill>
                  <a:srgbClr val="000000"/>
                </a:solidFill>
                <a:latin typeface="Trebuchet MS"/>
                <a:ea typeface="Trebuchet MS"/>
                <a:cs typeface="Trebuchet MS"/>
                <a:sym typeface="Trebuchet MS"/>
              </a:defRPr>
            </a:lvl1pPr>
          </a:lstStyle>
          <a:p>
            <a:pPr>
              <a:defRPr>
                <a:effectLst/>
              </a:defRPr>
            </a:pPr>
            <a:r>
              <a:t>Title Text</a:t>
            </a:r>
          </a:p>
        </p:txBody>
      </p:sp>
      <p:sp>
        <p:nvSpPr>
          <p:cNvPr id="5379" name="Body Level One…"/>
          <p:cNvSpPr txBox="1">
            <a:spLocks noGrp="1"/>
          </p:cNvSpPr>
          <p:nvPr>
            <p:ph type="body" sz="half" idx="1"/>
          </p:nvPr>
        </p:nvSpPr>
        <p:spPr>
          <a:xfrm>
            <a:off x="1752600" y="1219200"/>
            <a:ext cx="5219700" cy="4648200"/>
          </a:xfrm>
          <a:prstGeom prst="rect">
            <a:avLst/>
          </a:prstGeom>
          <a:effectLst>
            <a:outerShdw blurRad="50800" dist="12699" dir="5100221" rotWithShape="0">
              <a:srgbClr val="FFFFFF">
                <a:alpha val="75000"/>
              </a:srgbClr>
            </a:outerShdw>
          </a:effectLst>
        </p:spPr>
        <p:txBody>
          <a:bodyPr vert="eaVert"/>
          <a:lstStyle>
            <a:lvl1pPr>
              <a:buClrTx/>
              <a:buSzPct val="100000"/>
              <a:buFont typeface="Times Roman"/>
              <a:buChar char="•"/>
              <a:defRPr>
                <a:solidFill>
                  <a:srgbClr val="000000"/>
                </a:solidFill>
                <a:latin typeface="Trebuchet MS"/>
                <a:ea typeface="Trebuchet MS"/>
                <a:cs typeface="Trebuchet MS"/>
                <a:sym typeface="Trebuchet MS"/>
              </a:defRPr>
            </a:lvl1pPr>
            <a:lvl2pPr>
              <a:buClrTx/>
              <a:buSzPct val="100000"/>
              <a:buFont typeface="Times Roman"/>
              <a:buChar char="•"/>
              <a:defRPr>
                <a:solidFill>
                  <a:srgbClr val="000000"/>
                </a:solidFill>
                <a:latin typeface="Trebuchet MS"/>
                <a:ea typeface="Trebuchet MS"/>
                <a:cs typeface="Trebuchet MS"/>
                <a:sym typeface="Trebuchet MS"/>
              </a:defRPr>
            </a:lvl2pPr>
            <a:lvl3pPr>
              <a:buClrTx/>
              <a:buSzPct val="100000"/>
              <a:buFont typeface="Times Roman"/>
              <a:buChar char="•"/>
              <a:defRPr>
                <a:solidFill>
                  <a:srgbClr val="000000"/>
                </a:solidFill>
                <a:latin typeface="Trebuchet MS"/>
                <a:ea typeface="Trebuchet MS"/>
                <a:cs typeface="Trebuchet MS"/>
                <a:sym typeface="Trebuchet MS"/>
              </a:defRPr>
            </a:lvl3pPr>
            <a:lvl4pPr>
              <a:buClrTx/>
              <a:buSzPct val="100000"/>
              <a:buFont typeface="Times Roman"/>
              <a:buChar char="•"/>
              <a:defRPr>
                <a:solidFill>
                  <a:srgbClr val="000000"/>
                </a:solidFill>
                <a:latin typeface="Trebuchet MS"/>
                <a:ea typeface="Trebuchet MS"/>
                <a:cs typeface="Trebuchet MS"/>
                <a:sym typeface="Trebuchet MS"/>
              </a:defRPr>
            </a:lvl4pPr>
            <a:lvl5pPr>
              <a:buClrTx/>
              <a:buSzPct val="100000"/>
              <a:buFont typeface="Times Roman"/>
              <a:buChar char="•"/>
              <a:defRPr>
                <a:solidFill>
                  <a:srgbClr val="000000"/>
                </a:solidFill>
                <a:latin typeface="Trebuchet MS"/>
                <a:ea typeface="Trebuchet MS"/>
                <a:cs typeface="Trebuchet MS"/>
                <a:sym typeface="Trebuchet MS"/>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5380" name="Slide Number"/>
          <p:cNvSpPr txBox="1">
            <a:spLocks noGrp="1"/>
          </p:cNvSpPr>
          <p:nvPr>
            <p:ph type="sldNum" sz="quarter" idx="2"/>
          </p:nvPr>
        </p:nvSpPr>
        <p:spPr>
          <a:xfrm>
            <a:off x="8624778" y="5943600"/>
            <a:ext cx="290622" cy="294640"/>
          </a:xfrm>
          <a:prstGeom prst="rect">
            <a:avLst/>
          </a:prstGeom>
        </p:spPr>
        <p:txBody>
          <a:bodyPr/>
          <a:lstStyle>
            <a:lvl1pPr>
              <a:defRPr sz="1400">
                <a:solidFill>
                  <a:srgbClr val="000000"/>
                </a:solidFill>
                <a:latin typeface="Trebuchet MS"/>
                <a:ea typeface="Trebuchet MS"/>
                <a:cs typeface="Trebuchet MS"/>
                <a:sym typeface="Trebuchet MS"/>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643851466"/>
      </p:ext>
    </p:extLst>
  </p:cSld>
  <p:clrMapOvr>
    <a:masterClrMapping/>
  </p:clrMapOvr>
  <p:transition spd="med"/>
</p:sldLayout>
</file>

<file path=ppt/slideLayouts/slideLayout484.xml><?xml version="1.0" encoding="utf-8"?>
<p:sldLayout xmlns:a="http://schemas.openxmlformats.org/drawingml/2006/main" xmlns:r="http://schemas.openxmlformats.org/officeDocument/2006/relationships" xmlns:p="http://schemas.openxmlformats.org/presentationml/2006/main" showMasterSp="0" type="tx">
  <p:cSld name="23_Blank">
    <p:bg>
      <p:bgPr>
        <a:gradFill flip="none" rotWithShape="1">
          <a:gsLst>
            <a:gs pos="0">
              <a:srgbClr val="5A5C6C"/>
            </a:gs>
            <a:gs pos="100000">
              <a:srgbClr val="525462"/>
            </a:gs>
          </a:gsLst>
          <a:lin ang="5400000" scaled="0"/>
        </a:gradFill>
        <a:effectLst/>
      </p:bgPr>
    </p:bg>
    <p:spTree>
      <p:nvGrpSpPr>
        <p:cNvPr id="1" name=""/>
        <p:cNvGrpSpPr/>
        <p:nvPr/>
      </p:nvGrpSpPr>
      <p:grpSpPr>
        <a:xfrm>
          <a:off x="0" y="0"/>
          <a:ext cx="0" cy="0"/>
          <a:chOff x="0" y="0"/>
          <a:chExt cx="0" cy="0"/>
        </a:xfrm>
      </p:grpSpPr>
      <p:grpSp>
        <p:nvGrpSpPr>
          <p:cNvPr id="5537" name="Group 2"/>
          <p:cNvGrpSpPr/>
          <p:nvPr/>
        </p:nvGrpSpPr>
        <p:grpSpPr>
          <a:xfrm>
            <a:off x="3707" y="1422400"/>
            <a:ext cx="9143469" cy="5435601"/>
            <a:chOff x="0" y="0"/>
            <a:chExt cx="9143467" cy="5435600"/>
          </a:xfrm>
        </p:grpSpPr>
        <p:grpSp>
          <p:nvGrpSpPr>
            <p:cNvPr id="5400" name="Group 3"/>
            <p:cNvGrpSpPr/>
            <p:nvPr/>
          </p:nvGrpSpPr>
          <p:grpSpPr>
            <a:xfrm>
              <a:off x="28042" y="0"/>
              <a:ext cx="9115426" cy="5435601"/>
              <a:chOff x="0" y="0"/>
              <a:chExt cx="9115424" cy="5435600"/>
            </a:xfrm>
          </p:grpSpPr>
          <p:sp>
            <p:nvSpPr>
              <p:cNvPr id="5387" name="Freeform 4"/>
              <p:cNvSpPr/>
              <p:nvPr/>
            </p:nvSpPr>
            <p:spPr>
              <a:xfrm>
                <a:off x="2189162" y="349250"/>
                <a:ext cx="4468814" cy="3349626"/>
              </a:xfrm>
              <a:custGeom>
                <a:avLst/>
                <a:gdLst/>
                <a:ahLst/>
                <a:cxnLst>
                  <a:cxn ang="0">
                    <a:pos x="wd2" y="hd2"/>
                  </a:cxn>
                  <a:cxn ang="5400000">
                    <a:pos x="wd2" y="hd2"/>
                  </a:cxn>
                  <a:cxn ang="10800000">
                    <a:pos x="wd2" y="hd2"/>
                  </a:cxn>
                  <a:cxn ang="16200000">
                    <a:pos x="wd2" y="hd2"/>
                  </a:cxn>
                </a:cxnLst>
                <a:rect l="0" t="0" r="r" b="b"/>
                <a:pathLst>
                  <a:path w="21600" h="21600" extrusionOk="0">
                    <a:moveTo>
                      <a:pt x="7290" y="870"/>
                    </a:moveTo>
                    <a:lnTo>
                      <a:pt x="4819" y="4484"/>
                    </a:lnTo>
                    <a:lnTo>
                      <a:pt x="506" y="4822"/>
                    </a:lnTo>
                    <a:lnTo>
                      <a:pt x="0" y="6419"/>
                    </a:lnTo>
                    <a:lnTo>
                      <a:pt x="2854" y="10503"/>
                    </a:lnTo>
                    <a:lnTo>
                      <a:pt x="4688" y="9234"/>
                    </a:lnTo>
                    <a:lnTo>
                      <a:pt x="7612" y="11107"/>
                    </a:lnTo>
                    <a:lnTo>
                      <a:pt x="8563" y="13707"/>
                    </a:lnTo>
                    <a:lnTo>
                      <a:pt x="8310" y="14844"/>
                    </a:lnTo>
                    <a:lnTo>
                      <a:pt x="8625" y="16983"/>
                    </a:lnTo>
                    <a:lnTo>
                      <a:pt x="8816" y="20464"/>
                    </a:lnTo>
                    <a:lnTo>
                      <a:pt x="11226" y="21600"/>
                    </a:lnTo>
                    <a:lnTo>
                      <a:pt x="12937" y="20730"/>
                    </a:lnTo>
                    <a:lnTo>
                      <a:pt x="12300" y="18191"/>
                    </a:lnTo>
                    <a:lnTo>
                      <a:pt x="15277" y="15918"/>
                    </a:lnTo>
                    <a:lnTo>
                      <a:pt x="17503" y="15785"/>
                    </a:lnTo>
                    <a:lnTo>
                      <a:pt x="18769" y="13912"/>
                    </a:lnTo>
                    <a:lnTo>
                      <a:pt x="18116" y="10247"/>
                    </a:lnTo>
                    <a:lnTo>
                      <a:pt x="19996" y="9142"/>
                    </a:lnTo>
                    <a:lnTo>
                      <a:pt x="21600" y="4648"/>
                    </a:lnTo>
                    <a:lnTo>
                      <a:pt x="19321" y="0"/>
                    </a:lnTo>
                  </a:path>
                </a:pathLst>
              </a:custGeom>
              <a:noFill/>
              <a:ln w="15240" cap="flat">
                <a:solidFill>
                  <a:srgbClr val="5B5D6B"/>
                </a:solidFill>
                <a:prstDash val="solid"/>
                <a:round/>
              </a:ln>
              <a:effectLst/>
            </p:spPr>
            <p:txBody>
              <a:bodyPr wrap="square" lIns="45719" tIns="45719" rIns="45719" bIns="45719" numCol="1" anchor="t">
                <a:noAutofit/>
              </a:bodyPr>
              <a:lstStyle/>
              <a:p>
                <a:pPr defTabSz="914400">
                  <a:defRPr sz="2400">
                    <a:solidFill>
                      <a:srgbClr val="FFFFFF"/>
                    </a:solidFill>
                    <a:latin typeface="Comic Sans MS"/>
                    <a:ea typeface="Comic Sans MS"/>
                    <a:cs typeface="Comic Sans MS"/>
                    <a:sym typeface="Comic Sans MS"/>
                  </a:defRPr>
                </a:pPr>
                <a:endParaRPr/>
              </a:p>
            </p:txBody>
          </p:sp>
          <p:sp>
            <p:nvSpPr>
              <p:cNvPr id="5388" name="Freeform 5"/>
              <p:cNvSpPr/>
              <p:nvPr/>
            </p:nvSpPr>
            <p:spPr>
              <a:xfrm>
                <a:off x="1035050" y="349250"/>
                <a:ext cx="6296026" cy="3756026"/>
              </a:xfrm>
              <a:custGeom>
                <a:avLst/>
                <a:gdLst/>
                <a:ahLst/>
                <a:cxnLst>
                  <a:cxn ang="0">
                    <a:pos x="wd2" y="hd2"/>
                  </a:cxn>
                  <a:cxn ang="5400000">
                    <a:pos x="wd2" y="hd2"/>
                  </a:cxn>
                  <a:cxn ang="10800000">
                    <a:pos x="wd2" y="hd2"/>
                  </a:cxn>
                  <a:cxn ang="16200000">
                    <a:pos x="wd2" y="hd2"/>
                  </a:cxn>
                </a:cxnLst>
                <a:rect l="0" t="0" r="r" b="b"/>
                <a:pathLst>
                  <a:path w="21600" h="21600" extrusionOk="0">
                    <a:moveTo>
                      <a:pt x="7750" y="593"/>
                    </a:moveTo>
                    <a:lnTo>
                      <a:pt x="6252" y="2392"/>
                    </a:lnTo>
                    <a:lnTo>
                      <a:pt x="5087" y="1972"/>
                    </a:lnTo>
                    <a:lnTo>
                      <a:pt x="2881" y="2867"/>
                    </a:lnTo>
                    <a:lnTo>
                      <a:pt x="948" y="2985"/>
                    </a:lnTo>
                    <a:lnTo>
                      <a:pt x="0" y="5733"/>
                    </a:lnTo>
                    <a:lnTo>
                      <a:pt x="496" y="6628"/>
                    </a:lnTo>
                    <a:lnTo>
                      <a:pt x="1258" y="5971"/>
                    </a:lnTo>
                    <a:lnTo>
                      <a:pt x="2342" y="6272"/>
                    </a:lnTo>
                    <a:lnTo>
                      <a:pt x="2745" y="7760"/>
                    </a:lnTo>
                    <a:lnTo>
                      <a:pt x="1890" y="9312"/>
                    </a:lnTo>
                    <a:lnTo>
                      <a:pt x="2881" y="10444"/>
                    </a:lnTo>
                    <a:lnTo>
                      <a:pt x="3959" y="10088"/>
                    </a:lnTo>
                    <a:lnTo>
                      <a:pt x="4907" y="11101"/>
                    </a:lnTo>
                    <a:lnTo>
                      <a:pt x="6841" y="11220"/>
                    </a:lnTo>
                    <a:lnTo>
                      <a:pt x="8774" y="13009"/>
                    </a:lnTo>
                    <a:lnTo>
                      <a:pt x="9226" y="15273"/>
                    </a:lnTo>
                    <a:lnTo>
                      <a:pt x="8818" y="19336"/>
                    </a:lnTo>
                    <a:lnTo>
                      <a:pt x="9226" y="20705"/>
                    </a:lnTo>
                    <a:lnTo>
                      <a:pt x="11611" y="20468"/>
                    </a:lnTo>
                    <a:lnTo>
                      <a:pt x="12467" y="21600"/>
                    </a:lnTo>
                    <a:lnTo>
                      <a:pt x="14128" y="18679"/>
                    </a:lnTo>
                    <a:lnTo>
                      <a:pt x="13817" y="16588"/>
                    </a:lnTo>
                    <a:lnTo>
                      <a:pt x="15348" y="15273"/>
                    </a:lnTo>
                    <a:lnTo>
                      <a:pt x="16426" y="15693"/>
                    </a:lnTo>
                    <a:lnTo>
                      <a:pt x="17864" y="14744"/>
                    </a:lnTo>
                    <a:lnTo>
                      <a:pt x="18545" y="10718"/>
                    </a:lnTo>
                    <a:lnTo>
                      <a:pt x="19841" y="8417"/>
                    </a:lnTo>
                    <a:lnTo>
                      <a:pt x="21600" y="8180"/>
                    </a:lnTo>
                    <a:lnTo>
                      <a:pt x="21284" y="6692"/>
                    </a:lnTo>
                    <a:lnTo>
                      <a:pt x="19982" y="5140"/>
                    </a:lnTo>
                    <a:lnTo>
                      <a:pt x="20789" y="1917"/>
                    </a:lnTo>
                    <a:lnTo>
                      <a:pt x="19552" y="0"/>
                    </a:lnTo>
                  </a:path>
                </a:pathLst>
              </a:custGeom>
              <a:noFill/>
              <a:ln w="16510" cap="flat">
                <a:solidFill>
                  <a:srgbClr val="5B5D6B"/>
                </a:solidFill>
                <a:prstDash val="solid"/>
                <a:round/>
              </a:ln>
              <a:effectLst/>
            </p:spPr>
            <p:txBody>
              <a:bodyPr wrap="square" lIns="45719" tIns="45719" rIns="45719" bIns="45719" numCol="1" anchor="t">
                <a:noAutofit/>
              </a:bodyPr>
              <a:lstStyle/>
              <a:p>
                <a:pPr defTabSz="914400">
                  <a:defRPr sz="2400">
                    <a:solidFill>
                      <a:srgbClr val="FFFFFF"/>
                    </a:solidFill>
                    <a:latin typeface="Comic Sans MS"/>
                    <a:ea typeface="Comic Sans MS"/>
                    <a:cs typeface="Comic Sans MS"/>
                    <a:sym typeface="Comic Sans MS"/>
                  </a:defRPr>
                </a:pPr>
                <a:endParaRPr/>
              </a:p>
            </p:txBody>
          </p:sp>
          <p:sp>
            <p:nvSpPr>
              <p:cNvPr id="5389" name="Freeform 6"/>
              <p:cNvSpPr/>
              <p:nvPr/>
            </p:nvSpPr>
            <p:spPr>
              <a:xfrm>
                <a:off x="0" y="274637"/>
                <a:ext cx="9099551" cy="4932364"/>
              </a:xfrm>
              <a:custGeom>
                <a:avLst/>
                <a:gdLst/>
                <a:ahLst/>
                <a:cxnLst>
                  <a:cxn ang="0">
                    <a:pos x="wd2" y="hd2"/>
                  </a:cxn>
                  <a:cxn ang="5400000">
                    <a:pos x="wd2" y="hd2"/>
                  </a:cxn>
                  <a:cxn ang="10800000">
                    <a:pos x="wd2" y="hd2"/>
                  </a:cxn>
                  <a:cxn ang="16200000">
                    <a:pos x="wd2" y="hd2"/>
                  </a:cxn>
                </a:cxnLst>
                <a:rect l="0" t="0" r="r" b="b"/>
                <a:pathLst>
                  <a:path w="21600" h="21600" extrusionOk="0">
                    <a:moveTo>
                      <a:pt x="305" y="0"/>
                    </a:moveTo>
                    <a:lnTo>
                      <a:pt x="501" y="2280"/>
                    </a:lnTo>
                    <a:lnTo>
                      <a:pt x="0" y="4630"/>
                    </a:lnTo>
                    <a:lnTo>
                      <a:pt x="313" y="8488"/>
                    </a:lnTo>
                    <a:lnTo>
                      <a:pt x="1556" y="10532"/>
                    </a:lnTo>
                    <a:lnTo>
                      <a:pt x="3320" y="11818"/>
                    </a:lnTo>
                    <a:lnTo>
                      <a:pt x="5426" y="11478"/>
                    </a:lnTo>
                    <a:lnTo>
                      <a:pt x="6613" y="13487"/>
                    </a:lnTo>
                    <a:lnTo>
                      <a:pt x="6229" y="14780"/>
                    </a:lnTo>
                    <a:lnTo>
                      <a:pt x="4281" y="14891"/>
                    </a:lnTo>
                    <a:lnTo>
                      <a:pt x="3433" y="14050"/>
                    </a:lnTo>
                    <a:lnTo>
                      <a:pt x="2785" y="14891"/>
                    </a:lnTo>
                    <a:lnTo>
                      <a:pt x="3595" y="17547"/>
                    </a:lnTo>
                    <a:lnTo>
                      <a:pt x="3667" y="20196"/>
                    </a:lnTo>
                    <a:lnTo>
                      <a:pt x="5694" y="21600"/>
                    </a:lnTo>
                    <a:lnTo>
                      <a:pt x="6195" y="20314"/>
                    </a:lnTo>
                    <a:lnTo>
                      <a:pt x="7827" y="19445"/>
                    </a:lnTo>
                    <a:lnTo>
                      <a:pt x="9835" y="20592"/>
                    </a:lnTo>
                    <a:lnTo>
                      <a:pt x="12142" y="19549"/>
                    </a:lnTo>
                    <a:lnTo>
                      <a:pt x="12974" y="20314"/>
                    </a:lnTo>
                    <a:lnTo>
                      <a:pt x="14549" y="18409"/>
                    </a:lnTo>
                    <a:lnTo>
                      <a:pt x="15544" y="16066"/>
                    </a:lnTo>
                    <a:lnTo>
                      <a:pt x="16464" y="16115"/>
                    </a:lnTo>
                    <a:lnTo>
                      <a:pt x="17161" y="16998"/>
                    </a:lnTo>
                    <a:lnTo>
                      <a:pt x="18898" y="14891"/>
                    </a:lnTo>
                    <a:lnTo>
                      <a:pt x="20364" y="15190"/>
                    </a:lnTo>
                    <a:lnTo>
                      <a:pt x="21600" y="14384"/>
                    </a:lnTo>
                  </a:path>
                </a:pathLst>
              </a:custGeom>
              <a:noFill/>
              <a:ln w="16510" cap="flat">
                <a:solidFill>
                  <a:srgbClr val="5B5D6B"/>
                </a:solidFill>
                <a:prstDash val="solid"/>
                <a:round/>
              </a:ln>
              <a:effectLst/>
            </p:spPr>
            <p:txBody>
              <a:bodyPr wrap="square" lIns="45719" tIns="45719" rIns="45719" bIns="45719" numCol="1" anchor="t">
                <a:noAutofit/>
              </a:bodyPr>
              <a:lstStyle/>
              <a:p>
                <a:pPr defTabSz="914400">
                  <a:defRPr sz="2400">
                    <a:solidFill>
                      <a:srgbClr val="FFFFFF"/>
                    </a:solidFill>
                    <a:latin typeface="Comic Sans MS"/>
                    <a:ea typeface="Comic Sans MS"/>
                    <a:cs typeface="Comic Sans MS"/>
                    <a:sym typeface="Comic Sans MS"/>
                  </a:defRPr>
                </a:pPr>
                <a:endParaRPr/>
              </a:p>
            </p:txBody>
          </p:sp>
          <p:sp>
            <p:nvSpPr>
              <p:cNvPr id="5390" name="Freeform 7"/>
              <p:cNvSpPr/>
              <p:nvPr/>
            </p:nvSpPr>
            <p:spPr>
              <a:xfrm>
                <a:off x="352425" y="395287"/>
                <a:ext cx="8750301" cy="4381501"/>
              </a:xfrm>
              <a:custGeom>
                <a:avLst/>
                <a:gdLst/>
                <a:ahLst/>
                <a:cxnLst>
                  <a:cxn ang="0">
                    <a:pos x="wd2" y="hd2"/>
                  </a:cxn>
                  <a:cxn ang="5400000">
                    <a:pos x="wd2" y="hd2"/>
                  </a:cxn>
                  <a:cxn ang="10800000">
                    <a:pos x="wd2" y="hd2"/>
                  </a:cxn>
                  <a:cxn ang="16200000">
                    <a:pos x="wd2" y="hd2"/>
                  </a:cxn>
                </a:cxnLst>
                <a:rect l="0" t="0" r="r" b="b"/>
                <a:pathLst>
                  <a:path w="21600" h="21600" extrusionOk="0">
                    <a:moveTo>
                      <a:pt x="940" y="0"/>
                    </a:moveTo>
                    <a:lnTo>
                      <a:pt x="0" y="2630"/>
                    </a:lnTo>
                    <a:lnTo>
                      <a:pt x="321" y="6425"/>
                    </a:lnTo>
                    <a:lnTo>
                      <a:pt x="952" y="6832"/>
                    </a:lnTo>
                    <a:lnTo>
                      <a:pt x="1854" y="8507"/>
                    </a:lnTo>
                    <a:lnTo>
                      <a:pt x="2183" y="11277"/>
                    </a:lnTo>
                    <a:lnTo>
                      <a:pt x="3288" y="11731"/>
                    </a:lnTo>
                    <a:lnTo>
                      <a:pt x="4930" y="10557"/>
                    </a:lnTo>
                    <a:lnTo>
                      <a:pt x="5122" y="11684"/>
                    </a:lnTo>
                    <a:lnTo>
                      <a:pt x="6352" y="11841"/>
                    </a:lnTo>
                    <a:lnTo>
                      <a:pt x="7297" y="14596"/>
                    </a:lnTo>
                    <a:lnTo>
                      <a:pt x="6536" y="16951"/>
                    </a:lnTo>
                    <a:lnTo>
                      <a:pt x="5126" y="17350"/>
                    </a:lnTo>
                    <a:lnTo>
                      <a:pt x="3887" y="16998"/>
                    </a:lnTo>
                    <a:lnTo>
                      <a:pt x="3539" y="17562"/>
                    </a:lnTo>
                    <a:lnTo>
                      <a:pt x="3950" y="18900"/>
                    </a:lnTo>
                    <a:lnTo>
                      <a:pt x="3887" y="19863"/>
                    </a:lnTo>
                    <a:lnTo>
                      <a:pt x="4456" y="21600"/>
                    </a:lnTo>
                    <a:lnTo>
                      <a:pt x="6509" y="20528"/>
                    </a:lnTo>
                    <a:lnTo>
                      <a:pt x="6760" y="19503"/>
                    </a:lnTo>
                    <a:lnTo>
                      <a:pt x="7426" y="19964"/>
                    </a:lnTo>
                    <a:lnTo>
                      <a:pt x="9162" y="19158"/>
                    </a:lnTo>
                    <a:lnTo>
                      <a:pt x="9573" y="21240"/>
                    </a:lnTo>
                    <a:lnTo>
                      <a:pt x="11247" y="19886"/>
                    </a:lnTo>
                    <a:lnTo>
                      <a:pt x="12791" y="20277"/>
                    </a:lnTo>
                    <a:lnTo>
                      <a:pt x="13802" y="18994"/>
                    </a:lnTo>
                    <a:lnTo>
                      <a:pt x="14084" y="16286"/>
                    </a:lnTo>
                    <a:lnTo>
                      <a:pt x="15726" y="16333"/>
                    </a:lnTo>
                    <a:lnTo>
                      <a:pt x="15949" y="15057"/>
                    </a:lnTo>
                    <a:lnTo>
                      <a:pt x="16611" y="15112"/>
                    </a:lnTo>
                    <a:lnTo>
                      <a:pt x="17497" y="16388"/>
                    </a:lnTo>
                    <a:lnTo>
                      <a:pt x="18951" y="14197"/>
                    </a:lnTo>
                    <a:lnTo>
                      <a:pt x="20475" y="13970"/>
                    </a:lnTo>
                    <a:lnTo>
                      <a:pt x="21032" y="12295"/>
                    </a:lnTo>
                    <a:lnTo>
                      <a:pt x="21600" y="12404"/>
                    </a:lnTo>
                  </a:path>
                </a:pathLst>
              </a:custGeom>
              <a:noFill/>
              <a:ln w="15240" cap="flat">
                <a:solidFill>
                  <a:srgbClr val="5B5D6B"/>
                </a:solidFill>
                <a:prstDash val="solid"/>
                <a:round/>
              </a:ln>
              <a:effectLst/>
            </p:spPr>
            <p:txBody>
              <a:bodyPr wrap="square" lIns="45719" tIns="45719" rIns="45719" bIns="45719" numCol="1" anchor="t">
                <a:noAutofit/>
              </a:bodyPr>
              <a:lstStyle/>
              <a:p>
                <a:pPr defTabSz="914400">
                  <a:defRPr sz="2400">
                    <a:solidFill>
                      <a:srgbClr val="FFFFFF"/>
                    </a:solidFill>
                    <a:latin typeface="Comic Sans MS"/>
                    <a:ea typeface="Comic Sans MS"/>
                    <a:cs typeface="Comic Sans MS"/>
                    <a:sym typeface="Comic Sans MS"/>
                  </a:defRPr>
                </a:pPr>
                <a:endParaRPr/>
              </a:p>
            </p:txBody>
          </p:sp>
          <p:sp>
            <p:nvSpPr>
              <p:cNvPr id="5391" name="Freeform 8"/>
              <p:cNvSpPr/>
              <p:nvPr/>
            </p:nvSpPr>
            <p:spPr>
              <a:xfrm>
                <a:off x="7651750" y="139700"/>
                <a:ext cx="1254126" cy="1887538"/>
              </a:xfrm>
              <a:custGeom>
                <a:avLst/>
                <a:gdLst/>
                <a:ahLst/>
                <a:cxnLst>
                  <a:cxn ang="0">
                    <a:pos x="wd2" y="hd2"/>
                  </a:cxn>
                  <a:cxn ang="5400000">
                    <a:pos x="wd2" y="hd2"/>
                  </a:cxn>
                  <a:cxn ang="10800000">
                    <a:pos x="wd2" y="hd2"/>
                  </a:cxn>
                  <a:cxn ang="16200000">
                    <a:pos x="wd2" y="hd2"/>
                  </a:cxn>
                </a:cxnLst>
                <a:rect l="0" t="0" r="r" b="b"/>
                <a:pathLst>
                  <a:path w="21600" h="21600" extrusionOk="0">
                    <a:moveTo>
                      <a:pt x="3801" y="0"/>
                    </a:moveTo>
                    <a:lnTo>
                      <a:pt x="5742" y="4233"/>
                    </a:lnTo>
                    <a:lnTo>
                      <a:pt x="4347" y="11681"/>
                    </a:lnTo>
                    <a:lnTo>
                      <a:pt x="12413" y="14006"/>
                    </a:lnTo>
                    <a:lnTo>
                      <a:pt x="16542" y="19002"/>
                    </a:lnTo>
                    <a:lnTo>
                      <a:pt x="21600" y="21600"/>
                    </a:lnTo>
                    <a:lnTo>
                      <a:pt x="14765" y="20183"/>
                    </a:lnTo>
                    <a:lnTo>
                      <a:pt x="9925" y="16041"/>
                    </a:lnTo>
                    <a:lnTo>
                      <a:pt x="3801" y="15478"/>
                    </a:lnTo>
                    <a:lnTo>
                      <a:pt x="0" y="9065"/>
                    </a:lnTo>
                    <a:lnTo>
                      <a:pt x="1312" y="3797"/>
                    </a:lnTo>
                  </a:path>
                </a:pathLst>
              </a:custGeom>
              <a:noFill/>
              <a:ln w="15240" cap="flat">
                <a:solidFill>
                  <a:srgbClr val="5B5D6B"/>
                </a:solidFill>
                <a:prstDash val="solid"/>
                <a:round/>
              </a:ln>
              <a:effectLst/>
            </p:spPr>
            <p:txBody>
              <a:bodyPr wrap="square" lIns="45719" tIns="45719" rIns="45719" bIns="45719" numCol="1" anchor="t">
                <a:noAutofit/>
              </a:bodyPr>
              <a:lstStyle/>
              <a:p>
                <a:pPr defTabSz="914400">
                  <a:defRPr sz="2400">
                    <a:solidFill>
                      <a:srgbClr val="FFFFFF"/>
                    </a:solidFill>
                    <a:latin typeface="Comic Sans MS"/>
                    <a:ea typeface="Comic Sans MS"/>
                    <a:cs typeface="Comic Sans MS"/>
                    <a:sym typeface="Comic Sans MS"/>
                  </a:defRPr>
                </a:pPr>
                <a:endParaRPr/>
              </a:p>
            </p:txBody>
          </p:sp>
          <p:sp>
            <p:nvSpPr>
              <p:cNvPr id="5392" name="Freeform 9"/>
              <p:cNvSpPr/>
              <p:nvPr/>
            </p:nvSpPr>
            <p:spPr>
              <a:xfrm>
                <a:off x="8180387" y="0"/>
                <a:ext cx="919164" cy="17732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775" y="6343"/>
                    </a:lnTo>
                    <a:lnTo>
                      <a:pt x="336" y="12743"/>
                    </a:lnTo>
                    <a:lnTo>
                      <a:pt x="1492" y="14755"/>
                    </a:lnTo>
                    <a:lnTo>
                      <a:pt x="8730" y="14290"/>
                    </a:lnTo>
                    <a:lnTo>
                      <a:pt x="12833" y="20401"/>
                    </a:lnTo>
                    <a:lnTo>
                      <a:pt x="21600" y="21600"/>
                    </a:lnTo>
                  </a:path>
                </a:pathLst>
              </a:custGeom>
              <a:noFill/>
              <a:ln w="16510" cap="flat">
                <a:solidFill>
                  <a:srgbClr val="5B5D6B"/>
                </a:solidFill>
                <a:prstDash val="solid"/>
                <a:round/>
              </a:ln>
              <a:effectLst/>
            </p:spPr>
            <p:txBody>
              <a:bodyPr wrap="square" lIns="45719" tIns="45719" rIns="45719" bIns="45719" numCol="1" anchor="t">
                <a:noAutofit/>
              </a:bodyPr>
              <a:lstStyle/>
              <a:p>
                <a:pPr defTabSz="914400">
                  <a:defRPr sz="2400">
                    <a:solidFill>
                      <a:srgbClr val="FFFFFF"/>
                    </a:solidFill>
                    <a:latin typeface="Comic Sans MS"/>
                    <a:ea typeface="Comic Sans MS"/>
                    <a:cs typeface="Comic Sans MS"/>
                    <a:sym typeface="Comic Sans MS"/>
                  </a:defRPr>
                </a:pPr>
                <a:endParaRPr/>
              </a:p>
            </p:txBody>
          </p:sp>
          <p:sp>
            <p:nvSpPr>
              <p:cNvPr id="5393" name="Freeform 10"/>
              <p:cNvSpPr/>
              <p:nvPr/>
            </p:nvSpPr>
            <p:spPr>
              <a:xfrm>
                <a:off x="5192712" y="114300"/>
                <a:ext cx="3922714" cy="3803651"/>
              </a:xfrm>
              <a:custGeom>
                <a:avLst/>
                <a:gdLst/>
                <a:ahLst/>
                <a:cxnLst>
                  <a:cxn ang="0">
                    <a:pos x="wd2" y="hd2"/>
                  </a:cxn>
                  <a:cxn ang="5400000">
                    <a:pos x="wd2" y="hd2"/>
                  </a:cxn>
                  <a:cxn ang="10800000">
                    <a:pos x="wd2" y="hd2"/>
                  </a:cxn>
                  <a:cxn ang="16200000">
                    <a:pos x="wd2" y="hd2"/>
                  </a:cxn>
                </a:cxnLst>
                <a:rect l="0" t="0" r="r" b="b"/>
                <a:pathLst>
                  <a:path w="21600" h="21600" extrusionOk="0">
                    <a:moveTo>
                      <a:pt x="9773" y="0"/>
                    </a:moveTo>
                    <a:lnTo>
                      <a:pt x="10306" y="2028"/>
                    </a:lnTo>
                    <a:lnTo>
                      <a:pt x="12177" y="3056"/>
                    </a:lnTo>
                    <a:lnTo>
                      <a:pt x="12273" y="4940"/>
                    </a:lnTo>
                    <a:lnTo>
                      <a:pt x="11731" y="6599"/>
                    </a:lnTo>
                    <a:lnTo>
                      <a:pt x="12535" y="8339"/>
                    </a:lnTo>
                    <a:lnTo>
                      <a:pt x="12719" y="9998"/>
                    </a:lnTo>
                    <a:lnTo>
                      <a:pt x="11460" y="10295"/>
                    </a:lnTo>
                    <a:lnTo>
                      <a:pt x="8095" y="12477"/>
                    </a:lnTo>
                    <a:lnTo>
                      <a:pt x="8523" y="13126"/>
                    </a:lnTo>
                    <a:lnTo>
                      <a:pt x="8357" y="14640"/>
                    </a:lnTo>
                    <a:lnTo>
                      <a:pt x="6836" y="16380"/>
                    </a:lnTo>
                    <a:lnTo>
                      <a:pt x="4712" y="17832"/>
                    </a:lnTo>
                    <a:lnTo>
                      <a:pt x="1329" y="18264"/>
                    </a:lnTo>
                    <a:lnTo>
                      <a:pt x="166" y="20293"/>
                    </a:lnTo>
                    <a:lnTo>
                      <a:pt x="0" y="21600"/>
                    </a:lnTo>
                    <a:lnTo>
                      <a:pt x="1862" y="19644"/>
                    </a:lnTo>
                    <a:lnTo>
                      <a:pt x="5498" y="18841"/>
                    </a:lnTo>
                    <a:lnTo>
                      <a:pt x="7815" y="17183"/>
                    </a:lnTo>
                    <a:lnTo>
                      <a:pt x="10752" y="17904"/>
                    </a:lnTo>
                    <a:lnTo>
                      <a:pt x="14581" y="17183"/>
                    </a:lnTo>
                    <a:lnTo>
                      <a:pt x="17334" y="15731"/>
                    </a:lnTo>
                    <a:lnTo>
                      <a:pt x="17605" y="14424"/>
                    </a:lnTo>
                    <a:lnTo>
                      <a:pt x="19555" y="13486"/>
                    </a:lnTo>
                    <a:lnTo>
                      <a:pt x="20621" y="13991"/>
                    </a:lnTo>
                    <a:lnTo>
                      <a:pt x="21600" y="13333"/>
                    </a:lnTo>
                  </a:path>
                </a:pathLst>
              </a:custGeom>
              <a:noFill/>
              <a:ln w="16510" cap="flat">
                <a:solidFill>
                  <a:srgbClr val="5B5D6B"/>
                </a:solidFill>
                <a:prstDash val="solid"/>
                <a:round/>
              </a:ln>
              <a:effectLst/>
            </p:spPr>
            <p:txBody>
              <a:bodyPr wrap="square" lIns="45719" tIns="45719" rIns="45719" bIns="45719" numCol="1" anchor="t">
                <a:noAutofit/>
              </a:bodyPr>
              <a:lstStyle/>
              <a:p>
                <a:pPr defTabSz="914400">
                  <a:defRPr sz="2400">
                    <a:solidFill>
                      <a:srgbClr val="FFFFFF"/>
                    </a:solidFill>
                    <a:latin typeface="Comic Sans MS"/>
                    <a:ea typeface="Comic Sans MS"/>
                    <a:cs typeface="Comic Sans MS"/>
                    <a:sym typeface="Comic Sans MS"/>
                  </a:defRPr>
                </a:pPr>
                <a:endParaRPr/>
              </a:p>
            </p:txBody>
          </p:sp>
          <p:sp>
            <p:nvSpPr>
              <p:cNvPr id="5394" name="Freeform 11"/>
              <p:cNvSpPr/>
              <p:nvPr/>
            </p:nvSpPr>
            <p:spPr>
              <a:xfrm>
                <a:off x="3724275" y="271462"/>
                <a:ext cx="2220913" cy="2141539"/>
              </a:xfrm>
              <a:custGeom>
                <a:avLst/>
                <a:gdLst/>
                <a:ahLst/>
                <a:cxnLst>
                  <a:cxn ang="0">
                    <a:pos x="wd2" y="hd2"/>
                  </a:cxn>
                  <a:cxn ang="5400000">
                    <a:pos x="wd2" y="hd2"/>
                  </a:cxn>
                  <a:cxn ang="10800000">
                    <a:pos x="wd2" y="hd2"/>
                  </a:cxn>
                  <a:cxn ang="16200000">
                    <a:pos x="wd2" y="hd2"/>
                  </a:cxn>
                </a:cxnLst>
                <a:rect l="0" t="0" r="r" b="b"/>
                <a:pathLst>
                  <a:path w="21600" h="21600" extrusionOk="0">
                    <a:moveTo>
                      <a:pt x="9573" y="2482"/>
                    </a:moveTo>
                    <a:lnTo>
                      <a:pt x="6500" y="2482"/>
                    </a:lnTo>
                    <a:lnTo>
                      <a:pt x="3165" y="8118"/>
                    </a:lnTo>
                    <a:lnTo>
                      <a:pt x="0" y="10776"/>
                    </a:lnTo>
                    <a:lnTo>
                      <a:pt x="7519" y="12537"/>
                    </a:lnTo>
                    <a:lnTo>
                      <a:pt x="6562" y="16156"/>
                    </a:lnTo>
                    <a:lnTo>
                      <a:pt x="9526" y="17389"/>
                    </a:lnTo>
                    <a:lnTo>
                      <a:pt x="7689" y="21600"/>
                    </a:lnTo>
                    <a:lnTo>
                      <a:pt x="14837" y="16572"/>
                    </a:lnTo>
                    <a:lnTo>
                      <a:pt x="14297" y="12425"/>
                    </a:lnTo>
                    <a:lnTo>
                      <a:pt x="18234" y="11993"/>
                    </a:lnTo>
                    <a:lnTo>
                      <a:pt x="21600" y="9623"/>
                    </a:lnTo>
                    <a:lnTo>
                      <a:pt x="20303" y="6661"/>
                    </a:lnTo>
                    <a:lnTo>
                      <a:pt x="20705" y="3138"/>
                    </a:lnTo>
                    <a:lnTo>
                      <a:pt x="18080" y="2626"/>
                    </a:lnTo>
                    <a:lnTo>
                      <a:pt x="14328" y="0"/>
                    </a:lnTo>
                    <a:lnTo>
                      <a:pt x="9573" y="2482"/>
                    </a:lnTo>
                    <a:close/>
                  </a:path>
                </a:pathLst>
              </a:custGeom>
              <a:noFill/>
              <a:ln w="17780" cap="flat">
                <a:solidFill>
                  <a:srgbClr val="5B5D6B"/>
                </a:solidFill>
                <a:prstDash val="solid"/>
                <a:round/>
              </a:ln>
              <a:effectLst/>
            </p:spPr>
            <p:txBody>
              <a:bodyPr wrap="square" lIns="45719" tIns="45719" rIns="45719" bIns="45719" numCol="1" anchor="t">
                <a:noAutofit/>
              </a:bodyPr>
              <a:lstStyle/>
              <a:p>
                <a:pPr defTabSz="914400">
                  <a:defRPr sz="2400">
                    <a:solidFill>
                      <a:srgbClr val="FFFFFF"/>
                    </a:solidFill>
                    <a:latin typeface="Comic Sans MS"/>
                    <a:ea typeface="Comic Sans MS"/>
                    <a:cs typeface="Comic Sans MS"/>
                    <a:sym typeface="Comic Sans MS"/>
                  </a:defRPr>
                </a:pPr>
                <a:endParaRPr/>
              </a:p>
            </p:txBody>
          </p:sp>
          <p:sp>
            <p:nvSpPr>
              <p:cNvPr id="5395" name="Freeform 12"/>
              <p:cNvSpPr/>
              <p:nvPr/>
            </p:nvSpPr>
            <p:spPr>
              <a:xfrm>
                <a:off x="6754812" y="1801812"/>
                <a:ext cx="1993901" cy="1285876"/>
              </a:xfrm>
              <a:custGeom>
                <a:avLst/>
                <a:gdLst/>
                <a:ahLst/>
                <a:cxnLst>
                  <a:cxn ang="0">
                    <a:pos x="wd2" y="hd2"/>
                  </a:cxn>
                  <a:cxn ang="5400000">
                    <a:pos x="wd2" y="hd2"/>
                  </a:cxn>
                  <a:cxn ang="10800000">
                    <a:pos x="wd2" y="hd2"/>
                  </a:cxn>
                  <a:cxn ang="16200000">
                    <a:pos x="wd2" y="hd2"/>
                  </a:cxn>
                </a:cxnLst>
                <a:rect l="0" t="0" r="r" b="b"/>
                <a:pathLst>
                  <a:path w="21600" h="21600" extrusionOk="0">
                    <a:moveTo>
                      <a:pt x="12365" y="4880"/>
                    </a:moveTo>
                    <a:lnTo>
                      <a:pt x="13070" y="880"/>
                    </a:lnTo>
                    <a:lnTo>
                      <a:pt x="15203" y="0"/>
                    </a:lnTo>
                    <a:lnTo>
                      <a:pt x="16905" y="2080"/>
                    </a:lnTo>
                    <a:lnTo>
                      <a:pt x="18608" y="6613"/>
                    </a:lnTo>
                    <a:lnTo>
                      <a:pt x="21600" y="6107"/>
                    </a:lnTo>
                    <a:lnTo>
                      <a:pt x="21462" y="9573"/>
                    </a:lnTo>
                    <a:lnTo>
                      <a:pt x="17473" y="11493"/>
                    </a:lnTo>
                    <a:lnTo>
                      <a:pt x="15117" y="11120"/>
                    </a:lnTo>
                    <a:lnTo>
                      <a:pt x="12365" y="12827"/>
                    </a:lnTo>
                    <a:lnTo>
                      <a:pt x="10164" y="16880"/>
                    </a:lnTo>
                    <a:lnTo>
                      <a:pt x="7275" y="14320"/>
                    </a:lnTo>
                    <a:lnTo>
                      <a:pt x="4403" y="21600"/>
                    </a:lnTo>
                    <a:lnTo>
                      <a:pt x="1135" y="20373"/>
                    </a:lnTo>
                    <a:lnTo>
                      <a:pt x="0" y="16027"/>
                    </a:lnTo>
                    <a:lnTo>
                      <a:pt x="2700" y="12880"/>
                    </a:lnTo>
                    <a:lnTo>
                      <a:pt x="4265" y="7493"/>
                    </a:lnTo>
                    <a:lnTo>
                      <a:pt x="7532" y="4000"/>
                    </a:lnTo>
                    <a:lnTo>
                      <a:pt x="12365" y="5040"/>
                    </a:lnTo>
                  </a:path>
                </a:pathLst>
              </a:custGeom>
              <a:noFill/>
              <a:ln w="17780" cap="flat">
                <a:solidFill>
                  <a:srgbClr val="5B5D6B"/>
                </a:solidFill>
                <a:prstDash val="solid"/>
                <a:round/>
              </a:ln>
              <a:effectLst/>
            </p:spPr>
            <p:txBody>
              <a:bodyPr wrap="square" lIns="45719" tIns="45719" rIns="45719" bIns="45719" numCol="1" anchor="t">
                <a:noAutofit/>
              </a:bodyPr>
              <a:lstStyle/>
              <a:p>
                <a:pPr defTabSz="914400">
                  <a:defRPr sz="2400">
                    <a:solidFill>
                      <a:srgbClr val="FFFFFF"/>
                    </a:solidFill>
                    <a:latin typeface="Comic Sans MS"/>
                    <a:ea typeface="Comic Sans MS"/>
                    <a:cs typeface="Comic Sans MS"/>
                    <a:sym typeface="Comic Sans MS"/>
                  </a:defRPr>
                </a:pPr>
                <a:endParaRPr/>
              </a:p>
            </p:txBody>
          </p:sp>
          <p:sp>
            <p:nvSpPr>
              <p:cNvPr id="5396" name="Freeform 13"/>
              <p:cNvSpPr/>
              <p:nvPr/>
            </p:nvSpPr>
            <p:spPr>
              <a:xfrm>
                <a:off x="4594225" y="4095750"/>
                <a:ext cx="4521201" cy="1250951"/>
              </a:xfrm>
              <a:custGeom>
                <a:avLst/>
                <a:gdLst/>
                <a:ahLst/>
                <a:cxnLst>
                  <a:cxn ang="0">
                    <a:pos x="wd2" y="hd2"/>
                  </a:cxn>
                  <a:cxn ang="5400000">
                    <a:pos x="wd2" y="hd2"/>
                  </a:cxn>
                  <a:cxn ang="10800000">
                    <a:pos x="wd2" y="hd2"/>
                  </a:cxn>
                  <a:cxn ang="16200000">
                    <a:pos x="wd2" y="hd2"/>
                  </a:cxn>
                </a:cxnLst>
                <a:rect l="0" t="0" r="r" b="b"/>
                <a:pathLst>
                  <a:path w="21600" h="21600" extrusionOk="0">
                    <a:moveTo>
                      <a:pt x="21524" y="439"/>
                    </a:moveTo>
                    <a:lnTo>
                      <a:pt x="18908" y="0"/>
                    </a:lnTo>
                    <a:lnTo>
                      <a:pt x="17277" y="2220"/>
                    </a:lnTo>
                    <a:lnTo>
                      <a:pt x="14683" y="1206"/>
                    </a:lnTo>
                    <a:lnTo>
                      <a:pt x="13189" y="9704"/>
                    </a:lnTo>
                    <a:lnTo>
                      <a:pt x="12135" y="5811"/>
                    </a:lnTo>
                    <a:lnTo>
                      <a:pt x="10254" y="8443"/>
                    </a:lnTo>
                    <a:lnTo>
                      <a:pt x="10959" y="14117"/>
                    </a:lnTo>
                    <a:lnTo>
                      <a:pt x="8130" y="11293"/>
                    </a:lnTo>
                    <a:lnTo>
                      <a:pt x="6735" y="14802"/>
                    </a:lnTo>
                    <a:lnTo>
                      <a:pt x="0" y="18091"/>
                    </a:lnTo>
                    <a:lnTo>
                      <a:pt x="2184" y="21600"/>
                    </a:lnTo>
                    <a:lnTo>
                      <a:pt x="7888" y="18530"/>
                    </a:lnTo>
                    <a:lnTo>
                      <a:pt x="9647" y="20504"/>
                    </a:lnTo>
                    <a:lnTo>
                      <a:pt x="15897" y="18941"/>
                    </a:lnTo>
                    <a:lnTo>
                      <a:pt x="17596" y="20504"/>
                    </a:lnTo>
                    <a:lnTo>
                      <a:pt x="18627" y="16337"/>
                    </a:lnTo>
                    <a:lnTo>
                      <a:pt x="20569" y="19626"/>
                    </a:lnTo>
                    <a:lnTo>
                      <a:pt x="20599" y="9292"/>
                    </a:lnTo>
                    <a:lnTo>
                      <a:pt x="21600" y="7072"/>
                    </a:lnTo>
                  </a:path>
                </a:pathLst>
              </a:custGeom>
              <a:noFill/>
              <a:ln w="17780" cap="flat">
                <a:solidFill>
                  <a:srgbClr val="5B5D6B"/>
                </a:solidFill>
                <a:prstDash val="solid"/>
                <a:round/>
              </a:ln>
              <a:effectLst/>
            </p:spPr>
            <p:txBody>
              <a:bodyPr wrap="square" lIns="45719" tIns="45719" rIns="45719" bIns="45719" numCol="1" anchor="t">
                <a:noAutofit/>
              </a:bodyPr>
              <a:lstStyle/>
              <a:p>
                <a:pPr defTabSz="914400">
                  <a:defRPr sz="2400">
                    <a:solidFill>
                      <a:srgbClr val="FFFFFF"/>
                    </a:solidFill>
                    <a:latin typeface="Comic Sans MS"/>
                    <a:ea typeface="Comic Sans MS"/>
                    <a:cs typeface="Comic Sans MS"/>
                    <a:sym typeface="Comic Sans MS"/>
                  </a:defRPr>
                </a:pPr>
                <a:endParaRPr/>
              </a:p>
            </p:txBody>
          </p:sp>
          <p:sp>
            <p:nvSpPr>
              <p:cNvPr id="5397" name="Freeform 14"/>
              <p:cNvSpPr/>
              <p:nvPr/>
            </p:nvSpPr>
            <p:spPr>
              <a:xfrm>
                <a:off x="8609012" y="41275"/>
                <a:ext cx="506414" cy="1355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177" y="7917"/>
                    </a:lnTo>
                    <a:lnTo>
                      <a:pt x="7177" y="16036"/>
                    </a:lnTo>
                    <a:lnTo>
                      <a:pt x="18147" y="21600"/>
                    </a:lnTo>
                    <a:lnTo>
                      <a:pt x="18824" y="14594"/>
                    </a:lnTo>
                    <a:lnTo>
                      <a:pt x="16115" y="10117"/>
                    </a:lnTo>
                    <a:lnTo>
                      <a:pt x="21600" y="6070"/>
                    </a:lnTo>
                  </a:path>
                </a:pathLst>
              </a:custGeom>
              <a:noFill/>
              <a:ln w="17780" cap="flat">
                <a:solidFill>
                  <a:srgbClr val="5B5D6B"/>
                </a:solidFill>
                <a:prstDash val="solid"/>
                <a:round/>
              </a:ln>
              <a:effectLst/>
            </p:spPr>
            <p:txBody>
              <a:bodyPr wrap="square" lIns="45719" tIns="45719" rIns="45719" bIns="45719" numCol="1" anchor="t">
                <a:noAutofit/>
              </a:bodyPr>
              <a:lstStyle/>
              <a:p>
                <a:pPr defTabSz="914400">
                  <a:defRPr sz="2400">
                    <a:solidFill>
                      <a:srgbClr val="FFFFFF"/>
                    </a:solidFill>
                    <a:latin typeface="Comic Sans MS"/>
                    <a:ea typeface="Comic Sans MS"/>
                    <a:cs typeface="Comic Sans MS"/>
                    <a:sym typeface="Comic Sans MS"/>
                  </a:defRPr>
                </a:pPr>
                <a:endParaRPr/>
              </a:p>
            </p:txBody>
          </p:sp>
          <p:sp>
            <p:nvSpPr>
              <p:cNvPr id="5398" name="Freeform 15"/>
              <p:cNvSpPr/>
              <p:nvPr/>
            </p:nvSpPr>
            <p:spPr>
              <a:xfrm>
                <a:off x="7832725" y="4241800"/>
                <a:ext cx="1025526" cy="622301"/>
              </a:xfrm>
              <a:custGeom>
                <a:avLst/>
                <a:gdLst/>
                <a:ahLst/>
                <a:cxnLst>
                  <a:cxn ang="0">
                    <a:pos x="wd2" y="hd2"/>
                  </a:cxn>
                  <a:cxn ang="5400000">
                    <a:pos x="wd2" y="hd2"/>
                  </a:cxn>
                  <a:cxn ang="10800000">
                    <a:pos x="wd2" y="hd2"/>
                  </a:cxn>
                  <a:cxn ang="16200000">
                    <a:pos x="wd2" y="hd2"/>
                  </a:cxn>
                </a:cxnLst>
                <a:rect l="0" t="0" r="r" b="b"/>
                <a:pathLst>
                  <a:path w="21600" h="21600" extrusionOk="0">
                    <a:moveTo>
                      <a:pt x="16852" y="0"/>
                    </a:moveTo>
                    <a:lnTo>
                      <a:pt x="10700" y="3361"/>
                    </a:lnTo>
                    <a:lnTo>
                      <a:pt x="7958" y="6006"/>
                    </a:lnTo>
                    <a:lnTo>
                      <a:pt x="4815" y="11902"/>
                    </a:lnTo>
                    <a:lnTo>
                      <a:pt x="0" y="21600"/>
                    </a:lnTo>
                    <a:lnTo>
                      <a:pt x="12037" y="14492"/>
                    </a:lnTo>
                    <a:lnTo>
                      <a:pt x="14445" y="10029"/>
                    </a:lnTo>
                    <a:lnTo>
                      <a:pt x="21600" y="7824"/>
                    </a:lnTo>
                    <a:lnTo>
                      <a:pt x="16852" y="0"/>
                    </a:lnTo>
                    <a:close/>
                  </a:path>
                </a:pathLst>
              </a:custGeom>
              <a:noFill/>
              <a:ln w="17780" cap="flat">
                <a:solidFill>
                  <a:srgbClr val="5B5D6B"/>
                </a:solidFill>
                <a:prstDash val="solid"/>
                <a:round/>
              </a:ln>
              <a:effectLst/>
            </p:spPr>
            <p:txBody>
              <a:bodyPr wrap="square" lIns="45719" tIns="45719" rIns="45719" bIns="45719" numCol="1" anchor="t">
                <a:noAutofit/>
              </a:bodyPr>
              <a:lstStyle/>
              <a:p>
                <a:pPr defTabSz="914400">
                  <a:defRPr sz="2400">
                    <a:solidFill>
                      <a:srgbClr val="FFFFFF"/>
                    </a:solidFill>
                    <a:latin typeface="Comic Sans MS"/>
                    <a:ea typeface="Comic Sans MS"/>
                    <a:cs typeface="Comic Sans MS"/>
                    <a:sym typeface="Comic Sans MS"/>
                  </a:defRPr>
                </a:pPr>
                <a:endParaRPr/>
              </a:p>
            </p:txBody>
          </p:sp>
          <p:sp>
            <p:nvSpPr>
              <p:cNvPr id="5399" name="Freeform 16"/>
              <p:cNvSpPr/>
              <p:nvPr/>
            </p:nvSpPr>
            <p:spPr>
              <a:xfrm>
                <a:off x="47625" y="2387600"/>
                <a:ext cx="4343401" cy="3048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58" y="3780"/>
                    </a:lnTo>
                    <a:lnTo>
                      <a:pt x="3032" y="4320"/>
                    </a:lnTo>
                    <a:lnTo>
                      <a:pt x="4547" y="8100"/>
                    </a:lnTo>
                    <a:lnTo>
                      <a:pt x="4168" y="10800"/>
                    </a:lnTo>
                    <a:lnTo>
                      <a:pt x="5305" y="12420"/>
                    </a:lnTo>
                    <a:lnTo>
                      <a:pt x="4547" y="15660"/>
                    </a:lnTo>
                    <a:lnTo>
                      <a:pt x="4926" y="18360"/>
                    </a:lnTo>
                    <a:lnTo>
                      <a:pt x="11747" y="21060"/>
                    </a:lnTo>
                    <a:lnTo>
                      <a:pt x="13263" y="19440"/>
                    </a:lnTo>
                    <a:lnTo>
                      <a:pt x="17432" y="19440"/>
                    </a:lnTo>
                    <a:lnTo>
                      <a:pt x="18189" y="18360"/>
                    </a:lnTo>
                    <a:lnTo>
                      <a:pt x="21600" y="21060"/>
                    </a:lnTo>
                    <a:lnTo>
                      <a:pt x="20842" y="21600"/>
                    </a:lnTo>
                    <a:lnTo>
                      <a:pt x="18189" y="20520"/>
                    </a:lnTo>
                    <a:lnTo>
                      <a:pt x="17053" y="21060"/>
                    </a:lnTo>
                    <a:lnTo>
                      <a:pt x="12884" y="21600"/>
                    </a:lnTo>
                    <a:lnTo>
                      <a:pt x="11368" y="21600"/>
                    </a:lnTo>
                    <a:lnTo>
                      <a:pt x="3789" y="20520"/>
                    </a:lnTo>
                    <a:lnTo>
                      <a:pt x="1516" y="21060"/>
                    </a:lnTo>
                    <a:lnTo>
                      <a:pt x="758" y="18900"/>
                    </a:lnTo>
                    <a:lnTo>
                      <a:pt x="2274" y="16200"/>
                    </a:lnTo>
                    <a:lnTo>
                      <a:pt x="2653" y="12420"/>
                    </a:lnTo>
                    <a:lnTo>
                      <a:pt x="1137" y="9720"/>
                    </a:lnTo>
                    <a:lnTo>
                      <a:pt x="1895" y="7020"/>
                    </a:lnTo>
                    <a:lnTo>
                      <a:pt x="379" y="5940"/>
                    </a:lnTo>
                    <a:lnTo>
                      <a:pt x="0" y="0"/>
                    </a:lnTo>
                    <a:close/>
                  </a:path>
                </a:pathLst>
              </a:custGeom>
              <a:noFill/>
              <a:ln w="9525" cap="flat">
                <a:solidFill>
                  <a:srgbClr val="5B5D6B"/>
                </a:solidFill>
                <a:prstDash val="solid"/>
                <a:round/>
              </a:ln>
              <a:effectLst/>
            </p:spPr>
            <p:txBody>
              <a:bodyPr wrap="square" lIns="45719" tIns="45719" rIns="45719" bIns="45719" numCol="1" anchor="t">
                <a:noAutofit/>
              </a:bodyPr>
              <a:lstStyle/>
              <a:p>
                <a:pPr defTabSz="914400">
                  <a:defRPr sz="2400">
                    <a:solidFill>
                      <a:srgbClr val="FFFFFF"/>
                    </a:solidFill>
                    <a:latin typeface="Comic Sans MS"/>
                    <a:ea typeface="Comic Sans MS"/>
                    <a:cs typeface="Comic Sans MS"/>
                    <a:sym typeface="Comic Sans MS"/>
                  </a:defRPr>
                </a:pPr>
                <a:endParaRPr/>
              </a:p>
            </p:txBody>
          </p:sp>
        </p:grpSp>
        <p:grpSp>
          <p:nvGrpSpPr>
            <p:cNvPr id="5536" name="Group 17"/>
            <p:cNvGrpSpPr/>
            <p:nvPr/>
          </p:nvGrpSpPr>
          <p:grpSpPr>
            <a:xfrm>
              <a:off x="-1" y="2217622"/>
              <a:ext cx="2193879" cy="2694461"/>
              <a:chOff x="0" y="0"/>
              <a:chExt cx="2193877" cy="2694460"/>
            </a:xfrm>
          </p:grpSpPr>
          <p:sp>
            <p:nvSpPr>
              <p:cNvPr id="5401" name="Rectangle 18"/>
              <p:cNvSpPr/>
              <p:nvPr/>
            </p:nvSpPr>
            <p:spPr>
              <a:xfrm rot="6798887">
                <a:off x="96305" y="2522652"/>
                <a:ext cx="119063"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02" name="Rectangle 19"/>
              <p:cNvSpPr/>
              <p:nvPr/>
            </p:nvSpPr>
            <p:spPr>
              <a:xfrm rot="6798887">
                <a:off x="48680" y="2519477"/>
                <a:ext cx="119063"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03" name="Rectangle 20"/>
              <p:cNvSpPr/>
              <p:nvPr/>
            </p:nvSpPr>
            <p:spPr>
              <a:xfrm rot="6798887">
                <a:off x="7405" y="2509952"/>
                <a:ext cx="119063"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04" name="Rectangle 21"/>
              <p:cNvSpPr/>
              <p:nvPr/>
            </p:nvSpPr>
            <p:spPr>
              <a:xfrm rot="5999912">
                <a:off x="328080" y="2525827"/>
                <a:ext cx="109538"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05" name="Rectangle 22"/>
              <p:cNvSpPr/>
              <p:nvPr/>
            </p:nvSpPr>
            <p:spPr>
              <a:xfrm rot="5999912">
                <a:off x="286805" y="2532177"/>
                <a:ext cx="109538"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06" name="Rectangle 23"/>
              <p:cNvSpPr/>
              <p:nvPr/>
            </p:nvSpPr>
            <p:spPr>
              <a:xfrm rot="6250138">
                <a:off x="239180" y="2532177"/>
                <a:ext cx="109538"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07" name="Rectangle 24"/>
              <p:cNvSpPr/>
              <p:nvPr/>
            </p:nvSpPr>
            <p:spPr>
              <a:xfrm rot="6238076">
                <a:off x="191555" y="2529002"/>
                <a:ext cx="109538"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08" name="Rectangle 25"/>
              <p:cNvSpPr/>
              <p:nvPr/>
            </p:nvSpPr>
            <p:spPr>
              <a:xfrm rot="5380717">
                <a:off x="572555" y="2500427"/>
                <a:ext cx="109538"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09" name="Rectangle 26"/>
              <p:cNvSpPr/>
              <p:nvPr/>
            </p:nvSpPr>
            <p:spPr>
              <a:xfrm rot="5380717">
                <a:off x="524930" y="2506777"/>
                <a:ext cx="109538"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10" name="Rectangle 27"/>
              <p:cNvSpPr/>
              <p:nvPr/>
            </p:nvSpPr>
            <p:spPr>
              <a:xfrm rot="5583200">
                <a:off x="477305" y="2513127"/>
                <a:ext cx="109538"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11" name="Rectangle 28"/>
              <p:cNvSpPr/>
              <p:nvPr/>
            </p:nvSpPr>
            <p:spPr>
              <a:xfrm rot="5737625">
                <a:off x="426505" y="2522652"/>
                <a:ext cx="109538"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12" name="Rectangle 29"/>
              <p:cNvSpPr/>
              <p:nvPr/>
            </p:nvSpPr>
            <p:spPr>
              <a:xfrm rot="4715477">
                <a:off x="817030" y="2436927"/>
                <a:ext cx="100013"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13" name="Rectangle 30"/>
              <p:cNvSpPr/>
              <p:nvPr/>
            </p:nvSpPr>
            <p:spPr>
              <a:xfrm rot="4924949">
                <a:off x="767817" y="2446452"/>
                <a:ext cx="100013"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14" name="Rectangle 31"/>
              <p:cNvSpPr/>
              <p:nvPr/>
            </p:nvSpPr>
            <p:spPr>
              <a:xfrm rot="4924949">
                <a:off x="720192" y="2468677"/>
                <a:ext cx="100013"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15" name="Rectangle 32"/>
              <p:cNvSpPr/>
              <p:nvPr/>
            </p:nvSpPr>
            <p:spPr>
              <a:xfrm rot="5041352">
                <a:off x="674155" y="2471852"/>
                <a:ext cx="100013"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16" name="Rectangle 33"/>
              <p:cNvSpPr/>
              <p:nvPr/>
            </p:nvSpPr>
            <p:spPr>
              <a:xfrm rot="3816889">
                <a:off x="1050392" y="2332152"/>
                <a:ext cx="100013"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17" name="Rectangle 34"/>
              <p:cNvSpPr/>
              <p:nvPr/>
            </p:nvSpPr>
            <p:spPr>
              <a:xfrm rot="3816889">
                <a:off x="1002767" y="2360727"/>
                <a:ext cx="100013"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18" name="Rectangle 35"/>
              <p:cNvSpPr/>
              <p:nvPr/>
            </p:nvSpPr>
            <p:spPr>
              <a:xfrm rot="4104184">
                <a:off x="958317" y="2376602"/>
                <a:ext cx="100013"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19" name="Rectangle 36"/>
              <p:cNvSpPr/>
              <p:nvPr/>
            </p:nvSpPr>
            <p:spPr>
              <a:xfrm rot="4325343">
                <a:off x="909104" y="2398827"/>
                <a:ext cx="100013"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20" name="Rectangle 37"/>
              <p:cNvSpPr/>
              <p:nvPr/>
            </p:nvSpPr>
            <p:spPr>
              <a:xfrm rot="3368036">
                <a:off x="1266292" y="2205152"/>
                <a:ext cx="100013"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21" name="Rectangle 38"/>
              <p:cNvSpPr/>
              <p:nvPr/>
            </p:nvSpPr>
            <p:spPr>
              <a:xfrm rot="3368036">
                <a:off x="1221842" y="2230552"/>
                <a:ext cx="100013"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22" name="Rectangle 39"/>
              <p:cNvSpPr/>
              <p:nvPr/>
            </p:nvSpPr>
            <p:spPr>
              <a:xfrm rot="3368036">
                <a:off x="1180567" y="2259127"/>
                <a:ext cx="100013"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23" name="Rectangle 40"/>
              <p:cNvSpPr/>
              <p:nvPr/>
            </p:nvSpPr>
            <p:spPr>
              <a:xfrm rot="3816889">
                <a:off x="1134529" y="2287702"/>
                <a:ext cx="100013"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24" name="Rectangle 41"/>
              <p:cNvSpPr/>
              <p:nvPr/>
            </p:nvSpPr>
            <p:spPr>
              <a:xfrm rot="2302266">
                <a:off x="1461554" y="2054340"/>
                <a:ext cx="109538"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25" name="Rectangle 42"/>
              <p:cNvSpPr/>
              <p:nvPr/>
            </p:nvSpPr>
            <p:spPr>
              <a:xfrm rot="2302266">
                <a:off x="1423454" y="2084502"/>
                <a:ext cx="109538"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26" name="Rectangle 43"/>
              <p:cNvSpPr/>
              <p:nvPr/>
            </p:nvSpPr>
            <p:spPr>
              <a:xfrm rot="2707562">
                <a:off x="1386942" y="2116252"/>
                <a:ext cx="109538"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27" name="Rectangle 44"/>
              <p:cNvSpPr/>
              <p:nvPr/>
            </p:nvSpPr>
            <p:spPr>
              <a:xfrm rot="2707562">
                <a:off x="1345667" y="2144827"/>
                <a:ext cx="100013"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28" name="Rectangle 45"/>
              <p:cNvSpPr/>
              <p:nvPr/>
            </p:nvSpPr>
            <p:spPr>
              <a:xfrm rot="1525830">
                <a:off x="1626654" y="1873365"/>
                <a:ext cx="109538"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29" name="Rectangle 46"/>
              <p:cNvSpPr/>
              <p:nvPr/>
            </p:nvSpPr>
            <p:spPr>
              <a:xfrm rot="1525830">
                <a:off x="1598079" y="1911465"/>
                <a:ext cx="109538"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30" name="Rectangle 47"/>
              <p:cNvSpPr/>
              <p:nvPr/>
            </p:nvSpPr>
            <p:spPr>
              <a:xfrm rot="1788117">
                <a:off x="1567917" y="1946390"/>
                <a:ext cx="109538"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31" name="Rectangle 48"/>
              <p:cNvSpPr/>
              <p:nvPr/>
            </p:nvSpPr>
            <p:spPr>
              <a:xfrm rot="1788117">
                <a:off x="1534579" y="1986077"/>
                <a:ext cx="109538"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32" name="Rectangle 49"/>
              <p:cNvSpPr/>
              <p:nvPr/>
            </p:nvSpPr>
            <p:spPr>
              <a:xfrm rot="841630">
                <a:off x="1763179" y="1686040"/>
                <a:ext cx="119063"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33" name="Rectangle 50"/>
              <p:cNvSpPr/>
              <p:nvPr/>
            </p:nvSpPr>
            <p:spPr>
              <a:xfrm rot="841630">
                <a:off x="1742542" y="1722552"/>
                <a:ext cx="109538"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34" name="Rectangle 51"/>
              <p:cNvSpPr/>
              <p:nvPr/>
            </p:nvSpPr>
            <p:spPr>
              <a:xfrm rot="1308689">
                <a:off x="1720317" y="1763827"/>
                <a:ext cx="109538"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35" name="Rectangle 52"/>
              <p:cNvSpPr/>
              <p:nvPr/>
            </p:nvSpPr>
            <p:spPr>
              <a:xfrm rot="1308689">
                <a:off x="1685392" y="1797165"/>
                <a:ext cx="109538"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36" name="Rectangle 53"/>
              <p:cNvSpPr/>
              <p:nvPr/>
            </p:nvSpPr>
            <p:spPr>
              <a:xfrm rot="469913">
                <a:off x="1856842" y="1479665"/>
                <a:ext cx="128588"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37" name="Rectangle 54"/>
              <p:cNvSpPr/>
              <p:nvPr/>
            </p:nvSpPr>
            <p:spPr>
              <a:xfrm rot="559869">
                <a:off x="1840967" y="1519352"/>
                <a:ext cx="128588"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38" name="Rectangle 55"/>
              <p:cNvSpPr/>
              <p:nvPr/>
            </p:nvSpPr>
            <p:spPr>
              <a:xfrm rot="734079">
                <a:off x="1828267" y="1560627"/>
                <a:ext cx="128588"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39" name="Rectangle 56"/>
              <p:cNvSpPr/>
              <p:nvPr/>
            </p:nvSpPr>
            <p:spPr>
              <a:xfrm rot="734079">
                <a:off x="1807629" y="1605077"/>
                <a:ext cx="119063"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40" name="Rectangle 57"/>
              <p:cNvSpPr/>
              <p:nvPr/>
            </p:nvSpPr>
            <p:spPr>
              <a:xfrm rot="21306096">
                <a:off x="1918754" y="1274877"/>
                <a:ext cx="128588"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41" name="Rectangle 58"/>
              <p:cNvSpPr/>
              <p:nvPr/>
            </p:nvSpPr>
            <p:spPr>
              <a:xfrm rot="21599993">
                <a:off x="1902879" y="1316152"/>
                <a:ext cx="128588"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42" name="Rectangle 59"/>
              <p:cNvSpPr/>
              <p:nvPr/>
            </p:nvSpPr>
            <p:spPr>
              <a:xfrm rot="21599993">
                <a:off x="1901292" y="1355840"/>
                <a:ext cx="128588"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43" name="Rectangle 60"/>
              <p:cNvSpPr/>
              <p:nvPr/>
            </p:nvSpPr>
            <p:spPr>
              <a:xfrm rot="214188">
                <a:off x="1883829" y="1397115"/>
                <a:ext cx="128588"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44" name="Rectangle 61"/>
              <p:cNvSpPr/>
              <p:nvPr/>
            </p:nvSpPr>
            <p:spPr>
              <a:xfrm rot="20917612">
                <a:off x="1931454" y="1066915"/>
                <a:ext cx="136526"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45" name="Rectangle 62"/>
              <p:cNvSpPr/>
              <p:nvPr/>
            </p:nvSpPr>
            <p:spPr>
              <a:xfrm rot="21119601">
                <a:off x="1933042" y="1108190"/>
                <a:ext cx="136526"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46" name="Rectangle 63"/>
              <p:cNvSpPr/>
              <p:nvPr/>
            </p:nvSpPr>
            <p:spPr>
              <a:xfrm rot="21119601">
                <a:off x="1933042" y="1146290"/>
                <a:ext cx="136526"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47" name="Rectangle 64"/>
              <p:cNvSpPr/>
              <p:nvPr/>
            </p:nvSpPr>
            <p:spPr>
              <a:xfrm rot="21329454">
                <a:off x="1931454" y="1187565"/>
                <a:ext cx="128588"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48" name="Rectangle 65"/>
              <p:cNvSpPr/>
              <p:nvPr/>
            </p:nvSpPr>
            <p:spPr>
              <a:xfrm rot="20467714">
                <a:off x="1912404" y="873240"/>
                <a:ext cx="136526"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49" name="Rectangle 66"/>
              <p:cNvSpPr/>
              <p:nvPr/>
            </p:nvSpPr>
            <p:spPr>
              <a:xfrm rot="20630728">
                <a:off x="1921929" y="906577"/>
                <a:ext cx="136526"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50" name="Rectangle 67"/>
              <p:cNvSpPr/>
              <p:nvPr/>
            </p:nvSpPr>
            <p:spPr>
              <a:xfrm rot="20630728">
                <a:off x="1926692" y="944677"/>
                <a:ext cx="136526"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51" name="Rectangle 68"/>
              <p:cNvSpPr/>
              <p:nvPr/>
            </p:nvSpPr>
            <p:spPr>
              <a:xfrm rot="20793741">
                <a:off x="1931454" y="987540"/>
                <a:ext cx="136526"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52" name="Rectangle 69"/>
              <p:cNvSpPr/>
              <p:nvPr/>
            </p:nvSpPr>
            <p:spPr>
              <a:xfrm rot="20056058">
                <a:off x="1845729" y="689090"/>
                <a:ext cx="136526"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53" name="Rectangle 70"/>
              <p:cNvSpPr/>
              <p:nvPr/>
            </p:nvSpPr>
            <p:spPr>
              <a:xfrm rot="20258047">
                <a:off x="1863192" y="728777"/>
                <a:ext cx="136526"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54" name="Rectangle 71"/>
              <p:cNvSpPr/>
              <p:nvPr/>
            </p:nvSpPr>
            <p:spPr>
              <a:xfrm rot="20258047">
                <a:off x="1875892" y="765290"/>
                <a:ext cx="136526"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55" name="Rectangle 72"/>
              <p:cNvSpPr/>
              <p:nvPr/>
            </p:nvSpPr>
            <p:spPr>
              <a:xfrm rot="20258047">
                <a:off x="1891767" y="797040"/>
                <a:ext cx="136526"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56" name="Rectangle 73"/>
              <p:cNvSpPr/>
              <p:nvPr/>
            </p:nvSpPr>
            <p:spPr>
              <a:xfrm rot="19671255">
                <a:off x="1744129" y="531927"/>
                <a:ext cx="136526"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57" name="Rectangle 74"/>
              <p:cNvSpPr/>
              <p:nvPr/>
            </p:nvSpPr>
            <p:spPr>
              <a:xfrm rot="19755826">
                <a:off x="1764767" y="558915"/>
                <a:ext cx="136526"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58" name="Rectangle 75"/>
              <p:cNvSpPr/>
              <p:nvPr/>
            </p:nvSpPr>
            <p:spPr>
              <a:xfrm rot="19847617">
                <a:off x="1788579" y="593840"/>
                <a:ext cx="136526"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59" name="Rectangle 76"/>
              <p:cNvSpPr/>
              <p:nvPr/>
            </p:nvSpPr>
            <p:spPr>
              <a:xfrm rot="19847617">
                <a:off x="1809217" y="620827"/>
                <a:ext cx="136526"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60" name="Rectangle 77"/>
              <p:cNvSpPr/>
              <p:nvPr/>
            </p:nvSpPr>
            <p:spPr>
              <a:xfrm rot="19133264">
                <a:off x="1606017" y="389052"/>
                <a:ext cx="136526"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61" name="Rectangle 78"/>
              <p:cNvSpPr/>
              <p:nvPr/>
            </p:nvSpPr>
            <p:spPr>
              <a:xfrm rot="19133264">
                <a:off x="1639354" y="419215"/>
                <a:ext cx="136526"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62" name="Rectangle 79"/>
              <p:cNvSpPr/>
              <p:nvPr/>
            </p:nvSpPr>
            <p:spPr>
              <a:xfrm rot="19133264">
                <a:off x="1663167" y="446202"/>
                <a:ext cx="136526"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63" name="Rectangle 80"/>
              <p:cNvSpPr/>
              <p:nvPr/>
            </p:nvSpPr>
            <p:spPr>
              <a:xfrm rot="19257134">
                <a:off x="1691742" y="471602"/>
                <a:ext cx="136526"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64" name="Freeform 81"/>
              <p:cNvSpPr/>
              <p:nvPr/>
            </p:nvSpPr>
            <p:spPr>
              <a:xfrm>
                <a:off x="767817" y="428740"/>
                <a:ext cx="285751" cy="239713"/>
              </a:xfrm>
              <a:custGeom>
                <a:avLst/>
                <a:gdLst/>
                <a:ahLst/>
                <a:cxnLst>
                  <a:cxn ang="0">
                    <a:pos x="wd2" y="hd2"/>
                  </a:cxn>
                  <a:cxn ang="5400000">
                    <a:pos x="wd2" y="hd2"/>
                  </a:cxn>
                  <a:cxn ang="10800000">
                    <a:pos x="wd2" y="hd2"/>
                  </a:cxn>
                  <a:cxn ang="16200000">
                    <a:pos x="wd2" y="hd2"/>
                  </a:cxn>
                </a:cxnLst>
                <a:rect l="0" t="0" r="r" b="b"/>
                <a:pathLst>
                  <a:path w="21600" h="21600" extrusionOk="0">
                    <a:moveTo>
                      <a:pt x="0" y="20599"/>
                    </a:moveTo>
                    <a:lnTo>
                      <a:pt x="3360" y="21028"/>
                    </a:lnTo>
                    <a:lnTo>
                      <a:pt x="7680" y="6580"/>
                    </a:lnTo>
                    <a:lnTo>
                      <a:pt x="11280" y="21600"/>
                    </a:lnTo>
                    <a:lnTo>
                      <a:pt x="15480" y="21600"/>
                    </a:lnTo>
                    <a:lnTo>
                      <a:pt x="21600" y="1287"/>
                    </a:lnTo>
                    <a:lnTo>
                      <a:pt x="17760" y="1430"/>
                    </a:lnTo>
                    <a:lnTo>
                      <a:pt x="13440" y="16021"/>
                    </a:lnTo>
                    <a:lnTo>
                      <a:pt x="9480" y="0"/>
                    </a:lnTo>
                    <a:lnTo>
                      <a:pt x="5760" y="0"/>
                    </a:lnTo>
                    <a:lnTo>
                      <a:pt x="0" y="20599"/>
                    </a:lnTo>
                    <a:close/>
                  </a:path>
                </a:pathLst>
              </a:custGeom>
              <a:solidFill>
                <a:srgbClr val="5B5D6B"/>
              </a:solidFill>
              <a:ln w="12700" cap="flat">
                <a:noFill/>
                <a:miter lim="400000"/>
              </a:ln>
              <a:effectLst/>
            </p:spPr>
            <p:txBody>
              <a:bodyPr wrap="square" lIns="45719" tIns="45719" rIns="45719" bIns="45719" numCol="1" anchor="t">
                <a:noAutofit/>
              </a:bodyPr>
              <a:lstStyle/>
              <a:p>
                <a:pPr defTabSz="914400">
                  <a:defRPr sz="2400">
                    <a:solidFill>
                      <a:srgbClr val="FFFFFF"/>
                    </a:solidFill>
                    <a:latin typeface="Comic Sans MS"/>
                    <a:ea typeface="Comic Sans MS"/>
                    <a:cs typeface="Comic Sans MS"/>
                    <a:sym typeface="Comic Sans MS"/>
                  </a:defRPr>
                </a:pPr>
                <a:endParaRPr/>
              </a:p>
            </p:txBody>
          </p:sp>
          <p:sp>
            <p:nvSpPr>
              <p:cNvPr id="5465" name="Rectangle 82"/>
              <p:cNvSpPr/>
              <p:nvPr/>
            </p:nvSpPr>
            <p:spPr>
              <a:xfrm rot="6575641">
                <a:off x="-348196" y="1341552"/>
                <a:ext cx="1946276"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66" name="Rectangle 83"/>
              <p:cNvSpPr/>
              <p:nvPr/>
            </p:nvSpPr>
            <p:spPr>
              <a:xfrm rot="238799">
                <a:off x="2642" y="1354252"/>
                <a:ext cx="1636713"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67" name="Rectangle 84"/>
              <p:cNvSpPr/>
              <p:nvPr/>
            </p:nvSpPr>
            <p:spPr>
              <a:xfrm rot="18642971">
                <a:off x="1436154" y="284278"/>
                <a:ext cx="128588"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68" name="Rectangle 85"/>
              <p:cNvSpPr/>
              <p:nvPr/>
            </p:nvSpPr>
            <p:spPr>
              <a:xfrm rot="18642971">
                <a:off x="1472667" y="306503"/>
                <a:ext cx="128588"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69" name="Rectangle 86"/>
              <p:cNvSpPr/>
              <p:nvPr/>
            </p:nvSpPr>
            <p:spPr>
              <a:xfrm rot="18642971">
                <a:off x="1510767" y="323965"/>
                <a:ext cx="136526"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70" name="Rectangle 87"/>
              <p:cNvSpPr/>
              <p:nvPr/>
            </p:nvSpPr>
            <p:spPr>
              <a:xfrm rot="18938967">
                <a:off x="1542517" y="343015"/>
                <a:ext cx="136526"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71" name="Rectangle 88"/>
              <p:cNvSpPr/>
              <p:nvPr/>
            </p:nvSpPr>
            <p:spPr>
              <a:xfrm rot="17961497">
                <a:off x="1247242" y="211253"/>
                <a:ext cx="119063"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72" name="Rectangle 89"/>
              <p:cNvSpPr/>
              <p:nvPr/>
            </p:nvSpPr>
            <p:spPr>
              <a:xfrm rot="17961497">
                <a:off x="1290104" y="223953"/>
                <a:ext cx="119063"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73" name="Rectangle 90"/>
              <p:cNvSpPr/>
              <p:nvPr/>
            </p:nvSpPr>
            <p:spPr>
              <a:xfrm rot="18085367">
                <a:off x="1325029" y="233478"/>
                <a:ext cx="128588"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74" name="Rectangle 91"/>
              <p:cNvSpPr/>
              <p:nvPr/>
            </p:nvSpPr>
            <p:spPr>
              <a:xfrm rot="18379200">
                <a:off x="1364717" y="252528"/>
                <a:ext cx="128588"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75" name="Rectangle 92"/>
              <p:cNvSpPr/>
              <p:nvPr/>
            </p:nvSpPr>
            <p:spPr>
              <a:xfrm rot="17261750">
                <a:off x="1026579" y="163628"/>
                <a:ext cx="119063"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76" name="Rectangle 93"/>
              <p:cNvSpPr/>
              <p:nvPr/>
            </p:nvSpPr>
            <p:spPr>
              <a:xfrm rot="17349641">
                <a:off x="1071029" y="173153"/>
                <a:ext cx="119063"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77" name="Rectangle 94"/>
              <p:cNvSpPr/>
              <p:nvPr/>
            </p:nvSpPr>
            <p:spPr>
              <a:xfrm rot="17349641">
                <a:off x="1120242" y="179503"/>
                <a:ext cx="119063"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78" name="Rectangle 95"/>
              <p:cNvSpPr/>
              <p:nvPr/>
            </p:nvSpPr>
            <p:spPr>
              <a:xfrm rot="17610754">
                <a:off x="1167867" y="185853"/>
                <a:ext cx="119063"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79" name="Rectangle 96"/>
              <p:cNvSpPr/>
              <p:nvPr/>
            </p:nvSpPr>
            <p:spPr>
              <a:xfrm rot="16737784">
                <a:off x="794805" y="160453"/>
                <a:ext cx="109538"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80" name="Rectangle 97"/>
              <p:cNvSpPr/>
              <p:nvPr/>
            </p:nvSpPr>
            <p:spPr>
              <a:xfrm rot="16926630">
                <a:off x="844017" y="157278"/>
                <a:ext cx="119063"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81" name="Rectangle 98"/>
              <p:cNvSpPr/>
              <p:nvPr/>
            </p:nvSpPr>
            <p:spPr>
              <a:xfrm rot="16953279">
                <a:off x="890055" y="154103"/>
                <a:ext cx="119063"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82" name="Rectangle 99"/>
              <p:cNvSpPr/>
              <p:nvPr/>
            </p:nvSpPr>
            <p:spPr>
              <a:xfrm rot="17019377">
                <a:off x="940855" y="154103"/>
                <a:ext cx="119063"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83" name="Rectangle 100"/>
              <p:cNvSpPr/>
              <p:nvPr/>
            </p:nvSpPr>
            <p:spPr>
              <a:xfrm rot="16404871">
                <a:off x="559855" y="192203"/>
                <a:ext cx="109538"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84" name="Rectangle 101"/>
              <p:cNvSpPr/>
              <p:nvPr/>
            </p:nvSpPr>
            <p:spPr>
              <a:xfrm rot="16239516">
                <a:off x="607480" y="182678"/>
                <a:ext cx="109538"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85" name="Rectangle 102"/>
              <p:cNvSpPr/>
              <p:nvPr/>
            </p:nvSpPr>
            <p:spPr>
              <a:xfrm rot="16311061">
                <a:off x="661455" y="176328"/>
                <a:ext cx="109538"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86" name="Rectangle 103"/>
              <p:cNvSpPr/>
              <p:nvPr/>
            </p:nvSpPr>
            <p:spPr>
              <a:xfrm rot="16435146">
                <a:off x="709080" y="169978"/>
                <a:ext cx="109538"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87" name="Rectangle 104"/>
              <p:cNvSpPr/>
              <p:nvPr/>
            </p:nvSpPr>
            <p:spPr>
              <a:xfrm rot="15467838">
                <a:off x="323317" y="262053"/>
                <a:ext cx="100013"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88" name="Rectangle 105"/>
              <p:cNvSpPr/>
              <p:nvPr/>
            </p:nvSpPr>
            <p:spPr>
              <a:xfrm rot="15379567">
                <a:off x="372530" y="246178"/>
                <a:ext cx="100013"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89" name="Rectangle 106"/>
              <p:cNvSpPr/>
              <p:nvPr/>
            </p:nvSpPr>
            <p:spPr>
              <a:xfrm rot="15489056">
                <a:off x="418567" y="230303"/>
                <a:ext cx="100013"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90" name="Rectangle 107"/>
              <p:cNvSpPr/>
              <p:nvPr/>
            </p:nvSpPr>
            <p:spPr>
              <a:xfrm rot="15680431">
                <a:off x="461430" y="211253"/>
                <a:ext cx="109538"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91" name="Rectangle 108"/>
              <p:cNvSpPr/>
              <p:nvPr/>
            </p:nvSpPr>
            <p:spPr>
              <a:xfrm rot="14223709">
                <a:off x="5817" y="404928"/>
                <a:ext cx="100013"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92" name="Rectangle 109"/>
              <p:cNvSpPr/>
              <p:nvPr/>
            </p:nvSpPr>
            <p:spPr>
              <a:xfrm rot="14431653">
                <a:off x="99480" y="354128"/>
                <a:ext cx="100013"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93" name="Rectangle 110"/>
              <p:cNvSpPr/>
              <p:nvPr/>
            </p:nvSpPr>
            <p:spPr>
              <a:xfrm rot="14797584">
                <a:off x="142342" y="331903"/>
                <a:ext cx="100013"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94" name="Rectangle 111"/>
              <p:cNvSpPr/>
              <p:nvPr/>
            </p:nvSpPr>
            <p:spPr>
              <a:xfrm rot="14797584">
                <a:off x="185205" y="316028"/>
                <a:ext cx="100013"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95" name="Rectangle 112"/>
              <p:cNvSpPr/>
              <p:nvPr/>
            </p:nvSpPr>
            <p:spPr>
              <a:xfrm rot="15142296">
                <a:off x="234417" y="293803"/>
                <a:ext cx="100013"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96" name="Rectangle 113"/>
              <p:cNvSpPr/>
              <p:nvPr/>
            </p:nvSpPr>
            <p:spPr>
              <a:xfrm rot="19723229">
                <a:off x="-3708" y="1698740"/>
                <a:ext cx="119063"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97" name="Rectangle 114"/>
              <p:cNvSpPr/>
              <p:nvPr/>
            </p:nvSpPr>
            <p:spPr>
              <a:xfrm rot="3283992">
                <a:off x="807504" y="1881302"/>
                <a:ext cx="384176"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98" name="Rectangle 115"/>
              <p:cNvSpPr/>
              <p:nvPr/>
            </p:nvSpPr>
            <p:spPr>
              <a:xfrm rot="3283992">
                <a:off x="51854" y="801802"/>
                <a:ext cx="384176"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99" name="Rectangle 116"/>
              <p:cNvSpPr/>
              <p:nvPr/>
            </p:nvSpPr>
            <p:spPr>
              <a:xfrm rot="19723229">
                <a:off x="1107542" y="885940"/>
                <a:ext cx="503238"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500" name="Rectangle 117"/>
              <p:cNvSpPr/>
              <p:nvPr/>
            </p:nvSpPr>
            <p:spPr>
              <a:xfrm rot="5908516">
                <a:off x="313792" y="2575040"/>
                <a:ext cx="219076"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501" name="Rectangle 118"/>
              <p:cNvSpPr/>
              <p:nvPr/>
            </p:nvSpPr>
            <p:spPr>
              <a:xfrm rot="6683973">
                <a:off x="67729" y="2575040"/>
                <a:ext cx="228601"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502" name="Rectangle 119"/>
              <p:cNvSpPr/>
              <p:nvPr/>
            </p:nvSpPr>
            <p:spPr>
              <a:xfrm rot="5245609">
                <a:off x="569379" y="2540115"/>
                <a:ext cx="209551"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503" name="Rectangle 120"/>
              <p:cNvSpPr/>
              <p:nvPr/>
            </p:nvSpPr>
            <p:spPr>
              <a:xfrm rot="4500520">
                <a:off x="824967" y="2467090"/>
                <a:ext cx="209551"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504" name="Rectangle 121"/>
              <p:cNvSpPr/>
              <p:nvPr/>
            </p:nvSpPr>
            <p:spPr>
              <a:xfrm rot="3805227">
                <a:off x="1059917" y="2357552"/>
                <a:ext cx="209551"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505" name="Rectangle 122"/>
              <p:cNvSpPr/>
              <p:nvPr/>
            </p:nvSpPr>
            <p:spPr>
              <a:xfrm rot="3060138">
                <a:off x="1286929" y="2214677"/>
                <a:ext cx="209551"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506" name="Rectangle 123"/>
              <p:cNvSpPr/>
              <p:nvPr/>
            </p:nvSpPr>
            <p:spPr>
              <a:xfrm rot="2090281">
                <a:off x="1485367" y="2046402"/>
                <a:ext cx="209551"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507" name="Rectangle 124"/>
              <p:cNvSpPr/>
              <p:nvPr/>
            </p:nvSpPr>
            <p:spPr>
              <a:xfrm rot="14431653">
                <a:off x="-32283" y="338252"/>
                <a:ext cx="209551"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508" name="Rectangle 125"/>
              <p:cNvSpPr/>
              <p:nvPr/>
            </p:nvSpPr>
            <p:spPr>
              <a:xfrm rot="15193499">
                <a:off x="212192" y="222365"/>
                <a:ext cx="209551"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509" name="Rectangle 126"/>
              <p:cNvSpPr/>
              <p:nvPr/>
            </p:nvSpPr>
            <p:spPr>
              <a:xfrm rot="16629380">
                <a:off x="705904" y="112827"/>
                <a:ext cx="219076"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510" name="Rectangle 127"/>
              <p:cNvSpPr/>
              <p:nvPr/>
            </p:nvSpPr>
            <p:spPr>
              <a:xfrm rot="17301498">
                <a:off x="944029" y="106477"/>
                <a:ext cx="238126"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511" name="Rectangle 128"/>
              <p:cNvSpPr/>
              <p:nvPr/>
            </p:nvSpPr>
            <p:spPr>
              <a:xfrm rot="17923694">
                <a:off x="1169454" y="147753"/>
                <a:ext cx="246063"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512" name="Rectangle 129"/>
              <p:cNvSpPr/>
              <p:nvPr/>
            </p:nvSpPr>
            <p:spPr>
              <a:xfrm rot="18411383">
                <a:off x="1375829" y="217603"/>
                <a:ext cx="265113"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513" name="Rectangle 130"/>
              <p:cNvSpPr/>
              <p:nvPr/>
            </p:nvSpPr>
            <p:spPr>
              <a:xfrm rot="18989755">
                <a:off x="1558392" y="323965"/>
                <a:ext cx="265113"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514" name="Rectangle 131"/>
              <p:cNvSpPr/>
              <p:nvPr/>
            </p:nvSpPr>
            <p:spPr>
              <a:xfrm rot="19409993">
                <a:off x="1702854" y="463665"/>
                <a:ext cx="274638"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515" name="Rectangle 132"/>
              <p:cNvSpPr/>
              <p:nvPr/>
            </p:nvSpPr>
            <p:spPr>
              <a:xfrm rot="19871442">
                <a:off x="1817154" y="627177"/>
                <a:ext cx="265113"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516" name="Rectangle 133"/>
              <p:cNvSpPr/>
              <p:nvPr/>
            </p:nvSpPr>
            <p:spPr>
              <a:xfrm rot="20427881">
                <a:off x="1898117" y="812915"/>
                <a:ext cx="265113"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517" name="Rectangle 134"/>
              <p:cNvSpPr/>
              <p:nvPr/>
            </p:nvSpPr>
            <p:spPr>
              <a:xfrm rot="20846155">
                <a:off x="1929867" y="1011352"/>
                <a:ext cx="265113"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518" name="Rectangle 135"/>
              <p:cNvSpPr/>
              <p:nvPr/>
            </p:nvSpPr>
            <p:spPr>
              <a:xfrm rot="21312177">
                <a:off x="1921929" y="1227252"/>
                <a:ext cx="265113"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519" name="Rectangle 136"/>
              <p:cNvSpPr/>
              <p:nvPr/>
            </p:nvSpPr>
            <p:spPr>
              <a:xfrm rot="696741">
                <a:off x="1783817" y="1657465"/>
                <a:ext cx="238126"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520" name="Rectangle 137"/>
              <p:cNvSpPr/>
              <p:nvPr/>
            </p:nvSpPr>
            <p:spPr>
              <a:xfrm rot="1529990">
                <a:off x="1648879" y="1860665"/>
                <a:ext cx="222251"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521" name="Freeform 138"/>
              <p:cNvSpPr/>
              <p:nvPr/>
            </p:nvSpPr>
            <p:spPr>
              <a:xfrm>
                <a:off x="1345667" y="1338377"/>
                <a:ext cx="323851" cy="190501"/>
              </a:xfrm>
              <a:custGeom>
                <a:avLst/>
                <a:gdLst/>
                <a:ahLst/>
                <a:cxnLst>
                  <a:cxn ang="0">
                    <a:pos x="wd2" y="hd2"/>
                  </a:cxn>
                  <a:cxn ang="5400000">
                    <a:pos x="wd2" y="hd2"/>
                  </a:cxn>
                  <a:cxn ang="10800000">
                    <a:pos x="wd2" y="hd2"/>
                  </a:cxn>
                  <a:cxn ang="16200000">
                    <a:pos x="wd2" y="hd2"/>
                  </a:cxn>
                </a:cxnLst>
                <a:rect l="0" t="0" r="r" b="b"/>
                <a:pathLst>
                  <a:path w="21600" h="21600" extrusionOk="0">
                    <a:moveTo>
                      <a:pt x="17788" y="21600"/>
                    </a:moveTo>
                    <a:lnTo>
                      <a:pt x="21600" y="2160"/>
                    </a:lnTo>
                    <a:lnTo>
                      <a:pt x="4447" y="0"/>
                    </a:lnTo>
                    <a:lnTo>
                      <a:pt x="0" y="19440"/>
                    </a:lnTo>
                    <a:lnTo>
                      <a:pt x="3176" y="20520"/>
                    </a:lnTo>
                    <a:lnTo>
                      <a:pt x="6353" y="5400"/>
                    </a:lnTo>
                    <a:lnTo>
                      <a:pt x="10800" y="6480"/>
                    </a:lnTo>
                    <a:lnTo>
                      <a:pt x="8259" y="19440"/>
                    </a:lnTo>
                    <a:lnTo>
                      <a:pt x="10800" y="19440"/>
                    </a:lnTo>
                    <a:lnTo>
                      <a:pt x="13976" y="6480"/>
                    </a:lnTo>
                    <a:lnTo>
                      <a:pt x="17153" y="6480"/>
                    </a:lnTo>
                    <a:lnTo>
                      <a:pt x="14612" y="20520"/>
                    </a:lnTo>
                    <a:lnTo>
                      <a:pt x="17788" y="21600"/>
                    </a:lnTo>
                    <a:close/>
                  </a:path>
                </a:pathLst>
              </a:custGeom>
              <a:solidFill>
                <a:srgbClr val="5B5D6B"/>
              </a:solidFill>
              <a:ln w="12700" cap="flat">
                <a:noFill/>
                <a:miter lim="400000"/>
              </a:ln>
              <a:effectLst/>
            </p:spPr>
            <p:txBody>
              <a:bodyPr wrap="square" lIns="45719" tIns="45719" rIns="45719" bIns="45719" numCol="1" anchor="t">
                <a:noAutofit/>
              </a:bodyPr>
              <a:lstStyle/>
              <a:p>
                <a:pPr defTabSz="914400">
                  <a:defRPr sz="2400">
                    <a:solidFill>
                      <a:srgbClr val="FFFFFF"/>
                    </a:solidFill>
                    <a:latin typeface="Comic Sans MS"/>
                    <a:ea typeface="Comic Sans MS"/>
                    <a:cs typeface="Comic Sans MS"/>
                    <a:sym typeface="Comic Sans MS"/>
                  </a:defRPr>
                </a:pPr>
                <a:endParaRPr/>
              </a:p>
            </p:txBody>
          </p:sp>
          <p:sp>
            <p:nvSpPr>
              <p:cNvPr id="5522" name="Freeform 139"/>
              <p:cNvSpPr/>
              <p:nvPr/>
            </p:nvSpPr>
            <p:spPr>
              <a:xfrm>
                <a:off x="26454" y="681152"/>
                <a:ext cx="142876" cy="123826"/>
              </a:xfrm>
              <a:custGeom>
                <a:avLst/>
                <a:gdLst/>
                <a:ahLst/>
                <a:cxnLst>
                  <a:cxn ang="0">
                    <a:pos x="wd2" y="hd2"/>
                  </a:cxn>
                  <a:cxn ang="5400000">
                    <a:pos x="wd2" y="hd2"/>
                  </a:cxn>
                  <a:cxn ang="10800000">
                    <a:pos x="wd2" y="hd2"/>
                  </a:cxn>
                  <a:cxn ang="16200000">
                    <a:pos x="wd2" y="hd2"/>
                  </a:cxn>
                </a:cxnLst>
                <a:rect l="0" t="0" r="r" b="b"/>
                <a:pathLst>
                  <a:path w="21600" h="21600" extrusionOk="0">
                    <a:moveTo>
                      <a:pt x="15840" y="9969"/>
                    </a:moveTo>
                    <a:lnTo>
                      <a:pt x="4320" y="6646"/>
                    </a:lnTo>
                    <a:lnTo>
                      <a:pt x="0" y="8308"/>
                    </a:lnTo>
                    <a:lnTo>
                      <a:pt x="8640" y="21600"/>
                    </a:lnTo>
                    <a:lnTo>
                      <a:pt x="11520" y="19938"/>
                    </a:lnTo>
                    <a:lnTo>
                      <a:pt x="5760" y="9969"/>
                    </a:lnTo>
                    <a:lnTo>
                      <a:pt x="17280" y="14954"/>
                    </a:lnTo>
                    <a:lnTo>
                      <a:pt x="21600" y="11631"/>
                    </a:lnTo>
                    <a:lnTo>
                      <a:pt x="12960" y="0"/>
                    </a:lnTo>
                    <a:lnTo>
                      <a:pt x="10080" y="1662"/>
                    </a:lnTo>
                    <a:lnTo>
                      <a:pt x="15840" y="9969"/>
                    </a:lnTo>
                    <a:close/>
                  </a:path>
                </a:pathLst>
              </a:custGeom>
              <a:solidFill>
                <a:srgbClr val="5B5D6B"/>
              </a:solidFill>
              <a:ln w="12700" cap="flat">
                <a:noFill/>
                <a:miter lim="400000"/>
              </a:ln>
              <a:effectLst/>
            </p:spPr>
            <p:txBody>
              <a:bodyPr wrap="square" lIns="45719" tIns="45719" rIns="45719" bIns="45719" numCol="1" anchor="t">
                <a:noAutofit/>
              </a:bodyPr>
              <a:lstStyle/>
              <a:p>
                <a:pPr defTabSz="914400">
                  <a:defRPr sz="2400">
                    <a:solidFill>
                      <a:srgbClr val="FFFFFF"/>
                    </a:solidFill>
                    <a:latin typeface="Comic Sans MS"/>
                    <a:ea typeface="Comic Sans MS"/>
                    <a:cs typeface="Comic Sans MS"/>
                    <a:sym typeface="Comic Sans MS"/>
                  </a:defRPr>
                </a:pPr>
                <a:endParaRPr/>
              </a:p>
            </p:txBody>
          </p:sp>
          <p:sp>
            <p:nvSpPr>
              <p:cNvPr id="5523" name="Freeform 140"/>
              <p:cNvSpPr/>
              <p:nvPr/>
            </p:nvSpPr>
            <p:spPr>
              <a:xfrm>
                <a:off x="150279" y="568440"/>
                <a:ext cx="160339" cy="141288"/>
              </a:xfrm>
              <a:custGeom>
                <a:avLst/>
                <a:gdLst/>
                <a:ahLst/>
                <a:cxnLst>
                  <a:cxn ang="0">
                    <a:pos x="wd2" y="hd2"/>
                  </a:cxn>
                  <a:cxn ang="5400000">
                    <a:pos x="wd2" y="hd2"/>
                  </a:cxn>
                  <a:cxn ang="10800000">
                    <a:pos x="wd2" y="hd2"/>
                  </a:cxn>
                  <a:cxn ang="16200000">
                    <a:pos x="wd2" y="hd2"/>
                  </a:cxn>
                </a:cxnLst>
                <a:rect l="0" t="0" r="r" b="b"/>
                <a:pathLst>
                  <a:path w="21600" h="21600" extrusionOk="0">
                    <a:moveTo>
                      <a:pt x="11549" y="21600"/>
                    </a:moveTo>
                    <a:lnTo>
                      <a:pt x="13901" y="20144"/>
                    </a:lnTo>
                    <a:lnTo>
                      <a:pt x="10265" y="8494"/>
                    </a:lnTo>
                    <a:lnTo>
                      <a:pt x="19034" y="15775"/>
                    </a:lnTo>
                    <a:lnTo>
                      <a:pt x="21600" y="14319"/>
                    </a:lnTo>
                    <a:lnTo>
                      <a:pt x="17750" y="0"/>
                    </a:lnTo>
                    <a:lnTo>
                      <a:pt x="15184" y="2912"/>
                    </a:lnTo>
                    <a:lnTo>
                      <a:pt x="17750" y="9951"/>
                    </a:lnTo>
                    <a:lnTo>
                      <a:pt x="10265" y="5582"/>
                    </a:lnTo>
                    <a:lnTo>
                      <a:pt x="7699" y="7038"/>
                    </a:lnTo>
                    <a:lnTo>
                      <a:pt x="9624" y="16503"/>
                    </a:lnTo>
                    <a:lnTo>
                      <a:pt x="3850" y="9951"/>
                    </a:lnTo>
                    <a:lnTo>
                      <a:pt x="0" y="12863"/>
                    </a:lnTo>
                    <a:lnTo>
                      <a:pt x="11549" y="21600"/>
                    </a:lnTo>
                    <a:close/>
                  </a:path>
                </a:pathLst>
              </a:custGeom>
              <a:solidFill>
                <a:srgbClr val="5B5D6B"/>
              </a:solidFill>
              <a:ln w="12700" cap="flat">
                <a:noFill/>
                <a:miter lim="400000"/>
              </a:ln>
              <a:effectLst/>
            </p:spPr>
            <p:txBody>
              <a:bodyPr wrap="square" lIns="45719" tIns="45719" rIns="45719" bIns="45719" numCol="1" anchor="t">
                <a:noAutofit/>
              </a:bodyPr>
              <a:lstStyle/>
              <a:p>
                <a:pPr defTabSz="914400">
                  <a:defRPr sz="2400">
                    <a:solidFill>
                      <a:srgbClr val="FFFFFF"/>
                    </a:solidFill>
                    <a:latin typeface="Comic Sans MS"/>
                    <a:ea typeface="Comic Sans MS"/>
                    <a:cs typeface="Comic Sans MS"/>
                    <a:sym typeface="Comic Sans MS"/>
                  </a:defRPr>
                </a:pPr>
                <a:endParaRPr/>
              </a:p>
            </p:txBody>
          </p:sp>
          <p:sp>
            <p:nvSpPr>
              <p:cNvPr id="5524" name="Freeform 141"/>
              <p:cNvSpPr/>
              <p:nvPr/>
            </p:nvSpPr>
            <p:spPr>
              <a:xfrm>
                <a:off x="1071029" y="1919402"/>
                <a:ext cx="131764" cy="123826"/>
              </a:xfrm>
              <a:custGeom>
                <a:avLst/>
                <a:gdLst/>
                <a:ahLst/>
                <a:cxnLst>
                  <a:cxn ang="0">
                    <a:pos x="wd2" y="hd2"/>
                  </a:cxn>
                  <a:cxn ang="5400000">
                    <a:pos x="wd2" y="hd2"/>
                  </a:cxn>
                  <a:cxn ang="10800000">
                    <a:pos x="wd2" y="hd2"/>
                  </a:cxn>
                  <a:cxn ang="16200000">
                    <a:pos x="wd2" y="hd2"/>
                  </a:cxn>
                </a:cxnLst>
                <a:rect l="0" t="0" r="r" b="b"/>
                <a:pathLst>
                  <a:path w="21600" h="21600" extrusionOk="0">
                    <a:moveTo>
                      <a:pt x="9369" y="21600"/>
                    </a:moveTo>
                    <a:lnTo>
                      <a:pt x="21600" y="13292"/>
                    </a:lnTo>
                    <a:lnTo>
                      <a:pt x="14053" y="0"/>
                    </a:lnTo>
                    <a:lnTo>
                      <a:pt x="0" y="8308"/>
                    </a:lnTo>
                    <a:lnTo>
                      <a:pt x="1561" y="9969"/>
                    </a:lnTo>
                    <a:lnTo>
                      <a:pt x="10930" y="4985"/>
                    </a:lnTo>
                    <a:lnTo>
                      <a:pt x="14053" y="8308"/>
                    </a:lnTo>
                    <a:lnTo>
                      <a:pt x="6246" y="13292"/>
                    </a:lnTo>
                    <a:lnTo>
                      <a:pt x="7807" y="14954"/>
                    </a:lnTo>
                    <a:lnTo>
                      <a:pt x="15614" y="9969"/>
                    </a:lnTo>
                    <a:lnTo>
                      <a:pt x="17176" y="13292"/>
                    </a:lnTo>
                    <a:lnTo>
                      <a:pt x="7807" y="18277"/>
                    </a:lnTo>
                    <a:lnTo>
                      <a:pt x="9369" y="21600"/>
                    </a:lnTo>
                    <a:close/>
                  </a:path>
                </a:pathLst>
              </a:custGeom>
              <a:solidFill>
                <a:srgbClr val="5B5D6B"/>
              </a:solidFill>
              <a:ln w="12700" cap="flat">
                <a:noFill/>
                <a:miter lim="400000"/>
              </a:ln>
              <a:effectLst/>
            </p:spPr>
            <p:txBody>
              <a:bodyPr wrap="square" lIns="45719" tIns="45719" rIns="45719" bIns="45719" numCol="1" anchor="t">
                <a:noAutofit/>
              </a:bodyPr>
              <a:lstStyle/>
              <a:p>
                <a:pPr defTabSz="914400">
                  <a:defRPr sz="2400">
                    <a:solidFill>
                      <a:srgbClr val="FFFFFF"/>
                    </a:solidFill>
                    <a:latin typeface="Comic Sans MS"/>
                    <a:ea typeface="Comic Sans MS"/>
                    <a:cs typeface="Comic Sans MS"/>
                    <a:sym typeface="Comic Sans MS"/>
                  </a:defRPr>
                </a:pPr>
                <a:endParaRPr/>
              </a:p>
            </p:txBody>
          </p:sp>
          <p:sp>
            <p:nvSpPr>
              <p:cNvPr id="5525" name="Freeform 142"/>
              <p:cNvSpPr/>
              <p:nvPr/>
            </p:nvSpPr>
            <p:spPr>
              <a:xfrm>
                <a:off x="1488542" y="776402"/>
                <a:ext cx="142876" cy="114301"/>
              </a:xfrm>
              <a:custGeom>
                <a:avLst/>
                <a:gdLst/>
                <a:ahLst/>
                <a:cxnLst>
                  <a:cxn ang="0">
                    <a:pos x="wd2" y="hd2"/>
                  </a:cxn>
                  <a:cxn ang="5400000">
                    <a:pos x="wd2" y="hd2"/>
                  </a:cxn>
                  <a:cxn ang="10800000">
                    <a:pos x="wd2" y="hd2"/>
                  </a:cxn>
                  <a:cxn ang="16200000">
                    <a:pos x="wd2" y="hd2"/>
                  </a:cxn>
                </a:cxnLst>
                <a:rect l="0" t="0" r="r" b="b"/>
                <a:pathLst>
                  <a:path w="21600" h="21600" extrusionOk="0">
                    <a:moveTo>
                      <a:pt x="21600" y="9000"/>
                    </a:moveTo>
                    <a:lnTo>
                      <a:pt x="15840" y="0"/>
                    </a:lnTo>
                    <a:lnTo>
                      <a:pt x="0" y="10800"/>
                    </a:lnTo>
                    <a:lnTo>
                      <a:pt x="5760" y="21600"/>
                    </a:lnTo>
                    <a:lnTo>
                      <a:pt x="8640" y="19800"/>
                    </a:lnTo>
                    <a:lnTo>
                      <a:pt x="4320" y="12600"/>
                    </a:lnTo>
                    <a:lnTo>
                      <a:pt x="8640" y="9000"/>
                    </a:lnTo>
                    <a:lnTo>
                      <a:pt x="12960" y="16200"/>
                    </a:lnTo>
                    <a:lnTo>
                      <a:pt x="14400" y="14400"/>
                    </a:lnTo>
                    <a:lnTo>
                      <a:pt x="11520" y="7200"/>
                    </a:lnTo>
                    <a:lnTo>
                      <a:pt x="14400" y="3600"/>
                    </a:lnTo>
                    <a:lnTo>
                      <a:pt x="18720" y="12600"/>
                    </a:lnTo>
                    <a:lnTo>
                      <a:pt x="21600" y="9000"/>
                    </a:lnTo>
                    <a:close/>
                  </a:path>
                </a:pathLst>
              </a:custGeom>
              <a:solidFill>
                <a:srgbClr val="5B5D6B"/>
              </a:solidFill>
              <a:ln w="12700" cap="flat">
                <a:noFill/>
                <a:miter lim="400000"/>
              </a:ln>
              <a:effectLst/>
            </p:spPr>
            <p:txBody>
              <a:bodyPr wrap="square" lIns="45719" tIns="45719" rIns="45719" bIns="45719" numCol="1" anchor="t">
                <a:noAutofit/>
              </a:bodyPr>
              <a:lstStyle/>
              <a:p>
                <a:pPr defTabSz="914400">
                  <a:defRPr sz="2400">
                    <a:solidFill>
                      <a:srgbClr val="FFFFFF"/>
                    </a:solidFill>
                    <a:latin typeface="Comic Sans MS"/>
                    <a:ea typeface="Comic Sans MS"/>
                    <a:cs typeface="Comic Sans MS"/>
                    <a:sym typeface="Comic Sans MS"/>
                  </a:defRPr>
                </a:pPr>
                <a:endParaRPr/>
              </a:p>
            </p:txBody>
          </p:sp>
          <p:sp>
            <p:nvSpPr>
              <p:cNvPr id="5526" name="Freeform 143"/>
              <p:cNvSpPr/>
              <p:nvPr/>
            </p:nvSpPr>
            <p:spPr>
              <a:xfrm>
                <a:off x="1421867" y="671627"/>
                <a:ext cx="142876" cy="133351"/>
              </a:xfrm>
              <a:custGeom>
                <a:avLst/>
                <a:gdLst/>
                <a:ahLst/>
                <a:cxnLst>
                  <a:cxn ang="0">
                    <a:pos x="wd2" y="hd2"/>
                  </a:cxn>
                  <a:cxn ang="5400000">
                    <a:pos x="wd2" y="hd2"/>
                  </a:cxn>
                  <a:cxn ang="10800000">
                    <a:pos x="wd2" y="hd2"/>
                  </a:cxn>
                  <a:cxn ang="16200000">
                    <a:pos x="wd2" y="hd2"/>
                  </a:cxn>
                </a:cxnLst>
                <a:rect l="0" t="0" r="r" b="b"/>
                <a:pathLst>
                  <a:path w="21600" h="21600" extrusionOk="0">
                    <a:moveTo>
                      <a:pt x="10080" y="15429"/>
                    </a:moveTo>
                    <a:lnTo>
                      <a:pt x="17280" y="3086"/>
                    </a:lnTo>
                    <a:lnTo>
                      <a:pt x="15840" y="0"/>
                    </a:lnTo>
                    <a:lnTo>
                      <a:pt x="0" y="10800"/>
                    </a:lnTo>
                    <a:lnTo>
                      <a:pt x="1440" y="13886"/>
                    </a:lnTo>
                    <a:lnTo>
                      <a:pt x="12960" y="6171"/>
                    </a:lnTo>
                    <a:lnTo>
                      <a:pt x="4320" y="18514"/>
                    </a:lnTo>
                    <a:lnTo>
                      <a:pt x="5760" y="21600"/>
                    </a:lnTo>
                    <a:lnTo>
                      <a:pt x="21600" y="10800"/>
                    </a:lnTo>
                    <a:lnTo>
                      <a:pt x="20160" y="7714"/>
                    </a:lnTo>
                    <a:lnTo>
                      <a:pt x="10080" y="15429"/>
                    </a:lnTo>
                    <a:close/>
                  </a:path>
                </a:pathLst>
              </a:custGeom>
              <a:solidFill>
                <a:srgbClr val="5B5D6B"/>
              </a:solidFill>
              <a:ln w="12700" cap="flat">
                <a:noFill/>
                <a:miter lim="400000"/>
              </a:ln>
              <a:effectLst/>
            </p:spPr>
            <p:txBody>
              <a:bodyPr wrap="square" lIns="45719" tIns="45719" rIns="45719" bIns="45719" numCol="1" anchor="t">
                <a:noAutofit/>
              </a:bodyPr>
              <a:lstStyle/>
              <a:p>
                <a:pPr defTabSz="914400">
                  <a:defRPr sz="2400">
                    <a:solidFill>
                      <a:srgbClr val="FFFFFF"/>
                    </a:solidFill>
                    <a:latin typeface="Comic Sans MS"/>
                    <a:ea typeface="Comic Sans MS"/>
                    <a:cs typeface="Comic Sans MS"/>
                    <a:sym typeface="Comic Sans MS"/>
                  </a:defRPr>
                </a:pPr>
                <a:endParaRPr/>
              </a:p>
            </p:txBody>
          </p:sp>
          <p:sp>
            <p:nvSpPr>
              <p:cNvPr id="5527" name="Freeform 144"/>
              <p:cNvSpPr/>
              <p:nvPr/>
            </p:nvSpPr>
            <p:spPr>
              <a:xfrm>
                <a:off x="5817" y="2451215"/>
                <a:ext cx="12701" cy="190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0"/>
                    </a:lnTo>
                    <a:lnTo>
                      <a:pt x="0" y="21600"/>
                    </a:lnTo>
                    <a:lnTo>
                      <a:pt x="21600" y="0"/>
                    </a:lnTo>
                    <a:close/>
                  </a:path>
                </a:pathLst>
              </a:custGeom>
              <a:solidFill>
                <a:srgbClr val="5B5D6B"/>
              </a:solidFill>
              <a:ln w="12700" cap="flat">
                <a:noFill/>
                <a:miter lim="400000"/>
              </a:ln>
              <a:effectLst/>
            </p:spPr>
            <p:txBody>
              <a:bodyPr wrap="square" lIns="45719" tIns="45719" rIns="45719" bIns="45719" numCol="1" anchor="t">
                <a:noAutofit/>
              </a:bodyPr>
              <a:lstStyle/>
              <a:p>
                <a:pPr defTabSz="914400">
                  <a:defRPr sz="2400">
                    <a:solidFill>
                      <a:srgbClr val="FFFFFF"/>
                    </a:solidFill>
                    <a:latin typeface="Comic Sans MS"/>
                    <a:ea typeface="Comic Sans MS"/>
                    <a:cs typeface="Comic Sans MS"/>
                    <a:sym typeface="Comic Sans MS"/>
                  </a:defRPr>
                </a:pPr>
                <a:endParaRPr/>
              </a:p>
            </p:txBody>
          </p:sp>
          <p:sp>
            <p:nvSpPr>
              <p:cNvPr id="5528" name="Freeform 145"/>
              <p:cNvSpPr/>
              <p:nvPr/>
            </p:nvSpPr>
            <p:spPr>
              <a:xfrm>
                <a:off x="7404" y="416040"/>
                <a:ext cx="47626" cy="76201"/>
              </a:xfrm>
              <a:custGeom>
                <a:avLst/>
                <a:gdLst/>
                <a:ahLst/>
                <a:cxnLst>
                  <a:cxn ang="0">
                    <a:pos x="wd2" y="hd2"/>
                  </a:cxn>
                  <a:cxn ang="5400000">
                    <a:pos x="wd2" y="hd2"/>
                  </a:cxn>
                  <a:cxn ang="10800000">
                    <a:pos x="wd2" y="hd2"/>
                  </a:cxn>
                  <a:cxn ang="16200000">
                    <a:pos x="wd2" y="hd2"/>
                  </a:cxn>
                </a:cxnLst>
                <a:rect l="0" t="0" r="r" b="b"/>
                <a:pathLst>
                  <a:path w="21600" h="21600" extrusionOk="0">
                    <a:moveTo>
                      <a:pt x="12960" y="21600"/>
                    </a:moveTo>
                    <a:lnTo>
                      <a:pt x="21600" y="18900"/>
                    </a:lnTo>
                    <a:lnTo>
                      <a:pt x="0" y="0"/>
                    </a:lnTo>
                    <a:lnTo>
                      <a:pt x="0" y="10800"/>
                    </a:lnTo>
                    <a:lnTo>
                      <a:pt x="12960" y="21600"/>
                    </a:lnTo>
                    <a:close/>
                  </a:path>
                </a:pathLst>
              </a:custGeom>
              <a:solidFill>
                <a:srgbClr val="5B5D6B"/>
              </a:solidFill>
              <a:ln w="12700" cap="flat">
                <a:noFill/>
                <a:miter lim="400000"/>
              </a:ln>
              <a:effectLst/>
            </p:spPr>
            <p:txBody>
              <a:bodyPr wrap="square" lIns="45719" tIns="45719" rIns="45719" bIns="45719" numCol="1" anchor="t">
                <a:noAutofit/>
              </a:bodyPr>
              <a:lstStyle/>
              <a:p>
                <a:pPr defTabSz="914400">
                  <a:defRPr sz="2400">
                    <a:solidFill>
                      <a:srgbClr val="FFFFFF"/>
                    </a:solidFill>
                    <a:latin typeface="Comic Sans MS"/>
                    <a:ea typeface="Comic Sans MS"/>
                    <a:cs typeface="Comic Sans MS"/>
                    <a:sym typeface="Comic Sans MS"/>
                  </a:defRPr>
                </a:pPr>
                <a:endParaRPr/>
              </a:p>
            </p:txBody>
          </p:sp>
          <p:sp>
            <p:nvSpPr>
              <p:cNvPr id="5529" name="Freeform 146"/>
              <p:cNvSpPr/>
              <p:nvPr/>
            </p:nvSpPr>
            <p:spPr>
              <a:xfrm>
                <a:off x="7404" y="2460740"/>
                <a:ext cx="57151" cy="1047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4400" y="0"/>
                    </a:lnTo>
                    <a:lnTo>
                      <a:pt x="0" y="11782"/>
                    </a:lnTo>
                    <a:lnTo>
                      <a:pt x="0" y="21600"/>
                    </a:lnTo>
                    <a:lnTo>
                      <a:pt x="21600" y="0"/>
                    </a:lnTo>
                    <a:close/>
                  </a:path>
                </a:pathLst>
              </a:custGeom>
              <a:solidFill>
                <a:srgbClr val="5B5D6B"/>
              </a:solidFill>
              <a:ln w="12700" cap="flat">
                <a:noFill/>
                <a:miter lim="400000"/>
              </a:ln>
              <a:effectLst/>
            </p:spPr>
            <p:txBody>
              <a:bodyPr wrap="square" lIns="45719" tIns="45719" rIns="45719" bIns="45719" numCol="1" anchor="t">
                <a:noAutofit/>
              </a:bodyPr>
              <a:lstStyle/>
              <a:p>
                <a:pPr defTabSz="914400">
                  <a:defRPr sz="2400">
                    <a:solidFill>
                      <a:srgbClr val="FFFFFF"/>
                    </a:solidFill>
                    <a:latin typeface="Comic Sans MS"/>
                    <a:ea typeface="Comic Sans MS"/>
                    <a:cs typeface="Comic Sans MS"/>
                    <a:sym typeface="Comic Sans MS"/>
                  </a:defRPr>
                </a:pPr>
                <a:endParaRPr/>
              </a:p>
            </p:txBody>
          </p:sp>
          <p:sp>
            <p:nvSpPr>
              <p:cNvPr id="5530" name="Rectangle 147"/>
              <p:cNvSpPr/>
              <p:nvPr/>
            </p:nvSpPr>
            <p:spPr>
              <a:xfrm rot="244926">
                <a:off x="1864779" y="1441565"/>
                <a:ext cx="255588"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531" name="Rectangle 148"/>
              <p:cNvSpPr/>
              <p:nvPr/>
            </p:nvSpPr>
            <p:spPr>
              <a:xfrm rot="16001411">
                <a:off x="456667" y="147752"/>
                <a:ext cx="219076"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532" name="Freeform 149"/>
              <p:cNvSpPr/>
              <p:nvPr/>
            </p:nvSpPr>
            <p:spPr>
              <a:xfrm>
                <a:off x="216954" y="2034159"/>
                <a:ext cx="224302" cy="242432"/>
              </a:xfrm>
              <a:custGeom>
                <a:avLst/>
                <a:gdLst/>
                <a:ahLst/>
                <a:cxnLst>
                  <a:cxn ang="0">
                    <a:pos x="wd2" y="hd2"/>
                  </a:cxn>
                  <a:cxn ang="5400000">
                    <a:pos x="wd2" y="hd2"/>
                  </a:cxn>
                  <a:cxn ang="10800000">
                    <a:pos x="wd2" y="hd2"/>
                  </a:cxn>
                  <a:cxn ang="16200000">
                    <a:pos x="wd2" y="hd2"/>
                  </a:cxn>
                </a:cxnLst>
                <a:rect l="0" t="0" r="r" b="b"/>
                <a:pathLst>
                  <a:path w="21194" h="21419" extrusionOk="0">
                    <a:moveTo>
                      <a:pt x="0" y="14125"/>
                    </a:moveTo>
                    <a:cubicBezTo>
                      <a:pt x="900" y="19455"/>
                      <a:pt x="3750" y="21419"/>
                      <a:pt x="8850" y="21419"/>
                    </a:cubicBezTo>
                    <a:cubicBezTo>
                      <a:pt x="16650" y="21138"/>
                      <a:pt x="15900" y="18053"/>
                      <a:pt x="17550" y="16650"/>
                    </a:cubicBezTo>
                    <a:cubicBezTo>
                      <a:pt x="17850" y="8375"/>
                      <a:pt x="12600" y="11601"/>
                      <a:pt x="9300" y="7533"/>
                    </a:cubicBezTo>
                    <a:cubicBezTo>
                      <a:pt x="8850" y="5710"/>
                      <a:pt x="11700" y="1362"/>
                      <a:pt x="15600" y="4588"/>
                    </a:cubicBezTo>
                    <a:cubicBezTo>
                      <a:pt x="16200" y="5570"/>
                      <a:pt x="16650" y="6972"/>
                      <a:pt x="17550" y="7253"/>
                    </a:cubicBezTo>
                    <a:cubicBezTo>
                      <a:pt x="18450" y="7533"/>
                      <a:pt x="21600" y="7533"/>
                      <a:pt x="21150" y="6411"/>
                    </a:cubicBezTo>
                    <a:cubicBezTo>
                      <a:pt x="20700" y="5289"/>
                      <a:pt x="18900" y="520"/>
                      <a:pt x="14550" y="100"/>
                    </a:cubicBezTo>
                    <a:cubicBezTo>
                      <a:pt x="11550" y="-181"/>
                      <a:pt x="7200" y="-181"/>
                      <a:pt x="5400" y="4448"/>
                    </a:cubicBezTo>
                    <a:cubicBezTo>
                      <a:pt x="2250" y="12302"/>
                      <a:pt x="12450" y="10900"/>
                      <a:pt x="13500" y="14827"/>
                    </a:cubicBezTo>
                    <a:cubicBezTo>
                      <a:pt x="14400" y="18053"/>
                      <a:pt x="5100" y="20437"/>
                      <a:pt x="4200" y="13985"/>
                    </a:cubicBezTo>
                    <a:cubicBezTo>
                      <a:pt x="1800" y="14406"/>
                      <a:pt x="2250" y="13564"/>
                      <a:pt x="0" y="14125"/>
                    </a:cubicBezTo>
                    <a:close/>
                  </a:path>
                </a:pathLst>
              </a:custGeom>
              <a:solidFill>
                <a:srgbClr val="5B5D6B"/>
              </a:solidFill>
              <a:ln w="12700" cap="flat">
                <a:noFill/>
                <a:miter lim="400000"/>
              </a:ln>
              <a:effectLst/>
            </p:spPr>
            <p:txBody>
              <a:bodyPr wrap="square" lIns="45719" tIns="45719" rIns="45719" bIns="45719" numCol="1" anchor="t">
                <a:noAutofit/>
              </a:bodyPr>
              <a:lstStyle/>
              <a:p>
                <a:pPr defTabSz="914400">
                  <a:defRPr sz="2400">
                    <a:solidFill>
                      <a:srgbClr val="FFFFFF"/>
                    </a:solidFill>
                    <a:latin typeface="Comic Sans MS"/>
                    <a:ea typeface="Comic Sans MS"/>
                    <a:cs typeface="Comic Sans MS"/>
                    <a:sym typeface="Comic Sans MS"/>
                  </a:defRPr>
                </a:pPr>
                <a:endParaRPr/>
              </a:p>
            </p:txBody>
          </p:sp>
          <p:sp>
            <p:nvSpPr>
              <p:cNvPr id="5533" name="Freeform 150"/>
              <p:cNvSpPr/>
              <p:nvPr/>
            </p:nvSpPr>
            <p:spPr>
              <a:xfrm rot="18742963">
                <a:off x="979623" y="1997119"/>
                <a:ext cx="105921" cy="108622"/>
              </a:xfrm>
              <a:custGeom>
                <a:avLst/>
                <a:gdLst/>
                <a:ahLst/>
                <a:cxnLst>
                  <a:cxn ang="0">
                    <a:pos x="wd2" y="hd2"/>
                  </a:cxn>
                  <a:cxn ang="5400000">
                    <a:pos x="wd2" y="hd2"/>
                  </a:cxn>
                  <a:cxn ang="10800000">
                    <a:pos x="wd2" y="hd2"/>
                  </a:cxn>
                  <a:cxn ang="16200000">
                    <a:pos x="wd2" y="hd2"/>
                  </a:cxn>
                </a:cxnLst>
                <a:rect l="0" t="0" r="r" b="b"/>
                <a:pathLst>
                  <a:path w="21194" h="21419" extrusionOk="0">
                    <a:moveTo>
                      <a:pt x="0" y="14125"/>
                    </a:moveTo>
                    <a:cubicBezTo>
                      <a:pt x="900" y="19455"/>
                      <a:pt x="3750" y="21419"/>
                      <a:pt x="8850" y="21419"/>
                    </a:cubicBezTo>
                    <a:cubicBezTo>
                      <a:pt x="16650" y="21138"/>
                      <a:pt x="15900" y="18053"/>
                      <a:pt x="17550" y="16650"/>
                    </a:cubicBezTo>
                    <a:cubicBezTo>
                      <a:pt x="16950" y="6411"/>
                      <a:pt x="12600" y="11601"/>
                      <a:pt x="9300" y="7533"/>
                    </a:cubicBezTo>
                    <a:cubicBezTo>
                      <a:pt x="8850" y="5710"/>
                      <a:pt x="11700" y="1362"/>
                      <a:pt x="15600" y="4588"/>
                    </a:cubicBezTo>
                    <a:cubicBezTo>
                      <a:pt x="16200" y="5570"/>
                      <a:pt x="16650" y="6972"/>
                      <a:pt x="17550" y="7253"/>
                    </a:cubicBezTo>
                    <a:cubicBezTo>
                      <a:pt x="18450" y="7533"/>
                      <a:pt x="21600" y="7533"/>
                      <a:pt x="21150" y="6411"/>
                    </a:cubicBezTo>
                    <a:cubicBezTo>
                      <a:pt x="20700" y="5289"/>
                      <a:pt x="18900" y="520"/>
                      <a:pt x="14550" y="100"/>
                    </a:cubicBezTo>
                    <a:cubicBezTo>
                      <a:pt x="11550" y="-181"/>
                      <a:pt x="7200" y="-181"/>
                      <a:pt x="5400" y="4448"/>
                    </a:cubicBezTo>
                    <a:cubicBezTo>
                      <a:pt x="2250" y="12302"/>
                      <a:pt x="12450" y="10900"/>
                      <a:pt x="13500" y="14827"/>
                    </a:cubicBezTo>
                    <a:cubicBezTo>
                      <a:pt x="14400" y="18053"/>
                      <a:pt x="5100" y="20437"/>
                      <a:pt x="4200" y="13985"/>
                    </a:cubicBezTo>
                    <a:cubicBezTo>
                      <a:pt x="1800" y="14406"/>
                      <a:pt x="2250" y="13564"/>
                      <a:pt x="0" y="14125"/>
                    </a:cubicBezTo>
                    <a:close/>
                  </a:path>
                </a:pathLst>
              </a:custGeom>
              <a:solidFill>
                <a:srgbClr val="5B5D6B"/>
              </a:solidFill>
              <a:ln w="12700" cap="flat">
                <a:noFill/>
                <a:miter lim="400000"/>
              </a:ln>
              <a:effectLst/>
            </p:spPr>
            <p:txBody>
              <a:bodyPr wrap="square" lIns="45719" tIns="45719" rIns="45719" bIns="45719" numCol="1" anchor="t">
                <a:noAutofit/>
              </a:bodyPr>
              <a:lstStyle/>
              <a:p>
                <a:pPr defTabSz="914400">
                  <a:defRPr sz="2400">
                    <a:solidFill>
                      <a:srgbClr val="FFFFFF"/>
                    </a:solidFill>
                    <a:latin typeface="Comic Sans MS"/>
                    <a:ea typeface="Comic Sans MS"/>
                    <a:cs typeface="Comic Sans MS"/>
                    <a:sym typeface="Comic Sans MS"/>
                  </a:defRPr>
                </a:pPr>
                <a:endParaRPr/>
              </a:p>
            </p:txBody>
          </p:sp>
          <p:sp>
            <p:nvSpPr>
              <p:cNvPr id="5534" name="Freeform 151"/>
              <p:cNvSpPr/>
              <p:nvPr/>
            </p:nvSpPr>
            <p:spPr>
              <a:xfrm>
                <a:off x="369354" y="333490"/>
                <a:ext cx="552451" cy="20193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814" y="9883"/>
                    </a:lnTo>
                    <a:lnTo>
                      <a:pt x="21600" y="21600"/>
                    </a:lnTo>
                    <a:lnTo>
                      <a:pt x="3352" y="11479"/>
                    </a:lnTo>
                    <a:lnTo>
                      <a:pt x="0" y="0"/>
                    </a:lnTo>
                    <a:close/>
                  </a:path>
                </a:pathLst>
              </a:custGeom>
              <a:gradFill flip="none" rotWithShape="1">
                <a:gsLst>
                  <a:gs pos="0">
                    <a:srgbClr val="5B5D6B"/>
                  </a:gs>
                  <a:gs pos="100000">
                    <a:srgbClr val="585A68"/>
                  </a:gs>
                </a:gsLst>
                <a:lin ang="189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535" name="Oval 152"/>
              <p:cNvSpPr/>
              <p:nvPr/>
            </p:nvSpPr>
            <p:spPr>
              <a:xfrm>
                <a:off x="473694" y="1187996"/>
                <a:ext cx="335835" cy="294414"/>
              </a:xfrm>
              <a:custGeom>
                <a:avLst/>
                <a:gdLst/>
                <a:ahLst/>
                <a:cxnLst>
                  <a:cxn ang="0">
                    <a:pos x="wd2" y="hd2"/>
                  </a:cxn>
                  <a:cxn ang="5400000">
                    <a:pos x="wd2" y="hd2"/>
                  </a:cxn>
                  <a:cxn ang="10800000">
                    <a:pos x="wd2" y="hd2"/>
                  </a:cxn>
                  <a:cxn ang="16200000">
                    <a:pos x="wd2" y="hd2"/>
                  </a:cxn>
                </a:cxnLst>
                <a:rect l="0" t="0" r="r" b="b"/>
                <a:pathLst>
                  <a:path w="19022" h="18988" extrusionOk="0">
                    <a:moveTo>
                      <a:pt x="744" y="14818"/>
                    </a:moveTo>
                    <a:cubicBezTo>
                      <a:pt x="-1289" y="10477"/>
                      <a:pt x="988" y="4575"/>
                      <a:pt x="5830" y="1634"/>
                    </a:cubicBezTo>
                    <a:cubicBezTo>
                      <a:pt x="10672" y="-1306"/>
                      <a:pt x="16245" y="-171"/>
                      <a:pt x="18278" y="4170"/>
                    </a:cubicBezTo>
                    <a:cubicBezTo>
                      <a:pt x="20311" y="8511"/>
                      <a:pt x="18034" y="14413"/>
                      <a:pt x="13192" y="17354"/>
                    </a:cubicBezTo>
                    <a:cubicBezTo>
                      <a:pt x="8350" y="20294"/>
                      <a:pt x="2777" y="19159"/>
                      <a:pt x="744" y="14818"/>
                    </a:cubicBezTo>
                    <a:close/>
                  </a:path>
                </a:pathLst>
              </a:custGeom>
              <a:gradFill flip="none" rotWithShape="1">
                <a:gsLst>
                  <a:gs pos="0">
                    <a:srgbClr val="535561"/>
                  </a:gs>
                  <a:gs pos="50000">
                    <a:srgbClr val="5B5D6B"/>
                  </a:gs>
                  <a:gs pos="100000">
                    <a:srgbClr val="535561"/>
                  </a:gs>
                </a:gsLst>
                <a:lin ang="189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grpSp>
      </p:grpSp>
      <p:sp>
        <p:nvSpPr>
          <p:cNvPr id="5538" name="Slide Number"/>
          <p:cNvSpPr txBox="1">
            <a:spLocks noGrp="1"/>
          </p:cNvSpPr>
          <p:nvPr>
            <p:ph type="sldNum" sz="quarter" idx="2"/>
          </p:nvPr>
        </p:nvSpPr>
        <p:spPr>
          <a:xfrm>
            <a:off x="8603545" y="6245225"/>
            <a:ext cx="238831" cy="269240"/>
          </a:xfrm>
          <a:prstGeom prst="rect">
            <a:avLst/>
          </a:prstGeom>
        </p:spPr>
        <p:txBody>
          <a:bodyPr/>
          <a:lstStyle>
            <a:lvl1pPr>
              <a:defRPr>
                <a:latin typeface="Comic Sans MS"/>
                <a:ea typeface="Comic Sans MS"/>
                <a:cs typeface="Comic Sans MS"/>
                <a:sym typeface="Comic Sans MS"/>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2211591732"/>
      </p:ext>
    </p:extLst>
  </p:cSld>
  <p:clrMapOvr>
    <a:masterClrMapping/>
  </p:clrMapOvr>
  <p:transition spd="med"/>
</p:sldLayout>
</file>

<file path=ppt/slideLayouts/slideLayout485.xml><?xml version="1.0" encoding="utf-8"?>
<p:sldLayout xmlns:a="http://schemas.openxmlformats.org/drawingml/2006/main" xmlns:r="http://schemas.openxmlformats.org/officeDocument/2006/relationships" xmlns:p="http://schemas.openxmlformats.org/presentationml/2006/main" showMasterSp="0" type="tx">
  <p:cSld name="21_Two Content">
    <p:bg>
      <p:bgPr>
        <a:gradFill flip="none" rotWithShape="1">
          <a:gsLst>
            <a:gs pos="0">
              <a:srgbClr val="000066"/>
            </a:gs>
            <a:gs pos="100000">
              <a:srgbClr val="000080"/>
            </a:gs>
          </a:gsLst>
          <a:lin ang="5400000" scaled="0"/>
        </a:gradFill>
        <a:effectLst/>
      </p:bgPr>
    </p:bg>
    <p:spTree>
      <p:nvGrpSpPr>
        <p:cNvPr id="1" name=""/>
        <p:cNvGrpSpPr/>
        <p:nvPr/>
      </p:nvGrpSpPr>
      <p:grpSpPr>
        <a:xfrm>
          <a:off x="0" y="0"/>
          <a:ext cx="0" cy="0"/>
          <a:chOff x="0" y="0"/>
          <a:chExt cx="0" cy="0"/>
        </a:xfrm>
      </p:grpSpPr>
      <p:grpSp>
        <p:nvGrpSpPr>
          <p:cNvPr id="5547" name="Group 4"/>
          <p:cNvGrpSpPr/>
          <p:nvPr/>
        </p:nvGrpSpPr>
        <p:grpSpPr>
          <a:xfrm>
            <a:off x="-1" y="0"/>
            <a:ext cx="9144002" cy="6845300"/>
            <a:chOff x="0" y="0"/>
            <a:chExt cx="9144000" cy="6845300"/>
          </a:xfrm>
        </p:grpSpPr>
        <p:sp>
          <p:nvSpPr>
            <p:cNvPr id="5545" name="Rectangle 2"/>
            <p:cNvSpPr/>
            <p:nvPr/>
          </p:nvSpPr>
          <p:spPr>
            <a:xfrm>
              <a:off x="-1" y="0"/>
              <a:ext cx="9132890" cy="6845300"/>
            </a:xfrm>
            <a:prstGeom prst="rect">
              <a:avLst/>
            </a:prstGeom>
            <a:gradFill flip="none" rotWithShape="1">
              <a:gsLst>
                <a:gs pos="0">
                  <a:srgbClr val="000080"/>
                </a:gs>
                <a:gs pos="100000">
                  <a:srgbClr val="000026"/>
                </a:gs>
              </a:gsLst>
              <a:lin ang="0" scaled="0"/>
            </a:gradFill>
            <a:ln w="12700" cap="flat">
              <a:noFill/>
              <a:miter lim="400000"/>
            </a:ln>
            <a:effectLst/>
          </p:spPr>
          <p:txBody>
            <a:bodyPr wrap="square" lIns="45719" tIns="45719" rIns="45719" bIns="45719" numCol="1" anchor="ctr">
              <a:noAutofit/>
            </a:bodyPr>
            <a:lstStyle/>
            <a:p>
              <a:pPr>
                <a:defRPr sz="1000">
                  <a:solidFill>
                    <a:srgbClr val="FFFFFF"/>
                  </a:solidFill>
                </a:defRPr>
              </a:pPr>
              <a:endParaRPr/>
            </a:p>
          </p:txBody>
        </p:sp>
        <p:sp>
          <p:nvSpPr>
            <p:cNvPr id="5546" name="Freeform 3"/>
            <p:cNvSpPr/>
            <p:nvPr/>
          </p:nvSpPr>
          <p:spPr>
            <a:xfrm>
              <a:off x="-1" y="115887"/>
              <a:ext cx="9144002" cy="6611939"/>
            </a:xfrm>
            <a:custGeom>
              <a:avLst/>
              <a:gdLst/>
              <a:ahLst/>
              <a:cxnLst>
                <a:cxn ang="0">
                  <a:pos x="wd2" y="hd2"/>
                </a:cxn>
                <a:cxn ang="5400000">
                  <a:pos x="wd2" y="hd2"/>
                </a:cxn>
                <a:cxn ang="10800000">
                  <a:pos x="wd2" y="hd2"/>
                </a:cxn>
                <a:cxn ang="16200000">
                  <a:pos x="wd2" y="hd2"/>
                </a:cxn>
              </a:cxnLst>
              <a:rect l="0" t="0" r="r" b="b"/>
              <a:pathLst>
                <a:path w="21600" h="21600" extrusionOk="0">
                  <a:moveTo>
                    <a:pt x="21600" y="20169"/>
                  </a:moveTo>
                  <a:lnTo>
                    <a:pt x="4" y="20163"/>
                  </a:lnTo>
                  <a:lnTo>
                    <a:pt x="4" y="20475"/>
                  </a:lnTo>
                  <a:lnTo>
                    <a:pt x="21600" y="20475"/>
                  </a:lnTo>
                  <a:lnTo>
                    <a:pt x="21600" y="20724"/>
                  </a:lnTo>
                  <a:lnTo>
                    <a:pt x="4" y="20729"/>
                  </a:lnTo>
                  <a:lnTo>
                    <a:pt x="4" y="21035"/>
                  </a:lnTo>
                  <a:lnTo>
                    <a:pt x="21600" y="21035"/>
                  </a:lnTo>
                  <a:lnTo>
                    <a:pt x="21600" y="21289"/>
                  </a:lnTo>
                  <a:lnTo>
                    <a:pt x="4" y="21284"/>
                  </a:lnTo>
                  <a:lnTo>
                    <a:pt x="4" y="21600"/>
                  </a:lnTo>
                  <a:lnTo>
                    <a:pt x="21600" y="21600"/>
                  </a:lnTo>
                  <a:lnTo>
                    <a:pt x="21600" y="0"/>
                  </a:lnTo>
                  <a:lnTo>
                    <a:pt x="4" y="0"/>
                  </a:lnTo>
                  <a:lnTo>
                    <a:pt x="4" y="316"/>
                  </a:lnTo>
                  <a:lnTo>
                    <a:pt x="21600" y="311"/>
                  </a:lnTo>
                  <a:lnTo>
                    <a:pt x="21600" y="560"/>
                  </a:lnTo>
                  <a:lnTo>
                    <a:pt x="4" y="560"/>
                  </a:lnTo>
                  <a:lnTo>
                    <a:pt x="4" y="871"/>
                  </a:lnTo>
                  <a:lnTo>
                    <a:pt x="21600" y="876"/>
                  </a:lnTo>
                  <a:lnTo>
                    <a:pt x="21600" y="1120"/>
                  </a:lnTo>
                  <a:lnTo>
                    <a:pt x="4" y="1120"/>
                  </a:lnTo>
                  <a:lnTo>
                    <a:pt x="4" y="1431"/>
                  </a:lnTo>
                  <a:lnTo>
                    <a:pt x="21600" y="1437"/>
                  </a:lnTo>
                  <a:lnTo>
                    <a:pt x="21600" y="1680"/>
                  </a:lnTo>
                  <a:lnTo>
                    <a:pt x="4" y="1680"/>
                  </a:lnTo>
                  <a:lnTo>
                    <a:pt x="4" y="1991"/>
                  </a:lnTo>
                  <a:lnTo>
                    <a:pt x="21600" y="1991"/>
                  </a:lnTo>
                  <a:lnTo>
                    <a:pt x="21600" y="2240"/>
                  </a:lnTo>
                  <a:lnTo>
                    <a:pt x="4" y="2240"/>
                  </a:lnTo>
                  <a:lnTo>
                    <a:pt x="4" y="2552"/>
                  </a:lnTo>
                  <a:lnTo>
                    <a:pt x="21600" y="2557"/>
                  </a:lnTo>
                  <a:lnTo>
                    <a:pt x="21600" y="2800"/>
                  </a:lnTo>
                  <a:lnTo>
                    <a:pt x="4" y="2800"/>
                  </a:lnTo>
                  <a:lnTo>
                    <a:pt x="4" y="3112"/>
                  </a:lnTo>
                  <a:lnTo>
                    <a:pt x="21600" y="3112"/>
                  </a:lnTo>
                  <a:lnTo>
                    <a:pt x="21600" y="3361"/>
                  </a:lnTo>
                  <a:lnTo>
                    <a:pt x="4" y="3361"/>
                  </a:lnTo>
                  <a:lnTo>
                    <a:pt x="4" y="3672"/>
                  </a:lnTo>
                  <a:lnTo>
                    <a:pt x="21600" y="3677"/>
                  </a:lnTo>
                  <a:lnTo>
                    <a:pt x="21600" y="3921"/>
                  </a:lnTo>
                  <a:lnTo>
                    <a:pt x="4" y="3921"/>
                  </a:lnTo>
                  <a:lnTo>
                    <a:pt x="4" y="4232"/>
                  </a:lnTo>
                  <a:lnTo>
                    <a:pt x="21600" y="4237"/>
                  </a:lnTo>
                  <a:lnTo>
                    <a:pt x="21600" y="4486"/>
                  </a:lnTo>
                  <a:lnTo>
                    <a:pt x="4" y="4481"/>
                  </a:lnTo>
                  <a:lnTo>
                    <a:pt x="4" y="4797"/>
                  </a:lnTo>
                  <a:lnTo>
                    <a:pt x="21600" y="4797"/>
                  </a:lnTo>
                  <a:lnTo>
                    <a:pt x="21600" y="5046"/>
                  </a:lnTo>
                  <a:lnTo>
                    <a:pt x="4" y="5041"/>
                  </a:lnTo>
                  <a:lnTo>
                    <a:pt x="4" y="5352"/>
                  </a:lnTo>
                  <a:lnTo>
                    <a:pt x="21600" y="5357"/>
                  </a:lnTo>
                  <a:lnTo>
                    <a:pt x="21600" y="5601"/>
                  </a:lnTo>
                  <a:lnTo>
                    <a:pt x="4" y="5601"/>
                  </a:lnTo>
                  <a:lnTo>
                    <a:pt x="4" y="5912"/>
                  </a:lnTo>
                  <a:lnTo>
                    <a:pt x="21600" y="5912"/>
                  </a:lnTo>
                  <a:lnTo>
                    <a:pt x="21600" y="6161"/>
                  </a:lnTo>
                  <a:lnTo>
                    <a:pt x="4" y="6161"/>
                  </a:lnTo>
                  <a:lnTo>
                    <a:pt x="4" y="6472"/>
                  </a:lnTo>
                  <a:lnTo>
                    <a:pt x="21600" y="6472"/>
                  </a:lnTo>
                  <a:lnTo>
                    <a:pt x="21600" y="6721"/>
                  </a:lnTo>
                  <a:lnTo>
                    <a:pt x="4" y="6726"/>
                  </a:lnTo>
                  <a:lnTo>
                    <a:pt x="4" y="7038"/>
                  </a:lnTo>
                  <a:lnTo>
                    <a:pt x="21600" y="7032"/>
                  </a:lnTo>
                  <a:lnTo>
                    <a:pt x="21600" y="7281"/>
                  </a:lnTo>
                  <a:lnTo>
                    <a:pt x="4" y="7281"/>
                  </a:lnTo>
                  <a:lnTo>
                    <a:pt x="4" y="7598"/>
                  </a:lnTo>
                  <a:lnTo>
                    <a:pt x="21600" y="7592"/>
                  </a:lnTo>
                  <a:lnTo>
                    <a:pt x="21600" y="7841"/>
                  </a:lnTo>
                  <a:lnTo>
                    <a:pt x="4" y="7841"/>
                  </a:lnTo>
                  <a:lnTo>
                    <a:pt x="4" y="8153"/>
                  </a:lnTo>
                  <a:lnTo>
                    <a:pt x="21600" y="8153"/>
                  </a:lnTo>
                  <a:lnTo>
                    <a:pt x="21600" y="8401"/>
                  </a:lnTo>
                  <a:lnTo>
                    <a:pt x="4" y="8401"/>
                  </a:lnTo>
                  <a:lnTo>
                    <a:pt x="4" y="8713"/>
                  </a:lnTo>
                  <a:lnTo>
                    <a:pt x="21600" y="8718"/>
                  </a:lnTo>
                  <a:lnTo>
                    <a:pt x="21600" y="8962"/>
                  </a:lnTo>
                  <a:lnTo>
                    <a:pt x="4" y="8962"/>
                  </a:lnTo>
                  <a:lnTo>
                    <a:pt x="4" y="9278"/>
                  </a:lnTo>
                  <a:lnTo>
                    <a:pt x="21600" y="9278"/>
                  </a:lnTo>
                  <a:lnTo>
                    <a:pt x="21600" y="9522"/>
                  </a:lnTo>
                  <a:lnTo>
                    <a:pt x="4" y="9522"/>
                  </a:lnTo>
                  <a:lnTo>
                    <a:pt x="4" y="9833"/>
                  </a:lnTo>
                  <a:lnTo>
                    <a:pt x="21600" y="9833"/>
                  </a:lnTo>
                  <a:lnTo>
                    <a:pt x="21600" y="10082"/>
                  </a:lnTo>
                  <a:lnTo>
                    <a:pt x="4" y="10082"/>
                  </a:lnTo>
                  <a:lnTo>
                    <a:pt x="4" y="10398"/>
                  </a:lnTo>
                  <a:lnTo>
                    <a:pt x="21600" y="10393"/>
                  </a:lnTo>
                  <a:lnTo>
                    <a:pt x="21600" y="10642"/>
                  </a:lnTo>
                  <a:lnTo>
                    <a:pt x="4" y="10642"/>
                  </a:lnTo>
                  <a:lnTo>
                    <a:pt x="4" y="10958"/>
                  </a:lnTo>
                  <a:lnTo>
                    <a:pt x="21600" y="10953"/>
                  </a:lnTo>
                  <a:lnTo>
                    <a:pt x="21600" y="11207"/>
                  </a:lnTo>
                  <a:lnTo>
                    <a:pt x="4" y="11202"/>
                  </a:lnTo>
                  <a:lnTo>
                    <a:pt x="4" y="11513"/>
                  </a:lnTo>
                  <a:lnTo>
                    <a:pt x="21600" y="11513"/>
                  </a:lnTo>
                  <a:lnTo>
                    <a:pt x="21600" y="11762"/>
                  </a:lnTo>
                  <a:lnTo>
                    <a:pt x="4" y="11762"/>
                  </a:lnTo>
                  <a:lnTo>
                    <a:pt x="4" y="12073"/>
                  </a:lnTo>
                  <a:lnTo>
                    <a:pt x="21600" y="12073"/>
                  </a:lnTo>
                  <a:lnTo>
                    <a:pt x="21600" y="12322"/>
                  </a:lnTo>
                  <a:lnTo>
                    <a:pt x="4" y="12322"/>
                  </a:lnTo>
                  <a:lnTo>
                    <a:pt x="4" y="12638"/>
                  </a:lnTo>
                  <a:lnTo>
                    <a:pt x="21600" y="12633"/>
                  </a:lnTo>
                  <a:lnTo>
                    <a:pt x="21600" y="12882"/>
                  </a:lnTo>
                  <a:lnTo>
                    <a:pt x="4" y="12882"/>
                  </a:lnTo>
                  <a:lnTo>
                    <a:pt x="4" y="13199"/>
                  </a:lnTo>
                  <a:lnTo>
                    <a:pt x="21600" y="13199"/>
                  </a:lnTo>
                  <a:lnTo>
                    <a:pt x="21600" y="13442"/>
                  </a:lnTo>
                  <a:lnTo>
                    <a:pt x="4" y="13442"/>
                  </a:lnTo>
                  <a:lnTo>
                    <a:pt x="4" y="13753"/>
                  </a:lnTo>
                  <a:lnTo>
                    <a:pt x="21600" y="13753"/>
                  </a:lnTo>
                  <a:lnTo>
                    <a:pt x="21600" y="14002"/>
                  </a:lnTo>
                  <a:lnTo>
                    <a:pt x="4" y="14002"/>
                  </a:lnTo>
                  <a:lnTo>
                    <a:pt x="4" y="14319"/>
                  </a:lnTo>
                  <a:lnTo>
                    <a:pt x="21600" y="14314"/>
                  </a:lnTo>
                  <a:lnTo>
                    <a:pt x="21600" y="14562"/>
                  </a:lnTo>
                  <a:lnTo>
                    <a:pt x="4" y="14562"/>
                  </a:lnTo>
                  <a:lnTo>
                    <a:pt x="4" y="14874"/>
                  </a:lnTo>
                  <a:lnTo>
                    <a:pt x="21600" y="14874"/>
                  </a:lnTo>
                  <a:lnTo>
                    <a:pt x="21600" y="15128"/>
                  </a:lnTo>
                  <a:lnTo>
                    <a:pt x="0" y="15128"/>
                  </a:lnTo>
                  <a:lnTo>
                    <a:pt x="4" y="15439"/>
                  </a:lnTo>
                  <a:lnTo>
                    <a:pt x="21600" y="15434"/>
                  </a:lnTo>
                  <a:lnTo>
                    <a:pt x="21600" y="15683"/>
                  </a:lnTo>
                  <a:lnTo>
                    <a:pt x="4" y="15683"/>
                  </a:lnTo>
                  <a:lnTo>
                    <a:pt x="4" y="15994"/>
                  </a:lnTo>
                  <a:lnTo>
                    <a:pt x="21600" y="15994"/>
                  </a:lnTo>
                  <a:lnTo>
                    <a:pt x="21600" y="16243"/>
                  </a:lnTo>
                  <a:lnTo>
                    <a:pt x="4" y="16243"/>
                  </a:lnTo>
                  <a:lnTo>
                    <a:pt x="4" y="16554"/>
                  </a:lnTo>
                  <a:lnTo>
                    <a:pt x="21600" y="16554"/>
                  </a:lnTo>
                  <a:lnTo>
                    <a:pt x="21600" y="16803"/>
                  </a:lnTo>
                  <a:lnTo>
                    <a:pt x="4" y="16803"/>
                  </a:lnTo>
                  <a:lnTo>
                    <a:pt x="4" y="17119"/>
                  </a:lnTo>
                  <a:lnTo>
                    <a:pt x="21600" y="17114"/>
                  </a:lnTo>
                  <a:lnTo>
                    <a:pt x="21600" y="17363"/>
                  </a:lnTo>
                  <a:lnTo>
                    <a:pt x="4" y="17363"/>
                  </a:lnTo>
                  <a:lnTo>
                    <a:pt x="4" y="17674"/>
                  </a:lnTo>
                  <a:lnTo>
                    <a:pt x="21600" y="17679"/>
                  </a:lnTo>
                  <a:lnTo>
                    <a:pt x="21600" y="17928"/>
                  </a:lnTo>
                  <a:lnTo>
                    <a:pt x="4" y="17923"/>
                  </a:lnTo>
                  <a:lnTo>
                    <a:pt x="4" y="18239"/>
                  </a:lnTo>
                  <a:lnTo>
                    <a:pt x="21600" y="18234"/>
                  </a:lnTo>
                  <a:lnTo>
                    <a:pt x="21600" y="18488"/>
                  </a:lnTo>
                  <a:lnTo>
                    <a:pt x="4" y="18488"/>
                  </a:lnTo>
                  <a:lnTo>
                    <a:pt x="4" y="18794"/>
                  </a:lnTo>
                  <a:lnTo>
                    <a:pt x="21600" y="18800"/>
                  </a:lnTo>
                  <a:lnTo>
                    <a:pt x="21600" y="19048"/>
                  </a:lnTo>
                  <a:lnTo>
                    <a:pt x="4" y="19043"/>
                  </a:lnTo>
                  <a:lnTo>
                    <a:pt x="4" y="19360"/>
                  </a:lnTo>
                  <a:lnTo>
                    <a:pt x="21600" y="19360"/>
                  </a:lnTo>
                  <a:lnTo>
                    <a:pt x="21600" y="19609"/>
                  </a:lnTo>
                  <a:lnTo>
                    <a:pt x="4" y="19609"/>
                  </a:lnTo>
                  <a:lnTo>
                    <a:pt x="4" y="19920"/>
                  </a:lnTo>
                  <a:lnTo>
                    <a:pt x="21600" y="19920"/>
                  </a:lnTo>
                  <a:lnTo>
                    <a:pt x="21600" y="20169"/>
                  </a:lnTo>
                </a:path>
              </a:pathLst>
            </a:custGeom>
            <a:no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grpSp>
      <p:sp>
        <p:nvSpPr>
          <p:cNvPr id="5548" name="Title Text"/>
          <p:cNvSpPr txBox="1">
            <a:spLocks noGrp="1"/>
          </p:cNvSpPr>
          <p:nvPr>
            <p:ph type="title"/>
          </p:nvPr>
        </p:nvSpPr>
        <p:spPr>
          <a:xfrm>
            <a:off x="685800" y="609600"/>
            <a:ext cx="7772400" cy="1143000"/>
          </a:xfrm>
          <a:prstGeom prst="rect">
            <a:avLst/>
          </a:prstGeom>
        </p:spPr>
        <p:txBody>
          <a:bodyPr lIns="44450" tIns="44450" rIns="44450" bIns="44450"/>
          <a:lstStyle>
            <a:lvl1pPr>
              <a:defRPr>
                <a:solidFill>
                  <a:srgbClr val="FFFF00"/>
                </a:solidFill>
              </a:defRPr>
            </a:lvl1pPr>
          </a:lstStyle>
          <a:p>
            <a:pPr>
              <a:defRPr>
                <a:effectLst/>
              </a:defRPr>
            </a:pPr>
            <a:r>
              <a:t>Title Text</a:t>
            </a:r>
          </a:p>
        </p:txBody>
      </p:sp>
      <p:sp>
        <p:nvSpPr>
          <p:cNvPr id="5549" name="Body Level One…"/>
          <p:cNvSpPr txBox="1">
            <a:spLocks noGrp="1"/>
          </p:cNvSpPr>
          <p:nvPr>
            <p:ph type="body" sz="half" idx="1"/>
          </p:nvPr>
        </p:nvSpPr>
        <p:spPr>
          <a:xfrm>
            <a:off x="685800" y="1981200"/>
            <a:ext cx="3810000" cy="4114800"/>
          </a:xfrm>
          <a:prstGeom prst="rect">
            <a:avLst/>
          </a:prstGeom>
        </p:spPr>
        <p:txBody>
          <a:bodyPr lIns="44450" tIns="44450" rIns="44450" bIns="44450"/>
          <a:lstStyle>
            <a:lvl1pPr>
              <a:spcBef>
                <a:spcPts val="600"/>
              </a:spcBef>
              <a:buClr>
                <a:srgbClr val="FFFF00"/>
              </a:buClr>
              <a:buChar char=""/>
              <a:defRPr sz="2800"/>
            </a:lvl1pPr>
            <a:lvl2pPr marL="790575" indent="-333375">
              <a:spcBef>
                <a:spcPts val="600"/>
              </a:spcBef>
              <a:buClr>
                <a:srgbClr val="FFFF00"/>
              </a:buClr>
              <a:buSzPct val="100000"/>
              <a:buChar char="-"/>
              <a:defRPr sz="2800"/>
            </a:lvl2pPr>
            <a:lvl3pPr marL="1234439" indent="-320039">
              <a:spcBef>
                <a:spcPts val="600"/>
              </a:spcBef>
              <a:buClr>
                <a:srgbClr val="FFFF00"/>
              </a:buClr>
              <a:buSzPct val="100000"/>
              <a:buChar char="•"/>
              <a:defRPr sz="2800"/>
            </a:lvl3pPr>
            <a:lvl4pPr marL="1727200" indent="-355600">
              <a:spcBef>
                <a:spcPts val="600"/>
              </a:spcBef>
              <a:buClr>
                <a:srgbClr val="FFFF00"/>
              </a:buClr>
              <a:buSzPct val="100000"/>
              <a:buChar char="–"/>
              <a:defRPr sz="2800"/>
            </a:lvl4pPr>
            <a:lvl5pPr marL="2184400" indent="-355600">
              <a:spcBef>
                <a:spcPts val="600"/>
              </a:spcBef>
              <a:buClr>
                <a:srgbClr val="FFFF00"/>
              </a:buClr>
              <a:buSzPct val="100000"/>
              <a:buChar char="•"/>
              <a:defRPr sz="2800"/>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5550" name="Slide Number"/>
          <p:cNvSpPr txBox="1">
            <a:spLocks noGrp="1"/>
          </p:cNvSpPr>
          <p:nvPr>
            <p:ph type="sldNum" sz="quarter" idx="2"/>
          </p:nvPr>
        </p:nvSpPr>
        <p:spPr>
          <a:xfrm>
            <a:off x="4419600" y="6356350"/>
            <a:ext cx="2133600" cy="368300"/>
          </a:xfrm>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728727817"/>
      </p:ext>
    </p:extLst>
  </p:cSld>
  <p:clrMapOvr>
    <a:masterClrMapping/>
  </p:clrMapOvr>
  <p:transition spd="med"/>
</p:sldLayout>
</file>

<file path=ppt/slideLayouts/slideLayout486.xml><?xml version="1.0" encoding="utf-8"?>
<p:sldLayout xmlns:a="http://schemas.openxmlformats.org/drawingml/2006/main" xmlns:r="http://schemas.openxmlformats.org/officeDocument/2006/relationships" xmlns:p="http://schemas.openxmlformats.org/presentationml/2006/main" showMasterSp="0" type="tx">
  <p:cSld name="Two Content 0">
    <p:bg>
      <p:bgPr>
        <a:gradFill flip="none" rotWithShape="1">
          <a:gsLst>
            <a:gs pos="0">
              <a:srgbClr val="000066"/>
            </a:gs>
            <a:gs pos="100000">
              <a:srgbClr val="000080"/>
            </a:gs>
          </a:gsLst>
          <a:lin ang="5400000" scaled="0"/>
        </a:gradFill>
        <a:effectLst/>
      </p:bgPr>
    </p:bg>
    <p:spTree>
      <p:nvGrpSpPr>
        <p:cNvPr id="1" name=""/>
        <p:cNvGrpSpPr/>
        <p:nvPr/>
      </p:nvGrpSpPr>
      <p:grpSpPr>
        <a:xfrm>
          <a:off x="0" y="0"/>
          <a:ext cx="0" cy="0"/>
          <a:chOff x="0" y="0"/>
          <a:chExt cx="0" cy="0"/>
        </a:xfrm>
      </p:grpSpPr>
      <p:grpSp>
        <p:nvGrpSpPr>
          <p:cNvPr id="5559" name="Group 4"/>
          <p:cNvGrpSpPr/>
          <p:nvPr/>
        </p:nvGrpSpPr>
        <p:grpSpPr>
          <a:xfrm>
            <a:off x="-1" y="0"/>
            <a:ext cx="9144002" cy="6845300"/>
            <a:chOff x="0" y="0"/>
            <a:chExt cx="9144000" cy="6845300"/>
          </a:xfrm>
        </p:grpSpPr>
        <p:sp>
          <p:nvSpPr>
            <p:cNvPr id="5557" name="Rectangle 2"/>
            <p:cNvSpPr/>
            <p:nvPr/>
          </p:nvSpPr>
          <p:spPr>
            <a:xfrm>
              <a:off x="-1" y="0"/>
              <a:ext cx="9132890" cy="6845300"/>
            </a:xfrm>
            <a:prstGeom prst="rect">
              <a:avLst/>
            </a:prstGeom>
            <a:gradFill flip="none" rotWithShape="1">
              <a:gsLst>
                <a:gs pos="0">
                  <a:srgbClr val="000080"/>
                </a:gs>
                <a:gs pos="100000">
                  <a:srgbClr val="000026"/>
                </a:gs>
              </a:gsLst>
              <a:lin ang="0" scaled="0"/>
            </a:gradFill>
            <a:ln w="12700" cap="flat">
              <a:noFill/>
              <a:miter lim="400000"/>
            </a:ln>
            <a:effectLst/>
          </p:spPr>
          <p:txBody>
            <a:bodyPr wrap="square" lIns="45719" tIns="45719" rIns="45719" bIns="45719" numCol="1" anchor="ctr">
              <a:noAutofit/>
            </a:bodyPr>
            <a:lstStyle/>
            <a:p>
              <a:pPr>
                <a:defRPr sz="1000">
                  <a:solidFill>
                    <a:srgbClr val="FFFFFF"/>
                  </a:solidFill>
                </a:defRPr>
              </a:pPr>
              <a:endParaRPr/>
            </a:p>
          </p:txBody>
        </p:sp>
        <p:sp>
          <p:nvSpPr>
            <p:cNvPr id="5558" name="Freeform 3"/>
            <p:cNvSpPr/>
            <p:nvPr/>
          </p:nvSpPr>
          <p:spPr>
            <a:xfrm>
              <a:off x="-1" y="115887"/>
              <a:ext cx="9144002" cy="6611939"/>
            </a:xfrm>
            <a:custGeom>
              <a:avLst/>
              <a:gdLst/>
              <a:ahLst/>
              <a:cxnLst>
                <a:cxn ang="0">
                  <a:pos x="wd2" y="hd2"/>
                </a:cxn>
                <a:cxn ang="5400000">
                  <a:pos x="wd2" y="hd2"/>
                </a:cxn>
                <a:cxn ang="10800000">
                  <a:pos x="wd2" y="hd2"/>
                </a:cxn>
                <a:cxn ang="16200000">
                  <a:pos x="wd2" y="hd2"/>
                </a:cxn>
              </a:cxnLst>
              <a:rect l="0" t="0" r="r" b="b"/>
              <a:pathLst>
                <a:path w="21600" h="21600" extrusionOk="0">
                  <a:moveTo>
                    <a:pt x="21600" y="20169"/>
                  </a:moveTo>
                  <a:lnTo>
                    <a:pt x="4" y="20163"/>
                  </a:lnTo>
                  <a:lnTo>
                    <a:pt x="4" y="20475"/>
                  </a:lnTo>
                  <a:lnTo>
                    <a:pt x="21600" y="20475"/>
                  </a:lnTo>
                  <a:lnTo>
                    <a:pt x="21600" y="20724"/>
                  </a:lnTo>
                  <a:lnTo>
                    <a:pt x="4" y="20729"/>
                  </a:lnTo>
                  <a:lnTo>
                    <a:pt x="4" y="21035"/>
                  </a:lnTo>
                  <a:lnTo>
                    <a:pt x="21600" y="21035"/>
                  </a:lnTo>
                  <a:lnTo>
                    <a:pt x="21600" y="21289"/>
                  </a:lnTo>
                  <a:lnTo>
                    <a:pt x="4" y="21284"/>
                  </a:lnTo>
                  <a:lnTo>
                    <a:pt x="4" y="21600"/>
                  </a:lnTo>
                  <a:lnTo>
                    <a:pt x="21600" y="21600"/>
                  </a:lnTo>
                  <a:lnTo>
                    <a:pt x="21600" y="0"/>
                  </a:lnTo>
                  <a:lnTo>
                    <a:pt x="4" y="0"/>
                  </a:lnTo>
                  <a:lnTo>
                    <a:pt x="4" y="316"/>
                  </a:lnTo>
                  <a:lnTo>
                    <a:pt x="21600" y="311"/>
                  </a:lnTo>
                  <a:lnTo>
                    <a:pt x="21600" y="560"/>
                  </a:lnTo>
                  <a:lnTo>
                    <a:pt x="4" y="560"/>
                  </a:lnTo>
                  <a:lnTo>
                    <a:pt x="4" y="871"/>
                  </a:lnTo>
                  <a:lnTo>
                    <a:pt x="21600" y="876"/>
                  </a:lnTo>
                  <a:lnTo>
                    <a:pt x="21600" y="1120"/>
                  </a:lnTo>
                  <a:lnTo>
                    <a:pt x="4" y="1120"/>
                  </a:lnTo>
                  <a:lnTo>
                    <a:pt x="4" y="1431"/>
                  </a:lnTo>
                  <a:lnTo>
                    <a:pt x="21600" y="1437"/>
                  </a:lnTo>
                  <a:lnTo>
                    <a:pt x="21600" y="1680"/>
                  </a:lnTo>
                  <a:lnTo>
                    <a:pt x="4" y="1680"/>
                  </a:lnTo>
                  <a:lnTo>
                    <a:pt x="4" y="1991"/>
                  </a:lnTo>
                  <a:lnTo>
                    <a:pt x="21600" y="1991"/>
                  </a:lnTo>
                  <a:lnTo>
                    <a:pt x="21600" y="2240"/>
                  </a:lnTo>
                  <a:lnTo>
                    <a:pt x="4" y="2240"/>
                  </a:lnTo>
                  <a:lnTo>
                    <a:pt x="4" y="2552"/>
                  </a:lnTo>
                  <a:lnTo>
                    <a:pt x="21600" y="2557"/>
                  </a:lnTo>
                  <a:lnTo>
                    <a:pt x="21600" y="2800"/>
                  </a:lnTo>
                  <a:lnTo>
                    <a:pt x="4" y="2800"/>
                  </a:lnTo>
                  <a:lnTo>
                    <a:pt x="4" y="3112"/>
                  </a:lnTo>
                  <a:lnTo>
                    <a:pt x="21600" y="3112"/>
                  </a:lnTo>
                  <a:lnTo>
                    <a:pt x="21600" y="3361"/>
                  </a:lnTo>
                  <a:lnTo>
                    <a:pt x="4" y="3361"/>
                  </a:lnTo>
                  <a:lnTo>
                    <a:pt x="4" y="3672"/>
                  </a:lnTo>
                  <a:lnTo>
                    <a:pt x="21600" y="3677"/>
                  </a:lnTo>
                  <a:lnTo>
                    <a:pt x="21600" y="3921"/>
                  </a:lnTo>
                  <a:lnTo>
                    <a:pt x="4" y="3921"/>
                  </a:lnTo>
                  <a:lnTo>
                    <a:pt x="4" y="4232"/>
                  </a:lnTo>
                  <a:lnTo>
                    <a:pt x="21600" y="4237"/>
                  </a:lnTo>
                  <a:lnTo>
                    <a:pt x="21600" y="4486"/>
                  </a:lnTo>
                  <a:lnTo>
                    <a:pt x="4" y="4481"/>
                  </a:lnTo>
                  <a:lnTo>
                    <a:pt x="4" y="4797"/>
                  </a:lnTo>
                  <a:lnTo>
                    <a:pt x="21600" y="4797"/>
                  </a:lnTo>
                  <a:lnTo>
                    <a:pt x="21600" y="5046"/>
                  </a:lnTo>
                  <a:lnTo>
                    <a:pt x="4" y="5041"/>
                  </a:lnTo>
                  <a:lnTo>
                    <a:pt x="4" y="5352"/>
                  </a:lnTo>
                  <a:lnTo>
                    <a:pt x="21600" y="5357"/>
                  </a:lnTo>
                  <a:lnTo>
                    <a:pt x="21600" y="5601"/>
                  </a:lnTo>
                  <a:lnTo>
                    <a:pt x="4" y="5601"/>
                  </a:lnTo>
                  <a:lnTo>
                    <a:pt x="4" y="5912"/>
                  </a:lnTo>
                  <a:lnTo>
                    <a:pt x="21600" y="5912"/>
                  </a:lnTo>
                  <a:lnTo>
                    <a:pt x="21600" y="6161"/>
                  </a:lnTo>
                  <a:lnTo>
                    <a:pt x="4" y="6161"/>
                  </a:lnTo>
                  <a:lnTo>
                    <a:pt x="4" y="6472"/>
                  </a:lnTo>
                  <a:lnTo>
                    <a:pt x="21600" y="6472"/>
                  </a:lnTo>
                  <a:lnTo>
                    <a:pt x="21600" y="6721"/>
                  </a:lnTo>
                  <a:lnTo>
                    <a:pt x="4" y="6726"/>
                  </a:lnTo>
                  <a:lnTo>
                    <a:pt x="4" y="7038"/>
                  </a:lnTo>
                  <a:lnTo>
                    <a:pt x="21600" y="7032"/>
                  </a:lnTo>
                  <a:lnTo>
                    <a:pt x="21600" y="7281"/>
                  </a:lnTo>
                  <a:lnTo>
                    <a:pt x="4" y="7281"/>
                  </a:lnTo>
                  <a:lnTo>
                    <a:pt x="4" y="7598"/>
                  </a:lnTo>
                  <a:lnTo>
                    <a:pt x="21600" y="7592"/>
                  </a:lnTo>
                  <a:lnTo>
                    <a:pt x="21600" y="7841"/>
                  </a:lnTo>
                  <a:lnTo>
                    <a:pt x="4" y="7841"/>
                  </a:lnTo>
                  <a:lnTo>
                    <a:pt x="4" y="8153"/>
                  </a:lnTo>
                  <a:lnTo>
                    <a:pt x="21600" y="8153"/>
                  </a:lnTo>
                  <a:lnTo>
                    <a:pt x="21600" y="8401"/>
                  </a:lnTo>
                  <a:lnTo>
                    <a:pt x="4" y="8401"/>
                  </a:lnTo>
                  <a:lnTo>
                    <a:pt x="4" y="8713"/>
                  </a:lnTo>
                  <a:lnTo>
                    <a:pt x="21600" y="8718"/>
                  </a:lnTo>
                  <a:lnTo>
                    <a:pt x="21600" y="8962"/>
                  </a:lnTo>
                  <a:lnTo>
                    <a:pt x="4" y="8962"/>
                  </a:lnTo>
                  <a:lnTo>
                    <a:pt x="4" y="9278"/>
                  </a:lnTo>
                  <a:lnTo>
                    <a:pt x="21600" y="9278"/>
                  </a:lnTo>
                  <a:lnTo>
                    <a:pt x="21600" y="9522"/>
                  </a:lnTo>
                  <a:lnTo>
                    <a:pt x="4" y="9522"/>
                  </a:lnTo>
                  <a:lnTo>
                    <a:pt x="4" y="9833"/>
                  </a:lnTo>
                  <a:lnTo>
                    <a:pt x="21600" y="9833"/>
                  </a:lnTo>
                  <a:lnTo>
                    <a:pt x="21600" y="10082"/>
                  </a:lnTo>
                  <a:lnTo>
                    <a:pt x="4" y="10082"/>
                  </a:lnTo>
                  <a:lnTo>
                    <a:pt x="4" y="10398"/>
                  </a:lnTo>
                  <a:lnTo>
                    <a:pt x="21600" y="10393"/>
                  </a:lnTo>
                  <a:lnTo>
                    <a:pt x="21600" y="10642"/>
                  </a:lnTo>
                  <a:lnTo>
                    <a:pt x="4" y="10642"/>
                  </a:lnTo>
                  <a:lnTo>
                    <a:pt x="4" y="10958"/>
                  </a:lnTo>
                  <a:lnTo>
                    <a:pt x="21600" y="10953"/>
                  </a:lnTo>
                  <a:lnTo>
                    <a:pt x="21600" y="11207"/>
                  </a:lnTo>
                  <a:lnTo>
                    <a:pt x="4" y="11202"/>
                  </a:lnTo>
                  <a:lnTo>
                    <a:pt x="4" y="11513"/>
                  </a:lnTo>
                  <a:lnTo>
                    <a:pt x="21600" y="11513"/>
                  </a:lnTo>
                  <a:lnTo>
                    <a:pt x="21600" y="11762"/>
                  </a:lnTo>
                  <a:lnTo>
                    <a:pt x="4" y="11762"/>
                  </a:lnTo>
                  <a:lnTo>
                    <a:pt x="4" y="12073"/>
                  </a:lnTo>
                  <a:lnTo>
                    <a:pt x="21600" y="12073"/>
                  </a:lnTo>
                  <a:lnTo>
                    <a:pt x="21600" y="12322"/>
                  </a:lnTo>
                  <a:lnTo>
                    <a:pt x="4" y="12322"/>
                  </a:lnTo>
                  <a:lnTo>
                    <a:pt x="4" y="12638"/>
                  </a:lnTo>
                  <a:lnTo>
                    <a:pt x="21600" y="12633"/>
                  </a:lnTo>
                  <a:lnTo>
                    <a:pt x="21600" y="12882"/>
                  </a:lnTo>
                  <a:lnTo>
                    <a:pt x="4" y="12882"/>
                  </a:lnTo>
                  <a:lnTo>
                    <a:pt x="4" y="13199"/>
                  </a:lnTo>
                  <a:lnTo>
                    <a:pt x="21600" y="13199"/>
                  </a:lnTo>
                  <a:lnTo>
                    <a:pt x="21600" y="13442"/>
                  </a:lnTo>
                  <a:lnTo>
                    <a:pt x="4" y="13442"/>
                  </a:lnTo>
                  <a:lnTo>
                    <a:pt x="4" y="13753"/>
                  </a:lnTo>
                  <a:lnTo>
                    <a:pt x="21600" y="13753"/>
                  </a:lnTo>
                  <a:lnTo>
                    <a:pt x="21600" y="14002"/>
                  </a:lnTo>
                  <a:lnTo>
                    <a:pt x="4" y="14002"/>
                  </a:lnTo>
                  <a:lnTo>
                    <a:pt x="4" y="14319"/>
                  </a:lnTo>
                  <a:lnTo>
                    <a:pt x="21600" y="14314"/>
                  </a:lnTo>
                  <a:lnTo>
                    <a:pt x="21600" y="14562"/>
                  </a:lnTo>
                  <a:lnTo>
                    <a:pt x="4" y="14562"/>
                  </a:lnTo>
                  <a:lnTo>
                    <a:pt x="4" y="14874"/>
                  </a:lnTo>
                  <a:lnTo>
                    <a:pt x="21600" y="14874"/>
                  </a:lnTo>
                  <a:lnTo>
                    <a:pt x="21600" y="15128"/>
                  </a:lnTo>
                  <a:lnTo>
                    <a:pt x="0" y="15128"/>
                  </a:lnTo>
                  <a:lnTo>
                    <a:pt x="4" y="15439"/>
                  </a:lnTo>
                  <a:lnTo>
                    <a:pt x="21600" y="15434"/>
                  </a:lnTo>
                  <a:lnTo>
                    <a:pt x="21600" y="15683"/>
                  </a:lnTo>
                  <a:lnTo>
                    <a:pt x="4" y="15683"/>
                  </a:lnTo>
                  <a:lnTo>
                    <a:pt x="4" y="15994"/>
                  </a:lnTo>
                  <a:lnTo>
                    <a:pt x="21600" y="15994"/>
                  </a:lnTo>
                  <a:lnTo>
                    <a:pt x="21600" y="16243"/>
                  </a:lnTo>
                  <a:lnTo>
                    <a:pt x="4" y="16243"/>
                  </a:lnTo>
                  <a:lnTo>
                    <a:pt x="4" y="16554"/>
                  </a:lnTo>
                  <a:lnTo>
                    <a:pt x="21600" y="16554"/>
                  </a:lnTo>
                  <a:lnTo>
                    <a:pt x="21600" y="16803"/>
                  </a:lnTo>
                  <a:lnTo>
                    <a:pt x="4" y="16803"/>
                  </a:lnTo>
                  <a:lnTo>
                    <a:pt x="4" y="17119"/>
                  </a:lnTo>
                  <a:lnTo>
                    <a:pt x="21600" y="17114"/>
                  </a:lnTo>
                  <a:lnTo>
                    <a:pt x="21600" y="17363"/>
                  </a:lnTo>
                  <a:lnTo>
                    <a:pt x="4" y="17363"/>
                  </a:lnTo>
                  <a:lnTo>
                    <a:pt x="4" y="17674"/>
                  </a:lnTo>
                  <a:lnTo>
                    <a:pt x="21600" y="17679"/>
                  </a:lnTo>
                  <a:lnTo>
                    <a:pt x="21600" y="17928"/>
                  </a:lnTo>
                  <a:lnTo>
                    <a:pt x="4" y="17923"/>
                  </a:lnTo>
                  <a:lnTo>
                    <a:pt x="4" y="18239"/>
                  </a:lnTo>
                  <a:lnTo>
                    <a:pt x="21600" y="18234"/>
                  </a:lnTo>
                  <a:lnTo>
                    <a:pt x="21600" y="18488"/>
                  </a:lnTo>
                  <a:lnTo>
                    <a:pt x="4" y="18488"/>
                  </a:lnTo>
                  <a:lnTo>
                    <a:pt x="4" y="18794"/>
                  </a:lnTo>
                  <a:lnTo>
                    <a:pt x="21600" y="18800"/>
                  </a:lnTo>
                  <a:lnTo>
                    <a:pt x="21600" y="19048"/>
                  </a:lnTo>
                  <a:lnTo>
                    <a:pt x="4" y="19043"/>
                  </a:lnTo>
                  <a:lnTo>
                    <a:pt x="4" y="19360"/>
                  </a:lnTo>
                  <a:lnTo>
                    <a:pt x="21600" y="19360"/>
                  </a:lnTo>
                  <a:lnTo>
                    <a:pt x="21600" y="19609"/>
                  </a:lnTo>
                  <a:lnTo>
                    <a:pt x="4" y="19609"/>
                  </a:lnTo>
                  <a:lnTo>
                    <a:pt x="4" y="19920"/>
                  </a:lnTo>
                  <a:lnTo>
                    <a:pt x="21600" y="19920"/>
                  </a:lnTo>
                  <a:lnTo>
                    <a:pt x="21600" y="20169"/>
                  </a:lnTo>
                </a:path>
              </a:pathLst>
            </a:custGeom>
            <a:no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grpSp>
      <p:sp>
        <p:nvSpPr>
          <p:cNvPr id="5560" name="Title Text"/>
          <p:cNvSpPr txBox="1">
            <a:spLocks noGrp="1"/>
          </p:cNvSpPr>
          <p:nvPr>
            <p:ph type="title"/>
          </p:nvPr>
        </p:nvSpPr>
        <p:spPr>
          <a:xfrm>
            <a:off x="685800" y="609600"/>
            <a:ext cx="7772400" cy="1143000"/>
          </a:xfrm>
          <a:prstGeom prst="rect">
            <a:avLst/>
          </a:prstGeom>
        </p:spPr>
        <p:txBody>
          <a:bodyPr lIns="44450" tIns="44450" rIns="44450" bIns="44450"/>
          <a:lstStyle>
            <a:lvl1pPr>
              <a:defRPr>
                <a:solidFill>
                  <a:srgbClr val="FFFF00"/>
                </a:solidFill>
              </a:defRPr>
            </a:lvl1pPr>
          </a:lstStyle>
          <a:p>
            <a:pPr>
              <a:defRPr>
                <a:effectLst/>
              </a:defRPr>
            </a:pPr>
            <a:r>
              <a:t>Title Text</a:t>
            </a:r>
          </a:p>
        </p:txBody>
      </p:sp>
      <p:sp>
        <p:nvSpPr>
          <p:cNvPr id="5561" name="Body Level One…"/>
          <p:cNvSpPr txBox="1">
            <a:spLocks noGrp="1"/>
          </p:cNvSpPr>
          <p:nvPr>
            <p:ph type="body" sz="half" idx="1"/>
          </p:nvPr>
        </p:nvSpPr>
        <p:spPr>
          <a:xfrm>
            <a:off x="685800" y="1981200"/>
            <a:ext cx="3810000" cy="4114800"/>
          </a:xfrm>
          <a:prstGeom prst="rect">
            <a:avLst/>
          </a:prstGeom>
        </p:spPr>
        <p:txBody>
          <a:bodyPr lIns="44450" tIns="44450" rIns="44450" bIns="44450"/>
          <a:lstStyle>
            <a:lvl1pPr>
              <a:spcBef>
                <a:spcPts val="600"/>
              </a:spcBef>
              <a:buClr>
                <a:srgbClr val="FFFF00"/>
              </a:buClr>
              <a:buChar char=""/>
              <a:defRPr sz="2800"/>
            </a:lvl1pPr>
            <a:lvl2pPr marL="790575" indent="-333375">
              <a:spcBef>
                <a:spcPts val="600"/>
              </a:spcBef>
              <a:buClr>
                <a:srgbClr val="FFFF00"/>
              </a:buClr>
              <a:buSzPct val="100000"/>
              <a:buChar char="-"/>
              <a:defRPr sz="2800"/>
            </a:lvl2pPr>
            <a:lvl3pPr marL="1234439" indent="-320039">
              <a:spcBef>
                <a:spcPts val="600"/>
              </a:spcBef>
              <a:buClr>
                <a:srgbClr val="FFFF00"/>
              </a:buClr>
              <a:buSzPct val="100000"/>
              <a:buChar char="•"/>
              <a:defRPr sz="2800"/>
            </a:lvl3pPr>
            <a:lvl4pPr marL="1727200" indent="-355600">
              <a:spcBef>
                <a:spcPts val="600"/>
              </a:spcBef>
              <a:buClr>
                <a:srgbClr val="FFFF00"/>
              </a:buClr>
              <a:buSzPct val="100000"/>
              <a:buChar char="–"/>
              <a:defRPr sz="2800"/>
            </a:lvl4pPr>
            <a:lvl5pPr marL="2184400" indent="-355600">
              <a:spcBef>
                <a:spcPts val="600"/>
              </a:spcBef>
              <a:buClr>
                <a:srgbClr val="FFFF00"/>
              </a:buClr>
              <a:buSzPct val="100000"/>
              <a:buChar char="•"/>
              <a:defRPr sz="2800"/>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5562" name="Slide Number"/>
          <p:cNvSpPr txBox="1">
            <a:spLocks noGrp="1"/>
          </p:cNvSpPr>
          <p:nvPr>
            <p:ph type="sldNum" sz="quarter" idx="2"/>
          </p:nvPr>
        </p:nvSpPr>
        <p:spPr>
          <a:xfrm>
            <a:off x="4419600" y="6356350"/>
            <a:ext cx="2133600" cy="368300"/>
          </a:xfrm>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735878540"/>
      </p:ext>
    </p:extLst>
  </p:cSld>
  <p:clrMapOvr>
    <a:masterClrMapping/>
  </p:clrMapOvr>
  <p:transition spd="med"/>
</p:sldLayout>
</file>

<file path=ppt/slideLayouts/slideLayout487.xml><?xml version="1.0" encoding="utf-8"?>
<p:sldLayout xmlns:a="http://schemas.openxmlformats.org/drawingml/2006/main" xmlns:r="http://schemas.openxmlformats.org/officeDocument/2006/relationships" xmlns:p="http://schemas.openxmlformats.org/presentationml/2006/main" showMasterSp="0" type="tx">
  <p:cSld name="3_Title, Text, and Content">
    <p:bg>
      <p:bgPr>
        <a:gradFill flip="none" rotWithShape="1">
          <a:gsLst>
            <a:gs pos="0">
              <a:srgbClr val="000066"/>
            </a:gs>
            <a:gs pos="100000">
              <a:srgbClr val="000080"/>
            </a:gs>
          </a:gsLst>
          <a:lin ang="5400000" scaled="0"/>
        </a:gradFill>
        <a:effectLst/>
      </p:bgPr>
    </p:bg>
    <p:spTree>
      <p:nvGrpSpPr>
        <p:cNvPr id="1" name=""/>
        <p:cNvGrpSpPr/>
        <p:nvPr/>
      </p:nvGrpSpPr>
      <p:grpSpPr>
        <a:xfrm>
          <a:off x="0" y="0"/>
          <a:ext cx="0" cy="0"/>
          <a:chOff x="0" y="0"/>
          <a:chExt cx="0" cy="0"/>
        </a:xfrm>
      </p:grpSpPr>
      <p:grpSp>
        <p:nvGrpSpPr>
          <p:cNvPr id="5571" name="Group 4"/>
          <p:cNvGrpSpPr/>
          <p:nvPr/>
        </p:nvGrpSpPr>
        <p:grpSpPr>
          <a:xfrm>
            <a:off x="-1" y="0"/>
            <a:ext cx="9144002" cy="6845300"/>
            <a:chOff x="0" y="0"/>
            <a:chExt cx="9144000" cy="6845300"/>
          </a:xfrm>
        </p:grpSpPr>
        <p:sp>
          <p:nvSpPr>
            <p:cNvPr id="5569" name="Rectangle 2"/>
            <p:cNvSpPr/>
            <p:nvPr/>
          </p:nvSpPr>
          <p:spPr>
            <a:xfrm>
              <a:off x="-1" y="0"/>
              <a:ext cx="9132890" cy="6845300"/>
            </a:xfrm>
            <a:prstGeom prst="rect">
              <a:avLst/>
            </a:prstGeom>
            <a:gradFill flip="none" rotWithShape="1">
              <a:gsLst>
                <a:gs pos="0">
                  <a:srgbClr val="000080"/>
                </a:gs>
                <a:gs pos="100000">
                  <a:srgbClr val="000026"/>
                </a:gs>
              </a:gsLst>
              <a:lin ang="0" scaled="0"/>
            </a:gradFill>
            <a:ln w="12700" cap="flat">
              <a:noFill/>
              <a:miter lim="400000"/>
            </a:ln>
            <a:effectLst/>
          </p:spPr>
          <p:txBody>
            <a:bodyPr wrap="square" lIns="45719" tIns="45719" rIns="45719" bIns="45719" numCol="1" anchor="ctr">
              <a:noAutofit/>
            </a:bodyPr>
            <a:lstStyle/>
            <a:p>
              <a:pPr>
                <a:defRPr sz="1000">
                  <a:solidFill>
                    <a:srgbClr val="FFFFFF"/>
                  </a:solidFill>
                </a:defRPr>
              </a:pPr>
              <a:endParaRPr/>
            </a:p>
          </p:txBody>
        </p:sp>
        <p:sp>
          <p:nvSpPr>
            <p:cNvPr id="5570" name="Freeform 3"/>
            <p:cNvSpPr/>
            <p:nvPr/>
          </p:nvSpPr>
          <p:spPr>
            <a:xfrm>
              <a:off x="-1" y="115887"/>
              <a:ext cx="9144002" cy="6611939"/>
            </a:xfrm>
            <a:custGeom>
              <a:avLst/>
              <a:gdLst/>
              <a:ahLst/>
              <a:cxnLst>
                <a:cxn ang="0">
                  <a:pos x="wd2" y="hd2"/>
                </a:cxn>
                <a:cxn ang="5400000">
                  <a:pos x="wd2" y="hd2"/>
                </a:cxn>
                <a:cxn ang="10800000">
                  <a:pos x="wd2" y="hd2"/>
                </a:cxn>
                <a:cxn ang="16200000">
                  <a:pos x="wd2" y="hd2"/>
                </a:cxn>
              </a:cxnLst>
              <a:rect l="0" t="0" r="r" b="b"/>
              <a:pathLst>
                <a:path w="21600" h="21600" extrusionOk="0">
                  <a:moveTo>
                    <a:pt x="21600" y="20169"/>
                  </a:moveTo>
                  <a:lnTo>
                    <a:pt x="4" y="20163"/>
                  </a:lnTo>
                  <a:lnTo>
                    <a:pt x="4" y="20475"/>
                  </a:lnTo>
                  <a:lnTo>
                    <a:pt x="21600" y="20475"/>
                  </a:lnTo>
                  <a:lnTo>
                    <a:pt x="21600" y="20724"/>
                  </a:lnTo>
                  <a:lnTo>
                    <a:pt x="4" y="20729"/>
                  </a:lnTo>
                  <a:lnTo>
                    <a:pt x="4" y="21035"/>
                  </a:lnTo>
                  <a:lnTo>
                    <a:pt x="21600" y="21035"/>
                  </a:lnTo>
                  <a:lnTo>
                    <a:pt x="21600" y="21289"/>
                  </a:lnTo>
                  <a:lnTo>
                    <a:pt x="4" y="21284"/>
                  </a:lnTo>
                  <a:lnTo>
                    <a:pt x="4" y="21600"/>
                  </a:lnTo>
                  <a:lnTo>
                    <a:pt x="21600" y="21600"/>
                  </a:lnTo>
                  <a:lnTo>
                    <a:pt x="21600" y="0"/>
                  </a:lnTo>
                  <a:lnTo>
                    <a:pt x="4" y="0"/>
                  </a:lnTo>
                  <a:lnTo>
                    <a:pt x="4" y="316"/>
                  </a:lnTo>
                  <a:lnTo>
                    <a:pt x="21600" y="311"/>
                  </a:lnTo>
                  <a:lnTo>
                    <a:pt x="21600" y="560"/>
                  </a:lnTo>
                  <a:lnTo>
                    <a:pt x="4" y="560"/>
                  </a:lnTo>
                  <a:lnTo>
                    <a:pt x="4" y="871"/>
                  </a:lnTo>
                  <a:lnTo>
                    <a:pt x="21600" y="876"/>
                  </a:lnTo>
                  <a:lnTo>
                    <a:pt x="21600" y="1120"/>
                  </a:lnTo>
                  <a:lnTo>
                    <a:pt x="4" y="1120"/>
                  </a:lnTo>
                  <a:lnTo>
                    <a:pt x="4" y="1431"/>
                  </a:lnTo>
                  <a:lnTo>
                    <a:pt x="21600" y="1437"/>
                  </a:lnTo>
                  <a:lnTo>
                    <a:pt x="21600" y="1680"/>
                  </a:lnTo>
                  <a:lnTo>
                    <a:pt x="4" y="1680"/>
                  </a:lnTo>
                  <a:lnTo>
                    <a:pt x="4" y="1991"/>
                  </a:lnTo>
                  <a:lnTo>
                    <a:pt x="21600" y="1991"/>
                  </a:lnTo>
                  <a:lnTo>
                    <a:pt x="21600" y="2240"/>
                  </a:lnTo>
                  <a:lnTo>
                    <a:pt x="4" y="2240"/>
                  </a:lnTo>
                  <a:lnTo>
                    <a:pt x="4" y="2552"/>
                  </a:lnTo>
                  <a:lnTo>
                    <a:pt x="21600" y="2557"/>
                  </a:lnTo>
                  <a:lnTo>
                    <a:pt x="21600" y="2800"/>
                  </a:lnTo>
                  <a:lnTo>
                    <a:pt x="4" y="2800"/>
                  </a:lnTo>
                  <a:lnTo>
                    <a:pt x="4" y="3112"/>
                  </a:lnTo>
                  <a:lnTo>
                    <a:pt x="21600" y="3112"/>
                  </a:lnTo>
                  <a:lnTo>
                    <a:pt x="21600" y="3361"/>
                  </a:lnTo>
                  <a:lnTo>
                    <a:pt x="4" y="3361"/>
                  </a:lnTo>
                  <a:lnTo>
                    <a:pt x="4" y="3672"/>
                  </a:lnTo>
                  <a:lnTo>
                    <a:pt x="21600" y="3677"/>
                  </a:lnTo>
                  <a:lnTo>
                    <a:pt x="21600" y="3921"/>
                  </a:lnTo>
                  <a:lnTo>
                    <a:pt x="4" y="3921"/>
                  </a:lnTo>
                  <a:lnTo>
                    <a:pt x="4" y="4232"/>
                  </a:lnTo>
                  <a:lnTo>
                    <a:pt x="21600" y="4237"/>
                  </a:lnTo>
                  <a:lnTo>
                    <a:pt x="21600" y="4486"/>
                  </a:lnTo>
                  <a:lnTo>
                    <a:pt x="4" y="4481"/>
                  </a:lnTo>
                  <a:lnTo>
                    <a:pt x="4" y="4797"/>
                  </a:lnTo>
                  <a:lnTo>
                    <a:pt x="21600" y="4797"/>
                  </a:lnTo>
                  <a:lnTo>
                    <a:pt x="21600" y="5046"/>
                  </a:lnTo>
                  <a:lnTo>
                    <a:pt x="4" y="5041"/>
                  </a:lnTo>
                  <a:lnTo>
                    <a:pt x="4" y="5352"/>
                  </a:lnTo>
                  <a:lnTo>
                    <a:pt x="21600" y="5357"/>
                  </a:lnTo>
                  <a:lnTo>
                    <a:pt x="21600" y="5601"/>
                  </a:lnTo>
                  <a:lnTo>
                    <a:pt x="4" y="5601"/>
                  </a:lnTo>
                  <a:lnTo>
                    <a:pt x="4" y="5912"/>
                  </a:lnTo>
                  <a:lnTo>
                    <a:pt x="21600" y="5912"/>
                  </a:lnTo>
                  <a:lnTo>
                    <a:pt x="21600" y="6161"/>
                  </a:lnTo>
                  <a:lnTo>
                    <a:pt x="4" y="6161"/>
                  </a:lnTo>
                  <a:lnTo>
                    <a:pt x="4" y="6472"/>
                  </a:lnTo>
                  <a:lnTo>
                    <a:pt x="21600" y="6472"/>
                  </a:lnTo>
                  <a:lnTo>
                    <a:pt x="21600" y="6721"/>
                  </a:lnTo>
                  <a:lnTo>
                    <a:pt x="4" y="6726"/>
                  </a:lnTo>
                  <a:lnTo>
                    <a:pt x="4" y="7038"/>
                  </a:lnTo>
                  <a:lnTo>
                    <a:pt x="21600" y="7032"/>
                  </a:lnTo>
                  <a:lnTo>
                    <a:pt x="21600" y="7281"/>
                  </a:lnTo>
                  <a:lnTo>
                    <a:pt x="4" y="7281"/>
                  </a:lnTo>
                  <a:lnTo>
                    <a:pt x="4" y="7598"/>
                  </a:lnTo>
                  <a:lnTo>
                    <a:pt x="21600" y="7592"/>
                  </a:lnTo>
                  <a:lnTo>
                    <a:pt x="21600" y="7841"/>
                  </a:lnTo>
                  <a:lnTo>
                    <a:pt x="4" y="7841"/>
                  </a:lnTo>
                  <a:lnTo>
                    <a:pt x="4" y="8153"/>
                  </a:lnTo>
                  <a:lnTo>
                    <a:pt x="21600" y="8153"/>
                  </a:lnTo>
                  <a:lnTo>
                    <a:pt x="21600" y="8401"/>
                  </a:lnTo>
                  <a:lnTo>
                    <a:pt x="4" y="8401"/>
                  </a:lnTo>
                  <a:lnTo>
                    <a:pt x="4" y="8713"/>
                  </a:lnTo>
                  <a:lnTo>
                    <a:pt x="21600" y="8718"/>
                  </a:lnTo>
                  <a:lnTo>
                    <a:pt x="21600" y="8962"/>
                  </a:lnTo>
                  <a:lnTo>
                    <a:pt x="4" y="8962"/>
                  </a:lnTo>
                  <a:lnTo>
                    <a:pt x="4" y="9278"/>
                  </a:lnTo>
                  <a:lnTo>
                    <a:pt x="21600" y="9278"/>
                  </a:lnTo>
                  <a:lnTo>
                    <a:pt x="21600" y="9522"/>
                  </a:lnTo>
                  <a:lnTo>
                    <a:pt x="4" y="9522"/>
                  </a:lnTo>
                  <a:lnTo>
                    <a:pt x="4" y="9833"/>
                  </a:lnTo>
                  <a:lnTo>
                    <a:pt x="21600" y="9833"/>
                  </a:lnTo>
                  <a:lnTo>
                    <a:pt x="21600" y="10082"/>
                  </a:lnTo>
                  <a:lnTo>
                    <a:pt x="4" y="10082"/>
                  </a:lnTo>
                  <a:lnTo>
                    <a:pt x="4" y="10398"/>
                  </a:lnTo>
                  <a:lnTo>
                    <a:pt x="21600" y="10393"/>
                  </a:lnTo>
                  <a:lnTo>
                    <a:pt x="21600" y="10642"/>
                  </a:lnTo>
                  <a:lnTo>
                    <a:pt x="4" y="10642"/>
                  </a:lnTo>
                  <a:lnTo>
                    <a:pt x="4" y="10958"/>
                  </a:lnTo>
                  <a:lnTo>
                    <a:pt x="21600" y="10953"/>
                  </a:lnTo>
                  <a:lnTo>
                    <a:pt x="21600" y="11207"/>
                  </a:lnTo>
                  <a:lnTo>
                    <a:pt x="4" y="11202"/>
                  </a:lnTo>
                  <a:lnTo>
                    <a:pt x="4" y="11513"/>
                  </a:lnTo>
                  <a:lnTo>
                    <a:pt x="21600" y="11513"/>
                  </a:lnTo>
                  <a:lnTo>
                    <a:pt x="21600" y="11762"/>
                  </a:lnTo>
                  <a:lnTo>
                    <a:pt x="4" y="11762"/>
                  </a:lnTo>
                  <a:lnTo>
                    <a:pt x="4" y="12073"/>
                  </a:lnTo>
                  <a:lnTo>
                    <a:pt x="21600" y="12073"/>
                  </a:lnTo>
                  <a:lnTo>
                    <a:pt x="21600" y="12322"/>
                  </a:lnTo>
                  <a:lnTo>
                    <a:pt x="4" y="12322"/>
                  </a:lnTo>
                  <a:lnTo>
                    <a:pt x="4" y="12638"/>
                  </a:lnTo>
                  <a:lnTo>
                    <a:pt x="21600" y="12633"/>
                  </a:lnTo>
                  <a:lnTo>
                    <a:pt x="21600" y="12882"/>
                  </a:lnTo>
                  <a:lnTo>
                    <a:pt x="4" y="12882"/>
                  </a:lnTo>
                  <a:lnTo>
                    <a:pt x="4" y="13199"/>
                  </a:lnTo>
                  <a:lnTo>
                    <a:pt x="21600" y="13199"/>
                  </a:lnTo>
                  <a:lnTo>
                    <a:pt x="21600" y="13442"/>
                  </a:lnTo>
                  <a:lnTo>
                    <a:pt x="4" y="13442"/>
                  </a:lnTo>
                  <a:lnTo>
                    <a:pt x="4" y="13753"/>
                  </a:lnTo>
                  <a:lnTo>
                    <a:pt x="21600" y="13753"/>
                  </a:lnTo>
                  <a:lnTo>
                    <a:pt x="21600" y="14002"/>
                  </a:lnTo>
                  <a:lnTo>
                    <a:pt x="4" y="14002"/>
                  </a:lnTo>
                  <a:lnTo>
                    <a:pt x="4" y="14319"/>
                  </a:lnTo>
                  <a:lnTo>
                    <a:pt x="21600" y="14314"/>
                  </a:lnTo>
                  <a:lnTo>
                    <a:pt x="21600" y="14562"/>
                  </a:lnTo>
                  <a:lnTo>
                    <a:pt x="4" y="14562"/>
                  </a:lnTo>
                  <a:lnTo>
                    <a:pt x="4" y="14874"/>
                  </a:lnTo>
                  <a:lnTo>
                    <a:pt x="21600" y="14874"/>
                  </a:lnTo>
                  <a:lnTo>
                    <a:pt x="21600" y="15128"/>
                  </a:lnTo>
                  <a:lnTo>
                    <a:pt x="0" y="15128"/>
                  </a:lnTo>
                  <a:lnTo>
                    <a:pt x="4" y="15439"/>
                  </a:lnTo>
                  <a:lnTo>
                    <a:pt x="21600" y="15434"/>
                  </a:lnTo>
                  <a:lnTo>
                    <a:pt x="21600" y="15683"/>
                  </a:lnTo>
                  <a:lnTo>
                    <a:pt x="4" y="15683"/>
                  </a:lnTo>
                  <a:lnTo>
                    <a:pt x="4" y="15994"/>
                  </a:lnTo>
                  <a:lnTo>
                    <a:pt x="21600" y="15994"/>
                  </a:lnTo>
                  <a:lnTo>
                    <a:pt x="21600" y="16243"/>
                  </a:lnTo>
                  <a:lnTo>
                    <a:pt x="4" y="16243"/>
                  </a:lnTo>
                  <a:lnTo>
                    <a:pt x="4" y="16554"/>
                  </a:lnTo>
                  <a:lnTo>
                    <a:pt x="21600" y="16554"/>
                  </a:lnTo>
                  <a:lnTo>
                    <a:pt x="21600" y="16803"/>
                  </a:lnTo>
                  <a:lnTo>
                    <a:pt x="4" y="16803"/>
                  </a:lnTo>
                  <a:lnTo>
                    <a:pt x="4" y="17119"/>
                  </a:lnTo>
                  <a:lnTo>
                    <a:pt x="21600" y="17114"/>
                  </a:lnTo>
                  <a:lnTo>
                    <a:pt x="21600" y="17363"/>
                  </a:lnTo>
                  <a:lnTo>
                    <a:pt x="4" y="17363"/>
                  </a:lnTo>
                  <a:lnTo>
                    <a:pt x="4" y="17674"/>
                  </a:lnTo>
                  <a:lnTo>
                    <a:pt x="21600" y="17679"/>
                  </a:lnTo>
                  <a:lnTo>
                    <a:pt x="21600" y="17928"/>
                  </a:lnTo>
                  <a:lnTo>
                    <a:pt x="4" y="17923"/>
                  </a:lnTo>
                  <a:lnTo>
                    <a:pt x="4" y="18239"/>
                  </a:lnTo>
                  <a:lnTo>
                    <a:pt x="21600" y="18234"/>
                  </a:lnTo>
                  <a:lnTo>
                    <a:pt x="21600" y="18488"/>
                  </a:lnTo>
                  <a:lnTo>
                    <a:pt x="4" y="18488"/>
                  </a:lnTo>
                  <a:lnTo>
                    <a:pt x="4" y="18794"/>
                  </a:lnTo>
                  <a:lnTo>
                    <a:pt x="21600" y="18800"/>
                  </a:lnTo>
                  <a:lnTo>
                    <a:pt x="21600" y="19048"/>
                  </a:lnTo>
                  <a:lnTo>
                    <a:pt x="4" y="19043"/>
                  </a:lnTo>
                  <a:lnTo>
                    <a:pt x="4" y="19360"/>
                  </a:lnTo>
                  <a:lnTo>
                    <a:pt x="21600" y="19360"/>
                  </a:lnTo>
                  <a:lnTo>
                    <a:pt x="21600" y="19609"/>
                  </a:lnTo>
                  <a:lnTo>
                    <a:pt x="4" y="19609"/>
                  </a:lnTo>
                  <a:lnTo>
                    <a:pt x="4" y="19920"/>
                  </a:lnTo>
                  <a:lnTo>
                    <a:pt x="21600" y="19920"/>
                  </a:lnTo>
                  <a:lnTo>
                    <a:pt x="21600" y="20169"/>
                  </a:lnTo>
                </a:path>
              </a:pathLst>
            </a:custGeom>
            <a:no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grpSp>
      <p:sp>
        <p:nvSpPr>
          <p:cNvPr id="5572" name="Title Text"/>
          <p:cNvSpPr txBox="1">
            <a:spLocks noGrp="1"/>
          </p:cNvSpPr>
          <p:nvPr>
            <p:ph type="title"/>
          </p:nvPr>
        </p:nvSpPr>
        <p:spPr>
          <a:xfrm>
            <a:off x="685800" y="609600"/>
            <a:ext cx="7772400" cy="1143000"/>
          </a:xfrm>
          <a:prstGeom prst="rect">
            <a:avLst/>
          </a:prstGeom>
        </p:spPr>
        <p:txBody>
          <a:bodyPr lIns="44450" tIns="44450" rIns="44450" bIns="44450"/>
          <a:lstStyle>
            <a:lvl1pPr>
              <a:defRPr>
                <a:solidFill>
                  <a:srgbClr val="FFFF00"/>
                </a:solidFill>
              </a:defRPr>
            </a:lvl1pPr>
          </a:lstStyle>
          <a:p>
            <a:pPr>
              <a:defRPr>
                <a:effectLst/>
              </a:defRPr>
            </a:pPr>
            <a:r>
              <a:t>Title Text</a:t>
            </a:r>
          </a:p>
        </p:txBody>
      </p:sp>
      <p:sp>
        <p:nvSpPr>
          <p:cNvPr id="5573" name="Body Level One…"/>
          <p:cNvSpPr txBox="1">
            <a:spLocks noGrp="1"/>
          </p:cNvSpPr>
          <p:nvPr>
            <p:ph type="body" sz="half" idx="1"/>
          </p:nvPr>
        </p:nvSpPr>
        <p:spPr>
          <a:xfrm>
            <a:off x="685800" y="1981200"/>
            <a:ext cx="3810000" cy="4114800"/>
          </a:xfrm>
          <a:prstGeom prst="rect">
            <a:avLst/>
          </a:prstGeom>
        </p:spPr>
        <p:txBody>
          <a:bodyPr lIns="44450" tIns="44450" rIns="44450" bIns="44450"/>
          <a:lstStyle>
            <a:lvl1pPr>
              <a:buClr>
                <a:srgbClr val="FFFF00"/>
              </a:buClr>
              <a:buChar char=""/>
            </a:lvl1pPr>
            <a:lvl2pPr>
              <a:buClr>
                <a:srgbClr val="FFFF00"/>
              </a:buClr>
              <a:buSzPct val="100000"/>
              <a:buChar char="-"/>
            </a:lvl2pPr>
            <a:lvl3pPr>
              <a:buClr>
                <a:srgbClr val="FFFF00"/>
              </a:buClr>
              <a:buSzPct val="100000"/>
              <a:buChar char="•"/>
            </a:lvl3pPr>
            <a:lvl4pPr>
              <a:buClr>
                <a:srgbClr val="FFFF00"/>
              </a:buClr>
              <a:buSzPct val="100000"/>
              <a:buChar char="–"/>
            </a:lvl4pPr>
            <a:lvl5pPr>
              <a:buClr>
                <a:srgbClr val="FFFF00"/>
              </a:buClr>
              <a:buSzPct val="100000"/>
              <a:buChar cha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5574" name="Slide Number"/>
          <p:cNvSpPr txBox="1">
            <a:spLocks noGrp="1"/>
          </p:cNvSpPr>
          <p:nvPr>
            <p:ph type="sldNum" sz="quarter" idx="2"/>
          </p:nvPr>
        </p:nvSpPr>
        <p:spPr>
          <a:xfrm>
            <a:off x="4419600" y="6356350"/>
            <a:ext cx="2133600" cy="368300"/>
          </a:xfrm>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252977940"/>
      </p:ext>
    </p:extLst>
  </p:cSld>
  <p:clrMapOvr>
    <a:masterClrMapping/>
  </p:clrMapOvr>
  <p:transition spd="med"/>
</p:sldLayout>
</file>

<file path=ppt/slideLayouts/slideLayout488.xml><?xml version="1.0" encoding="utf-8"?>
<p:sldLayout xmlns:a="http://schemas.openxmlformats.org/drawingml/2006/main" xmlns:r="http://schemas.openxmlformats.org/officeDocument/2006/relationships" xmlns:p="http://schemas.openxmlformats.org/presentationml/2006/main" showMasterSp="0" type="tx">
  <p:cSld name="Title, Text, and Content 0">
    <p:bg>
      <p:bgPr>
        <a:gradFill flip="none" rotWithShape="1">
          <a:gsLst>
            <a:gs pos="0">
              <a:srgbClr val="000066"/>
            </a:gs>
            <a:gs pos="100000">
              <a:srgbClr val="000080"/>
            </a:gs>
          </a:gsLst>
          <a:lin ang="5400000" scaled="0"/>
        </a:gradFill>
        <a:effectLst/>
      </p:bgPr>
    </p:bg>
    <p:spTree>
      <p:nvGrpSpPr>
        <p:cNvPr id="1" name=""/>
        <p:cNvGrpSpPr/>
        <p:nvPr/>
      </p:nvGrpSpPr>
      <p:grpSpPr>
        <a:xfrm>
          <a:off x="0" y="0"/>
          <a:ext cx="0" cy="0"/>
          <a:chOff x="0" y="0"/>
          <a:chExt cx="0" cy="0"/>
        </a:xfrm>
      </p:grpSpPr>
      <p:grpSp>
        <p:nvGrpSpPr>
          <p:cNvPr id="5583" name="Group 4"/>
          <p:cNvGrpSpPr/>
          <p:nvPr/>
        </p:nvGrpSpPr>
        <p:grpSpPr>
          <a:xfrm>
            <a:off x="-1" y="0"/>
            <a:ext cx="9144002" cy="6845300"/>
            <a:chOff x="0" y="0"/>
            <a:chExt cx="9144000" cy="6845300"/>
          </a:xfrm>
        </p:grpSpPr>
        <p:sp>
          <p:nvSpPr>
            <p:cNvPr id="5581" name="Rectangle 2"/>
            <p:cNvSpPr/>
            <p:nvPr/>
          </p:nvSpPr>
          <p:spPr>
            <a:xfrm>
              <a:off x="-1" y="0"/>
              <a:ext cx="9132890" cy="6845300"/>
            </a:xfrm>
            <a:prstGeom prst="rect">
              <a:avLst/>
            </a:prstGeom>
            <a:gradFill flip="none" rotWithShape="1">
              <a:gsLst>
                <a:gs pos="0">
                  <a:srgbClr val="000080"/>
                </a:gs>
                <a:gs pos="100000">
                  <a:srgbClr val="000026"/>
                </a:gs>
              </a:gsLst>
              <a:lin ang="0" scaled="0"/>
            </a:gradFill>
            <a:ln w="12700" cap="flat">
              <a:noFill/>
              <a:miter lim="400000"/>
            </a:ln>
            <a:effectLst/>
          </p:spPr>
          <p:txBody>
            <a:bodyPr wrap="square" lIns="45719" tIns="45719" rIns="45719" bIns="45719" numCol="1" anchor="ctr">
              <a:noAutofit/>
            </a:bodyPr>
            <a:lstStyle/>
            <a:p>
              <a:pPr>
                <a:defRPr sz="1000">
                  <a:solidFill>
                    <a:srgbClr val="FFFFFF"/>
                  </a:solidFill>
                </a:defRPr>
              </a:pPr>
              <a:endParaRPr/>
            </a:p>
          </p:txBody>
        </p:sp>
        <p:sp>
          <p:nvSpPr>
            <p:cNvPr id="5582" name="Freeform 3"/>
            <p:cNvSpPr/>
            <p:nvPr/>
          </p:nvSpPr>
          <p:spPr>
            <a:xfrm>
              <a:off x="-1" y="115887"/>
              <a:ext cx="9144002" cy="6611939"/>
            </a:xfrm>
            <a:custGeom>
              <a:avLst/>
              <a:gdLst/>
              <a:ahLst/>
              <a:cxnLst>
                <a:cxn ang="0">
                  <a:pos x="wd2" y="hd2"/>
                </a:cxn>
                <a:cxn ang="5400000">
                  <a:pos x="wd2" y="hd2"/>
                </a:cxn>
                <a:cxn ang="10800000">
                  <a:pos x="wd2" y="hd2"/>
                </a:cxn>
                <a:cxn ang="16200000">
                  <a:pos x="wd2" y="hd2"/>
                </a:cxn>
              </a:cxnLst>
              <a:rect l="0" t="0" r="r" b="b"/>
              <a:pathLst>
                <a:path w="21600" h="21600" extrusionOk="0">
                  <a:moveTo>
                    <a:pt x="21600" y="20169"/>
                  </a:moveTo>
                  <a:lnTo>
                    <a:pt x="4" y="20163"/>
                  </a:lnTo>
                  <a:lnTo>
                    <a:pt x="4" y="20475"/>
                  </a:lnTo>
                  <a:lnTo>
                    <a:pt x="21600" y="20475"/>
                  </a:lnTo>
                  <a:lnTo>
                    <a:pt x="21600" y="20724"/>
                  </a:lnTo>
                  <a:lnTo>
                    <a:pt x="4" y="20729"/>
                  </a:lnTo>
                  <a:lnTo>
                    <a:pt x="4" y="21035"/>
                  </a:lnTo>
                  <a:lnTo>
                    <a:pt x="21600" y="21035"/>
                  </a:lnTo>
                  <a:lnTo>
                    <a:pt x="21600" y="21289"/>
                  </a:lnTo>
                  <a:lnTo>
                    <a:pt x="4" y="21284"/>
                  </a:lnTo>
                  <a:lnTo>
                    <a:pt x="4" y="21600"/>
                  </a:lnTo>
                  <a:lnTo>
                    <a:pt x="21600" y="21600"/>
                  </a:lnTo>
                  <a:lnTo>
                    <a:pt x="21600" y="0"/>
                  </a:lnTo>
                  <a:lnTo>
                    <a:pt x="4" y="0"/>
                  </a:lnTo>
                  <a:lnTo>
                    <a:pt x="4" y="316"/>
                  </a:lnTo>
                  <a:lnTo>
                    <a:pt x="21600" y="311"/>
                  </a:lnTo>
                  <a:lnTo>
                    <a:pt x="21600" y="560"/>
                  </a:lnTo>
                  <a:lnTo>
                    <a:pt x="4" y="560"/>
                  </a:lnTo>
                  <a:lnTo>
                    <a:pt x="4" y="871"/>
                  </a:lnTo>
                  <a:lnTo>
                    <a:pt x="21600" y="876"/>
                  </a:lnTo>
                  <a:lnTo>
                    <a:pt x="21600" y="1120"/>
                  </a:lnTo>
                  <a:lnTo>
                    <a:pt x="4" y="1120"/>
                  </a:lnTo>
                  <a:lnTo>
                    <a:pt x="4" y="1431"/>
                  </a:lnTo>
                  <a:lnTo>
                    <a:pt x="21600" y="1437"/>
                  </a:lnTo>
                  <a:lnTo>
                    <a:pt x="21600" y="1680"/>
                  </a:lnTo>
                  <a:lnTo>
                    <a:pt x="4" y="1680"/>
                  </a:lnTo>
                  <a:lnTo>
                    <a:pt x="4" y="1991"/>
                  </a:lnTo>
                  <a:lnTo>
                    <a:pt x="21600" y="1991"/>
                  </a:lnTo>
                  <a:lnTo>
                    <a:pt x="21600" y="2240"/>
                  </a:lnTo>
                  <a:lnTo>
                    <a:pt x="4" y="2240"/>
                  </a:lnTo>
                  <a:lnTo>
                    <a:pt x="4" y="2552"/>
                  </a:lnTo>
                  <a:lnTo>
                    <a:pt x="21600" y="2557"/>
                  </a:lnTo>
                  <a:lnTo>
                    <a:pt x="21600" y="2800"/>
                  </a:lnTo>
                  <a:lnTo>
                    <a:pt x="4" y="2800"/>
                  </a:lnTo>
                  <a:lnTo>
                    <a:pt x="4" y="3112"/>
                  </a:lnTo>
                  <a:lnTo>
                    <a:pt x="21600" y="3112"/>
                  </a:lnTo>
                  <a:lnTo>
                    <a:pt x="21600" y="3361"/>
                  </a:lnTo>
                  <a:lnTo>
                    <a:pt x="4" y="3361"/>
                  </a:lnTo>
                  <a:lnTo>
                    <a:pt x="4" y="3672"/>
                  </a:lnTo>
                  <a:lnTo>
                    <a:pt x="21600" y="3677"/>
                  </a:lnTo>
                  <a:lnTo>
                    <a:pt x="21600" y="3921"/>
                  </a:lnTo>
                  <a:lnTo>
                    <a:pt x="4" y="3921"/>
                  </a:lnTo>
                  <a:lnTo>
                    <a:pt x="4" y="4232"/>
                  </a:lnTo>
                  <a:lnTo>
                    <a:pt x="21600" y="4237"/>
                  </a:lnTo>
                  <a:lnTo>
                    <a:pt x="21600" y="4486"/>
                  </a:lnTo>
                  <a:lnTo>
                    <a:pt x="4" y="4481"/>
                  </a:lnTo>
                  <a:lnTo>
                    <a:pt x="4" y="4797"/>
                  </a:lnTo>
                  <a:lnTo>
                    <a:pt x="21600" y="4797"/>
                  </a:lnTo>
                  <a:lnTo>
                    <a:pt x="21600" y="5046"/>
                  </a:lnTo>
                  <a:lnTo>
                    <a:pt x="4" y="5041"/>
                  </a:lnTo>
                  <a:lnTo>
                    <a:pt x="4" y="5352"/>
                  </a:lnTo>
                  <a:lnTo>
                    <a:pt x="21600" y="5357"/>
                  </a:lnTo>
                  <a:lnTo>
                    <a:pt x="21600" y="5601"/>
                  </a:lnTo>
                  <a:lnTo>
                    <a:pt x="4" y="5601"/>
                  </a:lnTo>
                  <a:lnTo>
                    <a:pt x="4" y="5912"/>
                  </a:lnTo>
                  <a:lnTo>
                    <a:pt x="21600" y="5912"/>
                  </a:lnTo>
                  <a:lnTo>
                    <a:pt x="21600" y="6161"/>
                  </a:lnTo>
                  <a:lnTo>
                    <a:pt x="4" y="6161"/>
                  </a:lnTo>
                  <a:lnTo>
                    <a:pt x="4" y="6472"/>
                  </a:lnTo>
                  <a:lnTo>
                    <a:pt x="21600" y="6472"/>
                  </a:lnTo>
                  <a:lnTo>
                    <a:pt x="21600" y="6721"/>
                  </a:lnTo>
                  <a:lnTo>
                    <a:pt x="4" y="6726"/>
                  </a:lnTo>
                  <a:lnTo>
                    <a:pt x="4" y="7038"/>
                  </a:lnTo>
                  <a:lnTo>
                    <a:pt x="21600" y="7032"/>
                  </a:lnTo>
                  <a:lnTo>
                    <a:pt x="21600" y="7281"/>
                  </a:lnTo>
                  <a:lnTo>
                    <a:pt x="4" y="7281"/>
                  </a:lnTo>
                  <a:lnTo>
                    <a:pt x="4" y="7598"/>
                  </a:lnTo>
                  <a:lnTo>
                    <a:pt x="21600" y="7592"/>
                  </a:lnTo>
                  <a:lnTo>
                    <a:pt x="21600" y="7841"/>
                  </a:lnTo>
                  <a:lnTo>
                    <a:pt x="4" y="7841"/>
                  </a:lnTo>
                  <a:lnTo>
                    <a:pt x="4" y="8153"/>
                  </a:lnTo>
                  <a:lnTo>
                    <a:pt x="21600" y="8153"/>
                  </a:lnTo>
                  <a:lnTo>
                    <a:pt x="21600" y="8401"/>
                  </a:lnTo>
                  <a:lnTo>
                    <a:pt x="4" y="8401"/>
                  </a:lnTo>
                  <a:lnTo>
                    <a:pt x="4" y="8713"/>
                  </a:lnTo>
                  <a:lnTo>
                    <a:pt x="21600" y="8718"/>
                  </a:lnTo>
                  <a:lnTo>
                    <a:pt x="21600" y="8962"/>
                  </a:lnTo>
                  <a:lnTo>
                    <a:pt x="4" y="8962"/>
                  </a:lnTo>
                  <a:lnTo>
                    <a:pt x="4" y="9278"/>
                  </a:lnTo>
                  <a:lnTo>
                    <a:pt x="21600" y="9278"/>
                  </a:lnTo>
                  <a:lnTo>
                    <a:pt x="21600" y="9522"/>
                  </a:lnTo>
                  <a:lnTo>
                    <a:pt x="4" y="9522"/>
                  </a:lnTo>
                  <a:lnTo>
                    <a:pt x="4" y="9833"/>
                  </a:lnTo>
                  <a:lnTo>
                    <a:pt x="21600" y="9833"/>
                  </a:lnTo>
                  <a:lnTo>
                    <a:pt x="21600" y="10082"/>
                  </a:lnTo>
                  <a:lnTo>
                    <a:pt x="4" y="10082"/>
                  </a:lnTo>
                  <a:lnTo>
                    <a:pt x="4" y="10398"/>
                  </a:lnTo>
                  <a:lnTo>
                    <a:pt x="21600" y="10393"/>
                  </a:lnTo>
                  <a:lnTo>
                    <a:pt x="21600" y="10642"/>
                  </a:lnTo>
                  <a:lnTo>
                    <a:pt x="4" y="10642"/>
                  </a:lnTo>
                  <a:lnTo>
                    <a:pt x="4" y="10958"/>
                  </a:lnTo>
                  <a:lnTo>
                    <a:pt x="21600" y="10953"/>
                  </a:lnTo>
                  <a:lnTo>
                    <a:pt x="21600" y="11207"/>
                  </a:lnTo>
                  <a:lnTo>
                    <a:pt x="4" y="11202"/>
                  </a:lnTo>
                  <a:lnTo>
                    <a:pt x="4" y="11513"/>
                  </a:lnTo>
                  <a:lnTo>
                    <a:pt x="21600" y="11513"/>
                  </a:lnTo>
                  <a:lnTo>
                    <a:pt x="21600" y="11762"/>
                  </a:lnTo>
                  <a:lnTo>
                    <a:pt x="4" y="11762"/>
                  </a:lnTo>
                  <a:lnTo>
                    <a:pt x="4" y="12073"/>
                  </a:lnTo>
                  <a:lnTo>
                    <a:pt x="21600" y="12073"/>
                  </a:lnTo>
                  <a:lnTo>
                    <a:pt x="21600" y="12322"/>
                  </a:lnTo>
                  <a:lnTo>
                    <a:pt x="4" y="12322"/>
                  </a:lnTo>
                  <a:lnTo>
                    <a:pt x="4" y="12638"/>
                  </a:lnTo>
                  <a:lnTo>
                    <a:pt x="21600" y="12633"/>
                  </a:lnTo>
                  <a:lnTo>
                    <a:pt x="21600" y="12882"/>
                  </a:lnTo>
                  <a:lnTo>
                    <a:pt x="4" y="12882"/>
                  </a:lnTo>
                  <a:lnTo>
                    <a:pt x="4" y="13199"/>
                  </a:lnTo>
                  <a:lnTo>
                    <a:pt x="21600" y="13199"/>
                  </a:lnTo>
                  <a:lnTo>
                    <a:pt x="21600" y="13442"/>
                  </a:lnTo>
                  <a:lnTo>
                    <a:pt x="4" y="13442"/>
                  </a:lnTo>
                  <a:lnTo>
                    <a:pt x="4" y="13753"/>
                  </a:lnTo>
                  <a:lnTo>
                    <a:pt x="21600" y="13753"/>
                  </a:lnTo>
                  <a:lnTo>
                    <a:pt x="21600" y="14002"/>
                  </a:lnTo>
                  <a:lnTo>
                    <a:pt x="4" y="14002"/>
                  </a:lnTo>
                  <a:lnTo>
                    <a:pt x="4" y="14319"/>
                  </a:lnTo>
                  <a:lnTo>
                    <a:pt x="21600" y="14314"/>
                  </a:lnTo>
                  <a:lnTo>
                    <a:pt x="21600" y="14562"/>
                  </a:lnTo>
                  <a:lnTo>
                    <a:pt x="4" y="14562"/>
                  </a:lnTo>
                  <a:lnTo>
                    <a:pt x="4" y="14874"/>
                  </a:lnTo>
                  <a:lnTo>
                    <a:pt x="21600" y="14874"/>
                  </a:lnTo>
                  <a:lnTo>
                    <a:pt x="21600" y="15128"/>
                  </a:lnTo>
                  <a:lnTo>
                    <a:pt x="0" y="15128"/>
                  </a:lnTo>
                  <a:lnTo>
                    <a:pt x="4" y="15439"/>
                  </a:lnTo>
                  <a:lnTo>
                    <a:pt x="21600" y="15434"/>
                  </a:lnTo>
                  <a:lnTo>
                    <a:pt x="21600" y="15683"/>
                  </a:lnTo>
                  <a:lnTo>
                    <a:pt x="4" y="15683"/>
                  </a:lnTo>
                  <a:lnTo>
                    <a:pt x="4" y="15994"/>
                  </a:lnTo>
                  <a:lnTo>
                    <a:pt x="21600" y="15994"/>
                  </a:lnTo>
                  <a:lnTo>
                    <a:pt x="21600" y="16243"/>
                  </a:lnTo>
                  <a:lnTo>
                    <a:pt x="4" y="16243"/>
                  </a:lnTo>
                  <a:lnTo>
                    <a:pt x="4" y="16554"/>
                  </a:lnTo>
                  <a:lnTo>
                    <a:pt x="21600" y="16554"/>
                  </a:lnTo>
                  <a:lnTo>
                    <a:pt x="21600" y="16803"/>
                  </a:lnTo>
                  <a:lnTo>
                    <a:pt x="4" y="16803"/>
                  </a:lnTo>
                  <a:lnTo>
                    <a:pt x="4" y="17119"/>
                  </a:lnTo>
                  <a:lnTo>
                    <a:pt x="21600" y="17114"/>
                  </a:lnTo>
                  <a:lnTo>
                    <a:pt x="21600" y="17363"/>
                  </a:lnTo>
                  <a:lnTo>
                    <a:pt x="4" y="17363"/>
                  </a:lnTo>
                  <a:lnTo>
                    <a:pt x="4" y="17674"/>
                  </a:lnTo>
                  <a:lnTo>
                    <a:pt x="21600" y="17679"/>
                  </a:lnTo>
                  <a:lnTo>
                    <a:pt x="21600" y="17928"/>
                  </a:lnTo>
                  <a:lnTo>
                    <a:pt x="4" y="17923"/>
                  </a:lnTo>
                  <a:lnTo>
                    <a:pt x="4" y="18239"/>
                  </a:lnTo>
                  <a:lnTo>
                    <a:pt x="21600" y="18234"/>
                  </a:lnTo>
                  <a:lnTo>
                    <a:pt x="21600" y="18488"/>
                  </a:lnTo>
                  <a:lnTo>
                    <a:pt x="4" y="18488"/>
                  </a:lnTo>
                  <a:lnTo>
                    <a:pt x="4" y="18794"/>
                  </a:lnTo>
                  <a:lnTo>
                    <a:pt x="21600" y="18800"/>
                  </a:lnTo>
                  <a:lnTo>
                    <a:pt x="21600" y="19048"/>
                  </a:lnTo>
                  <a:lnTo>
                    <a:pt x="4" y="19043"/>
                  </a:lnTo>
                  <a:lnTo>
                    <a:pt x="4" y="19360"/>
                  </a:lnTo>
                  <a:lnTo>
                    <a:pt x="21600" y="19360"/>
                  </a:lnTo>
                  <a:lnTo>
                    <a:pt x="21600" y="19609"/>
                  </a:lnTo>
                  <a:lnTo>
                    <a:pt x="4" y="19609"/>
                  </a:lnTo>
                  <a:lnTo>
                    <a:pt x="4" y="19920"/>
                  </a:lnTo>
                  <a:lnTo>
                    <a:pt x="21600" y="19920"/>
                  </a:lnTo>
                  <a:lnTo>
                    <a:pt x="21600" y="20169"/>
                  </a:lnTo>
                </a:path>
              </a:pathLst>
            </a:custGeom>
            <a:no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grpSp>
      <p:sp>
        <p:nvSpPr>
          <p:cNvPr id="5584" name="Title Text"/>
          <p:cNvSpPr txBox="1">
            <a:spLocks noGrp="1"/>
          </p:cNvSpPr>
          <p:nvPr>
            <p:ph type="title"/>
          </p:nvPr>
        </p:nvSpPr>
        <p:spPr>
          <a:xfrm>
            <a:off x="685800" y="609600"/>
            <a:ext cx="7772400" cy="1143000"/>
          </a:xfrm>
          <a:prstGeom prst="rect">
            <a:avLst/>
          </a:prstGeom>
        </p:spPr>
        <p:txBody>
          <a:bodyPr lIns="44450" tIns="44450" rIns="44450" bIns="44450"/>
          <a:lstStyle>
            <a:lvl1pPr>
              <a:defRPr>
                <a:solidFill>
                  <a:srgbClr val="FFFF00"/>
                </a:solidFill>
              </a:defRPr>
            </a:lvl1pPr>
          </a:lstStyle>
          <a:p>
            <a:pPr>
              <a:defRPr>
                <a:effectLst/>
              </a:defRPr>
            </a:pPr>
            <a:r>
              <a:t>Title Text</a:t>
            </a:r>
          </a:p>
        </p:txBody>
      </p:sp>
      <p:sp>
        <p:nvSpPr>
          <p:cNvPr id="5585" name="Body Level One…"/>
          <p:cNvSpPr txBox="1">
            <a:spLocks noGrp="1"/>
          </p:cNvSpPr>
          <p:nvPr>
            <p:ph type="body" sz="half" idx="1"/>
          </p:nvPr>
        </p:nvSpPr>
        <p:spPr>
          <a:xfrm>
            <a:off x="685800" y="1981200"/>
            <a:ext cx="3810000" cy="4114800"/>
          </a:xfrm>
          <a:prstGeom prst="rect">
            <a:avLst/>
          </a:prstGeom>
        </p:spPr>
        <p:txBody>
          <a:bodyPr lIns="44450" tIns="44450" rIns="44450" bIns="44450"/>
          <a:lstStyle>
            <a:lvl1pPr>
              <a:buClr>
                <a:srgbClr val="FFFF00"/>
              </a:buClr>
              <a:buChar char=""/>
            </a:lvl1pPr>
            <a:lvl2pPr>
              <a:buClr>
                <a:srgbClr val="FFFF00"/>
              </a:buClr>
              <a:buSzPct val="100000"/>
              <a:buChar char="-"/>
            </a:lvl2pPr>
            <a:lvl3pPr>
              <a:buClr>
                <a:srgbClr val="FFFF00"/>
              </a:buClr>
              <a:buSzPct val="100000"/>
              <a:buChar char="•"/>
            </a:lvl3pPr>
            <a:lvl4pPr>
              <a:buClr>
                <a:srgbClr val="FFFF00"/>
              </a:buClr>
              <a:buSzPct val="100000"/>
              <a:buChar char="–"/>
            </a:lvl4pPr>
            <a:lvl5pPr>
              <a:buClr>
                <a:srgbClr val="FFFF00"/>
              </a:buClr>
              <a:buSzPct val="100000"/>
              <a:buChar cha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5586" name="Slide Number"/>
          <p:cNvSpPr txBox="1">
            <a:spLocks noGrp="1"/>
          </p:cNvSpPr>
          <p:nvPr>
            <p:ph type="sldNum" sz="quarter" idx="2"/>
          </p:nvPr>
        </p:nvSpPr>
        <p:spPr>
          <a:xfrm>
            <a:off x="4419600" y="6356350"/>
            <a:ext cx="2133600" cy="368300"/>
          </a:xfrm>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899166293"/>
      </p:ext>
    </p:extLst>
  </p:cSld>
  <p:clrMapOvr>
    <a:masterClrMapping/>
  </p:clrMapOvr>
  <p:transition spd="med"/>
</p:sldLayout>
</file>

<file path=ppt/slideLayouts/slideLayout489.xml><?xml version="1.0" encoding="utf-8"?>
<p:sldLayout xmlns:a="http://schemas.openxmlformats.org/drawingml/2006/main" xmlns:r="http://schemas.openxmlformats.org/officeDocument/2006/relationships" xmlns:p="http://schemas.openxmlformats.org/presentationml/2006/main" showMasterSp="0" type="tx">
  <p:cSld name="21_Title Slide">
    <p:bg>
      <p:bgPr>
        <a:gradFill flip="none" rotWithShape="1">
          <a:gsLst>
            <a:gs pos="0">
              <a:srgbClr val="000066"/>
            </a:gs>
            <a:gs pos="100000">
              <a:srgbClr val="000080"/>
            </a:gs>
          </a:gsLst>
          <a:lin ang="5400000" scaled="0"/>
        </a:gradFill>
        <a:effectLst/>
      </p:bgPr>
    </p:bg>
    <p:spTree>
      <p:nvGrpSpPr>
        <p:cNvPr id="1" name=""/>
        <p:cNvGrpSpPr/>
        <p:nvPr/>
      </p:nvGrpSpPr>
      <p:grpSpPr>
        <a:xfrm>
          <a:off x="0" y="0"/>
          <a:ext cx="0" cy="0"/>
          <a:chOff x="0" y="0"/>
          <a:chExt cx="0" cy="0"/>
        </a:xfrm>
      </p:grpSpPr>
      <p:grpSp>
        <p:nvGrpSpPr>
          <p:cNvPr id="5595" name="Group 4"/>
          <p:cNvGrpSpPr/>
          <p:nvPr/>
        </p:nvGrpSpPr>
        <p:grpSpPr>
          <a:xfrm>
            <a:off x="-1" y="0"/>
            <a:ext cx="9144002" cy="6845300"/>
            <a:chOff x="0" y="0"/>
            <a:chExt cx="9144000" cy="6845300"/>
          </a:xfrm>
        </p:grpSpPr>
        <p:sp>
          <p:nvSpPr>
            <p:cNvPr id="5593" name="Rectangle 2"/>
            <p:cNvSpPr/>
            <p:nvPr/>
          </p:nvSpPr>
          <p:spPr>
            <a:xfrm>
              <a:off x="-1" y="0"/>
              <a:ext cx="9132890" cy="6845300"/>
            </a:xfrm>
            <a:prstGeom prst="rect">
              <a:avLst/>
            </a:prstGeom>
            <a:gradFill flip="none" rotWithShape="1">
              <a:gsLst>
                <a:gs pos="0">
                  <a:srgbClr val="000080"/>
                </a:gs>
                <a:gs pos="100000">
                  <a:srgbClr val="000026"/>
                </a:gs>
              </a:gsLst>
              <a:lin ang="0" scaled="0"/>
            </a:gradFill>
            <a:ln w="12700" cap="flat">
              <a:noFill/>
              <a:miter lim="400000"/>
            </a:ln>
            <a:effectLst/>
          </p:spPr>
          <p:txBody>
            <a:bodyPr wrap="square" lIns="45719" tIns="45719" rIns="45719" bIns="45719" numCol="1" anchor="ctr">
              <a:noAutofit/>
            </a:bodyPr>
            <a:lstStyle/>
            <a:p>
              <a:pPr>
                <a:defRPr sz="1000">
                  <a:solidFill>
                    <a:srgbClr val="FFFFFF"/>
                  </a:solidFill>
                </a:defRPr>
              </a:pPr>
              <a:endParaRPr/>
            </a:p>
          </p:txBody>
        </p:sp>
        <p:sp>
          <p:nvSpPr>
            <p:cNvPr id="5594" name="Freeform 3"/>
            <p:cNvSpPr/>
            <p:nvPr/>
          </p:nvSpPr>
          <p:spPr>
            <a:xfrm>
              <a:off x="-1" y="115887"/>
              <a:ext cx="9144002" cy="6611939"/>
            </a:xfrm>
            <a:custGeom>
              <a:avLst/>
              <a:gdLst/>
              <a:ahLst/>
              <a:cxnLst>
                <a:cxn ang="0">
                  <a:pos x="wd2" y="hd2"/>
                </a:cxn>
                <a:cxn ang="5400000">
                  <a:pos x="wd2" y="hd2"/>
                </a:cxn>
                <a:cxn ang="10800000">
                  <a:pos x="wd2" y="hd2"/>
                </a:cxn>
                <a:cxn ang="16200000">
                  <a:pos x="wd2" y="hd2"/>
                </a:cxn>
              </a:cxnLst>
              <a:rect l="0" t="0" r="r" b="b"/>
              <a:pathLst>
                <a:path w="21600" h="21600" extrusionOk="0">
                  <a:moveTo>
                    <a:pt x="21600" y="20169"/>
                  </a:moveTo>
                  <a:lnTo>
                    <a:pt x="4" y="20163"/>
                  </a:lnTo>
                  <a:lnTo>
                    <a:pt x="4" y="20475"/>
                  </a:lnTo>
                  <a:lnTo>
                    <a:pt x="21600" y="20475"/>
                  </a:lnTo>
                  <a:lnTo>
                    <a:pt x="21600" y="20724"/>
                  </a:lnTo>
                  <a:lnTo>
                    <a:pt x="4" y="20729"/>
                  </a:lnTo>
                  <a:lnTo>
                    <a:pt x="4" y="21035"/>
                  </a:lnTo>
                  <a:lnTo>
                    <a:pt x="21600" y="21035"/>
                  </a:lnTo>
                  <a:lnTo>
                    <a:pt x="21600" y="21289"/>
                  </a:lnTo>
                  <a:lnTo>
                    <a:pt x="4" y="21284"/>
                  </a:lnTo>
                  <a:lnTo>
                    <a:pt x="4" y="21600"/>
                  </a:lnTo>
                  <a:lnTo>
                    <a:pt x="21600" y="21600"/>
                  </a:lnTo>
                  <a:lnTo>
                    <a:pt x="21600" y="0"/>
                  </a:lnTo>
                  <a:lnTo>
                    <a:pt x="4" y="0"/>
                  </a:lnTo>
                  <a:lnTo>
                    <a:pt x="4" y="316"/>
                  </a:lnTo>
                  <a:lnTo>
                    <a:pt x="21600" y="311"/>
                  </a:lnTo>
                  <a:lnTo>
                    <a:pt x="21600" y="560"/>
                  </a:lnTo>
                  <a:lnTo>
                    <a:pt x="4" y="560"/>
                  </a:lnTo>
                  <a:lnTo>
                    <a:pt x="4" y="871"/>
                  </a:lnTo>
                  <a:lnTo>
                    <a:pt x="21600" y="876"/>
                  </a:lnTo>
                  <a:lnTo>
                    <a:pt x="21600" y="1120"/>
                  </a:lnTo>
                  <a:lnTo>
                    <a:pt x="4" y="1120"/>
                  </a:lnTo>
                  <a:lnTo>
                    <a:pt x="4" y="1431"/>
                  </a:lnTo>
                  <a:lnTo>
                    <a:pt x="21600" y="1437"/>
                  </a:lnTo>
                  <a:lnTo>
                    <a:pt x="21600" y="1680"/>
                  </a:lnTo>
                  <a:lnTo>
                    <a:pt x="4" y="1680"/>
                  </a:lnTo>
                  <a:lnTo>
                    <a:pt x="4" y="1991"/>
                  </a:lnTo>
                  <a:lnTo>
                    <a:pt x="21600" y="1991"/>
                  </a:lnTo>
                  <a:lnTo>
                    <a:pt x="21600" y="2240"/>
                  </a:lnTo>
                  <a:lnTo>
                    <a:pt x="4" y="2240"/>
                  </a:lnTo>
                  <a:lnTo>
                    <a:pt x="4" y="2552"/>
                  </a:lnTo>
                  <a:lnTo>
                    <a:pt x="21600" y="2557"/>
                  </a:lnTo>
                  <a:lnTo>
                    <a:pt x="21600" y="2800"/>
                  </a:lnTo>
                  <a:lnTo>
                    <a:pt x="4" y="2800"/>
                  </a:lnTo>
                  <a:lnTo>
                    <a:pt x="4" y="3112"/>
                  </a:lnTo>
                  <a:lnTo>
                    <a:pt x="21600" y="3112"/>
                  </a:lnTo>
                  <a:lnTo>
                    <a:pt x="21600" y="3361"/>
                  </a:lnTo>
                  <a:lnTo>
                    <a:pt x="4" y="3361"/>
                  </a:lnTo>
                  <a:lnTo>
                    <a:pt x="4" y="3672"/>
                  </a:lnTo>
                  <a:lnTo>
                    <a:pt x="21600" y="3677"/>
                  </a:lnTo>
                  <a:lnTo>
                    <a:pt x="21600" y="3921"/>
                  </a:lnTo>
                  <a:lnTo>
                    <a:pt x="4" y="3921"/>
                  </a:lnTo>
                  <a:lnTo>
                    <a:pt x="4" y="4232"/>
                  </a:lnTo>
                  <a:lnTo>
                    <a:pt x="21600" y="4237"/>
                  </a:lnTo>
                  <a:lnTo>
                    <a:pt x="21600" y="4486"/>
                  </a:lnTo>
                  <a:lnTo>
                    <a:pt x="4" y="4481"/>
                  </a:lnTo>
                  <a:lnTo>
                    <a:pt x="4" y="4797"/>
                  </a:lnTo>
                  <a:lnTo>
                    <a:pt x="21600" y="4797"/>
                  </a:lnTo>
                  <a:lnTo>
                    <a:pt x="21600" y="5046"/>
                  </a:lnTo>
                  <a:lnTo>
                    <a:pt x="4" y="5041"/>
                  </a:lnTo>
                  <a:lnTo>
                    <a:pt x="4" y="5352"/>
                  </a:lnTo>
                  <a:lnTo>
                    <a:pt x="21600" y="5357"/>
                  </a:lnTo>
                  <a:lnTo>
                    <a:pt x="21600" y="5601"/>
                  </a:lnTo>
                  <a:lnTo>
                    <a:pt x="4" y="5601"/>
                  </a:lnTo>
                  <a:lnTo>
                    <a:pt x="4" y="5912"/>
                  </a:lnTo>
                  <a:lnTo>
                    <a:pt x="21600" y="5912"/>
                  </a:lnTo>
                  <a:lnTo>
                    <a:pt x="21600" y="6161"/>
                  </a:lnTo>
                  <a:lnTo>
                    <a:pt x="4" y="6161"/>
                  </a:lnTo>
                  <a:lnTo>
                    <a:pt x="4" y="6472"/>
                  </a:lnTo>
                  <a:lnTo>
                    <a:pt x="21600" y="6472"/>
                  </a:lnTo>
                  <a:lnTo>
                    <a:pt x="21600" y="6721"/>
                  </a:lnTo>
                  <a:lnTo>
                    <a:pt x="4" y="6726"/>
                  </a:lnTo>
                  <a:lnTo>
                    <a:pt x="4" y="7038"/>
                  </a:lnTo>
                  <a:lnTo>
                    <a:pt x="21600" y="7032"/>
                  </a:lnTo>
                  <a:lnTo>
                    <a:pt x="21600" y="7281"/>
                  </a:lnTo>
                  <a:lnTo>
                    <a:pt x="4" y="7281"/>
                  </a:lnTo>
                  <a:lnTo>
                    <a:pt x="4" y="7598"/>
                  </a:lnTo>
                  <a:lnTo>
                    <a:pt x="21600" y="7592"/>
                  </a:lnTo>
                  <a:lnTo>
                    <a:pt x="21600" y="7841"/>
                  </a:lnTo>
                  <a:lnTo>
                    <a:pt x="4" y="7841"/>
                  </a:lnTo>
                  <a:lnTo>
                    <a:pt x="4" y="8153"/>
                  </a:lnTo>
                  <a:lnTo>
                    <a:pt x="21600" y="8153"/>
                  </a:lnTo>
                  <a:lnTo>
                    <a:pt x="21600" y="8401"/>
                  </a:lnTo>
                  <a:lnTo>
                    <a:pt x="4" y="8401"/>
                  </a:lnTo>
                  <a:lnTo>
                    <a:pt x="4" y="8713"/>
                  </a:lnTo>
                  <a:lnTo>
                    <a:pt x="21600" y="8718"/>
                  </a:lnTo>
                  <a:lnTo>
                    <a:pt x="21600" y="8962"/>
                  </a:lnTo>
                  <a:lnTo>
                    <a:pt x="4" y="8962"/>
                  </a:lnTo>
                  <a:lnTo>
                    <a:pt x="4" y="9278"/>
                  </a:lnTo>
                  <a:lnTo>
                    <a:pt x="21600" y="9278"/>
                  </a:lnTo>
                  <a:lnTo>
                    <a:pt x="21600" y="9522"/>
                  </a:lnTo>
                  <a:lnTo>
                    <a:pt x="4" y="9522"/>
                  </a:lnTo>
                  <a:lnTo>
                    <a:pt x="4" y="9833"/>
                  </a:lnTo>
                  <a:lnTo>
                    <a:pt x="21600" y="9833"/>
                  </a:lnTo>
                  <a:lnTo>
                    <a:pt x="21600" y="10082"/>
                  </a:lnTo>
                  <a:lnTo>
                    <a:pt x="4" y="10082"/>
                  </a:lnTo>
                  <a:lnTo>
                    <a:pt x="4" y="10398"/>
                  </a:lnTo>
                  <a:lnTo>
                    <a:pt x="21600" y="10393"/>
                  </a:lnTo>
                  <a:lnTo>
                    <a:pt x="21600" y="10642"/>
                  </a:lnTo>
                  <a:lnTo>
                    <a:pt x="4" y="10642"/>
                  </a:lnTo>
                  <a:lnTo>
                    <a:pt x="4" y="10958"/>
                  </a:lnTo>
                  <a:lnTo>
                    <a:pt x="21600" y="10953"/>
                  </a:lnTo>
                  <a:lnTo>
                    <a:pt x="21600" y="11207"/>
                  </a:lnTo>
                  <a:lnTo>
                    <a:pt x="4" y="11202"/>
                  </a:lnTo>
                  <a:lnTo>
                    <a:pt x="4" y="11513"/>
                  </a:lnTo>
                  <a:lnTo>
                    <a:pt x="21600" y="11513"/>
                  </a:lnTo>
                  <a:lnTo>
                    <a:pt x="21600" y="11762"/>
                  </a:lnTo>
                  <a:lnTo>
                    <a:pt x="4" y="11762"/>
                  </a:lnTo>
                  <a:lnTo>
                    <a:pt x="4" y="12073"/>
                  </a:lnTo>
                  <a:lnTo>
                    <a:pt x="21600" y="12073"/>
                  </a:lnTo>
                  <a:lnTo>
                    <a:pt x="21600" y="12322"/>
                  </a:lnTo>
                  <a:lnTo>
                    <a:pt x="4" y="12322"/>
                  </a:lnTo>
                  <a:lnTo>
                    <a:pt x="4" y="12638"/>
                  </a:lnTo>
                  <a:lnTo>
                    <a:pt x="21600" y="12633"/>
                  </a:lnTo>
                  <a:lnTo>
                    <a:pt x="21600" y="12882"/>
                  </a:lnTo>
                  <a:lnTo>
                    <a:pt x="4" y="12882"/>
                  </a:lnTo>
                  <a:lnTo>
                    <a:pt x="4" y="13199"/>
                  </a:lnTo>
                  <a:lnTo>
                    <a:pt x="21600" y="13199"/>
                  </a:lnTo>
                  <a:lnTo>
                    <a:pt x="21600" y="13442"/>
                  </a:lnTo>
                  <a:lnTo>
                    <a:pt x="4" y="13442"/>
                  </a:lnTo>
                  <a:lnTo>
                    <a:pt x="4" y="13753"/>
                  </a:lnTo>
                  <a:lnTo>
                    <a:pt x="21600" y="13753"/>
                  </a:lnTo>
                  <a:lnTo>
                    <a:pt x="21600" y="14002"/>
                  </a:lnTo>
                  <a:lnTo>
                    <a:pt x="4" y="14002"/>
                  </a:lnTo>
                  <a:lnTo>
                    <a:pt x="4" y="14319"/>
                  </a:lnTo>
                  <a:lnTo>
                    <a:pt x="21600" y="14314"/>
                  </a:lnTo>
                  <a:lnTo>
                    <a:pt x="21600" y="14562"/>
                  </a:lnTo>
                  <a:lnTo>
                    <a:pt x="4" y="14562"/>
                  </a:lnTo>
                  <a:lnTo>
                    <a:pt x="4" y="14874"/>
                  </a:lnTo>
                  <a:lnTo>
                    <a:pt x="21600" y="14874"/>
                  </a:lnTo>
                  <a:lnTo>
                    <a:pt x="21600" y="15128"/>
                  </a:lnTo>
                  <a:lnTo>
                    <a:pt x="0" y="15128"/>
                  </a:lnTo>
                  <a:lnTo>
                    <a:pt x="4" y="15439"/>
                  </a:lnTo>
                  <a:lnTo>
                    <a:pt x="21600" y="15434"/>
                  </a:lnTo>
                  <a:lnTo>
                    <a:pt x="21600" y="15683"/>
                  </a:lnTo>
                  <a:lnTo>
                    <a:pt x="4" y="15683"/>
                  </a:lnTo>
                  <a:lnTo>
                    <a:pt x="4" y="15994"/>
                  </a:lnTo>
                  <a:lnTo>
                    <a:pt x="21600" y="15994"/>
                  </a:lnTo>
                  <a:lnTo>
                    <a:pt x="21600" y="16243"/>
                  </a:lnTo>
                  <a:lnTo>
                    <a:pt x="4" y="16243"/>
                  </a:lnTo>
                  <a:lnTo>
                    <a:pt x="4" y="16554"/>
                  </a:lnTo>
                  <a:lnTo>
                    <a:pt x="21600" y="16554"/>
                  </a:lnTo>
                  <a:lnTo>
                    <a:pt x="21600" y="16803"/>
                  </a:lnTo>
                  <a:lnTo>
                    <a:pt x="4" y="16803"/>
                  </a:lnTo>
                  <a:lnTo>
                    <a:pt x="4" y="17119"/>
                  </a:lnTo>
                  <a:lnTo>
                    <a:pt x="21600" y="17114"/>
                  </a:lnTo>
                  <a:lnTo>
                    <a:pt x="21600" y="17363"/>
                  </a:lnTo>
                  <a:lnTo>
                    <a:pt x="4" y="17363"/>
                  </a:lnTo>
                  <a:lnTo>
                    <a:pt x="4" y="17674"/>
                  </a:lnTo>
                  <a:lnTo>
                    <a:pt x="21600" y="17679"/>
                  </a:lnTo>
                  <a:lnTo>
                    <a:pt x="21600" y="17928"/>
                  </a:lnTo>
                  <a:lnTo>
                    <a:pt x="4" y="17923"/>
                  </a:lnTo>
                  <a:lnTo>
                    <a:pt x="4" y="18239"/>
                  </a:lnTo>
                  <a:lnTo>
                    <a:pt x="21600" y="18234"/>
                  </a:lnTo>
                  <a:lnTo>
                    <a:pt x="21600" y="18488"/>
                  </a:lnTo>
                  <a:lnTo>
                    <a:pt x="4" y="18488"/>
                  </a:lnTo>
                  <a:lnTo>
                    <a:pt x="4" y="18794"/>
                  </a:lnTo>
                  <a:lnTo>
                    <a:pt x="21600" y="18800"/>
                  </a:lnTo>
                  <a:lnTo>
                    <a:pt x="21600" y="19048"/>
                  </a:lnTo>
                  <a:lnTo>
                    <a:pt x="4" y="19043"/>
                  </a:lnTo>
                  <a:lnTo>
                    <a:pt x="4" y="19360"/>
                  </a:lnTo>
                  <a:lnTo>
                    <a:pt x="21600" y="19360"/>
                  </a:lnTo>
                  <a:lnTo>
                    <a:pt x="21600" y="19609"/>
                  </a:lnTo>
                  <a:lnTo>
                    <a:pt x="4" y="19609"/>
                  </a:lnTo>
                  <a:lnTo>
                    <a:pt x="4" y="19920"/>
                  </a:lnTo>
                  <a:lnTo>
                    <a:pt x="21600" y="19920"/>
                  </a:lnTo>
                  <a:lnTo>
                    <a:pt x="21600" y="20169"/>
                  </a:lnTo>
                </a:path>
              </a:pathLst>
            </a:custGeom>
            <a:no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grpSp>
      <p:sp>
        <p:nvSpPr>
          <p:cNvPr id="5596" name="Title Text"/>
          <p:cNvSpPr txBox="1">
            <a:spLocks noGrp="1"/>
          </p:cNvSpPr>
          <p:nvPr>
            <p:ph type="title"/>
          </p:nvPr>
        </p:nvSpPr>
        <p:spPr>
          <a:xfrm>
            <a:off x="685800" y="2130425"/>
            <a:ext cx="7772400" cy="1470025"/>
          </a:xfrm>
          <a:prstGeom prst="rect">
            <a:avLst/>
          </a:prstGeom>
        </p:spPr>
        <p:txBody>
          <a:bodyPr lIns="44450" tIns="44450" rIns="44450" bIns="44450"/>
          <a:lstStyle>
            <a:lvl1pPr>
              <a:defRPr>
                <a:solidFill>
                  <a:srgbClr val="FFFF00"/>
                </a:solidFill>
              </a:defRPr>
            </a:lvl1pPr>
          </a:lstStyle>
          <a:p>
            <a:pPr>
              <a:defRPr>
                <a:effectLst/>
              </a:defRPr>
            </a:pPr>
            <a:r>
              <a:t>Title Text</a:t>
            </a:r>
          </a:p>
        </p:txBody>
      </p:sp>
      <p:sp>
        <p:nvSpPr>
          <p:cNvPr id="5597" name="Body Level One…"/>
          <p:cNvSpPr txBox="1">
            <a:spLocks noGrp="1"/>
          </p:cNvSpPr>
          <p:nvPr>
            <p:ph type="body" sz="quarter" idx="1"/>
          </p:nvPr>
        </p:nvSpPr>
        <p:spPr>
          <a:xfrm>
            <a:off x="1371600" y="3886200"/>
            <a:ext cx="6400800" cy="1752600"/>
          </a:xfrm>
          <a:prstGeom prst="rect">
            <a:avLst/>
          </a:prstGeom>
        </p:spPr>
        <p:txBody>
          <a:bodyPr lIns="44450" tIns="44450" rIns="44450" bIns="44450"/>
          <a:lstStyle>
            <a:lvl1pPr marL="0" indent="0" algn="ctr">
              <a:buClrTx/>
              <a:buSzTx/>
              <a:buNone/>
            </a:lvl1pPr>
            <a:lvl2pPr marL="0" indent="457200" algn="ctr">
              <a:buClrTx/>
              <a:buSzTx/>
              <a:buNone/>
            </a:lvl2pPr>
            <a:lvl3pPr marL="0" indent="914400" algn="ctr">
              <a:buClrTx/>
              <a:buSzTx/>
              <a:buNone/>
            </a:lvl3pPr>
            <a:lvl4pPr marL="0" indent="1371600" algn="ctr">
              <a:buClrTx/>
              <a:buSzTx/>
              <a:buNone/>
            </a:lvl4pPr>
            <a:lvl5pPr marL="0" indent="1828800" algn="ctr">
              <a:buClrTx/>
              <a:buSzTx/>
              <a:buNone/>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5598" name="Slide Number"/>
          <p:cNvSpPr txBox="1">
            <a:spLocks noGrp="1"/>
          </p:cNvSpPr>
          <p:nvPr>
            <p:ph type="sldNum" sz="quarter" idx="2"/>
          </p:nvPr>
        </p:nvSpPr>
        <p:spPr>
          <a:xfrm>
            <a:off x="4419600" y="6356350"/>
            <a:ext cx="2133600" cy="368300"/>
          </a:xfrm>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474503291"/>
      </p:ext>
    </p:extLst>
  </p:cSld>
  <p:clrMapOvr>
    <a:masterClrMapping/>
  </p:clrMapOvr>
  <p:transition spd="med"/>
</p:sldLayout>
</file>

<file path=ppt/slideLayouts/slideLayout4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59">
            <a:extLst>
              <a:ext uri="{FF2B5EF4-FFF2-40B4-BE49-F238E27FC236}">
                <a16:creationId xmlns:a16="http://schemas.microsoft.com/office/drawing/2014/main" id="{B5DB78BD-79F8-EE4B-AAF2-60F606C307F4}"/>
              </a:ext>
            </a:extLst>
          </p:cNvPr>
          <p:cNvSpPr>
            <a:spLocks noGrp="1" noChangeArrowheads="1"/>
          </p:cNvSpPr>
          <p:nvPr>
            <p:ph type="dt" sz="half" idx="10"/>
          </p:nvPr>
        </p:nvSpPr>
        <p:spPr>
          <a:ln/>
        </p:spPr>
        <p:txBody>
          <a:bodyPr/>
          <a:lstStyle>
            <a:lvl1pPr>
              <a:defRPr/>
            </a:lvl1pPr>
          </a:lstStyle>
          <a:p>
            <a:pPr>
              <a:defRPr/>
            </a:pPr>
            <a:endParaRPr lang="en-US"/>
          </a:p>
        </p:txBody>
      </p:sp>
      <p:sp>
        <p:nvSpPr>
          <p:cNvPr id="8" name="Rectangle 60">
            <a:extLst>
              <a:ext uri="{FF2B5EF4-FFF2-40B4-BE49-F238E27FC236}">
                <a16:creationId xmlns:a16="http://schemas.microsoft.com/office/drawing/2014/main" id="{F5D8CD36-0D0F-E241-9516-D9F578173C7C}"/>
              </a:ext>
            </a:extLst>
          </p:cNvPr>
          <p:cNvSpPr>
            <a:spLocks noGrp="1" noChangeArrowheads="1"/>
          </p:cNvSpPr>
          <p:nvPr>
            <p:ph type="ftr" sz="quarter" idx="11"/>
          </p:nvPr>
        </p:nvSpPr>
        <p:spPr>
          <a:ln/>
        </p:spPr>
        <p:txBody>
          <a:bodyPr/>
          <a:lstStyle>
            <a:lvl1pPr>
              <a:defRPr/>
            </a:lvl1pPr>
          </a:lstStyle>
          <a:p>
            <a:pPr>
              <a:defRPr/>
            </a:pPr>
            <a:endParaRPr lang="en-US"/>
          </a:p>
        </p:txBody>
      </p:sp>
      <p:sp>
        <p:nvSpPr>
          <p:cNvPr id="9" name="Rectangle 61">
            <a:extLst>
              <a:ext uri="{FF2B5EF4-FFF2-40B4-BE49-F238E27FC236}">
                <a16:creationId xmlns:a16="http://schemas.microsoft.com/office/drawing/2014/main" id="{DE3AD368-231D-E746-8095-E1618D4AA7BA}"/>
              </a:ext>
            </a:extLst>
          </p:cNvPr>
          <p:cNvSpPr>
            <a:spLocks noGrp="1" noChangeArrowheads="1"/>
          </p:cNvSpPr>
          <p:nvPr>
            <p:ph type="sldNum" sz="quarter" idx="12"/>
          </p:nvPr>
        </p:nvSpPr>
        <p:spPr>
          <a:ln/>
        </p:spPr>
        <p:txBody>
          <a:bodyPr/>
          <a:lstStyle>
            <a:lvl1pPr>
              <a:defRPr/>
            </a:lvl1pPr>
          </a:lstStyle>
          <a:p>
            <a:fld id="{AC26F282-F868-BA44-AA3C-BDFFA1F658AF}" type="slidenum">
              <a:rPr lang="en-US" altLang="en-US"/>
              <a:pPr/>
              <a:t>‹#›</a:t>
            </a:fld>
            <a:endParaRPr lang="en-US" altLang="en-US"/>
          </a:p>
        </p:txBody>
      </p:sp>
    </p:spTree>
    <p:extLst>
      <p:ext uri="{BB962C8B-B14F-4D97-AF65-F5344CB8AC3E}">
        <p14:creationId xmlns:p14="http://schemas.microsoft.com/office/powerpoint/2010/main" val="169284894"/>
      </p:ext>
    </p:extLst>
  </p:cSld>
  <p:clrMapOvr>
    <a:masterClrMapping/>
  </p:clrMapOvr>
</p:sldLayout>
</file>

<file path=ppt/slideLayouts/slideLayout490.xml><?xml version="1.0" encoding="utf-8"?>
<p:sldLayout xmlns:a="http://schemas.openxmlformats.org/drawingml/2006/main" xmlns:r="http://schemas.openxmlformats.org/officeDocument/2006/relationships" xmlns:p="http://schemas.openxmlformats.org/presentationml/2006/main" type="tx">
  <p:cSld name="23_Title and Content">
    <p:spTree>
      <p:nvGrpSpPr>
        <p:cNvPr id="1" name=""/>
        <p:cNvGrpSpPr/>
        <p:nvPr/>
      </p:nvGrpSpPr>
      <p:grpSpPr>
        <a:xfrm>
          <a:off x="0" y="0"/>
          <a:ext cx="0" cy="0"/>
          <a:chOff x="0" y="0"/>
          <a:chExt cx="0" cy="0"/>
        </a:xfrm>
      </p:grpSpPr>
      <p:sp>
        <p:nvSpPr>
          <p:cNvPr id="5605" name="Title Text"/>
          <p:cNvSpPr txBox="1">
            <a:spLocks noGrp="1"/>
          </p:cNvSpPr>
          <p:nvPr>
            <p:ph type="title"/>
          </p:nvPr>
        </p:nvSpPr>
        <p:spPr>
          <a:xfrm>
            <a:off x="457200" y="277817"/>
            <a:ext cx="8229600" cy="1139826"/>
          </a:xfrm>
          <a:prstGeom prst="rect">
            <a:avLst/>
          </a:prstGeom>
        </p:spPr>
        <p:txBody>
          <a:bodyPr lIns="45714" tIns="45714" rIns="45714" bIns="45714"/>
          <a:lstStyle/>
          <a:p>
            <a:r>
              <a:t>Title Text</a:t>
            </a:r>
          </a:p>
        </p:txBody>
      </p:sp>
      <p:sp>
        <p:nvSpPr>
          <p:cNvPr id="5606" name="Body Level One…"/>
          <p:cNvSpPr txBox="1">
            <a:spLocks noGrp="1"/>
          </p:cNvSpPr>
          <p:nvPr>
            <p:ph type="body" idx="1"/>
          </p:nvPr>
        </p:nvSpPr>
        <p:spPr>
          <a:xfrm>
            <a:off x="457200" y="1600205"/>
            <a:ext cx="8229600" cy="4530726"/>
          </a:xfrm>
          <a:prstGeom prst="rect">
            <a:avLst/>
          </a:prstGeom>
        </p:spPr>
        <p:txBody>
          <a:bodyPr lIns="45714" tIns="45714" rIns="45714" bIns="45714"/>
          <a:lstStyle>
            <a:lvl1pPr marL="342861" indent="-342861"/>
            <a:lvl2pPr marL="783686" indent="-326537"/>
            <a:lvl3pPr marL="1219066" indent="-304766"/>
            <a:lvl4pPr marL="1737169" indent="-365719"/>
            <a:lvl5pPr marL="2194319" indent="-365719"/>
          </a:lstStyle>
          <a:p>
            <a:r>
              <a:t>Body Level One</a:t>
            </a:r>
          </a:p>
          <a:p>
            <a:pPr lvl="1"/>
            <a:r>
              <a:t>Body Level Two</a:t>
            </a:r>
          </a:p>
          <a:p>
            <a:pPr lvl="2"/>
            <a:r>
              <a:t>Body Level Three</a:t>
            </a:r>
          </a:p>
          <a:p>
            <a:pPr lvl="3"/>
            <a:r>
              <a:t>Body Level Four</a:t>
            </a:r>
          </a:p>
          <a:p>
            <a:pPr lvl="4"/>
            <a:r>
              <a:t>Body Level Five</a:t>
            </a:r>
          </a:p>
        </p:txBody>
      </p:sp>
      <p:sp>
        <p:nvSpPr>
          <p:cNvPr id="5607" name="Slide Number"/>
          <p:cNvSpPr txBox="1">
            <a:spLocks noGrp="1"/>
          </p:cNvSpPr>
          <p:nvPr>
            <p:ph type="sldNum" sz="quarter" idx="2"/>
          </p:nvPr>
        </p:nvSpPr>
        <p:spPr>
          <a:xfrm>
            <a:off x="8441407" y="6248400"/>
            <a:ext cx="245393" cy="226976"/>
          </a:xfrm>
          <a:prstGeom prst="rect">
            <a:avLst/>
          </a:prstGeom>
        </p:spPr>
        <p:txBody>
          <a:bodyPr lIns="45714" tIns="45714" rIns="45714" bIns="45714"/>
          <a:lstStyle/>
          <a:p>
            <a:fld id="{86CB4B4D-7CA3-9044-876B-883B54F8677D}" type="slidenum">
              <a:t>‹#›</a:t>
            </a:fld>
            <a:endParaRPr/>
          </a:p>
        </p:txBody>
      </p:sp>
    </p:spTree>
    <p:extLst>
      <p:ext uri="{BB962C8B-B14F-4D97-AF65-F5344CB8AC3E}">
        <p14:creationId xmlns:p14="http://schemas.microsoft.com/office/powerpoint/2010/main" val="1885598037"/>
      </p:ext>
    </p:extLst>
  </p:cSld>
  <p:clrMapOvr>
    <a:masterClrMapping/>
  </p:clrMapOvr>
  <p:transition spd="med"/>
</p:sldLayout>
</file>

<file path=ppt/slideLayouts/slideLayout491.xml><?xml version="1.0" encoding="utf-8"?>
<p:sldLayout xmlns:a="http://schemas.openxmlformats.org/drawingml/2006/main" xmlns:r="http://schemas.openxmlformats.org/officeDocument/2006/relationships" xmlns:p="http://schemas.openxmlformats.org/presentationml/2006/main" type="tx">
  <p:cSld name="22_Section Header">
    <p:spTree>
      <p:nvGrpSpPr>
        <p:cNvPr id="1" name=""/>
        <p:cNvGrpSpPr/>
        <p:nvPr/>
      </p:nvGrpSpPr>
      <p:grpSpPr>
        <a:xfrm>
          <a:off x="0" y="0"/>
          <a:ext cx="0" cy="0"/>
          <a:chOff x="0" y="0"/>
          <a:chExt cx="0" cy="0"/>
        </a:xfrm>
      </p:grpSpPr>
      <p:sp>
        <p:nvSpPr>
          <p:cNvPr id="5614" name="Title Text"/>
          <p:cNvSpPr txBox="1">
            <a:spLocks noGrp="1"/>
          </p:cNvSpPr>
          <p:nvPr>
            <p:ph type="title"/>
          </p:nvPr>
        </p:nvSpPr>
        <p:spPr>
          <a:xfrm>
            <a:off x="722312" y="4406905"/>
            <a:ext cx="7772401" cy="1362076"/>
          </a:xfrm>
          <a:prstGeom prst="rect">
            <a:avLst/>
          </a:prstGeom>
        </p:spPr>
        <p:txBody>
          <a:bodyPr lIns="45714" tIns="45714" rIns="45714" bIns="45714" anchor="t"/>
          <a:lstStyle>
            <a:lvl1pPr>
              <a:defRPr sz="4000" b="1" cap="all"/>
            </a:lvl1pPr>
          </a:lstStyle>
          <a:p>
            <a:r>
              <a:t>Title Text</a:t>
            </a:r>
          </a:p>
        </p:txBody>
      </p:sp>
      <p:sp>
        <p:nvSpPr>
          <p:cNvPr id="5615" name="Body Level One…"/>
          <p:cNvSpPr txBox="1">
            <a:spLocks noGrp="1"/>
          </p:cNvSpPr>
          <p:nvPr>
            <p:ph type="body" sz="quarter" idx="1"/>
          </p:nvPr>
        </p:nvSpPr>
        <p:spPr>
          <a:xfrm>
            <a:off x="722312" y="2906713"/>
            <a:ext cx="7772401" cy="1500188"/>
          </a:xfrm>
          <a:prstGeom prst="rect">
            <a:avLst/>
          </a:prstGeom>
        </p:spPr>
        <p:txBody>
          <a:bodyPr lIns="45714" tIns="45714" rIns="45714" bIns="45714" anchor="b"/>
          <a:lstStyle>
            <a:lvl1pPr marL="0" indent="0">
              <a:spcBef>
                <a:spcPts val="400"/>
              </a:spcBef>
              <a:buClrTx/>
              <a:buSzTx/>
              <a:buNone/>
              <a:defRPr sz="2000"/>
            </a:lvl1pPr>
            <a:lvl2pPr marL="0" indent="457150">
              <a:spcBef>
                <a:spcPts val="400"/>
              </a:spcBef>
              <a:buClrTx/>
              <a:buSzTx/>
              <a:buNone/>
              <a:defRPr sz="2000"/>
            </a:lvl2pPr>
            <a:lvl3pPr marL="0" indent="914300">
              <a:spcBef>
                <a:spcPts val="400"/>
              </a:spcBef>
              <a:buClrTx/>
              <a:buSzTx/>
              <a:buNone/>
              <a:defRPr sz="2000"/>
            </a:lvl3pPr>
            <a:lvl4pPr marL="0" indent="1371450">
              <a:spcBef>
                <a:spcPts val="400"/>
              </a:spcBef>
              <a:buClrTx/>
              <a:buSzTx/>
              <a:buNone/>
              <a:defRPr sz="2000"/>
            </a:lvl4pPr>
            <a:lvl5pPr marL="0" indent="1828600">
              <a:spcBef>
                <a:spcPts val="400"/>
              </a:spcBef>
              <a:buClrTx/>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5616" name="Slide Number"/>
          <p:cNvSpPr txBox="1">
            <a:spLocks noGrp="1"/>
          </p:cNvSpPr>
          <p:nvPr>
            <p:ph type="sldNum" sz="quarter" idx="2"/>
          </p:nvPr>
        </p:nvSpPr>
        <p:spPr>
          <a:xfrm>
            <a:off x="8441407" y="6248400"/>
            <a:ext cx="245393" cy="226976"/>
          </a:xfrm>
          <a:prstGeom prst="rect">
            <a:avLst/>
          </a:prstGeom>
        </p:spPr>
        <p:txBody>
          <a:bodyPr lIns="45714" tIns="45714" rIns="45714" bIns="45714"/>
          <a:lstStyle/>
          <a:p>
            <a:fld id="{86CB4B4D-7CA3-9044-876B-883B54F8677D}" type="slidenum">
              <a:t>‹#›</a:t>
            </a:fld>
            <a:endParaRPr/>
          </a:p>
        </p:txBody>
      </p:sp>
    </p:spTree>
    <p:extLst>
      <p:ext uri="{BB962C8B-B14F-4D97-AF65-F5344CB8AC3E}">
        <p14:creationId xmlns:p14="http://schemas.microsoft.com/office/powerpoint/2010/main" val="2864769178"/>
      </p:ext>
    </p:extLst>
  </p:cSld>
  <p:clrMapOvr>
    <a:masterClrMapping/>
  </p:clrMapOvr>
  <p:transition spd="med"/>
</p:sldLayout>
</file>

<file path=ppt/slideLayouts/slideLayout492.xml><?xml version="1.0" encoding="utf-8"?>
<p:sldLayout xmlns:a="http://schemas.openxmlformats.org/drawingml/2006/main" xmlns:r="http://schemas.openxmlformats.org/officeDocument/2006/relationships" xmlns:p="http://schemas.openxmlformats.org/presentationml/2006/main" type="tx">
  <p:cSld name="22_Two Content">
    <p:spTree>
      <p:nvGrpSpPr>
        <p:cNvPr id="1" name=""/>
        <p:cNvGrpSpPr/>
        <p:nvPr/>
      </p:nvGrpSpPr>
      <p:grpSpPr>
        <a:xfrm>
          <a:off x="0" y="0"/>
          <a:ext cx="0" cy="0"/>
          <a:chOff x="0" y="0"/>
          <a:chExt cx="0" cy="0"/>
        </a:xfrm>
      </p:grpSpPr>
      <p:sp>
        <p:nvSpPr>
          <p:cNvPr id="5623" name="Title Text"/>
          <p:cNvSpPr txBox="1">
            <a:spLocks noGrp="1"/>
          </p:cNvSpPr>
          <p:nvPr>
            <p:ph type="title"/>
          </p:nvPr>
        </p:nvSpPr>
        <p:spPr>
          <a:xfrm>
            <a:off x="457200" y="277817"/>
            <a:ext cx="8229600" cy="1139826"/>
          </a:xfrm>
          <a:prstGeom prst="rect">
            <a:avLst/>
          </a:prstGeom>
        </p:spPr>
        <p:txBody>
          <a:bodyPr lIns="45714" tIns="45714" rIns="45714" bIns="45714"/>
          <a:lstStyle/>
          <a:p>
            <a:r>
              <a:t>Title Text</a:t>
            </a:r>
          </a:p>
        </p:txBody>
      </p:sp>
      <p:sp>
        <p:nvSpPr>
          <p:cNvPr id="5624" name="Body Level One…"/>
          <p:cNvSpPr txBox="1">
            <a:spLocks noGrp="1"/>
          </p:cNvSpPr>
          <p:nvPr>
            <p:ph type="body" sz="half" idx="1"/>
          </p:nvPr>
        </p:nvSpPr>
        <p:spPr>
          <a:xfrm>
            <a:off x="457200" y="1600205"/>
            <a:ext cx="4038600" cy="4530726"/>
          </a:xfrm>
          <a:prstGeom prst="rect">
            <a:avLst/>
          </a:prstGeom>
        </p:spPr>
        <p:txBody>
          <a:bodyPr lIns="45714" tIns="45714" rIns="45714" bIns="45714"/>
          <a:lstStyle>
            <a:lvl1pPr marL="342861" indent="-342861">
              <a:spcBef>
                <a:spcPts val="600"/>
              </a:spcBef>
              <a:defRPr sz="2800"/>
            </a:lvl1pPr>
            <a:lvl2pPr marL="790488" indent="-333339">
              <a:spcBef>
                <a:spcPts val="600"/>
              </a:spcBef>
              <a:defRPr sz="2800"/>
            </a:lvl2pPr>
            <a:lvl3pPr marL="1234304" indent="-320004">
              <a:spcBef>
                <a:spcPts val="600"/>
              </a:spcBef>
              <a:defRPr sz="2800"/>
            </a:lvl3pPr>
            <a:lvl4pPr marL="1727011" indent="-355561">
              <a:spcBef>
                <a:spcPts val="600"/>
              </a:spcBef>
              <a:defRPr sz="2800"/>
            </a:lvl4pPr>
            <a:lvl5pPr marL="2184161" indent="-355561">
              <a:spcBef>
                <a:spcPts val="600"/>
              </a:spcBef>
              <a:defRPr sz="2800"/>
            </a:lvl5pPr>
          </a:lstStyle>
          <a:p>
            <a:r>
              <a:t>Body Level One</a:t>
            </a:r>
          </a:p>
          <a:p>
            <a:pPr lvl="1"/>
            <a:r>
              <a:t>Body Level Two</a:t>
            </a:r>
          </a:p>
          <a:p>
            <a:pPr lvl="2"/>
            <a:r>
              <a:t>Body Level Three</a:t>
            </a:r>
          </a:p>
          <a:p>
            <a:pPr lvl="3"/>
            <a:r>
              <a:t>Body Level Four</a:t>
            </a:r>
          </a:p>
          <a:p>
            <a:pPr lvl="4"/>
            <a:r>
              <a:t>Body Level Five</a:t>
            </a:r>
          </a:p>
        </p:txBody>
      </p:sp>
      <p:sp>
        <p:nvSpPr>
          <p:cNvPr id="5625" name="Slide Number"/>
          <p:cNvSpPr txBox="1">
            <a:spLocks noGrp="1"/>
          </p:cNvSpPr>
          <p:nvPr>
            <p:ph type="sldNum" sz="quarter" idx="2"/>
          </p:nvPr>
        </p:nvSpPr>
        <p:spPr>
          <a:xfrm>
            <a:off x="8441407" y="6248400"/>
            <a:ext cx="245393" cy="226976"/>
          </a:xfrm>
          <a:prstGeom prst="rect">
            <a:avLst/>
          </a:prstGeom>
        </p:spPr>
        <p:txBody>
          <a:bodyPr lIns="45714" tIns="45714" rIns="45714" bIns="45714"/>
          <a:lstStyle/>
          <a:p>
            <a:fld id="{86CB4B4D-7CA3-9044-876B-883B54F8677D}" type="slidenum">
              <a:t>‹#›</a:t>
            </a:fld>
            <a:endParaRPr/>
          </a:p>
        </p:txBody>
      </p:sp>
    </p:spTree>
    <p:extLst>
      <p:ext uri="{BB962C8B-B14F-4D97-AF65-F5344CB8AC3E}">
        <p14:creationId xmlns:p14="http://schemas.microsoft.com/office/powerpoint/2010/main" val="3086331804"/>
      </p:ext>
    </p:extLst>
  </p:cSld>
  <p:clrMapOvr>
    <a:masterClrMapping/>
  </p:clrMapOvr>
  <p:transition spd="med"/>
</p:sldLayout>
</file>

<file path=ppt/slideLayouts/slideLayout493.xml><?xml version="1.0" encoding="utf-8"?>
<p:sldLayout xmlns:a="http://schemas.openxmlformats.org/drawingml/2006/main" xmlns:r="http://schemas.openxmlformats.org/officeDocument/2006/relationships" xmlns:p="http://schemas.openxmlformats.org/presentationml/2006/main" type="tx">
  <p:cSld name="22_Comparison">
    <p:spTree>
      <p:nvGrpSpPr>
        <p:cNvPr id="1" name=""/>
        <p:cNvGrpSpPr/>
        <p:nvPr/>
      </p:nvGrpSpPr>
      <p:grpSpPr>
        <a:xfrm>
          <a:off x="0" y="0"/>
          <a:ext cx="0" cy="0"/>
          <a:chOff x="0" y="0"/>
          <a:chExt cx="0" cy="0"/>
        </a:xfrm>
      </p:grpSpPr>
      <p:sp>
        <p:nvSpPr>
          <p:cNvPr id="5632" name="Title Text"/>
          <p:cNvSpPr txBox="1">
            <a:spLocks noGrp="1"/>
          </p:cNvSpPr>
          <p:nvPr>
            <p:ph type="title"/>
          </p:nvPr>
        </p:nvSpPr>
        <p:spPr>
          <a:xfrm>
            <a:off x="457200" y="274638"/>
            <a:ext cx="8229600" cy="1143001"/>
          </a:xfrm>
          <a:prstGeom prst="rect">
            <a:avLst/>
          </a:prstGeom>
        </p:spPr>
        <p:txBody>
          <a:bodyPr lIns="45714" tIns="45714" rIns="45714" bIns="45714"/>
          <a:lstStyle/>
          <a:p>
            <a:r>
              <a:t>Title Text</a:t>
            </a:r>
          </a:p>
        </p:txBody>
      </p:sp>
      <p:sp>
        <p:nvSpPr>
          <p:cNvPr id="5633" name="Body Level One…"/>
          <p:cNvSpPr txBox="1">
            <a:spLocks noGrp="1"/>
          </p:cNvSpPr>
          <p:nvPr>
            <p:ph type="body" sz="quarter" idx="1"/>
          </p:nvPr>
        </p:nvSpPr>
        <p:spPr>
          <a:xfrm>
            <a:off x="457200" y="1535112"/>
            <a:ext cx="4040188" cy="639763"/>
          </a:xfrm>
          <a:prstGeom prst="rect">
            <a:avLst/>
          </a:prstGeom>
        </p:spPr>
        <p:txBody>
          <a:bodyPr lIns="45714" tIns="45714" rIns="45714" bIns="45714" anchor="b"/>
          <a:lstStyle>
            <a:lvl1pPr marL="0" indent="0">
              <a:spcBef>
                <a:spcPts val="500"/>
              </a:spcBef>
              <a:buClrTx/>
              <a:buSzTx/>
              <a:buNone/>
              <a:defRPr sz="2400" b="1"/>
            </a:lvl1pPr>
            <a:lvl2pPr marL="0" indent="457150">
              <a:spcBef>
                <a:spcPts val="500"/>
              </a:spcBef>
              <a:buClrTx/>
              <a:buSzTx/>
              <a:buNone/>
              <a:defRPr sz="2400" b="1"/>
            </a:lvl2pPr>
            <a:lvl3pPr marL="0" indent="914300">
              <a:spcBef>
                <a:spcPts val="500"/>
              </a:spcBef>
              <a:buClrTx/>
              <a:buSzTx/>
              <a:buNone/>
              <a:defRPr sz="2400" b="1"/>
            </a:lvl3pPr>
            <a:lvl4pPr marL="0" indent="1371450">
              <a:spcBef>
                <a:spcPts val="500"/>
              </a:spcBef>
              <a:buClrTx/>
              <a:buSzTx/>
              <a:buNone/>
              <a:defRPr sz="2400" b="1"/>
            </a:lvl4pPr>
            <a:lvl5pPr marL="0" indent="1828600">
              <a:spcBef>
                <a:spcPts val="500"/>
              </a:spcBef>
              <a:buClrTx/>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5634" name="Text Placeholder 4"/>
          <p:cNvSpPr>
            <a:spLocks noGrp="1"/>
          </p:cNvSpPr>
          <p:nvPr>
            <p:ph type="body" sz="quarter" idx="21"/>
          </p:nvPr>
        </p:nvSpPr>
        <p:spPr>
          <a:xfrm>
            <a:off x="4645030" y="1535112"/>
            <a:ext cx="4041776" cy="639763"/>
          </a:xfrm>
          <a:prstGeom prst="rect">
            <a:avLst/>
          </a:prstGeom>
        </p:spPr>
        <p:txBody>
          <a:bodyPr lIns="45714" tIns="45714" rIns="45714" bIns="45714" anchor="b"/>
          <a:lstStyle/>
          <a:p>
            <a:pPr marL="0" indent="0">
              <a:spcBef>
                <a:spcPts val="500"/>
              </a:spcBef>
              <a:buClrTx/>
              <a:buSzTx/>
              <a:buNone/>
              <a:defRPr sz="2400" b="1"/>
            </a:pPr>
            <a:endParaRPr/>
          </a:p>
        </p:txBody>
      </p:sp>
      <p:sp>
        <p:nvSpPr>
          <p:cNvPr id="5635" name="Slide Number"/>
          <p:cNvSpPr txBox="1">
            <a:spLocks noGrp="1"/>
          </p:cNvSpPr>
          <p:nvPr>
            <p:ph type="sldNum" sz="quarter" idx="2"/>
          </p:nvPr>
        </p:nvSpPr>
        <p:spPr>
          <a:xfrm>
            <a:off x="8441407" y="6248400"/>
            <a:ext cx="245393" cy="226976"/>
          </a:xfrm>
          <a:prstGeom prst="rect">
            <a:avLst/>
          </a:prstGeom>
        </p:spPr>
        <p:txBody>
          <a:bodyPr lIns="45714" tIns="45714" rIns="45714" bIns="45714"/>
          <a:lstStyle/>
          <a:p>
            <a:fld id="{86CB4B4D-7CA3-9044-876B-883B54F8677D}" type="slidenum">
              <a:t>‹#›</a:t>
            </a:fld>
            <a:endParaRPr/>
          </a:p>
        </p:txBody>
      </p:sp>
    </p:spTree>
    <p:extLst>
      <p:ext uri="{BB962C8B-B14F-4D97-AF65-F5344CB8AC3E}">
        <p14:creationId xmlns:p14="http://schemas.microsoft.com/office/powerpoint/2010/main" val="126450676"/>
      </p:ext>
    </p:extLst>
  </p:cSld>
  <p:clrMapOvr>
    <a:masterClrMapping/>
  </p:clrMapOvr>
  <p:transition spd="med"/>
</p:sldLayout>
</file>

<file path=ppt/slideLayouts/slideLayout494.xml><?xml version="1.0" encoding="utf-8"?>
<p:sldLayout xmlns:a="http://schemas.openxmlformats.org/drawingml/2006/main" xmlns:r="http://schemas.openxmlformats.org/officeDocument/2006/relationships" xmlns:p="http://schemas.openxmlformats.org/presentationml/2006/main" type="tx">
  <p:cSld name="22_Title Only">
    <p:spTree>
      <p:nvGrpSpPr>
        <p:cNvPr id="1" name=""/>
        <p:cNvGrpSpPr/>
        <p:nvPr/>
      </p:nvGrpSpPr>
      <p:grpSpPr>
        <a:xfrm>
          <a:off x="0" y="0"/>
          <a:ext cx="0" cy="0"/>
          <a:chOff x="0" y="0"/>
          <a:chExt cx="0" cy="0"/>
        </a:xfrm>
      </p:grpSpPr>
      <p:sp>
        <p:nvSpPr>
          <p:cNvPr id="5642" name="Title Text"/>
          <p:cNvSpPr txBox="1">
            <a:spLocks noGrp="1"/>
          </p:cNvSpPr>
          <p:nvPr>
            <p:ph type="title"/>
          </p:nvPr>
        </p:nvSpPr>
        <p:spPr>
          <a:xfrm>
            <a:off x="457200" y="277817"/>
            <a:ext cx="8229600" cy="1139826"/>
          </a:xfrm>
          <a:prstGeom prst="rect">
            <a:avLst/>
          </a:prstGeom>
        </p:spPr>
        <p:txBody>
          <a:bodyPr lIns="45714" tIns="45714" rIns="45714" bIns="45714"/>
          <a:lstStyle/>
          <a:p>
            <a:r>
              <a:t>Title Text</a:t>
            </a:r>
          </a:p>
        </p:txBody>
      </p:sp>
      <p:sp>
        <p:nvSpPr>
          <p:cNvPr id="5643" name="Slide Number"/>
          <p:cNvSpPr txBox="1">
            <a:spLocks noGrp="1"/>
          </p:cNvSpPr>
          <p:nvPr>
            <p:ph type="sldNum" sz="quarter" idx="2"/>
          </p:nvPr>
        </p:nvSpPr>
        <p:spPr>
          <a:xfrm>
            <a:off x="8441407" y="6248400"/>
            <a:ext cx="245393" cy="226976"/>
          </a:xfrm>
          <a:prstGeom prst="rect">
            <a:avLst/>
          </a:prstGeom>
        </p:spPr>
        <p:txBody>
          <a:bodyPr lIns="45714" tIns="45714" rIns="45714" bIns="45714"/>
          <a:lstStyle/>
          <a:p>
            <a:fld id="{86CB4B4D-7CA3-9044-876B-883B54F8677D}" type="slidenum">
              <a:t>‹#›</a:t>
            </a:fld>
            <a:endParaRPr/>
          </a:p>
        </p:txBody>
      </p:sp>
    </p:spTree>
    <p:extLst>
      <p:ext uri="{BB962C8B-B14F-4D97-AF65-F5344CB8AC3E}">
        <p14:creationId xmlns:p14="http://schemas.microsoft.com/office/powerpoint/2010/main" val="2339351835"/>
      </p:ext>
    </p:extLst>
  </p:cSld>
  <p:clrMapOvr>
    <a:masterClrMapping/>
  </p:clrMapOvr>
  <p:transition spd="med"/>
</p:sldLayout>
</file>

<file path=ppt/slideLayouts/slideLayout495.xml><?xml version="1.0" encoding="utf-8"?>
<p:sldLayout xmlns:a="http://schemas.openxmlformats.org/drawingml/2006/main" xmlns:r="http://schemas.openxmlformats.org/officeDocument/2006/relationships" xmlns:p="http://schemas.openxmlformats.org/presentationml/2006/main" type="tx">
  <p:cSld name="24_Blank">
    <p:spTree>
      <p:nvGrpSpPr>
        <p:cNvPr id="1" name=""/>
        <p:cNvGrpSpPr/>
        <p:nvPr/>
      </p:nvGrpSpPr>
      <p:grpSpPr>
        <a:xfrm>
          <a:off x="0" y="0"/>
          <a:ext cx="0" cy="0"/>
          <a:chOff x="0" y="0"/>
          <a:chExt cx="0" cy="0"/>
        </a:xfrm>
      </p:grpSpPr>
      <p:sp>
        <p:nvSpPr>
          <p:cNvPr id="5650" name="Slide Number"/>
          <p:cNvSpPr txBox="1">
            <a:spLocks noGrp="1"/>
          </p:cNvSpPr>
          <p:nvPr>
            <p:ph type="sldNum" sz="quarter" idx="2"/>
          </p:nvPr>
        </p:nvSpPr>
        <p:spPr>
          <a:xfrm>
            <a:off x="8441407" y="6248400"/>
            <a:ext cx="245393" cy="226976"/>
          </a:xfrm>
          <a:prstGeom prst="rect">
            <a:avLst/>
          </a:prstGeom>
        </p:spPr>
        <p:txBody>
          <a:bodyPr lIns="45714" tIns="45714" rIns="45714" bIns="45714"/>
          <a:lstStyle/>
          <a:p>
            <a:fld id="{86CB4B4D-7CA3-9044-876B-883B54F8677D}" type="slidenum">
              <a:t>‹#›</a:t>
            </a:fld>
            <a:endParaRPr/>
          </a:p>
        </p:txBody>
      </p:sp>
    </p:spTree>
    <p:extLst>
      <p:ext uri="{BB962C8B-B14F-4D97-AF65-F5344CB8AC3E}">
        <p14:creationId xmlns:p14="http://schemas.microsoft.com/office/powerpoint/2010/main" val="2192033202"/>
      </p:ext>
    </p:extLst>
  </p:cSld>
  <p:clrMapOvr>
    <a:masterClrMapping/>
  </p:clrMapOvr>
  <p:transition spd="med"/>
</p:sldLayout>
</file>

<file path=ppt/slideLayouts/slideLayout496.xml><?xml version="1.0" encoding="utf-8"?>
<p:sldLayout xmlns:a="http://schemas.openxmlformats.org/drawingml/2006/main" xmlns:r="http://schemas.openxmlformats.org/officeDocument/2006/relationships" xmlns:p="http://schemas.openxmlformats.org/presentationml/2006/main" type="tx">
  <p:cSld name="22_Content with Caption">
    <p:spTree>
      <p:nvGrpSpPr>
        <p:cNvPr id="1" name=""/>
        <p:cNvGrpSpPr/>
        <p:nvPr/>
      </p:nvGrpSpPr>
      <p:grpSpPr>
        <a:xfrm>
          <a:off x="0" y="0"/>
          <a:ext cx="0" cy="0"/>
          <a:chOff x="0" y="0"/>
          <a:chExt cx="0" cy="0"/>
        </a:xfrm>
      </p:grpSpPr>
      <p:sp>
        <p:nvSpPr>
          <p:cNvPr id="5657" name="Title Text"/>
          <p:cNvSpPr txBox="1">
            <a:spLocks noGrp="1"/>
          </p:cNvSpPr>
          <p:nvPr>
            <p:ph type="title"/>
          </p:nvPr>
        </p:nvSpPr>
        <p:spPr>
          <a:xfrm>
            <a:off x="457200" y="273050"/>
            <a:ext cx="3008314" cy="1162050"/>
          </a:xfrm>
          <a:prstGeom prst="rect">
            <a:avLst/>
          </a:prstGeom>
        </p:spPr>
        <p:txBody>
          <a:bodyPr lIns="45714" tIns="45714" rIns="45714" bIns="45714" anchor="b"/>
          <a:lstStyle>
            <a:lvl1pPr>
              <a:defRPr sz="2000" b="1"/>
            </a:lvl1pPr>
          </a:lstStyle>
          <a:p>
            <a:r>
              <a:t>Title Text</a:t>
            </a:r>
          </a:p>
        </p:txBody>
      </p:sp>
      <p:sp>
        <p:nvSpPr>
          <p:cNvPr id="5658" name="Body Level One…"/>
          <p:cNvSpPr txBox="1">
            <a:spLocks noGrp="1"/>
          </p:cNvSpPr>
          <p:nvPr>
            <p:ph type="body" idx="1"/>
          </p:nvPr>
        </p:nvSpPr>
        <p:spPr>
          <a:xfrm>
            <a:off x="3575050" y="273054"/>
            <a:ext cx="5111750" cy="5853114"/>
          </a:xfrm>
          <a:prstGeom prst="rect">
            <a:avLst/>
          </a:prstGeom>
        </p:spPr>
        <p:txBody>
          <a:bodyPr lIns="45714" tIns="45714" rIns="45714" bIns="45714"/>
          <a:lstStyle>
            <a:lvl1pPr marL="342861" indent="-342861"/>
            <a:lvl2pPr marL="783686" indent="-326537"/>
            <a:lvl3pPr marL="1219066" indent="-304766"/>
            <a:lvl4pPr marL="1737169" indent="-365719"/>
            <a:lvl5pPr marL="2194319" indent="-365719"/>
          </a:lstStyle>
          <a:p>
            <a:r>
              <a:t>Body Level One</a:t>
            </a:r>
          </a:p>
          <a:p>
            <a:pPr lvl="1"/>
            <a:r>
              <a:t>Body Level Two</a:t>
            </a:r>
          </a:p>
          <a:p>
            <a:pPr lvl="2"/>
            <a:r>
              <a:t>Body Level Three</a:t>
            </a:r>
          </a:p>
          <a:p>
            <a:pPr lvl="3"/>
            <a:r>
              <a:t>Body Level Four</a:t>
            </a:r>
          </a:p>
          <a:p>
            <a:pPr lvl="4"/>
            <a:r>
              <a:t>Body Level Five</a:t>
            </a:r>
          </a:p>
        </p:txBody>
      </p:sp>
      <p:sp>
        <p:nvSpPr>
          <p:cNvPr id="5659" name="Text Placeholder 3"/>
          <p:cNvSpPr>
            <a:spLocks noGrp="1"/>
          </p:cNvSpPr>
          <p:nvPr>
            <p:ph type="body" sz="half" idx="21"/>
          </p:nvPr>
        </p:nvSpPr>
        <p:spPr>
          <a:xfrm>
            <a:off x="457199" y="1435103"/>
            <a:ext cx="3008315" cy="4691063"/>
          </a:xfrm>
          <a:prstGeom prst="rect">
            <a:avLst/>
          </a:prstGeom>
        </p:spPr>
        <p:txBody>
          <a:bodyPr lIns="45714" tIns="45714" rIns="45714" bIns="45714"/>
          <a:lstStyle/>
          <a:p>
            <a:pPr marL="0" indent="0">
              <a:spcBef>
                <a:spcPts val="300"/>
              </a:spcBef>
              <a:buClrTx/>
              <a:buSzTx/>
              <a:buNone/>
              <a:defRPr sz="1400"/>
            </a:pPr>
            <a:endParaRPr/>
          </a:p>
        </p:txBody>
      </p:sp>
      <p:sp>
        <p:nvSpPr>
          <p:cNvPr id="5660" name="Slide Number"/>
          <p:cNvSpPr txBox="1">
            <a:spLocks noGrp="1"/>
          </p:cNvSpPr>
          <p:nvPr>
            <p:ph type="sldNum" sz="quarter" idx="2"/>
          </p:nvPr>
        </p:nvSpPr>
        <p:spPr>
          <a:xfrm>
            <a:off x="8441407" y="6248400"/>
            <a:ext cx="245393" cy="226976"/>
          </a:xfrm>
          <a:prstGeom prst="rect">
            <a:avLst/>
          </a:prstGeom>
        </p:spPr>
        <p:txBody>
          <a:bodyPr lIns="45714" tIns="45714" rIns="45714" bIns="45714"/>
          <a:lstStyle/>
          <a:p>
            <a:fld id="{86CB4B4D-7CA3-9044-876B-883B54F8677D}" type="slidenum">
              <a:t>‹#›</a:t>
            </a:fld>
            <a:endParaRPr/>
          </a:p>
        </p:txBody>
      </p:sp>
    </p:spTree>
    <p:extLst>
      <p:ext uri="{BB962C8B-B14F-4D97-AF65-F5344CB8AC3E}">
        <p14:creationId xmlns:p14="http://schemas.microsoft.com/office/powerpoint/2010/main" val="2527676898"/>
      </p:ext>
    </p:extLst>
  </p:cSld>
  <p:clrMapOvr>
    <a:masterClrMapping/>
  </p:clrMapOvr>
  <p:transition spd="med"/>
</p:sldLayout>
</file>

<file path=ppt/slideLayouts/slideLayout497.xml><?xml version="1.0" encoding="utf-8"?>
<p:sldLayout xmlns:a="http://schemas.openxmlformats.org/drawingml/2006/main" xmlns:r="http://schemas.openxmlformats.org/officeDocument/2006/relationships" xmlns:p="http://schemas.openxmlformats.org/presentationml/2006/main" type="tx">
  <p:cSld name="22_Picture with Caption">
    <p:spTree>
      <p:nvGrpSpPr>
        <p:cNvPr id="1" name=""/>
        <p:cNvGrpSpPr/>
        <p:nvPr/>
      </p:nvGrpSpPr>
      <p:grpSpPr>
        <a:xfrm>
          <a:off x="0" y="0"/>
          <a:ext cx="0" cy="0"/>
          <a:chOff x="0" y="0"/>
          <a:chExt cx="0" cy="0"/>
        </a:xfrm>
      </p:grpSpPr>
      <p:sp>
        <p:nvSpPr>
          <p:cNvPr id="5667" name="Title Text"/>
          <p:cNvSpPr txBox="1">
            <a:spLocks noGrp="1"/>
          </p:cNvSpPr>
          <p:nvPr>
            <p:ph type="title"/>
          </p:nvPr>
        </p:nvSpPr>
        <p:spPr>
          <a:xfrm>
            <a:off x="1792288" y="4800600"/>
            <a:ext cx="5486401" cy="566738"/>
          </a:xfrm>
          <a:prstGeom prst="rect">
            <a:avLst/>
          </a:prstGeom>
        </p:spPr>
        <p:txBody>
          <a:bodyPr lIns="45714" tIns="45714" rIns="45714" bIns="45714" anchor="b"/>
          <a:lstStyle>
            <a:lvl1pPr>
              <a:defRPr sz="2000" b="1"/>
            </a:lvl1pPr>
          </a:lstStyle>
          <a:p>
            <a:r>
              <a:t>Title Text</a:t>
            </a:r>
          </a:p>
        </p:txBody>
      </p:sp>
      <p:sp>
        <p:nvSpPr>
          <p:cNvPr id="5668" name="Picture Placeholder 2"/>
          <p:cNvSpPr>
            <a:spLocks noGrp="1"/>
          </p:cNvSpPr>
          <p:nvPr>
            <p:ph type="pic" sz="half" idx="21"/>
          </p:nvPr>
        </p:nvSpPr>
        <p:spPr>
          <a:xfrm>
            <a:off x="1792288" y="612775"/>
            <a:ext cx="5486401" cy="4114800"/>
          </a:xfrm>
          <a:prstGeom prst="rect">
            <a:avLst/>
          </a:prstGeom>
        </p:spPr>
        <p:txBody>
          <a:bodyPr lIns="91439" rIns="91439">
            <a:noAutofit/>
          </a:bodyPr>
          <a:lstStyle/>
          <a:p>
            <a:endParaRPr/>
          </a:p>
        </p:txBody>
      </p:sp>
      <p:sp>
        <p:nvSpPr>
          <p:cNvPr id="5669" name="Body Level One…"/>
          <p:cNvSpPr txBox="1">
            <a:spLocks noGrp="1"/>
          </p:cNvSpPr>
          <p:nvPr>
            <p:ph type="body" sz="quarter" idx="1"/>
          </p:nvPr>
        </p:nvSpPr>
        <p:spPr>
          <a:xfrm>
            <a:off x="1792288" y="5367337"/>
            <a:ext cx="5486401" cy="804863"/>
          </a:xfrm>
          <a:prstGeom prst="rect">
            <a:avLst/>
          </a:prstGeom>
        </p:spPr>
        <p:txBody>
          <a:bodyPr lIns="45714" tIns="45714" rIns="45714" bIns="45714"/>
          <a:lstStyle>
            <a:lvl1pPr marL="0" indent="0">
              <a:spcBef>
                <a:spcPts val="300"/>
              </a:spcBef>
              <a:buClrTx/>
              <a:buSzTx/>
              <a:buNone/>
              <a:defRPr sz="1400"/>
            </a:lvl1pPr>
            <a:lvl2pPr marL="0" indent="457150">
              <a:spcBef>
                <a:spcPts val="300"/>
              </a:spcBef>
              <a:buClrTx/>
              <a:buSzTx/>
              <a:buNone/>
              <a:defRPr sz="1400"/>
            </a:lvl2pPr>
            <a:lvl3pPr marL="0" indent="914300">
              <a:spcBef>
                <a:spcPts val="300"/>
              </a:spcBef>
              <a:buClrTx/>
              <a:buSzTx/>
              <a:buNone/>
              <a:defRPr sz="1400"/>
            </a:lvl3pPr>
            <a:lvl4pPr marL="0" indent="1371450">
              <a:spcBef>
                <a:spcPts val="300"/>
              </a:spcBef>
              <a:buClrTx/>
              <a:buSzTx/>
              <a:buNone/>
              <a:defRPr sz="1400"/>
            </a:lvl4pPr>
            <a:lvl5pPr marL="0" indent="1828600">
              <a:spcBef>
                <a:spcPts val="300"/>
              </a:spcBef>
              <a:buClrTx/>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5670" name="Slide Number"/>
          <p:cNvSpPr txBox="1">
            <a:spLocks noGrp="1"/>
          </p:cNvSpPr>
          <p:nvPr>
            <p:ph type="sldNum" sz="quarter" idx="2"/>
          </p:nvPr>
        </p:nvSpPr>
        <p:spPr>
          <a:xfrm>
            <a:off x="8441407" y="6248400"/>
            <a:ext cx="245393" cy="226976"/>
          </a:xfrm>
          <a:prstGeom prst="rect">
            <a:avLst/>
          </a:prstGeom>
        </p:spPr>
        <p:txBody>
          <a:bodyPr lIns="45714" tIns="45714" rIns="45714" bIns="45714"/>
          <a:lstStyle/>
          <a:p>
            <a:fld id="{86CB4B4D-7CA3-9044-876B-883B54F8677D}" type="slidenum">
              <a:t>‹#›</a:t>
            </a:fld>
            <a:endParaRPr/>
          </a:p>
        </p:txBody>
      </p:sp>
    </p:spTree>
    <p:extLst>
      <p:ext uri="{BB962C8B-B14F-4D97-AF65-F5344CB8AC3E}">
        <p14:creationId xmlns:p14="http://schemas.microsoft.com/office/powerpoint/2010/main" val="534757476"/>
      </p:ext>
    </p:extLst>
  </p:cSld>
  <p:clrMapOvr>
    <a:masterClrMapping/>
  </p:clrMapOvr>
  <p:transition spd="med"/>
</p:sldLayout>
</file>

<file path=ppt/slideLayouts/slideLayout498.xml><?xml version="1.0" encoding="utf-8"?>
<p:sldLayout xmlns:a="http://schemas.openxmlformats.org/drawingml/2006/main" xmlns:r="http://schemas.openxmlformats.org/officeDocument/2006/relationships" xmlns:p="http://schemas.openxmlformats.org/presentationml/2006/main" type="tx">
  <p:cSld name="22_Title and Vertical Text">
    <p:spTree>
      <p:nvGrpSpPr>
        <p:cNvPr id="1" name=""/>
        <p:cNvGrpSpPr/>
        <p:nvPr/>
      </p:nvGrpSpPr>
      <p:grpSpPr>
        <a:xfrm>
          <a:off x="0" y="0"/>
          <a:ext cx="0" cy="0"/>
          <a:chOff x="0" y="0"/>
          <a:chExt cx="0" cy="0"/>
        </a:xfrm>
      </p:grpSpPr>
      <p:sp>
        <p:nvSpPr>
          <p:cNvPr id="5677" name="Title Text"/>
          <p:cNvSpPr txBox="1">
            <a:spLocks noGrp="1"/>
          </p:cNvSpPr>
          <p:nvPr>
            <p:ph type="title"/>
          </p:nvPr>
        </p:nvSpPr>
        <p:spPr>
          <a:xfrm>
            <a:off x="457200" y="277817"/>
            <a:ext cx="8229600" cy="1139826"/>
          </a:xfrm>
          <a:prstGeom prst="rect">
            <a:avLst/>
          </a:prstGeom>
        </p:spPr>
        <p:txBody>
          <a:bodyPr lIns="45714" tIns="45714" rIns="45714" bIns="45714"/>
          <a:lstStyle/>
          <a:p>
            <a:r>
              <a:t>Title Text</a:t>
            </a:r>
          </a:p>
        </p:txBody>
      </p:sp>
      <p:sp>
        <p:nvSpPr>
          <p:cNvPr id="5678" name="Body Level One…"/>
          <p:cNvSpPr txBox="1">
            <a:spLocks noGrp="1"/>
          </p:cNvSpPr>
          <p:nvPr>
            <p:ph type="body" idx="1"/>
          </p:nvPr>
        </p:nvSpPr>
        <p:spPr>
          <a:xfrm>
            <a:off x="457200" y="1600205"/>
            <a:ext cx="8229600" cy="4530726"/>
          </a:xfrm>
          <a:prstGeom prst="rect">
            <a:avLst/>
          </a:prstGeom>
        </p:spPr>
        <p:txBody>
          <a:bodyPr vert="eaVert" lIns="45714" tIns="45714" rIns="45714" bIns="45714"/>
          <a:lstStyle>
            <a:lvl1pPr marL="342861" indent="-342861"/>
            <a:lvl2pPr marL="783686" indent="-326537"/>
            <a:lvl3pPr marL="1219066" indent="-304766"/>
            <a:lvl4pPr marL="1737169" indent="-365719"/>
            <a:lvl5pPr marL="2194319" indent="-365719"/>
          </a:lstStyle>
          <a:p>
            <a:r>
              <a:t>Body Level One</a:t>
            </a:r>
          </a:p>
          <a:p>
            <a:pPr lvl="1"/>
            <a:r>
              <a:t>Body Level Two</a:t>
            </a:r>
          </a:p>
          <a:p>
            <a:pPr lvl="2"/>
            <a:r>
              <a:t>Body Level Three</a:t>
            </a:r>
          </a:p>
          <a:p>
            <a:pPr lvl="3"/>
            <a:r>
              <a:t>Body Level Four</a:t>
            </a:r>
          </a:p>
          <a:p>
            <a:pPr lvl="4"/>
            <a:r>
              <a:t>Body Level Five</a:t>
            </a:r>
          </a:p>
        </p:txBody>
      </p:sp>
      <p:sp>
        <p:nvSpPr>
          <p:cNvPr id="5679" name="Slide Number"/>
          <p:cNvSpPr txBox="1">
            <a:spLocks noGrp="1"/>
          </p:cNvSpPr>
          <p:nvPr>
            <p:ph type="sldNum" sz="quarter" idx="2"/>
          </p:nvPr>
        </p:nvSpPr>
        <p:spPr>
          <a:xfrm>
            <a:off x="8441407" y="6248400"/>
            <a:ext cx="245393" cy="226976"/>
          </a:xfrm>
          <a:prstGeom prst="rect">
            <a:avLst/>
          </a:prstGeom>
        </p:spPr>
        <p:txBody>
          <a:bodyPr lIns="45714" tIns="45714" rIns="45714" bIns="45714"/>
          <a:lstStyle/>
          <a:p>
            <a:fld id="{86CB4B4D-7CA3-9044-876B-883B54F8677D}" type="slidenum">
              <a:t>‹#›</a:t>
            </a:fld>
            <a:endParaRPr/>
          </a:p>
        </p:txBody>
      </p:sp>
    </p:spTree>
    <p:extLst>
      <p:ext uri="{BB962C8B-B14F-4D97-AF65-F5344CB8AC3E}">
        <p14:creationId xmlns:p14="http://schemas.microsoft.com/office/powerpoint/2010/main" val="858434119"/>
      </p:ext>
    </p:extLst>
  </p:cSld>
  <p:clrMapOvr>
    <a:masterClrMapping/>
  </p:clrMapOvr>
  <p:transition spd="med"/>
</p:sldLayout>
</file>

<file path=ppt/slideLayouts/slideLayout499.xml><?xml version="1.0" encoding="utf-8"?>
<p:sldLayout xmlns:a="http://schemas.openxmlformats.org/drawingml/2006/main" xmlns:r="http://schemas.openxmlformats.org/officeDocument/2006/relationships" xmlns:p="http://schemas.openxmlformats.org/presentationml/2006/main" type="tx">
  <p:cSld name="22_Vertical Title and Text">
    <p:spTree>
      <p:nvGrpSpPr>
        <p:cNvPr id="1" name=""/>
        <p:cNvGrpSpPr/>
        <p:nvPr/>
      </p:nvGrpSpPr>
      <p:grpSpPr>
        <a:xfrm>
          <a:off x="0" y="0"/>
          <a:ext cx="0" cy="0"/>
          <a:chOff x="0" y="0"/>
          <a:chExt cx="0" cy="0"/>
        </a:xfrm>
      </p:grpSpPr>
      <p:sp>
        <p:nvSpPr>
          <p:cNvPr id="5686" name="Title Text"/>
          <p:cNvSpPr txBox="1">
            <a:spLocks noGrp="1"/>
          </p:cNvSpPr>
          <p:nvPr>
            <p:ph type="title"/>
          </p:nvPr>
        </p:nvSpPr>
        <p:spPr>
          <a:xfrm>
            <a:off x="6629400" y="277813"/>
            <a:ext cx="2057400" cy="5853113"/>
          </a:xfrm>
          <a:prstGeom prst="rect">
            <a:avLst/>
          </a:prstGeom>
        </p:spPr>
        <p:txBody>
          <a:bodyPr vert="eaVert" lIns="45714" tIns="45714" rIns="45714" bIns="45714"/>
          <a:lstStyle/>
          <a:p>
            <a:r>
              <a:t>Title Text</a:t>
            </a:r>
          </a:p>
        </p:txBody>
      </p:sp>
      <p:sp>
        <p:nvSpPr>
          <p:cNvPr id="5687" name="Body Level One…"/>
          <p:cNvSpPr txBox="1">
            <a:spLocks noGrp="1"/>
          </p:cNvSpPr>
          <p:nvPr>
            <p:ph type="body" idx="1"/>
          </p:nvPr>
        </p:nvSpPr>
        <p:spPr>
          <a:xfrm>
            <a:off x="457200" y="277813"/>
            <a:ext cx="6019800" cy="5853113"/>
          </a:xfrm>
          <a:prstGeom prst="rect">
            <a:avLst/>
          </a:prstGeom>
        </p:spPr>
        <p:txBody>
          <a:bodyPr vert="eaVert" lIns="45714" tIns="45714" rIns="45714" bIns="45714"/>
          <a:lstStyle>
            <a:lvl1pPr marL="342861" indent="-342861"/>
            <a:lvl2pPr marL="783686" indent="-326537"/>
            <a:lvl3pPr marL="1219066" indent="-304766"/>
            <a:lvl4pPr marL="1737169" indent="-365719"/>
            <a:lvl5pPr marL="2194319" indent="-365719"/>
          </a:lstStyle>
          <a:p>
            <a:r>
              <a:t>Body Level One</a:t>
            </a:r>
          </a:p>
          <a:p>
            <a:pPr lvl="1"/>
            <a:r>
              <a:t>Body Level Two</a:t>
            </a:r>
          </a:p>
          <a:p>
            <a:pPr lvl="2"/>
            <a:r>
              <a:t>Body Level Three</a:t>
            </a:r>
          </a:p>
          <a:p>
            <a:pPr lvl="3"/>
            <a:r>
              <a:t>Body Level Four</a:t>
            </a:r>
          </a:p>
          <a:p>
            <a:pPr lvl="4"/>
            <a:r>
              <a:t>Body Level Five</a:t>
            </a:r>
          </a:p>
        </p:txBody>
      </p:sp>
      <p:sp>
        <p:nvSpPr>
          <p:cNvPr id="5688" name="Slide Number"/>
          <p:cNvSpPr txBox="1">
            <a:spLocks noGrp="1"/>
          </p:cNvSpPr>
          <p:nvPr>
            <p:ph type="sldNum" sz="quarter" idx="2"/>
          </p:nvPr>
        </p:nvSpPr>
        <p:spPr>
          <a:xfrm>
            <a:off x="8441407" y="6248400"/>
            <a:ext cx="245393" cy="226976"/>
          </a:xfrm>
          <a:prstGeom prst="rect">
            <a:avLst/>
          </a:prstGeom>
        </p:spPr>
        <p:txBody>
          <a:bodyPr lIns="45714" tIns="45714" rIns="45714" bIns="45714"/>
          <a:lstStyle/>
          <a:p>
            <a:fld id="{86CB4B4D-7CA3-9044-876B-883B54F8677D}" type="slidenum">
              <a:t>‹#›</a:t>
            </a:fld>
            <a:endParaRPr/>
          </a:p>
        </p:txBody>
      </p:sp>
    </p:spTree>
    <p:extLst>
      <p:ext uri="{BB962C8B-B14F-4D97-AF65-F5344CB8AC3E}">
        <p14:creationId xmlns:p14="http://schemas.microsoft.com/office/powerpoint/2010/main" val="3586195440"/>
      </p:ext>
    </p:extLst>
  </p:cSld>
  <p:clrMapOvr>
    <a:masterClrMapping/>
  </p:clrMapOvr>
  <p:transition spd="med"/>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4">
            <a:extLst>
              <a:ext uri="{FF2B5EF4-FFF2-40B4-BE49-F238E27FC236}">
                <a16:creationId xmlns:a16="http://schemas.microsoft.com/office/drawing/2014/main" id="{838C0876-57E8-4143-8D92-7F66BB64D633}"/>
              </a:ext>
            </a:extLst>
          </p:cNvPr>
          <p:cNvSpPr>
            <a:spLocks noGrp="1" noChangeArrowheads="1"/>
          </p:cNvSpPr>
          <p:nvPr>
            <p:ph type="dt" sz="half" idx="10"/>
          </p:nvPr>
        </p:nvSpPr>
        <p:spPr>
          <a:ln/>
        </p:spPr>
        <p:txBody>
          <a:bodyPr/>
          <a:lstStyle>
            <a:lvl1pPr>
              <a:defRPr/>
            </a:lvl1pPr>
          </a:lstStyle>
          <a:p>
            <a:pPr>
              <a:defRPr/>
            </a:pPr>
            <a:endParaRPr lang="en-US"/>
          </a:p>
        </p:txBody>
      </p:sp>
      <p:sp>
        <p:nvSpPr>
          <p:cNvPr id="8" name="Rectangle 45">
            <a:extLst>
              <a:ext uri="{FF2B5EF4-FFF2-40B4-BE49-F238E27FC236}">
                <a16:creationId xmlns:a16="http://schemas.microsoft.com/office/drawing/2014/main" id="{804DF460-3EF3-E948-ACDC-B1EE09456515}"/>
              </a:ext>
            </a:extLst>
          </p:cNvPr>
          <p:cNvSpPr>
            <a:spLocks noGrp="1" noChangeArrowheads="1"/>
          </p:cNvSpPr>
          <p:nvPr>
            <p:ph type="ftr" sz="quarter" idx="11"/>
          </p:nvPr>
        </p:nvSpPr>
        <p:spPr>
          <a:ln/>
        </p:spPr>
        <p:txBody>
          <a:bodyPr/>
          <a:lstStyle>
            <a:lvl1pPr>
              <a:defRPr/>
            </a:lvl1pPr>
          </a:lstStyle>
          <a:p>
            <a:pPr>
              <a:defRPr/>
            </a:pPr>
            <a:endParaRPr lang="en-US"/>
          </a:p>
        </p:txBody>
      </p:sp>
      <p:sp>
        <p:nvSpPr>
          <p:cNvPr id="9" name="Rectangle 46">
            <a:extLst>
              <a:ext uri="{FF2B5EF4-FFF2-40B4-BE49-F238E27FC236}">
                <a16:creationId xmlns:a16="http://schemas.microsoft.com/office/drawing/2014/main" id="{179FFF07-B6AC-1848-878F-59FC5C6D9F18}"/>
              </a:ext>
            </a:extLst>
          </p:cNvPr>
          <p:cNvSpPr>
            <a:spLocks noGrp="1" noChangeArrowheads="1"/>
          </p:cNvSpPr>
          <p:nvPr>
            <p:ph type="sldNum" sz="quarter" idx="12"/>
          </p:nvPr>
        </p:nvSpPr>
        <p:spPr>
          <a:ln/>
        </p:spPr>
        <p:txBody>
          <a:bodyPr/>
          <a:lstStyle>
            <a:lvl1pPr>
              <a:defRPr/>
            </a:lvl1pPr>
          </a:lstStyle>
          <a:p>
            <a:fld id="{81A5C0CC-6558-374B-9A5C-5701576392C4}" type="slidenum">
              <a:rPr lang="en-US" altLang="en-US"/>
              <a:pPr/>
              <a:t>‹#›</a:t>
            </a:fld>
            <a:endParaRPr lang="en-US" altLang="en-US"/>
          </a:p>
        </p:txBody>
      </p:sp>
    </p:spTree>
    <p:extLst>
      <p:ext uri="{BB962C8B-B14F-4D97-AF65-F5344CB8AC3E}">
        <p14:creationId xmlns:p14="http://schemas.microsoft.com/office/powerpoint/2010/main" val="192271370"/>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59">
            <a:extLst>
              <a:ext uri="{FF2B5EF4-FFF2-40B4-BE49-F238E27FC236}">
                <a16:creationId xmlns:a16="http://schemas.microsoft.com/office/drawing/2014/main" id="{A5481753-0A4D-6F4B-BA9F-D7D5E02C2C54}"/>
              </a:ext>
            </a:extLst>
          </p:cNvPr>
          <p:cNvSpPr>
            <a:spLocks noGrp="1" noChangeArrowheads="1"/>
          </p:cNvSpPr>
          <p:nvPr>
            <p:ph type="dt" sz="half" idx="10"/>
          </p:nvPr>
        </p:nvSpPr>
        <p:spPr>
          <a:ln/>
        </p:spPr>
        <p:txBody>
          <a:bodyPr/>
          <a:lstStyle>
            <a:lvl1pPr>
              <a:defRPr/>
            </a:lvl1pPr>
          </a:lstStyle>
          <a:p>
            <a:pPr>
              <a:defRPr/>
            </a:pPr>
            <a:endParaRPr lang="en-US"/>
          </a:p>
        </p:txBody>
      </p:sp>
      <p:sp>
        <p:nvSpPr>
          <p:cNvPr id="4" name="Rectangle 60">
            <a:extLst>
              <a:ext uri="{FF2B5EF4-FFF2-40B4-BE49-F238E27FC236}">
                <a16:creationId xmlns:a16="http://schemas.microsoft.com/office/drawing/2014/main" id="{DA31F4A0-A07E-4643-BC8A-BBF3F8749ECC}"/>
              </a:ext>
            </a:extLst>
          </p:cNvPr>
          <p:cNvSpPr>
            <a:spLocks noGrp="1" noChangeArrowheads="1"/>
          </p:cNvSpPr>
          <p:nvPr>
            <p:ph type="ftr" sz="quarter" idx="11"/>
          </p:nvPr>
        </p:nvSpPr>
        <p:spPr>
          <a:ln/>
        </p:spPr>
        <p:txBody>
          <a:bodyPr/>
          <a:lstStyle>
            <a:lvl1pPr>
              <a:defRPr/>
            </a:lvl1pPr>
          </a:lstStyle>
          <a:p>
            <a:pPr>
              <a:defRPr/>
            </a:pPr>
            <a:endParaRPr lang="en-US"/>
          </a:p>
        </p:txBody>
      </p:sp>
      <p:sp>
        <p:nvSpPr>
          <p:cNvPr id="5" name="Rectangle 61">
            <a:extLst>
              <a:ext uri="{FF2B5EF4-FFF2-40B4-BE49-F238E27FC236}">
                <a16:creationId xmlns:a16="http://schemas.microsoft.com/office/drawing/2014/main" id="{78293477-09FB-9A4B-B879-D57904A1D419}"/>
              </a:ext>
            </a:extLst>
          </p:cNvPr>
          <p:cNvSpPr>
            <a:spLocks noGrp="1" noChangeArrowheads="1"/>
          </p:cNvSpPr>
          <p:nvPr>
            <p:ph type="sldNum" sz="quarter" idx="12"/>
          </p:nvPr>
        </p:nvSpPr>
        <p:spPr>
          <a:ln/>
        </p:spPr>
        <p:txBody>
          <a:bodyPr/>
          <a:lstStyle>
            <a:lvl1pPr>
              <a:defRPr/>
            </a:lvl1pPr>
          </a:lstStyle>
          <a:p>
            <a:fld id="{6F0A99AD-526C-F44C-850D-01E4E1A4A6D8}" type="slidenum">
              <a:rPr lang="en-US" altLang="en-US"/>
              <a:pPr/>
              <a:t>‹#›</a:t>
            </a:fld>
            <a:endParaRPr lang="en-US" altLang="en-US"/>
          </a:p>
        </p:txBody>
      </p:sp>
    </p:spTree>
    <p:extLst>
      <p:ext uri="{BB962C8B-B14F-4D97-AF65-F5344CB8AC3E}">
        <p14:creationId xmlns:p14="http://schemas.microsoft.com/office/powerpoint/2010/main" val="916554485"/>
      </p:ext>
    </p:extLst>
  </p:cSld>
  <p:clrMapOvr>
    <a:masterClrMapping/>
  </p:clrMapOvr>
</p:sldLayout>
</file>

<file path=ppt/slideLayouts/slideLayout500.xml><?xml version="1.0" encoding="utf-8"?>
<p:sldLayout xmlns:a="http://schemas.openxmlformats.org/drawingml/2006/main" xmlns:r="http://schemas.openxmlformats.org/officeDocument/2006/relationships" xmlns:p="http://schemas.openxmlformats.org/presentationml/2006/main" type="tx">
  <p:cSld name="22_Title Slide">
    <p:spTree>
      <p:nvGrpSpPr>
        <p:cNvPr id="1" name=""/>
        <p:cNvGrpSpPr/>
        <p:nvPr/>
      </p:nvGrpSpPr>
      <p:grpSpPr>
        <a:xfrm>
          <a:off x="0" y="0"/>
          <a:ext cx="0" cy="0"/>
          <a:chOff x="0" y="0"/>
          <a:chExt cx="0" cy="0"/>
        </a:xfrm>
      </p:grpSpPr>
      <p:sp>
        <p:nvSpPr>
          <p:cNvPr id="5695" name="Title Text"/>
          <p:cNvSpPr txBox="1">
            <a:spLocks noGrp="1"/>
          </p:cNvSpPr>
          <p:nvPr>
            <p:ph type="title"/>
          </p:nvPr>
        </p:nvSpPr>
        <p:spPr>
          <a:xfrm>
            <a:off x="685800" y="2130430"/>
            <a:ext cx="7772400" cy="1470026"/>
          </a:xfrm>
          <a:prstGeom prst="rect">
            <a:avLst/>
          </a:prstGeom>
        </p:spPr>
        <p:txBody>
          <a:bodyPr lIns="45714" tIns="45714" rIns="45714" bIns="45714"/>
          <a:lstStyle/>
          <a:p>
            <a:r>
              <a:t>Title Text</a:t>
            </a:r>
          </a:p>
        </p:txBody>
      </p:sp>
      <p:sp>
        <p:nvSpPr>
          <p:cNvPr id="5696" name="Body Level One…"/>
          <p:cNvSpPr txBox="1">
            <a:spLocks noGrp="1"/>
          </p:cNvSpPr>
          <p:nvPr>
            <p:ph type="body" sz="quarter" idx="1"/>
          </p:nvPr>
        </p:nvSpPr>
        <p:spPr>
          <a:xfrm>
            <a:off x="1371600" y="3886200"/>
            <a:ext cx="6400800" cy="1752600"/>
          </a:xfrm>
          <a:prstGeom prst="rect">
            <a:avLst/>
          </a:prstGeom>
        </p:spPr>
        <p:txBody>
          <a:bodyPr lIns="45714" tIns="45714" rIns="45714" bIns="45714"/>
          <a:lstStyle>
            <a:lvl1pPr marL="0" indent="0" algn="ctr">
              <a:buClrTx/>
              <a:buSzTx/>
              <a:buNone/>
            </a:lvl1pPr>
            <a:lvl2pPr marL="0" indent="457150" algn="ctr">
              <a:buClrTx/>
              <a:buSzTx/>
              <a:buNone/>
            </a:lvl2pPr>
            <a:lvl3pPr marL="0" indent="914300" algn="ctr">
              <a:buClrTx/>
              <a:buSzTx/>
              <a:buNone/>
            </a:lvl3pPr>
            <a:lvl4pPr marL="0" indent="1371450" algn="ctr">
              <a:buClrTx/>
              <a:buSzTx/>
              <a:buNone/>
            </a:lvl4pPr>
            <a:lvl5pPr marL="0" indent="1828600" algn="ctr">
              <a:buClrTx/>
              <a:buSzTx/>
              <a:buNone/>
            </a:lvl5pPr>
          </a:lstStyle>
          <a:p>
            <a:r>
              <a:t>Body Level One</a:t>
            </a:r>
          </a:p>
          <a:p>
            <a:pPr lvl="1"/>
            <a:r>
              <a:t>Body Level Two</a:t>
            </a:r>
          </a:p>
          <a:p>
            <a:pPr lvl="2"/>
            <a:r>
              <a:t>Body Level Three</a:t>
            </a:r>
          </a:p>
          <a:p>
            <a:pPr lvl="3"/>
            <a:r>
              <a:t>Body Level Four</a:t>
            </a:r>
          </a:p>
          <a:p>
            <a:pPr lvl="4"/>
            <a:r>
              <a:t>Body Level Five</a:t>
            </a:r>
          </a:p>
        </p:txBody>
      </p:sp>
      <p:sp>
        <p:nvSpPr>
          <p:cNvPr id="5697" name="Slide Number"/>
          <p:cNvSpPr txBox="1">
            <a:spLocks noGrp="1"/>
          </p:cNvSpPr>
          <p:nvPr>
            <p:ph type="sldNum" sz="quarter" idx="2"/>
          </p:nvPr>
        </p:nvSpPr>
        <p:spPr>
          <a:xfrm>
            <a:off x="8441407" y="6248400"/>
            <a:ext cx="245393" cy="226976"/>
          </a:xfrm>
          <a:prstGeom prst="rect">
            <a:avLst/>
          </a:prstGeom>
        </p:spPr>
        <p:txBody>
          <a:bodyPr lIns="45714" tIns="45714" rIns="45714" bIns="45714"/>
          <a:lstStyle>
            <a:lvl1pPr defTabSz="457150"/>
          </a:lstStyle>
          <a:p>
            <a:fld id="{86CB4B4D-7CA3-9044-876B-883B54F8677D}" type="slidenum">
              <a:t>‹#›</a:t>
            </a:fld>
            <a:endParaRPr/>
          </a:p>
        </p:txBody>
      </p:sp>
    </p:spTree>
    <p:extLst>
      <p:ext uri="{BB962C8B-B14F-4D97-AF65-F5344CB8AC3E}">
        <p14:creationId xmlns:p14="http://schemas.microsoft.com/office/powerpoint/2010/main" val="3241872964"/>
      </p:ext>
    </p:extLst>
  </p:cSld>
  <p:clrMapOvr>
    <a:masterClrMapping/>
  </p:clrMapOvr>
  <p:transition spd="med"/>
</p:sldLayout>
</file>

<file path=ppt/slideLayouts/slideLayout501.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7"/>
          <p:cNvSpPr>
            <a:spLocks noGrp="1" noChangeArrowheads="1"/>
          </p:cNvSpPr>
          <p:nvPr>
            <p:ph type="dt" sz="half" idx="10"/>
          </p:nvPr>
        </p:nvSpPr>
        <p:spPr>
          <a:ln/>
        </p:spPr>
        <p:txBody>
          <a:bodyPr/>
          <a:lstStyle>
            <a:lvl1pPr>
              <a:defRPr/>
            </a:lvl1pPr>
          </a:lstStyle>
          <a:p>
            <a:pPr>
              <a:defRPr/>
            </a:pPr>
            <a:endParaRPr lang="en-US"/>
          </a:p>
        </p:txBody>
      </p:sp>
      <p:sp>
        <p:nvSpPr>
          <p:cNvPr id="5" name="Rectangle 8"/>
          <p:cNvSpPr>
            <a:spLocks noGrp="1" noChangeArrowheads="1"/>
          </p:cNvSpPr>
          <p:nvPr>
            <p:ph type="ftr" sz="quarter" idx="11"/>
          </p:nvPr>
        </p:nvSpPr>
        <p:spPr>
          <a:ln/>
        </p:spPr>
        <p:txBody>
          <a:bodyPr/>
          <a:lstStyle>
            <a:lvl1pPr>
              <a:defRPr/>
            </a:lvl1pPr>
          </a:lstStyle>
          <a:p>
            <a:pPr>
              <a:defRPr/>
            </a:pPr>
            <a:endParaRPr lang="en-US"/>
          </a:p>
        </p:txBody>
      </p:sp>
      <p:sp>
        <p:nvSpPr>
          <p:cNvPr id="6" name="Rectangle 9"/>
          <p:cNvSpPr>
            <a:spLocks noGrp="1" noChangeArrowheads="1"/>
          </p:cNvSpPr>
          <p:nvPr>
            <p:ph type="sldNum" sz="quarter" idx="12"/>
          </p:nvPr>
        </p:nvSpPr>
        <p:spPr>
          <a:ln/>
        </p:spPr>
        <p:txBody>
          <a:bodyPr/>
          <a:lstStyle>
            <a:lvl1pPr>
              <a:defRPr/>
            </a:lvl1pPr>
          </a:lstStyle>
          <a:p>
            <a:pPr>
              <a:defRPr/>
            </a:pPr>
            <a:fld id="{0A99D491-EA4C-F743-8040-0302D18E0041}" type="slidenum">
              <a:rPr lang="en-US"/>
              <a:pPr>
                <a:defRPr/>
              </a:pPr>
              <a:t>‹#›</a:t>
            </a:fld>
            <a:endParaRPr lang="en-US"/>
          </a:p>
        </p:txBody>
      </p:sp>
    </p:spTree>
    <p:extLst>
      <p:ext uri="{BB962C8B-B14F-4D97-AF65-F5344CB8AC3E}">
        <p14:creationId xmlns:p14="http://schemas.microsoft.com/office/powerpoint/2010/main" val="819751290"/>
      </p:ext>
    </p:extLst>
  </p:cSld>
  <p:clrMapOvr>
    <a:masterClrMapping/>
  </p:clrMapOvr>
</p:sldLayout>
</file>

<file path=ppt/slideLayouts/slideLayout502.xml><?xml version="1.0" encoding="utf-8"?>
<p:sldLayout xmlns:a="http://schemas.openxmlformats.org/drawingml/2006/main" xmlns:r="http://schemas.openxmlformats.org/officeDocument/2006/relationships" xmlns:p="http://schemas.openxmlformats.org/presentationml/2006/main" type="titleOnly">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7"/>
          <p:cNvSpPr>
            <a:spLocks noGrp="1" noChangeArrowheads="1"/>
          </p:cNvSpPr>
          <p:nvPr>
            <p:ph type="dt" sz="half" idx="10"/>
          </p:nvPr>
        </p:nvSpPr>
        <p:spPr>
          <a:ln/>
        </p:spPr>
        <p:txBody>
          <a:bodyPr/>
          <a:lstStyle>
            <a:lvl1pPr>
              <a:defRPr/>
            </a:lvl1pPr>
          </a:lstStyle>
          <a:p>
            <a:pPr>
              <a:defRPr/>
            </a:pPr>
            <a:endParaRPr lang="en-US"/>
          </a:p>
        </p:txBody>
      </p:sp>
      <p:sp>
        <p:nvSpPr>
          <p:cNvPr id="4" name="Rectangle 8"/>
          <p:cNvSpPr>
            <a:spLocks noGrp="1" noChangeArrowheads="1"/>
          </p:cNvSpPr>
          <p:nvPr>
            <p:ph type="ftr" sz="quarter" idx="11"/>
          </p:nvPr>
        </p:nvSpPr>
        <p:spPr>
          <a:ln/>
        </p:spPr>
        <p:txBody>
          <a:bodyPr/>
          <a:lstStyle>
            <a:lvl1pPr>
              <a:defRPr/>
            </a:lvl1pPr>
          </a:lstStyle>
          <a:p>
            <a:pPr>
              <a:defRPr/>
            </a:pPr>
            <a:endParaRPr lang="en-US"/>
          </a:p>
        </p:txBody>
      </p:sp>
      <p:sp>
        <p:nvSpPr>
          <p:cNvPr id="5" name="Rectangle 9"/>
          <p:cNvSpPr>
            <a:spLocks noGrp="1" noChangeArrowheads="1"/>
          </p:cNvSpPr>
          <p:nvPr>
            <p:ph type="sldNum" sz="quarter" idx="12"/>
          </p:nvPr>
        </p:nvSpPr>
        <p:spPr>
          <a:ln/>
        </p:spPr>
        <p:txBody>
          <a:bodyPr/>
          <a:lstStyle>
            <a:lvl1pPr>
              <a:defRPr/>
            </a:lvl1pPr>
          </a:lstStyle>
          <a:p>
            <a:pPr>
              <a:defRPr/>
            </a:pPr>
            <a:fld id="{812FC202-27AC-E34E-89FE-428BD0037ED7}" type="slidenum">
              <a:rPr lang="en-US"/>
              <a:pPr>
                <a:defRPr/>
              </a:pPr>
              <a:t>‹#›</a:t>
            </a:fld>
            <a:endParaRPr lang="en-US"/>
          </a:p>
        </p:txBody>
      </p:sp>
    </p:spTree>
    <p:extLst>
      <p:ext uri="{BB962C8B-B14F-4D97-AF65-F5344CB8AC3E}">
        <p14:creationId xmlns:p14="http://schemas.microsoft.com/office/powerpoint/2010/main" val="2327109000"/>
      </p:ext>
    </p:extLst>
  </p:cSld>
  <p:clrMapOvr>
    <a:masterClrMapping/>
  </p:clrMapOvr>
</p:sldLayout>
</file>

<file path=ppt/slideLayouts/slideLayout503.xml><?xml version="1.0" encoding="utf-8"?>
<p:sldLayout xmlns:a="http://schemas.openxmlformats.org/drawingml/2006/main" xmlns:r="http://schemas.openxmlformats.org/officeDocument/2006/relationships" xmlns:p="http://schemas.openxmlformats.org/presentationml/2006/main" showMasterSp="0" type="title">
  <p:cSld name="Title Slide">
    <p:spTree>
      <p:nvGrpSpPr>
        <p:cNvPr id="1" name=""/>
        <p:cNvGrpSpPr/>
        <p:nvPr/>
      </p:nvGrpSpPr>
      <p:grpSpPr>
        <a:xfrm>
          <a:off x="0" y="0"/>
          <a:ext cx="0" cy="0"/>
          <a:chOff x="0" y="0"/>
          <a:chExt cx="0" cy="0"/>
        </a:xfrm>
      </p:grpSpPr>
      <p:grpSp>
        <p:nvGrpSpPr>
          <p:cNvPr id="4" name="Group 1026"/>
          <p:cNvGrpSpPr>
            <a:grpSpLocks/>
          </p:cNvGrpSpPr>
          <p:nvPr/>
        </p:nvGrpSpPr>
        <p:grpSpPr bwMode="auto">
          <a:xfrm>
            <a:off x="0" y="0"/>
            <a:ext cx="8458200" cy="5943600"/>
            <a:chOff x="0" y="0"/>
            <a:chExt cx="5328" cy="3744"/>
          </a:xfrm>
        </p:grpSpPr>
        <p:sp>
          <p:nvSpPr>
            <p:cNvPr id="5" name="Freeform 1027"/>
            <p:cNvSpPr>
              <a:spLocks/>
            </p:cNvSpPr>
            <p:nvPr/>
          </p:nvSpPr>
          <p:spPr bwMode="hidden">
            <a:xfrm>
              <a:off x="0" y="1440"/>
              <a:ext cx="5155" cy="2304"/>
            </a:xfrm>
            <a:custGeom>
              <a:avLst/>
              <a:gdLst/>
              <a:ahLst/>
              <a:cxnLst>
                <a:cxn ang="0">
                  <a:pos x="5154" y="1769"/>
                </a:cxn>
                <a:cxn ang="0">
                  <a:pos x="0" y="2304"/>
                </a:cxn>
                <a:cxn ang="0">
                  <a:pos x="0" y="1252"/>
                </a:cxn>
                <a:cxn ang="0">
                  <a:pos x="5155" y="0"/>
                </a:cxn>
                <a:cxn ang="0">
                  <a:pos x="5155" y="1416"/>
                </a:cxn>
                <a:cxn ang="0">
                  <a:pos x="5154" y="1769"/>
                </a:cxn>
              </a:cxnLst>
              <a:rect l="0" t="0" r="r" b="b"/>
              <a:pathLst>
                <a:path w="5155" h="2304">
                  <a:moveTo>
                    <a:pt x="5154" y="1769"/>
                  </a:moveTo>
                  <a:lnTo>
                    <a:pt x="0" y="2304"/>
                  </a:lnTo>
                  <a:lnTo>
                    <a:pt x="0" y="1252"/>
                  </a:lnTo>
                  <a:lnTo>
                    <a:pt x="5155" y="0"/>
                  </a:lnTo>
                  <a:lnTo>
                    <a:pt x="5155" y="1416"/>
                  </a:lnTo>
                  <a:lnTo>
                    <a:pt x="5154" y="1769"/>
                  </a:lnTo>
                  <a:close/>
                </a:path>
              </a:pathLst>
            </a:custGeom>
            <a:gradFill rotWithShape="1">
              <a:gsLst>
                <a:gs pos="0">
                  <a:schemeClr val="bg1">
                    <a:gamma/>
                    <a:shade val="84706"/>
                    <a:invGamma/>
                  </a:schemeClr>
                </a:gs>
                <a:gs pos="100000">
                  <a:schemeClr val="bg1"/>
                </a:gs>
              </a:gsLst>
              <a:lin ang="0" scaled="1"/>
            </a:gradFill>
            <a:ln w="9525">
              <a:noFill/>
              <a:round/>
              <a:headEnd/>
              <a:tailEnd/>
            </a:ln>
          </p:spPr>
          <p:txBody>
            <a:bodyPr/>
            <a:lstStyle/>
            <a:p>
              <a:pPr defTabSz="914400" eaLnBrk="0" fontAlgn="base" hangingPunct="0">
                <a:spcBef>
                  <a:spcPct val="0"/>
                </a:spcBef>
                <a:spcAft>
                  <a:spcPct val="0"/>
                </a:spcAft>
                <a:defRPr/>
              </a:pPr>
              <a:endParaRPr lang="en-US" sz="2400">
                <a:solidFill>
                  <a:srgbClr val="FFFFFF"/>
                </a:solidFill>
                <a:latin typeface="Arial" pitchFamily="-112" charset="0"/>
                <a:ea typeface="ＭＳ Ｐゴシック" pitchFamily="-112" charset="-128"/>
                <a:cs typeface="ＭＳ Ｐゴシック" pitchFamily="-112" charset="-128"/>
              </a:endParaRPr>
            </a:p>
          </p:txBody>
        </p:sp>
        <p:sp>
          <p:nvSpPr>
            <p:cNvPr id="6" name="Freeform 1028"/>
            <p:cNvSpPr>
              <a:spLocks/>
            </p:cNvSpPr>
            <p:nvPr/>
          </p:nvSpPr>
          <p:spPr bwMode="hidden">
            <a:xfrm>
              <a:off x="0" y="0"/>
              <a:ext cx="5328" cy="3689"/>
            </a:xfrm>
            <a:custGeom>
              <a:avLst/>
              <a:gdLst>
                <a:gd name="T0" fmla="*/ 5311 w 5328"/>
                <a:gd name="T1" fmla="*/ 3209 h 3689"/>
                <a:gd name="T2" fmla="*/ 0 w 5328"/>
                <a:gd name="T3" fmla="*/ 3689 h 3689"/>
                <a:gd name="T4" fmla="*/ 0 w 5328"/>
                <a:gd name="T5" fmla="*/ 9 h 3689"/>
                <a:gd name="T6" fmla="*/ 5328 w 5328"/>
                <a:gd name="T7" fmla="*/ 0 h 3689"/>
                <a:gd name="T8" fmla="*/ 5311 w 5328"/>
                <a:gd name="T9" fmla="*/ 3209 h 36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328" h="3689">
                  <a:moveTo>
                    <a:pt x="5311" y="3209"/>
                  </a:moveTo>
                  <a:lnTo>
                    <a:pt x="0" y="3689"/>
                  </a:lnTo>
                  <a:lnTo>
                    <a:pt x="0" y="9"/>
                  </a:lnTo>
                  <a:lnTo>
                    <a:pt x="5328" y="0"/>
                  </a:lnTo>
                  <a:lnTo>
                    <a:pt x="5311" y="3209"/>
                  </a:lnTo>
                  <a:close/>
                </a:path>
              </a:pathLst>
            </a:custGeom>
            <a:gradFill rotWithShape="1">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a:solidFill>
                  <a:srgbClr val="FFFFFF"/>
                </a:solidFill>
                <a:latin typeface="Tahoma" charset="0"/>
                <a:ea typeface="ＭＳ Ｐゴシック" charset="0"/>
                <a:cs typeface="ＭＳ Ｐゴシック" charset="0"/>
              </a:endParaRPr>
            </a:p>
          </p:txBody>
        </p:sp>
      </p:grpSp>
      <p:sp>
        <p:nvSpPr>
          <p:cNvPr id="15365" name="Rectangle 1029"/>
          <p:cNvSpPr>
            <a:spLocks noGrp="1" noChangeArrowheads="1"/>
          </p:cNvSpPr>
          <p:nvPr>
            <p:ph type="subTitle" sz="quarter" idx="1"/>
          </p:nvPr>
        </p:nvSpPr>
        <p:spPr>
          <a:xfrm>
            <a:off x="1371600" y="3886200"/>
            <a:ext cx="6400800" cy="1752600"/>
          </a:xfrm>
        </p:spPr>
        <p:txBody>
          <a:bodyPr/>
          <a:lstStyle>
            <a:lvl1pPr marL="0" indent="0" algn="ctr">
              <a:buFont typeface="Wingdings" pitchFamily="-110" charset="2"/>
              <a:buNone/>
              <a:defRPr/>
            </a:lvl1pPr>
          </a:lstStyle>
          <a:p>
            <a:r>
              <a:rPr lang="en-US"/>
              <a:t>Click to edit Master subtitle style</a:t>
            </a:r>
          </a:p>
        </p:txBody>
      </p:sp>
      <p:sp>
        <p:nvSpPr>
          <p:cNvPr id="15369" name="Rectangle 1033"/>
          <p:cNvSpPr>
            <a:spLocks noGrp="1" noChangeArrowheads="1"/>
          </p:cNvSpPr>
          <p:nvPr>
            <p:ph type="ctrTitle" sz="quarter"/>
          </p:nvPr>
        </p:nvSpPr>
        <p:spPr>
          <a:xfrm>
            <a:off x="685800" y="1768475"/>
            <a:ext cx="7772400" cy="1736725"/>
          </a:xfrm>
        </p:spPr>
        <p:txBody>
          <a:bodyPr anchor="b" anchorCtr="1"/>
          <a:lstStyle>
            <a:lvl1pPr>
              <a:defRPr sz="5400"/>
            </a:lvl1pPr>
          </a:lstStyle>
          <a:p>
            <a:r>
              <a:rPr lang="en-US"/>
              <a:t>Click to edit Master title style</a:t>
            </a:r>
          </a:p>
        </p:txBody>
      </p:sp>
      <p:sp>
        <p:nvSpPr>
          <p:cNvPr id="7" name="Rectangle 1030"/>
          <p:cNvSpPr>
            <a:spLocks noGrp="1" noChangeArrowheads="1"/>
          </p:cNvSpPr>
          <p:nvPr>
            <p:ph type="dt" sz="quarter" idx="10"/>
          </p:nvPr>
        </p:nvSpPr>
        <p:spPr/>
        <p:txBody>
          <a:bodyPr/>
          <a:lstStyle>
            <a:lvl1pPr>
              <a:defRPr/>
            </a:lvl1pPr>
          </a:lstStyle>
          <a:p>
            <a:pPr>
              <a:defRPr/>
            </a:pPr>
            <a:endParaRPr lang="en-US"/>
          </a:p>
        </p:txBody>
      </p:sp>
      <p:sp>
        <p:nvSpPr>
          <p:cNvPr id="8" name="Rectangle 1031"/>
          <p:cNvSpPr>
            <a:spLocks noGrp="1" noChangeArrowheads="1"/>
          </p:cNvSpPr>
          <p:nvPr>
            <p:ph type="ftr" sz="quarter" idx="11"/>
          </p:nvPr>
        </p:nvSpPr>
        <p:spPr/>
        <p:txBody>
          <a:bodyPr/>
          <a:lstStyle>
            <a:lvl1pPr>
              <a:defRPr/>
            </a:lvl1pPr>
          </a:lstStyle>
          <a:p>
            <a:pPr>
              <a:defRPr/>
            </a:pPr>
            <a:endParaRPr lang="en-US"/>
          </a:p>
        </p:txBody>
      </p:sp>
      <p:sp>
        <p:nvSpPr>
          <p:cNvPr id="9" name="Rectangle 1032"/>
          <p:cNvSpPr>
            <a:spLocks noGrp="1" noChangeArrowheads="1"/>
          </p:cNvSpPr>
          <p:nvPr>
            <p:ph type="sldNum" sz="quarter" idx="12"/>
          </p:nvPr>
        </p:nvSpPr>
        <p:spPr/>
        <p:txBody>
          <a:bodyPr/>
          <a:lstStyle>
            <a:lvl1pPr>
              <a:defRPr/>
            </a:lvl1pPr>
          </a:lstStyle>
          <a:p>
            <a:pPr>
              <a:defRPr/>
            </a:pPr>
            <a:fld id="{B9DD8885-9ACC-764E-BBD8-EF21776583BE}" type="slidenum">
              <a:rPr lang="en-US"/>
              <a:pPr>
                <a:defRPr/>
              </a:pPr>
              <a:t>‹#›</a:t>
            </a:fld>
            <a:endParaRPr lang="en-US"/>
          </a:p>
        </p:txBody>
      </p:sp>
    </p:spTree>
    <p:extLst>
      <p:ext uri="{BB962C8B-B14F-4D97-AF65-F5344CB8AC3E}">
        <p14:creationId xmlns:p14="http://schemas.microsoft.com/office/powerpoint/2010/main" val="3658695771"/>
      </p:ext>
    </p:extLst>
  </p:cSld>
  <p:clrMapOvr>
    <a:masterClrMapping/>
  </p:clrMapOvr>
</p:sldLayout>
</file>

<file path=ppt/slideLayouts/slideLayout50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0ED87CB4-A6F5-0740-B5B9-B28E334539BE}" type="slidenum">
              <a:rPr lang="en-US"/>
              <a:pPr>
                <a:defRPr/>
              </a:pPr>
              <a:t>‹#›</a:t>
            </a:fld>
            <a:endParaRPr lang="en-US"/>
          </a:p>
        </p:txBody>
      </p:sp>
    </p:spTree>
    <p:extLst>
      <p:ext uri="{BB962C8B-B14F-4D97-AF65-F5344CB8AC3E}">
        <p14:creationId xmlns:p14="http://schemas.microsoft.com/office/powerpoint/2010/main" val="191371939"/>
      </p:ext>
    </p:extLst>
  </p:cSld>
  <p:clrMapOvr>
    <a:masterClrMapping/>
  </p:clrMapOvr>
</p:sldLayout>
</file>

<file path=ppt/slideLayouts/slideLayout50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FBC27992-B5C5-A844-93FB-E7FD2ABFB745}" type="slidenum">
              <a:rPr lang="en-US"/>
              <a:pPr>
                <a:defRPr/>
              </a:pPr>
              <a:t>‹#›</a:t>
            </a:fld>
            <a:endParaRPr lang="en-US"/>
          </a:p>
        </p:txBody>
      </p:sp>
    </p:spTree>
    <p:extLst>
      <p:ext uri="{BB962C8B-B14F-4D97-AF65-F5344CB8AC3E}">
        <p14:creationId xmlns:p14="http://schemas.microsoft.com/office/powerpoint/2010/main" val="765887891"/>
      </p:ext>
    </p:extLst>
  </p:cSld>
  <p:clrMapOvr>
    <a:masterClrMapping/>
  </p:clrMapOvr>
</p:sldLayout>
</file>

<file path=ppt/slideLayouts/slideLayout50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2AEAEA5E-BC0A-6C49-840F-70571C3621CD}" type="slidenum">
              <a:rPr lang="en-US"/>
              <a:pPr>
                <a:defRPr/>
              </a:pPr>
              <a:t>‹#›</a:t>
            </a:fld>
            <a:endParaRPr lang="en-US"/>
          </a:p>
        </p:txBody>
      </p:sp>
    </p:spTree>
    <p:extLst>
      <p:ext uri="{BB962C8B-B14F-4D97-AF65-F5344CB8AC3E}">
        <p14:creationId xmlns:p14="http://schemas.microsoft.com/office/powerpoint/2010/main" val="223805266"/>
      </p:ext>
    </p:extLst>
  </p:cSld>
  <p:clrMapOvr>
    <a:masterClrMapping/>
  </p:clrMapOvr>
</p:sldLayout>
</file>

<file path=ppt/slideLayouts/slideLayout50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EDC587DB-0570-9347-A22A-51B9FD2977CE}" type="slidenum">
              <a:rPr lang="en-US"/>
              <a:pPr>
                <a:defRPr/>
              </a:pPr>
              <a:t>‹#›</a:t>
            </a:fld>
            <a:endParaRPr lang="en-US"/>
          </a:p>
        </p:txBody>
      </p:sp>
    </p:spTree>
    <p:extLst>
      <p:ext uri="{BB962C8B-B14F-4D97-AF65-F5344CB8AC3E}">
        <p14:creationId xmlns:p14="http://schemas.microsoft.com/office/powerpoint/2010/main" val="417523275"/>
      </p:ext>
    </p:extLst>
  </p:cSld>
  <p:clrMapOvr>
    <a:masterClrMapping/>
  </p:clrMapOvr>
</p:sldLayout>
</file>

<file path=ppt/slideLayouts/slideLayout50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80283C6B-B1EC-F343-8F2A-EEE00D3F743B}" type="slidenum">
              <a:rPr lang="en-US"/>
              <a:pPr>
                <a:defRPr/>
              </a:pPr>
              <a:t>‹#›</a:t>
            </a:fld>
            <a:endParaRPr lang="en-US"/>
          </a:p>
        </p:txBody>
      </p:sp>
    </p:spTree>
    <p:extLst>
      <p:ext uri="{BB962C8B-B14F-4D97-AF65-F5344CB8AC3E}">
        <p14:creationId xmlns:p14="http://schemas.microsoft.com/office/powerpoint/2010/main" val="1364661425"/>
      </p:ext>
    </p:extLst>
  </p:cSld>
  <p:clrMapOvr>
    <a:masterClrMapping/>
  </p:clrMapOvr>
</p:sldLayout>
</file>

<file path=ppt/slideLayouts/slideLayout50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lgn="ct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5FE8624F-FBE7-CB4C-A1D1-155976309F53}" type="slidenum">
              <a:rPr lang="en-US"/>
              <a:pPr>
                <a:defRPr/>
              </a:pPr>
              <a:t>‹#›</a:t>
            </a:fld>
            <a:endParaRPr lang="en-US"/>
          </a:p>
        </p:txBody>
      </p:sp>
    </p:spTree>
    <p:extLst>
      <p:ext uri="{BB962C8B-B14F-4D97-AF65-F5344CB8AC3E}">
        <p14:creationId xmlns:p14="http://schemas.microsoft.com/office/powerpoint/2010/main" val="2449208376"/>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59">
            <a:extLst>
              <a:ext uri="{FF2B5EF4-FFF2-40B4-BE49-F238E27FC236}">
                <a16:creationId xmlns:a16="http://schemas.microsoft.com/office/drawing/2014/main" id="{829D2123-0CA3-634D-8B63-4A594039B48F}"/>
              </a:ext>
            </a:extLst>
          </p:cNvPr>
          <p:cNvSpPr>
            <a:spLocks noGrp="1" noChangeArrowheads="1"/>
          </p:cNvSpPr>
          <p:nvPr>
            <p:ph type="dt" sz="half" idx="10"/>
          </p:nvPr>
        </p:nvSpPr>
        <p:spPr>
          <a:ln/>
        </p:spPr>
        <p:txBody>
          <a:bodyPr/>
          <a:lstStyle>
            <a:lvl1pPr>
              <a:defRPr/>
            </a:lvl1pPr>
          </a:lstStyle>
          <a:p>
            <a:pPr>
              <a:defRPr/>
            </a:pPr>
            <a:endParaRPr lang="en-US"/>
          </a:p>
        </p:txBody>
      </p:sp>
      <p:sp>
        <p:nvSpPr>
          <p:cNvPr id="3" name="Rectangle 60">
            <a:extLst>
              <a:ext uri="{FF2B5EF4-FFF2-40B4-BE49-F238E27FC236}">
                <a16:creationId xmlns:a16="http://schemas.microsoft.com/office/drawing/2014/main" id="{D411121F-6A7A-7E47-8D66-2ACB34E92F0C}"/>
              </a:ext>
            </a:extLst>
          </p:cNvPr>
          <p:cNvSpPr>
            <a:spLocks noGrp="1" noChangeArrowheads="1"/>
          </p:cNvSpPr>
          <p:nvPr>
            <p:ph type="ftr" sz="quarter" idx="11"/>
          </p:nvPr>
        </p:nvSpPr>
        <p:spPr>
          <a:ln/>
        </p:spPr>
        <p:txBody>
          <a:bodyPr/>
          <a:lstStyle>
            <a:lvl1pPr>
              <a:defRPr/>
            </a:lvl1pPr>
          </a:lstStyle>
          <a:p>
            <a:pPr>
              <a:defRPr/>
            </a:pPr>
            <a:endParaRPr lang="en-US"/>
          </a:p>
        </p:txBody>
      </p:sp>
      <p:sp>
        <p:nvSpPr>
          <p:cNvPr id="4" name="Rectangle 61">
            <a:extLst>
              <a:ext uri="{FF2B5EF4-FFF2-40B4-BE49-F238E27FC236}">
                <a16:creationId xmlns:a16="http://schemas.microsoft.com/office/drawing/2014/main" id="{89DA6D29-BA02-8044-94BF-4D0385BF4DD0}"/>
              </a:ext>
            </a:extLst>
          </p:cNvPr>
          <p:cNvSpPr>
            <a:spLocks noGrp="1" noChangeArrowheads="1"/>
          </p:cNvSpPr>
          <p:nvPr>
            <p:ph type="sldNum" sz="quarter" idx="12"/>
          </p:nvPr>
        </p:nvSpPr>
        <p:spPr>
          <a:ln/>
        </p:spPr>
        <p:txBody>
          <a:bodyPr/>
          <a:lstStyle>
            <a:lvl1pPr>
              <a:defRPr/>
            </a:lvl1pPr>
          </a:lstStyle>
          <a:p>
            <a:fld id="{6E9A0E1E-58AD-6644-8876-CBC191810ADB}" type="slidenum">
              <a:rPr lang="en-US" altLang="en-US"/>
              <a:pPr/>
              <a:t>‹#›</a:t>
            </a:fld>
            <a:endParaRPr lang="en-US" altLang="en-US"/>
          </a:p>
        </p:txBody>
      </p:sp>
    </p:spTree>
    <p:extLst>
      <p:ext uri="{BB962C8B-B14F-4D97-AF65-F5344CB8AC3E}">
        <p14:creationId xmlns:p14="http://schemas.microsoft.com/office/powerpoint/2010/main" val="1661230726"/>
      </p:ext>
    </p:extLst>
  </p:cSld>
  <p:clrMapOvr>
    <a:masterClrMapping/>
  </p:clrMapOvr>
</p:sldLayout>
</file>

<file path=ppt/slideLayouts/slideLayout51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8F421922-639B-D94E-850D-61AE0215CE64}" type="slidenum">
              <a:rPr lang="en-US"/>
              <a:pPr>
                <a:defRPr/>
              </a:pPr>
              <a:t>‹#›</a:t>
            </a:fld>
            <a:endParaRPr lang="en-US"/>
          </a:p>
        </p:txBody>
      </p:sp>
    </p:spTree>
    <p:extLst>
      <p:ext uri="{BB962C8B-B14F-4D97-AF65-F5344CB8AC3E}">
        <p14:creationId xmlns:p14="http://schemas.microsoft.com/office/powerpoint/2010/main" val="3547012934"/>
      </p:ext>
    </p:extLst>
  </p:cSld>
  <p:clrMapOvr>
    <a:masterClrMapping/>
  </p:clrMapOvr>
</p:sldLayout>
</file>

<file path=ppt/slideLayouts/slideLayout51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2C636029-28F8-C74C-BC4F-B27B77B54025}" type="slidenum">
              <a:rPr lang="en-US"/>
              <a:pPr>
                <a:defRPr/>
              </a:pPr>
              <a:t>‹#›</a:t>
            </a:fld>
            <a:endParaRPr lang="en-US"/>
          </a:p>
        </p:txBody>
      </p:sp>
    </p:spTree>
    <p:extLst>
      <p:ext uri="{BB962C8B-B14F-4D97-AF65-F5344CB8AC3E}">
        <p14:creationId xmlns:p14="http://schemas.microsoft.com/office/powerpoint/2010/main" val="2772501043"/>
      </p:ext>
    </p:extLst>
  </p:cSld>
  <p:clrMapOvr>
    <a:masterClrMapping/>
  </p:clrMapOvr>
</p:sldLayout>
</file>

<file path=ppt/slideLayouts/slideLayout51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88D8F855-A994-7F47-89C6-145F3C0CDBEB}" type="slidenum">
              <a:rPr lang="en-US"/>
              <a:pPr>
                <a:defRPr/>
              </a:pPr>
              <a:t>‹#›</a:t>
            </a:fld>
            <a:endParaRPr lang="en-US"/>
          </a:p>
        </p:txBody>
      </p:sp>
    </p:spTree>
    <p:extLst>
      <p:ext uri="{BB962C8B-B14F-4D97-AF65-F5344CB8AC3E}">
        <p14:creationId xmlns:p14="http://schemas.microsoft.com/office/powerpoint/2010/main" val="1937321066"/>
      </p:ext>
    </p:extLst>
  </p:cSld>
  <p:clrMapOvr>
    <a:masterClrMapping/>
  </p:clrMapOvr>
</p:sldLayout>
</file>

<file path=ppt/slideLayouts/slideLayout51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9C9D741A-F786-5548-9EBD-86A2A7B0A3C7}" type="slidenum">
              <a:rPr lang="en-US"/>
              <a:pPr>
                <a:defRPr/>
              </a:pPr>
              <a:t>‹#›</a:t>
            </a:fld>
            <a:endParaRPr lang="en-US"/>
          </a:p>
        </p:txBody>
      </p:sp>
    </p:spTree>
    <p:extLst>
      <p:ext uri="{BB962C8B-B14F-4D97-AF65-F5344CB8AC3E}">
        <p14:creationId xmlns:p14="http://schemas.microsoft.com/office/powerpoint/2010/main" val="1220773313"/>
      </p:ext>
    </p:extLst>
  </p:cSld>
  <p:clrMapOvr>
    <a:masterClrMapping/>
  </p:clrMapOvr>
</p:sldLayout>
</file>

<file path=ppt/slideLayouts/slideLayout51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B0D56EDB-A00C-A541-A783-1B1F87027E28}" type="slidenum">
              <a:rPr lang="en-US"/>
              <a:pPr>
                <a:defRPr/>
              </a:pPr>
              <a:t>‹#›</a:t>
            </a:fld>
            <a:endParaRPr lang="en-US"/>
          </a:p>
        </p:txBody>
      </p:sp>
    </p:spTree>
    <p:extLst>
      <p:ext uri="{BB962C8B-B14F-4D97-AF65-F5344CB8AC3E}">
        <p14:creationId xmlns:p14="http://schemas.microsoft.com/office/powerpoint/2010/main" val="2376893154"/>
      </p:ext>
    </p:extLst>
  </p:cSld>
  <p:clrMapOvr>
    <a:masterClrMapping/>
  </p:clrMapOvr>
</p:sldLayout>
</file>

<file path=ppt/slideLayouts/slideLayout515.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94C04B50-37E3-C44F-8A3C-E0EECB2AD8EF}" type="slidenum">
              <a:rPr lang="en-US"/>
              <a:pPr>
                <a:defRPr/>
              </a:pPr>
              <a:t>‹#›</a:t>
            </a:fld>
            <a:endParaRPr lang="en-US"/>
          </a:p>
        </p:txBody>
      </p:sp>
    </p:spTree>
    <p:extLst>
      <p:ext uri="{BB962C8B-B14F-4D97-AF65-F5344CB8AC3E}">
        <p14:creationId xmlns:p14="http://schemas.microsoft.com/office/powerpoint/2010/main" val="174840727"/>
      </p:ext>
    </p:extLst>
  </p:cSld>
  <p:clrMapOvr>
    <a:masterClrMapping/>
  </p:clrMapOvr>
</p:sldLayout>
</file>

<file path=ppt/slideLayouts/slideLayout516.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p:txBody>
          <a:bodyPr/>
          <a:lstStyle>
            <a:lvl1pPr algn="ctr">
              <a:defRPr/>
            </a:lvl1pPr>
          </a:lstStyle>
          <a:p>
            <a:pPr>
              <a:defRPr/>
            </a:pPr>
            <a:endParaRPr lang="en-US"/>
          </a:p>
        </p:txBody>
      </p:sp>
      <p:sp>
        <p:nvSpPr>
          <p:cNvPr id="7" name="Rectangle 5"/>
          <p:cNvSpPr>
            <a:spLocks noGrp="1" noChangeArrowheads="1"/>
          </p:cNvSpPr>
          <p:nvPr>
            <p:ph type="ftr" sz="quarter" idx="11"/>
          </p:nvPr>
        </p:nvSpPr>
        <p:spPr/>
        <p:txBody>
          <a:bodyPr/>
          <a:lstStyle>
            <a:lvl1pPr>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vl1pPr>
          </a:lstStyle>
          <a:p>
            <a:pPr>
              <a:defRPr/>
            </a:pPr>
            <a:fld id="{BFC77593-07CE-C543-8177-94D0EF123715}" type="slidenum">
              <a:rPr lang="en-US"/>
              <a:pPr>
                <a:defRPr/>
              </a:pPr>
              <a:t>‹#›</a:t>
            </a:fld>
            <a:endParaRPr lang="en-US"/>
          </a:p>
        </p:txBody>
      </p:sp>
    </p:spTree>
    <p:extLst>
      <p:ext uri="{BB962C8B-B14F-4D97-AF65-F5344CB8AC3E}">
        <p14:creationId xmlns:p14="http://schemas.microsoft.com/office/powerpoint/2010/main" val="2276036260"/>
      </p:ext>
    </p:extLst>
  </p:cSld>
  <p:clrMapOvr>
    <a:masterClrMapping/>
  </p:clrMapOvr>
</p:sldLayout>
</file>

<file path=ppt/slideLayouts/slideLayout517.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a:lvl1pPr>
          </a:lstStyle>
          <a:p>
            <a:pPr>
              <a:defRPr/>
            </a:pPr>
            <a:endParaRPr lang="en-US"/>
          </a:p>
        </p:txBody>
      </p:sp>
      <p:sp>
        <p:nvSpPr>
          <p:cNvPr id="3" name="Footer Placeholder 4"/>
          <p:cNvSpPr>
            <a:spLocks noGrp="1"/>
          </p:cNvSpPr>
          <p:nvPr>
            <p:ph type="ftr" sz="quarter" idx="11"/>
          </p:nvPr>
        </p:nvSpPr>
        <p:spPr/>
        <p:txBody>
          <a:bodyPr/>
          <a:lstStyle>
            <a:lvl1pPr>
              <a:defRPr/>
            </a:lvl1pPr>
          </a:lstStyle>
          <a:p>
            <a:pPr>
              <a:defRPr/>
            </a:pPr>
            <a:endParaRPr lang="en-US"/>
          </a:p>
        </p:txBody>
      </p:sp>
      <p:sp>
        <p:nvSpPr>
          <p:cNvPr id="4" name="Slide Number Placeholder 5"/>
          <p:cNvSpPr>
            <a:spLocks noGrp="1"/>
          </p:cNvSpPr>
          <p:nvPr>
            <p:ph type="sldNum" sz="quarter" idx="12"/>
          </p:nvPr>
        </p:nvSpPr>
        <p:spPr/>
        <p:txBody>
          <a:bodyPr/>
          <a:lstStyle>
            <a:lvl1pPr>
              <a:defRPr/>
            </a:lvl1pPr>
          </a:lstStyle>
          <a:p>
            <a:pPr>
              <a:defRPr/>
            </a:pPr>
            <a:fld id="{B0519E2C-E143-D141-90CD-452C77282F71}" type="slidenum">
              <a:rPr lang="en-US"/>
              <a:pPr>
                <a:defRPr/>
              </a:pPr>
              <a:t>‹#›</a:t>
            </a:fld>
            <a:endParaRPr lang="en-US"/>
          </a:p>
        </p:txBody>
      </p:sp>
    </p:spTree>
    <p:extLst>
      <p:ext uri="{BB962C8B-B14F-4D97-AF65-F5344CB8AC3E}">
        <p14:creationId xmlns:p14="http://schemas.microsoft.com/office/powerpoint/2010/main" val="1853444853"/>
      </p:ext>
    </p:extLst>
  </p:cSld>
  <p:clrMapOvr>
    <a:masterClrMapping/>
  </p:clrMapOvr>
  <p:transition spd="slow">
    <p:fade/>
  </p:transition>
</p:sldLayout>
</file>

<file path=ppt/slideLayouts/slideLayout518.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a:lvl1pPr>
          </a:lstStyle>
          <a:p>
            <a:pPr>
              <a:defRPr/>
            </a:pPr>
            <a:endParaRPr lang="en-US"/>
          </a:p>
        </p:txBody>
      </p:sp>
      <p:sp>
        <p:nvSpPr>
          <p:cNvPr id="3" name="Footer Placeholder 4"/>
          <p:cNvSpPr>
            <a:spLocks noGrp="1"/>
          </p:cNvSpPr>
          <p:nvPr>
            <p:ph type="ftr" sz="quarter" idx="11"/>
          </p:nvPr>
        </p:nvSpPr>
        <p:spPr/>
        <p:txBody>
          <a:bodyPr/>
          <a:lstStyle>
            <a:lvl1pPr>
              <a:defRPr/>
            </a:lvl1pPr>
          </a:lstStyle>
          <a:p>
            <a:pPr>
              <a:defRPr/>
            </a:pPr>
            <a:endParaRPr lang="en-US"/>
          </a:p>
        </p:txBody>
      </p:sp>
      <p:sp>
        <p:nvSpPr>
          <p:cNvPr id="4" name="Slide Number Placeholder 5"/>
          <p:cNvSpPr>
            <a:spLocks noGrp="1"/>
          </p:cNvSpPr>
          <p:nvPr>
            <p:ph type="sldNum" sz="quarter" idx="12"/>
          </p:nvPr>
        </p:nvSpPr>
        <p:spPr/>
        <p:txBody>
          <a:bodyPr/>
          <a:lstStyle>
            <a:lvl1pPr>
              <a:defRPr/>
            </a:lvl1pPr>
          </a:lstStyle>
          <a:p>
            <a:pPr>
              <a:defRPr/>
            </a:pPr>
            <a:fld id="{71DFEA95-E3EA-454E-8AA9-18E7822F0E74}" type="slidenum">
              <a:rPr lang="en-US"/>
              <a:pPr>
                <a:defRPr/>
              </a:pPr>
              <a:t>‹#›</a:t>
            </a:fld>
            <a:endParaRPr lang="en-US"/>
          </a:p>
        </p:txBody>
      </p:sp>
    </p:spTree>
    <p:extLst>
      <p:ext uri="{BB962C8B-B14F-4D97-AF65-F5344CB8AC3E}">
        <p14:creationId xmlns:p14="http://schemas.microsoft.com/office/powerpoint/2010/main" val="72284237"/>
      </p:ext>
    </p:extLst>
  </p:cSld>
  <p:clrMapOvr>
    <a:masterClrMapping/>
  </p:clrMapOvr>
  <p:transition spd="slow">
    <p:fade/>
  </p:transition>
</p:sldLayout>
</file>

<file path=ppt/slideLayouts/slideLayout519.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p>
        </p:txBody>
      </p:sp>
      <p:sp>
        <p:nvSpPr>
          <p:cNvPr id="6" name="Rectangle 1030"/>
          <p:cNvSpPr>
            <a:spLocks noGrp="1" noChangeArrowheads="1"/>
          </p:cNvSpPr>
          <p:nvPr>
            <p:ph type="sldNum" sz="quarter" idx="12"/>
          </p:nvPr>
        </p:nvSpPr>
        <p:spPr>
          <a:ln/>
        </p:spPr>
        <p:txBody>
          <a:bodyPr/>
          <a:lstStyle>
            <a:lvl1pPr>
              <a:defRPr/>
            </a:lvl1pPr>
          </a:lstStyle>
          <a:p>
            <a:pPr>
              <a:defRPr/>
            </a:pPr>
            <a:fld id="{EB17ADF8-C765-1F4F-986A-04437E0C8993}" type="slidenum">
              <a:rPr lang="en-US"/>
              <a:pPr>
                <a:defRPr/>
              </a:pPr>
              <a:t>‹#›</a:t>
            </a:fld>
            <a:endParaRPr lang="en-US"/>
          </a:p>
        </p:txBody>
      </p:sp>
    </p:spTree>
    <p:extLst>
      <p:ext uri="{BB962C8B-B14F-4D97-AF65-F5344CB8AC3E}">
        <p14:creationId xmlns:p14="http://schemas.microsoft.com/office/powerpoint/2010/main" val="781624664"/>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59">
            <a:extLst>
              <a:ext uri="{FF2B5EF4-FFF2-40B4-BE49-F238E27FC236}">
                <a16:creationId xmlns:a16="http://schemas.microsoft.com/office/drawing/2014/main" id="{937381A6-5FBB-1C41-8903-AC958EC94C39}"/>
              </a:ext>
            </a:extLst>
          </p:cNvPr>
          <p:cNvSpPr>
            <a:spLocks noGrp="1" noChangeArrowheads="1"/>
          </p:cNvSpPr>
          <p:nvPr>
            <p:ph type="dt" sz="half" idx="10"/>
          </p:nvPr>
        </p:nvSpPr>
        <p:spPr>
          <a:ln/>
        </p:spPr>
        <p:txBody>
          <a:bodyPr/>
          <a:lstStyle>
            <a:lvl1pPr>
              <a:defRPr/>
            </a:lvl1pPr>
          </a:lstStyle>
          <a:p>
            <a:pPr>
              <a:defRPr/>
            </a:pPr>
            <a:endParaRPr lang="en-US"/>
          </a:p>
        </p:txBody>
      </p:sp>
      <p:sp>
        <p:nvSpPr>
          <p:cNvPr id="6" name="Rectangle 60">
            <a:extLst>
              <a:ext uri="{FF2B5EF4-FFF2-40B4-BE49-F238E27FC236}">
                <a16:creationId xmlns:a16="http://schemas.microsoft.com/office/drawing/2014/main" id="{D9F8C151-262B-C649-8CAF-9E86E9DF010B}"/>
              </a:ext>
            </a:extLst>
          </p:cNvPr>
          <p:cNvSpPr>
            <a:spLocks noGrp="1" noChangeArrowheads="1"/>
          </p:cNvSpPr>
          <p:nvPr>
            <p:ph type="ftr" sz="quarter" idx="11"/>
          </p:nvPr>
        </p:nvSpPr>
        <p:spPr>
          <a:ln/>
        </p:spPr>
        <p:txBody>
          <a:bodyPr/>
          <a:lstStyle>
            <a:lvl1pPr>
              <a:defRPr/>
            </a:lvl1pPr>
          </a:lstStyle>
          <a:p>
            <a:pPr>
              <a:defRPr/>
            </a:pPr>
            <a:endParaRPr lang="en-US"/>
          </a:p>
        </p:txBody>
      </p:sp>
      <p:sp>
        <p:nvSpPr>
          <p:cNvPr id="7" name="Rectangle 61">
            <a:extLst>
              <a:ext uri="{FF2B5EF4-FFF2-40B4-BE49-F238E27FC236}">
                <a16:creationId xmlns:a16="http://schemas.microsoft.com/office/drawing/2014/main" id="{490D74C8-A9A6-A04A-BC5C-212DE01FC750}"/>
              </a:ext>
            </a:extLst>
          </p:cNvPr>
          <p:cNvSpPr>
            <a:spLocks noGrp="1" noChangeArrowheads="1"/>
          </p:cNvSpPr>
          <p:nvPr>
            <p:ph type="sldNum" sz="quarter" idx="12"/>
          </p:nvPr>
        </p:nvSpPr>
        <p:spPr>
          <a:ln/>
        </p:spPr>
        <p:txBody>
          <a:bodyPr/>
          <a:lstStyle>
            <a:lvl1pPr>
              <a:defRPr/>
            </a:lvl1pPr>
          </a:lstStyle>
          <a:p>
            <a:fld id="{80675A34-02B4-5B45-AF0F-4F28743668F4}" type="slidenum">
              <a:rPr lang="en-US" altLang="en-US"/>
              <a:pPr/>
              <a:t>‹#›</a:t>
            </a:fld>
            <a:endParaRPr lang="en-US" altLang="en-US"/>
          </a:p>
        </p:txBody>
      </p:sp>
    </p:spTree>
    <p:extLst>
      <p:ext uri="{BB962C8B-B14F-4D97-AF65-F5344CB8AC3E}">
        <p14:creationId xmlns:p14="http://schemas.microsoft.com/office/powerpoint/2010/main" val="1385377475"/>
      </p:ext>
    </p:extLst>
  </p:cSld>
  <p:clrMapOvr>
    <a:masterClrMapping/>
  </p:clrMapOvr>
</p:sldLayout>
</file>

<file path=ppt/slideLayouts/slideLayout520.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p>
        </p:txBody>
      </p:sp>
      <p:sp>
        <p:nvSpPr>
          <p:cNvPr id="6" name="Rectangle 1030"/>
          <p:cNvSpPr>
            <a:spLocks noGrp="1" noChangeArrowheads="1"/>
          </p:cNvSpPr>
          <p:nvPr>
            <p:ph type="sldNum" sz="quarter" idx="12"/>
          </p:nvPr>
        </p:nvSpPr>
        <p:spPr>
          <a:ln/>
        </p:spPr>
        <p:txBody>
          <a:bodyPr/>
          <a:lstStyle>
            <a:lvl1pPr>
              <a:defRPr/>
            </a:lvl1pPr>
          </a:lstStyle>
          <a:p>
            <a:pPr>
              <a:defRPr/>
            </a:pPr>
            <a:fld id="{6FE3AD64-5EFF-804E-B8EC-C0E7FE4A8F91}" type="slidenum">
              <a:rPr lang="en-US"/>
              <a:pPr>
                <a:defRPr/>
              </a:pPr>
              <a:t>‹#›</a:t>
            </a:fld>
            <a:endParaRPr lang="en-US"/>
          </a:p>
        </p:txBody>
      </p:sp>
    </p:spTree>
    <p:extLst>
      <p:ext uri="{BB962C8B-B14F-4D97-AF65-F5344CB8AC3E}">
        <p14:creationId xmlns:p14="http://schemas.microsoft.com/office/powerpoint/2010/main" val="1525599159"/>
      </p:ext>
    </p:extLst>
  </p:cSld>
  <p:clrMapOvr>
    <a:masterClrMapping/>
  </p:clrMapOvr>
</p:sldLayout>
</file>

<file path=ppt/slideLayouts/slideLayout521.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DD95D05F-A270-C042-ADBA-6D17DB366304}" type="slidenum">
              <a:rPr lang="en-US"/>
              <a:pPr>
                <a:defRPr/>
              </a:pPr>
              <a:t>‹#›</a:t>
            </a:fld>
            <a:endParaRPr lang="en-US"/>
          </a:p>
        </p:txBody>
      </p:sp>
    </p:spTree>
    <p:extLst>
      <p:ext uri="{BB962C8B-B14F-4D97-AF65-F5344CB8AC3E}">
        <p14:creationId xmlns:p14="http://schemas.microsoft.com/office/powerpoint/2010/main" val="1415262053"/>
      </p:ext>
    </p:extLst>
  </p:cSld>
  <p:clrMapOvr>
    <a:masterClrMapping/>
  </p:clrMapOvr>
</p:sldLayout>
</file>

<file path=ppt/slideLayouts/slideLayout522.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49CC443E-B8BB-1148-8C78-0C3C3E7CFE9E}" type="slidenum">
              <a:rPr lang="en-US"/>
              <a:pPr>
                <a:defRPr/>
              </a:pPr>
              <a:t>‹#›</a:t>
            </a:fld>
            <a:endParaRPr lang="en-US"/>
          </a:p>
        </p:txBody>
      </p:sp>
    </p:spTree>
    <p:extLst>
      <p:ext uri="{BB962C8B-B14F-4D97-AF65-F5344CB8AC3E}">
        <p14:creationId xmlns:p14="http://schemas.microsoft.com/office/powerpoint/2010/main" val="3863387765"/>
      </p:ext>
    </p:extLst>
  </p:cSld>
  <p:clrMapOvr>
    <a:masterClrMapping/>
  </p:clrMapOvr>
</p:sldLayout>
</file>

<file path=ppt/slideLayouts/slideLayout523.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A6BABBA4-459B-D94E-9E92-F896E2486C95}" type="slidenum">
              <a:rPr lang="en-US"/>
              <a:pPr>
                <a:defRPr/>
              </a:pPr>
              <a:t>‹#›</a:t>
            </a:fld>
            <a:endParaRPr lang="en-US"/>
          </a:p>
        </p:txBody>
      </p:sp>
    </p:spTree>
    <p:extLst>
      <p:ext uri="{BB962C8B-B14F-4D97-AF65-F5344CB8AC3E}">
        <p14:creationId xmlns:p14="http://schemas.microsoft.com/office/powerpoint/2010/main" val="580144712"/>
      </p:ext>
    </p:extLst>
  </p:cSld>
  <p:clrMapOvr>
    <a:masterClrMapping/>
  </p:clrMapOvr>
</p:sldLayout>
</file>

<file path=ppt/slideLayouts/slideLayout524.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2EBF6205-3DF9-2D43-81CF-41F307558F66}" type="slidenum">
              <a:rPr lang="en-US"/>
              <a:pPr>
                <a:defRPr/>
              </a:pPr>
              <a:t>‹#›</a:t>
            </a:fld>
            <a:endParaRPr lang="en-US"/>
          </a:p>
        </p:txBody>
      </p:sp>
    </p:spTree>
    <p:extLst>
      <p:ext uri="{BB962C8B-B14F-4D97-AF65-F5344CB8AC3E}">
        <p14:creationId xmlns:p14="http://schemas.microsoft.com/office/powerpoint/2010/main" val="2179508184"/>
      </p:ext>
    </p:extLst>
  </p:cSld>
  <p:clrMapOvr>
    <a:masterClrMapping/>
  </p:clrMapOvr>
</p:sldLayout>
</file>

<file path=ppt/slideLayouts/slideLayout525.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7"/>
          <p:cNvSpPr>
            <a:spLocks noGrp="1" noChangeArrowheads="1"/>
          </p:cNvSpPr>
          <p:nvPr>
            <p:ph type="dt" sz="half" idx="10"/>
          </p:nvPr>
        </p:nvSpPr>
        <p:spPr>
          <a:ln/>
        </p:spPr>
        <p:txBody>
          <a:bodyPr/>
          <a:lstStyle>
            <a:lvl1pPr>
              <a:defRPr/>
            </a:lvl1pPr>
          </a:lstStyle>
          <a:p>
            <a:pPr>
              <a:defRPr/>
            </a:pPr>
            <a:endParaRPr lang="en-US"/>
          </a:p>
        </p:txBody>
      </p:sp>
      <p:sp>
        <p:nvSpPr>
          <p:cNvPr id="5" name="Rectangle 8"/>
          <p:cNvSpPr>
            <a:spLocks noGrp="1" noChangeArrowheads="1"/>
          </p:cNvSpPr>
          <p:nvPr>
            <p:ph type="ftr" sz="quarter" idx="11"/>
          </p:nvPr>
        </p:nvSpPr>
        <p:spPr>
          <a:ln/>
        </p:spPr>
        <p:txBody>
          <a:bodyPr/>
          <a:lstStyle>
            <a:lvl1pPr>
              <a:defRPr/>
            </a:lvl1pPr>
          </a:lstStyle>
          <a:p>
            <a:pPr>
              <a:defRPr/>
            </a:pPr>
            <a:endParaRPr lang="en-US"/>
          </a:p>
        </p:txBody>
      </p:sp>
      <p:sp>
        <p:nvSpPr>
          <p:cNvPr id="6" name="Rectangle 9"/>
          <p:cNvSpPr>
            <a:spLocks noGrp="1" noChangeArrowheads="1"/>
          </p:cNvSpPr>
          <p:nvPr>
            <p:ph type="sldNum" sz="quarter" idx="12"/>
          </p:nvPr>
        </p:nvSpPr>
        <p:spPr>
          <a:ln/>
        </p:spPr>
        <p:txBody>
          <a:bodyPr/>
          <a:lstStyle>
            <a:lvl1pPr>
              <a:defRPr/>
            </a:lvl1pPr>
          </a:lstStyle>
          <a:p>
            <a:pPr>
              <a:defRPr/>
            </a:pPr>
            <a:fld id="{E575132C-00EA-4D4A-BC78-7D898D417485}" type="slidenum">
              <a:rPr lang="en-US"/>
              <a:pPr>
                <a:defRPr/>
              </a:pPr>
              <a:t>‹#›</a:t>
            </a:fld>
            <a:endParaRPr lang="en-US"/>
          </a:p>
        </p:txBody>
      </p:sp>
    </p:spTree>
    <p:extLst>
      <p:ext uri="{BB962C8B-B14F-4D97-AF65-F5344CB8AC3E}">
        <p14:creationId xmlns:p14="http://schemas.microsoft.com/office/powerpoint/2010/main" val="1356752724"/>
      </p:ext>
    </p:extLst>
  </p:cSld>
  <p:clrMapOvr>
    <a:masterClrMapping/>
  </p:clrMapOvr>
</p:sldLayout>
</file>

<file path=ppt/slideLayouts/slideLayout526.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a:lvl1pPr>
          </a:lstStyle>
          <a:p>
            <a:pPr>
              <a:defRPr/>
            </a:pPr>
            <a:endParaRPr lang="en-US"/>
          </a:p>
        </p:txBody>
      </p:sp>
      <p:sp>
        <p:nvSpPr>
          <p:cNvPr id="3" name="Footer Placeholder 4"/>
          <p:cNvSpPr>
            <a:spLocks noGrp="1"/>
          </p:cNvSpPr>
          <p:nvPr>
            <p:ph type="ftr" sz="quarter" idx="11"/>
          </p:nvPr>
        </p:nvSpPr>
        <p:spPr/>
        <p:txBody>
          <a:bodyPr/>
          <a:lstStyle>
            <a:lvl1pPr>
              <a:defRPr/>
            </a:lvl1pPr>
          </a:lstStyle>
          <a:p>
            <a:pPr>
              <a:defRPr/>
            </a:pPr>
            <a:endParaRPr lang="en-US"/>
          </a:p>
        </p:txBody>
      </p:sp>
      <p:sp>
        <p:nvSpPr>
          <p:cNvPr id="4" name="Slide Number Placeholder 5"/>
          <p:cNvSpPr>
            <a:spLocks noGrp="1"/>
          </p:cNvSpPr>
          <p:nvPr>
            <p:ph type="sldNum" sz="quarter" idx="12"/>
          </p:nvPr>
        </p:nvSpPr>
        <p:spPr/>
        <p:txBody>
          <a:bodyPr/>
          <a:lstStyle>
            <a:lvl1pPr>
              <a:defRPr/>
            </a:lvl1pPr>
          </a:lstStyle>
          <a:p>
            <a:pPr>
              <a:defRPr/>
            </a:pPr>
            <a:fld id="{B2EC2385-AA35-0D47-864C-AB3CBAF1A829}" type="slidenum">
              <a:rPr lang="en-US"/>
              <a:pPr>
                <a:defRPr/>
              </a:pPr>
              <a:t>‹#›</a:t>
            </a:fld>
            <a:endParaRPr lang="en-US"/>
          </a:p>
        </p:txBody>
      </p:sp>
    </p:spTree>
    <p:extLst>
      <p:ext uri="{BB962C8B-B14F-4D97-AF65-F5344CB8AC3E}">
        <p14:creationId xmlns:p14="http://schemas.microsoft.com/office/powerpoint/2010/main" val="2424431908"/>
      </p:ext>
    </p:extLst>
  </p:cSld>
  <p:clrMapOvr>
    <a:masterClrMapping/>
  </p:clrMapOvr>
</p:sldLayout>
</file>

<file path=ppt/slideLayouts/slideLayout527.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1028"/>
          <p:cNvSpPr>
            <a:spLocks noGrp="1" noChangeArrowheads="1"/>
          </p:cNvSpPr>
          <p:nvPr>
            <p:ph type="dt" sz="half" idx="10"/>
          </p:nvPr>
        </p:nvSpPr>
        <p:spPr>
          <a:ln/>
        </p:spPr>
        <p:txBody>
          <a:bodyPr/>
          <a:lstStyle>
            <a:lvl1pPr>
              <a:defRPr/>
            </a:lvl1pPr>
          </a:lstStyle>
          <a:p>
            <a:pPr>
              <a:defRPr/>
            </a:pPr>
            <a:fld id="{C2884FE1-B01C-7D44-BB5B-E1769DF4A59E}" type="datetime1">
              <a:rPr lang="zh-CN" altLang="en-US"/>
              <a:pPr>
                <a:defRPr/>
              </a:pPr>
              <a:t>2023/12/23</a:t>
            </a:fld>
            <a:endParaRPr lang="en-US" altLang="zh-CN"/>
          </a:p>
        </p:txBody>
      </p:sp>
      <p:sp>
        <p:nvSpPr>
          <p:cNvPr id="3" name="Rectangle 1029"/>
          <p:cNvSpPr>
            <a:spLocks noGrp="1" noChangeArrowheads="1"/>
          </p:cNvSpPr>
          <p:nvPr>
            <p:ph type="ftr" sz="quarter" idx="11"/>
          </p:nvPr>
        </p:nvSpPr>
        <p:spPr>
          <a:ln/>
        </p:spPr>
        <p:txBody>
          <a:bodyPr/>
          <a:lstStyle>
            <a:lvl1pPr>
              <a:defRPr/>
            </a:lvl1pPr>
          </a:lstStyle>
          <a:p>
            <a:pPr>
              <a:defRPr/>
            </a:pPr>
            <a:endParaRPr lang="en-US" altLang="zh-CN"/>
          </a:p>
        </p:txBody>
      </p:sp>
      <p:sp>
        <p:nvSpPr>
          <p:cNvPr id="4" name="Rectangle 1030"/>
          <p:cNvSpPr>
            <a:spLocks noGrp="1" noChangeArrowheads="1"/>
          </p:cNvSpPr>
          <p:nvPr>
            <p:ph type="sldNum" sz="quarter" idx="12"/>
          </p:nvPr>
        </p:nvSpPr>
        <p:spPr>
          <a:ln/>
        </p:spPr>
        <p:txBody>
          <a:bodyPr/>
          <a:lstStyle>
            <a:lvl1pPr>
              <a:defRPr/>
            </a:lvl1pPr>
          </a:lstStyle>
          <a:p>
            <a:pPr>
              <a:defRPr/>
            </a:pPr>
            <a:fld id="{5DB29AC6-1F5D-5D40-B61E-AE392F527DB3}" type="slidenum">
              <a:rPr lang="en-US" altLang="zh-CN"/>
              <a:pPr>
                <a:defRPr/>
              </a:pPr>
              <a:t>‹#›</a:t>
            </a:fld>
            <a:endParaRPr lang="en-US" altLang="zh-CN"/>
          </a:p>
        </p:txBody>
      </p:sp>
    </p:spTree>
    <p:extLst>
      <p:ext uri="{BB962C8B-B14F-4D97-AF65-F5344CB8AC3E}">
        <p14:creationId xmlns:p14="http://schemas.microsoft.com/office/powerpoint/2010/main" val="3187883744"/>
      </p:ext>
    </p:extLst>
  </p:cSld>
  <p:clrMapOvr>
    <a:masterClrMapping/>
  </p:clrMapOvr>
</p:sldLayout>
</file>

<file path=ppt/slideLayouts/slideLayout528.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eaLnBrk="0" hangingPunct="0">
              <a:defRPr>
                <a:latin typeface="Arial" charset="0"/>
              </a:defRPr>
            </a:lvl1pPr>
          </a:lstStyle>
          <a:p>
            <a:pPr>
              <a:defRPr/>
            </a:pPr>
            <a:fld id="{95F0BF44-62A9-F44A-844B-1F3AA9FC7BC3}" type="datetime1">
              <a:rPr lang="en-US"/>
              <a:pPr>
                <a:defRPr/>
              </a:pPr>
              <a:t>12/23/23</a:t>
            </a:fld>
            <a:endParaRPr lang="en-US"/>
          </a:p>
        </p:txBody>
      </p:sp>
      <p:sp>
        <p:nvSpPr>
          <p:cNvPr id="3" name="Footer Placeholder 2"/>
          <p:cNvSpPr>
            <a:spLocks noGrp="1"/>
          </p:cNvSpPr>
          <p:nvPr>
            <p:ph type="ftr" sz="quarter" idx="11"/>
          </p:nvPr>
        </p:nvSpPr>
        <p:spPr/>
        <p:txBody>
          <a:bodyPr/>
          <a:lstStyle>
            <a:lvl1pPr eaLnBrk="0" fontAlgn="base" hangingPunct="0">
              <a:spcBef>
                <a:spcPct val="0"/>
              </a:spcBef>
              <a:spcAft>
                <a:spcPct val="0"/>
              </a:spcAft>
              <a:defRPr>
                <a:latin typeface="Arial" charset="0"/>
                <a:ea typeface="ＭＳ Ｐゴシック" charset="-128"/>
                <a:cs typeface="ＭＳ Ｐゴシック" charset="-128"/>
              </a:defRPr>
            </a:lvl1pPr>
          </a:lstStyle>
          <a:p>
            <a:pPr>
              <a:defRPr/>
            </a:pPr>
            <a:endParaRPr lang="en-SG"/>
          </a:p>
        </p:txBody>
      </p:sp>
      <p:sp>
        <p:nvSpPr>
          <p:cNvPr id="4" name="Slide Number Placeholder 3"/>
          <p:cNvSpPr>
            <a:spLocks noGrp="1"/>
          </p:cNvSpPr>
          <p:nvPr>
            <p:ph type="sldNum" sz="quarter" idx="12"/>
          </p:nvPr>
        </p:nvSpPr>
        <p:spPr/>
        <p:txBody>
          <a:bodyPr/>
          <a:lstStyle>
            <a:lvl1pPr eaLnBrk="0" hangingPunct="0">
              <a:defRPr>
                <a:latin typeface="Arial" charset="0"/>
              </a:defRPr>
            </a:lvl1pPr>
          </a:lstStyle>
          <a:p>
            <a:pPr>
              <a:defRPr/>
            </a:pPr>
            <a:fld id="{32493AD6-DF87-1243-8786-B7278BD3DD6E}" type="slidenum">
              <a:rPr lang="en-US"/>
              <a:pPr>
                <a:defRPr/>
              </a:pPr>
              <a:t>‹#›</a:t>
            </a:fld>
            <a:endParaRPr lang="en-US"/>
          </a:p>
        </p:txBody>
      </p:sp>
    </p:spTree>
    <p:extLst>
      <p:ext uri="{BB962C8B-B14F-4D97-AF65-F5344CB8AC3E}">
        <p14:creationId xmlns:p14="http://schemas.microsoft.com/office/powerpoint/2010/main" val="3137925235"/>
      </p:ext>
    </p:extLst>
  </p:cSld>
  <p:clrMapOvr>
    <a:masterClrMapping/>
  </p:clrMapOvr>
</p:sldLayout>
</file>

<file path=ppt/slideLayouts/slideLayout52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5BE0A2CE-89B4-BF40-BFF7-B0BFCC295EDE}" type="slidenum">
              <a:rPr lang="en-US"/>
              <a:pPr>
                <a:defRPr/>
              </a:pPr>
              <a:t>‹#›</a:t>
            </a:fld>
            <a:endParaRPr lang="en-US"/>
          </a:p>
        </p:txBody>
      </p:sp>
    </p:spTree>
    <p:extLst>
      <p:ext uri="{BB962C8B-B14F-4D97-AF65-F5344CB8AC3E}">
        <p14:creationId xmlns:p14="http://schemas.microsoft.com/office/powerpoint/2010/main" val="2176101544"/>
      </p:ext>
    </p:extLst>
  </p:cSld>
  <p:clrMapOvr>
    <a:masterClrMapping/>
  </p:clrMapOvr>
  <p:transition/>
</p:sldLayout>
</file>

<file path=ppt/slideLayouts/slideLayout5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59">
            <a:extLst>
              <a:ext uri="{FF2B5EF4-FFF2-40B4-BE49-F238E27FC236}">
                <a16:creationId xmlns:a16="http://schemas.microsoft.com/office/drawing/2014/main" id="{3755A7BA-1993-5B44-B4F3-ECB3291D120D}"/>
              </a:ext>
            </a:extLst>
          </p:cNvPr>
          <p:cNvSpPr>
            <a:spLocks noGrp="1" noChangeArrowheads="1"/>
          </p:cNvSpPr>
          <p:nvPr>
            <p:ph type="dt" sz="half" idx="10"/>
          </p:nvPr>
        </p:nvSpPr>
        <p:spPr>
          <a:ln/>
        </p:spPr>
        <p:txBody>
          <a:bodyPr/>
          <a:lstStyle>
            <a:lvl1pPr>
              <a:defRPr/>
            </a:lvl1pPr>
          </a:lstStyle>
          <a:p>
            <a:pPr>
              <a:defRPr/>
            </a:pPr>
            <a:endParaRPr lang="en-US"/>
          </a:p>
        </p:txBody>
      </p:sp>
      <p:sp>
        <p:nvSpPr>
          <p:cNvPr id="6" name="Rectangle 60">
            <a:extLst>
              <a:ext uri="{FF2B5EF4-FFF2-40B4-BE49-F238E27FC236}">
                <a16:creationId xmlns:a16="http://schemas.microsoft.com/office/drawing/2014/main" id="{A5FFDEBB-9655-9840-A6B8-78C1EDD3216A}"/>
              </a:ext>
            </a:extLst>
          </p:cNvPr>
          <p:cNvSpPr>
            <a:spLocks noGrp="1" noChangeArrowheads="1"/>
          </p:cNvSpPr>
          <p:nvPr>
            <p:ph type="ftr" sz="quarter" idx="11"/>
          </p:nvPr>
        </p:nvSpPr>
        <p:spPr>
          <a:ln/>
        </p:spPr>
        <p:txBody>
          <a:bodyPr/>
          <a:lstStyle>
            <a:lvl1pPr>
              <a:defRPr/>
            </a:lvl1pPr>
          </a:lstStyle>
          <a:p>
            <a:pPr>
              <a:defRPr/>
            </a:pPr>
            <a:endParaRPr lang="en-US"/>
          </a:p>
        </p:txBody>
      </p:sp>
      <p:sp>
        <p:nvSpPr>
          <p:cNvPr id="7" name="Rectangle 61">
            <a:extLst>
              <a:ext uri="{FF2B5EF4-FFF2-40B4-BE49-F238E27FC236}">
                <a16:creationId xmlns:a16="http://schemas.microsoft.com/office/drawing/2014/main" id="{F956EEA9-01F8-E64A-B8CA-E2469D1E75A3}"/>
              </a:ext>
            </a:extLst>
          </p:cNvPr>
          <p:cNvSpPr>
            <a:spLocks noGrp="1" noChangeArrowheads="1"/>
          </p:cNvSpPr>
          <p:nvPr>
            <p:ph type="sldNum" sz="quarter" idx="12"/>
          </p:nvPr>
        </p:nvSpPr>
        <p:spPr>
          <a:ln/>
        </p:spPr>
        <p:txBody>
          <a:bodyPr/>
          <a:lstStyle>
            <a:lvl1pPr>
              <a:defRPr/>
            </a:lvl1pPr>
          </a:lstStyle>
          <a:p>
            <a:fld id="{93BC3EB3-4A5A-5743-897F-0A941F23DF95}" type="slidenum">
              <a:rPr lang="en-US" altLang="en-US"/>
              <a:pPr/>
              <a:t>‹#›</a:t>
            </a:fld>
            <a:endParaRPr lang="en-US" altLang="en-US"/>
          </a:p>
        </p:txBody>
      </p:sp>
    </p:spTree>
    <p:extLst>
      <p:ext uri="{BB962C8B-B14F-4D97-AF65-F5344CB8AC3E}">
        <p14:creationId xmlns:p14="http://schemas.microsoft.com/office/powerpoint/2010/main" val="2287971571"/>
      </p:ext>
    </p:extLst>
  </p:cSld>
  <p:clrMapOvr>
    <a:masterClrMapping/>
  </p:clrMapOvr>
</p:sldLayout>
</file>

<file path=ppt/slideLayouts/slideLayout53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D47CE20E-2814-D740-8608-C0EE0F23E319}" type="slidenum">
              <a:rPr lang="en-US"/>
              <a:pPr>
                <a:defRPr/>
              </a:pPr>
              <a:t>‹#›</a:t>
            </a:fld>
            <a:endParaRPr lang="en-US"/>
          </a:p>
        </p:txBody>
      </p:sp>
    </p:spTree>
    <p:extLst>
      <p:ext uri="{BB962C8B-B14F-4D97-AF65-F5344CB8AC3E}">
        <p14:creationId xmlns:p14="http://schemas.microsoft.com/office/powerpoint/2010/main" val="2034476786"/>
      </p:ext>
    </p:extLst>
  </p:cSld>
  <p:clrMapOvr>
    <a:masterClrMapping/>
  </p:clrMapOvr>
  <p:transition/>
</p:sldLayout>
</file>

<file path=ppt/slideLayouts/slideLayout53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61B30A1C-5EBA-0843-A96B-025F963E0908}" type="slidenum">
              <a:rPr lang="en-US"/>
              <a:pPr>
                <a:defRPr/>
              </a:pPr>
              <a:t>‹#›</a:t>
            </a:fld>
            <a:endParaRPr lang="en-US"/>
          </a:p>
        </p:txBody>
      </p:sp>
    </p:spTree>
    <p:extLst>
      <p:ext uri="{BB962C8B-B14F-4D97-AF65-F5344CB8AC3E}">
        <p14:creationId xmlns:p14="http://schemas.microsoft.com/office/powerpoint/2010/main" val="1158243205"/>
      </p:ext>
    </p:extLst>
  </p:cSld>
  <p:clrMapOvr>
    <a:masterClrMapping/>
  </p:clrMapOvr>
  <p:transition/>
</p:sldLayout>
</file>

<file path=ppt/slideLayouts/slideLayout53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FE8F9B68-C8EA-EF43-B10A-B785953BFE32}" type="slidenum">
              <a:rPr lang="en-US"/>
              <a:pPr>
                <a:defRPr/>
              </a:pPr>
              <a:t>‹#›</a:t>
            </a:fld>
            <a:endParaRPr lang="en-US"/>
          </a:p>
        </p:txBody>
      </p:sp>
    </p:spTree>
    <p:extLst>
      <p:ext uri="{BB962C8B-B14F-4D97-AF65-F5344CB8AC3E}">
        <p14:creationId xmlns:p14="http://schemas.microsoft.com/office/powerpoint/2010/main" val="1222721384"/>
      </p:ext>
    </p:extLst>
  </p:cSld>
  <p:clrMapOvr>
    <a:masterClrMapping/>
  </p:clrMapOvr>
  <p:transition/>
</p:sldLayout>
</file>

<file path=ppt/slideLayouts/slideLayout53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74B39689-B542-F145-9156-E684DA4AC7CD}" type="slidenum">
              <a:rPr lang="en-US"/>
              <a:pPr>
                <a:defRPr/>
              </a:pPr>
              <a:t>‹#›</a:t>
            </a:fld>
            <a:endParaRPr lang="en-US"/>
          </a:p>
        </p:txBody>
      </p:sp>
    </p:spTree>
    <p:extLst>
      <p:ext uri="{BB962C8B-B14F-4D97-AF65-F5344CB8AC3E}">
        <p14:creationId xmlns:p14="http://schemas.microsoft.com/office/powerpoint/2010/main" val="386946850"/>
      </p:ext>
    </p:extLst>
  </p:cSld>
  <p:clrMapOvr>
    <a:masterClrMapping/>
  </p:clrMapOvr>
  <p:transition/>
</p:sldLayout>
</file>

<file path=ppt/slideLayouts/slideLayout53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C74F47F0-291F-0042-9AB9-86A6B2A7A356}" type="slidenum">
              <a:rPr lang="en-US"/>
              <a:pPr>
                <a:defRPr/>
              </a:pPr>
              <a:t>‹#›</a:t>
            </a:fld>
            <a:endParaRPr lang="en-US"/>
          </a:p>
        </p:txBody>
      </p:sp>
    </p:spTree>
    <p:extLst>
      <p:ext uri="{BB962C8B-B14F-4D97-AF65-F5344CB8AC3E}">
        <p14:creationId xmlns:p14="http://schemas.microsoft.com/office/powerpoint/2010/main" val="2211079106"/>
      </p:ext>
    </p:extLst>
  </p:cSld>
  <p:clrMapOvr>
    <a:masterClrMapping/>
  </p:clrMapOvr>
  <p:transition/>
</p:sldLayout>
</file>

<file path=ppt/slideLayouts/slideLayout53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5938B93A-72EE-FF4E-8569-AE72976AA713}" type="slidenum">
              <a:rPr lang="en-US"/>
              <a:pPr>
                <a:defRPr/>
              </a:pPr>
              <a:t>‹#›</a:t>
            </a:fld>
            <a:endParaRPr lang="en-US"/>
          </a:p>
        </p:txBody>
      </p:sp>
    </p:spTree>
    <p:extLst>
      <p:ext uri="{BB962C8B-B14F-4D97-AF65-F5344CB8AC3E}">
        <p14:creationId xmlns:p14="http://schemas.microsoft.com/office/powerpoint/2010/main" val="511267872"/>
      </p:ext>
    </p:extLst>
  </p:cSld>
  <p:clrMapOvr>
    <a:masterClrMapping/>
  </p:clrMapOvr>
  <p:transition/>
</p:sldLayout>
</file>

<file path=ppt/slideLayouts/slideLayout53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DAA9F377-1497-7D42-8355-6BCCABF8651D}" type="slidenum">
              <a:rPr lang="en-US"/>
              <a:pPr>
                <a:defRPr/>
              </a:pPr>
              <a:t>‹#›</a:t>
            </a:fld>
            <a:endParaRPr lang="en-US"/>
          </a:p>
        </p:txBody>
      </p:sp>
    </p:spTree>
    <p:extLst>
      <p:ext uri="{BB962C8B-B14F-4D97-AF65-F5344CB8AC3E}">
        <p14:creationId xmlns:p14="http://schemas.microsoft.com/office/powerpoint/2010/main" val="2971423432"/>
      </p:ext>
    </p:extLst>
  </p:cSld>
  <p:clrMapOvr>
    <a:masterClrMapping/>
  </p:clrMapOvr>
  <p:transition/>
</p:sldLayout>
</file>

<file path=ppt/slideLayouts/slideLayout53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1D4B377C-832F-5F40-8A9A-8C99791C572A}" type="slidenum">
              <a:rPr lang="en-US"/>
              <a:pPr>
                <a:defRPr/>
              </a:pPr>
              <a:t>‹#›</a:t>
            </a:fld>
            <a:endParaRPr lang="en-US"/>
          </a:p>
        </p:txBody>
      </p:sp>
    </p:spTree>
    <p:extLst>
      <p:ext uri="{BB962C8B-B14F-4D97-AF65-F5344CB8AC3E}">
        <p14:creationId xmlns:p14="http://schemas.microsoft.com/office/powerpoint/2010/main" val="3935731725"/>
      </p:ext>
    </p:extLst>
  </p:cSld>
  <p:clrMapOvr>
    <a:masterClrMapping/>
  </p:clrMapOvr>
  <p:transition/>
</p:sldLayout>
</file>

<file path=ppt/slideLayouts/slideLayout53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C2F0ADE4-8574-3B4B-8CEA-9671AD223A1C}" type="slidenum">
              <a:rPr lang="en-US"/>
              <a:pPr>
                <a:defRPr/>
              </a:pPr>
              <a:t>‹#›</a:t>
            </a:fld>
            <a:endParaRPr lang="en-US"/>
          </a:p>
        </p:txBody>
      </p:sp>
    </p:spTree>
    <p:extLst>
      <p:ext uri="{BB962C8B-B14F-4D97-AF65-F5344CB8AC3E}">
        <p14:creationId xmlns:p14="http://schemas.microsoft.com/office/powerpoint/2010/main" val="557967415"/>
      </p:ext>
    </p:extLst>
  </p:cSld>
  <p:clrMapOvr>
    <a:masterClrMapping/>
  </p:clrMapOvr>
  <p:transition/>
</p:sldLayout>
</file>

<file path=ppt/slideLayouts/slideLayout53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14DD6BAC-0656-F642-9B08-C61AE25F8AC0}" type="slidenum">
              <a:rPr lang="en-US"/>
              <a:pPr>
                <a:defRPr/>
              </a:pPr>
              <a:t>‹#›</a:t>
            </a:fld>
            <a:endParaRPr lang="en-US"/>
          </a:p>
        </p:txBody>
      </p:sp>
    </p:spTree>
    <p:extLst>
      <p:ext uri="{BB962C8B-B14F-4D97-AF65-F5344CB8AC3E}">
        <p14:creationId xmlns:p14="http://schemas.microsoft.com/office/powerpoint/2010/main" val="236900471"/>
      </p:ext>
    </p:extLst>
  </p:cSld>
  <p:clrMapOvr>
    <a:masterClrMapping/>
  </p:clrMapOvr>
  <p:transition/>
</p:sldLayout>
</file>

<file path=ppt/slideLayouts/slideLayout5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59">
            <a:extLst>
              <a:ext uri="{FF2B5EF4-FFF2-40B4-BE49-F238E27FC236}">
                <a16:creationId xmlns:a16="http://schemas.microsoft.com/office/drawing/2014/main" id="{2B555D9B-658F-A149-A953-21C7B9FCB2DD}"/>
              </a:ext>
            </a:extLst>
          </p:cNvPr>
          <p:cNvSpPr>
            <a:spLocks noGrp="1" noChangeArrowheads="1"/>
          </p:cNvSpPr>
          <p:nvPr>
            <p:ph type="dt" sz="half" idx="10"/>
          </p:nvPr>
        </p:nvSpPr>
        <p:spPr>
          <a:ln/>
        </p:spPr>
        <p:txBody>
          <a:bodyPr/>
          <a:lstStyle>
            <a:lvl1pPr>
              <a:defRPr/>
            </a:lvl1pPr>
          </a:lstStyle>
          <a:p>
            <a:pPr>
              <a:defRPr/>
            </a:pPr>
            <a:endParaRPr lang="en-US"/>
          </a:p>
        </p:txBody>
      </p:sp>
      <p:sp>
        <p:nvSpPr>
          <p:cNvPr id="5" name="Rectangle 60">
            <a:extLst>
              <a:ext uri="{FF2B5EF4-FFF2-40B4-BE49-F238E27FC236}">
                <a16:creationId xmlns:a16="http://schemas.microsoft.com/office/drawing/2014/main" id="{5EE7FFED-C580-F841-8708-08A4670FE7D0}"/>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61">
            <a:extLst>
              <a:ext uri="{FF2B5EF4-FFF2-40B4-BE49-F238E27FC236}">
                <a16:creationId xmlns:a16="http://schemas.microsoft.com/office/drawing/2014/main" id="{FD751247-53D0-1C44-8538-1B0004CEA414}"/>
              </a:ext>
            </a:extLst>
          </p:cNvPr>
          <p:cNvSpPr>
            <a:spLocks noGrp="1" noChangeArrowheads="1"/>
          </p:cNvSpPr>
          <p:nvPr>
            <p:ph type="sldNum" sz="quarter" idx="12"/>
          </p:nvPr>
        </p:nvSpPr>
        <p:spPr>
          <a:ln/>
        </p:spPr>
        <p:txBody>
          <a:bodyPr/>
          <a:lstStyle>
            <a:lvl1pPr>
              <a:defRPr/>
            </a:lvl1pPr>
          </a:lstStyle>
          <a:p>
            <a:fld id="{0228F9F5-73DC-C44A-8EE2-D1FBD18058AE}" type="slidenum">
              <a:rPr lang="en-US" altLang="en-US"/>
              <a:pPr/>
              <a:t>‹#›</a:t>
            </a:fld>
            <a:endParaRPr lang="en-US" altLang="en-US"/>
          </a:p>
        </p:txBody>
      </p:sp>
    </p:spTree>
    <p:extLst>
      <p:ext uri="{BB962C8B-B14F-4D97-AF65-F5344CB8AC3E}">
        <p14:creationId xmlns:p14="http://schemas.microsoft.com/office/powerpoint/2010/main" val="2853232341"/>
      </p:ext>
    </p:extLst>
  </p:cSld>
  <p:clrMapOvr>
    <a:masterClrMapping/>
  </p:clrMapOvr>
</p:sldLayout>
</file>

<file path=ppt/slideLayouts/slideLayout540.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atin typeface="Tahoma" charset="0"/>
              </a:defRPr>
            </a:lvl1pPr>
          </a:lstStyle>
          <a:p>
            <a:pPr>
              <a:defRPr/>
            </a:pPr>
            <a:r>
              <a:rPr lang="en-US"/>
              <a:t>Words &amp; music: Twila Paris</a:t>
            </a:r>
          </a:p>
        </p:txBody>
      </p:sp>
    </p:spTree>
    <p:extLst>
      <p:ext uri="{BB962C8B-B14F-4D97-AF65-F5344CB8AC3E}">
        <p14:creationId xmlns:p14="http://schemas.microsoft.com/office/powerpoint/2010/main" val="2545496142"/>
      </p:ext>
    </p:extLst>
  </p:cSld>
  <p:clrMapOvr>
    <a:masterClrMapping/>
  </p:clrMapOvr>
</p:sldLayout>
</file>

<file path=ppt/slideLayouts/slideLayout541.xml><?xml version="1.0" encoding="utf-8"?>
<p:sldLayout xmlns:a="http://schemas.openxmlformats.org/drawingml/2006/main" xmlns:r="http://schemas.openxmlformats.org/officeDocument/2006/relationships" xmlns:p="http://schemas.openxmlformats.org/presentationml/2006/main" type="title" preserve="1">
  <p:cSld name="Title Slide">
    <p:bg bwMode="invGray">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611330" name="Rectangle 2"/>
          <p:cNvSpPr>
            <a:spLocks noGrp="1" noChangeArrowheads="1"/>
          </p:cNvSpPr>
          <p:nvPr>
            <p:ph type="ctrTitle"/>
          </p:nvPr>
        </p:nvSpPr>
        <p:spPr>
          <a:xfrm>
            <a:off x="838200" y="1981200"/>
            <a:ext cx="6553200" cy="990600"/>
          </a:xfrm>
        </p:spPr>
        <p:txBody>
          <a:bodyPr/>
          <a:lstStyle>
            <a:lvl1pPr>
              <a:defRPr sz="4000"/>
            </a:lvl1pPr>
          </a:lstStyle>
          <a:p>
            <a:r>
              <a:rPr lang="en-US"/>
              <a:t>Click to edit Master title style</a:t>
            </a:r>
          </a:p>
        </p:txBody>
      </p:sp>
      <p:sp>
        <p:nvSpPr>
          <p:cNvPr id="611331" name="Rectangle 3"/>
          <p:cNvSpPr>
            <a:spLocks noGrp="1" noChangeArrowheads="1"/>
          </p:cNvSpPr>
          <p:nvPr>
            <p:ph type="subTitle" idx="1"/>
          </p:nvPr>
        </p:nvSpPr>
        <p:spPr>
          <a:xfrm>
            <a:off x="838200" y="3048000"/>
            <a:ext cx="6553200" cy="1219200"/>
          </a:xfrm>
        </p:spPr>
        <p:txBody>
          <a:bodyPr anchor="ctr"/>
          <a:lstStyle>
            <a:lvl1pPr marL="0" indent="0">
              <a:buFont typeface="Wingdings" pitchFamily="-108" charset="2"/>
              <a:buNone/>
              <a:defRPr/>
            </a:lvl1pPr>
          </a:lstStyle>
          <a:p>
            <a:r>
              <a:rPr lang="en-US"/>
              <a:t>Click to edit Master subtitle style</a:t>
            </a:r>
          </a:p>
        </p:txBody>
      </p:sp>
      <p:sp>
        <p:nvSpPr>
          <p:cNvPr id="4" name="Rectangle 4"/>
          <p:cNvSpPr>
            <a:spLocks noGrp="1" noChangeArrowheads="1"/>
          </p:cNvSpPr>
          <p:nvPr>
            <p:ph type="dt" sz="half" idx="10"/>
          </p:nvPr>
        </p:nvSpPr>
        <p:spPr>
          <a:xfrm>
            <a:off x="838200" y="6248400"/>
            <a:ext cx="1905000" cy="457200"/>
          </a:xfrm>
        </p:spPr>
        <p:txBody>
          <a:bodyPr/>
          <a:lstStyle>
            <a:lvl1pPr>
              <a:defRPr/>
            </a:lvl1pPr>
          </a:lstStyle>
          <a:p>
            <a:pPr>
              <a:defRPr/>
            </a:pPr>
            <a:endParaRPr lang="en-US">
              <a:solidFill>
                <a:srgbClr val="FFFFFF"/>
              </a:solidFill>
            </a:endParaRPr>
          </a:p>
        </p:txBody>
      </p:sp>
      <p:sp>
        <p:nvSpPr>
          <p:cNvPr id="5" name="Rectangle 5"/>
          <p:cNvSpPr>
            <a:spLocks noGrp="1" noChangeArrowheads="1"/>
          </p:cNvSpPr>
          <p:nvPr>
            <p:ph type="ftr" sz="quarter" idx="11"/>
          </p:nvPr>
        </p:nvSpPr>
        <p:spPr>
          <a:xfrm>
            <a:off x="3505200" y="6248400"/>
            <a:ext cx="2895600" cy="457200"/>
          </a:xfrm>
        </p:spPr>
        <p:txBody>
          <a:bodyPr/>
          <a:lstStyle>
            <a:lvl1pPr>
              <a:defRPr/>
            </a:lvl1pPr>
          </a:lstStyle>
          <a:p>
            <a:pPr>
              <a:defRPr/>
            </a:pPr>
            <a:endParaRPr lang="en-US">
              <a:solidFill>
                <a:srgbClr val="FFFFFF"/>
              </a:solidFill>
            </a:endParaRPr>
          </a:p>
        </p:txBody>
      </p:sp>
      <p:sp>
        <p:nvSpPr>
          <p:cNvPr id="6" name="Rectangle 6"/>
          <p:cNvSpPr>
            <a:spLocks noGrp="1" noChangeArrowheads="1"/>
          </p:cNvSpPr>
          <p:nvPr>
            <p:ph type="sldNum" sz="quarter" idx="12"/>
          </p:nvPr>
        </p:nvSpPr>
        <p:spPr>
          <a:xfrm>
            <a:off x="7086600" y="6248400"/>
            <a:ext cx="1905000" cy="457200"/>
          </a:xfrm>
        </p:spPr>
        <p:txBody>
          <a:bodyPr/>
          <a:lstStyle>
            <a:lvl1pPr>
              <a:defRPr/>
            </a:lvl1pPr>
          </a:lstStyle>
          <a:p>
            <a:pPr>
              <a:defRPr/>
            </a:pPr>
            <a:fld id="{D9968A3D-AAC7-9B40-BDC5-D295D916B377}" type="slidenum">
              <a:rPr lang="zh-CN" altLang="en-US">
                <a:solidFill>
                  <a:srgbClr val="FFFFFF"/>
                </a:solidFill>
              </a:rPr>
              <a:pPr>
                <a:defRPr/>
              </a:pPr>
              <a:t>‹#›</a:t>
            </a:fld>
            <a:endParaRPr lang="en-US" altLang="zh-CN">
              <a:solidFill>
                <a:srgbClr val="FFFFFF"/>
              </a:solidFill>
            </a:endParaRPr>
          </a:p>
        </p:txBody>
      </p:sp>
    </p:spTree>
    <p:extLst>
      <p:ext uri="{BB962C8B-B14F-4D97-AF65-F5344CB8AC3E}">
        <p14:creationId xmlns:p14="http://schemas.microsoft.com/office/powerpoint/2010/main" val="1356955002"/>
      </p:ext>
    </p:extLst>
  </p:cSld>
  <p:clrMapOvr>
    <a:masterClrMapping/>
  </p:clrMapOvr>
</p:sldLayout>
</file>

<file path=ppt/slideLayouts/slideLayout54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D07DD859-1C8F-EB46-91E4-9A64D85D185D}" type="slidenum">
              <a:rPr lang="zh-CN" altLang="en-US">
                <a:solidFill>
                  <a:srgbClr val="FFFFFF"/>
                </a:solidFill>
              </a:rPr>
              <a:pPr>
                <a:defRPr/>
              </a:pPr>
              <a:t>‹#›</a:t>
            </a:fld>
            <a:endParaRPr lang="en-US" altLang="zh-CN">
              <a:solidFill>
                <a:srgbClr val="FFFFFF"/>
              </a:solidFill>
            </a:endParaRPr>
          </a:p>
        </p:txBody>
      </p:sp>
    </p:spTree>
    <p:extLst>
      <p:ext uri="{BB962C8B-B14F-4D97-AF65-F5344CB8AC3E}">
        <p14:creationId xmlns:p14="http://schemas.microsoft.com/office/powerpoint/2010/main" val="4292318618"/>
      </p:ext>
    </p:extLst>
  </p:cSld>
  <p:clrMapOvr>
    <a:masterClrMapping/>
  </p:clrMapOvr>
</p:sldLayout>
</file>

<file path=ppt/slideLayouts/slideLayout54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D54238A5-27B0-3842-BAE6-454C6DB38768}" type="slidenum">
              <a:rPr lang="zh-CN" altLang="en-US">
                <a:solidFill>
                  <a:srgbClr val="FFFFFF"/>
                </a:solidFill>
              </a:rPr>
              <a:pPr>
                <a:defRPr/>
              </a:pPr>
              <a:t>‹#›</a:t>
            </a:fld>
            <a:endParaRPr lang="en-US" altLang="zh-CN">
              <a:solidFill>
                <a:srgbClr val="FFFFFF"/>
              </a:solidFill>
            </a:endParaRPr>
          </a:p>
        </p:txBody>
      </p:sp>
    </p:spTree>
    <p:extLst>
      <p:ext uri="{BB962C8B-B14F-4D97-AF65-F5344CB8AC3E}">
        <p14:creationId xmlns:p14="http://schemas.microsoft.com/office/powerpoint/2010/main" val="3651048394"/>
      </p:ext>
    </p:extLst>
  </p:cSld>
  <p:clrMapOvr>
    <a:masterClrMapping/>
  </p:clrMapOvr>
</p:sldLayout>
</file>

<file path=ppt/slideLayouts/slideLayout54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838200" y="1371600"/>
            <a:ext cx="3695700" cy="47244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86300" y="1371600"/>
            <a:ext cx="3695700" cy="47244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3F3E46E6-1F09-4440-A70D-DC9F5D4FC702}" type="slidenum">
              <a:rPr lang="zh-CN" altLang="en-US">
                <a:solidFill>
                  <a:srgbClr val="FFFFFF"/>
                </a:solidFill>
              </a:rPr>
              <a:pPr>
                <a:defRPr/>
              </a:pPr>
              <a:t>‹#›</a:t>
            </a:fld>
            <a:endParaRPr lang="en-US" altLang="zh-CN">
              <a:solidFill>
                <a:srgbClr val="FFFFFF"/>
              </a:solidFill>
            </a:endParaRPr>
          </a:p>
        </p:txBody>
      </p:sp>
    </p:spTree>
    <p:extLst>
      <p:ext uri="{BB962C8B-B14F-4D97-AF65-F5344CB8AC3E}">
        <p14:creationId xmlns:p14="http://schemas.microsoft.com/office/powerpoint/2010/main" val="1530756660"/>
      </p:ext>
    </p:extLst>
  </p:cSld>
  <p:clrMapOvr>
    <a:masterClrMapping/>
  </p:clrMapOvr>
</p:sldLayout>
</file>

<file path=ppt/slideLayouts/slideLayout54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B53DF7C6-6325-D54A-9E0A-1A04864E5428}" type="slidenum">
              <a:rPr lang="zh-CN" altLang="en-US">
                <a:solidFill>
                  <a:srgbClr val="FFFFFF"/>
                </a:solidFill>
              </a:rPr>
              <a:pPr>
                <a:defRPr/>
              </a:pPr>
              <a:t>‹#›</a:t>
            </a:fld>
            <a:endParaRPr lang="en-US" altLang="zh-CN">
              <a:solidFill>
                <a:srgbClr val="FFFFFF"/>
              </a:solidFill>
            </a:endParaRPr>
          </a:p>
        </p:txBody>
      </p:sp>
    </p:spTree>
    <p:extLst>
      <p:ext uri="{BB962C8B-B14F-4D97-AF65-F5344CB8AC3E}">
        <p14:creationId xmlns:p14="http://schemas.microsoft.com/office/powerpoint/2010/main" val="945147618"/>
      </p:ext>
    </p:extLst>
  </p:cSld>
  <p:clrMapOvr>
    <a:masterClrMapping/>
  </p:clrMapOvr>
</p:sldLayout>
</file>

<file path=ppt/slideLayouts/slideLayout54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CD4A91C3-A4CE-0B4C-AD61-229506C87DEE}" type="slidenum">
              <a:rPr lang="zh-CN" altLang="en-US">
                <a:solidFill>
                  <a:srgbClr val="FFFFFF"/>
                </a:solidFill>
              </a:rPr>
              <a:pPr>
                <a:defRPr/>
              </a:pPr>
              <a:t>‹#›</a:t>
            </a:fld>
            <a:endParaRPr lang="en-US" altLang="zh-CN">
              <a:solidFill>
                <a:srgbClr val="FFFFFF"/>
              </a:solidFill>
            </a:endParaRPr>
          </a:p>
        </p:txBody>
      </p:sp>
    </p:spTree>
    <p:extLst>
      <p:ext uri="{BB962C8B-B14F-4D97-AF65-F5344CB8AC3E}">
        <p14:creationId xmlns:p14="http://schemas.microsoft.com/office/powerpoint/2010/main" val="22406085"/>
      </p:ext>
    </p:extLst>
  </p:cSld>
  <p:clrMapOvr>
    <a:masterClrMapping/>
  </p:clrMapOvr>
</p:sldLayout>
</file>

<file path=ppt/slideLayouts/slideLayout54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055072F0-B43C-1941-B942-823053359FED}" type="slidenum">
              <a:rPr lang="zh-CN" altLang="en-US">
                <a:solidFill>
                  <a:srgbClr val="FFFFFF"/>
                </a:solidFill>
              </a:rPr>
              <a:pPr>
                <a:defRPr/>
              </a:pPr>
              <a:t>‹#›</a:t>
            </a:fld>
            <a:endParaRPr lang="en-US" altLang="zh-CN">
              <a:solidFill>
                <a:srgbClr val="FFFFFF"/>
              </a:solidFill>
            </a:endParaRPr>
          </a:p>
        </p:txBody>
      </p:sp>
    </p:spTree>
    <p:extLst>
      <p:ext uri="{BB962C8B-B14F-4D97-AF65-F5344CB8AC3E}">
        <p14:creationId xmlns:p14="http://schemas.microsoft.com/office/powerpoint/2010/main" val="440352723"/>
      </p:ext>
    </p:extLst>
  </p:cSld>
  <p:clrMapOvr>
    <a:masterClrMapping/>
  </p:clrMapOvr>
</p:sldLayout>
</file>

<file path=ppt/slideLayouts/slideLayout54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3DB17137-A4B1-344D-AFAC-D8DA0B2DAB9A}" type="slidenum">
              <a:rPr lang="zh-CN" altLang="en-US">
                <a:solidFill>
                  <a:srgbClr val="FFFFFF"/>
                </a:solidFill>
              </a:rPr>
              <a:pPr>
                <a:defRPr/>
              </a:pPr>
              <a:t>‹#›</a:t>
            </a:fld>
            <a:endParaRPr lang="en-US" altLang="zh-CN">
              <a:solidFill>
                <a:srgbClr val="FFFFFF"/>
              </a:solidFill>
            </a:endParaRPr>
          </a:p>
        </p:txBody>
      </p:sp>
    </p:spTree>
    <p:extLst>
      <p:ext uri="{BB962C8B-B14F-4D97-AF65-F5344CB8AC3E}">
        <p14:creationId xmlns:p14="http://schemas.microsoft.com/office/powerpoint/2010/main" val="1119909872"/>
      </p:ext>
    </p:extLst>
  </p:cSld>
  <p:clrMapOvr>
    <a:masterClrMapping/>
  </p:clrMapOvr>
</p:sldLayout>
</file>

<file path=ppt/slideLayouts/slideLayout54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28F6B1AF-1288-1F4B-9F91-26ECA14CDB2A}" type="slidenum">
              <a:rPr lang="zh-CN" altLang="en-US">
                <a:solidFill>
                  <a:srgbClr val="FFFFFF"/>
                </a:solidFill>
              </a:rPr>
              <a:pPr>
                <a:defRPr/>
              </a:pPr>
              <a:t>‹#›</a:t>
            </a:fld>
            <a:endParaRPr lang="en-US" altLang="zh-CN">
              <a:solidFill>
                <a:srgbClr val="FFFFFF"/>
              </a:solidFill>
            </a:endParaRPr>
          </a:p>
        </p:txBody>
      </p:sp>
    </p:spTree>
    <p:extLst>
      <p:ext uri="{BB962C8B-B14F-4D97-AF65-F5344CB8AC3E}">
        <p14:creationId xmlns:p14="http://schemas.microsoft.com/office/powerpoint/2010/main" val="1340716741"/>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5827713" y="227013"/>
            <a:ext cx="1868487" cy="5868987"/>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19075" y="227013"/>
            <a:ext cx="5456238" cy="5868987"/>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59">
            <a:extLst>
              <a:ext uri="{FF2B5EF4-FFF2-40B4-BE49-F238E27FC236}">
                <a16:creationId xmlns:a16="http://schemas.microsoft.com/office/drawing/2014/main" id="{0EAB0818-CFA0-8B43-BF94-CED61858AC76}"/>
              </a:ext>
            </a:extLst>
          </p:cNvPr>
          <p:cNvSpPr>
            <a:spLocks noGrp="1" noChangeArrowheads="1"/>
          </p:cNvSpPr>
          <p:nvPr>
            <p:ph type="dt" sz="half" idx="10"/>
          </p:nvPr>
        </p:nvSpPr>
        <p:spPr>
          <a:ln/>
        </p:spPr>
        <p:txBody>
          <a:bodyPr/>
          <a:lstStyle>
            <a:lvl1pPr>
              <a:defRPr/>
            </a:lvl1pPr>
          </a:lstStyle>
          <a:p>
            <a:pPr>
              <a:defRPr/>
            </a:pPr>
            <a:endParaRPr lang="en-US"/>
          </a:p>
        </p:txBody>
      </p:sp>
      <p:sp>
        <p:nvSpPr>
          <p:cNvPr id="5" name="Rectangle 60">
            <a:extLst>
              <a:ext uri="{FF2B5EF4-FFF2-40B4-BE49-F238E27FC236}">
                <a16:creationId xmlns:a16="http://schemas.microsoft.com/office/drawing/2014/main" id="{8EC88EFF-261C-8F44-A05C-A1724AFD0540}"/>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61">
            <a:extLst>
              <a:ext uri="{FF2B5EF4-FFF2-40B4-BE49-F238E27FC236}">
                <a16:creationId xmlns:a16="http://schemas.microsoft.com/office/drawing/2014/main" id="{B6C10D4A-D2BF-9446-88DC-94BCF8B1A828}"/>
              </a:ext>
            </a:extLst>
          </p:cNvPr>
          <p:cNvSpPr>
            <a:spLocks noGrp="1" noChangeArrowheads="1"/>
          </p:cNvSpPr>
          <p:nvPr>
            <p:ph type="sldNum" sz="quarter" idx="12"/>
          </p:nvPr>
        </p:nvSpPr>
        <p:spPr>
          <a:ln/>
        </p:spPr>
        <p:txBody>
          <a:bodyPr/>
          <a:lstStyle>
            <a:lvl1pPr>
              <a:defRPr/>
            </a:lvl1pPr>
          </a:lstStyle>
          <a:p>
            <a:fld id="{DA8AAAC9-9815-9645-9E2D-1B83A353F79F}" type="slidenum">
              <a:rPr lang="en-US" altLang="en-US"/>
              <a:pPr/>
              <a:t>‹#›</a:t>
            </a:fld>
            <a:endParaRPr lang="en-US" altLang="en-US"/>
          </a:p>
        </p:txBody>
      </p:sp>
    </p:spTree>
    <p:extLst>
      <p:ext uri="{BB962C8B-B14F-4D97-AF65-F5344CB8AC3E}">
        <p14:creationId xmlns:p14="http://schemas.microsoft.com/office/powerpoint/2010/main" val="1035157655"/>
      </p:ext>
    </p:extLst>
  </p:cSld>
  <p:clrMapOvr>
    <a:masterClrMapping/>
  </p:clrMapOvr>
</p:sldLayout>
</file>

<file path=ppt/slideLayouts/slideLayout55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F1D255B1-3AB1-DA49-AAAF-E8DD66B1BD8A}" type="slidenum">
              <a:rPr lang="zh-CN" altLang="en-US">
                <a:solidFill>
                  <a:srgbClr val="FFFFFF"/>
                </a:solidFill>
              </a:rPr>
              <a:pPr>
                <a:defRPr/>
              </a:pPr>
              <a:t>‹#›</a:t>
            </a:fld>
            <a:endParaRPr lang="en-US" altLang="zh-CN">
              <a:solidFill>
                <a:srgbClr val="FFFFFF"/>
              </a:solidFill>
            </a:endParaRPr>
          </a:p>
        </p:txBody>
      </p:sp>
    </p:spTree>
    <p:extLst>
      <p:ext uri="{BB962C8B-B14F-4D97-AF65-F5344CB8AC3E}">
        <p14:creationId xmlns:p14="http://schemas.microsoft.com/office/powerpoint/2010/main" val="3357576107"/>
      </p:ext>
    </p:extLst>
  </p:cSld>
  <p:clrMapOvr>
    <a:masterClrMapping/>
  </p:clrMapOvr>
</p:sldLayout>
</file>

<file path=ppt/slideLayouts/slideLayout55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496050" y="381000"/>
            <a:ext cx="1885950" cy="5715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838200" y="381000"/>
            <a:ext cx="5505450" cy="5715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F9CFAFCF-0708-FB44-9F31-CBD24367B23A}" type="slidenum">
              <a:rPr lang="zh-CN" altLang="en-US">
                <a:solidFill>
                  <a:srgbClr val="FFFFFF"/>
                </a:solidFill>
              </a:rPr>
              <a:pPr>
                <a:defRPr/>
              </a:pPr>
              <a:t>‹#›</a:t>
            </a:fld>
            <a:endParaRPr lang="en-US" altLang="zh-CN">
              <a:solidFill>
                <a:srgbClr val="FFFFFF"/>
              </a:solidFill>
            </a:endParaRPr>
          </a:p>
        </p:txBody>
      </p:sp>
    </p:spTree>
    <p:extLst>
      <p:ext uri="{BB962C8B-B14F-4D97-AF65-F5344CB8AC3E}">
        <p14:creationId xmlns:p14="http://schemas.microsoft.com/office/powerpoint/2010/main" val="1608193957"/>
      </p:ext>
    </p:extLst>
  </p:cSld>
  <p:clrMapOvr>
    <a:masterClrMapping/>
  </p:clrMapOvr>
</p:sldLayout>
</file>

<file path=ppt/slideLayouts/slideLayout55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3800475" y="1789113"/>
            <a:ext cx="5340350" cy="5056187"/>
            <a:chOff x="2394" y="1127"/>
            <a:chExt cx="3364" cy="3185"/>
          </a:xfrm>
        </p:grpSpPr>
        <p:sp>
          <p:nvSpPr>
            <p:cNvPr id="5" name="Rectangle 3"/>
            <p:cNvSpPr>
              <a:spLocks noChangeArrowheads="1"/>
            </p:cNvSpPr>
            <p:nvPr/>
          </p:nvSpPr>
          <p:spPr bwMode="ltGray">
            <a:xfrm>
              <a:off x="4230" y="1365"/>
              <a:ext cx="197" cy="102"/>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a:defRPr/>
              </a:pPr>
              <a:endParaRPr lang="en-US">
                <a:solidFill>
                  <a:srgbClr val="FFFFFF"/>
                </a:solidFill>
                <a:latin typeface="Tahoma" pitchFamily="-107" charset="-52"/>
              </a:endParaRPr>
            </a:p>
          </p:txBody>
        </p:sp>
        <p:sp>
          <p:nvSpPr>
            <p:cNvPr id="6" name="Oval 4"/>
            <p:cNvSpPr>
              <a:spLocks noChangeArrowheads="1"/>
            </p:cNvSpPr>
            <p:nvPr/>
          </p:nvSpPr>
          <p:spPr bwMode="ltGray">
            <a:xfrm>
              <a:off x="4299" y="1185"/>
              <a:ext cx="47" cy="47"/>
            </a:xfrm>
            <a:prstGeom prst="ellipse">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ahoma" pitchFamily="-107" charset="-52"/>
              </a:endParaRPr>
            </a:p>
          </p:txBody>
        </p:sp>
        <p:sp>
          <p:nvSpPr>
            <p:cNvPr id="7" name="Rectangle 5"/>
            <p:cNvSpPr>
              <a:spLocks noChangeArrowheads="1"/>
            </p:cNvSpPr>
            <p:nvPr/>
          </p:nvSpPr>
          <p:spPr bwMode="ltGray">
            <a:xfrm rot="995337">
              <a:off x="5205" y="1495"/>
              <a:ext cx="6" cy="207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a:defRPr/>
              </a:pPr>
              <a:endParaRPr lang="en-US">
                <a:solidFill>
                  <a:srgbClr val="FFFFFF"/>
                </a:solidFill>
                <a:latin typeface="Tahoma" pitchFamily="-107" charset="-52"/>
              </a:endParaRPr>
            </a:p>
          </p:txBody>
        </p:sp>
        <p:sp>
          <p:nvSpPr>
            <p:cNvPr id="8" name="Freeform 6"/>
            <p:cNvSpPr>
              <a:spLocks noEditPoints="1"/>
            </p:cNvSpPr>
            <p:nvPr/>
          </p:nvSpPr>
          <p:spPr bwMode="ltGray">
            <a:xfrm>
              <a:off x="4871" y="3508"/>
              <a:ext cx="66" cy="96"/>
            </a:xfrm>
            <a:custGeom>
              <a:avLst/>
              <a:gdLst/>
              <a:ahLst/>
              <a:cxnLst>
                <a:cxn ang="0">
                  <a:pos x="18" y="96"/>
                </a:cxn>
                <a:cxn ang="0">
                  <a:pos x="42" y="78"/>
                </a:cxn>
                <a:cxn ang="0">
                  <a:pos x="60" y="60"/>
                </a:cxn>
                <a:cxn ang="0">
                  <a:pos x="66" y="36"/>
                </a:cxn>
                <a:cxn ang="0">
                  <a:pos x="60" y="12"/>
                </a:cxn>
                <a:cxn ang="0">
                  <a:pos x="36" y="0"/>
                </a:cxn>
                <a:cxn ang="0">
                  <a:pos x="24" y="6"/>
                </a:cxn>
                <a:cxn ang="0">
                  <a:pos x="12" y="12"/>
                </a:cxn>
                <a:cxn ang="0">
                  <a:pos x="0" y="36"/>
                </a:cxn>
                <a:cxn ang="0">
                  <a:pos x="0" y="60"/>
                </a:cxn>
                <a:cxn ang="0">
                  <a:pos x="12" y="84"/>
                </a:cxn>
                <a:cxn ang="0">
                  <a:pos x="18" y="96"/>
                </a:cxn>
                <a:cxn ang="0">
                  <a:pos x="18" y="96"/>
                </a:cxn>
                <a:cxn ang="0">
                  <a:pos x="42" y="18"/>
                </a:cxn>
                <a:cxn ang="0">
                  <a:pos x="54" y="24"/>
                </a:cxn>
                <a:cxn ang="0">
                  <a:pos x="60" y="36"/>
                </a:cxn>
                <a:cxn ang="0">
                  <a:pos x="60" y="48"/>
                </a:cxn>
                <a:cxn ang="0">
                  <a:pos x="54" y="54"/>
                </a:cxn>
                <a:cxn ang="0">
                  <a:pos x="36" y="72"/>
                </a:cxn>
                <a:cxn ang="0">
                  <a:pos x="24" y="78"/>
                </a:cxn>
                <a:cxn ang="0">
                  <a:pos x="24" y="78"/>
                </a:cxn>
                <a:cxn ang="0">
                  <a:pos x="12" y="48"/>
                </a:cxn>
                <a:cxn ang="0">
                  <a:pos x="18" y="24"/>
                </a:cxn>
                <a:cxn ang="0">
                  <a:pos x="30" y="18"/>
                </a:cxn>
                <a:cxn ang="0">
                  <a:pos x="42" y="18"/>
                </a:cxn>
                <a:cxn ang="0">
                  <a:pos x="42" y="18"/>
                </a:cxn>
              </a:cxnLst>
              <a:rect l="0" t="0" r="r" b="b"/>
              <a:pathLst>
                <a:path w="66" h="96">
                  <a:moveTo>
                    <a:pt x="18" y="96"/>
                  </a:moveTo>
                  <a:lnTo>
                    <a:pt x="42" y="78"/>
                  </a:lnTo>
                  <a:lnTo>
                    <a:pt x="60" y="60"/>
                  </a:lnTo>
                  <a:lnTo>
                    <a:pt x="66" y="36"/>
                  </a:lnTo>
                  <a:lnTo>
                    <a:pt x="60" y="12"/>
                  </a:lnTo>
                  <a:lnTo>
                    <a:pt x="36" y="0"/>
                  </a:lnTo>
                  <a:lnTo>
                    <a:pt x="24" y="6"/>
                  </a:lnTo>
                  <a:lnTo>
                    <a:pt x="12" y="12"/>
                  </a:lnTo>
                  <a:lnTo>
                    <a:pt x="0" y="36"/>
                  </a:lnTo>
                  <a:lnTo>
                    <a:pt x="0" y="60"/>
                  </a:lnTo>
                  <a:lnTo>
                    <a:pt x="12" y="84"/>
                  </a:lnTo>
                  <a:lnTo>
                    <a:pt x="18" y="96"/>
                  </a:lnTo>
                  <a:close/>
                  <a:moveTo>
                    <a:pt x="42" y="18"/>
                  </a:moveTo>
                  <a:lnTo>
                    <a:pt x="54" y="24"/>
                  </a:lnTo>
                  <a:lnTo>
                    <a:pt x="60" y="36"/>
                  </a:lnTo>
                  <a:lnTo>
                    <a:pt x="60" y="48"/>
                  </a:lnTo>
                  <a:lnTo>
                    <a:pt x="54" y="54"/>
                  </a:lnTo>
                  <a:lnTo>
                    <a:pt x="36" y="72"/>
                  </a:lnTo>
                  <a:lnTo>
                    <a:pt x="24" y="78"/>
                  </a:lnTo>
                  <a:lnTo>
                    <a:pt x="12" y="48"/>
                  </a:lnTo>
                  <a:lnTo>
                    <a:pt x="18" y="24"/>
                  </a:lnTo>
                  <a:lnTo>
                    <a:pt x="30"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ahoma" pitchFamily="-107" charset="-52"/>
              </a:endParaRPr>
            </a:p>
          </p:txBody>
        </p:sp>
        <p:sp>
          <p:nvSpPr>
            <p:cNvPr id="9" name="Rectangle 7"/>
            <p:cNvSpPr>
              <a:spLocks noChangeArrowheads="1"/>
            </p:cNvSpPr>
            <p:nvPr/>
          </p:nvSpPr>
          <p:spPr bwMode="ltGray">
            <a:xfrm rot="91736">
              <a:off x="5487" y="1535"/>
              <a:ext cx="6" cy="1998"/>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a:defRPr/>
              </a:pPr>
              <a:endParaRPr lang="en-US">
                <a:solidFill>
                  <a:srgbClr val="FFFFFF"/>
                </a:solidFill>
                <a:latin typeface="Tahoma" pitchFamily="-107" charset="-52"/>
              </a:endParaRPr>
            </a:p>
          </p:txBody>
        </p:sp>
        <p:sp>
          <p:nvSpPr>
            <p:cNvPr id="10" name="Rectangle 8"/>
            <p:cNvSpPr>
              <a:spLocks noChangeArrowheads="1"/>
            </p:cNvSpPr>
            <p:nvPr/>
          </p:nvSpPr>
          <p:spPr bwMode="ltGray">
            <a:xfrm rot="-926223">
              <a:off x="5640" y="1521"/>
              <a:ext cx="6" cy="881"/>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a:defRPr/>
              </a:pPr>
              <a:endParaRPr lang="en-US">
                <a:solidFill>
                  <a:srgbClr val="FFFFFF"/>
                </a:solidFill>
                <a:latin typeface="Tahoma" pitchFamily="-107" charset="-52"/>
              </a:endParaRPr>
            </a:p>
          </p:txBody>
        </p:sp>
        <p:sp>
          <p:nvSpPr>
            <p:cNvPr id="11" name="Rectangle 9"/>
            <p:cNvSpPr>
              <a:spLocks noChangeArrowheads="1"/>
            </p:cNvSpPr>
            <p:nvPr/>
          </p:nvSpPr>
          <p:spPr bwMode="ltGray">
            <a:xfrm rot="-1140313">
              <a:off x="3444" y="1816"/>
              <a:ext cx="6" cy="203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a:defRPr/>
              </a:pPr>
              <a:endParaRPr lang="en-US">
                <a:solidFill>
                  <a:srgbClr val="FFFFFF"/>
                </a:solidFill>
                <a:latin typeface="Tahoma" pitchFamily="-107" charset="-52"/>
              </a:endParaRPr>
            </a:p>
          </p:txBody>
        </p:sp>
        <p:sp>
          <p:nvSpPr>
            <p:cNvPr id="12" name="Rectangle 10"/>
            <p:cNvSpPr>
              <a:spLocks noChangeArrowheads="1"/>
            </p:cNvSpPr>
            <p:nvPr/>
          </p:nvSpPr>
          <p:spPr bwMode="ltGray">
            <a:xfrm rot="1114412">
              <a:off x="2757" y="1821"/>
              <a:ext cx="6" cy="2119"/>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a:defRPr/>
              </a:pPr>
              <a:endParaRPr lang="en-US">
                <a:solidFill>
                  <a:srgbClr val="FFFFFF"/>
                </a:solidFill>
                <a:latin typeface="Tahoma" pitchFamily="-107" charset="-52"/>
              </a:endParaRPr>
            </a:p>
          </p:txBody>
        </p:sp>
        <p:sp>
          <p:nvSpPr>
            <p:cNvPr id="13" name="Rectangle 11"/>
            <p:cNvSpPr>
              <a:spLocks noChangeArrowheads="1"/>
            </p:cNvSpPr>
            <p:nvPr/>
          </p:nvSpPr>
          <p:spPr bwMode="ltGray">
            <a:xfrm rot="254676">
              <a:off x="3035" y="1870"/>
              <a:ext cx="6" cy="1906"/>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a:defRPr/>
              </a:pPr>
              <a:endParaRPr lang="en-US">
                <a:solidFill>
                  <a:srgbClr val="FFFFFF"/>
                </a:solidFill>
                <a:latin typeface="Tahoma" pitchFamily="-107" charset="-52"/>
              </a:endParaRPr>
            </a:p>
          </p:txBody>
        </p:sp>
        <p:sp>
          <p:nvSpPr>
            <p:cNvPr id="14" name="Freeform 12"/>
            <p:cNvSpPr>
              <a:spLocks/>
            </p:cNvSpPr>
            <p:nvPr/>
          </p:nvSpPr>
          <p:spPr bwMode="ltGray">
            <a:xfrm>
              <a:off x="4007" y="3021"/>
              <a:ext cx="623" cy="156"/>
            </a:xfrm>
            <a:custGeom>
              <a:avLst/>
              <a:gdLst/>
              <a:ahLst/>
              <a:cxnLst>
                <a:cxn ang="0">
                  <a:pos x="6" y="18"/>
                </a:cxn>
                <a:cxn ang="0">
                  <a:pos x="162" y="36"/>
                </a:cxn>
                <a:cxn ang="0">
                  <a:pos x="251" y="36"/>
                </a:cxn>
                <a:cxn ang="0">
                  <a:pos x="354" y="30"/>
                </a:cxn>
                <a:cxn ang="0">
                  <a:pos x="473" y="18"/>
                </a:cxn>
                <a:cxn ang="0">
                  <a:pos x="611" y="0"/>
                </a:cxn>
                <a:cxn ang="0">
                  <a:pos x="623" y="114"/>
                </a:cxn>
                <a:cxn ang="0">
                  <a:pos x="497" y="138"/>
                </a:cxn>
                <a:cxn ang="0">
                  <a:pos x="414" y="150"/>
                </a:cxn>
                <a:cxn ang="0">
                  <a:pos x="318" y="156"/>
                </a:cxn>
                <a:cxn ang="0">
                  <a:pos x="215" y="156"/>
                </a:cxn>
                <a:cxn ang="0">
                  <a:pos x="108" y="150"/>
                </a:cxn>
                <a:cxn ang="0">
                  <a:pos x="0" y="132"/>
                </a:cxn>
                <a:cxn ang="0">
                  <a:pos x="6" y="18"/>
                </a:cxn>
                <a:cxn ang="0">
                  <a:pos x="6" y="18"/>
                </a:cxn>
              </a:cxnLst>
              <a:rect l="0" t="0" r="r" b="b"/>
              <a:pathLst>
                <a:path w="623" h="156">
                  <a:moveTo>
                    <a:pt x="6" y="18"/>
                  </a:moveTo>
                  <a:lnTo>
                    <a:pt x="162" y="36"/>
                  </a:lnTo>
                  <a:lnTo>
                    <a:pt x="251" y="36"/>
                  </a:lnTo>
                  <a:lnTo>
                    <a:pt x="354" y="30"/>
                  </a:lnTo>
                  <a:lnTo>
                    <a:pt x="473" y="18"/>
                  </a:lnTo>
                  <a:lnTo>
                    <a:pt x="611" y="0"/>
                  </a:lnTo>
                  <a:lnTo>
                    <a:pt x="623" y="114"/>
                  </a:lnTo>
                  <a:lnTo>
                    <a:pt x="497" y="138"/>
                  </a:lnTo>
                  <a:lnTo>
                    <a:pt x="414" y="150"/>
                  </a:lnTo>
                  <a:lnTo>
                    <a:pt x="318" y="156"/>
                  </a:lnTo>
                  <a:lnTo>
                    <a:pt x="215" y="156"/>
                  </a:lnTo>
                  <a:lnTo>
                    <a:pt x="108" y="150"/>
                  </a:lnTo>
                  <a:lnTo>
                    <a:pt x="0" y="132"/>
                  </a:lnTo>
                  <a:lnTo>
                    <a:pt x="6"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ahoma" pitchFamily="-107" charset="-52"/>
              </a:endParaRPr>
            </a:p>
          </p:txBody>
        </p:sp>
        <p:sp>
          <p:nvSpPr>
            <p:cNvPr id="15" name="Freeform 13"/>
            <p:cNvSpPr>
              <a:spLocks/>
            </p:cNvSpPr>
            <p:nvPr/>
          </p:nvSpPr>
          <p:spPr bwMode="ltGray">
            <a:xfrm>
              <a:off x="4762" y="3591"/>
              <a:ext cx="996" cy="126"/>
            </a:xfrm>
            <a:custGeom>
              <a:avLst/>
              <a:gdLst/>
              <a:ahLst/>
              <a:cxnLst>
                <a:cxn ang="0">
                  <a:pos x="754" y="6"/>
                </a:cxn>
                <a:cxn ang="0">
                  <a:pos x="652" y="6"/>
                </a:cxn>
                <a:cxn ang="0">
                  <a:pos x="563" y="6"/>
                </a:cxn>
                <a:cxn ang="0">
                  <a:pos x="479" y="6"/>
                </a:cxn>
                <a:cxn ang="0">
                  <a:pos x="401" y="6"/>
                </a:cxn>
                <a:cxn ang="0">
                  <a:pos x="335" y="0"/>
                </a:cxn>
                <a:cxn ang="0">
                  <a:pos x="276" y="0"/>
                </a:cxn>
                <a:cxn ang="0">
                  <a:pos x="222" y="0"/>
                </a:cxn>
                <a:cxn ang="0">
                  <a:pos x="180" y="6"/>
                </a:cxn>
                <a:cxn ang="0">
                  <a:pos x="138" y="6"/>
                </a:cxn>
                <a:cxn ang="0">
                  <a:pos x="108" y="6"/>
                </a:cxn>
                <a:cxn ang="0">
                  <a:pos x="54" y="6"/>
                </a:cxn>
                <a:cxn ang="0">
                  <a:pos x="24" y="12"/>
                </a:cxn>
                <a:cxn ang="0">
                  <a:pos x="6" y="18"/>
                </a:cxn>
                <a:cxn ang="0">
                  <a:pos x="0" y="24"/>
                </a:cxn>
                <a:cxn ang="0">
                  <a:pos x="12" y="42"/>
                </a:cxn>
                <a:cxn ang="0">
                  <a:pos x="18" y="48"/>
                </a:cxn>
                <a:cxn ang="0">
                  <a:pos x="30" y="54"/>
                </a:cxn>
                <a:cxn ang="0">
                  <a:pos x="60" y="60"/>
                </a:cxn>
                <a:cxn ang="0">
                  <a:pos x="90" y="72"/>
                </a:cxn>
                <a:cxn ang="0">
                  <a:pos x="144" y="84"/>
                </a:cxn>
                <a:cxn ang="0">
                  <a:pos x="210" y="90"/>
                </a:cxn>
                <a:cxn ang="0">
                  <a:pos x="293" y="102"/>
                </a:cxn>
                <a:cxn ang="0">
                  <a:pos x="389" y="108"/>
                </a:cxn>
                <a:cxn ang="0">
                  <a:pos x="503" y="120"/>
                </a:cxn>
                <a:cxn ang="0">
                  <a:pos x="622" y="120"/>
                </a:cxn>
                <a:cxn ang="0">
                  <a:pos x="754" y="126"/>
                </a:cxn>
                <a:cxn ang="0">
                  <a:pos x="873" y="126"/>
                </a:cxn>
                <a:cxn ang="0">
                  <a:pos x="993" y="126"/>
                </a:cxn>
                <a:cxn ang="0">
                  <a:pos x="993" y="12"/>
                </a:cxn>
                <a:cxn ang="0">
                  <a:pos x="879" y="12"/>
                </a:cxn>
                <a:cxn ang="0">
                  <a:pos x="754" y="6"/>
                </a:cxn>
                <a:cxn ang="0">
                  <a:pos x="754" y="6"/>
                </a:cxn>
              </a:cxnLst>
              <a:rect l="0" t="0" r="r" b="b"/>
              <a:pathLst>
                <a:path w="993" h="126">
                  <a:moveTo>
                    <a:pt x="754" y="6"/>
                  </a:moveTo>
                  <a:lnTo>
                    <a:pt x="652" y="6"/>
                  </a:lnTo>
                  <a:lnTo>
                    <a:pt x="563" y="6"/>
                  </a:lnTo>
                  <a:lnTo>
                    <a:pt x="479" y="6"/>
                  </a:lnTo>
                  <a:lnTo>
                    <a:pt x="401" y="6"/>
                  </a:lnTo>
                  <a:lnTo>
                    <a:pt x="335" y="0"/>
                  </a:lnTo>
                  <a:lnTo>
                    <a:pt x="276" y="0"/>
                  </a:lnTo>
                  <a:lnTo>
                    <a:pt x="222" y="0"/>
                  </a:lnTo>
                  <a:lnTo>
                    <a:pt x="180" y="6"/>
                  </a:lnTo>
                  <a:lnTo>
                    <a:pt x="138" y="6"/>
                  </a:lnTo>
                  <a:lnTo>
                    <a:pt x="108" y="6"/>
                  </a:lnTo>
                  <a:lnTo>
                    <a:pt x="54" y="6"/>
                  </a:lnTo>
                  <a:lnTo>
                    <a:pt x="24" y="12"/>
                  </a:lnTo>
                  <a:lnTo>
                    <a:pt x="6" y="18"/>
                  </a:lnTo>
                  <a:lnTo>
                    <a:pt x="0" y="24"/>
                  </a:lnTo>
                  <a:lnTo>
                    <a:pt x="12" y="42"/>
                  </a:lnTo>
                  <a:lnTo>
                    <a:pt x="18" y="48"/>
                  </a:lnTo>
                  <a:lnTo>
                    <a:pt x="30" y="54"/>
                  </a:lnTo>
                  <a:lnTo>
                    <a:pt x="60" y="60"/>
                  </a:lnTo>
                  <a:lnTo>
                    <a:pt x="90" y="72"/>
                  </a:lnTo>
                  <a:lnTo>
                    <a:pt x="144" y="84"/>
                  </a:lnTo>
                  <a:lnTo>
                    <a:pt x="210" y="90"/>
                  </a:lnTo>
                  <a:lnTo>
                    <a:pt x="293" y="102"/>
                  </a:lnTo>
                  <a:lnTo>
                    <a:pt x="389" y="108"/>
                  </a:lnTo>
                  <a:lnTo>
                    <a:pt x="503" y="120"/>
                  </a:lnTo>
                  <a:lnTo>
                    <a:pt x="622" y="120"/>
                  </a:lnTo>
                  <a:lnTo>
                    <a:pt x="754" y="126"/>
                  </a:lnTo>
                  <a:lnTo>
                    <a:pt x="873" y="126"/>
                  </a:lnTo>
                  <a:lnTo>
                    <a:pt x="993" y="126"/>
                  </a:lnTo>
                  <a:lnTo>
                    <a:pt x="993" y="12"/>
                  </a:lnTo>
                  <a:lnTo>
                    <a:pt x="879" y="12"/>
                  </a:lnTo>
                  <a:lnTo>
                    <a:pt x="754" y="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ahoma" pitchFamily="-107" charset="-52"/>
              </a:endParaRPr>
            </a:p>
          </p:txBody>
        </p:sp>
        <p:sp>
          <p:nvSpPr>
            <p:cNvPr id="16" name="Freeform 14"/>
            <p:cNvSpPr>
              <a:spLocks/>
            </p:cNvSpPr>
            <p:nvPr/>
          </p:nvSpPr>
          <p:spPr bwMode="ltGray">
            <a:xfrm>
              <a:off x="4786" y="3645"/>
              <a:ext cx="972" cy="245"/>
            </a:xfrm>
            <a:custGeom>
              <a:avLst/>
              <a:gdLst/>
              <a:ahLst/>
              <a:cxnLst>
                <a:cxn ang="0">
                  <a:pos x="0" y="0"/>
                </a:cxn>
                <a:cxn ang="0">
                  <a:pos x="24" y="54"/>
                </a:cxn>
                <a:cxn ang="0">
                  <a:pos x="66" y="96"/>
                </a:cxn>
                <a:cxn ang="0">
                  <a:pos x="120" y="137"/>
                </a:cxn>
                <a:cxn ang="0">
                  <a:pos x="198" y="173"/>
                </a:cxn>
                <a:cxn ang="0">
                  <a:pos x="293" y="203"/>
                </a:cxn>
                <a:cxn ang="0">
                  <a:pos x="353" y="215"/>
                </a:cxn>
                <a:cxn ang="0">
                  <a:pos x="413" y="227"/>
                </a:cxn>
                <a:cxn ang="0">
                  <a:pos x="479" y="233"/>
                </a:cxn>
                <a:cxn ang="0">
                  <a:pos x="556" y="239"/>
                </a:cxn>
                <a:cxn ang="0">
                  <a:pos x="634" y="245"/>
                </a:cxn>
                <a:cxn ang="0">
                  <a:pos x="724" y="245"/>
                </a:cxn>
                <a:cxn ang="0">
                  <a:pos x="855" y="245"/>
                </a:cxn>
                <a:cxn ang="0">
                  <a:pos x="969" y="239"/>
                </a:cxn>
                <a:cxn ang="0">
                  <a:pos x="969" y="60"/>
                </a:cxn>
                <a:cxn ang="0">
                  <a:pos x="700" y="60"/>
                </a:cxn>
                <a:cxn ang="0">
                  <a:pos x="503" y="54"/>
                </a:cxn>
                <a:cxn ang="0">
                  <a:pos x="317" y="42"/>
                </a:cxn>
                <a:cxn ang="0">
                  <a:pos x="150" y="24"/>
                </a:cxn>
                <a:cxn ang="0">
                  <a:pos x="72" y="12"/>
                </a:cxn>
                <a:cxn ang="0">
                  <a:pos x="0" y="0"/>
                </a:cxn>
                <a:cxn ang="0">
                  <a:pos x="0" y="0"/>
                </a:cxn>
              </a:cxnLst>
              <a:rect l="0" t="0" r="r" b="b"/>
              <a:pathLst>
                <a:path w="969" h="245">
                  <a:moveTo>
                    <a:pt x="0" y="0"/>
                  </a:moveTo>
                  <a:lnTo>
                    <a:pt x="24" y="54"/>
                  </a:lnTo>
                  <a:lnTo>
                    <a:pt x="66" y="96"/>
                  </a:lnTo>
                  <a:lnTo>
                    <a:pt x="120" y="137"/>
                  </a:lnTo>
                  <a:lnTo>
                    <a:pt x="198" y="173"/>
                  </a:lnTo>
                  <a:lnTo>
                    <a:pt x="293" y="203"/>
                  </a:lnTo>
                  <a:lnTo>
                    <a:pt x="353" y="215"/>
                  </a:lnTo>
                  <a:lnTo>
                    <a:pt x="413" y="227"/>
                  </a:lnTo>
                  <a:lnTo>
                    <a:pt x="479" y="233"/>
                  </a:lnTo>
                  <a:lnTo>
                    <a:pt x="556" y="239"/>
                  </a:lnTo>
                  <a:lnTo>
                    <a:pt x="634" y="245"/>
                  </a:lnTo>
                  <a:lnTo>
                    <a:pt x="724" y="245"/>
                  </a:lnTo>
                  <a:lnTo>
                    <a:pt x="855" y="245"/>
                  </a:lnTo>
                  <a:lnTo>
                    <a:pt x="969" y="239"/>
                  </a:lnTo>
                  <a:lnTo>
                    <a:pt x="969" y="60"/>
                  </a:lnTo>
                  <a:lnTo>
                    <a:pt x="700" y="60"/>
                  </a:lnTo>
                  <a:lnTo>
                    <a:pt x="503" y="54"/>
                  </a:lnTo>
                  <a:lnTo>
                    <a:pt x="317" y="42"/>
                  </a:lnTo>
                  <a:lnTo>
                    <a:pt x="150" y="24"/>
                  </a:lnTo>
                  <a:lnTo>
                    <a:pt x="72" y="12"/>
                  </a:lnTo>
                  <a:lnTo>
                    <a:pt x="0" y="0"/>
                  </a:lnTo>
                  <a:close/>
                </a:path>
              </a:pathLst>
            </a:custGeom>
            <a:gradFill rotWithShape="0">
              <a:gsLst>
                <a:gs pos="0">
                  <a:schemeClr val="bg2"/>
                </a:gs>
                <a:gs pos="100000">
                  <a:schemeClr val="bg2">
                    <a:gamma/>
                    <a:tint val="81961"/>
                    <a:invGamma/>
                  </a:schemeClr>
                </a:gs>
              </a:gsLst>
              <a:lin ang="18900000" scaled="1"/>
            </a:gradFill>
            <a:ln w="9525">
              <a:noFill/>
              <a:round/>
              <a:headEnd/>
              <a:tailEnd/>
            </a:ln>
          </p:spPr>
          <p:txBody>
            <a:bodyPr/>
            <a:lstStyle/>
            <a:p>
              <a:pPr>
                <a:defRPr/>
              </a:pPr>
              <a:endParaRPr lang="en-US">
                <a:solidFill>
                  <a:srgbClr val="FFFFFF"/>
                </a:solidFill>
                <a:latin typeface="Tahoma" pitchFamily="-107" charset="-52"/>
              </a:endParaRPr>
            </a:p>
          </p:txBody>
        </p:sp>
        <p:sp>
          <p:nvSpPr>
            <p:cNvPr id="17" name="Freeform 15"/>
            <p:cNvSpPr>
              <a:spLocks/>
            </p:cNvSpPr>
            <p:nvPr/>
          </p:nvSpPr>
          <p:spPr bwMode="ltGray">
            <a:xfrm>
              <a:off x="4804" y="3591"/>
              <a:ext cx="954" cy="90"/>
            </a:xfrm>
            <a:custGeom>
              <a:avLst/>
              <a:gdLst/>
              <a:ahLst/>
              <a:cxnLst>
                <a:cxn ang="0">
                  <a:pos x="700" y="0"/>
                </a:cxn>
                <a:cxn ang="0">
                  <a:pos x="598" y="0"/>
                </a:cxn>
                <a:cxn ang="0">
                  <a:pos x="515" y="0"/>
                </a:cxn>
                <a:cxn ang="0">
                  <a:pos x="431" y="0"/>
                </a:cxn>
                <a:cxn ang="0">
                  <a:pos x="365" y="0"/>
                </a:cxn>
                <a:cxn ang="0">
                  <a:pos x="299" y="0"/>
                </a:cxn>
                <a:cxn ang="0">
                  <a:pos x="245" y="0"/>
                </a:cxn>
                <a:cxn ang="0">
                  <a:pos x="198" y="0"/>
                </a:cxn>
                <a:cxn ang="0">
                  <a:pos x="162" y="0"/>
                </a:cxn>
                <a:cxn ang="0">
                  <a:pos x="126" y="6"/>
                </a:cxn>
                <a:cxn ang="0">
                  <a:pos x="96" y="6"/>
                </a:cxn>
                <a:cxn ang="0">
                  <a:pos x="54" y="12"/>
                </a:cxn>
                <a:cxn ang="0">
                  <a:pos x="30" y="12"/>
                </a:cxn>
                <a:cxn ang="0">
                  <a:pos x="12" y="18"/>
                </a:cxn>
                <a:cxn ang="0">
                  <a:pos x="6" y="18"/>
                </a:cxn>
                <a:cxn ang="0">
                  <a:pos x="0" y="24"/>
                </a:cxn>
                <a:cxn ang="0">
                  <a:pos x="6" y="30"/>
                </a:cxn>
                <a:cxn ang="0">
                  <a:pos x="24" y="36"/>
                </a:cxn>
                <a:cxn ang="0">
                  <a:pos x="54" y="42"/>
                </a:cxn>
                <a:cxn ang="0">
                  <a:pos x="102" y="54"/>
                </a:cxn>
                <a:cxn ang="0">
                  <a:pos x="168" y="60"/>
                </a:cxn>
                <a:cxn ang="0">
                  <a:pos x="251" y="66"/>
                </a:cxn>
                <a:cxn ang="0">
                  <a:pos x="341" y="78"/>
                </a:cxn>
                <a:cxn ang="0">
                  <a:pos x="449" y="84"/>
                </a:cxn>
                <a:cxn ang="0">
                  <a:pos x="568" y="84"/>
                </a:cxn>
                <a:cxn ang="0">
                  <a:pos x="694" y="90"/>
                </a:cxn>
                <a:cxn ang="0">
                  <a:pos x="825" y="90"/>
                </a:cxn>
                <a:cxn ang="0">
                  <a:pos x="951" y="90"/>
                </a:cxn>
                <a:cxn ang="0">
                  <a:pos x="951" y="6"/>
                </a:cxn>
                <a:cxn ang="0">
                  <a:pos x="831" y="6"/>
                </a:cxn>
                <a:cxn ang="0">
                  <a:pos x="772" y="6"/>
                </a:cxn>
                <a:cxn ang="0">
                  <a:pos x="700" y="0"/>
                </a:cxn>
                <a:cxn ang="0">
                  <a:pos x="700" y="0"/>
                </a:cxn>
              </a:cxnLst>
              <a:rect l="0" t="0" r="r" b="b"/>
              <a:pathLst>
                <a:path w="951" h="90">
                  <a:moveTo>
                    <a:pt x="700" y="0"/>
                  </a:moveTo>
                  <a:lnTo>
                    <a:pt x="598" y="0"/>
                  </a:lnTo>
                  <a:lnTo>
                    <a:pt x="515" y="0"/>
                  </a:lnTo>
                  <a:lnTo>
                    <a:pt x="431" y="0"/>
                  </a:lnTo>
                  <a:lnTo>
                    <a:pt x="365" y="0"/>
                  </a:lnTo>
                  <a:lnTo>
                    <a:pt x="299" y="0"/>
                  </a:lnTo>
                  <a:lnTo>
                    <a:pt x="245" y="0"/>
                  </a:lnTo>
                  <a:lnTo>
                    <a:pt x="198" y="0"/>
                  </a:lnTo>
                  <a:lnTo>
                    <a:pt x="162" y="0"/>
                  </a:lnTo>
                  <a:lnTo>
                    <a:pt x="126" y="6"/>
                  </a:lnTo>
                  <a:lnTo>
                    <a:pt x="96" y="6"/>
                  </a:lnTo>
                  <a:lnTo>
                    <a:pt x="54" y="12"/>
                  </a:lnTo>
                  <a:lnTo>
                    <a:pt x="30" y="12"/>
                  </a:lnTo>
                  <a:lnTo>
                    <a:pt x="12" y="18"/>
                  </a:lnTo>
                  <a:lnTo>
                    <a:pt x="6" y="18"/>
                  </a:lnTo>
                  <a:lnTo>
                    <a:pt x="0" y="24"/>
                  </a:lnTo>
                  <a:lnTo>
                    <a:pt x="6" y="30"/>
                  </a:lnTo>
                  <a:lnTo>
                    <a:pt x="24" y="36"/>
                  </a:lnTo>
                  <a:lnTo>
                    <a:pt x="54" y="42"/>
                  </a:lnTo>
                  <a:lnTo>
                    <a:pt x="102" y="54"/>
                  </a:lnTo>
                  <a:lnTo>
                    <a:pt x="168" y="60"/>
                  </a:lnTo>
                  <a:lnTo>
                    <a:pt x="251" y="66"/>
                  </a:lnTo>
                  <a:lnTo>
                    <a:pt x="341" y="78"/>
                  </a:lnTo>
                  <a:lnTo>
                    <a:pt x="449" y="84"/>
                  </a:lnTo>
                  <a:lnTo>
                    <a:pt x="568" y="84"/>
                  </a:lnTo>
                  <a:lnTo>
                    <a:pt x="694" y="90"/>
                  </a:lnTo>
                  <a:lnTo>
                    <a:pt x="825" y="90"/>
                  </a:lnTo>
                  <a:lnTo>
                    <a:pt x="951" y="90"/>
                  </a:lnTo>
                  <a:lnTo>
                    <a:pt x="951" y="6"/>
                  </a:lnTo>
                  <a:lnTo>
                    <a:pt x="831" y="6"/>
                  </a:lnTo>
                  <a:lnTo>
                    <a:pt x="772" y="6"/>
                  </a:lnTo>
                  <a:lnTo>
                    <a:pt x="700"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a:solidFill>
                  <a:srgbClr val="FFFFFF"/>
                </a:solidFill>
                <a:latin typeface="Tahoma" pitchFamily="-107" charset="-52"/>
              </a:endParaRPr>
            </a:p>
          </p:txBody>
        </p:sp>
        <p:sp>
          <p:nvSpPr>
            <p:cNvPr id="18" name="Freeform 16"/>
            <p:cNvSpPr>
              <a:spLocks/>
            </p:cNvSpPr>
            <p:nvPr/>
          </p:nvSpPr>
          <p:spPr bwMode="ltGray">
            <a:xfrm>
              <a:off x="3059" y="1541"/>
              <a:ext cx="102" cy="155"/>
            </a:xfrm>
            <a:custGeom>
              <a:avLst/>
              <a:gdLst/>
              <a:ahLst/>
              <a:cxnLst>
                <a:cxn ang="0">
                  <a:pos x="102" y="0"/>
                </a:cxn>
                <a:cxn ang="0">
                  <a:pos x="0" y="12"/>
                </a:cxn>
                <a:cxn ang="0">
                  <a:pos x="30" y="72"/>
                </a:cxn>
                <a:cxn ang="0">
                  <a:pos x="30" y="155"/>
                </a:cxn>
                <a:cxn ang="0">
                  <a:pos x="72" y="155"/>
                </a:cxn>
                <a:cxn ang="0">
                  <a:pos x="72" y="66"/>
                </a:cxn>
                <a:cxn ang="0">
                  <a:pos x="102" y="0"/>
                </a:cxn>
                <a:cxn ang="0">
                  <a:pos x="102" y="0"/>
                </a:cxn>
              </a:cxnLst>
              <a:rect l="0" t="0" r="r" b="b"/>
              <a:pathLst>
                <a:path w="102" h="155">
                  <a:moveTo>
                    <a:pt x="102" y="0"/>
                  </a:moveTo>
                  <a:lnTo>
                    <a:pt x="0" y="12"/>
                  </a:lnTo>
                  <a:lnTo>
                    <a:pt x="30" y="72"/>
                  </a:lnTo>
                  <a:lnTo>
                    <a:pt x="30" y="155"/>
                  </a:lnTo>
                  <a:lnTo>
                    <a:pt x="72" y="155"/>
                  </a:lnTo>
                  <a:lnTo>
                    <a:pt x="72" y="66"/>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ahoma" pitchFamily="-107" charset="-52"/>
              </a:endParaRPr>
            </a:p>
          </p:txBody>
        </p:sp>
        <p:sp>
          <p:nvSpPr>
            <p:cNvPr id="19" name="Freeform 17"/>
            <p:cNvSpPr>
              <a:spLocks noEditPoints="1"/>
            </p:cNvSpPr>
            <p:nvPr/>
          </p:nvSpPr>
          <p:spPr bwMode="ltGray">
            <a:xfrm>
              <a:off x="3059" y="1690"/>
              <a:ext cx="90" cy="96"/>
            </a:xfrm>
            <a:custGeom>
              <a:avLst/>
              <a:gdLst/>
              <a:ahLst/>
              <a:cxnLst>
                <a:cxn ang="0">
                  <a:pos x="48" y="96"/>
                </a:cxn>
                <a:cxn ang="0">
                  <a:pos x="72" y="72"/>
                </a:cxn>
                <a:cxn ang="0">
                  <a:pos x="84" y="48"/>
                </a:cxn>
                <a:cxn ang="0">
                  <a:pos x="90" y="36"/>
                </a:cxn>
                <a:cxn ang="0">
                  <a:pos x="84" y="24"/>
                </a:cxn>
                <a:cxn ang="0">
                  <a:pos x="66" y="6"/>
                </a:cxn>
                <a:cxn ang="0">
                  <a:pos x="42" y="0"/>
                </a:cxn>
                <a:cxn ang="0">
                  <a:pos x="24" y="0"/>
                </a:cxn>
                <a:cxn ang="0">
                  <a:pos x="12" y="12"/>
                </a:cxn>
                <a:cxn ang="0">
                  <a:pos x="6" y="24"/>
                </a:cxn>
                <a:cxn ang="0">
                  <a:pos x="0" y="36"/>
                </a:cxn>
                <a:cxn ang="0">
                  <a:pos x="12" y="66"/>
                </a:cxn>
                <a:cxn ang="0">
                  <a:pos x="30" y="84"/>
                </a:cxn>
                <a:cxn ang="0">
                  <a:pos x="48" y="96"/>
                </a:cxn>
                <a:cxn ang="0">
                  <a:pos x="48" y="96"/>
                </a:cxn>
                <a:cxn ang="0">
                  <a:pos x="48" y="12"/>
                </a:cxn>
                <a:cxn ang="0">
                  <a:pos x="66" y="18"/>
                </a:cxn>
                <a:cxn ang="0">
                  <a:pos x="72" y="24"/>
                </a:cxn>
                <a:cxn ang="0">
                  <a:pos x="72" y="36"/>
                </a:cxn>
                <a:cxn ang="0">
                  <a:pos x="72" y="48"/>
                </a:cxn>
                <a:cxn ang="0">
                  <a:pos x="54" y="66"/>
                </a:cxn>
                <a:cxn ang="0">
                  <a:pos x="48" y="78"/>
                </a:cxn>
                <a:cxn ang="0">
                  <a:pos x="30" y="66"/>
                </a:cxn>
                <a:cxn ang="0">
                  <a:pos x="24" y="48"/>
                </a:cxn>
                <a:cxn ang="0">
                  <a:pos x="18" y="30"/>
                </a:cxn>
                <a:cxn ang="0">
                  <a:pos x="30" y="12"/>
                </a:cxn>
                <a:cxn ang="0">
                  <a:pos x="48" y="12"/>
                </a:cxn>
                <a:cxn ang="0">
                  <a:pos x="48" y="12"/>
                </a:cxn>
              </a:cxnLst>
              <a:rect l="0" t="0" r="r" b="b"/>
              <a:pathLst>
                <a:path w="90" h="96">
                  <a:moveTo>
                    <a:pt x="48" y="96"/>
                  </a:moveTo>
                  <a:lnTo>
                    <a:pt x="72" y="72"/>
                  </a:lnTo>
                  <a:lnTo>
                    <a:pt x="84" y="48"/>
                  </a:lnTo>
                  <a:lnTo>
                    <a:pt x="90" y="36"/>
                  </a:lnTo>
                  <a:lnTo>
                    <a:pt x="84" y="24"/>
                  </a:lnTo>
                  <a:lnTo>
                    <a:pt x="66" y="6"/>
                  </a:lnTo>
                  <a:lnTo>
                    <a:pt x="42" y="0"/>
                  </a:lnTo>
                  <a:lnTo>
                    <a:pt x="24" y="0"/>
                  </a:lnTo>
                  <a:lnTo>
                    <a:pt x="12" y="12"/>
                  </a:lnTo>
                  <a:lnTo>
                    <a:pt x="6" y="24"/>
                  </a:lnTo>
                  <a:lnTo>
                    <a:pt x="0" y="36"/>
                  </a:lnTo>
                  <a:lnTo>
                    <a:pt x="12" y="66"/>
                  </a:lnTo>
                  <a:lnTo>
                    <a:pt x="30" y="84"/>
                  </a:lnTo>
                  <a:lnTo>
                    <a:pt x="48" y="96"/>
                  </a:lnTo>
                  <a:close/>
                  <a:moveTo>
                    <a:pt x="48" y="12"/>
                  </a:moveTo>
                  <a:lnTo>
                    <a:pt x="66" y="18"/>
                  </a:lnTo>
                  <a:lnTo>
                    <a:pt x="72" y="24"/>
                  </a:lnTo>
                  <a:lnTo>
                    <a:pt x="72" y="36"/>
                  </a:lnTo>
                  <a:lnTo>
                    <a:pt x="72" y="48"/>
                  </a:lnTo>
                  <a:lnTo>
                    <a:pt x="54" y="66"/>
                  </a:lnTo>
                  <a:lnTo>
                    <a:pt x="48" y="78"/>
                  </a:lnTo>
                  <a:lnTo>
                    <a:pt x="30" y="66"/>
                  </a:lnTo>
                  <a:lnTo>
                    <a:pt x="24" y="48"/>
                  </a:lnTo>
                  <a:lnTo>
                    <a:pt x="18" y="30"/>
                  </a:lnTo>
                  <a:lnTo>
                    <a:pt x="30"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ahoma" pitchFamily="-107" charset="-52"/>
              </a:endParaRPr>
            </a:p>
          </p:txBody>
        </p:sp>
        <p:sp>
          <p:nvSpPr>
            <p:cNvPr id="20" name="Freeform 18"/>
            <p:cNvSpPr>
              <a:spLocks noEditPoints="1"/>
            </p:cNvSpPr>
            <p:nvPr/>
          </p:nvSpPr>
          <p:spPr bwMode="ltGray">
            <a:xfrm>
              <a:off x="3059" y="1768"/>
              <a:ext cx="90" cy="108"/>
            </a:xfrm>
            <a:custGeom>
              <a:avLst/>
              <a:gdLst/>
              <a:ahLst/>
              <a:cxnLst>
                <a:cxn ang="0">
                  <a:pos x="0" y="90"/>
                </a:cxn>
                <a:cxn ang="0">
                  <a:pos x="12" y="102"/>
                </a:cxn>
                <a:cxn ang="0">
                  <a:pos x="24" y="108"/>
                </a:cxn>
                <a:cxn ang="0">
                  <a:pos x="54" y="108"/>
                </a:cxn>
                <a:cxn ang="0">
                  <a:pos x="78" y="96"/>
                </a:cxn>
                <a:cxn ang="0">
                  <a:pos x="90" y="72"/>
                </a:cxn>
                <a:cxn ang="0">
                  <a:pos x="84" y="42"/>
                </a:cxn>
                <a:cxn ang="0">
                  <a:pos x="66" y="24"/>
                </a:cxn>
                <a:cxn ang="0">
                  <a:pos x="54" y="12"/>
                </a:cxn>
                <a:cxn ang="0">
                  <a:pos x="48" y="6"/>
                </a:cxn>
                <a:cxn ang="0">
                  <a:pos x="48" y="6"/>
                </a:cxn>
                <a:cxn ang="0">
                  <a:pos x="48" y="0"/>
                </a:cxn>
                <a:cxn ang="0">
                  <a:pos x="24" y="24"/>
                </a:cxn>
                <a:cxn ang="0">
                  <a:pos x="6" y="48"/>
                </a:cxn>
                <a:cxn ang="0">
                  <a:pos x="0" y="66"/>
                </a:cxn>
                <a:cxn ang="0">
                  <a:pos x="0" y="90"/>
                </a:cxn>
                <a:cxn ang="0">
                  <a:pos x="0" y="90"/>
                </a:cxn>
                <a:cxn ang="0">
                  <a:pos x="12" y="66"/>
                </a:cxn>
                <a:cxn ang="0">
                  <a:pos x="18" y="48"/>
                </a:cxn>
                <a:cxn ang="0">
                  <a:pos x="30" y="36"/>
                </a:cxn>
                <a:cxn ang="0">
                  <a:pos x="42" y="24"/>
                </a:cxn>
                <a:cxn ang="0">
                  <a:pos x="48" y="18"/>
                </a:cxn>
                <a:cxn ang="0">
                  <a:pos x="66" y="30"/>
                </a:cxn>
                <a:cxn ang="0">
                  <a:pos x="72" y="48"/>
                </a:cxn>
                <a:cxn ang="0">
                  <a:pos x="78" y="72"/>
                </a:cxn>
                <a:cxn ang="0">
                  <a:pos x="78" y="84"/>
                </a:cxn>
                <a:cxn ang="0">
                  <a:pos x="66" y="96"/>
                </a:cxn>
                <a:cxn ang="0">
                  <a:pos x="42" y="102"/>
                </a:cxn>
                <a:cxn ang="0">
                  <a:pos x="30" y="96"/>
                </a:cxn>
                <a:cxn ang="0">
                  <a:pos x="18" y="90"/>
                </a:cxn>
                <a:cxn ang="0">
                  <a:pos x="12" y="78"/>
                </a:cxn>
                <a:cxn ang="0">
                  <a:pos x="12" y="66"/>
                </a:cxn>
                <a:cxn ang="0">
                  <a:pos x="12" y="66"/>
                </a:cxn>
              </a:cxnLst>
              <a:rect l="0" t="0" r="r" b="b"/>
              <a:pathLst>
                <a:path w="90" h="108">
                  <a:moveTo>
                    <a:pt x="0" y="90"/>
                  </a:moveTo>
                  <a:lnTo>
                    <a:pt x="12" y="102"/>
                  </a:lnTo>
                  <a:lnTo>
                    <a:pt x="24" y="108"/>
                  </a:lnTo>
                  <a:lnTo>
                    <a:pt x="54" y="108"/>
                  </a:lnTo>
                  <a:lnTo>
                    <a:pt x="78" y="96"/>
                  </a:lnTo>
                  <a:lnTo>
                    <a:pt x="90" y="72"/>
                  </a:lnTo>
                  <a:lnTo>
                    <a:pt x="84" y="42"/>
                  </a:lnTo>
                  <a:lnTo>
                    <a:pt x="66" y="24"/>
                  </a:lnTo>
                  <a:lnTo>
                    <a:pt x="54" y="12"/>
                  </a:lnTo>
                  <a:lnTo>
                    <a:pt x="48" y="6"/>
                  </a:lnTo>
                  <a:lnTo>
                    <a:pt x="48" y="0"/>
                  </a:lnTo>
                  <a:lnTo>
                    <a:pt x="24" y="24"/>
                  </a:lnTo>
                  <a:lnTo>
                    <a:pt x="6" y="48"/>
                  </a:lnTo>
                  <a:lnTo>
                    <a:pt x="0" y="66"/>
                  </a:lnTo>
                  <a:lnTo>
                    <a:pt x="0" y="90"/>
                  </a:lnTo>
                  <a:close/>
                  <a:moveTo>
                    <a:pt x="12" y="66"/>
                  </a:moveTo>
                  <a:lnTo>
                    <a:pt x="18" y="48"/>
                  </a:lnTo>
                  <a:lnTo>
                    <a:pt x="30" y="36"/>
                  </a:lnTo>
                  <a:lnTo>
                    <a:pt x="42" y="24"/>
                  </a:lnTo>
                  <a:lnTo>
                    <a:pt x="48" y="18"/>
                  </a:lnTo>
                  <a:lnTo>
                    <a:pt x="66" y="30"/>
                  </a:lnTo>
                  <a:lnTo>
                    <a:pt x="72" y="48"/>
                  </a:lnTo>
                  <a:lnTo>
                    <a:pt x="78" y="72"/>
                  </a:lnTo>
                  <a:lnTo>
                    <a:pt x="78" y="84"/>
                  </a:lnTo>
                  <a:lnTo>
                    <a:pt x="66" y="96"/>
                  </a:lnTo>
                  <a:lnTo>
                    <a:pt x="42" y="102"/>
                  </a:lnTo>
                  <a:lnTo>
                    <a:pt x="30" y="96"/>
                  </a:lnTo>
                  <a:lnTo>
                    <a:pt x="18" y="90"/>
                  </a:lnTo>
                  <a:lnTo>
                    <a:pt x="12" y="78"/>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ahoma" pitchFamily="-107" charset="-52"/>
              </a:endParaRPr>
            </a:p>
          </p:txBody>
        </p:sp>
        <p:sp>
          <p:nvSpPr>
            <p:cNvPr id="21" name="Freeform 19"/>
            <p:cNvSpPr>
              <a:spLocks/>
            </p:cNvSpPr>
            <p:nvPr/>
          </p:nvSpPr>
          <p:spPr bwMode="ltGray">
            <a:xfrm>
              <a:off x="5470" y="1205"/>
              <a:ext cx="102" cy="156"/>
            </a:xfrm>
            <a:custGeom>
              <a:avLst/>
              <a:gdLst/>
              <a:ahLst/>
              <a:cxnLst>
                <a:cxn ang="0">
                  <a:pos x="102" y="0"/>
                </a:cxn>
                <a:cxn ang="0">
                  <a:pos x="0" y="6"/>
                </a:cxn>
                <a:cxn ang="0">
                  <a:pos x="30" y="72"/>
                </a:cxn>
                <a:cxn ang="0">
                  <a:pos x="30" y="156"/>
                </a:cxn>
                <a:cxn ang="0">
                  <a:pos x="72" y="156"/>
                </a:cxn>
                <a:cxn ang="0">
                  <a:pos x="72" y="66"/>
                </a:cxn>
                <a:cxn ang="0">
                  <a:pos x="102" y="0"/>
                </a:cxn>
                <a:cxn ang="0">
                  <a:pos x="102" y="0"/>
                </a:cxn>
              </a:cxnLst>
              <a:rect l="0" t="0" r="r" b="b"/>
              <a:pathLst>
                <a:path w="102" h="156">
                  <a:moveTo>
                    <a:pt x="102" y="0"/>
                  </a:moveTo>
                  <a:lnTo>
                    <a:pt x="0" y="6"/>
                  </a:lnTo>
                  <a:lnTo>
                    <a:pt x="30" y="72"/>
                  </a:lnTo>
                  <a:lnTo>
                    <a:pt x="30" y="156"/>
                  </a:lnTo>
                  <a:lnTo>
                    <a:pt x="72" y="156"/>
                  </a:lnTo>
                  <a:lnTo>
                    <a:pt x="72" y="66"/>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ahoma" pitchFamily="-107" charset="-52"/>
              </a:endParaRPr>
            </a:p>
          </p:txBody>
        </p:sp>
        <p:sp>
          <p:nvSpPr>
            <p:cNvPr id="22" name="Freeform 20"/>
            <p:cNvSpPr>
              <a:spLocks noEditPoints="1"/>
            </p:cNvSpPr>
            <p:nvPr/>
          </p:nvSpPr>
          <p:spPr bwMode="ltGray">
            <a:xfrm>
              <a:off x="5476" y="1349"/>
              <a:ext cx="84" cy="96"/>
            </a:xfrm>
            <a:custGeom>
              <a:avLst/>
              <a:gdLst/>
              <a:ahLst/>
              <a:cxnLst>
                <a:cxn ang="0">
                  <a:pos x="42" y="96"/>
                </a:cxn>
                <a:cxn ang="0">
                  <a:pos x="66" y="78"/>
                </a:cxn>
                <a:cxn ang="0">
                  <a:pos x="84" y="54"/>
                </a:cxn>
                <a:cxn ang="0">
                  <a:pos x="84" y="30"/>
                </a:cxn>
                <a:cxn ang="0">
                  <a:pos x="66" y="6"/>
                </a:cxn>
                <a:cxn ang="0">
                  <a:pos x="42" y="0"/>
                </a:cxn>
                <a:cxn ang="0">
                  <a:pos x="24" y="6"/>
                </a:cxn>
                <a:cxn ang="0">
                  <a:pos x="12" y="18"/>
                </a:cxn>
                <a:cxn ang="0">
                  <a:pos x="6" y="30"/>
                </a:cxn>
                <a:cxn ang="0">
                  <a:pos x="0" y="42"/>
                </a:cxn>
                <a:cxn ang="0">
                  <a:pos x="12" y="66"/>
                </a:cxn>
                <a:cxn ang="0">
                  <a:pos x="30" y="84"/>
                </a:cxn>
                <a:cxn ang="0">
                  <a:pos x="42" y="96"/>
                </a:cxn>
                <a:cxn ang="0">
                  <a:pos x="42" y="96"/>
                </a:cxn>
                <a:cxn ang="0">
                  <a:pos x="48" y="12"/>
                </a:cxn>
                <a:cxn ang="0">
                  <a:pos x="66" y="18"/>
                </a:cxn>
                <a:cxn ang="0">
                  <a:pos x="72" y="30"/>
                </a:cxn>
                <a:cxn ang="0">
                  <a:pos x="72" y="42"/>
                </a:cxn>
                <a:cxn ang="0">
                  <a:pos x="66" y="54"/>
                </a:cxn>
                <a:cxn ang="0">
                  <a:pos x="54" y="72"/>
                </a:cxn>
                <a:cxn ang="0">
                  <a:pos x="42" y="84"/>
                </a:cxn>
                <a:cxn ang="0">
                  <a:pos x="42" y="84"/>
                </a:cxn>
                <a:cxn ang="0">
                  <a:pos x="30" y="72"/>
                </a:cxn>
                <a:cxn ang="0">
                  <a:pos x="18" y="54"/>
                </a:cxn>
                <a:cxn ang="0">
                  <a:pos x="18" y="30"/>
                </a:cxn>
                <a:cxn ang="0">
                  <a:pos x="30" y="18"/>
                </a:cxn>
                <a:cxn ang="0">
                  <a:pos x="48" y="12"/>
                </a:cxn>
                <a:cxn ang="0">
                  <a:pos x="48" y="12"/>
                </a:cxn>
              </a:cxnLst>
              <a:rect l="0" t="0" r="r" b="b"/>
              <a:pathLst>
                <a:path w="84" h="96">
                  <a:moveTo>
                    <a:pt x="42" y="96"/>
                  </a:moveTo>
                  <a:lnTo>
                    <a:pt x="66" y="78"/>
                  </a:lnTo>
                  <a:lnTo>
                    <a:pt x="84" y="54"/>
                  </a:lnTo>
                  <a:lnTo>
                    <a:pt x="84" y="30"/>
                  </a:lnTo>
                  <a:lnTo>
                    <a:pt x="66" y="6"/>
                  </a:lnTo>
                  <a:lnTo>
                    <a:pt x="42" y="0"/>
                  </a:lnTo>
                  <a:lnTo>
                    <a:pt x="24" y="6"/>
                  </a:lnTo>
                  <a:lnTo>
                    <a:pt x="12" y="18"/>
                  </a:lnTo>
                  <a:lnTo>
                    <a:pt x="6" y="30"/>
                  </a:lnTo>
                  <a:lnTo>
                    <a:pt x="0" y="42"/>
                  </a:lnTo>
                  <a:lnTo>
                    <a:pt x="12" y="66"/>
                  </a:lnTo>
                  <a:lnTo>
                    <a:pt x="30" y="84"/>
                  </a:lnTo>
                  <a:lnTo>
                    <a:pt x="42" y="96"/>
                  </a:lnTo>
                  <a:close/>
                  <a:moveTo>
                    <a:pt x="48" y="12"/>
                  </a:moveTo>
                  <a:lnTo>
                    <a:pt x="66" y="18"/>
                  </a:lnTo>
                  <a:lnTo>
                    <a:pt x="72" y="30"/>
                  </a:lnTo>
                  <a:lnTo>
                    <a:pt x="72" y="42"/>
                  </a:lnTo>
                  <a:lnTo>
                    <a:pt x="66" y="54"/>
                  </a:lnTo>
                  <a:lnTo>
                    <a:pt x="54" y="72"/>
                  </a:lnTo>
                  <a:lnTo>
                    <a:pt x="42" y="84"/>
                  </a:lnTo>
                  <a:lnTo>
                    <a:pt x="30" y="72"/>
                  </a:lnTo>
                  <a:lnTo>
                    <a:pt x="18" y="54"/>
                  </a:lnTo>
                  <a:lnTo>
                    <a:pt x="18" y="30"/>
                  </a:lnTo>
                  <a:lnTo>
                    <a:pt x="30" y="18"/>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ahoma" pitchFamily="-107" charset="-52"/>
              </a:endParaRPr>
            </a:p>
          </p:txBody>
        </p:sp>
        <p:sp>
          <p:nvSpPr>
            <p:cNvPr id="23" name="Freeform 21"/>
            <p:cNvSpPr>
              <a:spLocks noEditPoints="1"/>
            </p:cNvSpPr>
            <p:nvPr/>
          </p:nvSpPr>
          <p:spPr bwMode="ltGray">
            <a:xfrm>
              <a:off x="5470" y="1433"/>
              <a:ext cx="90" cy="108"/>
            </a:xfrm>
            <a:custGeom>
              <a:avLst/>
              <a:gdLst/>
              <a:ahLst/>
              <a:cxnLst>
                <a:cxn ang="0">
                  <a:pos x="6" y="90"/>
                </a:cxn>
                <a:cxn ang="0">
                  <a:pos x="18" y="102"/>
                </a:cxn>
                <a:cxn ang="0">
                  <a:pos x="30" y="108"/>
                </a:cxn>
                <a:cxn ang="0">
                  <a:pos x="60" y="108"/>
                </a:cxn>
                <a:cxn ang="0">
                  <a:pos x="84" y="96"/>
                </a:cxn>
                <a:cxn ang="0">
                  <a:pos x="90" y="84"/>
                </a:cxn>
                <a:cxn ang="0">
                  <a:pos x="90" y="66"/>
                </a:cxn>
                <a:cxn ang="0">
                  <a:pos x="84" y="36"/>
                </a:cxn>
                <a:cxn ang="0">
                  <a:pos x="72" y="18"/>
                </a:cxn>
                <a:cxn ang="0">
                  <a:pos x="60" y="6"/>
                </a:cxn>
                <a:cxn ang="0">
                  <a:pos x="54" y="0"/>
                </a:cxn>
                <a:cxn ang="0">
                  <a:pos x="54" y="0"/>
                </a:cxn>
                <a:cxn ang="0">
                  <a:pos x="48" y="0"/>
                </a:cxn>
                <a:cxn ang="0">
                  <a:pos x="24" y="24"/>
                </a:cxn>
                <a:cxn ang="0">
                  <a:pos x="12" y="48"/>
                </a:cxn>
                <a:cxn ang="0">
                  <a:pos x="0" y="66"/>
                </a:cxn>
                <a:cxn ang="0">
                  <a:pos x="6" y="90"/>
                </a:cxn>
                <a:cxn ang="0">
                  <a:pos x="6" y="90"/>
                </a:cxn>
                <a:cxn ang="0">
                  <a:pos x="18" y="66"/>
                </a:cxn>
                <a:cxn ang="0">
                  <a:pos x="24" y="48"/>
                </a:cxn>
                <a:cxn ang="0">
                  <a:pos x="36" y="30"/>
                </a:cxn>
                <a:cxn ang="0">
                  <a:pos x="42" y="18"/>
                </a:cxn>
                <a:cxn ang="0">
                  <a:pos x="48" y="12"/>
                </a:cxn>
                <a:cxn ang="0">
                  <a:pos x="78" y="42"/>
                </a:cxn>
                <a:cxn ang="0">
                  <a:pos x="84" y="66"/>
                </a:cxn>
                <a:cxn ang="0">
                  <a:pos x="66" y="90"/>
                </a:cxn>
                <a:cxn ang="0">
                  <a:pos x="54" y="96"/>
                </a:cxn>
                <a:cxn ang="0">
                  <a:pos x="42" y="96"/>
                </a:cxn>
                <a:cxn ang="0">
                  <a:pos x="30" y="96"/>
                </a:cxn>
                <a:cxn ang="0">
                  <a:pos x="24" y="84"/>
                </a:cxn>
                <a:cxn ang="0">
                  <a:pos x="18" y="78"/>
                </a:cxn>
                <a:cxn ang="0">
                  <a:pos x="18" y="66"/>
                </a:cxn>
                <a:cxn ang="0">
                  <a:pos x="18" y="66"/>
                </a:cxn>
              </a:cxnLst>
              <a:rect l="0" t="0" r="r" b="b"/>
              <a:pathLst>
                <a:path w="90" h="108">
                  <a:moveTo>
                    <a:pt x="6" y="90"/>
                  </a:moveTo>
                  <a:lnTo>
                    <a:pt x="18" y="102"/>
                  </a:lnTo>
                  <a:lnTo>
                    <a:pt x="30" y="108"/>
                  </a:lnTo>
                  <a:lnTo>
                    <a:pt x="60" y="108"/>
                  </a:lnTo>
                  <a:lnTo>
                    <a:pt x="84" y="96"/>
                  </a:lnTo>
                  <a:lnTo>
                    <a:pt x="90" y="84"/>
                  </a:lnTo>
                  <a:lnTo>
                    <a:pt x="90" y="66"/>
                  </a:lnTo>
                  <a:lnTo>
                    <a:pt x="84" y="36"/>
                  </a:lnTo>
                  <a:lnTo>
                    <a:pt x="72" y="18"/>
                  </a:lnTo>
                  <a:lnTo>
                    <a:pt x="60" y="6"/>
                  </a:lnTo>
                  <a:lnTo>
                    <a:pt x="54" y="0"/>
                  </a:lnTo>
                  <a:lnTo>
                    <a:pt x="48" y="0"/>
                  </a:lnTo>
                  <a:lnTo>
                    <a:pt x="24" y="24"/>
                  </a:lnTo>
                  <a:lnTo>
                    <a:pt x="12" y="48"/>
                  </a:lnTo>
                  <a:lnTo>
                    <a:pt x="0" y="66"/>
                  </a:lnTo>
                  <a:lnTo>
                    <a:pt x="6" y="90"/>
                  </a:lnTo>
                  <a:close/>
                  <a:moveTo>
                    <a:pt x="18" y="66"/>
                  </a:moveTo>
                  <a:lnTo>
                    <a:pt x="24" y="48"/>
                  </a:lnTo>
                  <a:lnTo>
                    <a:pt x="36" y="30"/>
                  </a:lnTo>
                  <a:lnTo>
                    <a:pt x="42" y="18"/>
                  </a:lnTo>
                  <a:lnTo>
                    <a:pt x="48" y="12"/>
                  </a:lnTo>
                  <a:lnTo>
                    <a:pt x="78" y="42"/>
                  </a:lnTo>
                  <a:lnTo>
                    <a:pt x="84" y="66"/>
                  </a:lnTo>
                  <a:lnTo>
                    <a:pt x="66" y="90"/>
                  </a:lnTo>
                  <a:lnTo>
                    <a:pt x="54" y="96"/>
                  </a:lnTo>
                  <a:lnTo>
                    <a:pt x="42" y="96"/>
                  </a:lnTo>
                  <a:lnTo>
                    <a:pt x="30" y="96"/>
                  </a:lnTo>
                  <a:lnTo>
                    <a:pt x="24" y="84"/>
                  </a:lnTo>
                  <a:lnTo>
                    <a:pt x="18" y="78"/>
                  </a:lnTo>
                  <a:lnTo>
                    <a:pt x="18"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ahoma" pitchFamily="-107" charset="-52"/>
              </a:endParaRPr>
            </a:p>
          </p:txBody>
        </p:sp>
        <p:sp>
          <p:nvSpPr>
            <p:cNvPr id="24" name="Freeform 22"/>
            <p:cNvSpPr>
              <a:spLocks noEditPoints="1"/>
            </p:cNvSpPr>
            <p:nvPr/>
          </p:nvSpPr>
          <p:spPr bwMode="ltGray">
            <a:xfrm>
              <a:off x="5428" y="3525"/>
              <a:ext cx="66" cy="96"/>
            </a:xfrm>
            <a:custGeom>
              <a:avLst/>
              <a:gdLst/>
              <a:ahLst/>
              <a:cxnLst>
                <a:cxn ang="0">
                  <a:pos x="30" y="96"/>
                </a:cxn>
                <a:cxn ang="0">
                  <a:pos x="54" y="72"/>
                </a:cxn>
                <a:cxn ang="0">
                  <a:pos x="66" y="48"/>
                </a:cxn>
                <a:cxn ang="0">
                  <a:pos x="66" y="24"/>
                </a:cxn>
                <a:cxn ang="0">
                  <a:pos x="54" y="6"/>
                </a:cxn>
                <a:cxn ang="0">
                  <a:pos x="30" y="0"/>
                </a:cxn>
                <a:cxn ang="0">
                  <a:pos x="18" y="0"/>
                </a:cxn>
                <a:cxn ang="0">
                  <a:pos x="6" y="12"/>
                </a:cxn>
                <a:cxn ang="0">
                  <a:pos x="0" y="36"/>
                </a:cxn>
                <a:cxn ang="0">
                  <a:pos x="6" y="60"/>
                </a:cxn>
                <a:cxn ang="0">
                  <a:pos x="18" y="84"/>
                </a:cxn>
                <a:cxn ang="0">
                  <a:pos x="30" y="96"/>
                </a:cxn>
                <a:cxn ang="0">
                  <a:pos x="30" y="96"/>
                </a:cxn>
                <a:cxn ang="0">
                  <a:pos x="30" y="12"/>
                </a:cxn>
                <a:cxn ang="0">
                  <a:pos x="48" y="18"/>
                </a:cxn>
                <a:cxn ang="0">
                  <a:pos x="54" y="24"/>
                </a:cxn>
                <a:cxn ang="0">
                  <a:pos x="54" y="36"/>
                </a:cxn>
                <a:cxn ang="0">
                  <a:pos x="48" y="48"/>
                </a:cxn>
                <a:cxn ang="0">
                  <a:pos x="36" y="66"/>
                </a:cxn>
                <a:cxn ang="0">
                  <a:pos x="30" y="78"/>
                </a:cxn>
                <a:cxn ang="0">
                  <a:pos x="18" y="66"/>
                </a:cxn>
                <a:cxn ang="0">
                  <a:pos x="12" y="48"/>
                </a:cxn>
                <a:cxn ang="0">
                  <a:pos x="6" y="30"/>
                </a:cxn>
                <a:cxn ang="0">
                  <a:pos x="18" y="12"/>
                </a:cxn>
                <a:cxn ang="0">
                  <a:pos x="30" y="12"/>
                </a:cxn>
                <a:cxn ang="0">
                  <a:pos x="30" y="12"/>
                </a:cxn>
              </a:cxnLst>
              <a:rect l="0" t="0" r="r" b="b"/>
              <a:pathLst>
                <a:path w="66" h="96">
                  <a:moveTo>
                    <a:pt x="30" y="96"/>
                  </a:moveTo>
                  <a:lnTo>
                    <a:pt x="54" y="72"/>
                  </a:lnTo>
                  <a:lnTo>
                    <a:pt x="66" y="48"/>
                  </a:lnTo>
                  <a:lnTo>
                    <a:pt x="66" y="24"/>
                  </a:lnTo>
                  <a:lnTo>
                    <a:pt x="54" y="6"/>
                  </a:lnTo>
                  <a:lnTo>
                    <a:pt x="30" y="0"/>
                  </a:lnTo>
                  <a:lnTo>
                    <a:pt x="18" y="0"/>
                  </a:lnTo>
                  <a:lnTo>
                    <a:pt x="6" y="12"/>
                  </a:lnTo>
                  <a:lnTo>
                    <a:pt x="0" y="36"/>
                  </a:lnTo>
                  <a:lnTo>
                    <a:pt x="6" y="60"/>
                  </a:lnTo>
                  <a:lnTo>
                    <a:pt x="18" y="84"/>
                  </a:lnTo>
                  <a:lnTo>
                    <a:pt x="30" y="96"/>
                  </a:lnTo>
                  <a:close/>
                  <a:moveTo>
                    <a:pt x="30" y="12"/>
                  </a:moveTo>
                  <a:lnTo>
                    <a:pt x="48" y="18"/>
                  </a:lnTo>
                  <a:lnTo>
                    <a:pt x="54" y="24"/>
                  </a:lnTo>
                  <a:lnTo>
                    <a:pt x="54" y="36"/>
                  </a:lnTo>
                  <a:lnTo>
                    <a:pt x="48" y="48"/>
                  </a:lnTo>
                  <a:lnTo>
                    <a:pt x="36" y="66"/>
                  </a:lnTo>
                  <a:lnTo>
                    <a:pt x="30" y="78"/>
                  </a:lnTo>
                  <a:lnTo>
                    <a:pt x="18" y="66"/>
                  </a:lnTo>
                  <a:lnTo>
                    <a:pt x="12" y="48"/>
                  </a:lnTo>
                  <a:lnTo>
                    <a:pt x="6" y="30"/>
                  </a:lnTo>
                  <a:lnTo>
                    <a:pt x="18" y="12"/>
                  </a:lnTo>
                  <a:lnTo>
                    <a:pt x="30"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ahoma" pitchFamily="-107" charset="-52"/>
              </a:endParaRPr>
            </a:p>
          </p:txBody>
        </p:sp>
        <p:sp>
          <p:nvSpPr>
            <p:cNvPr id="25" name="Freeform 23"/>
            <p:cNvSpPr>
              <a:spLocks/>
            </p:cNvSpPr>
            <p:nvPr/>
          </p:nvSpPr>
          <p:spPr bwMode="ltGray">
            <a:xfrm>
              <a:off x="3017" y="1127"/>
              <a:ext cx="2603" cy="444"/>
            </a:xfrm>
            <a:custGeom>
              <a:avLst/>
              <a:gdLst/>
              <a:ahLst/>
              <a:cxnLst>
                <a:cxn ang="0">
                  <a:pos x="2577" y="0"/>
                </a:cxn>
                <a:cxn ang="0">
                  <a:pos x="2594" y="72"/>
                </a:cxn>
                <a:cxn ang="0">
                  <a:pos x="6" y="444"/>
                </a:cxn>
                <a:cxn ang="0">
                  <a:pos x="0" y="396"/>
                </a:cxn>
                <a:cxn ang="0">
                  <a:pos x="1225" y="96"/>
                </a:cxn>
                <a:cxn ang="0">
                  <a:pos x="1351" y="78"/>
                </a:cxn>
                <a:cxn ang="0">
                  <a:pos x="2577" y="0"/>
                </a:cxn>
                <a:cxn ang="0">
                  <a:pos x="2577" y="0"/>
                </a:cxn>
              </a:cxnLst>
              <a:rect l="0" t="0" r="r" b="b"/>
              <a:pathLst>
                <a:path w="2594" h="444">
                  <a:moveTo>
                    <a:pt x="2577" y="0"/>
                  </a:moveTo>
                  <a:lnTo>
                    <a:pt x="2594" y="72"/>
                  </a:lnTo>
                  <a:lnTo>
                    <a:pt x="6" y="444"/>
                  </a:lnTo>
                  <a:lnTo>
                    <a:pt x="0" y="396"/>
                  </a:lnTo>
                  <a:lnTo>
                    <a:pt x="1225" y="96"/>
                  </a:lnTo>
                  <a:lnTo>
                    <a:pt x="1351" y="78"/>
                  </a:lnTo>
                  <a:lnTo>
                    <a:pt x="2577"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a:solidFill>
                  <a:srgbClr val="FFFFFF"/>
                </a:solidFill>
                <a:latin typeface="Tahoma" pitchFamily="-107" charset="-52"/>
              </a:endParaRPr>
            </a:p>
          </p:txBody>
        </p:sp>
        <p:sp>
          <p:nvSpPr>
            <p:cNvPr id="26" name="Freeform 24"/>
            <p:cNvSpPr>
              <a:spLocks noEditPoints="1"/>
            </p:cNvSpPr>
            <p:nvPr/>
          </p:nvSpPr>
          <p:spPr bwMode="ltGray">
            <a:xfrm>
              <a:off x="2934" y="3773"/>
              <a:ext cx="84" cy="95"/>
            </a:xfrm>
            <a:custGeom>
              <a:avLst/>
              <a:gdLst/>
              <a:ahLst/>
              <a:cxnLst>
                <a:cxn ang="0">
                  <a:pos x="36" y="95"/>
                </a:cxn>
                <a:cxn ang="0">
                  <a:pos x="60" y="77"/>
                </a:cxn>
                <a:cxn ang="0">
                  <a:pos x="78" y="53"/>
                </a:cxn>
                <a:cxn ang="0">
                  <a:pos x="84" y="42"/>
                </a:cxn>
                <a:cxn ang="0">
                  <a:pos x="84" y="30"/>
                </a:cxn>
                <a:cxn ang="0">
                  <a:pos x="72" y="6"/>
                </a:cxn>
                <a:cxn ang="0">
                  <a:pos x="42" y="0"/>
                </a:cxn>
                <a:cxn ang="0">
                  <a:pos x="30" y="0"/>
                </a:cxn>
                <a:cxn ang="0">
                  <a:pos x="12" y="12"/>
                </a:cxn>
                <a:cxn ang="0">
                  <a:pos x="0" y="24"/>
                </a:cxn>
                <a:cxn ang="0">
                  <a:pos x="0" y="36"/>
                </a:cxn>
                <a:cxn ang="0">
                  <a:pos x="6" y="59"/>
                </a:cxn>
                <a:cxn ang="0">
                  <a:pos x="24" y="83"/>
                </a:cxn>
                <a:cxn ang="0">
                  <a:pos x="36" y="95"/>
                </a:cxn>
                <a:cxn ang="0">
                  <a:pos x="36" y="95"/>
                </a:cxn>
                <a:cxn ang="0">
                  <a:pos x="48" y="12"/>
                </a:cxn>
                <a:cxn ang="0">
                  <a:pos x="66" y="18"/>
                </a:cxn>
                <a:cxn ang="0">
                  <a:pos x="72" y="30"/>
                </a:cxn>
                <a:cxn ang="0">
                  <a:pos x="72" y="42"/>
                </a:cxn>
                <a:cxn ang="0">
                  <a:pos x="66" y="53"/>
                </a:cxn>
                <a:cxn ang="0">
                  <a:pos x="48" y="71"/>
                </a:cxn>
                <a:cxn ang="0">
                  <a:pos x="42" y="77"/>
                </a:cxn>
                <a:cxn ang="0">
                  <a:pos x="36" y="77"/>
                </a:cxn>
                <a:cxn ang="0">
                  <a:pos x="24" y="65"/>
                </a:cxn>
                <a:cxn ang="0">
                  <a:pos x="18" y="48"/>
                </a:cxn>
                <a:cxn ang="0">
                  <a:pos x="18" y="30"/>
                </a:cxn>
                <a:cxn ang="0">
                  <a:pos x="30" y="12"/>
                </a:cxn>
                <a:cxn ang="0">
                  <a:pos x="48" y="12"/>
                </a:cxn>
                <a:cxn ang="0">
                  <a:pos x="48" y="12"/>
                </a:cxn>
              </a:cxnLst>
              <a:rect l="0" t="0" r="r" b="b"/>
              <a:pathLst>
                <a:path w="84" h="95">
                  <a:moveTo>
                    <a:pt x="36" y="95"/>
                  </a:moveTo>
                  <a:lnTo>
                    <a:pt x="60" y="77"/>
                  </a:lnTo>
                  <a:lnTo>
                    <a:pt x="78" y="53"/>
                  </a:lnTo>
                  <a:lnTo>
                    <a:pt x="84" y="42"/>
                  </a:lnTo>
                  <a:lnTo>
                    <a:pt x="84" y="30"/>
                  </a:lnTo>
                  <a:lnTo>
                    <a:pt x="72" y="6"/>
                  </a:lnTo>
                  <a:lnTo>
                    <a:pt x="42" y="0"/>
                  </a:lnTo>
                  <a:lnTo>
                    <a:pt x="30" y="0"/>
                  </a:lnTo>
                  <a:lnTo>
                    <a:pt x="12" y="12"/>
                  </a:lnTo>
                  <a:lnTo>
                    <a:pt x="0" y="24"/>
                  </a:lnTo>
                  <a:lnTo>
                    <a:pt x="0" y="36"/>
                  </a:lnTo>
                  <a:lnTo>
                    <a:pt x="6" y="59"/>
                  </a:lnTo>
                  <a:lnTo>
                    <a:pt x="24" y="83"/>
                  </a:lnTo>
                  <a:lnTo>
                    <a:pt x="36" y="95"/>
                  </a:lnTo>
                  <a:close/>
                  <a:moveTo>
                    <a:pt x="48" y="12"/>
                  </a:moveTo>
                  <a:lnTo>
                    <a:pt x="66" y="18"/>
                  </a:lnTo>
                  <a:lnTo>
                    <a:pt x="72" y="30"/>
                  </a:lnTo>
                  <a:lnTo>
                    <a:pt x="72" y="42"/>
                  </a:lnTo>
                  <a:lnTo>
                    <a:pt x="66" y="53"/>
                  </a:lnTo>
                  <a:lnTo>
                    <a:pt x="48" y="71"/>
                  </a:lnTo>
                  <a:lnTo>
                    <a:pt x="42" y="77"/>
                  </a:lnTo>
                  <a:lnTo>
                    <a:pt x="36" y="77"/>
                  </a:lnTo>
                  <a:lnTo>
                    <a:pt x="24" y="65"/>
                  </a:lnTo>
                  <a:lnTo>
                    <a:pt x="18" y="48"/>
                  </a:lnTo>
                  <a:lnTo>
                    <a:pt x="18" y="30"/>
                  </a:lnTo>
                  <a:lnTo>
                    <a:pt x="30"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ahoma" pitchFamily="-107" charset="-52"/>
              </a:endParaRPr>
            </a:p>
          </p:txBody>
        </p:sp>
        <p:sp>
          <p:nvSpPr>
            <p:cNvPr id="27" name="Freeform 25"/>
            <p:cNvSpPr>
              <a:spLocks noEditPoints="1"/>
            </p:cNvSpPr>
            <p:nvPr/>
          </p:nvSpPr>
          <p:spPr bwMode="ltGray">
            <a:xfrm>
              <a:off x="3779" y="3872"/>
              <a:ext cx="90" cy="108"/>
            </a:xfrm>
            <a:custGeom>
              <a:avLst/>
              <a:gdLst/>
              <a:ahLst/>
              <a:cxnLst>
                <a:cxn ang="0">
                  <a:pos x="12" y="96"/>
                </a:cxn>
                <a:cxn ang="0">
                  <a:pos x="24" y="108"/>
                </a:cxn>
                <a:cxn ang="0">
                  <a:pos x="42" y="108"/>
                </a:cxn>
                <a:cxn ang="0">
                  <a:pos x="66" y="102"/>
                </a:cxn>
                <a:cxn ang="0">
                  <a:pos x="84" y="78"/>
                </a:cxn>
                <a:cxn ang="0">
                  <a:pos x="90" y="66"/>
                </a:cxn>
                <a:cxn ang="0">
                  <a:pos x="84" y="48"/>
                </a:cxn>
                <a:cxn ang="0">
                  <a:pos x="66" y="24"/>
                </a:cxn>
                <a:cxn ang="0">
                  <a:pos x="48" y="12"/>
                </a:cxn>
                <a:cxn ang="0">
                  <a:pos x="36" y="0"/>
                </a:cxn>
                <a:cxn ang="0">
                  <a:pos x="30" y="0"/>
                </a:cxn>
                <a:cxn ang="0">
                  <a:pos x="30" y="0"/>
                </a:cxn>
                <a:cxn ang="0">
                  <a:pos x="24" y="0"/>
                </a:cxn>
                <a:cxn ang="0">
                  <a:pos x="12" y="30"/>
                </a:cxn>
                <a:cxn ang="0">
                  <a:pos x="0" y="54"/>
                </a:cxn>
                <a:cxn ang="0">
                  <a:pos x="0" y="78"/>
                </a:cxn>
                <a:cxn ang="0">
                  <a:pos x="12" y="96"/>
                </a:cxn>
                <a:cxn ang="0">
                  <a:pos x="12" y="96"/>
                </a:cxn>
                <a:cxn ang="0">
                  <a:pos x="12" y="72"/>
                </a:cxn>
                <a:cxn ang="0">
                  <a:pos x="18" y="54"/>
                </a:cxn>
                <a:cxn ang="0">
                  <a:pos x="24" y="36"/>
                </a:cxn>
                <a:cxn ang="0">
                  <a:pos x="30" y="18"/>
                </a:cxn>
                <a:cxn ang="0">
                  <a:pos x="30" y="12"/>
                </a:cxn>
                <a:cxn ang="0">
                  <a:pos x="48" y="24"/>
                </a:cxn>
                <a:cxn ang="0">
                  <a:pos x="66" y="36"/>
                </a:cxn>
                <a:cxn ang="0">
                  <a:pos x="78" y="54"/>
                </a:cxn>
                <a:cxn ang="0">
                  <a:pos x="78" y="72"/>
                </a:cxn>
                <a:cxn ang="0">
                  <a:pos x="72" y="84"/>
                </a:cxn>
                <a:cxn ang="0">
                  <a:pos x="48" y="96"/>
                </a:cxn>
                <a:cxn ang="0">
                  <a:pos x="36" y="96"/>
                </a:cxn>
                <a:cxn ang="0">
                  <a:pos x="24" y="90"/>
                </a:cxn>
                <a:cxn ang="0">
                  <a:pos x="18" y="84"/>
                </a:cxn>
                <a:cxn ang="0">
                  <a:pos x="12" y="72"/>
                </a:cxn>
                <a:cxn ang="0">
                  <a:pos x="12" y="72"/>
                </a:cxn>
              </a:cxnLst>
              <a:rect l="0" t="0" r="r" b="b"/>
              <a:pathLst>
                <a:path w="90" h="108">
                  <a:moveTo>
                    <a:pt x="12" y="96"/>
                  </a:moveTo>
                  <a:lnTo>
                    <a:pt x="24" y="108"/>
                  </a:lnTo>
                  <a:lnTo>
                    <a:pt x="42" y="108"/>
                  </a:lnTo>
                  <a:lnTo>
                    <a:pt x="66" y="102"/>
                  </a:lnTo>
                  <a:lnTo>
                    <a:pt x="84" y="78"/>
                  </a:lnTo>
                  <a:lnTo>
                    <a:pt x="90" y="66"/>
                  </a:lnTo>
                  <a:lnTo>
                    <a:pt x="84" y="48"/>
                  </a:lnTo>
                  <a:lnTo>
                    <a:pt x="66" y="24"/>
                  </a:lnTo>
                  <a:lnTo>
                    <a:pt x="48" y="12"/>
                  </a:lnTo>
                  <a:lnTo>
                    <a:pt x="36" y="0"/>
                  </a:lnTo>
                  <a:lnTo>
                    <a:pt x="30" y="0"/>
                  </a:lnTo>
                  <a:lnTo>
                    <a:pt x="24" y="0"/>
                  </a:lnTo>
                  <a:lnTo>
                    <a:pt x="12" y="30"/>
                  </a:lnTo>
                  <a:lnTo>
                    <a:pt x="0" y="54"/>
                  </a:lnTo>
                  <a:lnTo>
                    <a:pt x="0" y="78"/>
                  </a:lnTo>
                  <a:lnTo>
                    <a:pt x="12" y="96"/>
                  </a:lnTo>
                  <a:close/>
                  <a:moveTo>
                    <a:pt x="12" y="72"/>
                  </a:moveTo>
                  <a:lnTo>
                    <a:pt x="18" y="54"/>
                  </a:lnTo>
                  <a:lnTo>
                    <a:pt x="24" y="36"/>
                  </a:lnTo>
                  <a:lnTo>
                    <a:pt x="30" y="18"/>
                  </a:lnTo>
                  <a:lnTo>
                    <a:pt x="30" y="12"/>
                  </a:lnTo>
                  <a:lnTo>
                    <a:pt x="48" y="24"/>
                  </a:lnTo>
                  <a:lnTo>
                    <a:pt x="66" y="36"/>
                  </a:lnTo>
                  <a:lnTo>
                    <a:pt x="78" y="54"/>
                  </a:lnTo>
                  <a:lnTo>
                    <a:pt x="78" y="72"/>
                  </a:lnTo>
                  <a:lnTo>
                    <a:pt x="72" y="84"/>
                  </a:lnTo>
                  <a:lnTo>
                    <a:pt x="48" y="96"/>
                  </a:lnTo>
                  <a:lnTo>
                    <a:pt x="36" y="96"/>
                  </a:lnTo>
                  <a:lnTo>
                    <a:pt x="24" y="90"/>
                  </a:lnTo>
                  <a:lnTo>
                    <a:pt x="18" y="84"/>
                  </a:lnTo>
                  <a:lnTo>
                    <a:pt x="12" y="7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ahoma" pitchFamily="-107" charset="-52"/>
              </a:endParaRPr>
            </a:p>
          </p:txBody>
        </p:sp>
        <p:sp>
          <p:nvSpPr>
            <p:cNvPr id="28" name="Freeform 26"/>
            <p:cNvSpPr>
              <a:spLocks noEditPoints="1"/>
            </p:cNvSpPr>
            <p:nvPr/>
          </p:nvSpPr>
          <p:spPr bwMode="ltGray">
            <a:xfrm>
              <a:off x="2400" y="3872"/>
              <a:ext cx="72" cy="90"/>
            </a:xfrm>
            <a:custGeom>
              <a:avLst/>
              <a:gdLst/>
              <a:ahLst/>
              <a:cxnLst>
                <a:cxn ang="0">
                  <a:pos x="71" y="90"/>
                </a:cxn>
                <a:cxn ang="0">
                  <a:pos x="71" y="60"/>
                </a:cxn>
                <a:cxn ang="0">
                  <a:pos x="71" y="36"/>
                </a:cxn>
                <a:cxn ang="0">
                  <a:pos x="60" y="12"/>
                </a:cxn>
                <a:cxn ang="0">
                  <a:pos x="36" y="0"/>
                </a:cxn>
                <a:cxn ang="0">
                  <a:pos x="12" y="12"/>
                </a:cxn>
                <a:cxn ang="0">
                  <a:pos x="0" y="36"/>
                </a:cxn>
                <a:cxn ang="0">
                  <a:pos x="6" y="60"/>
                </a:cxn>
                <a:cxn ang="0">
                  <a:pos x="30" y="78"/>
                </a:cxn>
                <a:cxn ang="0">
                  <a:pos x="54" y="90"/>
                </a:cxn>
                <a:cxn ang="0">
                  <a:pos x="71" y="90"/>
                </a:cxn>
                <a:cxn ang="0">
                  <a:pos x="71" y="90"/>
                </a:cxn>
                <a:cxn ang="0">
                  <a:pos x="24" y="18"/>
                </a:cxn>
                <a:cxn ang="0">
                  <a:pos x="42" y="18"/>
                </a:cxn>
                <a:cxn ang="0">
                  <a:pos x="54" y="18"/>
                </a:cxn>
                <a:cxn ang="0">
                  <a:pos x="60" y="42"/>
                </a:cxn>
                <a:cxn ang="0">
                  <a:pos x="60" y="66"/>
                </a:cxn>
                <a:cxn ang="0">
                  <a:pos x="60" y="72"/>
                </a:cxn>
                <a:cxn ang="0">
                  <a:pos x="60" y="78"/>
                </a:cxn>
                <a:cxn ang="0">
                  <a:pos x="42" y="72"/>
                </a:cxn>
                <a:cxn ang="0">
                  <a:pos x="24" y="66"/>
                </a:cxn>
                <a:cxn ang="0">
                  <a:pos x="12" y="48"/>
                </a:cxn>
                <a:cxn ang="0">
                  <a:pos x="12" y="30"/>
                </a:cxn>
                <a:cxn ang="0">
                  <a:pos x="24" y="18"/>
                </a:cxn>
                <a:cxn ang="0">
                  <a:pos x="24" y="18"/>
                </a:cxn>
              </a:cxnLst>
              <a:rect l="0" t="0" r="r" b="b"/>
              <a:pathLst>
                <a:path w="71" h="90">
                  <a:moveTo>
                    <a:pt x="71" y="90"/>
                  </a:moveTo>
                  <a:lnTo>
                    <a:pt x="71" y="60"/>
                  </a:lnTo>
                  <a:lnTo>
                    <a:pt x="71" y="36"/>
                  </a:lnTo>
                  <a:lnTo>
                    <a:pt x="60" y="12"/>
                  </a:lnTo>
                  <a:lnTo>
                    <a:pt x="36" y="0"/>
                  </a:lnTo>
                  <a:lnTo>
                    <a:pt x="12" y="12"/>
                  </a:lnTo>
                  <a:lnTo>
                    <a:pt x="0" y="36"/>
                  </a:lnTo>
                  <a:lnTo>
                    <a:pt x="6" y="60"/>
                  </a:lnTo>
                  <a:lnTo>
                    <a:pt x="30" y="78"/>
                  </a:lnTo>
                  <a:lnTo>
                    <a:pt x="54" y="90"/>
                  </a:lnTo>
                  <a:lnTo>
                    <a:pt x="71" y="90"/>
                  </a:lnTo>
                  <a:close/>
                  <a:moveTo>
                    <a:pt x="24" y="18"/>
                  </a:moveTo>
                  <a:lnTo>
                    <a:pt x="42" y="18"/>
                  </a:lnTo>
                  <a:lnTo>
                    <a:pt x="54" y="18"/>
                  </a:lnTo>
                  <a:lnTo>
                    <a:pt x="60" y="42"/>
                  </a:lnTo>
                  <a:lnTo>
                    <a:pt x="60" y="66"/>
                  </a:lnTo>
                  <a:lnTo>
                    <a:pt x="60" y="72"/>
                  </a:lnTo>
                  <a:lnTo>
                    <a:pt x="60" y="78"/>
                  </a:lnTo>
                  <a:lnTo>
                    <a:pt x="42" y="72"/>
                  </a:lnTo>
                  <a:lnTo>
                    <a:pt x="24" y="66"/>
                  </a:lnTo>
                  <a:lnTo>
                    <a:pt x="12" y="48"/>
                  </a:lnTo>
                  <a:lnTo>
                    <a:pt x="12" y="30"/>
                  </a:lnTo>
                  <a:lnTo>
                    <a:pt x="24"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ahoma" pitchFamily="-107" charset="-52"/>
              </a:endParaRPr>
            </a:p>
          </p:txBody>
        </p:sp>
        <p:sp>
          <p:nvSpPr>
            <p:cNvPr id="29" name="Oval 27"/>
            <p:cNvSpPr>
              <a:spLocks noChangeArrowheads="1"/>
            </p:cNvSpPr>
            <p:nvPr/>
          </p:nvSpPr>
          <p:spPr bwMode="ltGray">
            <a:xfrm>
              <a:off x="2444" y="3838"/>
              <a:ext cx="1380" cy="389"/>
            </a:xfrm>
            <a:prstGeom prst="ellipse">
              <a:avLst/>
            </a:prstGeom>
            <a:gradFill rotWithShape="0">
              <a:gsLst>
                <a:gs pos="0">
                  <a:schemeClr val="bg2">
                    <a:gamma/>
                    <a:tint val="81961"/>
                    <a:invGamma/>
                  </a:schemeClr>
                </a:gs>
                <a:gs pos="100000">
                  <a:schemeClr val="bg2"/>
                </a:gs>
              </a:gsLst>
              <a:lin ang="2700000" scaled="1"/>
            </a:gradFill>
            <a:ln w="9525">
              <a:noFill/>
              <a:round/>
              <a:headEnd/>
              <a:tailEnd/>
            </a:ln>
          </p:spPr>
          <p:txBody>
            <a:bodyPr/>
            <a:lstStyle/>
            <a:p>
              <a:pPr>
                <a:defRPr/>
              </a:pPr>
              <a:endParaRPr lang="en-US">
                <a:solidFill>
                  <a:srgbClr val="FFFFFF"/>
                </a:solidFill>
                <a:latin typeface="Tahoma" pitchFamily="-107" charset="-52"/>
              </a:endParaRPr>
            </a:p>
          </p:txBody>
        </p:sp>
        <p:sp>
          <p:nvSpPr>
            <p:cNvPr id="30" name="Oval 28"/>
            <p:cNvSpPr>
              <a:spLocks noChangeArrowheads="1"/>
            </p:cNvSpPr>
            <p:nvPr/>
          </p:nvSpPr>
          <p:spPr bwMode="ltGray">
            <a:xfrm>
              <a:off x="2394" y="3834"/>
              <a:ext cx="1502" cy="288"/>
            </a:xfrm>
            <a:prstGeom prst="ellipse">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ahoma" pitchFamily="-107" charset="-52"/>
              </a:endParaRPr>
            </a:p>
          </p:txBody>
        </p:sp>
        <p:sp>
          <p:nvSpPr>
            <p:cNvPr id="31" name="Oval 29"/>
            <p:cNvSpPr>
              <a:spLocks noChangeArrowheads="1"/>
            </p:cNvSpPr>
            <p:nvPr/>
          </p:nvSpPr>
          <p:spPr bwMode="ltGray">
            <a:xfrm>
              <a:off x="2441" y="3860"/>
              <a:ext cx="1425" cy="220"/>
            </a:xfrm>
            <a:prstGeom prst="ellipse">
              <a:avLst/>
            </a:prstGeom>
            <a:gradFill rotWithShape="0">
              <a:gsLst>
                <a:gs pos="0">
                  <a:schemeClr val="bg2"/>
                </a:gs>
                <a:gs pos="100000">
                  <a:schemeClr val="bg2">
                    <a:gamma/>
                    <a:tint val="81961"/>
                    <a:invGamma/>
                  </a:schemeClr>
                </a:gs>
              </a:gsLst>
              <a:lin ang="0" scaled="1"/>
            </a:gradFill>
            <a:ln w="9525">
              <a:noFill/>
              <a:round/>
              <a:headEnd/>
              <a:tailEnd/>
            </a:ln>
          </p:spPr>
          <p:txBody>
            <a:bodyPr/>
            <a:lstStyle/>
            <a:p>
              <a:pPr>
                <a:defRPr/>
              </a:pPr>
              <a:endParaRPr lang="en-US">
                <a:solidFill>
                  <a:srgbClr val="FFFFFF"/>
                </a:solidFill>
                <a:latin typeface="Tahoma" pitchFamily="-107" charset="-52"/>
              </a:endParaRPr>
            </a:p>
          </p:txBody>
        </p:sp>
        <p:sp>
          <p:nvSpPr>
            <p:cNvPr id="32" name="Freeform 30"/>
            <p:cNvSpPr>
              <a:spLocks noEditPoints="1"/>
            </p:cNvSpPr>
            <p:nvPr/>
          </p:nvSpPr>
          <p:spPr bwMode="ltGray">
            <a:xfrm>
              <a:off x="3743" y="3788"/>
              <a:ext cx="90" cy="96"/>
            </a:xfrm>
            <a:custGeom>
              <a:avLst/>
              <a:gdLst/>
              <a:ahLst/>
              <a:cxnLst>
                <a:cxn ang="0">
                  <a:pos x="66" y="96"/>
                </a:cxn>
                <a:cxn ang="0">
                  <a:pos x="78" y="66"/>
                </a:cxn>
                <a:cxn ang="0">
                  <a:pos x="90" y="42"/>
                </a:cxn>
                <a:cxn ang="0">
                  <a:pos x="78" y="18"/>
                </a:cxn>
                <a:cxn ang="0">
                  <a:pos x="60" y="0"/>
                </a:cxn>
                <a:cxn ang="0">
                  <a:pos x="30" y="6"/>
                </a:cxn>
                <a:cxn ang="0">
                  <a:pos x="18" y="18"/>
                </a:cxn>
                <a:cxn ang="0">
                  <a:pos x="6" y="30"/>
                </a:cxn>
                <a:cxn ang="0">
                  <a:pos x="0" y="42"/>
                </a:cxn>
                <a:cxn ang="0">
                  <a:pos x="6" y="60"/>
                </a:cxn>
                <a:cxn ang="0">
                  <a:pos x="24" y="78"/>
                </a:cxn>
                <a:cxn ang="0">
                  <a:pos x="48" y="90"/>
                </a:cxn>
                <a:cxn ang="0">
                  <a:pos x="66" y="96"/>
                </a:cxn>
                <a:cxn ang="0">
                  <a:pos x="66" y="96"/>
                </a:cxn>
                <a:cxn ang="0">
                  <a:pos x="42" y="18"/>
                </a:cxn>
                <a:cxn ang="0">
                  <a:pos x="60" y="18"/>
                </a:cxn>
                <a:cxn ang="0">
                  <a:pos x="72" y="24"/>
                </a:cxn>
                <a:cxn ang="0">
                  <a:pos x="72" y="36"/>
                </a:cxn>
                <a:cxn ang="0">
                  <a:pos x="72" y="48"/>
                </a:cxn>
                <a:cxn ang="0">
                  <a:pos x="66" y="72"/>
                </a:cxn>
                <a:cxn ang="0">
                  <a:pos x="60" y="78"/>
                </a:cxn>
                <a:cxn ang="0">
                  <a:pos x="60" y="84"/>
                </a:cxn>
                <a:cxn ang="0">
                  <a:pos x="42" y="72"/>
                </a:cxn>
                <a:cxn ang="0">
                  <a:pos x="30" y="66"/>
                </a:cxn>
                <a:cxn ang="0">
                  <a:pos x="18" y="42"/>
                </a:cxn>
                <a:cxn ang="0">
                  <a:pos x="24" y="30"/>
                </a:cxn>
                <a:cxn ang="0">
                  <a:pos x="42" y="18"/>
                </a:cxn>
                <a:cxn ang="0">
                  <a:pos x="42" y="18"/>
                </a:cxn>
              </a:cxnLst>
              <a:rect l="0" t="0" r="r" b="b"/>
              <a:pathLst>
                <a:path w="90" h="96">
                  <a:moveTo>
                    <a:pt x="66" y="96"/>
                  </a:moveTo>
                  <a:lnTo>
                    <a:pt x="78" y="66"/>
                  </a:lnTo>
                  <a:lnTo>
                    <a:pt x="90" y="42"/>
                  </a:lnTo>
                  <a:lnTo>
                    <a:pt x="78" y="18"/>
                  </a:lnTo>
                  <a:lnTo>
                    <a:pt x="60" y="0"/>
                  </a:lnTo>
                  <a:lnTo>
                    <a:pt x="30" y="6"/>
                  </a:lnTo>
                  <a:lnTo>
                    <a:pt x="18" y="18"/>
                  </a:lnTo>
                  <a:lnTo>
                    <a:pt x="6" y="30"/>
                  </a:lnTo>
                  <a:lnTo>
                    <a:pt x="0" y="42"/>
                  </a:lnTo>
                  <a:lnTo>
                    <a:pt x="6" y="60"/>
                  </a:lnTo>
                  <a:lnTo>
                    <a:pt x="24" y="78"/>
                  </a:lnTo>
                  <a:lnTo>
                    <a:pt x="48" y="90"/>
                  </a:lnTo>
                  <a:lnTo>
                    <a:pt x="66" y="96"/>
                  </a:lnTo>
                  <a:close/>
                  <a:moveTo>
                    <a:pt x="42" y="18"/>
                  </a:moveTo>
                  <a:lnTo>
                    <a:pt x="60" y="18"/>
                  </a:lnTo>
                  <a:lnTo>
                    <a:pt x="72" y="24"/>
                  </a:lnTo>
                  <a:lnTo>
                    <a:pt x="72" y="36"/>
                  </a:lnTo>
                  <a:lnTo>
                    <a:pt x="72" y="48"/>
                  </a:lnTo>
                  <a:lnTo>
                    <a:pt x="66" y="72"/>
                  </a:lnTo>
                  <a:lnTo>
                    <a:pt x="60" y="78"/>
                  </a:lnTo>
                  <a:lnTo>
                    <a:pt x="60" y="84"/>
                  </a:lnTo>
                  <a:lnTo>
                    <a:pt x="42" y="72"/>
                  </a:lnTo>
                  <a:lnTo>
                    <a:pt x="30" y="66"/>
                  </a:lnTo>
                  <a:lnTo>
                    <a:pt x="18" y="42"/>
                  </a:lnTo>
                  <a:lnTo>
                    <a:pt x="24" y="30"/>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ahoma" pitchFamily="-107" charset="-52"/>
              </a:endParaRPr>
            </a:p>
          </p:txBody>
        </p:sp>
        <p:sp>
          <p:nvSpPr>
            <p:cNvPr id="33" name="Freeform 31"/>
            <p:cNvSpPr>
              <a:spLocks noEditPoints="1"/>
            </p:cNvSpPr>
            <p:nvPr/>
          </p:nvSpPr>
          <p:spPr bwMode="ltGray">
            <a:xfrm>
              <a:off x="5422" y="3603"/>
              <a:ext cx="72" cy="108"/>
            </a:xfrm>
            <a:custGeom>
              <a:avLst/>
              <a:gdLst/>
              <a:ahLst/>
              <a:cxnLst>
                <a:cxn ang="0">
                  <a:pos x="0" y="90"/>
                </a:cxn>
                <a:cxn ang="0">
                  <a:pos x="12" y="102"/>
                </a:cxn>
                <a:cxn ang="0">
                  <a:pos x="24" y="108"/>
                </a:cxn>
                <a:cxn ang="0">
                  <a:pos x="48" y="108"/>
                </a:cxn>
                <a:cxn ang="0">
                  <a:pos x="66" y="96"/>
                </a:cxn>
                <a:cxn ang="0">
                  <a:pos x="72" y="66"/>
                </a:cxn>
                <a:cxn ang="0">
                  <a:pos x="66" y="42"/>
                </a:cxn>
                <a:cxn ang="0">
                  <a:pos x="60" y="18"/>
                </a:cxn>
                <a:cxn ang="0">
                  <a:pos x="48" y="6"/>
                </a:cxn>
                <a:cxn ang="0">
                  <a:pos x="42" y="0"/>
                </a:cxn>
                <a:cxn ang="0">
                  <a:pos x="42" y="0"/>
                </a:cxn>
                <a:cxn ang="0">
                  <a:pos x="36" y="0"/>
                </a:cxn>
                <a:cxn ang="0">
                  <a:pos x="18" y="24"/>
                </a:cxn>
                <a:cxn ang="0">
                  <a:pos x="6" y="48"/>
                </a:cxn>
                <a:cxn ang="0">
                  <a:pos x="0" y="66"/>
                </a:cxn>
                <a:cxn ang="0">
                  <a:pos x="0" y="90"/>
                </a:cxn>
                <a:cxn ang="0">
                  <a:pos x="0" y="90"/>
                </a:cxn>
                <a:cxn ang="0">
                  <a:pos x="12" y="66"/>
                </a:cxn>
                <a:cxn ang="0">
                  <a:pos x="18" y="48"/>
                </a:cxn>
                <a:cxn ang="0">
                  <a:pos x="24" y="36"/>
                </a:cxn>
                <a:cxn ang="0">
                  <a:pos x="30" y="24"/>
                </a:cxn>
                <a:cxn ang="0">
                  <a:pos x="36" y="18"/>
                </a:cxn>
                <a:cxn ang="0">
                  <a:pos x="54" y="30"/>
                </a:cxn>
                <a:cxn ang="0">
                  <a:pos x="60" y="48"/>
                </a:cxn>
                <a:cxn ang="0">
                  <a:pos x="66" y="72"/>
                </a:cxn>
                <a:cxn ang="0">
                  <a:pos x="66" y="84"/>
                </a:cxn>
                <a:cxn ang="0">
                  <a:pos x="54" y="96"/>
                </a:cxn>
                <a:cxn ang="0">
                  <a:pos x="30" y="102"/>
                </a:cxn>
                <a:cxn ang="0">
                  <a:pos x="24" y="96"/>
                </a:cxn>
                <a:cxn ang="0">
                  <a:pos x="12" y="90"/>
                </a:cxn>
                <a:cxn ang="0">
                  <a:pos x="12" y="78"/>
                </a:cxn>
                <a:cxn ang="0">
                  <a:pos x="12" y="66"/>
                </a:cxn>
                <a:cxn ang="0">
                  <a:pos x="12" y="66"/>
                </a:cxn>
              </a:cxnLst>
              <a:rect l="0" t="0" r="r" b="b"/>
              <a:pathLst>
                <a:path w="72" h="108">
                  <a:moveTo>
                    <a:pt x="0" y="90"/>
                  </a:moveTo>
                  <a:lnTo>
                    <a:pt x="12" y="102"/>
                  </a:lnTo>
                  <a:lnTo>
                    <a:pt x="24" y="108"/>
                  </a:lnTo>
                  <a:lnTo>
                    <a:pt x="48" y="108"/>
                  </a:lnTo>
                  <a:lnTo>
                    <a:pt x="66" y="96"/>
                  </a:lnTo>
                  <a:lnTo>
                    <a:pt x="72" y="66"/>
                  </a:lnTo>
                  <a:lnTo>
                    <a:pt x="66" y="42"/>
                  </a:lnTo>
                  <a:lnTo>
                    <a:pt x="60" y="18"/>
                  </a:lnTo>
                  <a:lnTo>
                    <a:pt x="48" y="6"/>
                  </a:lnTo>
                  <a:lnTo>
                    <a:pt x="42" y="0"/>
                  </a:lnTo>
                  <a:lnTo>
                    <a:pt x="36" y="0"/>
                  </a:lnTo>
                  <a:lnTo>
                    <a:pt x="18" y="24"/>
                  </a:lnTo>
                  <a:lnTo>
                    <a:pt x="6" y="48"/>
                  </a:lnTo>
                  <a:lnTo>
                    <a:pt x="0" y="66"/>
                  </a:lnTo>
                  <a:lnTo>
                    <a:pt x="0" y="90"/>
                  </a:lnTo>
                  <a:close/>
                  <a:moveTo>
                    <a:pt x="12" y="66"/>
                  </a:moveTo>
                  <a:lnTo>
                    <a:pt x="18" y="48"/>
                  </a:lnTo>
                  <a:lnTo>
                    <a:pt x="24" y="36"/>
                  </a:lnTo>
                  <a:lnTo>
                    <a:pt x="30" y="24"/>
                  </a:lnTo>
                  <a:lnTo>
                    <a:pt x="36" y="18"/>
                  </a:lnTo>
                  <a:lnTo>
                    <a:pt x="54" y="30"/>
                  </a:lnTo>
                  <a:lnTo>
                    <a:pt x="60" y="48"/>
                  </a:lnTo>
                  <a:lnTo>
                    <a:pt x="66" y="72"/>
                  </a:lnTo>
                  <a:lnTo>
                    <a:pt x="66" y="84"/>
                  </a:lnTo>
                  <a:lnTo>
                    <a:pt x="54" y="96"/>
                  </a:lnTo>
                  <a:lnTo>
                    <a:pt x="30" y="102"/>
                  </a:lnTo>
                  <a:lnTo>
                    <a:pt x="24" y="96"/>
                  </a:lnTo>
                  <a:lnTo>
                    <a:pt x="12" y="90"/>
                  </a:lnTo>
                  <a:lnTo>
                    <a:pt x="12" y="78"/>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ahoma" pitchFamily="-107" charset="-52"/>
              </a:endParaRPr>
            </a:p>
          </p:txBody>
        </p:sp>
        <p:sp>
          <p:nvSpPr>
            <p:cNvPr id="34" name="Rectangle 32"/>
            <p:cNvSpPr>
              <a:spLocks noChangeArrowheads="1"/>
            </p:cNvSpPr>
            <p:nvPr/>
          </p:nvSpPr>
          <p:spPr bwMode="ltGray">
            <a:xfrm>
              <a:off x="4238" y="1773"/>
              <a:ext cx="173" cy="2539"/>
            </a:xfrm>
            <a:prstGeom prst="rect">
              <a:avLst/>
            </a:prstGeom>
            <a:gradFill rotWithShape="0">
              <a:gsLst>
                <a:gs pos="0">
                  <a:schemeClr val="bg2">
                    <a:gamma/>
                    <a:tint val="81961"/>
                    <a:invGamma/>
                  </a:schemeClr>
                </a:gs>
                <a:gs pos="100000">
                  <a:schemeClr val="bg2"/>
                </a:gs>
              </a:gsLst>
              <a:lin ang="0" scaled="1"/>
            </a:gradFill>
            <a:ln w="9525">
              <a:noFill/>
              <a:miter lim="800000"/>
              <a:headEnd/>
              <a:tailEnd/>
            </a:ln>
          </p:spPr>
          <p:txBody>
            <a:bodyPr/>
            <a:lstStyle/>
            <a:p>
              <a:pPr>
                <a:defRPr/>
              </a:pPr>
              <a:endParaRPr lang="en-US">
                <a:solidFill>
                  <a:srgbClr val="FFFFFF"/>
                </a:solidFill>
                <a:latin typeface="Tahoma" pitchFamily="-107" charset="-52"/>
              </a:endParaRPr>
            </a:p>
          </p:txBody>
        </p:sp>
        <p:sp>
          <p:nvSpPr>
            <p:cNvPr id="35" name="Rectangle 33"/>
            <p:cNvSpPr>
              <a:spLocks noChangeArrowheads="1"/>
            </p:cNvSpPr>
            <p:nvPr/>
          </p:nvSpPr>
          <p:spPr bwMode="ltGray">
            <a:xfrm>
              <a:off x="4288" y="1545"/>
              <a:ext cx="76" cy="240"/>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a:defRPr/>
              </a:pPr>
              <a:endParaRPr lang="en-US">
                <a:solidFill>
                  <a:srgbClr val="FFFFFF"/>
                </a:solidFill>
                <a:latin typeface="Tahoma" pitchFamily="-107" charset="-52"/>
              </a:endParaRPr>
            </a:p>
          </p:txBody>
        </p:sp>
        <p:sp>
          <p:nvSpPr>
            <p:cNvPr id="36" name="AutoShape 34"/>
            <p:cNvSpPr>
              <a:spLocks noChangeArrowheads="1"/>
            </p:cNvSpPr>
            <p:nvPr/>
          </p:nvSpPr>
          <p:spPr bwMode="ltGray">
            <a:xfrm>
              <a:off x="4220" y="1743"/>
              <a:ext cx="205" cy="52"/>
            </a:xfrm>
            <a:prstGeom prst="roundRect">
              <a:avLst>
                <a:gd name="adj" fmla="val 16667"/>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ahoma" pitchFamily="-107" charset="-52"/>
              </a:endParaRPr>
            </a:p>
          </p:txBody>
        </p:sp>
        <p:sp>
          <p:nvSpPr>
            <p:cNvPr id="37" name="Freeform 35"/>
            <p:cNvSpPr>
              <a:spLocks/>
            </p:cNvSpPr>
            <p:nvPr/>
          </p:nvSpPr>
          <p:spPr bwMode="ltGray">
            <a:xfrm>
              <a:off x="4306" y="1529"/>
              <a:ext cx="252" cy="1576"/>
            </a:xfrm>
            <a:custGeom>
              <a:avLst/>
              <a:gdLst/>
              <a:ahLst/>
              <a:cxnLst>
                <a:cxn ang="0">
                  <a:pos x="252" y="1576"/>
                </a:cxn>
                <a:cxn ang="0">
                  <a:pos x="12" y="84"/>
                </a:cxn>
                <a:cxn ang="0">
                  <a:pos x="12" y="60"/>
                </a:cxn>
                <a:cxn ang="0">
                  <a:pos x="0" y="12"/>
                </a:cxn>
                <a:cxn ang="0">
                  <a:pos x="72" y="0"/>
                </a:cxn>
                <a:cxn ang="0">
                  <a:pos x="72" y="0"/>
                </a:cxn>
                <a:cxn ang="0">
                  <a:pos x="78" y="48"/>
                </a:cxn>
                <a:cxn ang="0">
                  <a:pos x="88" y="66"/>
                </a:cxn>
              </a:cxnLst>
              <a:rect l="0" t="0" r="r" b="b"/>
              <a:pathLst>
                <a:path w="252" h="1576">
                  <a:moveTo>
                    <a:pt x="252" y="1576"/>
                  </a:moveTo>
                  <a:lnTo>
                    <a:pt x="12" y="84"/>
                  </a:lnTo>
                  <a:lnTo>
                    <a:pt x="12" y="60"/>
                  </a:lnTo>
                  <a:lnTo>
                    <a:pt x="0" y="12"/>
                  </a:lnTo>
                  <a:lnTo>
                    <a:pt x="72" y="0"/>
                  </a:lnTo>
                  <a:lnTo>
                    <a:pt x="78" y="48"/>
                  </a:lnTo>
                  <a:lnTo>
                    <a:pt x="88" y="66"/>
                  </a:lnTo>
                </a:path>
              </a:pathLst>
            </a:custGeom>
            <a:gradFill rotWithShape="0">
              <a:gsLst>
                <a:gs pos="0">
                  <a:schemeClr val="bg2">
                    <a:gamma/>
                    <a:tint val="81961"/>
                    <a:invGamma/>
                  </a:schemeClr>
                </a:gs>
                <a:gs pos="100000">
                  <a:schemeClr val="bg2"/>
                </a:gs>
              </a:gsLst>
              <a:lin ang="2700000" scaled="1"/>
            </a:gradFill>
            <a:ln w="9525">
              <a:noFill/>
              <a:round/>
              <a:headEnd/>
              <a:tailEnd/>
            </a:ln>
          </p:spPr>
          <p:txBody>
            <a:bodyPr/>
            <a:lstStyle/>
            <a:p>
              <a:pPr>
                <a:defRPr/>
              </a:pPr>
              <a:endParaRPr lang="en-US">
                <a:solidFill>
                  <a:srgbClr val="FFFFFF"/>
                </a:solidFill>
                <a:latin typeface="Tahoma" pitchFamily="-107" charset="-52"/>
              </a:endParaRPr>
            </a:p>
          </p:txBody>
        </p:sp>
        <p:sp>
          <p:nvSpPr>
            <p:cNvPr id="38" name="Freeform 36"/>
            <p:cNvSpPr>
              <a:spLocks/>
            </p:cNvSpPr>
            <p:nvPr/>
          </p:nvSpPr>
          <p:spPr bwMode="ltGray">
            <a:xfrm>
              <a:off x="4169" y="1421"/>
              <a:ext cx="317" cy="138"/>
            </a:xfrm>
            <a:custGeom>
              <a:avLst/>
              <a:gdLst/>
              <a:ahLst/>
              <a:cxnLst>
                <a:cxn ang="0">
                  <a:pos x="161" y="0"/>
                </a:cxn>
                <a:cxn ang="0">
                  <a:pos x="227" y="6"/>
                </a:cxn>
                <a:cxn ang="0">
                  <a:pos x="275" y="36"/>
                </a:cxn>
                <a:cxn ang="0">
                  <a:pos x="304" y="78"/>
                </a:cxn>
                <a:cxn ang="0">
                  <a:pos x="316" y="138"/>
                </a:cxn>
                <a:cxn ang="0">
                  <a:pos x="0" y="138"/>
                </a:cxn>
                <a:cxn ang="0">
                  <a:pos x="11" y="78"/>
                </a:cxn>
                <a:cxn ang="0">
                  <a:pos x="47" y="36"/>
                </a:cxn>
                <a:cxn ang="0">
                  <a:pos x="95" y="6"/>
                </a:cxn>
                <a:cxn ang="0">
                  <a:pos x="161" y="0"/>
                </a:cxn>
                <a:cxn ang="0">
                  <a:pos x="161" y="0"/>
                </a:cxn>
              </a:cxnLst>
              <a:rect l="0" t="0" r="r" b="b"/>
              <a:pathLst>
                <a:path w="316" h="138">
                  <a:moveTo>
                    <a:pt x="161" y="0"/>
                  </a:moveTo>
                  <a:lnTo>
                    <a:pt x="227" y="6"/>
                  </a:lnTo>
                  <a:lnTo>
                    <a:pt x="275" y="36"/>
                  </a:lnTo>
                  <a:lnTo>
                    <a:pt x="304" y="78"/>
                  </a:lnTo>
                  <a:lnTo>
                    <a:pt x="316" y="138"/>
                  </a:lnTo>
                  <a:lnTo>
                    <a:pt x="0" y="138"/>
                  </a:lnTo>
                  <a:lnTo>
                    <a:pt x="11" y="78"/>
                  </a:lnTo>
                  <a:lnTo>
                    <a:pt x="47" y="36"/>
                  </a:lnTo>
                  <a:lnTo>
                    <a:pt x="95" y="6"/>
                  </a:lnTo>
                  <a:lnTo>
                    <a:pt x="161"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a:solidFill>
                  <a:srgbClr val="FFFFFF"/>
                </a:solidFill>
                <a:latin typeface="Tahoma" pitchFamily="-107" charset="-52"/>
              </a:endParaRPr>
            </a:p>
          </p:txBody>
        </p:sp>
      </p:grpSp>
      <p:sp>
        <p:nvSpPr>
          <p:cNvPr id="5159" name="Rectangle 39"/>
          <p:cNvSpPr>
            <a:spLocks noGrp="1" noChangeArrowheads="1"/>
          </p:cNvSpPr>
          <p:nvPr>
            <p:ph type="subTitle" idx="1"/>
          </p:nvPr>
        </p:nvSpPr>
        <p:spPr>
          <a:xfrm>
            <a:off x="1371600" y="3886200"/>
            <a:ext cx="6400800" cy="1752600"/>
          </a:xfrm>
        </p:spPr>
        <p:txBody>
          <a:bodyPr/>
          <a:lstStyle>
            <a:lvl1pPr marL="0" indent="0" algn="ctr">
              <a:buFont typeface="Wingdings" pitchFamily="-107" charset="2"/>
              <a:buNone/>
              <a:defRPr/>
            </a:lvl1pPr>
          </a:lstStyle>
          <a:p>
            <a:r>
              <a:rPr lang="en-US"/>
              <a:t>Click to edit Master subtitle style</a:t>
            </a:r>
          </a:p>
        </p:txBody>
      </p:sp>
      <p:sp>
        <p:nvSpPr>
          <p:cNvPr id="5160" name="Rectangle 40"/>
          <p:cNvSpPr>
            <a:spLocks noGrp="1" noChangeArrowheads="1"/>
          </p:cNvSpPr>
          <p:nvPr>
            <p:ph type="ctrTitle"/>
          </p:nvPr>
        </p:nvSpPr>
        <p:spPr>
          <a:xfrm>
            <a:off x="685800" y="1768475"/>
            <a:ext cx="7772400" cy="1736725"/>
          </a:xfrm>
        </p:spPr>
        <p:txBody>
          <a:bodyPr anchor="b" anchorCtr="1"/>
          <a:lstStyle>
            <a:lvl1pPr>
              <a:defRPr sz="5400"/>
            </a:lvl1pPr>
          </a:lstStyle>
          <a:p>
            <a:r>
              <a:rPr lang="en-US"/>
              <a:t>Click to edit Master title style</a:t>
            </a:r>
          </a:p>
        </p:txBody>
      </p:sp>
      <p:sp>
        <p:nvSpPr>
          <p:cNvPr id="39" name="Rectangle 37"/>
          <p:cNvSpPr>
            <a:spLocks noGrp="1" noChangeArrowheads="1"/>
          </p:cNvSpPr>
          <p:nvPr>
            <p:ph type="dt" sz="half" idx="10"/>
          </p:nvPr>
        </p:nvSpPr>
        <p:spPr/>
        <p:txBody>
          <a:bodyPr/>
          <a:lstStyle>
            <a:lvl1pPr>
              <a:defRPr/>
            </a:lvl1pPr>
          </a:lstStyle>
          <a:p>
            <a:pPr>
              <a:defRPr/>
            </a:pPr>
            <a:endParaRPr lang="en-US"/>
          </a:p>
        </p:txBody>
      </p:sp>
      <p:sp>
        <p:nvSpPr>
          <p:cNvPr id="40" name="Rectangle 38"/>
          <p:cNvSpPr>
            <a:spLocks noGrp="1" noChangeArrowheads="1"/>
          </p:cNvSpPr>
          <p:nvPr>
            <p:ph type="ftr" sz="quarter" idx="11"/>
          </p:nvPr>
        </p:nvSpPr>
        <p:spPr/>
        <p:txBody>
          <a:bodyPr/>
          <a:lstStyle>
            <a:lvl1pPr>
              <a:defRPr/>
            </a:lvl1pPr>
          </a:lstStyle>
          <a:p>
            <a:pPr>
              <a:defRPr/>
            </a:pPr>
            <a:endParaRPr lang="en-US"/>
          </a:p>
        </p:txBody>
      </p:sp>
      <p:sp>
        <p:nvSpPr>
          <p:cNvPr id="41" name="Rectangle 41"/>
          <p:cNvSpPr>
            <a:spLocks noGrp="1" noChangeArrowheads="1"/>
          </p:cNvSpPr>
          <p:nvPr>
            <p:ph type="sldNum" sz="quarter" idx="12"/>
          </p:nvPr>
        </p:nvSpPr>
        <p:spPr/>
        <p:txBody>
          <a:bodyPr/>
          <a:lstStyle>
            <a:lvl1pPr>
              <a:defRPr>
                <a:latin typeface="Tahoma"/>
              </a:defRPr>
            </a:lvl1pPr>
          </a:lstStyle>
          <a:p>
            <a:pPr>
              <a:defRPr/>
            </a:pPr>
            <a:fld id="{DA5ADEFC-280C-7F45-8ACA-C45B5053E9B2}" type="slidenum">
              <a:rPr lang="en-US"/>
              <a:pPr>
                <a:defRPr/>
              </a:pPr>
              <a:t>‹#›</a:t>
            </a:fld>
            <a:endParaRPr lang="en-US"/>
          </a:p>
        </p:txBody>
      </p:sp>
    </p:spTree>
    <p:extLst>
      <p:ext uri="{BB962C8B-B14F-4D97-AF65-F5344CB8AC3E}">
        <p14:creationId xmlns:p14="http://schemas.microsoft.com/office/powerpoint/2010/main" val="3236994027"/>
      </p:ext>
    </p:extLst>
  </p:cSld>
  <p:clrMapOvr>
    <a:masterClrMapping/>
  </p:clrMapOvr>
</p:sldLayout>
</file>

<file path=ppt/slideLayouts/slideLayout55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p:txBody>
          <a:bodyPr/>
          <a:lstStyle>
            <a:lvl1pPr>
              <a:defRPr/>
            </a:lvl1pPr>
          </a:lstStyle>
          <a:p>
            <a:pPr>
              <a:defRPr/>
            </a:pPr>
            <a:endParaRPr lang="en-US"/>
          </a:p>
        </p:txBody>
      </p:sp>
      <p:sp>
        <p:nvSpPr>
          <p:cNvPr id="5" name="Rectangle 40"/>
          <p:cNvSpPr>
            <a:spLocks noGrp="1" noChangeArrowheads="1"/>
          </p:cNvSpPr>
          <p:nvPr>
            <p:ph type="ftr" sz="quarter" idx="11"/>
          </p:nvPr>
        </p:nvSpPr>
        <p:spPr/>
        <p:txBody>
          <a:bodyPr/>
          <a:lstStyle>
            <a:lvl1pPr>
              <a:defRPr/>
            </a:lvl1pPr>
          </a:lstStyle>
          <a:p>
            <a:pPr>
              <a:defRPr/>
            </a:pPr>
            <a:endParaRPr lang="en-US"/>
          </a:p>
        </p:txBody>
      </p:sp>
      <p:sp>
        <p:nvSpPr>
          <p:cNvPr id="6" name="Rectangle 41"/>
          <p:cNvSpPr>
            <a:spLocks noGrp="1" noChangeArrowheads="1"/>
          </p:cNvSpPr>
          <p:nvPr>
            <p:ph type="sldNum" sz="quarter" idx="12"/>
          </p:nvPr>
        </p:nvSpPr>
        <p:spPr/>
        <p:txBody>
          <a:bodyPr/>
          <a:lstStyle>
            <a:lvl1pPr>
              <a:defRPr>
                <a:latin typeface="Tahoma"/>
              </a:defRPr>
            </a:lvl1pPr>
          </a:lstStyle>
          <a:p>
            <a:pPr>
              <a:defRPr/>
            </a:pPr>
            <a:fld id="{448FEA40-1D6A-D646-A3BB-ABAB58223A18}" type="slidenum">
              <a:rPr lang="en-US"/>
              <a:pPr>
                <a:defRPr/>
              </a:pPr>
              <a:t>‹#›</a:t>
            </a:fld>
            <a:endParaRPr lang="en-US"/>
          </a:p>
        </p:txBody>
      </p:sp>
    </p:spTree>
    <p:extLst>
      <p:ext uri="{BB962C8B-B14F-4D97-AF65-F5344CB8AC3E}">
        <p14:creationId xmlns:p14="http://schemas.microsoft.com/office/powerpoint/2010/main" val="264204933"/>
      </p:ext>
    </p:extLst>
  </p:cSld>
  <p:clrMapOvr>
    <a:masterClrMapping/>
  </p:clrMapOvr>
</p:sldLayout>
</file>

<file path=ppt/slideLayouts/slideLayout55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39"/>
          <p:cNvSpPr>
            <a:spLocks noGrp="1" noChangeArrowheads="1"/>
          </p:cNvSpPr>
          <p:nvPr>
            <p:ph type="dt" sz="half" idx="10"/>
          </p:nvPr>
        </p:nvSpPr>
        <p:spPr/>
        <p:txBody>
          <a:bodyPr/>
          <a:lstStyle>
            <a:lvl1pPr>
              <a:defRPr/>
            </a:lvl1pPr>
          </a:lstStyle>
          <a:p>
            <a:pPr>
              <a:defRPr/>
            </a:pPr>
            <a:endParaRPr lang="en-US"/>
          </a:p>
        </p:txBody>
      </p:sp>
      <p:sp>
        <p:nvSpPr>
          <p:cNvPr id="5" name="Rectangle 40"/>
          <p:cNvSpPr>
            <a:spLocks noGrp="1" noChangeArrowheads="1"/>
          </p:cNvSpPr>
          <p:nvPr>
            <p:ph type="ftr" sz="quarter" idx="11"/>
          </p:nvPr>
        </p:nvSpPr>
        <p:spPr/>
        <p:txBody>
          <a:bodyPr/>
          <a:lstStyle>
            <a:lvl1pPr>
              <a:defRPr/>
            </a:lvl1pPr>
          </a:lstStyle>
          <a:p>
            <a:pPr>
              <a:defRPr/>
            </a:pPr>
            <a:endParaRPr lang="en-US"/>
          </a:p>
        </p:txBody>
      </p:sp>
      <p:sp>
        <p:nvSpPr>
          <p:cNvPr id="6" name="Rectangle 41"/>
          <p:cNvSpPr>
            <a:spLocks noGrp="1" noChangeArrowheads="1"/>
          </p:cNvSpPr>
          <p:nvPr>
            <p:ph type="sldNum" sz="quarter" idx="12"/>
          </p:nvPr>
        </p:nvSpPr>
        <p:spPr/>
        <p:txBody>
          <a:bodyPr/>
          <a:lstStyle>
            <a:lvl1pPr>
              <a:defRPr>
                <a:latin typeface="Tahoma"/>
              </a:defRPr>
            </a:lvl1pPr>
          </a:lstStyle>
          <a:p>
            <a:pPr>
              <a:defRPr/>
            </a:pPr>
            <a:fld id="{CB6310D6-A59C-B449-AFFE-D4F6AD58FB92}" type="slidenum">
              <a:rPr lang="en-US"/>
              <a:pPr>
                <a:defRPr/>
              </a:pPr>
              <a:t>‹#›</a:t>
            </a:fld>
            <a:endParaRPr lang="en-US"/>
          </a:p>
        </p:txBody>
      </p:sp>
    </p:spTree>
    <p:extLst>
      <p:ext uri="{BB962C8B-B14F-4D97-AF65-F5344CB8AC3E}">
        <p14:creationId xmlns:p14="http://schemas.microsoft.com/office/powerpoint/2010/main" val="2392066844"/>
      </p:ext>
    </p:extLst>
  </p:cSld>
  <p:clrMapOvr>
    <a:masterClrMapping/>
  </p:clrMapOvr>
</p:sldLayout>
</file>

<file path=ppt/slideLayouts/slideLayout55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39"/>
          <p:cNvSpPr>
            <a:spLocks noGrp="1" noChangeArrowheads="1"/>
          </p:cNvSpPr>
          <p:nvPr>
            <p:ph type="dt" sz="half" idx="10"/>
          </p:nvPr>
        </p:nvSpPr>
        <p:spPr/>
        <p:txBody>
          <a:bodyPr/>
          <a:lstStyle>
            <a:lvl1pPr>
              <a:defRPr/>
            </a:lvl1pPr>
          </a:lstStyle>
          <a:p>
            <a:pPr>
              <a:defRPr/>
            </a:pPr>
            <a:endParaRPr lang="en-US"/>
          </a:p>
        </p:txBody>
      </p:sp>
      <p:sp>
        <p:nvSpPr>
          <p:cNvPr id="6" name="Rectangle 40"/>
          <p:cNvSpPr>
            <a:spLocks noGrp="1" noChangeArrowheads="1"/>
          </p:cNvSpPr>
          <p:nvPr>
            <p:ph type="ftr" sz="quarter" idx="11"/>
          </p:nvPr>
        </p:nvSpPr>
        <p:spPr/>
        <p:txBody>
          <a:bodyPr/>
          <a:lstStyle>
            <a:lvl1pPr>
              <a:defRPr/>
            </a:lvl1pPr>
          </a:lstStyle>
          <a:p>
            <a:pPr>
              <a:defRPr/>
            </a:pPr>
            <a:endParaRPr lang="en-US"/>
          </a:p>
        </p:txBody>
      </p:sp>
      <p:sp>
        <p:nvSpPr>
          <p:cNvPr id="7" name="Rectangle 41"/>
          <p:cNvSpPr>
            <a:spLocks noGrp="1" noChangeArrowheads="1"/>
          </p:cNvSpPr>
          <p:nvPr>
            <p:ph type="sldNum" sz="quarter" idx="12"/>
          </p:nvPr>
        </p:nvSpPr>
        <p:spPr/>
        <p:txBody>
          <a:bodyPr/>
          <a:lstStyle>
            <a:lvl1pPr>
              <a:defRPr>
                <a:latin typeface="Tahoma"/>
              </a:defRPr>
            </a:lvl1pPr>
          </a:lstStyle>
          <a:p>
            <a:pPr>
              <a:defRPr/>
            </a:pPr>
            <a:fld id="{7890ADC9-4DA3-DC4C-9AA7-B1217481A9F3}" type="slidenum">
              <a:rPr lang="en-US"/>
              <a:pPr>
                <a:defRPr/>
              </a:pPr>
              <a:t>‹#›</a:t>
            </a:fld>
            <a:endParaRPr lang="en-US"/>
          </a:p>
        </p:txBody>
      </p:sp>
    </p:spTree>
    <p:extLst>
      <p:ext uri="{BB962C8B-B14F-4D97-AF65-F5344CB8AC3E}">
        <p14:creationId xmlns:p14="http://schemas.microsoft.com/office/powerpoint/2010/main" val="2001714704"/>
      </p:ext>
    </p:extLst>
  </p:cSld>
  <p:clrMapOvr>
    <a:masterClrMapping/>
  </p:clrMapOvr>
</p:sldLayout>
</file>

<file path=ppt/slideLayouts/slideLayout55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39"/>
          <p:cNvSpPr>
            <a:spLocks noGrp="1" noChangeArrowheads="1"/>
          </p:cNvSpPr>
          <p:nvPr>
            <p:ph type="dt" sz="half" idx="10"/>
          </p:nvPr>
        </p:nvSpPr>
        <p:spPr/>
        <p:txBody>
          <a:bodyPr/>
          <a:lstStyle>
            <a:lvl1pPr>
              <a:defRPr/>
            </a:lvl1pPr>
          </a:lstStyle>
          <a:p>
            <a:pPr>
              <a:defRPr/>
            </a:pPr>
            <a:endParaRPr lang="en-US"/>
          </a:p>
        </p:txBody>
      </p:sp>
      <p:sp>
        <p:nvSpPr>
          <p:cNvPr id="8" name="Rectangle 40"/>
          <p:cNvSpPr>
            <a:spLocks noGrp="1" noChangeArrowheads="1"/>
          </p:cNvSpPr>
          <p:nvPr>
            <p:ph type="ftr" sz="quarter" idx="11"/>
          </p:nvPr>
        </p:nvSpPr>
        <p:spPr/>
        <p:txBody>
          <a:bodyPr/>
          <a:lstStyle>
            <a:lvl1pPr>
              <a:defRPr/>
            </a:lvl1pPr>
          </a:lstStyle>
          <a:p>
            <a:pPr>
              <a:defRPr/>
            </a:pPr>
            <a:endParaRPr lang="en-US"/>
          </a:p>
        </p:txBody>
      </p:sp>
      <p:sp>
        <p:nvSpPr>
          <p:cNvPr id="9" name="Rectangle 41"/>
          <p:cNvSpPr>
            <a:spLocks noGrp="1" noChangeArrowheads="1"/>
          </p:cNvSpPr>
          <p:nvPr>
            <p:ph type="sldNum" sz="quarter" idx="12"/>
          </p:nvPr>
        </p:nvSpPr>
        <p:spPr/>
        <p:txBody>
          <a:bodyPr/>
          <a:lstStyle>
            <a:lvl1pPr>
              <a:defRPr>
                <a:latin typeface="Tahoma"/>
              </a:defRPr>
            </a:lvl1pPr>
          </a:lstStyle>
          <a:p>
            <a:pPr>
              <a:defRPr/>
            </a:pPr>
            <a:fld id="{23A1A937-49F3-9447-8731-AF72B4C79382}" type="slidenum">
              <a:rPr lang="en-US"/>
              <a:pPr>
                <a:defRPr/>
              </a:pPr>
              <a:t>‹#›</a:t>
            </a:fld>
            <a:endParaRPr lang="en-US"/>
          </a:p>
        </p:txBody>
      </p:sp>
    </p:spTree>
    <p:extLst>
      <p:ext uri="{BB962C8B-B14F-4D97-AF65-F5344CB8AC3E}">
        <p14:creationId xmlns:p14="http://schemas.microsoft.com/office/powerpoint/2010/main" val="724946483"/>
      </p:ext>
    </p:extLst>
  </p:cSld>
  <p:clrMapOvr>
    <a:masterClrMapping/>
  </p:clrMapOvr>
</p:sldLayout>
</file>

<file path=ppt/slideLayouts/slideLayout55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39"/>
          <p:cNvSpPr>
            <a:spLocks noGrp="1" noChangeArrowheads="1"/>
          </p:cNvSpPr>
          <p:nvPr>
            <p:ph type="dt" sz="half" idx="10"/>
          </p:nvPr>
        </p:nvSpPr>
        <p:spPr/>
        <p:txBody>
          <a:bodyPr/>
          <a:lstStyle>
            <a:lvl1pPr>
              <a:defRPr/>
            </a:lvl1pPr>
          </a:lstStyle>
          <a:p>
            <a:pPr>
              <a:defRPr/>
            </a:pPr>
            <a:endParaRPr lang="en-US"/>
          </a:p>
        </p:txBody>
      </p:sp>
      <p:sp>
        <p:nvSpPr>
          <p:cNvPr id="4" name="Rectangle 40"/>
          <p:cNvSpPr>
            <a:spLocks noGrp="1" noChangeArrowheads="1"/>
          </p:cNvSpPr>
          <p:nvPr>
            <p:ph type="ftr" sz="quarter" idx="11"/>
          </p:nvPr>
        </p:nvSpPr>
        <p:spPr/>
        <p:txBody>
          <a:bodyPr/>
          <a:lstStyle>
            <a:lvl1pPr>
              <a:defRPr/>
            </a:lvl1pPr>
          </a:lstStyle>
          <a:p>
            <a:pPr>
              <a:defRPr/>
            </a:pPr>
            <a:endParaRPr lang="en-US"/>
          </a:p>
        </p:txBody>
      </p:sp>
      <p:sp>
        <p:nvSpPr>
          <p:cNvPr id="5" name="Rectangle 41"/>
          <p:cNvSpPr>
            <a:spLocks noGrp="1" noChangeArrowheads="1"/>
          </p:cNvSpPr>
          <p:nvPr>
            <p:ph type="sldNum" sz="quarter" idx="12"/>
          </p:nvPr>
        </p:nvSpPr>
        <p:spPr/>
        <p:txBody>
          <a:bodyPr/>
          <a:lstStyle>
            <a:lvl1pPr>
              <a:defRPr>
                <a:latin typeface="Tahoma"/>
              </a:defRPr>
            </a:lvl1pPr>
          </a:lstStyle>
          <a:p>
            <a:pPr>
              <a:defRPr/>
            </a:pPr>
            <a:fld id="{02F406DC-9319-7840-A75E-15806C1F7A54}" type="slidenum">
              <a:rPr lang="en-US"/>
              <a:pPr>
                <a:defRPr/>
              </a:pPr>
              <a:t>‹#›</a:t>
            </a:fld>
            <a:endParaRPr lang="en-US"/>
          </a:p>
        </p:txBody>
      </p:sp>
    </p:spTree>
    <p:extLst>
      <p:ext uri="{BB962C8B-B14F-4D97-AF65-F5344CB8AC3E}">
        <p14:creationId xmlns:p14="http://schemas.microsoft.com/office/powerpoint/2010/main" val="835484107"/>
      </p:ext>
    </p:extLst>
  </p:cSld>
  <p:clrMapOvr>
    <a:masterClrMapping/>
  </p:clrMapOvr>
</p:sldLayout>
</file>

<file path=ppt/slideLayouts/slideLayout55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9"/>
          <p:cNvSpPr>
            <a:spLocks noGrp="1" noChangeArrowheads="1"/>
          </p:cNvSpPr>
          <p:nvPr>
            <p:ph type="dt" sz="half" idx="10"/>
          </p:nvPr>
        </p:nvSpPr>
        <p:spPr/>
        <p:txBody>
          <a:bodyPr/>
          <a:lstStyle>
            <a:lvl1pPr>
              <a:defRPr/>
            </a:lvl1pPr>
          </a:lstStyle>
          <a:p>
            <a:pPr>
              <a:defRPr/>
            </a:pPr>
            <a:endParaRPr lang="en-US"/>
          </a:p>
        </p:txBody>
      </p:sp>
      <p:sp>
        <p:nvSpPr>
          <p:cNvPr id="3" name="Rectangle 40"/>
          <p:cNvSpPr>
            <a:spLocks noGrp="1" noChangeArrowheads="1"/>
          </p:cNvSpPr>
          <p:nvPr>
            <p:ph type="ftr" sz="quarter" idx="11"/>
          </p:nvPr>
        </p:nvSpPr>
        <p:spPr/>
        <p:txBody>
          <a:bodyPr/>
          <a:lstStyle>
            <a:lvl1pPr>
              <a:defRPr/>
            </a:lvl1pPr>
          </a:lstStyle>
          <a:p>
            <a:pPr>
              <a:defRPr/>
            </a:pPr>
            <a:endParaRPr lang="en-US"/>
          </a:p>
        </p:txBody>
      </p:sp>
      <p:sp>
        <p:nvSpPr>
          <p:cNvPr id="4" name="Rectangle 41"/>
          <p:cNvSpPr>
            <a:spLocks noGrp="1" noChangeArrowheads="1"/>
          </p:cNvSpPr>
          <p:nvPr>
            <p:ph type="sldNum" sz="quarter" idx="12"/>
          </p:nvPr>
        </p:nvSpPr>
        <p:spPr/>
        <p:txBody>
          <a:bodyPr/>
          <a:lstStyle>
            <a:lvl1pPr>
              <a:defRPr>
                <a:latin typeface="Tahoma"/>
              </a:defRPr>
            </a:lvl1pPr>
          </a:lstStyle>
          <a:p>
            <a:pPr>
              <a:defRPr/>
            </a:pPr>
            <a:fld id="{25F57A4F-46B1-0D49-AB82-963DF0BF017B}" type="slidenum">
              <a:rPr lang="en-US"/>
              <a:pPr>
                <a:defRPr/>
              </a:pPr>
              <a:t>‹#›</a:t>
            </a:fld>
            <a:endParaRPr lang="en-US"/>
          </a:p>
        </p:txBody>
      </p:sp>
    </p:spTree>
    <p:extLst>
      <p:ext uri="{BB962C8B-B14F-4D97-AF65-F5344CB8AC3E}">
        <p14:creationId xmlns:p14="http://schemas.microsoft.com/office/powerpoint/2010/main" val="1200253408"/>
      </p:ext>
    </p:extLst>
  </p:cSld>
  <p:clrMapOvr>
    <a:masterClrMapping/>
  </p:clrMapOvr>
</p:sldLayout>
</file>

<file path=ppt/slideLayouts/slideLayout55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39"/>
          <p:cNvSpPr>
            <a:spLocks noGrp="1" noChangeArrowheads="1"/>
          </p:cNvSpPr>
          <p:nvPr>
            <p:ph type="dt" sz="half" idx="10"/>
          </p:nvPr>
        </p:nvSpPr>
        <p:spPr/>
        <p:txBody>
          <a:bodyPr/>
          <a:lstStyle>
            <a:lvl1pPr>
              <a:defRPr/>
            </a:lvl1pPr>
          </a:lstStyle>
          <a:p>
            <a:pPr>
              <a:defRPr/>
            </a:pPr>
            <a:endParaRPr lang="en-US"/>
          </a:p>
        </p:txBody>
      </p:sp>
      <p:sp>
        <p:nvSpPr>
          <p:cNvPr id="6" name="Rectangle 40"/>
          <p:cNvSpPr>
            <a:spLocks noGrp="1" noChangeArrowheads="1"/>
          </p:cNvSpPr>
          <p:nvPr>
            <p:ph type="ftr" sz="quarter" idx="11"/>
          </p:nvPr>
        </p:nvSpPr>
        <p:spPr/>
        <p:txBody>
          <a:bodyPr/>
          <a:lstStyle>
            <a:lvl1pPr>
              <a:defRPr/>
            </a:lvl1pPr>
          </a:lstStyle>
          <a:p>
            <a:pPr>
              <a:defRPr/>
            </a:pPr>
            <a:endParaRPr lang="en-US"/>
          </a:p>
        </p:txBody>
      </p:sp>
      <p:sp>
        <p:nvSpPr>
          <p:cNvPr id="7" name="Rectangle 41"/>
          <p:cNvSpPr>
            <a:spLocks noGrp="1" noChangeArrowheads="1"/>
          </p:cNvSpPr>
          <p:nvPr>
            <p:ph type="sldNum" sz="quarter" idx="12"/>
          </p:nvPr>
        </p:nvSpPr>
        <p:spPr/>
        <p:txBody>
          <a:bodyPr/>
          <a:lstStyle>
            <a:lvl1pPr>
              <a:defRPr>
                <a:latin typeface="Tahoma"/>
              </a:defRPr>
            </a:lvl1pPr>
          </a:lstStyle>
          <a:p>
            <a:pPr>
              <a:defRPr/>
            </a:pPr>
            <a:fld id="{D6BEF2D6-5531-B745-ACD9-0DFDFFB8149E}" type="slidenum">
              <a:rPr lang="en-US"/>
              <a:pPr>
                <a:defRPr/>
              </a:pPr>
              <a:t>‹#›</a:t>
            </a:fld>
            <a:endParaRPr lang="en-US"/>
          </a:p>
        </p:txBody>
      </p:sp>
    </p:spTree>
    <p:extLst>
      <p:ext uri="{BB962C8B-B14F-4D97-AF65-F5344CB8AC3E}">
        <p14:creationId xmlns:p14="http://schemas.microsoft.com/office/powerpoint/2010/main" val="2056239974"/>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a:extLst>
              <a:ext uri="{FF2B5EF4-FFF2-40B4-BE49-F238E27FC236}">
                <a16:creationId xmlns:a16="http://schemas.microsoft.com/office/drawing/2014/main" id="{A3CA8F2B-F77B-EE41-85C6-ADAAFAA299D6}"/>
              </a:ext>
            </a:extLst>
          </p:cNvPr>
          <p:cNvSpPr>
            <a:spLocks noGrp="1" noChangeArrowheads="1"/>
          </p:cNvSpPr>
          <p:nvPr>
            <p:ph type="dt" sz="half" idx="10"/>
          </p:nvPr>
        </p:nvSpPr>
        <p:spPr>
          <a:ln/>
        </p:spPr>
        <p:txBody>
          <a:bodyPr/>
          <a:lstStyle>
            <a:lvl1pPr>
              <a:defRPr/>
            </a:lvl1pPr>
          </a:lstStyle>
          <a:p>
            <a:pPr>
              <a:defRPr/>
            </a:pPr>
            <a:endParaRPr lang="en-US"/>
          </a:p>
        </p:txBody>
      </p:sp>
      <p:sp>
        <p:nvSpPr>
          <p:cNvPr id="5" name="Rectangle 5">
            <a:extLst>
              <a:ext uri="{FF2B5EF4-FFF2-40B4-BE49-F238E27FC236}">
                <a16:creationId xmlns:a16="http://schemas.microsoft.com/office/drawing/2014/main" id="{715C6A3A-7E08-9C4A-B3E5-BD2DF96F7503}"/>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6">
            <a:extLst>
              <a:ext uri="{FF2B5EF4-FFF2-40B4-BE49-F238E27FC236}">
                <a16:creationId xmlns:a16="http://schemas.microsoft.com/office/drawing/2014/main" id="{BECB248D-C403-3446-B0FF-1509E87BD400}"/>
              </a:ext>
            </a:extLst>
          </p:cNvPr>
          <p:cNvSpPr>
            <a:spLocks noGrp="1" noChangeArrowheads="1"/>
          </p:cNvSpPr>
          <p:nvPr>
            <p:ph type="sldNum" sz="quarter" idx="12"/>
          </p:nvPr>
        </p:nvSpPr>
        <p:spPr>
          <a:ln/>
        </p:spPr>
        <p:txBody>
          <a:bodyPr/>
          <a:lstStyle>
            <a:lvl1pPr>
              <a:defRPr/>
            </a:lvl1pPr>
          </a:lstStyle>
          <a:p>
            <a:fld id="{F2643040-C6F9-DF47-8543-27F982D0A46E}" type="slidenum">
              <a:rPr lang="en-US" altLang="en-US"/>
              <a:pPr/>
              <a:t>‹#›</a:t>
            </a:fld>
            <a:endParaRPr lang="en-US" altLang="en-US"/>
          </a:p>
        </p:txBody>
      </p:sp>
    </p:spTree>
    <p:extLst>
      <p:ext uri="{BB962C8B-B14F-4D97-AF65-F5344CB8AC3E}">
        <p14:creationId xmlns:p14="http://schemas.microsoft.com/office/powerpoint/2010/main" val="234370551"/>
      </p:ext>
    </p:extLst>
  </p:cSld>
  <p:clrMapOvr>
    <a:masterClrMapping/>
  </p:clrMapOvr>
</p:sldLayout>
</file>

<file path=ppt/slideLayouts/slideLayout56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39"/>
          <p:cNvSpPr>
            <a:spLocks noGrp="1" noChangeArrowheads="1"/>
          </p:cNvSpPr>
          <p:nvPr>
            <p:ph type="dt" sz="half" idx="10"/>
          </p:nvPr>
        </p:nvSpPr>
        <p:spPr/>
        <p:txBody>
          <a:bodyPr/>
          <a:lstStyle>
            <a:lvl1pPr>
              <a:defRPr/>
            </a:lvl1pPr>
          </a:lstStyle>
          <a:p>
            <a:pPr>
              <a:defRPr/>
            </a:pPr>
            <a:endParaRPr lang="en-US"/>
          </a:p>
        </p:txBody>
      </p:sp>
      <p:sp>
        <p:nvSpPr>
          <p:cNvPr id="6" name="Rectangle 40"/>
          <p:cNvSpPr>
            <a:spLocks noGrp="1" noChangeArrowheads="1"/>
          </p:cNvSpPr>
          <p:nvPr>
            <p:ph type="ftr" sz="quarter" idx="11"/>
          </p:nvPr>
        </p:nvSpPr>
        <p:spPr/>
        <p:txBody>
          <a:bodyPr/>
          <a:lstStyle>
            <a:lvl1pPr>
              <a:defRPr/>
            </a:lvl1pPr>
          </a:lstStyle>
          <a:p>
            <a:pPr>
              <a:defRPr/>
            </a:pPr>
            <a:endParaRPr lang="en-US"/>
          </a:p>
        </p:txBody>
      </p:sp>
      <p:sp>
        <p:nvSpPr>
          <p:cNvPr id="7" name="Rectangle 41"/>
          <p:cNvSpPr>
            <a:spLocks noGrp="1" noChangeArrowheads="1"/>
          </p:cNvSpPr>
          <p:nvPr>
            <p:ph type="sldNum" sz="quarter" idx="12"/>
          </p:nvPr>
        </p:nvSpPr>
        <p:spPr/>
        <p:txBody>
          <a:bodyPr/>
          <a:lstStyle>
            <a:lvl1pPr>
              <a:defRPr>
                <a:latin typeface="Tahoma"/>
              </a:defRPr>
            </a:lvl1pPr>
          </a:lstStyle>
          <a:p>
            <a:pPr>
              <a:defRPr/>
            </a:pPr>
            <a:fld id="{7A37C202-922B-074A-B984-CD2D205316EF}" type="slidenum">
              <a:rPr lang="en-US"/>
              <a:pPr>
                <a:defRPr/>
              </a:pPr>
              <a:t>‹#›</a:t>
            </a:fld>
            <a:endParaRPr lang="en-US"/>
          </a:p>
        </p:txBody>
      </p:sp>
    </p:spTree>
    <p:extLst>
      <p:ext uri="{BB962C8B-B14F-4D97-AF65-F5344CB8AC3E}">
        <p14:creationId xmlns:p14="http://schemas.microsoft.com/office/powerpoint/2010/main" val="3414920977"/>
      </p:ext>
    </p:extLst>
  </p:cSld>
  <p:clrMapOvr>
    <a:masterClrMapping/>
  </p:clrMapOvr>
</p:sldLayout>
</file>

<file path=ppt/slideLayouts/slideLayout56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p:txBody>
          <a:bodyPr/>
          <a:lstStyle>
            <a:lvl1pPr>
              <a:defRPr/>
            </a:lvl1pPr>
          </a:lstStyle>
          <a:p>
            <a:pPr>
              <a:defRPr/>
            </a:pPr>
            <a:endParaRPr lang="en-US"/>
          </a:p>
        </p:txBody>
      </p:sp>
      <p:sp>
        <p:nvSpPr>
          <p:cNvPr id="5" name="Rectangle 40"/>
          <p:cNvSpPr>
            <a:spLocks noGrp="1" noChangeArrowheads="1"/>
          </p:cNvSpPr>
          <p:nvPr>
            <p:ph type="ftr" sz="quarter" idx="11"/>
          </p:nvPr>
        </p:nvSpPr>
        <p:spPr/>
        <p:txBody>
          <a:bodyPr/>
          <a:lstStyle>
            <a:lvl1pPr>
              <a:defRPr/>
            </a:lvl1pPr>
          </a:lstStyle>
          <a:p>
            <a:pPr>
              <a:defRPr/>
            </a:pPr>
            <a:endParaRPr lang="en-US"/>
          </a:p>
        </p:txBody>
      </p:sp>
      <p:sp>
        <p:nvSpPr>
          <p:cNvPr id="6" name="Rectangle 41"/>
          <p:cNvSpPr>
            <a:spLocks noGrp="1" noChangeArrowheads="1"/>
          </p:cNvSpPr>
          <p:nvPr>
            <p:ph type="sldNum" sz="quarter" idx="12"/>
          </p:nvPr>
        </p:nvSpPr>
        <p:spPr/>
        <p:txBody>
          <a:bodyPr/>
          <a:lstStyle>
            <a:lvl1pPr>
              <a:defRPr>
                <a:latin typeface="Tahoma"/>
              </a:defRPr>
            </a:lvl1pPr>
          </a:lstStyle>
          <a:p>
            <a:pPr>
              <a:defRPr/>
            </a:pPr>
            <a:fld id="{9E977980-FF2E-B446-B184-E99BAB76A629}" type="slidenum">
              <a:rPr lang="en-US"/>
              <a:pPr>
                <a:defRPr/>
              </a:pPr>
              <a:t>‹#›</a:t>
            </a:fld>
            <a:endParaRPr lang="en-US"/>
          </a:p>
        </p:txBody>
      </p:sp>
    </p:spTree>
    <p:extLst>
      <p:ext uri="{BB962C8B-B14F-4D97-AF65-F5344CB8AC3E}">
        <p14:creationId xmlns:p14="http://schemas.microsoft.com/office/powerpoint/2010/main" val="3632573117"/>
      </p:ext>
    </p:extLst>
  </p:cSld>
  <p:clrMapOvr>
    <a:masterClrMapping/>
  </p:clrMapOvr>
</p:sldLayout>
</file>

<file path=ppt/slideLayouts/slideLayout56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p:txBody>
          <a:bodyPr/>
          <a:lstStyle>
            <a:lvl1pPr>
              <a:defRPr/>
            </a:lvl1pPr>
          </a:lstStyle>
          <a:p>
            <a:pPr>
              <a:defRPr/>
            </a:pPr>
            <a:endParaRPr lang="en-US"/>
          </a:p>
        </p:txBody>
      </p:sp>
      <p:sp>
        <p:nvSpPr>
          <p:cNvPr id="5" name="Rectangle 40"/>
          <p:cNvSpPr>
            <a:spLocks noGrp="1" noChangeArrowheads="1"/>
          </p:cNvSpPr>
          <p:nvPr>
            <p:ph type="ftr" sz="quarter" idx="11"/>
          </p:nvPr>
        </p:nvSpPr>
        <p:spPr/>
        <p:txBody>
          <a:bodyPr/>
          <a:lstStyle>
            <a:lvl1pPr>
              <a:defRPr/>
            </a:lvl1pPr>
          </a:lstStyle>
          <a:p>
            <a:pPr>
              <a:defRPr/>
            </a:pPr>
            <a:endParaRPr lang="en-US"/>
          </a:p>
        </p:txBody>
      </p:sp>
      <p:sp>
        <p:nvSpPr>
          <p:cNvPr id="6" name="Rectangle 41"/>
          <p:cNvSpPr>
            <a:spLocks noGrp="1" noChangeArrowheads="1"/>
          </p:cNvSpPr>
          <p:nvPr>
            <p:ph type="sldNum" sz="quarter" idx="12"/>
          </p:nvPr>
        </p:nvSpPr>
        <p:spPr/>
        <p:txBody>
          <a:bodyPr/>
          <a:lstStyle>
            <a:lvl1pPr>
              <a:defRPr>
                <a:latin typeface="Tahoma"/>
              </a:defRPr>
            </a:lvl1pPr>
          </a:lstStyle>
          <a:p>
            <a:pPr>
              <a:defRPr/>
            </a:pPr>
            <a:fld id="{B69CAE02-63B1-714F-9419-AF7005B59555}" type="slidenum">
              <a:rPr lang="en-US"/>
              <a:pPr>
                <a:defRPr/>
              </a:pPr>
              <a:t>‹#›</a:t>
            </a:fld>
            <a:endParaRPr lang="en-US"/>
          </a:p>
        </p:txBody>
      </p:sp>
    </p:spTree>
    <p:extLst>
      <p:ext uri="{BB962C8B-B14F-4D97-AF65-F5344CB8AC3E}">
        <p14:creationId xmlns:p14="http://schemas.microsoft.com/office/powerpoint/2010/main" val="127547464"/>
      </p:ext>
    </p:extLst>
  </p:cSld>
  <p:clrMapOvr>
    <a:masterClrMapping/>
  </p:clrMapOvr>
</p:sldLayout>
</file>

<file path=ppt/slideLayouts/slideLayout563.xml><?xml version="1.0" encoding="utf-8"?>
<p:sldLayout xmlns:a="http://schemas.openxmlformats.org/drawingml/2006/main" xmlns:r="http://schemas.openxmlformats.org/officeDocument/2006/relationships" xmlns:p="http://schemas.openxmlformats.org/presentationml/2006/main" type="txAndTwoObj" preserve="1">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91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41763"/>
            <a:ext cx="4038600" cy="218916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39"/>
          <p:cNvSpPr>
            <a:spLocks noGrp="1" noChangeArrowheads="1"/>
          </p:cNvSpPr>
          <p:nvPr>
            <p:ph type="dt" sz="half" idx="10"/>
          </p:nvPr>
        </p:nvSpPr>
        <p:spPr/>
        <p:txBody>
          <a:bodyPr/>
          <a:lstStyle>
            <a:lvl1pPr>
              <a:defRPr/>
            </a:lvl1pPr>
          </a:lstStyle>
          <a:p>
            <a:pPr>
              <a:defRPr/>
            </a:pPr>
            <a:endParaRPr lang="en-US"/>
          </a:p>
        </p:txBody>
      </p:sp>
      <p:sp>
        <p:nvSpPr>
          <p:cNvPr id="7" name="Rectangle 40"/>
          <p:cNvSpPr>
            <a:spLocks noGrp="1" noChangeArrowheads="1"/>
          </p:cNvSpPr>
          <p:nvPr>
            <p:ph type="ftr" sz="quarter" idx="11"/>
          </p:nvPr>
        </p:nvSpPr>
        <p:spPr/>
        <p:txBody>
          <a:bodyPr/>
          <a:lstStyle>
            <a:lvl1pPr>
              <a:defRPr/>
            </a:lvl1pPr>
          </a:lstStyle>
          <a:p>
            <a:pPr>
              <a:defRPr/>
            </a:pPr>
            <a:endParaRPr lang="en-US"/>
          </a:p>
        </p:txBody>
      </p:sp>
      <p:sp>
        <p:nvSpPr>
          <p:cNvPr id="8" name="Rectangle 41"/>
          <p:cNvSpPr>
            <a:spLocks noGrp="1" noChangeArrowheads="1"/>
          </p:cNvSpPr>
          <p:nvPr>
            <p:ph type="sldNum" sz="quarter" idx="12"/>
          </p:nvPr>
        </p:nvSpPr>
        <p:spPr/>
        <p:txBody>
          <a:bodyPr/>
          <a:lstStyle>
            <a:lvl1pPr>
              <a:defRPr>
                <a:latin typeface="Tahoma"/>
              </a:defRPr>
            </a:lvl1pPr>
          </a:lstStyle>
          <a:p>
            <a:pPr>
              <a:defRPr/>
            </a:pPr>
            <a:fld id="{288CA032-8E9E-D046-97CA-1B907CA10E79}" type="slidenum">
              <a:rPr lang="en-US"/>
              <a:pPr>
                <a:defRPr/>
              </a:pPr>
              <a:t>‹#›</a:t>
            </a:fld>
            <a:endParaRPr lang="en-US"/>
          </a:p>
        </p:txBody>
      </p:sp>
    </p:spTree>
    <p:extLst>
      <p:ext uri="{BB962C8B-B14F-4D97-AF65-F5344CB8AC3E}">
        <p14:creationId xmlns:p14="http://schemas.microsoft.com/office/powerpoint/2010/main" val="2243502826"/>
      </p:ext>
    </p:extLst>
  </p:cSld>
  <p:clrMapOvr>
    <a:masterClrMapping/>
  </p:clrMapOvr>
</p:sldLayout>
</file>

<file path=ppt/slideLayouts/slideLayout564.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39"/>
          <p:cNvSpPr>
            <a:spLocks noGrp="1" noChangeArrowheads="1"/>
          </p:cNvSpPr>
          <p:nvPr>
            <p:ph type="dt" sz="half" idx="10"/>
          </p:nvPr>
        </p:nvSpPr>
        <p:spPr/>
        <p:txBody>
          <a:bodyPr/>
          <a:lstStyle>
            <a:lvl1pPr>
              <a:defRPr/>
            </a:lvl1pPr>
          </a:lstStyle>
          <a:p>
            <a:pPr>
              <a:defRPr/>
            </a:pPr>
            <a:endParaRPr lang="en-US"/>
          </a:p>
        </p:txBody>
      </p:sp>
      <p:sp>
        <p:nvSpPr>
          <p:cNvPr id="6" name="Rectangle 40"/>
          <p:cNvSpPr>
            <a:spLocks noGrp="1" noChangeArrowheads="1"/>
          </p:cNvSpPr>
          <p:nvPr>
            <p:ph type="ftr" sz="quarter" idx="11"/>
          </p:nvPr>
        </p:nvSpPr>
        <p:spPr/>
        <p:txBody>
          <a:bodyPr/>
          <a:lstStyle>
            <a:lvl1pPr>
              <a:defRPr/>
            </a:lvl1pPr>
          </a:lstStyle>
          <a:p>
            <a:pPr>
              <a:defRPr/>
            </a:pPr>
            <a:endParaRPr lang="en-US"/>
          </a:p>
        </p:txBody>
      </p:sp>
      <p:sp>
        <p:nvSpPr>
          <p:cNvPr id="7" name="Rectangle 41"/>
          <p:cNvSpPr>
            <a:spLocks noGrp="1" noChangeArrowheads="1"/>
          </p:cNvSpPr>
          <p:nvPr>
            <p:ph type="sldNum" sz="quarter" idx="12"/>
          </p:nvPr>
        </p:nvSpPr>
        <p:spPr/>
        <p:txBody>
          <a:bodyPr/>
          <a:lstStyle>
            <a:lvl1pPr>
              <a:defRPr>
                <a:latin typeface="Tahoma"/>
              </a:defRPr>
            </a:lvl1pPr>
          </a:lstStyle>
          <a:p>
            <a:pPr>
              <a:defRPr/>
            </a:pPr>
            <a:fld id="{07B7E8E9-B27B-1F42-B5F6-D98A5B609B3D}" type="slidenum">
              <a:rPr lang="en-US"/>
              <a:pPr>
                <a:defRPr/>
              </a:pPr>
              <a:t>‹#›</a:t>
            </a:fld>
            <a:endParaRPr lang="en-US"/>
          </a:p>
        </p:txBody>
      </p:sp>
    </p:spTree>
    <p:extLst>
      <p:ext uri="{BB962C8B-B14F-4D97-AF65-F5344CB8AC3E}">
        <p14:creationId xmlns:p14="http://schemas.microsoft.com/office/powerpoint/2010/main" val="4070079479"/>
      </p:ext>
    </p:extLst>
  </p:cSld>
  <p:clrMapOvr>
    <a:masterClrMapping/>
  </p:clrMapOvr>
</p:sldLayout>
</file>

<file path=ppt/slideLayouts/slideLayout565.xml><?xml version="1.0" encoding="utf-8"?>
<p:sldLayout xmlns:a="http://schemas.openxmlformats.org/drawingml/2006/main" xmlns:r="http://schemas.openxmlformats.org/officeDocument/2006/relationships" xmlns:p="http://schemas.openxmlformats.org/presentationml/2006/main" type="titleOnly">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defRPr sz="1800">
                <a:ea typeface="+mn-ea"/>
                <a:cs typeface="+mn-cs"/>
              </a:defRPr>
            </a:lvl1pPr>
          </a:lstStyle>
          <a:p>
            <a:pPr>
              <a:defRPr/>
            </a:pPr>
            <a:endParaRPr lang="en-US"/>
          </a:p>
        </p:txBody>
      </p:sp>
      <p:sp>
        <p:nvSpPr>
          <p:cNvPr id="4" name="Rectangle 5"/>
          <p:cNvSpPr>
            <a:spLocks noGrp="1" noChangeArrowheads="1"/>
          </p:cNvSpPr>
          <p:nvPr>
            <p:ph type="ftr" sz="quarter" idx="11"/>
          </p:nvPr>
        </p:nvSpPr>
        <p:spPr/>
        <p:txBody>
          <a:bodyPr/>
          <a:lstStyle>
            <a:lvl1pPr>
              <a:defRPr sz="1800">
                <a:ea typeface="+mn-ea"/>
                <a:cs typeface="+mn-cs"/>
              </a:defRPr>
            </a:lvl1pPr>
          </a:lstStyle>
          <a:p>
            <a:pPr>
              <a:defRPr/>
            </a:pPr>
            <a:endParaRPr lang="en-US"/>
          </a:p>
        </p:txBody>
      </p:sp>
      <p:sp>
        <p:nvSpPr>
          <p:cNvPr id="5" name="Rectangle 6"/>
          <p:cNvSpPr>
            <a:spLocks noGrp="1" noChangeArrowheads="1"/>
          </p:cNvSpPr>
          <p:nvPr>
            <p:ph type="sldNum" sz="quarter" idx="12"/>
          </p:nvPr>
        </p:nvSpPr>
        <p:spPr/>
        <p:txBody>
          <a:bodyPr/>
          <a:lstStyle>
            <a:lvl1pPr algn="l">
              <a:defRPr sz="1800">
                <a:cs typeface="ＭＳ Ｐゴシック" charset="0"/>
              </a:defRPr>
            </a:lvl1pPr>
          </a:lstStyle>
          <a:p>
            <a:pPr>
              <a:defRPr/>
            </a:pPr>
            <a:fld id="{D0A6723C-E7CE-914A-8F2E-30CBEDAB2B71}" type="slidenum">
              <a:rPr lang="en-US"/>
              <a:pPr>
                <a:defRPr/>
              </a:pPr>
              <a:t>‹#›</a:t>
            </a:fld>
            <a:endParaRPr lang="en-US"/>
          </a:p>
        </p:txBody>
      </p:sp>
    </p:spTree>
    <p:extLst>
      <p:ext uri="{BB962C8B-B14F-4D97-AF65-F5344CB8AC3E}">
        <p14:creationId xmlns:p14="http://schemas.microsoft.com/office/powerpoint/2010/main" val="1143843326"/>
      </p:ext>
    </p:extLst>
  </p:cSld>
  <p:clrMapOvr>
    <a:masterClrMapping/>
  </p:clrMapOvr>
  <p:transition spd="med">
    <p:randomBar dir="vert"/>
  </p:transition>
</p:sldLayout>
</file>

<file path=ppt/slideLayouts/slideLayout56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4000" cy="6858000"/>
            <a:chOff x="0" y="0"/>
            <a:chExt cx="5760" cy="4320"/>
          </a:xfrm>
        </p:grpSpPr>
        <p:sp>
          <p:nvSpPr>
            <p:cNvPr id="5" name="Rectangle 3"/>
            <p:cNvSpPr>
              <a:spLocks noChangeArrowheads="1"/>
            </p:cNvSpPr>
            <p:nvPr/>
          </p:nvSpPr>
          <p:spPr bwMode="ltGray">
            <a:xfrm>
              <a:off x="0" y="4032"/>
              <a:ext cx="5760" cy="96"/>
            </a:xfrm>
            <a:prstGeom prst="rect">
              <a:avLst/>
            </a:prstGeom>
            <a:gradFill rotWithShape="0">
              <a:gsLst>
                <a:gs pos="0">
                  <a:schemeClr val="bg1"/>
                </a:gs>
                <a:gs pos="100000">
                  <a:schemeClr val="folHlink"/>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zh-CN" altLang="en-US" sz="2400">
                <a:solidFill>
                  <a:srgbClr val="003300"/>
                </a:solidFill>
                <a:latin typeface="Times New Roman" charset="0"/>
              </a:endParaRPr>
            </a:p>
          </p:txBody>
        </p:sp>
        <p:sp>
          <p:nvSpPr>
            <p:cNvPr id="6" name="Rectangle 4" descr="mutegras"/>
            <p:cNvSpPr>
              <a:spLocks noChangeArrowheads="1"/>
            </p:cNvSpPr>
            <p:nvPr/>
          </p:nvSpPr>
          <p:spPr bwMode="ltGray">
            <a:xfrm>
              <a:off x="0" y="0"/>
              <a:ext cx="5760" cy="2304"/>
            </a:xfrm>
            <a:prstGeom prst="rect">
              <a:avLst/>
            </a:prstGeom>
            <a:blipFill dpi="0" rotWithShape="0">
              <a:blip/>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zh-CN" altLang="en-US" sz="2400">
                <a:solidFill>
                  <a:srgbClr val="003300"/>
                </a:solidFill>
                <a:latin typeface="Times New Roman" charset="0"/>
              </a:endParaRPr>
            </a:p>
          </p:txBody>
        </p:sp>
        <p:sp>
          <p:nvSpPr>
            <p:cNvPr id="7" name="Line 5"/>
            <p:cNvSpPr>
              <a:spLocks noChangeShapeType="1"/>
            </p:cNvSpPr>
            <p:nvPr/>
          </p:nvSpPr>
          <p:spPr bwMode="ltGray">
            <a:xfrm>
              <a:off x="0" y="2304"/>
              <a:ext cx="5760" cy="1"/>
            </a:xfrm>
            <a:prstGeom prst="line">
              <a:avLst/>
            </a:prstGeom>
            <a:noFill/>
            <a:ln w="1905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8" name="Rectangle 6" descr="mutegras"/>
            <p:cNvSpPr>
              <a:spLocks noChangeArrowheads="1"/>
            </p:cNvSpPr>
            <p:nvPr/>
          </p:nvSpPr>
          <p:spPr bwMode="ltGray">
            <a:xfrm>
              <a:off x="0" y="4128"/>
              <a:ext cx="5760" cy="192"/>
            </a:xfrm>
            <a:prstGeom prst="rect">
              <a:avLst/>
            </a:prstGeom>
            <a:blipFill dpi="0" rotWithShape="0">
              <a:blip/>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zh-CN" altLang="en-US" sz="2400">
                <a:solidFill>
                  <a:srgbClr val="003300"/>
                </a:solidFill>
                <a:latin typeface="Times New Roman" charset="0"/>
              </a:endParaRPr>
            </a:p>
          </p:txBody>
        </p:sp>
        <p:sp>
          <p:nvSpPr>
            <p:cNvPr id="9" name="Line 7"/>
            <p:cNvSpPr>
              <a:spLocks noChangeShapeType="1"/>
            </p:cNvSpPr>
            <p:nvPr/>
          </p:nvSpPr>
          <p:spPr bwMode="ltGray">
            <a:xfrm>
              <a:off x="0" y="4128"/>
              <a:ext cx="5760" cy="1"/>
            </a:xfrm>
            <a:prstGeom prst="line">
              <a:avLst/>
            </a:prstGeom>
            <a:noFill/>
            <a:ln w="1905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0" name="Rectangle 8"/>
            <p:cNvSpPr>
              <a:spLocks noChangeArrowheads="1"/>
            </p:cNvSpPr>
            <p:nvPr/>
          </p:nvSpPr>
          <p:spPr bwMode="ltGray">
            <a:xfrm>
              <a:off x="384" y="1584"/>
              <a:ext cx="5376" cy="432"/>
            </a:xfrm>
            <a:prstGeom prst="rect">
              <a:avLst/>
            </a:prstGeom>
            <a:solidFill>
              <a:schemeClr val="hlink">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zh-CN" altLang="en-US" sz="2400">
                <a:solidFill>
                  <a:srgbClr val="003300"/>
                </a:solidFill>
                <a:latin typeface="Times New Roman" charset="0"/>
              </a:endParaRPr>
            </a:p>
          </p:txBody>
        </p:sp>
      </p:grpSp>
      <p:sp>
        <p:nvSpPr>
          <p:cNvPr id="8201" name="Rectangle 9"/>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8202" name="Rectangle 10"/>
          <p:cNvSpPr>
            <a:spLocks noGrp="1" noChangeArrowheads="1"/>
          </p:cNvSpPr>
          <p:nvPr>
            <p:ph type="subTitle" idx="1"/>
          </p:nvPr>
        </p:nvSpPr>
        <p:spPr>
          <a:xfrm>
            <a:off x="1371600" y="4191000"/>
            <a:ext cx="6400800" cy="1752600"/>
          </a:xfrm>
        </p:spPr>
        <p:txBody>
          <a:bodyPr/>
          <a:lstStyle>
            <a:lvl1pPr marL="0" indent="0" algn="ctr">
              <a:buFontTx/>
              <a:buNone/>
              <a:defRPr/>
            </a:lvl1pPr>
          </a:lstStyle>
          <a:p>
            <a:r>
              <a:rPr lang="en-US"/>
              <a:t>Click to edit Master subtitle style</a:t>
            </a:r>
          </a:p>
        </p:txBody>
      </p:sp>
      <p:sp>
        <p:nvSpPr>
          <p:cNvPr id="11" name="Rectangle 11"/>
          <p:cNvSpPr>
            <a:spLocks noGrp="1" noChangeArrowheads="1"/>
          </p:cNvSpPr>
          <p:nvPr>
            <p:ph type="dt" sz="half" idx="10"/>
          </p:nvPr>
        </p:nvSpPr>
        <p:spPr>
          <a:xfrm>
            <a:off x="685800" y="6248400"/>
            <a:ext cx="1905000" cy="457200"/>
          </a:xfrm>
        </p:spPr>
        <p:txBody>
          <a:bodyPr/>
          <a:lstStyle>
            <a:lvl1pPr>
              <a:defRPr>
                <a:solidFill>
                  <a:srgbClr val="003300"/>
                </a:solidFill>
              </a:defRPr>
            </a:lvl1pPr>
          </a:lstStyle>
          <a:p>
            <a:pPr>
              <a:defRPr/>
            </a:pPr>
            <a:endParaRPr lang="en-US"/>
          </a:p>
        </p:txBody>
      </p:sp>
      <p:sp>
        <p:nvSpPr>
          <p:cNvPr id="12" name="Rectangle 12"/>
          <p:cNvSpPr>
            <a:spLocks noGrp="1" noChangeArrowheads="1"/>
          </p:cNvSpPr>
          <p:nvPr>
            <p:ph type="ftr" sz="quarter" idx="11"/>
          </p:nvPr>
        </p:nvSpPr>
        <p:spPr>
          <a:xfrm>
            <a:off x="3124200" y="6248400"/>
            <a:ext cx="2895600" cy="457200"/>
          </a:xfrm>
        </p:spPr>
        <p:txBody>
          <a:bodyPr/>
          <a:lstStyle>
            <a:lvl1pPr>
              <a:defRPr>
                <a:solidFill>
                  <a:srgbClr val="003300"/>
                </a:solidFill>
              </a:defRPr>
            </a:lvl1pPr>
          </a:lstStyle>
          <a:p>
            <a:pPr>
              <a:defRPr/>
            </a:pPr>
            <a:endParaRPr lang="en-US"/>
          </a:p>
        </p:txBody>
      </p:sp>
      <p:sp>
        <p:nvSpPr>
          <p:cNvPr id="13" name="Rectangle 13"/>
          <p:cNvSpPr>
            <a:spLocks noGrp="1" noChangeArrowheads="1"/>
          </p:cNvSpPr>
          <p:nvPr>
            <p:ph type="sldNum" sz="quarter" idx="12"/>
          </p:nvPr>
        </p:nvSpPr>
        <p:spPr>
          <a:xfrm>
            <a:off x="6553200" y="6248400"/>
            <a:ext cx="1905000" cy="457200"/>
          </a:xfrm>
        </p:spPr>
        <p:txBody>
          <a:bodyPr/>
          <a:lstStyle>
            <a:lvl1pPr>
              <a:defRPr>
                <a:latin typeface="Tahoma" charset="0"/>
              </a:defRPr>
            </a:lvl1pPr>
          </a:lstStyle>
          <a:p>
            <a:fld id="{720F53E0-F4A2-2949-9C36-AD412B2E6B64}" type="slidenum">
              <a:rPr lang="zh-CN" altLang="en-US"/>
              <a:pPr/>
              <a:t>‹#›</a:t>
            </a:fld>
            <a:endParaRPr lang="en-US" altLang="zh-CN"/>
          </a:p>
        </p:txBody>
      </p:sp>
    </p:spTree>
    <p:extLst>
      <p:ext uri="{BB962C8B-B14F-4D97-AF65-F5344CB8AC3E}">
        <p14:creationId xmlns:p14="http://schemas.microsoft.com/office/powerpoint/2010/main" val="1852149806"/>
      </p:ext>
    </p:extLst>
  </p:cSld>
  <p:clrMapOvr>
    <a:masterClrMapping/>
  </p:clrMapOvr>
</p:sldLayout>
</file>

<file path=ppt/slideLayouts/slideLayout56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
          <p:cNvSpPr>
            <a:spLocks noGrp="1" noChangeArrowheads="1"/>
          </p:cNvSpPr>
          <p:nvPr>
            <p:ph type="dt" sz="half" idx="10"/>
          </p:nvPr>
        </p:nvSpPr>
        <p:spPr/>
        <p:txBody>
          <a:bodyPr/>
          <a:lstStyle>
            <a:lvl1pPr>
              <a:defRPr/>
            </a:lvl1pPr>
          </a:lstStyle>
          <a:p>
            <a:pPr>
              <a:defRPr/>
            </a:pPr>
            <a:endParaRPr lang="en-US"/>
          </a:p>
        </p:txBody>
      </p:sp>
      <p:sp>
        <p:nvSpPr>
          <p:cNvPr id="5" name="Rectangle 11"/>
          <p:cNvSpPr>
            <a:spLocks noGrp="1" noChangeArrowheads="1"/>
          </p:cNvSpPr>
          <p:nvPr>
            <p:ph type="ftr" sz="quarter" idx="11"/>
          </p:nvPr>
        </p:nvSpPr>
        <p:spPr/>
        <p:txBody>
          <a:bodyPr/>
          <a:lstStyle>
            <a:lvl1pPr>
              <a:defRPr/>
            </a:lvl1pPr>
          </a:lstStyle>
          <a:p>
            <a:pPr>
              <a:defRPr/>
            </a:pPr>
            <a:endParaRPr lang="en-US"/>
          </a:p>
        </p:txBody>
      </p:sp>
      <p:sp>
        <p:nvSpPr>
          <p:cNvPr id="6" name="Rectangle 12"/>
          <p:cNvSpPr>
            <a:spLocks noGrp="1" noChangeArrowheads="1"/>
          </p:cNvSpPr>
          <p:nvPr>
            <p:ph type="sldNum" sz="quarter" idx="12"/>
          </p:nvPr>
        </p:nvSpPr>
        <p:spPr/>
        <p:txBody>
          <a:bodyPr/>
          <a:lstStyle>
            <a:lvl1pPr>
              <a:defRPr>
                <a:latin typeface="Tahoma" charset="0"/>
              </a:defRPr>
            </a:lvl1pPr>
          </a:lstStyle>
          <a:p>
            <a:fld id="{58982368-D342-824C-A884-834DBB9B38D1}" type="slidenum">
              <a:rPr lang="zh-CN" altLang="en-US"/>
              <a:pPr/>
              <a:t>‹#›</a:t>
            </a:fld>
            <a:endParaRPr lang="en-US" altLang="zh-CN"/>
          </a:p>
        </p:txBody>
      </p:sp>
    </p:spTree>
    <p:extLst>
      <p:ext uri="{BB962C8B-B14F-4D97-AF65-F5344CB8AC3E}">
        <p14:creationId xmlns:p14="http://schemas.microsoft.com/office/powerpoint/2010/main" val="2219103194"/>
      </p:ext>
    </p:extLst>
  </p:cSld>
  <p:clrMapOvr>
    <a:masterClrMapping/>
  </p:clrMapOvr>
</p:sldLayout>
</file>

<file path=ppt/slideLayouts/slideLayout56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
          <p:cNvSpPr>
            <a:spLocks noGrp="1" noChangeArrowheads="1"/>
          </p:cNvSpPr>
          <p:nvPr>
            <p:ph type="dt" sz="half" idx="10"/>
          </p:nvPr>
        </p:nvSpPr>
        <p:spPr/>
        <p:txBody>
          <a:bodyPr/>
          <a:lstStyle>
            <a:lvl1pPr>
              <a:defRPr/>
            </a:lvl1pPr>
          </a:lstStyle>
          <a:p>
            <a:pPr>
              <a:defRPr/>
            </a:pPr>
            <a:endParaRPr lang="en-US"/>
          </a:p>
        </p:txBody>
      </p:sp>
      <p:sp>
        <p:nvSpPr>
          <p:cNvPr id="5" name="Rectangle 11"/>
          <p:cNvSpPr>
            <a:spLocks noGrp="1" noChangeArrowheads="1"/>
          </p:cNvSpPr>
          <p:nvPr>
            <p:ph type="ftr" sz="quarter" idx="11"/>
          </p:nvPr>
        </p:nvSpPr>
        <p:spPr/>
        <p:txBody>
          <a:bodyPr/>
          <a:lstStyle>
            <a:lvl1pPr>
              <a:defRPr/>
            </a:lvl1pPr>
          </a:lstStyle>
          <a:p>
            <a:pPr>
              <a:defRPr/>
            </a:pPr>
            <a:endParaRPr lang="en-US"/>
          </a:p>
        </p:txBody>
      </p:sp>
      <p:sp>
        <p:nvSpPr>
          <p:cNvPr id="6" name="Rectangle 12"/>
          <p:cNvSpPr>
            <a:spLocks noGrp="1" noChangeArrowheads="1"/>
          </p:cNvSpPr>
          <p:nvPr>
            <p:ph type="sldNum" sz="quarter" idx="12"/>
          </p:nvPr>
        </p:nvSpPr>
        <p:spPr/>
        <p:txBody>
          <a:bodyPr/>
          <a:lstStyle>
            <a:lvl1pPr>
              <a:defRPr>
                <a:latin typeface="Tahoma" charset="0"/>
              </a:defRPr>
            </a:lvl1pPr>
          </a:lstStyle>
          <a:p>
            <a:fld id="{8FAF5648-58E7-D349-BD3D-1DC55458AA2D}" type="slidenum">
              <a:rPr lang="zh-CN" altLang="en-US"/>
              <a:pPr/>
              <a:t>‹#›</a:t>
            </a:fld>
            <a:endParaRPr lang="en-US" altLang="zh-CN"/>
          </a:p>
        </p:txBody>
      </p:sp>
    </p:spTree>
    <p:extLst>
      <p:ext uri="{BB962C8B-B14F-4D97-AF65-F5344CB8AC3E}">
        <p14:creationId xmlns:p14="http://schemas.microsoft.com/office/powerpoint/2010/main" val="1874859851"/>
      </p:ext>
    </p:extLst>
  </p:cSld>
  <p:clrMapOvr>
    <a:masterClrMapping/>
  </p:clrMapOvr>
</p:sldLayout>
</file>

<file path=ppt/slideLayouts/slideLayout56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849438"/>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849438"/>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
          <p:cNvSpPr>
            <a:spLocks noGrp="1" noChangeArrowheads="1"/>
          </p:cNvSpPr>
          <p:nvPr>
            <p:ph type="dt" sz="half" idx="10"/>
          </p:nvPr>
        </p:nvSpPr>
        <p:spPr/>
        <p:txBody>
          <a:bodyPr/>
          <a:lstStyle>
            <a:lvl1pPr>
              <a:defRPr/>
            </a:lvl1pPr>
          </a:lstStyle>
          <a:p>
            <a:pPr>
              <a:defRPr/>
            </a:pPr>
            <a:endParaRPr lang="en-US"/>
          </a:p>
        </p:txBody>
      </p:sp>
      <p:sp>
        <p:nvSpPr>
          <p:cNvPr id="6" name="Rectangle 11"/>
          <p:cNvSpPr>
            <a:spLocks noGrp="1" noChangeArrowheads="1"/>
          </p:cNvSpPr>
          <p:nvPr>
            <p:ph type="ftr" sz="quarter" idx="11"/>
          </p:nvPr>
        </p:nvSpPr>
        <p:spPr/>
        <p:txBody>
          <a:bodyPr/>
          <a:lstStyle>
            <a:lvl1pPr>
              <a:defRPr/>
            </a:lvl1pPr>
          </a:lstStyle>
          <a:p>
            <a:pPr>
              <a:defRPr/>
            </a:pPr>
            <a:endParaRPr lang="en-US"/>
          </a:p>
        </p:txBody>
      </p:sp>
      <p:sp>
        <p:nvSpPr>
          <p:cNvPr id="7" name="Rectangle 12"/>
          <p:cNvSpPr>
            <a:spLocks noGrp="1" noChangeArrowheads="1"/>
          </p:cNvSpPr>
          <p:nvPr>
            <p:ph type="sldNum" sz="quarter" idx="12"/>
          </p:nvPr>
        </p:nvSpPr>
        <p:spPr/>
        <p:txBody>
          <a:bodyPr/>
          <a:lstStyle>
            <a:lvl1pPr>
              <a:defRPr>
                <a:latin typeface="Tahoma" charset="0"/>
              </a:defRPr>
            </a:lvl1pPr>
          </a:lstStyle>
          <a:p>
            <a:fld id="{420C7F26-A194-5D45-8AE3-DDDE89A84192}" type="slidenum">
              <a:rPr lang="zh-CN" altLang="en-US"/>
              <a:pPr/>
              <a:t>‹#›</a:t>
            </a:fld>
            <a:endParaRPr lang="en-US" altLang="zh-CN"/>
          </a:p>
        </p:txBody>
      </p:sp>
    </p:spTree>
    <p:extLst>
      <p:ext uri="{BB962C8B-B14F-4D97-AF65-F5344CB8AC3E}">
        <p14:creationId xmlns:p14="http://schemas.microsoft.com/office/powerpoint/2010/main" val="700231851"/>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2"/>
          <p:cNvSpPr>
            <a:spLocks noGrp="1" noChangeArrowheads="1"/>
          </p:cNvSpPr>
          <p:nvPr>
            <p:ph type="dt" sz="half" idx="10"/>
          </p:nvPr>
        </p:nvSpPr>
        <p:spPr/>
        <p:txBody>
          <a:bodyPr/>
          <a:lstStyle>
            <a:lvl1pPr>
              <a:defRPr/>
            </a:lvl1pPr>
          </a:lstStyle>
          <a:p>
            <a:pPr>
              <a:defRPr/>
            </a:pPr>
            <a:endParaRPr lang="en-US"/>
          </a:p>
        </p:txBody>
      </p:sp>
      <p:sp>
        <p:nvSpPr>
          <p:cNvPr id="5" name="Rectangle 13"/>
          <p:cNvSpPr>
            <a:spLocks noGrp="1" noChangeArrowheads="1"/>
          </p:cNvSpPr>
          <p:nvPr>
            <p:ph type="ftr" sz="quarter" idx="11"/>
          </p:nvPr>
        </p:nvSpPr>
        <p:spPr/>
        <p:txBody>
          <a:bodyPr/>
          <a:lstStyle>
            <a:lvl1pPr>
              <a:defRPr/>
            </a:lvl1pPr>
          </a:lstStyle>
          <a:p>
            <a:pPr>
              <a:defRPr/>
            </a:pPr>
            <a:endParaRPr lang="en-US"/>
          </a:p>
        </p:txBody>
      </p:sp>
      <p:sp>
        <p:nvSpPr>
          <p:cNvPr id="6"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183608D9-E17D-EF41-B855-0F776DCE407A}" type="slidenum">
              <a:rPr lang="en-US"/>
              <a:pPr>
                <a:defRPr/>
              </a:pPr>
              <a:t>‹#›</a:t>
            </a:fld>
            <a:endParaRPr lang="en-US"/>
          </a:p>
        </p:txBody>
      </p:sp>
    </p:spTree>
    <p:extLst>
      <p:ext uri="{BB962C8B-B14F-4D97-AF65-F5344CB8AC3E}">
        <p14:creationId xmlns:p14="http://schemas.microsoft.com/office/powerpoint/2010/main" val="3013220357"/>
      </p:ext>
    </p:extLst>
  </p:cSld>
  <p:clrMapOvr>
    <a:masterClrMapping/>
  </p:clrMapOvr>
  <p:transition/>
</p:sldLayout>
</file>

<file path=ppt/slideLayouts/slideLayout57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
          <p:cNvSpPr>
            <a:spLocks noGrp="1" noChangeArrowheads="1"/>
          </p:cNvSpPr>
          <p:nvPr>
            <p:ph type="dt" sz="half" idx="10"/>
          </p:nvPr>
        </p:nvSpPr>
        <p:spPr/>
        <p:txBody>
          <a:bodyPr/>
          <a:lstStyle>
            <a:lvl1pPr>
              <a:defRPr/>
            </a:lvl1pPr>
          </a:lstStyle>
          <a:p>
            <a:pPr>
              <a:defRPr/>
            </a:pPr>
            <a:endParaRPr lang="en-US"/>
          </a:p>
        </p:txBody>
      </p:sp>
      <p:sp>
        <p:nvSpPr>
          <p:cNvPr id="8" name="Rectangle 11"/>
          <p:cNvSpPr>
            <a:spLocks noGrp="1" noChangeArrowheads="1"/>
          </p:cNvSpPr>
          <p:nvPr>
            <p:ph type="ftr" sz="quarter" idx="11"/>
          </p:nvPr>
        </p:nvSpPr>
        <p:spPr/>
        <p:txBody>
          <a:bodyPr/>
          <a:lstStyle>
            <a:lvl1pPr>
              <a:defRPr/>
            </a:lvl1pPr>
          </a:lstStyle>
          <a:p>
            <a:pPr>
              <a:defRPr/>
            </a:pPr>
            <a:endParaRPr lang="en-US"/>
          </a:p>
        </p:txBody>
      </p:sp>
      <p:sp>
        <p:nvSpPr>
          <p:cNvPr id="9" name="Rectangle 12"/>
          <p:cNvSpPr>
            <a:spLocks noGrp="1" noChangeArrowheads="1"/>
          </p:cNvSpPr>
          <p:nvPr>
            <p:ph type="sldNum" sz="quarter" idx="12"/>
          </p:nvPr>
        </p:nvSpPr>
        <p:spPr/>
        <p:txBody>
          <a:bodyPr/>
          <a:lstStyle>
            <a:lvl1pPr>
              <a:defRPr>
                <a:latin typeface="Tahoma" charset="0"/>
              </a:defRPr>
            </a:lvl1pPr>
          </a:lstStyle>
          <a:p>
            <a:fld id="{F13D423B-06AD-2E48-8B5D-A7AC29999BE7}" type="slidenum">
              <a:rPr lang="zh-CN" altLang="en-US"/>
              <a:pPr/>
              <a:t>‹#›</a:t>
            </a:fld>
            <a:endParaRPr lang="en-US" altLang="zh-CN"/>
          </a:p>
        </p:txBody>
      </p:sp>
    </p:spTree>
    <p:extLst>
      <p:ext uri="{BB962C8B-B14F-4D97-AF65-F5344CB8AC3E}">
        <p14:creationId xmlns:p14="http://schemas.microsoft.com/office/powerpoint/2010/main" val="3024107995"/>
      </p:ext>
    </p:extLst>
  </p:cSld>
  <p:clrMapOvr>
    <a:masterClrMapping/>
  </p:clrMapOvr>
</p:sldLayout>
</file>

<file path=ppt/slideLayouts/slideLayout57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
          <p:cNvSpPr>
            <a:spLocks noGrp="1" noChangeArrowheads="1"/>
          </p:cNvSpPr>
          <p:nvPr>
            <p:ph type="dt" sz="half" idx="10"/>
          </p:nvPr>
        </p:nvSpPr>
        <p:spPr/>
        <p:txBody>
          <a:bodyPr/>
          <a:lstStyle>
            <a:lvl1pPr>
              <a:defRPr/>
            </a:lvl1pPr>
          </a:lstStyle>
          <a:p>
            <a:pPr>
              <a:defRPr/>
            </a:pPr>
            <a:endParaRPr lang="en-US"/>
          </a:p>
        </p:txBody>
      </p:sp>
      <p:sp>
        <p:nvSpPr>
          <p:cNvPr id="4" name="Rectangle 11"/>
          <p:cNvSpPr>
            <a:spLocks noGrp="1" noChangeArrowheads="1"/>
          </p:cNvSpPr>
          <p:nvPr>
            <p:ph type="ftr" sz="quarter" idx="11"/>
          </p:nvPr>
        </p:nvSpPr>
        <p:spPr/>
        <p:txBody>
          <a:bodyPr/>
          <a:lstStyle>
            <a:lvl1pPr>
              <a:defRPr/>
            </a:lvl1pPr>
          </a:lstStyle>
          <a:p>
            <a:pPr>
              <a:defRPr/>
            </a:pPr>
            <a:endParaRPr lang="en-US"/>
          </a:p>
        </p:txBody>
      </p:sp>
      <p:sp>
        <p:nvSpPr>
          <p:cNvPr id="5" name="Rectangle 12"/>
          <p:cNvSpPr>
            <a:spLocks noGrp="1" noChangeArrowheads="1"/>
          </p:cNvSpPr>
          <p:nvPr>
            <p:ph type="sldNum" sz="quarter" idx="12"/>
          </p:nvPr>
        </p:nvSpPr>
        <p:spPr/>
        <p:txBody>
          <a:bodyPr/>
          <a:lstStyle>
            <a:lvl1pPr>
              <a:defRPr>
                <a:latin typeface="Tahoma" charset="0"/>
              </a:defRPr>
            </a:lvl1pPr>
          </a:lstStyle>
          <a:p>
            <a:fld id="{D8530CD8-09F8-5845-B480-E43805909343}" type="slidenum">
              <a:rPr lang="zh-CN" altLang="en-US"/>
              <a:pPr/>
              <a:t>‹#›</a:t>
            </a:fld>
            <a:endParaRPr lang="en-US" altLang="zh-CN"/>
          </a:p>
        </p:txBody>
      </p:sp>
    </p:spTree>
    <p:extLst>
      <p:ext uri="{BB962C8B-B14F-4D97-AF65-F5344CB8AC3E}">
        <p14:creationId xmlns:p14="http://schemas.microsoft.com/office/powerpoint/2010/main" val="4138604129"/>
      </p:ext>
    </p:extLst>
  </p:cSld>
  <p:clrMapOvr>
    <a:masterClrMapping/>
  </p:clrMapOvr>
</p:sldLayout>
</file>

<file path=ppt/slideLayouts/slideLayout57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
          <p:cNvSpPr>
            <a:spLocks noGrp="1" noChangeArrowheads="1"/>
          </p:cNvSpPr>
          <p:nvPr>
            <p:ph type="dt" sz="half" idx="10"/>
          </p:nvPr>
        </p:nvSpPr>
        <p:spPr/>
        <p:txBody>
          <a:bodyPr/>
          <a:lstStyle>
            <a:lvl1pPr>
              <a:defRPr/>
            </a:lvl1pPr>
          </a:lstStyle>
          <a:p>
            <a:pPr>
              <a:defRPr/>
            </a:pPr>
            <a:endParaRPr lang="en-US"/>
          </a:p>
        </p:txBody>
      </p:sp>
      <p:sp>
        <p:nvSpPr>
          <p:cNvPr id="3" name="Rectangle 11"/>
          <p:cNvSpPr>
            <a:spLocks noGrp="1" noChangeArrowheads="1"/>
          </p:cNvSpPr>
          <p:nvPr>
            <p:ph type="ftr" sz="quarter" idx="11"/>
          </p:nvPr>
        </p:nvSpPr>
        <p:spPr/>
        <p:txBody>
          <a:bodyPr/>
          <a:lstStyle>
            <a:lvl1pPr>
              <a:defRPr/>
            </a:lvl1pPr>
          </a:lstStyle>
          <a:p>
            <a:pPr>
              <a:defRPr/>
            </a:pPr>
            <a:endParaRPr lang="en-US"/>
          </a:p>
        </p:txBody>
      </p:sp>
      <p:sp>
        <p:nvSpPr>
          <p:cNvPr id="4" name="Rectangle 12"/>
          <p:cNvSpPr>
            <a:spLocks noGrp="1" noChangeArrowheads="1"/>
          </p:cNvSpPr>
          <p:nvPr>
            <p:ph type="sldNum" sz="quarter" idx="12"/>
          </p:nvPr>
        </p:nvSpPr>
        <p:spPr/>
        <p:txBody>
          <a:bodyPr/>
          <a:lstStyle>
            <a:lvl1pPr>
              <a:defRPr>
                <a:latin typeface="Tahoma" charset="0"/>
              </a:defRPr>
            </a:lvl1pPr>
          </a:lstStyle>
          <a:p>
            <a:fld id="{6C257FA8-5757-F141-B47E-C175FD6A66CE}" type="slidenum">
              <a:rPr lang="zh-CN" altLang="en-US"/>
              <a:pPr/>
              <a:t>‹#›</a:t>
            </a:fld>
            <a:endParaRPr lang="en-US" altLang="zh-CN"/>
          </a:p>
        </p:txBody>
      </p:sp>
    </p:spTree>
    <p:extLst>
      <p:ext uri="{BB962C8B-B14F-4D97-AF65-F5344CB8AC3E}">
        <p14:creationId xmlns:p14="http://schemas.microsoft.com/office/powerpoint/2010/main" val="464764794"/>
      </p:ext>
    </p:extLst>
  </p:cSld>
  <p:clrMapOvr>
    <a:masterClrMapping/>
  </p:clrMapOvr>
</p:sldLayout>
</file>

<file path=ppt/slideLayouts/slideLayout57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
          <p:cNvSpPr>
            <a:spLocks noGrp="1" noChangeArrowheads="1"/>
          </p:cNvSpPr>
          <p:nvPr>
            <p:ph type="dt" sz="half" idx="10"/>
          </p:nvPr>
        </p:nvSpPr>
        <p:spPr/>
        <p:txBody>
          <a:bodyPr/>
          <a:lstStyle>
            <a:lvl1pPr>
              <a:defRPr/>
            </a:lvl1pPr>
          </a:lstStyle>
          <a:p>
            <a:pPr>
              <a:defRPr/>
            </a:pPr>
            <a:endParaRPr lang="en-US"/>
          </a:p>
        </p:txBody>
      </p:sp>
      <p:sp>
        <p:nvSpPr>
          <p:cNvPr id="6" name="Rectangle 11"/>
          <p:cNvSpPr>
            <a:spLocks noGrp="1" noChangeArrowheads="1"/>
          </p:cNvSpPr>
          <p:nvPr>
            <p:ph type="ftr" sz="quarter" idx="11"/>
          </p:nvPr>
        </p:nvSpPr>
        <p:spPr/>
        <p:txBody>
          <a:bodyPr/>
          <a:lstStyle>
            <a:lvl1pPr>
              <a:defRPr/>
            </a:lvl1pPr>
          </a:lstStyle>
          <a:p>
            <a:pPr>
              <a:defRPr/>
            </a:pPr>
            <a:endParaRPr lang="en-US"/>
          </a:p>
        </p:txBody>
      </p:sp>
      <p:sp>
        <p:nvSpPr>
          <p:cNvPr id="7" name="Rectangle 12"/>
          <p:cNvSpPr>
            <a:spLocks noGrp="1" noChangeArrowheads="1"/>
          </p:cNvSpPr>
          <p:nvPr>
            <p:ph type="sldNum" sz="quarter" idx="12"/>
          </p:nvPr>
        </p:nvSpPr>
        <p:spPr/>
        <p:txBody>
          <a:bodyPr/>
          <a:lstStyle>
            <a:lvl1pPr>
              <a:defRPr>
                <a:latin typeface="Tahoma" charset="0"/>
              </a:defRPr>
            </a:lvl1pPr>
          </a:lstStyle>
          <a:p>
            <a:fld id="{8DA04CCC-7613-BE45-B96E-9297A18BD320}" type="slidenum">
              <a:rPr lang="zh-CN" altLang="en-US"/>
              <a:pPr/>
              <a:t>‹#›</a:t>
            </a:fld>
            <a:endParaRPr lang="en-US" altLang="zh-CN"/>
          </a:p>
        </p:txBody>
      </p:sp>
    </p:spTree>
    <p:extLst>
      <p:ext uri="{BB962C8B-B14F-4D97-AF65-F5344CB8AC3E}">
        <p14:creationId xmlns:p14="http://schemas.microsoft.com/office/powerpoint/2010/main" val="3361218952"/>
      </p:ext>
    </p:extLst>
  </p:cSld>
  <p:clrMapOvr>
    <a:masterClrMapping/>
  </p:clrMapOvr>
</p:sldLayout>
</file>

<file path=ppt/slideLayouts/slideLayout57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
          <p:cNvSpPr>
            <a:spLocks noGrp="1" noChangeArrowheads="1"/>
          </p:cNvSpPr>
          <p:nvPr>
            <p:ph type="dt" sz="half" idx="10"/>
          </p:nvPr>
        </p:nvSpPr>
        <p:spPr/>
        <p:txBody>
          <a:bodyPr/>
          <a:lstStyle>
            <a:lvl1pPr>
              <a:defRPr/>
            </a:lvl1pPr>
          </a:lstStyle>
          <a:p>
            <a:pPr>
              <a:defRPr/>
            </a:pPr>
            <a:endParaRPr lang="en-US"/>
          </a:p>
        </p:txBody>
      </p:sp>
      <p:sp>
        <p:nvSpPr>
          <p:cNvPr id="6" name="Rectangle 11"/>
          <p:cNvSpPr>
            <a:spLocks noGrp="1" noChangeArrowheads="1"/>
          </p:cNvSpPr>
          <p:nvPr>
            <p:ph type="ftr" sz="quarter" idx="11"/>
          </p:nvPr>
        </p:nvSpPr>
        <p:spPr/>
        <p:txBody>
          <a:bodyPr/>
          <a:lstStyle>
            <a:lvl1pPr>
              <a:defRPr/>
            </a:lvl1pPr>
          </a:lstStyle>
          <a:p>
            <a:pPr>
              <a:defRPr/>
            </a:pPr>
            <a:endParaRPr lang="en-US"/>
          </a:p>
        </p:txBody>
      </p:sp>
      <p:sp>
        <p:nvSpPr>
          <p:cNvPr id="7" name="Rectangle 12"/>
          <p:cNvSpPr>
            <a:spLocks noGrp="1" noChangeArrowheads="1"/>
          </p:cNvSpPr>
          <p:nvPr>
            <p:ph type="sldNum" sz="quarter" idx="12"/>
          </p:nvPr>
        </p:nvSpPr>
        <p:spPr/>
        <p:txBody>
          <a:bodyPr/>
          <a:lstStyle>
            <a:lvl1pPr>
              <a:defRPr>
                <a:latin typeface="Tahoma" charset="0"/>
              </a:defRPr>
            </a:lvl1pPr>
          </a:lstStyle>
          <a:p>
            <a:fld id="{CC13E5C6-6982-2440-B8BB-CD2AEBC0BB26}" type="slidenum">
              <a:rPr lang="zh-CN" altLang="en-US"/>
              <a:pPr/>
              <a:t>‹#›</a:t>
            </a:fld>
            <a:endParaRPr lang="en-US" altLang="zh-CN"/>
          </a:p>
        </p:txBody>
      </p:sp>
    </p:spTree>
    <p:extLst>
      <p:ext uri="{BB962C8B-B14F-4D97-AF65-F5344CB8AC3E}">
        <p14:creationId xmlns:p14="http://schemas.microsoft.com/office/powerpoint/2010/main" val="145971047"/>
      </p:ext>
    </p:extLst>
  </p:cSld>
  <p:clrMapOvr>
    <a:masterClrMapping/>
  </p:clrMapOvr>
</p:sldLayout>
</file>

<file path=ppt/slideLayouts/slideLayout57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
          <p:cNvSpPr>
            <a:spLocks noGrp="1" noChangeArrowheads="1"/>
          </p:cNvSpPr>
          <p:nvPr>
            <p:ph type="dt" sz="half" idx="10"/>
          </p:nvPr>
        </p:nvSpPr>
        <p:spPr/>
        <p:txBody>
          <a:bodyPr/>
          <a:lstStyle>
            <a:lvl1pPr>
              <a:defRPr/>
            </a:lvl1pPr>
          </a:lstStyle>
          <a:p>
            <a:pPr>
              <a:defRPr/>
            </a:pPr>
            <a:endParaRPr lang="en-US"/>
          </a:p>
        </p:txBody>
      </p:sp>
      <p:sp>
        <p:nvSpPr>
          <p:cNvPr id="5" name="Rectangle 11"/>
          <p:cNvSpPr>
            <a:spLocks noGrp="1" noChangeArrowheads="1"/>
          </p:cNvSpPr>
          <p:nvPr>
            <p:ph type="ftr" sz="quarter" idx="11"/>
          </p:nvPr>
        </p:nvSpPr>
        <p:spPr/>
        <p:txBody>
          <a:bodyPr/>
          <a:lstStyle>
            <a:lvl1pPr>
              <a:defRPr/>
            </a:lvl1pPr>
          </a:lstStyle>
          <a:p>
            <a:pPr>
              <a:defRPr/>
            </a:pPr>
            <a:endParaRPr lang="en-US"/>
          </a:p>
        </p:txBody>
      </p:sp>
      <p:sp>
        <p:nvSpPr>
          <p:cNvPr id="6" name="Rectangle 12"/>
          <p:cNvSpPr>
            <a:spLocks noGrp="1" noChangeArrowheads="1"/>
          </p:cNvSpPr>
          <p:nvPr>
            <p:ph type="sldNum" sz="quarter" idx="12"/>
          </p:nvPr>
        </p:nvSpPr>
        <p:spPr/>
        <p:txBody>
          <a:bodyPr/>
          <a:lstStyle>
            <a:lvl1pPr>
              <a:defRPr>
                <a:latin typeface="Tahoma" charset="0"/>
              </a:defRPr>
            </a:lvl1pPr>
          </a:lstStyle>
          <a:p>
            <a:fld id="{957BE935-34FF-424E-B514-60712B397754}" type="slidenum">
              <a:rPr lang="zh-CN" altLang="en-US"/>
              <a:pPr/>
              <a:t>‹#›</a:t>
            </a:fld>
            <a:endParaRPr lang="en-US" altLang="zh-CN"/>
          </a:p>
        </p:txBody>
      </p:sp>
    </p:spTree>
    <p:extLst>
      <p:ext uri="{BB962C8B-B14F-4D97-AF65-F5344CB8AC3E}">
        <p14:creationId xmlns:p14="http://schemas.microsoft.com/office/powerpoint/2010/main" val="736690722"/>
      </p:ext>
    </p:extLst>
  </p:cSld>
  <p:clrMapOvr>
    <a:masterClrMapping/>
  </p:clrMapOvr>
</p:sldLayout>
</file>

<file path=ppt/slideLayouts/slideLayout57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304800"/>
            <a:ext cx="1943100" cy="5659438"/>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304800"/>
            <a:ext cx="5676900" cy="56594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
          <p:cNvSpPr>
            <a:spLocks noGrp="1" noChangeArrowheads="1"/>
          </p:cNvSpPr>
          <p:nvPr>
            <p:ph type="dt" sz="half" idx="10"/>
          </p:nvPr>
        </p:nvSpPr>
        <p:spPr/>
        <p:txBody>
          <a:bodyPr/>
          <a:lstStyle>
            <a:lvl1pPr>
              <a:defRPr/>
            </a:lvl1pPr>
          </a:lstStyle>
          <a:p>
            <a:pPr>
              <a:defRPr/>
            </a:pPr>
            <a:endParaRPr lang="en-US"/>
          </a:p>
        </p:txBody>
      </p:sp>
      <p:sp>
        <p:nvSpPr>
          <p:cNvPr id="5" name="Rectangle 11"/>
          <p:cNvSpPr>
            <a:spLocks noGrp="1" noChangeArrowheads="1"/>
          </p:cNvSpPr>
          <p:nvPr>
            <p:ph type="ftr" sz="quarter" idx="11"/>
          </p:nvPr>
        </p:nvSpPr>
        <p:spPr/>
        <p:txBody>
          <a:bodyPr/>
          <a:lstStyle>
            <a:lvl1pPr>
              <a:defRPr/>
            </a:lvl1pPr>
          </a:lstStyle>
          <a:p>
            <a:pPr>
              <a:defRPr/>
            </a:pPr>
            <a:endParaRPr lang="en-US"/>
          </a:p>
        </p:txBody>
      </p:sp>
      <p:sp>
        <p:nvSpPr>
          <p:cNvPr id="6" name="Rectangle 12"/>
          <p:cNvSpPr>
            <a:spLocks noGrp="1" noChangeArrowheads="1"/>
          </p:cNvSpPr>
          <p:nvPr>
            <p:ph type="sldNum" sz="quarter" idx="12"/>
          </p:nvPr>
        </p:nvSpPr>
        <p:spPr/>
        <p:txBody>
          <a:bodyPr/>
          <a:lstStyle>
            <a:lvl1pPr>
              <a:defRPr>
                <a:latin typeface="Tahoma" charset="0"/>
              </a:defRPr>
            </a:lvl1pPr>
          </a:lstStyle>
          <a:p>
            <a:fld id="{00CDB565-C63B-B845-9620-ACB08156175C}" type="slidenum">
              <a:rPr lang="zh-CN" altLang="en-US"/>
              <a:pPr/>
              <a:t>‹#›</a:t>
            </a:fld>
            <a:endParaRPr lang="en-US" altLang="zh-CN"/>
          </a:p>
        </p:txBody>
      </p:sp>
    </p:spTree>
    <p:extLst>
      <p:ext uri="{BB962C8B-B14F-4D97-AF65-F5344CB8AC3E}">
        <p14:creationId xmlns:p14="http://schemas.microsoft.com/office/powerpoint/2010/main" val="3647160580"/>
      </p:ext>
    </p:extLst>
  </p:cSld>
  <p:clrMapOvr>
    <a:masterClrMapping/>
  </p:clrMapOvr>
</p:sldLayout>
</file>

<file path=ppt/slideLayouts/slideLayout57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pPr>
              <a:defRPr/>
            </a:pPr>
            <a:endParaRPr lang="en-US"/>
          </a:p>
        </p:txBody>
      </p:sp>
      <p:sp>
        <p:nvSpPr>
          <p:cNvPr id="5" name="Footer Placeholder 4"/>
          <p:cNvSpPr>
            <a:spLocks noGrp="1"/>
          </p:cNvSpPr>
          <p:nvPr>
            <p:ph type="ftr" sz="quarter" idx="11"/>
          </p:nvPr>
        </p:nvSpPr>
        <p:spPr/>
        <p:txBody>
          <a:bodyPr/>
          <a:lstStyle>
            <a:lvl1pPr>
              <a:defRPr/>
            </a:lvl1pPr>
          </a:lstStyle>
          <a:p>
            <a:pPr>
              <a:defRPr/>
            </a:pPr>
            <a:endParaRPr lang="en-US"/>
          </a:p>
        </p:txBody>
      </p:sp>
      <p:sp>
        <p:nvSpPr>
          <p:cNvPr id="6" name="Slide Number Placeholder 5"/>
          <p:cNvSpPr>
            <a:spLocks noGrp="1"/>
          </p:cNvSpPr>
          <p:nvPr>
            <p:ph type="sldNum" sz="quarter" idx="12"/>
          </p:nvPr>
        </p:nvSpPr>
        <p:spPr/>
        <p:txBody>
          <a:bodyPr/>
          <a:lstStyle>
            <a:lvl1pPr algn="l">
              <a:defRPr/>
            </a:lvl1pPr>
          </a:lstStyle>
          <a:p>
            <a:pPr>
              <a:defRPr/>
            </a:pPr>
            <a:fld id="{503BAD31-4B59-E647-A3A8-418B26F917C5}" type="slidenum">
              <a:rPr lang="en-US"/>
              <a:pPr>
                <a:defRPr/>
              </a:pPr>
              <a:t>‹#›</a:t>
            </a:fld>
            <a:endParaRPr lang="en-US"/>
          </a:p>
        </p:txBody>
      </p:sp>
    </p:spTree>
    <p:extLst>
      <p:ext uri="{BB962C8B-B14F-4D97-AF65-F5344CB8AC3E}">
        <p14:creationId xmlns:p14="http://schemas.microsoft.com/office/powerpoint/2010/main" val="1855727109"/>
      </p:ext>
    </p:extLst>
  </p:cSld>
  <p:clrMapOvr>
    <a:masterClrMapping/>
  </p:clrMapOvr>
</p:sldLayout>
</file>

<file path=ppt/slideLayouts/slideLayout57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p>
        </p:txBody>
      </p:sp>
      <p:sp>
        <p:nvSpPr>
          <p:cNvPr id="5" name="Footer Placeholder 4"/>
          <p:cNvSpPr>
            <a:spLocks noGrp="1"/>
          </p:cNvSpPr>
          <p:nvPr>
            <p:ph type="ftr" sz="quarter" idx="11"/>
          </p:nvPr>
        </p:nvSpPr>
        <p:spPr/>
        <p:txBody>
          <a:bodyPr/>
          <a:lstStyle>
            <a:lvl1pPr>
              <a:defRPr/>
            </a:lvl1pPr>
          </a:lstStyle>
          <a:p>
            <a:pPr>
              <a:defRPr/>
            </a:pPr>
            <a:endParaRPr lang="en-US"/>
          </a:p>
        </p:txBody>
      </p:sp>
      <p:sp>
        <p:nvSpPr>
          <p:cNvPr id="6" name="Slide Number Placeholder 5"/>
          <p:cNvSpPr>
            <a:spLocks noGrp="1"/>
          </p:cNvSpPr>
          <p:nvPr>
            <p:ph type="sldNum" sz="quarter" idx="12"/>
          </p:nvPr>
        </p:nvSpPr>
        <p:spPr/>
        <p:txBody>
          <a:bodyPr/>
          <a:lstStyle>
            <a:lvl1pPr algn="l">
              <a:defRPr/>
            </a:lvl1pPr>
          </a:lstStyle>
          <a:p>
            <a:pPr>
              <a:defRPr/>
            </a:pPr>
            <a:fld id="{651EE10D-BB98-7D4F-AFA1-5D1A1C69AD71}" type="slidenum">
              <a:rPr lang="en-US"/>
              <a:pPr>
                <a:defRPr/>
              </a:pPr>
              <a:t>‹#›</a:t>
            </a:fld>
            <a:endParaRPr lang="en-US"/>
          </a:p>
        </p:txBody>
      </p:sp>
    </p:spTree>
    <p:extLst>
      <p:ext uri="{BB962C8B-B14F-4D97-AF65-F5344CB8AC3E}">
        <p14:creationId xmlns:p14="http://schemas.microsoft.com/office/powerpoint/2010/main" val="762410752"/>
      </p:ext>
    </p:extLst>
  </p:cSld>
  <p:clrMapOvr>
    <a:masterClrMapping/>
  </p:clrMapOvr>
</p:sldLayout>
</file>

<file path=ppt/slideLayouts/slideLayout57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pPr>
              <a:defRPr/>
            </a:pPr>
            <a:endParaRPr lang="en-US"/>
          </a:p>
        </p:txBody>
      </p:sp>
      <p:sp>
        <p:nvSpPr>
          <p:cNvPr id="5" name="Footer Placeholder 4"/>
          <p:cNvSpPr>
            <a:spLocks noGrp="1"/>
          </p:cNvSpPr>
          <p:nvPr>
            <p:ph type="ftr" sz="quarter" idx="11"/>
          </p:nvPr>
        </p:nvSpPr>
        <p:spPr/>
        <p:txBody>
          <a:bodyPr/>
          <a:lstStyle>
            <a:lvl1pPr>
              <a:defRPr/>
            </a:lvl1pPr>
          </a:lstStyle>
          <a:p>
            <a:pPr>
              <a:defRPr/>
            </a:pPr>
            <a:endParaRPr lang="en-US"/>
          </a:p>
        </p:txBody>
      </p:sp>
      <p:sp>
        <p:nvSpPr>
          <p:cNvPr id="6" name="Slide Number Placeholder 5"/>
          <p:cNvSpPr>
            <a:spLocks noGrp="1"/>
          </p:cNvSpPr>
          <p:nvPr>
            <p:ph type="sldNum" sz="quarter" idx="12"/>
          </p:nvPr>
        </p:nvSpPr>
        <p:spPr/>
        <p:txBody>
          <a:bodyPr/>
          <a:lstStyle>
            <a:lvl1pPr algn="l">
              <a:defRPr/>
            </a:lvl1pPr>
          </a:lstStyle>
          <a:p>
            <a:pPr>
              <a:defRPr/>
            </a:pPr>
            <a:fld id="{7EFC4D29-81D7-AA43-B89B-409D39A6FFA1}" type="slidenum">
              <a:rPr lang="en-US"/>
              <a:pPr>
                <a:defRPr/>
              </a:pPr>
              <a:t>‹#›</a:t>
            </a:fld>
            <a:endParaRPr lang="en-US"/>
          </a:p>
        </p:txBody>
      </p:sp>
    </p:spTree>
    <p:extLst>
      <p:ext uri="{BB962C8B-B14F-4D97-AF65-F5344CB8AC3E}">
        <p14:creationId xmlns:p14="http://schemas.microsoft.com/office/powerpoint/2010/main" val="4237851150"/>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5"/>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150" indent="0">
              <a:buNone/>
              <a:defRPr sz="1800"/>
            </a:lvl2pPr>
            <a:lvl3pPr marL="914300" indent="0">
              <a:buNone/>
              <a:defRPr sz="1600"/>
            </a:lvl3pPr>
            <a:lvl4pPr marL="1371450" indent="0">
              <a:buNone/>
              <a:defRPr sz="1400"/>
            </a:lvl4pPr>
            <a:lvl5pPr marL="1828600" indent="0">
              <a:buNone/>
              <a:defRPr sz="1400"/>
            </a:lvl5pPr>
            <a:lvl6pPr marL="2285750" indent="0">
              <a:buNone/>
              <a:defRPr sz="1400"/>
            </a:lvl6pPr>
            <a:lvl7pPr marL="2742899" indent="0">
              <a:buNone/>
              <a:defRPr sz="1400"/>
            </a:lvl7pPr>
            <a:lvl8pPr marL="3200047" indent="0">
              <a:buNone/>
              <a:defRPr sz="1400"/>
            </a:lvl8pPr>
            <a:lvl9pPr marL="3657199" indent="0">
              <a:buNone/>
              <a:defRPr sz="1400"/>
            </a:lvl9pPr>
          </a:lstStyle>
          <a:p>
            <a:pPr lvl="0"/>
            <a:r>
              <a:rPr lang="en-US"/>
              <a:t>Click to edit Master text styles</a:t>
            </a:r>
          </a:p>
        </p:txBody>
      </p:sp>
      <p:sp>
        <p:nvSpPr>
          <p:cNvPr id="4" name="Rectangle 12"/>
          <p:cNvSpPr>
            <a:spLocks noGrp="1" noChangeArrowheads="1"/>
          </p:cNvSpPr>
          <p:nvPr>
            <p:ph type="dt" sz="half" idx="10"/>
          </p:nvPr>
        </p:nvSpPr>
        <p:spPr/>
        <p:txBody>
          <a:bodyPr/>
          <a:lstStyle>
            <a:lvl1pPr>
              <a:defRPr/>
            </a:lvl1pPr>
          </a:lstStyle>
          <a:p>
            <a:pPr>
              <a:defRPr/>
            </a:pPr>
            <a:endParaRPr lang="en-US"/>
          </a:p>
        </p:txBody>
      </p:sp>
      <p:sp>
        <p:nvSpPr>
          <p:cNvPr id="5" name="Rectangle 13"/>
          <p:cNvSpPr>
            <a:spLocks noGrp="1" noChangeArrowheads="1"/>
          </p:cNvSpPr>
          <p:nvPr>
            <p:ph type="ftr" sz="quarter" idx="11"/>
          </p:nvPr>
        </p:nvSpPr>
        <p:spPr/>
        <p:txBody>
          <a:bodyPr/>
          <a:lstStyle>
            <a:lvl1pPr>
              <a:defRPr/>
            </a:lvl1pPr>
          </a:lstStyle>
          <a:p>
            <a:pPr>
              <a:defRPr/>
            </a:pPr>
            <a:endParaRPr lang="en-US"/>
          </a:p>
        </p:txBody>
      </p:sp>
      <p:sp>
        <p:nvSpPr>
          <p:cNvPr id="6"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ABE16645-8042-E44F-8343-D9B42FFDC89F}" type="slidenum">
              <a:rPr lang="en-US"/>
              <a:pPr>
                <a:defRPr/>
              </a:pPr>
              <a:t>‹#›</a:t>
            </a:fld>
            <a:endParaRPr lang="en-US"/>
          </a:p>
        </p:txBody>
      </p:sp>
    </p:spTree>
    <p:extLst>
      <p:ext uri="{BB962C8B-B14F-4D97-AF65-F5344CB8AC3E}">
        <p14:creationId xmlns:p14="http://schemas.microsoft.com/office/powerpoint/2010/main" val="2741611587"/>
      </p:ext>
    </p:extLst>
  </p:cSld>
  <p:clrMapOvr>
    <a:masterClrMapping/>
  </p:clrMapOvr>
  <p:transition/>
</p:sldLayout>
</file>

<file path=ppt/slideLayouts/slideLayout58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752600"/>
            <a:ext cx="3808413" cy="43735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6613" y="1752600"/>
            <a:ext cx="3810000" cy="43735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a:defRPr/>
            </a:lvl1pPr>
          </a:lstStyle>
          <a:p>
            <a:pPr>
              <a:defRPr/>
            </a:pPr>
            <a:endParaRPr lang="en-US"/>
          </a:p>
        </p:txBody>
      </p:sp>
      <p:sp>
        <p:nvSpPr>
          <p:cNvPr id="6" name="Footer Placeholder 5"/>
          <p:cNvSpPr>
            <a:spLocks noGrp="1"/>
          </p:cNvSpPr>
          <p:nvPr>
            <p:ph type="ftr" sz="quarter" idx="11"/>
          </p:nvPr>
        </p:nvSpPr>
        <p:spPr/>
        <p:txBody>
          <a:bodyPr/>
          <a:lstStyle>
            <a:lvl1pPr>
              <a:defRPr/>
            </a:lvl1pPr>
          </a:lstStyle>
          <a:p>
            <a:pPr>
              <a:defRPr/>
            </a:pPr>
            <a:endParaRPr lang="en-US"/>
          </a:p>
        </p:txBody>
      </p:sp>
      <p:sp>
        <p:nvSpPr>
          <p:cNvPr id="7" name="Slide Number Placeholder 6"/>
          <p:cNvSpPr>
            <a:spLocks noGrp="1"/>
          </p:cNvSpPr>
          <p:nvPr>
            <p:ph type="sldNum" sz="quarter" idx="12"/>
          </p:nvPr>
        </p:nvSpPr>
        <p:spPr/>
        <p:txBody>
          <a:bodyPr/>
          <a:lstStyle>
            <a:lvl1pPr algn="l">
              <a:defRPr/>
            </a:lvl1pPr>
          </a:lstStyle>
          <a:p>
            <a:pPr>
              <a:defRPr/>
            </a:pPr>
            <a:fld id="{8427B4ED-99BF-7849-9A10-02577B8BB651}" type="slidenum">
              <a:rPr lang="en-US"/>
              <a:pPr>
                <a:defRPr/>
              </a:pPr>
              <a:t>‹#›</a:t>
            </a:fld>
            <a:endParaRPr lang="en-US"/>
          </a:p>
        </p:txBody>
      </p:sp>
    </p:spTree>
    <p:extLst>
      <p:ext uri="{BB962C8B-B14F-4D97-AF65-F5344CB8AC3E}">
        <p14:creationId xmlns:p14="http://schemas.microsoft.com/office/powerpoint/2010/main" val="1118985454"/>
      </p:ext>
    </p:extLst>
  </p:cSld>
  <p:clrMapOvr>
    <a:masterClrMapping/>
  </p:clrMapOvr>
</p:sldLayout>
</file>

<file path=ppt/slideLayouts/slideLayout58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lvl1pPr>
              <a:defRPr/>
            </a:lvl1pPr>
          </a:lstStyle>
          <a:p>
            <a:pPr>
              <a:defRPr/>
            </a:pPr>
            <a:endParaRPr lang="en-US"/>
          </a:p>
        </p:txBody>
      </p:sp>
      <p:sp>
        <p:nvSpPr>
          <p:cNvPr id="8" name="Footer Placeholder 7"/>
          <p:cNvSpPr>
            <a:spLocks noGrp="1"/>
          </p:cNvSpPr>
          <p:nvPr>
            <p:ph type="ftr" sz="quarter" idx="11"/>
          </p:nvPr>
        </p:nvSpPr>
        <p:spPr/>
        <p:txBody>
          <a:bodyPr/>
          <a:lstStyle>
            <a:lvl1pPr>
              <a:defRPr/>
            </a:lvl1pPr>
          </a:lstStyle>
          <a:p>
            <a:pPr>
              <a:defRPr/>
            </a:pPr>
            <a:endParaRPr lang="en-US"/>
          </a:p>
        </p:txBody>
      </p:sp>
      <p:sp>
        <p:nvSpPr>
          <p:cNvPr id="9" name="Slide Number Placeholder 8"/>
          <p:cNvSpPr>
            <a:spLocks noGrp="1"/>
          </p:cNvSpPr>
          <p:nvPr>
            <p:ph type="sldNum" sz="quarter" idx="12"/>
          </p:nvPr>
        </p:nvSpPr>
        <p:spPr/>
        <p:txBody>
          <a:bodyPr/>
          <a:lstStyle>
            <a:lvl1pPr algn="l">
              <a:defRPr/>
            </a:lvl1pPr>
          </a:lstStyle>
          <a:p>
            <a:pPr>
              <a:defRPr/>
            </a:pPr>
            <a:fld id="{1B286F86-F529-F343-866E-522CC42375BF}" type="slidenum">
              <a:rPr lang="en-US"/>
              <a:pPr>
                <a:defRPr/>
              </a:pPr>
              <a:t>‹#›</a:t>
            </a:fld>
            <a:endParaRPr lang="en-US"/>
          </a:p>
        </p:txBody>
      </p:sp>
    </p:spTree>
    <p:extLst>
      <p:ext uri="{BB962C8B-B14F-4D97-AF65-F5344CB8AC3E}">
        <p14:creationId xmlns:p14="http://schemas.microsoft.com/office/powerpoint/2010/main" val="2559337260"/>
      </p:ext>
    </p:extLst>
  </p:cSld>
  <p:clrMapOvr>
    <a:masterClrMapping/>
  </p:clrMapOvr>
</p:sldLayout>
</file>

<file path=ppt/slideLayouts/slideLayout58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lvl1pPr>
              <a:defRPr/>
            </a:lvl1pPr>
          </a:lstStyle>
          <a:p>
            <a:pPr>
              <a:defRPr/>
            </a:pPr>
            <a:endParaRPr lang="en-US"/>
          </a:p>
        </p:txBody>
      </p:sp>
      <p:sp>
        <p:nvSpPr>
          <p:cNvPr id="4" name="Footer Placeholder 3"/>
          <p:cNvSpPr>
            <a:spLocks noGrp="1"/>
          </p:cNvSpPr>
          <p:nvPr>
            <p:ph type="ftr" sz="quarter" idx="11"/>
          </p:nvPr>
        </p:nvSpPr>
        <p:spPr/>
        <p:txBody>
          <a:bodyPr/>
          <a:lstStyle>
            <a:lvl1pPr>
              <a:defRPr/>
            </a:lvl1pPr>
          </a:lstStyle>
          <a:p>
            <a:pPr>
              <a:defRPr/>
            </a:pPr>
            <a:endParaRPr lang="en-US"/>
          </a:p>
        </p:txBody>
      </p:sp>
      <p:sp>
        <p:nvSpPr>
          <p:cNvPr id="5" name="Slide Number Placeholder 4"/>
          <p:cNvSpPr>
            <a:spLocks noGrp="1"/>
          </p:cNvSpPr>
          <p:nvPr>
            <p:ph type="sldNum" sz="quarter" idx="12"/>
          </p:nvPr>
        </p:nvSpPr>
        <p:spPr/>
        <p:txBody>
          <a:bodyPr/>
          <a:lstStyle>
            <a:lvl1pPr algn="l">
              <a:defRPr/>
            </a:lvl1pPr>
          </a:lstStyle>
          <a:p>
            <a:pPr>
              <a:defRPr/>
            </a:pPr>
            <a:fld id="{A44E8EE4-2F08-2C42-8E21-88B5E66760ED}" type="slidenum">
              <a:rPr lang="en-US"/>
              <a:pPr>
                <a:defRPr/>
              </a:pPr>
              <a:t>‹#›</a:t>
            </a:fld>
            <a:endParaRPr lang="en-US"/>
          </a:p>
        </p:txBody>
      </p:sp>
    </p:spTree>
    <p:extLst>
      <p:ext uri="{BB962C8B-B14F-4D97-AF65-F5344CB8AC3E}">
        <p14:creationId xmlns:p14="http://schemas.microsoft.com/office/powerpoint/2010/main" val="3494483985"/>
      </p:ext>
    </p:extLst>
  </p:cSld>
  <p:clrMapOvr>
    <a:masterClrMapping/>
  </p:clrMapOvr>
</p:sldLayout>
</file>

<file path=ppt/slideLayouts/slideLayout58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pPr>
              <a:defRPr/>
            </a:pPr>
            <a:endParaRPr lang="en-US"/>
          </a:p>
        </p:txBody>
      </p:sp>
      <p:sp>
        <p:nvSpPr>
          <p:cNvPr id="3" name="Footer Placeholder 2"/>
          <p:cNvSpPr>
            <a:spLocks noGrp="1"/>
          </p:cNvSpPr>
          <p:nvPr>
            <p:ph type="ftr" sz="quarter" idx="11"/>
          </p:nvPr>
        </p:nvSpPr>
        <p:spPr/>
        <p:txBody>
          <a:bodyPr/>
          <a:lstStyle>
            <a:lvl1pPr>
              <a:defRPr/>
            </a:lvl1pPr>
          </a:lstStyle>
          <a:p>
            <a:pPr>
              <a:defRPr/>
            </a:pPr>
            <a:endParaRPr lang="en-US"/>
          </a:p>
        </p:txBody>
      </p:sp>
      <p:sp>
        <p:nvSpPr>
          <p:cNvPr id="4" name="Slide Number Placeholder 3"/>
          <p:cNvSpPr>
            <a:spLocks noGrp="1"/>
          </p:cNvSpPr>
          <p:nvPr>
            <p:ph type="sldNum" sz="quarter" idx="12"/>
          </p:nvPr>
        </p:nvSpPr>
        <p:spPr/>
        <p:txBody>
          <a:bodyPr/>
          <a:lstStyle>
            <a:lvl1pPr algn="l">
              <a:defRPr/>
            </a:lvl1pPr>
          </a:lstStyle>
          <a:p>
            <a:pPr>
              <a:defRPr/>
            </a:pPr>
            <a:fld id="{9942FEA5-F500-854E-8572-1DE1B775C468}" type="slidenum">
              <a:rPr lang="en-US"/>
              <a:pPr>
                <a:defRPr/>
              </a:pPr>
              <a:t>‹#›</a:t>
            </a:fld>
            <a:endParaRPr lang="en-US"/>
          </a:p>
        </p:txBody>
      </p:sp>
    </p:spTree>
    <p:extLst>
      <p:ext uri="{BB962C8B-B14F-4D97-AF65-F5344CB8AC3E}">
        <p14:creationId xmlns:p14="http://schemas.microsoft.com/office/powerpoint/2010/main" val="1957558109"/>
      </p:ext>
    </p:extLst>
  </p:cSld>
  <p:clrMapOvr>
    <a:masterClrMapping/>
  </p:clrMapOvr>
</p:sldLayout>
</file>

<file path=ppt/slideLayouts/slideLayout58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pPr>
              <a:defRPr/>
            </a:pPr>
            <a:endParaRPr lang="en-US"/>
          </a:p>
        </p:txBody>
      </p:sp>
      <p:sp>
        <p:nvSpPr>
          <p:cNvPr id="6" name="Footer Placeholder 5"/>
          <p:cNvSpPr>
            <a:spLocks noGrp="1"/>
          </p:cNvSpPr>
          <p:nvPr>
            <p:ph type="ftr" sz="quarter" idx="11"/>
          </p:nvPr>
        </p:nvSpPr>
        <p:spPr/>
        <p:txBody>
          <a:bodyPr/>
          <a:lstStyle>
            <a:lvl1pPr>
              <a:defRPr/>
            </a:lvl1pPr>
          </a:lstStyle>
          <a:p>
            <a:pPr>
              <a:defRPr/>
            </a:pPr>
            <a:endParaRPr lang="en-US"/>
          </a:p>
        </p:txBody>
      </p:sp>
      <p:sp>
        <p:nvSpPr>
          <p:cNvPr id="7" name="Slide Number Placeholder 6"/>
          <p:cNvSpPr>
            <a:spLocks noGrp="1"/>
          </p:cNvSpPr>
          <p:nvPr>
            <p:ph type="sldNum" sz="quarter" idx="12"/>
          </p:nvPr>
        </p:nvSpPr>
        <p:spPr/>
        <p:txBody>
          <a:bodyPr/>
          <a:lstStyle>
            <a:lvl1pPr algn="l">
              <a:defRPr/>
            </a:lvl1pPr>
          </a:lstStyle>
          <a:p>
            <a:pPr>
              <a:defRPr/>
            </a:pPr>
            <a:fld id="{1159AC05-6B3F-064C-BAE6-73EE881D3EEE}" type="slidenum">
              <a:rPr lang="en-US"/>
              <a:pPr>
                <a:defRPr/>
              </a:pPr>
              <a:t>‹#›</a:t>
            </a:fld>
            <a:endParaRPr lang="en-US"/>
          </a:p>
        </p:txBody>
      </p:sp>
    </p:spTree>
    <p:extLst>
      <p:ext uri="{BB962C8B-B14F-4D97-AF65-F5344CB8AC3E}">
        <p14:creationId xmlns:p14="http://schemas.microsoft.com/office/powerpoint/2010/main" val="989316933"/>
      </p:ext>
    </p:extLst>
  </p:cSld>
  <p:clrMapOvr>
    <a:masterClrMapping/>
  </p:clrMapOvr>
</p:sldLayout>
</file>

<file path=ppt/slideLayouts/slideLayout58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pPr>
              <a:defRPr/>
            </a:pPr>
            <a:endParaRPr lang="en-US"/>
          </a:p>
        </p:txBody>
      </p:sp>
      <p:sp>
        <p:nvSpPr>
          <p:cNvPr id="6" name="Footer Placeholder 5"/>
          <p:cNvSpPr>
            <a:spLocks noGrp="1"/>
          </p:cNvSpPr>
          <p:nvPr>
            <p:ph type="ftr" sz="quarter" idx="11"/>
          </p:nvPr>
        </p:nvSpPr>
        <p:spPr/>
        <p:txBody>
          <a:bodyPr/>
          <a:lstStyle>
            <a:lvl1pPr>
              <a:defRPr/>
            </a:lvl1pPr>
          </a:lstStyle>
          <a:p>
            <a:pPr>
              <a:defRPr/>
            </a:pPr>
            <a:endParaRPr lang="en-US"/>
          </a:p>
        </p:txBody>
      </p:sp>
      <p:sp>
        <p:nvSpPr>
          <p:cNvPr id="7" name="Slide Number Placeholder 6"/>
          <p:cNvSpPr>
            <a:spLocks noGrp="1"/>
          </p:cNvSpPr>
          <p:nvPr>
            <p:ph type="sldNum" sz="quarter" idx="12"/>
          </p:nvPr>
        </p:nvSpPr>
        <p:spPr/>
        <p:txBody>
          <a:bodyPr/>
          <a:lstStyle>
            <a:lvl1pPr algn="l">
              <a:defRPr/>
            </a:lvl1pPr>
          </a:lstStyle>
          <a:p>
            <a:pPr>
              <a:defRPr/>
            </a:pPr>
            <a:fld id="{B891D8F5-11F9-954B-997B-126760EBD671}" type="slidenum">
              <a:rPr lang="en-US"/>
              <a:pPr>
                <a:defRPr/>
              </a:pPr>
              <a:t>‹#›</a:t>
            </a:fld>
            <a:endParaRPr lang="en-US"/>
          </a:p>
        </p:txBody>
      </p:sp>
    </p:spTree>
    <p:extLst>
      <p:ext uri="{BB962C8B-B14F-4D97-AF65-F5344CB8AC3E}">
        <p14:creationId xmlns:p14="http://schemas.microsoft.com/office/powerpoint/2010/main" val="1719418207"/>
      </p:ext>
    </p:extLst>
  </p:cSld>
  <p:clrMapOvr>
    <a:masterClrMapping/>
  </p:clrMapOvr>
</p:sldLayout>
</file>

<file path=ppt/slideLayouts/slideLayout58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p>
        </p:txBody>
      </p:sp>
      <p:sp>
        <p:nvSpPr>
          <p:cNvPr id="5" name="Footer Placeholder 4"/>
          <p:cNvSpPr>
            <a:spLocks noGrp="1"/>
          </p:cNvSpPr>
          <p:nvPr>
            <p:ph type="ftr" sz="quarter" idx="11"/>
          </p:nvPr>
        </p:nvSpPr>
        <p:spPr/>
        <p:txBody>
          <a:bodyPr/>
          <a:lstStyle>
            <a:lvl1pPr>
              <a:defRPr/>
            </a:lvl1pPr>
          </a:lstStyle>
          <a:p>
            <a:pPr>
              <a:defRPr/>
            </a:pPr>
            <a:endParaRPr lang="en-US"/>
          </a:p>
        </p:txBody>
      </p:sp>
      <p:sp>
        <p:nvSpPr>
          <p:cNvPr id="6" name="Slide Number Placeholder 5"/>
          <p:cNvSpPr>
            <a:spLocks noGrp="1"/>
          </p:cNvSpPr>
          <p:nvPr>
            <p:ph type="sldNum" sz="quarter" idx="12"/>
          </p:nvPr>
        </p:nvSpPr>
        <p:spPr/>
        <p:txBody>
          <a:bodyPr/>
          <a:lstStyle>
            <a:lvl1pPr algn="l">
              <a:defRPr/>
            </a:lvl1pPr>
          </a:lstStyle>
          <a:p>
            <a:pPr>
              <a:defRPr/>
            </a:pPr>
            <a:fld id="{CC080854-62FC-1742-A262-21D154967E85}" type="slidenum">
              <a:rPr lang="en-US"/>
              <a:pPr>
                <a:defRPr/>
              </a:pPr>
              <a:t>‹#›</a:t>
            </a:fld>
            <a:endParaRPr lang="en-US"/>
          </a:p>
        </p:txBody>
      </p:sp>
    </p:spTree>
    <p:extLst>
      <p:ext uri="{BB962C8B-B14F-4D97-AF65-F5344CB8AC3E}">
        <p14:creationId xmlns:p14="http://schemas.microsoft.com/office/powerpoint/2010/main" val="3605258238"/>
      </p:ext>
    </p:extLst>
  </p:cSld>
  <p:clrMapOvr>
    <a:masterClrMapping/>
  </p:clrMapOvr>
</p:sldLayout>
</file>

<file path=ppt/slideLayouts/slideLayout58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120650"/>
            <a:ext cx="1941513" cy="6005513"/>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120650"/>
            <a:ext cx="5676900" cy="6005513"/>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p>
        </p:txBody>
      </p:sp>
      <p:sp>
        <p:nvSpPr>
          <p:cNvPr id="5" name="Footer Placeholder 4"/>
          <p:cNvSpPr>
            <a:spLocks noGrp="1"/>
          </p:cNvSpPr>
          <p:nvPr>
            <p:ph type="ftr" sz="quarter" idx="11"/>
          </p:nvPr>
        </p:nvSpPr>
        <p:spPr/>
        <p:txBody>
          <a:bodyPr/>
          <a:lstStyle>
            <a:lvl1pPr>
              <a:defRPr/>
            </a:lvl1pPr>
          </a:lstStyle>
          <a:p>
            <a:pPr>
              <a:defRPr/>
            </a:pPr>
            <a:endParaRPr lang="en-US"/>
          </a:p>
        </p:txBody>
      </p:sp>
      <p:sp>
        <p:nvSpPr>
          <p:cNvPr id="6" name="Slide Number Placeholder 5"/>
          <p:cNvSpPr>
            <a:spLocks noGrp="1"/>
          </p:cNvSpPr>
          <p:nvPr>
            <p:ph type="sldNum" sz="quarter" idx="12"/>
          </p:nvPr>
        </p:nvSpPr>
        <p:spPr/>
        <p:txBody>
          <a:bodyPr/>
          <a:lstStyle>
            <a:lvl1pPr algn="l">
              <a:defRPr/>
            </a:lvl1pPr>
          </a:lstStyle>
          <a:p>
            <a:pPr>
              <a:defRPr/>
            </a:pPr>
            <a:fld id="{8A841534-0D54-8D40-92CF-DE8891D26082}" type="slidenum">
              <a:rPr lang="en-US"/>
              <a:pPr>
                <a:defRPr/>
              </a:pPr>
              <a:t>‹#›</a:t>
            </a:fld>
            <a:endParaRPr lang="en-US"/>
          </a:p>
        </p:txBody>
      </p:sp>
    </p:spTree>
    <p:extLst>
      <p:ext uri="{BB962C8B-B14F-4D97-AF65-F5344CB8AC3E}">
        <p14:creationId xmlns:p14="http://schemas.microsoft.com/office/powerpoint/2010/main" val="2832873933"/>
      </p:ext>
    </p:extLst>
  </p:cSld>
  <p:clrMapOvr>
    <a:masterClrMapping/>
  </p:clrMapOvr>
</p:sldLayout>
</file>

<file path=ppt/slideLayouts/slideLayout58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pPr>
              <a:defRPr/>
            </a:pPr>
            <a:endParaRPr lang="en-US"/>
          </a:p>
        </p:txBody>
      </p:sp>
      <p:sp>
        <p:nvSpPr>
          <p:cNvPr id="5" name="Footer Placeholder 4"/>
          <p:cNvSpPr>
            <a:spLocks noGrp="1"/>
          </p:cNvSpPr>
          <p:nvPr>
            <p:ph type="ftr" sz="quarter" idx="11"/>
          </p:nvPr>
        </p:nvSpPr>
        <p:spPr/>
        <p:txBody>
          <a:bodyPr/>
          <a:lstStyle>
            <a:lvl1pPr>
              <a:defRPr/>
            </a:lvl1pPr>
          </a:lstStyle>
          <a:p>
            <a:pPr>
              <a:defRPr/>
            </a:pPr>
            <a:endParaRPr lang="en-US"/>
          </a:p>
        </p:txBody>
      </p:sp>
      <p:sp>
        <p:nvSpPr>
          <p:cNvPr id="6" name="Slide Number Placeholder 5"/>
          <p:cNvSpPr>
            <a:spLocks noGrp="1"/>
          </p:cNvSpPr>
          <p:nvPr>
            <p:ph type="sldNum" sz="quarter" idx="12"/>
          </p:nvPr>
        </p:nvSpPr>
        <p:spPr/>
        <p:txBody>
          <a:bodyPr/>
          <a:lstStyle>
            <a:lvl1pPr algn="l">
              <a:defRPr/>
            </a:lvl1pPr>
          </a:lstStyle>
          <a:p>
            <a:pPr>
              <a:defRPr/>
            </a:pPr>
            <a:fld id="{6F809B5B-3368-754E-B025-2BD63234B0BF}" type="slidenum">
              <a:rPr lang="en-US"/>
              <a:pPr>
                <a:defRPr/>
              </a:pPr>
              <a:t>‹#›</a:t>
            </a:fld>
            <a:endParaRPr lang="en-US"/>
          </a:p>
        </p:txBody>
      </p:sp>
    </p:spTree>
    <p:extLst>
      <p:ext uri="{BB962C8B-B14F-4D97-AF65-F5344CB8AC3E}">
        <p14:creationId xmlns:p14="http://schemas.microsoft.com/office/powerpoint/2010/main" val="1303687957"/>
      </p:ext>
    </p:extLst>
  </p:cSld>
  <p:clrMapOvr>
    <a:masterClrMapping/>
  </p:clrMapOvr>
</p:sldLayout>
</file>

<file path=ppt/slideLayouts/slideLayout58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p>
        </p:txBody>
      </p:sp>
      <p:sp>
        <p:nvSpPr>
          <p:cNvPr id="5" name="Footer Placeholder 4"/>
          <p:cNvSpPr>
            <a:spLocks noGrp="1"/>
          </p:cNvSpPr>
          <p:nvPr>
            <p:ph type="ftr" sz="quarter" idx="11"/>
          </p:nvPr>
        </p:nvSpPr>
        <p:spPr/>
        <p:txBody>
          <a:bodyPr/>
          <a:lstStyle>
            <a:lvl1pPr>
              <a:defRPr/>
            </a:lvl1pPr>
          </a:lstStyle>
          <a:p>
            <a:pPr>
              <a:defRPr/>
            </a:pPr>
            <a:endParaRPr lang="en-US"/>
          </a:p>
        </p:txBody>
      </p:sp>
      <p:sp>
        <p:nvSpPr>
          <p:cNvPr id="6" name="Slide Number Placeholder 5"/>
          <p:cNvSpPr>
            <a:spLocks noGrp="1"/>
          </p:cNvSpPr>
          <p:nvPr>
            <p:ph type="sldNum" sz="quarter" idx="12"/>
          </p:nvPr>
        </p:nvSpPr>
        <p:spPr/>
        <p:txBody>
          <a:bodyPr/>
          <a:lstStyle>
            <a:lvl1pPr algn="l">
              <a:defRPr/>
            </a:lvl1pPr>
          </a:lstStyle>
          <a:p>
            <a:pPr>
              <a:defRPr/>
            </a:pPr>
            <a:fld id="{974001A3-5964-DA44-AE16-E9C0FDA7B92B}" type="slidenum">
              <a:rPr lang="en-US"/>
              <a:pPr>
                <a:defRPr/>
              </a:pPr>
              <a:t>‹#›</a:t>
            </a:fld>
            <a:endParaRPr lang="en-US"/>
          </a:p>
        </p:txBody>
      </p:sp>
    </p:spTree>
    <p:extLst>
      <p:ext uri="{BB962C8B-B14F-4D97-AF65-F5344CB8AC3E}">
        <p14:creationId xmlns:p14="http://schemas.microsoft.com/office/powerpoint/2010/main" val="1862141360"/>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5"/>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5"/>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2"/>
          <p:cNvSpPr>
            <a:spLocks noGrp="1" noChangeArrowheads="1"/>
          </p:cNvSpPr>
          <p:nvPr>
            <p:ph type="dt" sz="half" idx="10"/>
          </p:nvPr>
        </p:nvSpPr>
        <p:spPr/>
        <p:txBody>
          <a:bodyPr/>
          <a:lstStyle>
            <a:lvl1pPr>
              <a:defRPr/>
            </a:lvl1pPr>
          </a:lstStyle>
          <a:p>
            <a:pPr>
              <a:defRPr/>
            </a:pPr>
            <a:endParaRPr lang="en-US"/>
          </a:p>
        </p:txBody>
      </p:sp>
      <p:sp>
        <p:nvSpPr>
          <p:cNvPr id="6" name="Rectangle 13"/>
          <p:cNvSpPr>
            <a:spLocks noGrp="1" noChangeArrowheads="1"/>
          </p:cNvSpPr>
          <p:nvPr>
            <p:ph type="ftr" sz="quarter" idx="11"/>
          </p:nvPr>
        </p:nvSpPr>
        <p:spPr/>
        <p:txBody>
          <a:bodyPr/>
          <a:lstStyle>
            <a:lvl1pPr>
              <a:defRPr/>
            </a:lvl1pPr>
          </a:lstStyle>
          <a:p>
            <a:pPr>
              <a:defRPr/>
            </a:pPr>
            <a:endParaRPr lang="en-US"/>
          </a:p>
        </p:txBody>
      </p:sp>
      <p:sp>
        <p:nvSpPr>
          <p:cNvPr id="7"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51189A3A-0DC1-7C41-A456-8DF8558F2B8D}" type="slidenum">
              <a:rPr lang="en-US"/>
              <a:pPr>
                <a:defRPr/>
              </a:pPr>
              <a:t>‹#›</a:t>
            </a:fld>
            <a:endParaRPr lang="en-US"/>
          </a:p>
        </p:txBody>
      </p:sp>
    </p:spTree>
    <p:extLst>
      <p:ext uri="{BB962C8B-B14F-4D97-AF65-F5344CB8AC3E}">
        <p14:creationId xmlns:p14="http://schemas.microsoft.com/office/powerpoint/2010/main" val="1369665409"/>
      </p:ext>
    </p:extLst>
  </p:cSld>
  <p:clrMapOvr>
    <a:masterClrMapping/>
  </p:clrMapOvr>
  <p:transition/>
</p:sldLayout>
</file>

<file path=ppt/slideLayouts/slideLayout59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pPr>
              <a:defRPr/>
            </a:pPr>
            <a:endParaRPr lang="en-US"/>
          </a:p>
        </p:txBody>
      </p:sp>
      <p:sp>
        <p:nvSpPr>
          <p:cNvPr id="5" name="Footer Placeholder 4"/>
          <p:cNvSpPr>
            <a:spLocks noGrp="1"/>
          </p:cNvSpPr>
          <p:nvPr>
            <p:ph type="ftr" sz="quarter" idx="11"/>
          </p:nvPr>
        </p:nvSpPr>
        <p:spPr/>
        <p:txBody>
          <a:bodyPr/>
          <a:lstStyle>
            <a:lvl1pPr>
              <a:defRPr/>
            </a:lvl1pPr>
          </a:lstStyle>
          <a:p>
            <a:pPr>
              <a:defRPr/>
            </a:pPr>
            <a:endParaRPr lang="en-US"/>
          </a:p>
        </p:txBody>
      </p:sp>
      <p:sp>
        <p:nvSpPr>
          <p:cNvPr id="6" name="Slide Number Placeholder 5"/>
          <p:cNvSpPr>
            <a:spLocks noGrp="1"/>
          </p:cNvSpPr>
          <p:nvPr>
            <p:ph type="sldNum" sz="quarter" idx="12"/>
          </p:nvPr>
        </p:nvSpPr>
        <p:spPr/>
        <p:txBody>
          <a:bodyPr/>
          <a:lstStyle>
            <a:lvl1pPr algn="l">
              <a:defRPr/>
            </a:lvl1pPr>
          </a:lstStyle>
          <a:p>
            <a:pPr>
              <a:defRPr/>
            </a:pPr>
            <a:fld id="{EB4ED416-BC54-7D45-9DCF-E3C2200BA9FA}" type="slidenum">
              <a:rPr lang="en-US"/>
              <a:pPr>
                <a:defRPr/>
              </a:pPr>
              <a:t>‹#›</a:t>
            </a:fld>
            <a:endParaRPr lang="en-US"/>
          </a:p>
        </p:txBody>
      </p:sp>
    </p:spTree>
    <p:extLst>
      <p:ext uri="{BB962C8B-B14F-4D97-AF65-F5344CB8AC3E}">
        <p14:creationId xmlns:p14="http://schemas.microsoft.com/office/powerpoint/2010/main" val="984762325"/>
      </p:ext>
    </p:extLst>
  </p:cSld>
  <p:clrMapOvr>
    <a:masterClrMapping/>
  </p:clrMapOvr>
</p:sldLayout>
</file>

<file path=ppt/slideLayouts/slideLayout59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752600"/>
            <a:ext cx="3808413" cy="43735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6613" y="1752600"/>
            <a:ext cx="3810000" cy="43735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a:defRPr/>
            </a:lvl1pPr>
          </a:lstStyle>
          <a:p>
            <a:pPr>
              <a:defRPr/>
            </a:pPr>
            <a:endParaRPr lang="en-US"/>
          </a:p>
        </p:txBody>
      </p:sp>
      <p:sp>
        <p:nvSpPr>
          <p:cNvPr id="6" name="Footer Placeholder 5"/>
          <p:cNvSpPr>
            <a:spLocks noGrp="1"/>
          </p:cNvSpPr>
          <p:nvPr>
            <p:ph type="ftr" sz="quarter" idx="11"/>
          </p:nvPr>
        </p:nvSpPr>
        <p:spPr/>
        <p:txBody>
          <a:bodyPr/>
          <a:lstStyle>
            <a:lvl1pPr>
              <a:defRPr/>
            </a:lvl1pPr>
          </a:lstStyle>
          <a:p>
            <a:pPr>
              <a:defRPr/>
            </a:pPr>
            <a:endParaRPr lang="en-US"/>
          </a:p>
        </p:txBody>
      </p:sp>
      <p:sp>
        <p:nvSpPr>
          <p:cNvPr id="7" name="Slide Number Placeholder 6"/>
          <p:cNvSpPr>
            <a:spLocks noGrp="1"/>
          </p:cNvSpPr>
          <p:nvPr>
            <p:ph type="sldNum" sz="quarter" idx="12"/>
          </p:nvPr>
        </p:nvSpPr>
        <p:spPr/>
        <p:txBody>
          <a:bodyPr/>
          <a:lstStyle>
            <a:lvl1pPr algn="l">
              <a:defRPr/>
            </a:lvl1pPr>
          </a:lstStyle>
          <a:p>
            <a:pPr>
              <a:defRPr/>
            </a:pPr>
            <a:fld id="{863744CA-583C-1445-9782-9099550989AD}" type="slidenum">
              <a:rPr lang="en-US"/>
              <a:pPr>
                <a:defRPr/>
              </a:pPr>
              <a:t>‹#›</a:t>
            </a:fld>
            <a:endParaRPr lang="en-US"/>
          </a:p>
        </p:txBody>
      </p:sp>
    </p:spTree>
    <p:extLst>
      <p:ext uri="{BB962C8B-B14F-4D97-AF65-F5344CB8AC3E}">
        <p14:creationId xmlns:p14="http://schemas.microsoft.com/office/powerpoint/2010/main" val="254808377"/>
      </p:ext>
    </p:extLst>
  </p:cSld>
  <p:clrMapOvr>
    <a:masterClrMapping/>
  </p:clrMapOvr>
</p:sldLayout>
</file>

<file path=ppt/slideLayouts/slideLayout59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lvl1pPr>
              <a:defRPr/>
            </a:lvl1pPr>
          </a:lstStyle>
          <a:p>
            <a:pPr>
              <a:defRPr/>
            </a:pPr>
            <a:endParaRPr lang="en-US"/>
          </a:p>
        </p:txBody>
      </p:sp>
      <p:sp>
        <p:nvSpPr>
          <p:cNvPr id="8" name="Footer Placeholder 7"/>
          <p:cNvSpPr>
            <a:spLocks noGrp="1"/>
          </p:cNvSpPr>
          <p:nvPr>
            <p:ph type="ftr" sz="quarter" idx="11"/>
          </p:nvPr>
        </p:nvSpPr>
        <p:spPr/>
        <p:txBody>
          <a:bodyPr/>
          <a:lstStyle>
            <a:lvl1pPr>
              <a:defRPr/>
            </a:lvl1pPr>
          </a:lstStyle>
          <a:p>
            <a:pPr>
              <a:defRPr/>
            </a:pPr>
            <a:endParaRPr lang="en-US"/>
          </a:p>
        </p:txBody>
      </p:sp>
      <p:sp>
        <p:nvSpPr>
          <p:cNvPr id="9" name="Slide Number Placeholder 8"/>
          <p:cNvSpPr>
            <a:spLocks noGrp="1"/>
          </p:cNvSpPr>
          <p:nvPr>
            <p:ph type="sldNum" sz="quarter" idx="12"/>
          </p:nvPr>
        </p:nvSpPr>
        <p:spPr/>
        <p:txBody>
          <a:bodyPr/>
          <a:lstStyle>
            <a:lvl1pPr algn="l">
              <a:defRPr/>
            </a:lvl1pPr>
          </a:lstStyle>
          <a:p>
            <a:pPr>
              <a:defRPr/>
            </a:pPr>
            <a:fld id="{55855ED3-F128-5042-94B0-0AE79A47899A}" type="slidenum">
              <a:rPr lang="en-US"/>
              <a:pPr>
                <a:defRPr/>
              </a:pPr>
              <a:t>‹#›</a:t>
            </a:fld>
            <a:endParaRPr lang="en-US"/>
          </a:p>
        </p:txBody>
      </p:sp>
    </p:spTree>
    <p:extLst>
      <p:ext uri="{BB962C8B-B14F-4D97-AF65-F5344CB8AC3E}">
        <p14:creationId xmlns:p14="http://schemas.microsoft.com/office/powerpoint/2010/main" val="1790456572"/>
      </p:ext>
    </p:extLst>
  </p:cSld>
  <p:clrMapOvr>
    <a:masterClrMapping/>
  </p:clrMapOvr>
</p:sldLayout>
</file>

<file path=ppt/slideLayouts/slideLayout59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lvl1pPr>
              <a:defRPr/>
            </a:lvl1pPr>
          </a:lstStyle>
          <a:p>
            <a:pPr>
              <a:defRPr/>
            </a:pPr>
            <a:endParaRPr lang="en-US"/>
          </a:p>
        </p:txBody>
      </p:sp>
      <p:sp>
        <p:nvSpPr>
          <p:cNvPr id="4" name="Footer Placeholder 3"/>
          <p:cNvSpPr>
            <a:spLocks noGrp="1"/>
          </p:cNvSpPr>
          <p:nvPr>
            <p:ph type="ftr" sz="quarter" idx="11"/>
          </p:nvPr>
        </p:nvSpPr>
        <p:spPr/>
        <p:txBody>
          <a:bodyPr/>
          <a:lstStyle>
            <a:lvl1pPr>
              <a:defRPr/>
            </a:lvl1pPr>
          </a:lstStyle>
          <a:p>
            <a:pPr>
              <a:defRPr/>
            </a:pPr>
            <a:endParaRPr lang="en-US"/>
          </a:p>
        </p:txBody>
      </p:sp>
      <p:sp>
        <p:nvSpPr>
          <p:cNvPr id="5" name="Slide Number Placeholder 4"/>
          <p:cNvSpPr>
            <a:spLocks noGrp="1"/>
          </p:cNvSpPr>
          <p:nvPr>
            <p:ph type="sldNum" sz="quarter" idx="12"/>
          </p:nvPr>
        </p:nvSpPr>
        <p:spPr/>
        <p:txBody>
          <a:bodyPr/>
          <a:lstStyle>
            <a:lvl1pPr algn="l">
              <a:defRPr/>
            </a:lvl1pPr>
          </a:lstStyle>
          <a:p>
            <a:pPr>
              <a:defRPr/>
            </a:pPr>
            <a:fld id="{2A2C9300-0429-8C4E-9D83-F27A72CE0A13}" type="slidenum">
              <a:rPr lang="en-US"/>
              <a:pPr>
                <a:defRPr/>
              </a:pPr>
              <a:t>‹#›</a:t>
            </a:fld>
            <a:endParaRPr lang="en-US"/>
          </a:p>
        </p:txBody>
      </p:sp>
    </p:spTree>
    <p:extLst>
      <p:ext uri="{BB962C8B-B14F-4D97-AF65-F5344CB8AC3E}">
        <p14:creationId xmlns:p14="http://schemas.microsoft.com/office/powerpoint/2010/main" val="3428496182"/>
      </p:ext>
    </p:extLst>
  </p:cSld>
  <p:clrMapOvr>
    <a:masterClrMapping/>
  </p:clrMapOvr>
</p:sldLayout>
</file>

<file path=ppt/slideLayouts/slideLayout59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pPr>
              <a:defRPr/>
            </a:pPr>
            <a:endParaRPr lang="en-US"/>
          </a:p>
        </p:txBody>
      </p:sp>
      <p:sp>
        <p:nvSpPr>
          <p:cNvPr id="3" name="Footer Placeholder 2"/>
          <p:cNvSpPr>
            <a:spLocks noGrp="1"/>
          </p:cNvSpPr>
          <p:nvPr>
            <p:ph type="ftr" sz="quarter" idx="11"/>
          </p:nvPr>
        </p:nvSpPr>
        <p:spPr/>
        <p:txBody>
          <a:bodyPr/>
          <a:lstStyle>
            <a:lvl1pPr>
              <a:defRPr/>
            </a:lvl1pPr>
          </a:lstStyle>
          <a:p>
            <a:pPr>
              <a:defRPr/>
            </a:pPr>
            <a:endParaRPr lang="en-US"/>
          </a:p>
        </p:txBody>
      </p:sp>
      <p:sp>
        <p:nvSpPr>
          <p:cNvPr id="4" name="Slide Number Placeholder 3"/>
          <p:cNvSpPr>
            <a:spLocks noGrp="1"/>
          </p:cNvSpPr>
          <p:nvPr>
            <p:ph type="sldNum" sz="quarter" idx="12"/>
          </p:nvPr>
        </p:nvSpPr>
        <p:spPr/>
        <p:txBody>
          <a:bodyPr/>
          <a:lstStyle>
            <a:lvl1pPr algn="l">
              <a:defRPr/>
            </a:lvl1pPr>
          </a:lstStyle>
          <a:p>
            <a:pPr>
              <a:defRPr/>
            </a:pPr>
            <a:fld id="{70AEF70A-4CB0-C047-97CF-B197EC927EF2}" type="slidenum">
              <a:rPr lang="en-US"/>
              <a:pPr>
                <a:defRPr/>
              </a:pPr>
              <a:t>‹#›</a:t>
            </a:fld>
            <a:endParaRPr lang="en-US"/>
          </a:p>
        </p:txBody>
      </p:sp>
    </p:spTree>
    <p:extLst>
      <p:ext uri="{BB962C8B-B14F-4D97-AF65-F5344CB8AC3E}">
        <p14:creationId xmlns:p14="http://schemas.microsoft.com/office/powerpoint/2010/main" val="2312136606"/>
      </p:ext>
    </p:extLst>
  </p:cSld>
  <p:clrMapOvr>
    <a:masterClrMapping/>
  </p:clrMapOvr>
</p:sldLayout>
</file>

<file path=ppt/slideLayouts/slideLayout59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pPr>
              <a:defRPr/>
            </a:pPr>
            <a:endParaRPr lang="en-US"/>
          </a:p>
        </p:txBody>
      </p:sp>
      <p:sp>
        <p:nvSpPr>
          <p:cNvPr id="6" name="Footer Placeholder 5"/>
          <p:cNvSpPr>
            <a:spLocks noGrp="1"/>
          </p:cNvSpPr>
          <p:nvPr>
            <p:ph type="ftr" sz="quarter" idx="11"/>
          </p:nvPr>
        </p:nvSpPr>
        <p:spPr/>
        <p:txBody>
          <a:bodyPr/>
          <a:lstStyle>
            <a:lvl1pPr>
              <a:defRPr/>
            </a:lvl1pPr>
          </a:lstStyle>
          <a:p>
            <a:pPr>
              <a:defRPr/>
            </a:pPr>
            <a:endParaRPr lang="en-US"/>
          </a:p>
        </p:txBody>
      </p:sp>
      <p:sp>
        <p:nvSpPr>
          <p:cNvPr id="7" name="Slide Number Placeholder 6"/>
          <p:cNvSpPr>
            <a:spLocks noGrp="1"/>
          </p:cNvSpPr>
          <p:nvPr>
            <p:ph type="sldNum" sz="quarter" idx="12"/>
          </p:nvPr>
        </p:nvSpPr>
        <p:spPr/>
        <p:txBody>
          <a:bodyPr/>
          <a:lstStyle>
            <a:lvl1pPr algn="l">
              <a:defRPr/>
            </a:lvl1pPr>
          </a:lstStyle>
          <a:p>
            <a:pPr>
              <a:defRPr/>
            </a:pPr>
            <a:fld id="{05147BB6-A381-664A-B710-36957C107088}" type="slidenum">
              <a:rPr lang="en-US"/>
              <a:pPr>
                <a:defRPr/>
              </a:pPr>
              <a:t>‹#›</a:t>
            </a:fld>
            <a:endParaRPr lang="en-US"/>
          </a:p>
        </p:txBody>
      </p:sp>
    </p:spTree>
    <p:extLst>
      <p:ext uri="{BB962C8B-B14F-4D97-AF65-F5344CB8AC3E}">
        <p14:creationId xmlns:p14="http://schemas.microsoft.com/office/powerpoint/2010/main" val="854255572"/>
      </p:ext>
    </p:extLst>
  </p:cSld>
  <p:clrMapOvr>
    <a:masterClrMapping/>
  </p:clrMapOvr>
</p:sldLayout>
</file>

<file path=ppt/slideLayouts/slideLayout59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pPr>
              <a:defRPr/>
            </a:pPr>
            <a:endParaRPr lang="en-US"/>
          </a:p>
        </p:txBody>
      </p:sp>
      <p:sp>
        <p:nvSpPr>
          <p:cNvPr id="6" name="Footer Placeholder 5"/>
          <p:cNvSpPr>
            <a:spLocks noGrp="1"/>
          </p:cNvSpPr>
          <p:nvPr>
            <p:ph type="ftr" sz="quarter" idx="11"/>
          </p:nvPr>
        </p:nvSpPr>
        <p:spPr/>
        <p:txBody>
          <a:bodyPr/>
          <a:lstStyle>
            <a:lvl1pPr>
              <a:defRPr/>
            </a:lvl1pPr>
          </a:lstStyle>
          <a:p>
            <a:pPr>
              <a:defRPr/>
            </a:pPr>
            <a:endParaRPr lang="en-US"/>
          </a:p>
        </p:txBody>
      </p:sp>
      <p:sp>
        <p:nvSpPr>
          <p:cNvPr id="7" name="Slide Number Placeholder 6"/>
          <p:cNvSpPr>
            <a:spLocks noGrp="1"/>
          </p:cNvSpPr>
          <p:nvPr>
            <p:ph type="sldNum" sz="quarter" idx="12"/>
          </p:nvPr>
        </p:nvSpPr>
        <p:spPr/>
        <p:txBody>
          <a:bodyPr/>
          <a:lstStyle>
            <a:lvl1pPr algn="l">
              <a:defRPr/>
            </a:lvl1pPr>
          </a:lstStyle>
          <a:p>
            <a:pPr>
              <a:defRPr/>
            </a:pPr>
            <a:fld id="{7B36DFAE-2770-8048-A6F3-689C0F4C42BF}" type="slidenum">
              <a:rPr lang="en-US"/>
              <a:pPr>
                <a:defRPr/>
              </a:pPr>
              <a:t>‹#›</a:t>
            </a:fld>
            <a:endParaRPr lang="en-US"/>
          </a:p>
        </p:txBody>
      </p:sp>
    </p:spTree>
    <p:extLst>
      <p:ext uri="{BB962C8B-B14F-4D97-AF65-F5344CB8AC3E}">
        <p14:creationId xmlns:p14="http://schemas.microsoft.com/office/powerpoint/2010/main" val="2578386517"/>
      </p:ext>
    </p:extLst>
  </p:cSld>
  <p:clrMapOvr>
    <a:masterClrMapping/>
  </p:clrMapOvr>
</p:sldLayout>
</file>

<file path=ppt/slideLayouts/slideLayout59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p>
        </p:txBody>
      </p:sp>
      <p:sp>
        <p:nvSpPr>
          <p:cNvPr id="5" name="Footer Placeholder 4"/>
          <p:cNvSpPr>
            <a:spLocks noGrp="1"/>
          </p:cNvSpPr>
          <p:nvPr>
            <p:ph type="ftr" sz="quarter" idx="11"/>
          </p:nvPr>
        </p:nvSpPr>
        <p:spPr/>
        <p:txBody>
          <a:bodyPr/>
          <a:lstStyle>
            <a:lvl1pPr>
              <a:defRPr/>
            </a:lvl1pPr>
          </a:lstStyle>
          <a:p>
            <a:pPr>
              <a:defRPr/>
            </a:pPr>
            <a:endParaRPr lang="en-US"/>
          </a:p>
        </p:txBody>
      </p:sp>
      <p:sp>
        <p:nvSpPr>
          <p:cNvPr id="6" name="Slide Number Placeholder 5"/>
          <p:cNvSpPr>
            <a:spLocks noGrp="1"/>
          </p:cNvSpPr>
          <p:nvPr>
            <p:ph type="sldNum" sz="quarter" idx="12"/>
          </p:nvPr>
        </p:nvSpPr>
        <p:spPr/>
        <p:txBody>
          <a:bodyPr/>
          <a:lstStyle>
            <a:lvl1pPr algn="l">
              <a:defRPr/>
            </a:lvl1pPr>
          </a:lstStyle>
          <a:p>
            <a:pPr>
              <a:defRPr/>
            </a:pPr>
            <a:fld id="{0F5D3837-4D13-D845-8CB8-641813B61944}" type="slidenum">
              <a:rPr lang="en-US"/>
              <a:pPr>
                <a:defRPr/>
              </a:pPr>
              <a:t>‹#›</a:t>
            </a:fld>
            <a:endParaRPr lang="en-US"/>
          </a:p>
        </p:txBody>
      </p:sp>
    </p:spTree>
    <p:extLst>
      <p:ext uri="{BB962C8B-B14F-4D97-AF65-F5344CB8AC3E}">
        <p14:creationId xmlns:p14="http://schemas.microsoft.com/office/powerpoint/2010/main" val="1939678183"/>
      </p:ext>
    </p:extLst>
  </p:cSld>
  <p:clrMapOvr>
    <a:masterClrMapping/>
  </p:clrMapOvr>
</p:sldLayout>
</file>

<file path=ppt/slideLayouts/slideLayout59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120650"/>
            <a:ext cx="1941513" cy="6005513"/>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120650"/>
            <a:ext cx="5676900" cy="6005513"/>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p>
        </p:txBody>
      </p:sp>
      <p:sp>
        <p:nvSpPr>
          <p:cNvPr id="5" name="Footer Placeholder 4"/>
          <p:cNvSpPr>
            <a:spLocks noGrp="1"/>
          </p:cNvSpPr>
          <p:nvPr>
            <p:ph type="ftr" sz="quarter" idx="11"/>
          </p:nvPr>
        </p:nvSpPr>
        <p:spPr/>
        <p:txBody>
          <a:bodyPr/>
          <a:lstStyle>
            <a:lvl1pPr>
              <a:defRPr/>
            </a:lvl1pPr>
          </a:lstStyle>
          <a:p>
            <a:pPr>
              <a:defRPr/>
            </a:pPr>
            <a:endParaRPr lang="en-US"/>
          </a:p>
        </p:txBody>
      </p:sp>
      <p:sp>
        <p:nvSpPr>
          <p:cNvPr id="6" name="Slide Number Placeholder 5"/>
          <p:cNvSpPr>
            <a:spLocks noGrp="1"/>
          </p:cNvSpPr>
          <p:nvPr>
            <p:ph type="sldNum" sz="quarter" idx="12"/>
          </p:nvPr>
        </p:nvSpPr>
        <p:spPr/>
        <p:txBody>
          <a:bodyPr/>
          <a:lstStyle>
            <a:lvl1pPr algn="l">
              <a:defRPr/>
            </a:lvl1pPr>
          </a:lstStyle>
          <a:p>
            <a:pPr>
              <a:defRPr/>
            </a:pPr>
            <a:fld id="{3A61C5A4-9705-7C46-8FAE-343EF0BF469D}" type="slidenum">
              <a:rPr lang="en-US"/>
              <a:pPr>
                <a:defRPr/>
              </a:pPr>
              <a:t>‹#›</a:t>
            </a:fld>
            <a:endParaRPr lang="en-US"/>
          </a:p>
        </p:txBody>
      </p:sp>
    </p:spTree>
    <p:extLst>
      <p:ext uri="{BB962C8B-B14F-4D97-AF65-F5344CB8AC3E}">
        <p14:creationId xmlns:p14="http://schemas.microsoft.com/office/powerpoint/2010/main" val="953340005"/>
      </p:ext>
    </p:extLst>
  </p:cSld>
  <p:clrMapOvr>
    <a:masterClrMapping/>
  </p:clrMapOvr>
</p:sldLayout>
</file>

<file path=ppt/slideLayouts/slideLayout59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7"/>
          <p:cNvSpPr>
            <a:spLocks noGrp="1" noChangeArrowheads="1"/>
          </p:cNvSpPr>
          <p:nvPr>
            <p:ph type="dt" sz="half" idx="10"/>
          </p:nvPr>
        </p:nvSpPr>
        <p:spPr/>
        <p:txBody>
          <a:bodyPr/>
          <a:lstStyle>
            <a:lvl1pPr>
              <a:defRPr/>
            </a:lvl1pPr>
          </a:lstStyle>
          <a:p>
            <a:pPr>
              <a:defRPr/>
            </a:pPr>
            <a:endParaRPr lang="en-US"/>
          </a:p>
        </p:txBody>
      </p:sp>
      <p:sp>
        <p:nvSpPr>
          <p:cNvPr id="5" name="Rectangle 8"/>
          <p:cNvSpPr>
            <a:spLocks noGrp="1" noChangeArrowheads="1"/>
          </p:cNvSpPr>
          <p:nvPr>
            <p:ph type="ftr" sz="quarter" idx="11"/>
          </p:nvPr>
        </p:nvSpPr>
        <p:spPr/>
        <p:txBody>
          <a:bodyPr/>
          <a:lstStyle>
            <a:lvl1pPr>
              <a:defRPr/>
            </a:lvl1pPr>
          </a:lstStyle>
          <a:p>
            <a:pPr>
              <a:defRPr/>
            </a:pPr>
            <a:endParaRPr lang="en-US"/>
          </a:p>
        </p:txBody>
      </p:sp>
      <p:sp>
        <p:nvSpPr>
          <p:cNvPr id="6" name="Rectangle 9"/>
          <p:cNvSpPr>
            <a:spLocks noGrp="1" noChangeArrowheads="1"/>
          </p:cNvSpPr>
          <p:nvPr>
            <p:ph type="sldNum" sz="quarter" idx="12"/>
          </p:nvPr>
        </p:nvSpPr>
        <p:spPr/>
        <p:txBody>
          <a:bodyPr/>
          <a:lstStyle>
            <a:lvl1pPr>
              <a:defRPr/>
            </a:lvl1pPr>
          </a:lstStyle>
          <a:p>
            <a:pPr>
              <a:defRPr/>
            </a:pPr>
            <a:fld id="{857D89FA-6858-AD49-B7F8-09735D301DE3}" type="slidenum">
              <a:rPr lang="en-US"/>
              <a:pPr>
                <a:defRPr/>
              </a:pPr>
              <a:t>‹#›</a:t>
            </a:fld>
            <a:endParaRPr lang="en-US"/>
          </a:p>
        </p:txBody>
      </p:sp>
    </p:spTree>
    <p:extLst>
      <p:ext uri="{BB962C8B-B14F-4D97-AF65-F5344CB8AC3E}">
        <p14:creationId xmlns:p14="http://schemas.microsoft.com/office/powerpoint/2010/main" val="2872923895"/>
      </p:ext>
    </p:extLst>
  </p:cSld>
  <p:clrMapOvr>
    <a:masterClrMapping/>
  </p:clrMapOvr>
  <p:transition/>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4">
            <a:extLst>
              <a:ext uri="{FF2B5EF4-FFF2-40B4-BE49-F238E27FC236}">
                <a16:creationId xmlns:a16="http://schemas.microsoft.com/office/drawing/2014/main" id="{8F9FBDD4-B8B3-1E41-8F11-63D2CAB5A7C0}"/>
              </a:ext>
            </a:extLst>
          </p:cNvPr>
          <p:cNvSpPr>
            <a:spLocks noGrp="1" noChangeArrowheads="1"/>
          </p:cNvSpPr>
          <p:nvPr>
            <p:ph type="dt" sz="half" idx="10"/>
          </p:nvPr>
        </p:nvSpPr>
        <p:spPr>
          <a:ln/>
        </p:spPr>
        <p:txBody>
          <a:bodyPr/>
          <a:lstStyle>
            <a:lvl1pPr>
              <a:defRPr/>
            </a:lvl1pPr>
          </a:lstStyle>
          <a:p>
            <a:pPr>
              <a:defRPr/>
            </a:pPr>
            <a:endParaRPr lang="en-US"/>
          </a:p>
        </p:txBody>
      </p:sp>
      <p:sp>
        <p:nvSpPr>
          <p:cNvPr id="4" name="Rectangle 45">
            <a:extLst>
              <a:ext uri="{FF2B5EF4-FFF2-40B4-BE49-F238E27FC236}">
                <a16:creationId xmlns:a16="http://schemas.microsoft.com/office/drawing/2014/main" id="{52D56CEB-EA26-5E4F-B6B0-BDF196258FF7}"/>
              </a:ext>
            </a:extLst>
          </p:cNvPr>
          <p:cNvSpPr>
            <a:spLocks noGrp="1" noChangeArrowheads="1"/>
          </p:cNvSpPr>
          <p:nvPr>
            <p:ph type="ftr" sz="quarter" idx="11"/>
          </p:nvPr>
        </p:nvSpPr>
        <p:spPr>
          <a:ln/>
        </p:spPr>
        <p:txBody>
          <a:bodyPr/>
          <a:lstStyle>
            <a:lvl1pPr>
              <a:defRPr/>
            </a:lvl1pPr>
          </a:lstStyle>
          <a:p>
            <a:pPr>
              <a:defRPr/>
            </a:pPr>
            <a:endParaRPr lang="en-US"/>
          </a:p>
        </p:txBody>
      </p:sp>
      <p:sp>
        <p:nvSpPr>
          <p:cNvPr id="5" name="Rectangle 46">
            <a:extLst>
              <a:ext uri="{FF2B5EF4-FFF2-40B4-BE49-F238E27FC236}">
                <a16:creationId xmlns:a16="http://schemas.microsoft.com/office/drawing/2014/main" id="{6EB49AB4-E11F-8C4C-A9BE-6710F6391EDE}"/>
              </a:ext>
            </a:extLst>
          </p:cNvPr>
          <p:cNvSpPr>
            <a:spLocks noGrp="1" noChangeArrowheads="1"/>
          </p:cNvSpPr>
          <p:nvPr>
            <p:ph type="sldNum" sz="quarter" idx="12"/>
          </p:nvPr>
        </p:nvSpPr>
        <p:spPr>
          <a:ln/>
        </p:spPr>
        <p:txBody>
          <a:bodyPr/>
          <a:lstStyle>
            <a:lvl1pPr>
              <a:defRPr/>
            </a:lvl1pPr>
          </a:lstStyle>
          <a:p>
            <a:fld id="{9198692A-809C-3949-9A82-9BA553D0B512}" type="slidenum">
              <a:rPr lang="en-US" altLang="en-US"/>
              <a:pPr/>
              <a:t>‹#›</a:t>
            </a:fld>
            <a:endParaRPr lang="en-US" altLang="en-US"/>
          </a:p>
        </p:txBody>
      </p:sp>
    </p:spTree>
    <p:extLst>
      <p:ext uri="{BB962C8B-B14F-4D97-AF65-F5344CB8AC3E}">
        <p14:creationId xmlns:p14="http://schemas.microsoft.com/office/powerpoint/2010/main" val="2276557451"/>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150" indent="0">
              <a:buNone/>
              <a:defRPr sz="2000" b="1"/>
            </a:lvl2pPr>
            <a:lvl3pPr marL="914300" indent="0">
              <a:buNone/>
              <a:defRPr sz="1800" b="1"/>
            </a:lvl3pPr>
            <a:lvl4pPr marL="1371450" indent="0">
              <a:buNone/>
              <a:defRPr sz="1600" b="1"/>
            </a:lvl4pPr>
            <a:lvl5pPr marL="1828600" indent="0">
              <a:buNone/>
              <a:defRPr sz="1600" b="1"/>
            </a:lvl5pPr>
            <a:lvl6pPr marL="2285750" indent="0">
              <a:buNone/>
              <a:defRPr sz="1600" b="1"/>
            </a:lvl6pPr>
            <a:lvl7pPr marL="2742899" indent="0">
              <a:buNone/>
              <a:defRPr sz="1600" b="1"/>
            </a:lvl7pPr>
            <a:lvl8pPr marL="3200047" indent="0">
              <a:buNone/>
              <a:defRPr sz="1600" b="1"/>
            </a:lvl8pPr>
            <a:lvl9pPr marL="3657199"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30" y="1535113"/>
            <a:ext cx="4041775" cy="639762"/>
          </a:xfrm>
        </p:spPr>
        <p:txBody>
          <a:bodyPr anchor="b"/>
          <a:lstStyle>
            <a:lvl1pPr marL="0" indent="0">
              <a:buNone/>
              <a:defRPr sz="2400" b="1"/>
            </a:lvl1pPr>
            <a:lvl2pPr marL="457150" indent="0">
              <a:buNone/>
              <a:defRPr sz="2000" b="1"/>
            </a:lvl2pPr>
            <a:lvl3pPr marL="914300" indent="0">
              <a:buNone/>
              <a:defRPr sz="1800" b="1"/>
            </a:lvl3pPr>
            <a:lvl4pPr marL="1371450" indent="0">
              <a:buNone/>
              <a:defRPr sz="1600" b="1"/>
            </a:lvl4pPr>
            <a:lvl5pPr marL="1828600" indent="0">
              <a:buNone/>
              <a:defRPr sz="1600" b="1"/>
            </a:lvl5pPr>
            <a:lvl6pPr marL="2285750" indent="0">
              <a:buNone/>
              <a:defRPr sz="1600" b="1"/>
            </a:lvl6pPr>
            <a:lvl7pPr marL="2742899" indent="0">
              <a:buNone/>
              <a:defRPr sz="1600" b="1"/>
            </a:lvl7pPr>
            <a:lvl8pPr marL="3200047" indent="0">
              <a:buNone/>
              <a:defRPr sz="1600" b="1"/>
            </a:lvl8pPr>
            <a:lvl9pPr marL="3657199"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30"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2"/>
          <p:cNvSpPr>
            <a:spLocks noGrp="1" noChangeArrowheads="1"/>
          </p:cNvSpPr>
          <p:nvPr>
            <p:ph type="dt" sz="half" idx="10"/>
          </p:nvPr>
        </p:nvSpPr>
        <p:spPr/>
        <p:txBody>
          <a:bodyPr/>
          <a:lstStyle>
            <a:lvl1pPr>
              <a:defRPr/>
            </a:lvl1pPr>
          </a:lstStyle>
          <a:p>
            <a:pPr>
              <a:defRPr/>
            </a:pPr>
            <a:endParaRPr lang="en-US"/>
          </a:p>
        </p:txBody>
      </p:sp>
      <p:sp>
        <p:nvSpPr>
          <p:cNvPr id="8" name="Rectangle 13"/>
          <p:cNvSpPr>
            <a:spLocks noGrp="1" noChangeArrowheads="1"/>
          </p:cNvSpPr>
          <p:nvPr>
            <p:ph type="ftr" sz="quarter" idx="11"/>
          </p:nvPr>
        </p:nvSpPr>
        <p:spPr/>
        <p:txBody>
          <a:bodyPr/>
          <a:lstStyle>
            <a:lvl1pPr>
              <a:defRPr/>
            </a:lvl1pPr>
          </a:lstStyle>
          <a:p>
            <a:pPr>
              <a:defRPr/>
            </a:pPr>
            <a:endParaRPr lang="en-US"/>
          </a:p>
        </p:txBody>
      </p:sp>
      <p:sp>
        <p:nvSpPr>
          <p:cNvPr id="9"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6BEA7D18-D1E9-844D-9A76-98DC3D89FEEC}" type="slidenum">
              <a:rPr lang="en-US"/>
              <a:pPr>
                <a:defRPr/>
              </a:pPr>
              <a:t>‹#›</a:t>
            </a:fld>
            <a:endParaRPr lang="en-US"/>
          </a:p>
        </p:txBody>
      </p:sp>
    </p:spTree>
    <p:extLst>
      <p:ext uri="{BB962C8B-B14F-4D97-AF65-F5344CB8AC3E}">
        <p14:creationId xmlns:p14="http://schemas.microsoft.com/office/powerpoint/2010/main" val="95560325"/>
      </p:ext>
    </p:extLst>
  </p:cSld>
  <p:clrMapOvr>
    <a:masterClrMapping/>
  </p:clrMapOvr>
  <p:transition/>
</p:sldLayout>
</file>

<file path=ppt/slideLayouts/slideLayout60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7"/>
          <p:cNvSpPr>
            <a:spLocks noGrp="1" noChangeArrowheads="1"/>
          </p:cNvSpPr>
          <p:nvPr>
            <p:ph type="dt" sz="half" idx="10"/>
          </p:nvPr>
        </p:nvSpPr>
        <p:spPr/>
        <p:txBody>
          <a:bodyPr/>
          <a:lstStyle>
            <a:lvl1pPr>
              <a:defRPr/>
            </a:lvl1pPr>
          </a:lstStyle>
          <a:p>
            <a:pPr>
              <a:defRPr/>
            </a:pPr>
            <a:endParaRPr lang="en-US"/>
          </a:p>
        </p:txBody>
      </p:sp>
      <p:sp>
        <p:nvSpPr>
          <p:cNvPr id="5" name="Rectangle 8"/>
          <p:cNvSpPr>
            <a:spLocks noGrp="1" noChangeArrowheads="1"/>
          </p:cNvSpPr>
          <p:nvPr>
            <p:ph type="ftr" sz="quarter" idx="11"/>
          </p:nvPr>
        </p:nvSpPr>
        <p:spPr/>
        <p:txBody>
          <a:bodyPr/>
          <a:lstStyle>
            <a:lvl1pPr>
              <a:defRPr/>
            </a:lvl1pPr>
          </a:lstStyle>
          <a:p>
            <a:pPr>
              <a:defRPr/>
            </a:pPr>
            <a:endParaRPr lang="en-US"/>
          </a:p>
        </p:txBody>
      </p:sp>
      <p:sp>
        <p:nvSpPr>
          <p:cNvPr id="6" name="Rectangle 9"/>
          <p:cNvSpPr>
            <a:spLocks noGrp="1" noChangeArrowheads="1"/>
          </p:cNvSpPr>
          <p:nvPr>
            <p:ph type="sldNum" sz="quarter" idx="12"/>
          </p:nvPr>
        </p:nvSpPr>
        <p:spPr/>
        <p:txBody>
          <a:bodyPr/>
          <a:lstStyle>
            <a:lvl1pPr>
              <a:defRPr/>
            </a:lvl1pPr>
          </a:lstStyle>
          <a:p>
            <a:pPr>
              <a:defRPr/>
            </a:pPr>
            <a:fld id="{1106533F-7E74-CA48-84DD-2B105B1FC6B1}" type="slidenum">
              <a:rPr lang="en-US"/>
              <a:pPr>
                <a:defRPr/>
              </a:pPr>
              <a:t>‹#›</a:t>
            </a:fld>
            <a:endParaRPr lang="en-US"/>
          </a:p>
        </p:txBody>
      </p:sp>
    </p:spTree>
    <p:extLst>
      <p:ext uri="{BB962C8B-B14F-4D97-AF65-F5344CB8AC3E}">
        <p14:creationId xmlns:p14="http://schemas.microsoft.com/office/powerpoint/2010/main" val="1065324048"/>
      </p:ext>
    </p:extLst>
  </p:cSld>
  <p:clrMapOvr>
    <a:masterClrMapping/>
  </p:clrMapOvr>
  <p:transition/>
</p:sldLayout>
</file>

<file path=ppt/slideLayouts/slideLayout60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495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495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7"/>
          <p:cNvSpPr>
            <a:spLocks noGrp="1" noChangeArrowheads="1"/>
          </p:cNvSpPr>
          <p:nvPr>
            <p:ph type="dt" sz="half" idx="10"/>
          </p:nvPr>
        </p:nvSpPr>
        <p:spPr/>
        <p:txBody>
          <a:bodyPr/>
          <a:lstStyle>
            <a:lvl1pPr>
              <a:defRPr/>
            </a:lvl1pPr>
          </a:lstStyle>
          <a:p>
            <a:pPr>
              <a:defRPr/>
            </a:pPr>
            <a:endParaRPr lang="en-US"/>
          </a:p>
        </p:txBody>
      </p:sp>
      <p:sp>
        <p:nvSpPr>
          <p:cNvPr id="6" name="Rectangle 8"/>
          <p:cNvSpPr>
            <a:spLocks noGrp="1" noChangeArrowheads="1"/>
          </p:cNvSpPr>
          <p:nvPr>
            <p:ph type="ftr" sz="quarter" idx="11"/>
          </p:nvPr>
        </p:nvSpPr>
        <p:spPr/>
        <p:txBody>
          <a:bodyPr/>
          <a:lstStyle>
            <a:lvl1pPr>
              <a:defRPr/>
            </a:lvl1pPr>
          </a:lstStyle>
          <a:p>
            <a:pPr>
              <a:defRPr/>
            </a:pPr>
            <a:endParaRPr lang="en-US"/>
          </a:p>
        </p:txBody>
      </p:sp>
      <p:sp>
        <p:nvSpPr>
          <p:cNvPr id="7" name="Rectangle 9"/>
          <p:cNvSpPr>
            <a:spLocks noGrp="1" noChangeArrowheads="1"/>
          </p:cNvSpPr>
          <p:nvPr>
            <p:ph type="sldNum" sz="quarter" idx="12"/>
          </p:nvPr>
        </p:nvSpPr>
        <p:spPr/>
        <p:txBody>
          <a:bodyPr/>
          <a:lstStyle>
            <a:lvl1pPr>
              <a:defRPr/>
            </a:lvl1pPr>
          </a:lstStyle>
          <a:p>
            <a:pPr>
              <a:defRPr/>
            </a:pPr>
            <a:fld id="{54C87214-3A72-3E4B-9355-BD4B64029D96}" type="slidenum">
              <a:rPr lang="en-US"/>
              <a:pPr>
                <a:defRPr/>
              </a:pPr>
              <a:t>‹#›</a:t>
            </a:fld>
            <a:endParaRPr lang="en-US"/>
          </a:p>
        </p:txBody>
      </p:sp>
    </p:spTree>
    <p:extLst>
      <p:ext uri="{BB962C8B-B14F-4D97-AF65-F5344CB8AC3E}">
        <p14:creationId xmlns:p14="http://schemas.microsoft.com/office/powerpoint/2010/main" val="1511733309"/>
      </p:ext>
    </p:extLst>
  </p:cSld>
  <p:clrMapOvr>
    <a:masterClrMapping/>
  </p:clrMapOvr>
  <p:transition/>
</p:sldLayout>
</file>

<file path=ppt/slideLayouts/slideLayout60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7"/>
          <p:cNvSpPr>
            <a:spLocks noGrp="1" noChangeArrowheads="1"/>
          </p:cNvSpPr>
          <p:nvPr>
            <p:ph type="dt" sz="half" idx="10"/>
          </p:nvPr>
        </p:nvSpPr>
        <p:spPr/>
        <p:txBody>
          <a:bodyPr/>
          <a:lstStyle>
            <a:lvl1pPr>
              <a:defRPr/>
            </a:lvl1pPr>
          </a:lstStyle>
          <a:p>
            <a:pPr>
              <a:defRPr/>
            </a:pPr>
            <a:endParaRPr lang="en-US"/>
          </a:p>
        </p:txBody>
      </p:sp>
      <p:sp>
        <p:nvSpPr>
          <p:cNvPr id="8" name="Rectangle 8"/>
          <p:cNvSpPr>
            <a:spLocks noGrp="1" noChangeArrowheads="1"/>
          </p:cNvSpPr>
          <p:nvPr>
            <p:ph type="ftr" sz="quarter" idx="11"/>
          </p:nvPr>
        </p:nvSpPr>
        <p:spPr/>
        <p:txBody>
          <a:bodyPr/>
          <a:lstStyle>
            <a:lvl1pPr>
              <a:defRPr/>
            </a:lvl1pPr>
          </a:lstStyle>
          <a:p>
            <a:pPr>
              <a:defRPr/>
            </a:pPr>
            <a:endParaRPr lang="en-US"/>
          </a:p>
        </p:txBody>
      </p:sp>
      <p:sp>
        <p:nvSpPr>
          <p:cNvPr id="9" name="Rectangle 9"/>
          <p:cNvSpPr>
            <a:spLocks noGrp="1" noChangeArrowheads="1"/>
          </p:cNvSpPr>
          <p:nvPr>
            <p:ph type="sldNum" sz="quarter" idx="12"/>
          </p:nvPr>
        </p:nvSpPr>
        <p:spPr/>
        <p:txBody>
          <a:bodyPr/>
          <a:lstStyle>
            <a:lvl1pPr>
              <a:defRPr/>
            </a:lvl1pPr>
          </a:lstStyle>
          <a:p>
            <a:pPr>
              <a:defRPr/>
            </a:pPr>
            <a:fld id="{05824A04-08B3-3E40-9E6F-1495FF5DB6BF}" type="slidenum">
              <a:rPr lang="en-US"/>
              <a:pPr>
                <a:defRPr/>
              </a:pPr>
              <a:t>‹#›</a:t>
            </a:fld>
            <a:endParaRPr lang="en-US"/>
          </a:p>
        </p:txBody>
      </p:sp>
    </p:spTree>
    <p:extLst>
      <p:ext uri="{BB962C8B-B14F-4D97-AF65-F5344CB8AC3E}">
        <p14:creationId xmlns:p14="http://schemas.microsoft.com/office/powerpoint/2010/main" val="3931449579"/>
      </p:ext>
    </p:extLst>
  </p:cSld>
  <p:clrMapOvr>
    <a:masterClrMapping/>
  </p:clrMapOvr>
  <p:transition/>
</p:sldLayout>
</file>

<file path=ppt/slideLayouts/slideLayout60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7"/>
          <p:cNvSpPr>
            <a:spLocks noGrp="1" noChangeArrowheads="1"/>
          </p:cNvSpPr>
          <p:nvPr>
            <p:ph type="dt" sz="half" idx="10"/>
          </p:nvPr>
        </p:nvSpPr>
        <p:spPr/>
        <p:txBody>
          <a:bodyPr/>
          <a:lstStyle>
            <a:lvl1pPr>
              <a:defRPr/>
            </a:lvl1pPr>
          </a:lstStyle>
          <a:p>
            <a:pPr>
              <a:defRPr/>
            </a:pPr>
            <a:endParaRPr lang="en-US"/>
          </a:p>
        </p:txBody>
      </p:sp>
      <p:sp>
        <p:nvSpPr>
          <p:cNvPr id="4" name="Rectangle 8"/>
          <p:cNvSpPr>
            <a:spLocks noGrp="1" noChangeArrowheads="1"/>
          </p:cNvSpPr>
          <p:nvPr>
            <p:ph type="ftr" sz="quarter" idx="11"/>
          </p:nvPr>
        </p:nvSpPr>
        <p:spPr/>
        <p:txBody>
          <a:bodyPr/>
          <a:lstStyle>
            <a:lvl1pPr>
              <a:defRPr/>
            </a:lvl1pPr>
          </a:lstStyle>
          <a:p>
            <a:pPr>
              <a:defRPr/>
            </a:pPr>
            <a:endParaRPr lang="en-US"/>
          </a:p>
        </p:txBody>
      </p:sp>
      <p:sp>
        <p:nvSpPr>
          <p:cNvPr id="5" name="Rectangle 9"/>
          <p:cNvSpPr>
            <a:spLocks noGrp="1" noChangeArrowheads="1"/>
          </p:cNvSpPr>
          <p:nvPr>
            <p:ph type="sldNum" sz="quarter" idx="12"/>
          </p:nvPr>
        </p:nvSpPr>
        <p:spPr/>
        <p:txBody>
          <a:bodyPr/>
          <a:lstStyle>
            <a:lvl1pPr>
              <a:defRPr/>
            </a:lvl1pPr>
          </a:lstStyle>
          <a:p>
            <a:pPr>
              <a:defRPr/>
            </a:pPr>
            <a:fld id="{DD39EB2F-99C7-2F43-ADAE-B8AEE936CAF7}" type="slidenum">
              <a:rPr lang="en-US"/>
              <a:pPr>
                <a:defRPr/>
              </a:pPr>
              <a:t>‹#›</a:t>
            </a:fld>
            <a:endParaRPr lang="en-US"/>
          </a:p>
        </p:txBody>
      </p:sp>
    </p:spTree>
    <p:extLst>
      <p:ext uri="{BB962C8B-B14F-4D97-AF65-F5344CB8AC3E}">
        <p14:creationId xmlns:p14="http://schemas.microsoft.com/office/powerpoint/2010/main" val="1697128736"/>
      </p:ext>
    </p:extLst>
  </p:cSld>
  <p:clrMapOvr>
    <a:masterClrMapping/>
  </p:clrMapOvr>
  <p:transition/>
</p:sldLayout>
</file>

<file path=ppt/slideLayouts/slideLayout60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7"/>
          <p:cNvSpPr>
            <a:spLocks noGrp="1" noChangeArrowheads="1"/>
          </p:cNvSpPr>
          <p:nvPr>
            <p:ph type="dt" sz="half" idx="10"/>
          </p:nvPr>
        </p:nvSpPr>
        <p:spPr/>
        <p:txBody>
          <a:bodyPr/>
          <a:lstStyle>
            <a:lvl1pPr>
              <a:defRPr/>
            </a:lvl1pPr>
          </a:lstStyle>
          <a:p>
            <a:pPr>
              <a:defRPr/>
            </a:pPr>
            <a:endParaRPr lang="en-US"/>
          </a:p>
        </p:txBody>
      </p:sp>
      <p:sp>
        <p:nvSpPr>
          <p:cNvPr id="3" name="Rectangle 8"/>
          <p:cNvSpPr>
            <a:spLocks noGrp="1" noChangeArrowheads="1"/>
          </p:cNvSpPr>
          <p:nvPr>
            <p:ph type="ftr" sz="quarter" idx="11"/>
          </p:nvPr>
        </p:nvSpPr>
        <p:spPr/>
        <p:txBody>
          <a:bodyPr/>
          <a:lstStyle>
            <a:lvl1pPr>
              <a:defRPr/>
            </a:lvl1pPr>
          </a:lstStyle>
          <a:p>
            <a:pPr>
              <a:defRPr/>
            </a:pPr>
            <a:endParaRPr lang="en-US"/>
          </a:p>
        </p:txBody>
      </p:sp>
      <p:sp>
        <p:nvSpPr>
          <p:cNvPr id="4" name="Rectangle 9"/>
          <p:cNvSpPr>
            <a:spLocks noGrp="1" noChangeArrowheads="1"/>
          </p:cNvSpPr>
          <p:nvPr>
            <p:ph type="sldNum" sz="quarter" idx="12"/>
          </p:nvPr>
        </p:nvSpPr>
        <p:spPr/>
        <p:txBody>
          <a:bodyPr/>
          <a:lstStyle>
            <a:lvl1pPr>
              <a:defRPr/>
            </a:lvl1pPr>
          </a:lstStyle>
          <a:p>
            <a:pPr>
              <a:defRPr/>
            </a:pPr>
            <a:fld id="{E2B92BDC-49AA-974A-82F5-33C1E12D3D34}" type="slidenum">
              <a:rPr lang="en-US"/>
              <a:pPr>
                <a:defRPr/>
              </a:pPr>
              <a:t>‹#›</a:t>
            </a:fld>
            <a:endParaRPr lang="en-US"/>
          </a:p>
        </p:txBody>
      </p:sp>
    </p:spTree>
    <p:extLst>
      <p:ext uri="{BB962C8B-B14F-4D97-AF65-F5344CB8AC3E}">
        <p14:creationId xmlns:p14="http://schemas.microsoft.com/office/powerpoint/2010/main" val="990253600"/>
      </p:ext>
    </p:extLst>
  </p:cSld>
  <p:clrMapOvr>
    <a:masterClrMapping/>
  </p:clrMapOvr>
  <p:transition/>
</p:sldLayout>
</file>

<file path=ppt/slideLayouts/slideLayout60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7"/>
          <p:cNvSpPr>
            <a:spLocks noGrp="1" noChangeArrowheads="1"/>
          </p:cNvSpPr>
          <p:nvPr>
            <p:ph type="dt" sz="half" idx="10"/>
          </p:nvPr>
        </p:nvSpPr>
        <p:spPr/>
        <p:txBody>
          <a:bodyPr/>
          <a:lstStyle>
            <a:lvl1pPr>
              <a:defRPr/>
            </a:lvl1pPr>
          </a:lstStyle>
          <a:p>
            <a:pPr>
              <a:defRPr/>
            </a:pPr>
            <a:endParaRPr lang="en-US"/>
          </a:p>
        </p:txBody>
      </p:sp>
      <p:sp>
        <p:nvSpPr>
          <p:cNvPr id="6" name="Rectangle 8"/>
          <p:cNvSpPr>
            <a:spLocks noGrp="1" noChangeArrowheads="1"/>
          </p:cNvSpPr>
          <p:nvPr>
            <p:ph type="ftr" sz="quarter" idx="11"/>
          </p:nvPr>
        </p:nvSpPr>
        <p:spPr/>
        <p:txBody>
          <a:bodyPr/>
          <a:lstStyle>
            <a:lvl1pPr>
              <a:defRPr/>
            </a:lvl1pPr>
          </a:lstStyle>
          <a:p>
            <a:pPr>
              <a:defRPr/>
            </a:pPr>
            <a:endParaRPr lang="en-US"/>
          </a:p>
        </p:txBody>
      </p:sp>
      <p:sp>
        <p:nvSpPr>
          <p:cNvPr id="7" name="Rectangle 9"/>
          <p:cNvSpPr>
            <a:spLocks noGrp="1" noChangeArrowheads="1"/>
          </p:cNvSpPr>
          <p:nvPr>
            <p:ph type="sldNum" sz="quarter" idx="12"/>
          </p:nvPr>
        </p:nvSpPr>
        <p:spPr/>
        <p:txBody>
          <a:bodyPr/>
          <a:lstStyle>
            <a:lvl1pPr>
              <a:defRPr/>
            </a:lvl1pPr>
          </a:lstStyle>
          <a:p>
            <a:pPr>
              <a:defRPr/>
            </a:pPr>
            <a:fld id="{9A210738-B92A-7E40-B210-50BDE6755831}" type="slidenum">
              <a:rPr lang="en-US"/>
              <a:pPr>
                <a:defRPr/>
              </a:pPr>
              <a:t>‹#›</a:t>
            </a:fld>
            <a:endParaRPr lang="en-US"/>
          </a:p>
        </p:txBody>
      </p:sp>
    </p:spTree>
    <p:extLst>
      <p:ext uri="{BB962C8B-B14F-4D97-AF65-F5344CB8AC3E}">
        <p14:creationId xmlns:p14="http://schemas.microsoft.com/office/powerpoint/2010/main" val="3020201636"/>
      </p:ext>
    </p:extLst>
  </p:cSld>
  <p:clrMapOvr>
    <a:masterClrMapping/>
  </p:clrMapOvr>
  <p:transition/>
</p:sldLayout>
</file>

<file path=ppt/slideLayouts/slideLayout60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7"/>
          <p:cNvSpPr>
            <a:spLocks noGrp="1" noChangeArrowheads="1"/>
          </p:cNvSpPr>
          <p:nvPr>
            <p:ph type="dt" sz="half" idx="10"/>
          </p:nvPr>
        </p:nvSpPr>
        <p:spPr/>
        <p:txBody>
          <a:bodyPr/>
          <a:lstStyle>
            <a:lvl1pPr>
              <a:defRPr/>
            </a:lvl1pPr>
          </a:lstStyle>
          <a:p>
            <a:pPr>
              <a:defRPr/>
            </a:pPr>
            <a:endParaRPr lang="en-US"/>
          </a:p>
        </p:txBody>
      </p:sp>
      <p:sp>
        <p:nvSpPr>
          <p:cNvPr id="6" name="Rectangle 8"/>
          <p:cNvSpPr>
            <a:spLocks noGrp="1" noChangeArrowheads="1"/>
          </p:cNvSpPr>
          <p:nvPr>
            <p:ph type="ftr" sz="quarter" idx="11"/>
          </p:nvPr>
        </p:nvSpPr>
        <p:spPr/>
        <p:txBody>
          <a:bodyPr/>
          <a:lstStyle>
            <a:lvl1pPr>
              <a:defRPr/>
            </a:lvl1pPr>
          </a:lstStyle>
          <a:p>
            <a:pPr>
              <a:defRPr/>
            </a:pPr>
            <a:endParaRPr lang="en-US"/>
          </a:p>
        </p:txBody>
      </p:sp>
      <p:sp>
        <p:nvSpPr>
          <p:cNvPr id="7" name="Rectangle 9"/>
          <p:cNvSpPr>
            <a:spLocks noGrp="1" noChangeArrowheads="1"/>
          </p:cNvSpPr>
          <p:nvPr>
            <p:ph type="sldNum" sz="quarter" idx="12"/>
          </p:nvPr>
        </p:nvSpPr>
        <p:spPr/>
        <p:txBody>
          <a:bodyPr/>
          <a:lstStyle>
            <a:lvl1pPr>
              <a:defRPr/>
            </a:lvl1pPr>
          </a:lstStyle>
          <a:p>
            <a:pPr>
              <a:defRPr/>
            </a:pPr>
            <a:fld id="{5572EDCF-7C79-C147-970F-9F9BBCA2FD37}" type="slidenum">
              <a:rPr lang="en-US"/>
              <a:pPr>
                <a:defRPr/>
              </a:pPr>
              <a:t>‹#›</a:t>
            </a:fld>
            <a:endParaRPr lang="en-US"/>
          </a:p>
        </p:txBody>
      </p:sp>
    </p:spTree>
    <p:extLst>
      <p:ext uri="{BB962C8B-B14F-4D97-AF65-F5344CB8AC3E}">
        <p14:creationId xmlns:p14="http://schemas.microsoft.com/office/powerpoint/2010/main" val="3674524861"/>
      </p:ext>
    </p:extLst>
  </p:cSld>
  <p:clrMapOvr>
    <a:masterClrMapping/>
  </p:clrMapOvr>
  <p:transition/>
</p:sldLayout>
</file>

<file path=ppt/slideLayouts/slideLayout60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7"/>
          <p:cNvSpPr>
            <a:spLocks noGrp="1" noChangeArrowheads="1"/>
          </p:cNvSpPr>
          <p:nvPr>
            <p:ph type="dt" sz="half" idx="10"/>
          </p:nvPr>
        </p:nvSpPr>
        <p:spPr/>
        <p:txBody>
          <a:bodyPr/>
          <a:lstStyle>
            <a:lvl1pPr>
              <a:defRPr/>
            </a:lvl1pPr>
          </a:lstStyle>
          <a:p>
            <a:pPr>
              <a:defRPr/>
            </a:pPr>
            <a:endParaRPr lang="en-US"/>
          </a:p>
        </p:txBody>
      </p:sp>
      <p:sp>
        <p:nvSpPr>
          <p:cNvPr id="5" name="Rectangle 8"/>
          <p:cNvSpPr>
            <a:spLocks noGrp="1" noChangeArrowheads="1"/>
          </p:cNvSpPr>
          <p:nvPr>
            <p:ph type="ftr" sz="quarter" idx="11"/>
          </p:nvPr>
        </p:nvSpPr>
        <p:spPr/>
        <p:txBody>
          <a:bodyPr/>
          <a:lstStyle>
            <a:lvl1pPr>
              <a:defRPr/>
            </a:lvl1pPr>
          </a:lstStyle>
          <a:p>
            <a:pPr>
              <a:defRPr/>
            </a:pPr>
            <a:endParaRPr lang="en-US"/>
          </a:p>
        </p:txBody>
      </p:sp>
      <p:sp>
        <p:nvSpPr>
          <p:cNvPr id="6" name="Rectangle 9"/>
          <p:cNvSpPr>
            <a:spLocks noGrp="1" noChangeArrowheads="1"/>
          </p:cNvSpPr>
          <p:nvPr>
            <p:ph type="sldNum" sz="quarter" idx="12"/>
          </p:nvPr>
        </p:nvSpPr>
        <p:spPr/>
        <p:txBody>
          <a:bodyPr/>
          <a:lstStyle>
            <a:lvl1pPr>
              <a:defRPr/>
            </a:lvl1pPr>
          </a:lstStyle>
          <a:p>
            <a:pPr>
              <a:defRPr/>
            </a:pPr>
            <a:fld id="{62C74251-C330-0F43-B02B-CB9935707337}" type="slidenum">
              <a:rPr lang="en-US"/>
              <a:pPr>
                <a:defRPr/>
              </a:pPr>
              <a:t>‹#›</a:t>
            </a:fld>
            <a:endParaRPr lang="en-US"/>
          </a:p>
        </p:txBody>
      </p:sp>
    </p:spTree>
    <p:extLst>
      <p:ext uri="{BB962C8B-B14F-4D97-AF65-F5344CB8AC3E}">
        <p14:creationId xmlns:p14="http://schemas.microsoft.com/office/powerpoint/2010/main" val="119402478"/>
      </p:ext>
    </p:extLst>
  </p:cSld>
  <p:clrMapOvr>
    <a:masterClrMapping/>
  </p:clrMapOvr>
  <p:transition/>
</p:sldLayout>
</file>

<file path=ppt/slideLayouts/slideLayout60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2136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2136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7"/>
          <p:cNvSpPr>
            <a:spLocks noGrp="1" noChangeArrowheads="1"/>
          </p:cNvSpPr>
          <p:nvPr>
            <p:ph type="dt" sz="half" idx="10"/>
          </p:nvPr>
        </p:nvSpPr>
        <p:spPr/>
        <p:txBody>
          <a:bodyPr/>
          <a:lstStyle>
            <a:lvl1pPr>
              <a:defRPr/>
            </a:lvl1pPr>
          </a:lstStyle>
          <a:p>
            <a:pPr>
              <a:defRPr/>
            </a:pPr>
            <a:endParaRPr lang="en-US"/>
          </a:p>
        </p:txBody>
      </p:sp>
      <p:sp>
        <p:nvSpPr>
          <p:cNvPr id="5" name="Rectangle 8"/>
          <p:cNvSpPr>
            <a:spLocks noGrp="1" noChangeArrowheads="1"/>
          </p:cNvSpPr>
          <p:nvPr>
            <p:ph type="ftr" sz="quarter" idx="11"/>
          </p:nvPr>
        </p:nvSpPr>
        <p:spPr/>
        <p:txBody>
          <a:bodyPr/>
          <a:lstStyle>
            <a:lvl1pPr>
              <a:defRPr/>
            </a:lvl1pPr>
          </a:lstStyle>
          <a:p>
            <a:pPr>
              <a:defRPr/>
            </a:pPr>
            <a:endParaRPr lang="en-US"/>
          </a:p>
        </p:txBody>
      </p:sp>
      <p:sp>
        <p:nvSpPr>
          <p:cNvPr id="6" name="Rectangle 9"/>
          <p:cNvSpPr>
            <a:spLocks noGrp="1" noChangeArrowheads="1"/>
          </p:cNvSpPr>
          <p:nvPr>
            <p:ph type="sldNum" sz="quarter" idx="12"/>
          </p:nvPr>
        </p:nvSpPr>
        <p:spPr/>
        <p:txBody>
          <a:bodyPr/>
          <a:lstStyle>
            <a:lvl1pPr>
              <a:defRPr/>
            </a:lvl1pPr>
          </a:lstStyle>
          <a:p>
            <a:pPr>
              <a:defRPr/>
            </a:pPr>
            <a:fld id="{0DC0E71E-6260-3F4C-8E03-C990B17D47B2}" type="slidenum">
              <a:rPr lang="en-US"/>
              <a:pPr>
                <a:defRPr/>
              </a:pPr>
              <a:t>‹#›</a:t>
            </a:fld>
            <a:endParaRPr lang="en-US"/>
          </a:p>
        </p:txBody>
      </p:sp>
    </p:spTree>
    <p:extLst>
      <p:ext uri="{BB962C8B-B14F-4D97-AF65-F5344CB8AC3E}">
        <p14:creationId xmlns:p14="http://schemas.microsoft.com/office/powerpoint/2010/main" val="2933134736"/>
      </p:ext>
    </p:extLst>
  </p:cSld>
  <p:clrMapOvr>
    <a:masterClrMapping/>
  </p:clrMapOvr>
  <p:transition/>
</p:sldLayout>
</file>

<file path=ppt/slideLayouts/slideLayout609.xml><?xml version="1.0" encoding="utf-8"?>
<p:sldLayout xmlns:a="http://schemas.openxmlformats.org/drawingml/2006/main" xmlns:r="http://schemas.openxmlformats.org/officeDocument/2006/relationships" xmlns:p="http://schemas.openxmlformats.org/presentationml/2006/main" type="txAndClipArt" preserve="1">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495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lipArt Placeholder 3"/>
          <p:cNvSpPr>
            <a:spLocks noGrp="1"/>
          </p:cNvSpPr>
          <p:nvPr>
            <p:ph type="clipArt" sz="half" idx="2"/>
          </p:nvPr>
        </p:nvSpPr>
        <p:spPr>
          <a:xfrm>
            <a:off x="4648200" y="1600200"/>
            <a:ext cx="4038600" cy="4495800"/>
          </a:xfrm>
        </p:spPr>
        <p:txBody>
          <a:bodyPr/>
          <a:lstStyle/>
          <a:p>
            <a:pPr lvl="0"/>
            <a:endParaRPr lang="en-US" noProof="0"/>
          </a:p>
        </p:txBody>
      </p:sp>
      <p:sp>
        <p:nvSpPr>
          <p:cNvPr id="5" name="Rectangle 7"/>
          <p:cNvSpPr>
            <a:spLocks noGrp="1" noChangeArrowheads="1"/>
          </p:cNvSpPr>
          <p:nvPr>
            <p:ph type="dt" sz="half" idx="10"/>
          </p:nvPr>
        </p:nvSpPr>
        <p:spPr/>
        <p:txBody>
          <a:bodyPr/>
          <a:lstStyle>
            <a:lvl1pPr>
              <a:defRPr/>
            </a:lvl1pPr>
          </a:lstStyle>
          <a:p>
            <a:pPr>
              <a:defRPr/>
            </a:pPr>
            <a:endParaRPr lang="en-US"/>
          </a:p>
        </p:txBody>
      </p:sp>
      <p:sp>
        <p:nvSpPr>
          <p:cNvPr id="6" name="Rectangle 8"/>
          <p:cNvSpPr>
            <a:spLocks noGrp="1" noChangeArrowheads="1"/>
          </p:cNvSpPr>
          <p:nvPr>
            <p:ph type="ftr" sz="quarter" idx="11"/>
          </p:nvPr>
        </p:nvSpPr>
        <p:spPr/>
        <p:txBody>
          <a:bodyPr/>
          <a:lstStyle>
            <a:lvl1pPr>
              <a:defRPr/>
            </a:lvl1pPr>
          </a:lstStyle>
          <a:p>
            <a:pPr>
              <a:defRPr/>
            </a:pPr>
            <a:endParaRPr lang="en-US"/>
          </a:p>
        </p:txBody>
      </p:sp>
      <p:sp>
        <p:nvSpPr>
          <p:cNvPr id="7" name="Rectangle 9"/>
          <p:cNvSpPr>
            <a:spLocks noGrp="1" noChangeArrowheads="1"/>
          </p:cNvSpPr>
          <p:nvPr>
            <p:ph type="sldNum" sz="quarter" idx="12"/>
          </p:nvPr>
        </p:nvSpPr>
        <p:spPr/>
        <p:txBody>
          <a:bodyPr/>
          <a:lstStyle>
            <a:lvl1pPr>
              <a:defRPr/>
            </a:lvl1pPr>
          </a:lstStyle>
          <a:p>
            <a:pPr>
              <a:defRPr/>
            </a:pPr>
            <a:fld id="{42E6C2D9-7865-244C-9575-3F7B7B752E39}" type="slidenum">
              <a:rPr lang="en-US"/>
              <a:pPr>
                <a:defRPr/>
              </a:pPr>
              <a:t>‹#›</a:t>
            </a:fld>
            <a:endParaRPr lang="en-US"/>
          </a:p>
        </p:txBody>
      </p:sp>
    </p:spTree>
    <p:extLst>
      <p:ext uri="{BB962C8B-B14F-4D97-AF65-F5344CB8AC3E}">
        <p14:creationId xmlns:p14="http://schemas.microsoft.com/office/powerpoint/2010/main" val="109049383"/>
      </p:ext>
    </p:extLst>
  </p:cSld>
  <p:clrMapOvr>
    <a:masterClrMapping/>
  </p:clrMapOvr>
  <p:transition/>
</p:sldLayout>
</file>

<file path=ppt/slideLayouts/slideLayout6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2"/>
          <p:cNvSpPr>
            <a:spLocks noGrp="1" noChangeArrowheads="1"/>
          </p:cNvSpPr>
          <p:nvPr>
            <p:ph type="dt" sz="half" idx="10"/>
          </p:nvPr>
        </p:nvSpPr>
        <p:spPr/>
        <p:txBody>
          <a:bodyPr/>
          <a:lstStyle>
            <a:lvl1pPr>
              <a:defRPr/>
            </a:lvl1pPr>
          </a:lstStyle>
          <a:p>
            <a:pPr>
              <a:defRPr/>
            </a:pPr>
            <a:endParaRPr lang="en-US"/>
          </a:p>
        </p:txBody>
      </p:sp>
      <p:sp>
        <p:nvSpPr>
          <p:cNvPr id="4" name="Rectangle 13"/>
          <p:cNvSpPr>
            <a:spLocks noGrp="1" noChangeArrowheads="1"/>
          </p:cNvSpPr>
          <p:nvPr>
            <p:ph type="ftr" sz="quarter" idx="11"/>
          </p:nvPr>
        </p:nvSpPr>
        <p:spPr/>
        <p:txBody>
          <a:bodyPr/>
          <a:lstStyle>
            <a:lvl1pPr>
              <a:defRPr/>
            </a:lvl1pPr>
          </a:lstStyle>
          <a:p>
            <a:pPr>
              <a:defRPr/>
            </a:pPr>
            <a:endParaRPr lang="en-US"/>
          </a:p>
        </p:txBody>
      </p:sp>
      <p:sp>
        <p:nvSpPr>
          <p:cNvPr id="5"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2E524601-B81A-284C-8D49-5BB266B52D21}" type="slidenum">
              <a:rPr lang="en-US"/>
              <a:pPr>
                <a:defRPr/>
              </a:pPr>
              <a:t>‹#›</a:t>
            </a:fld>
            <a:endParaRPr lang="en-US"/>
          </a:p>
        </p:txBody>
      </p:sp>
    </p:spTree>
    <p:extLst>
      <p:ext uri="{BB962C8B-B14F-4D97-AF65-F5344CB8AC3E}">
        <p14:creationId xmlns:p14="http://schemas.microsoft.com/office/powerpoint/2010/main" val="3352215715"/>
      </p:ext>
    </p:extLst>
  </p:cSld>
  <p:clrMapOvr>
    <a:masterClrMapping/>
  </p:clrMapOvr>
  <p:transition/>
</p:sldLayout>
</file>

<file path=ppt/slideLayouts/slideLayout6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2"/>
          <p:cNvSpPr>
            <a:spLocks noGrp="1" noChangeArrowheads="1"/>
          </p:cNvSpPr>
          <p:nvPr>
            <p:ph type="dt" sz="half" idx="10"/>
          </p:nvPr>
        </p:nvSpPr>
        <p:spPr/>
        <p:txBody>
          <a:bodyPr/>
          <a:lstStyle>
            <a:lvl1pPr>
              <a:defRPr/>
            </a:lvl1pPr>
          </a:lstStyle>
          <a:p>
            <a:pPr>
              <a:defRPr/>
            </a:pPr>
            <a:endParaRPr lang="en-US"/>
          </a:p>
        </p:txBody>
      </p:sp>
      <p:sp>
        <p:nvSpPr>
          <p:cNvPr id="3" name="Rectangle 13"/>
          <p:cNvSpPr>
            <a:spLocks noGrp="1" noChangeArrowheads="1"/>
          </p:cNvSpPr>
          <p:nvPr>
            <p:ph type="ftr" sz="quarter" idx="11"/>
          </p:nvPr>
        </p:nvSpPr>
        <p:spPr/>
        <p:txBody>
          <a:bodyPr/>
          <a:lstStyle>
            <a:lvl1pPr>
              <a:defRPr/>
            </a:lvl1pPr>
          </a:lstStyle>
          <a:p>
            <a:pPr>
              <a:defRPr/>
            </a:pPr>
            <a:endParaRPr lang="en-US"/>
          </a:p>
        </p:txBody>
      </p:sp>
      <p:sp>
        <p:nvSpPr>
          <p:cNvPr id="4"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ABB98C5F-39FA-514F-B41D-4A35F65A936B}" type="slidenum">
              <a:rPr lang="en-US"/>
              <a:pPr>
                <a:defRPr/>
              </a:pPr>
              <a:t>‹#›</a:t>
            </a:fld>
            <a:endParaRPr lang="en-US"/>
          </a:p>
        </p:txBody>
      </p:sp>
    </p:spTree>
    <p:extLst>
      <p:ext uri="{BB962C8B-B14F-4D97-AF65-F5344CB8AC3E}">
        <p14:creationId xmlns:p14="http://schemas.microsoft.com/office/powerpoint/2010/main" val="3818596707"/>
      </p:ext>
    </p:extLst>
  </p:cSld>
  <p:clrMapOvr>
    <a:masterClrMapping/>
  </p:clrMapOvr>
  <p:transition/>
</p:sldLayout>
</file>

<file path=ppt/slideLayouts/slideLayout6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5"/>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3"/>
            <a:ext cx="3008313" cy="4691063"/>
          </a:xfrm>
        </p:spPr>
        <p:txBody>
          <a:bodyPr/>
          <a:lstStyle>
            <a:lvl1pPr marL="0" indent="0">
              <a:buNone/>
              <a:defRPr sz="1400"/>
            </a:lvl1pPr>
            <a:lvl2pPr marL="457150" indent="0">
              <a:buNone/>
              <a:defRPr sz="1200"/>
            </a:lvl2pPr>
            <a:lvl3pPr marL="914300" indent="0">
              <a:buNone/>
              <a:defRPr sz="1000"/>
            </a:lvl3pPr>
            <a:lvl4pPr marL="1371450" indent="0">
              <a:buNone/>
              <a:defRPr sz="900"/>
            </a:lvl4pPr>
            <a:lvl5pPr marL="1828600" indent="0">
              <a:buNone/>
              <a:defRPr sz="900"/>
            </a:lvl5pPr>
            <a:lvl6pPr marL="2285750" indent="0">
              <a:buNone/>
              <a:defRPr sz="900"/>
            </a:lvl6pPr>
            <a:lvl7pPr marL="2742899" indent="0">
              <a:buNone/>
              <a:defRPr sz="900"/>
            </a:lvl7pPr>
            <a:lvl8pPr marL="3200047" indent="0">
              <a:buNone/>
              <a:defRPr sz="900"/>
            </a:lvl8pPr>
            <a:lvl9pPr marL="3657199" indent="0">
              <a:buNone/>
              <a:defRPr sz="900"/>
            </a:lvl9pPr>
          </a:lstStyle>
          <a:p>
            <a:pPr lvl="0"/>
            <a:r>
              <a:rPr lang="en-US"/>
              <a:t>Click to edit Master text styles</a:t>
            </a:r>
          </a:p>
        </p:txBody>
      </p:sp>
      <p:sp>
        <p:nvSpPr>
          <p:cNvPr id="5" name="Rectangle 12"/>
          <p:cNvSpPr>
            <a:spLocks noGrp="1" noChangeArrowheads="1"/>
          </p:cNvSpPr>
          <p:nvPr>
            <p:ph type="dt" sz="half" idx="10"/>
          </p:nvPr>
        </p:nvSpPr>
        <p:spPr/>
        <p:txBody>
          <a:bodyPr/>
          <a:lstStyle>
            <a:lvl1pPr>
              <a:defRPr/>
            </a:lvl1pPr>
          </a:lstStyle>
          <a:p>
            <a:pPr>
              <a:defRPr/>
            </a:pPr>
            <a:endParaRPr lang="en-US"/>
          </a:p>
        </p:txBody>
      </p:sp>
      <p:sp>
        <p:nvSpPr>
          <p:cNvPr id="6" name="Rectangle 13"/>
          <p:cNvSpPr>
            <a:spLocks noGrp="1" noChangeArrowheads="1"/>
          </p:cNvSpPr>
          <p:nvPr>
            <p:ph type="ftr" sz="quarter" idx="11"/>
          </p:nvPr>
        </p:nvSpPr>
        <p:spPr/>
        <p:txBody>
          <a:bodyPr/>
          <a:lstStyle>
            <a:lvl1pPr>
              <a:defRPr/>
            </a:lvl1pPr>
          </a:lstStyle>
          <a:p>
            <a:pPr>
              <a:defRPr/>
            </a:pPr>
            <a:endParaRPr lang="en-US"/>
          </a:p>
        </p:txBody>
      </p:sp>
      <p:sp>
        <p:nvSpPr>
          <p:cNvPr id="7"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AF9746B7-792A-3A44-ADFA-C933FA439A6B}" type="slidenum">
              <a:rPr lang="en-US"/>
              <a:pPr>
                <a:defRPr/>
              </a:pPr>
              <a:t>‹#›</a:t>
            </a:fld>
            <a:endParaRPr lang="en-US"/>
          </a:p>
        </p:txBody>
      </p:sp>
    </p:spTree>
    <p:extLst>
      <p:ext uri="{BB962C8B-B14F-4D97-AF65-F5344CB8AC3E}">
        <p14:creationId xmlns:p14="http://schemas.microsoft.com/office/powerpoint/2010/main" val="1482516738"/>
      </p:ext>
    </p:extLst>
  </p:cSld>
  <p:clrMapOvr>
    <a:masterClrMapping/>
  </p:clrMapOvr>
  <p:transition/>
</p:sldLayout>
</file>

<file path=ppt/slideLayouts/slideLayout6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150" indent="0">
              <a:buNone/>
              <a:defRPr sz="2800"/>
            </a:lvl2pPr>
            <a:lvl3pPr marL="914300" indent="0">
              <a:buNone/>
              <a:defRPr sz="2400"/>
            </a:lvl3pPr>
            <a:lvl4pPr marL="1371450" indent="0">
              <a:buNone/>
              <a:defRPr sz="2000"/>
            </a:lvl4pPr>
            <a:lvl5pPr marL="1828600" indent="0">
              <a:buNone/>
              <a:defRPr sz="2000"/>
            </a:lvl5pPr>
            <a:lvl6pPr marL="2285750" indent="0">
              <a:buNone/>
              <a:defRPr sz="2000"/>
            </a:lvl6pPr>
            <a:lvl7pPr marL="2742899" indent="0">
              <a:buNone/>
              <a:defRPr sz="2000"/>
            </a:lvl7pPr>
            <a:lvl8pPr marL="3200047" indent="0">
              <a:buNone/>
              <a:defRPr sz="2000"/>
            </a:lvl8pPr>
            <a:lvl9pPr marL="3657199"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150" indent="0">
              <a:buNone/>
              <a:defRPr sz="1200"/>
            </a:lvl2pPr>
            <a:lvl3pPr marL="914300" indent="0">
              <a:buNone/>
              <a:defRPr sz="1000"/>
            </a:lvl3pPr>
            <a:lvl4pPr marL="1371450" indent="0">
              <a:buNone/>
              <a:defRPr sz="900"/>
            </a:lvl4pPr>
            <a:lvl5pPr marL="1828600" indent="0">
              <a:buNone/>
              <a:defRPr sz="900"/>
            </a:lvl5pPr>
            <a:lvl6pPr marL="2285750" indent="0">
              <a:buNone/>
              <a:defRPr sz="900"/>
            </a:lvl6pPr>
            <a:lvl7pPr marL="2742899" indent="0">
              <a:buNone/>
              <a:defRPr sz="900"/>
            </a:lvl7pPr>
            <a:lvl8pPr marL="3200047" indent="0">
              <a:buNone/>
              <a:defRPr sz="900"/>
            </a:lvl8pPr>
            <a:lvl9pPr marL="3657199" indent="0">
              <a:buNone/>
              <a:defRPr sz="900"/>
            </a:lvl9pPr>
          </a:lstStyle>
          <a:p>
            <a:pPr lvl="0"/>
            <a:r>
              <a:rPr lang="en-US"/>
              <a:t>Click to edit Master text styles</a:t>
            </a:r>
          </a:p>
        </p:txBody>
      </p:sp>
      <p:sp>
        <p:nvSpPr>
          <p:cNvPr id="5" name="Rectangle 12"/>
          <p:cNvSpPr>
            <a:spLocks noGrp="1" noChangeArrowheads="1"/>
          </p:cNvSpPr>
          <p:nvPr>
            <p:ph type="dt" sz="half" idx="10"/>
          </p:nvPr>
        </p:nvSpPr>
        <p:spPr/>
        <p:txBody>
          <a:bodyPr/>
          <a:lstStyle>
            <a:lvl1pPr>
              <a:defRPr/>
            </a:lvl1pPr>
          </a:lstStyle>
          <a:p>
            <a:pPr>
              <a:defRPr/>
            </a:pPr>
            <a:endParaRPr lang="en-US"/>
          </a:p>
        </p:txBody>
      </p:sp>
      <p:sp>
        <p:nvSpPr>
          <p:cNvPr id="6" name="Rectangle 13"/>
          <p:cNvSpPr>
            <a:spLocks noGrp="1" noChangeArrowheads="1"/>
          </p:cNvSpPr>
          <p:nvPr>
            <p:ph type="ftr" sz="quarter" idx="11"/>
          </p:nvPr>
        </p:nvSpPr>
        <p:spPr/>
        <p:txBody>
          <a:bodyPr/>
          <a:lstStyle>
            <a:lvl1pPr>
              <a:defRPr/>
            </a:lvl1pPr>
          </a:lstStyle>
          <a:p>
            <a:pPr>
              <a:defRPr/>
            </a:pPr>
            <a:endParaRPr lang="en-US"/>
          </a:p>
        </p:txBody>
      </p:sp>
      <p:sp>
        <p:nvSpPr>
          <p:cNvPr id="7"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8D9DDC62-B8DE-0640-BF2B-4B0C5C7B442B}" type="slidenum">
              <a:rPr lang="en-US"/>
              <a:pPr>
                <a:defRPr/>
              </a:pPr>
              <a:t>‹#›</a:t>
            </a:fld>
            <a:endParaRPr lang="en-US"/>
          </a:p>
        </p:txBody>
      </p:sp>
    </p:spTree>
    <p:extLst>
      <p:ext uri="{BB962C8B-B14F-4D97-AF65-F5344CB8AC3E}">
        <p14:creationId xmlns:p14="http://schemas.microsoft.com/office/powerpoint/2010/main" val="2435459267"/>
      </p:ext>
    </p:extLst>
  </p:cSld>
  <p:clrMapOvr>
    <a:masterClrMapping/>
  </p:clrMapOvr>
  <p:transition/>
</p:sldLayout>
</file>

<file path=ppt/slideLayouts/slideLayout6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2"/>
          <p:cNvSpPr>
            <a:spLocks noGrp="1" noChangeArrowheads="1"/>
          </p:cNvSpPr>
          <p:nvPr>
            <p:ph type="dt" sz="half" idx="10"/>
          </p:nvPr>
        </p:nvSpPr>
        <p:spPr/>
        <p:txBody>
          <a:bodyPr/>
          <a:lstStyle>
            <a:lvl1pPr>
              <a:defRPr/>
            </a:lvl1pPr>
          </a:lstStyle>
          <a:p>
            <a:pPr>
              <a:defRPr/>
            </a:pPr>
            <a:endParaRPr lang="en-US"/>
          </a:p>
        </p:txBody>
      </p:sp>
      <p:sp>
        <p:nvSpPr>
          <p:cNvPr id="5" name="Rectangle 13"/>
          <p:cNvSpPr>
            <a:spLocks noGrp="1" noChangeArrowheads="1"/>
          </p:cNvSpPr>
          <p:nvPr>
            <p:ph type="ftr" sz="quarter" idx="11"/>
          </p:nvPr>
        </p:nvSpPr>
        <p:spPr/>
        <p:txBody>
          <a:bodyPr/>
          <a:lstStyle>
            <a:lvl1pPr>
              <a:defRPr/>
            </a:lvl1pPr>
          </a:lstStyle>
          <a:p>
            <a:pPr>
              <a:defRPr/>
            </a:pPr>
            <a:endParaRPr lang="en-US"/>
          </a:p>
        </p:txBody>
      </p:sp>
      <p:sp>
        <p:nvSpPr>
          <p:cNvPr id="6"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B79015C7-6C60-534C-878F-B7C81A2869BE}" type="slidenum">
              <a:rPr lang="en-US"/>
              <a:pPr>
                <a:defRPr/>
              </a:pPr>
              <a:t>‹#›</a:t>
            </a:fld>
            <a:endParaRPr lang="en-US"/>
          </a:p>
        </p:txBody>
      </p:sp>
    </p:spTree>
    <p:extLst>
      <p:ext uri="{BB962C8B-B14F-4D97-AF65-F5344CB8AC3E}">
        <p14:creationId xmlns:p14="http://schemas.microsoft.com/office/powerpoint/2010/main" val="347885842"/>
      </p:ext>
    </p:extLst>
  </p:cSld>
  <p:clrMapOvr>
    <a:masterClrMapping/>
  </p:clrMapOvr>
  <p:transition/>
</p:sldLayout>
</file>

<file path=ppt/slideLayouts/slideLayout6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2"/>
          <p:cNvSpPr>
            <a:spLocks noGrp="1" noChangeArrowheads="1"/>
          </p:cNvSpPr>
          <p:nvPr>
            <p:ph type="dt" sz="half" idx="10"/>
          </p:nvPr>
        </p:nvSpPr>
        <p:spPr/>
        <p:txBody>
          <a:bodyPr/>
          <a:lstStyle>
            <a:lvl1pPr>
              <a:defRPr/>
            </a:lvl1pPr>
          </a:lstStyle>
          <a:p>
            <a:pPr>
              <a:defRPr/>
            </a:pPr>
            <a:endParaRPr lang="en-US"/>
          </a:p>
        </p:txBody>
      </p:sp>
      <p:sp>
        <p:nvSpPr>
          <p:cNvPr id="5" name="Rectangle 13"/>
          <p:cNvSpPr>
            <a:spLocks noGrp="1" noChangeArrowheads="1"/>
          </p:cNvSpPr>
          <p:nvPr>
            <p:ph type="ftr" sz="quarter" idx="11"/>
          </p:nvPr>
        </p:nvSpPr>
        <p:spPr/>
        <p:txBody>
          <a:bodyPr/>
          <a:lstStyle>
            <a:lvl1pPr>
              <a:defRPr/>
            </a:lvl1pPr>
          </a:lstStyle>
          <a:p>
            <a:pPr>
              <a:defRPr/>
            </a:pPr>
            <a:endParaRPr lang="en-US"/>
          </a:p>
        </p:txBody>
      </p:sp>
      <p:sp>
        <p:nvSpPr>
          <p:cNvPr id="6"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9A78BBA1-D83C-D143-93CA-CEE604AAD6A9}" type="slidenum">
              <a:rPr lang="en-US"/>
              <a:pPr>
                <a:defRPr/>
              </a:pPr>
              <a:t>‹#›</a:t>
            </a:fld>
            <a:endParaRPr lang="en-US"/>
          </a:p>
        </p:txBody>
      </p:sp>
    </p:spTree>
    <p:extLst>
      <p:ext uri="{BB962C8B-B14F-4D97-AF65-F5344CB8AC3E}">
        <p14:creationId xmlns:p14="http://schemas.microsoft.com/office/powerpoint/2010/main" val="467843752"/>
      </p:ext>
    </p:extLst>
  </p:cSld>
  <p:clrMapOvr>
    <a:masterClrMapping/>
  </p:clrMapOvr>
  <p:transition/>
</p:sldLayout>
</file>

<file path=ppt/slideLayouts/slideLayout67.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30"/>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150" indent="0" algn="ctr">
              <a:buNone/>
              <a:defRPr/>
            </a:lvl2pPr>
            <a:lvl3pPr marL="914300" indent="0" algn="ctr">
              <a:buNone/>
              <a:defRPr/>
            </a:lvl3pPr>
            <a:lvl4pPr marL="1371450" indent="0" algn="ctr">
              <a:buNone/>
              <a:defRPr/>
            </a:lvl4pPr>
            <a:lvl5pPr marL="1828600" indent="0" algn="ctr">
              <a:buNone/>
              <a:defRPr/>
            </a:lvl5pPr>
            <a:lvl6pPr marL="2285750" indent="0" algn="ctr">
              <a:buNone/>
              <a:defRPr/>
            </a:lvl6pPr>
            <a:lvl7pPr marL="2742899" indent="0" algn="ctr">
              <a:buNone/>
              <a:defRPr/>
            </a:lvl7pPr>
            <a:lvl8pPr marL="3200047" indent="0" algn="ctr">
              <a:buNone/>
              <a:defRPr/>
            </a:lvl8pPr>
            <a:lvl9pPr marL="3657199" indent="0" algn="ctr">
              <a:buNone/>
              <a:defRPr/>
            </a:lvl9pPr>
          </a:lstStyle>
          <a:p>
            <a:r>
              <a:rPr lang="en-US"/>
              <a:t>Click to edit Master subtitle style</a:t>
            </a:r>
          </a:p>
        </p:txBody>
      </p:sp>
      <p:sp>
        <p:nvSpPr>
          <p:cNvPr id="4" name="Rectangle 12"/>
          <p:cNvSpPr>
            <a:spLocks noGrp="1" noChangeArrowheads="1"/>
          </p:cNvSpPr>
          <p:nvPr>
            <p:ph type="dt" sz="half" idx="10"/>
          </p:nvPr>
        </p:nvSpPr>
        <p:spPr/>
        <p:txBody>
          <a:bodyPr/>
          <a:lstStyle>
            <a:lvl1pPr>
              <a:defRPr/>
            </a:lvl1pPr>
          </a:lstStyle>
          <a:p>
            <a:pPr marL="0" marR="0" lvl="0" indent="0" algn="l" defTabSz="45715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srgbClr val="FFFFFF"/>
              </a:solidFill>
              <a:effectLst>
                <a:outerShdw blurRad="38100" dist="38100" dir="2700000" algn="tl">
                  <a:srgbClr val="000000"/>
                </a:outerShdw>
              </a:effectLst>
              <a:uLnTx/>
              <a:uFillTx/>
              <a:latin typeface="Arial" pitchFamily="-112" charset="0"/>
              <a:ea typeface="+mn-ea"/>
              <a:cs typeface="+mn-cs"/>
            </a:endParaRPr>
          </a:p>
        </p:txBody>
      </p:sp>
      <p:sp>
        <p:nvSpPr>
          <p:cNvPr id="5" name="Rectangle 13"/>
          <p:cNvSpPr>
            <a:spLocks noGrp="1" noChangeArrowheads="1"/>
          </p:cNvSpPr>
          <p:nvPr>
            <p:ph type="ftr" sz="quarter" idx="11"/>
          </p:nvPr>
        </p:nvSpPr>
        <p:spPr/>
        <p:txBody>
          <a:bodyPr/>
          <a:lstStyle>
            <a:lvl1pPr>
              <a:defRPr/>
            </a:lvl1pPr>
          </a:lstStyle>
          <a:p>
            <a:pPr marL="0" marR="0" lvl="0" indent="0" algn="ctr" defTabSz="45715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srgbClr val="FFFFFF"/>
              </a:solidFill>
              <a:effectLst>
                <a:outerShdw blurRad="38100" dist="38100" dir="2700000" algn="tl">
                  <a:srgbClr val="000000"/>
                </a:outerShdw>
              </a:effectLst>
              <a:uLnTx/>
              <a:uFillTx/>
              <a:latin typeface="Arial" pitchFamily="-112" charset="0"/>
              <a:ea typeface="+mn-ea"/>
              <a:cs typeface="+mn-cs"/>
            </a:endParaRPr>
          </a:p>
        </p:txBody>
      </p:sp>
      <p:sp>
        <p:nvSpPr>
          <p:cNvPr id="6"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marL="0" marR="0" lvl="0" indent="0" algn="r" defTabSz="457150" rtl="0" eaLnBrk="1" fontAlgn="auto" latinLnBrk="0" hangingPunct="1">
              <a:lnSpc>
                <a:spcPct val="100000"/>
              </a:lnSpc>
              <a:spcBef>
                <a:spcPts val="0"/>
              </a:spcBef>
              <a:spcAft>
                <a:spcPts val="0"/>
              </a:spcAft>
              <a:buClrTx/>
              <a:buSzTx/>
              <a:buFontTx/>
              <a:buNone/>
              <a:tabLst/>
              <a:defRPr/>
            </a:pPr>
            <a:fld id="{AC0D556E-1B47-E145-B343-9708077C202E}" type="slidenum">
              <a:rPr kumimoji="0" lang="en-US" sz="1000" b="0" i="0" u="none"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ＭＳ Ｐゴシック" charset="0"/>
              </a:rPr>
              <a:pPr marL="0" marR="0" lvl="0" indent="0" algn="r" defTabSz="457150" rtl="0" eaLnBrk="1" fontAlgn="auto" latinLnBrk="0" hangingPunct="1">
                <a:lnSpc>
                  <a:spcPct val="100000"/>
                </a:lnSpc>
                <a:spcBef>
                  <a:spcPts val="0"/>
                </a:spcBef>
                <a:spcAft>
                  <a:spcPts val="0"/>
                </a:spcAft>
                <a:buClrTx/>
                <a:buSzTx/>
                <a:buFontTx/>
                <a:buNone/>
                <a:tabLst/>
                <a:defRPr/>
              </a:pPr>
              <a:t>‹#›</a:t>
            </a:fld>
            <a:endParaRPr kumimoji="0" lang="en-US" sz="1000" b="0" i="0" u="none"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ＭＳ Ｐゴシック" charset="0"/>
            </a:endParaRPr>
          </a:p>
        </p:txBody>
      </p:sp>
    </p:spTree>
    <p:extLst>
      <p:ext uri="{BB962C8B-B14F-4D97-AF65-F5344CB8AC3E}">
        <p14:creationId xmlns:p14="http://schemas.microsoft.com/office/powerpoint/2010/main" val="615924936"/>
      </p:ext>
    </p:extLst>
  </p:cSld>
  <p:clrMapOvr>
    <a:masterClrMapping/>
  </p:clrMapOvr>
  <p:transition/>
</p:sldLayout>
</file>

<file path=ppt/slideLayouts/slideLayout6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5C38F876-6877-394F-92B4-66EAC72CF4D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998174089"/>
      </p:ext>
    </p:extLst>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BB1D5732-8521-9944-8056-6AA314CEDDB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089054656"/>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4">
            <a:extLst>
              <a:ext uri="{FF2B5EF4-FFF2-40B4-BE49-F238E27FC236}">
                <a16:creationId xmlns:a16="http://schemas.microsoft.com/office/drawing/2014/main" id="{6CED4879-AA33-7D45-9597-18D41141800E}"/>
              </a:ext>
            </a:extLst>
          </p:cNvPr>
          <p:cNvSpPr>
            <a:spLocks noGrp="1" noChangeArrowheads="1"/>
          </p:cNvSpPr>
          <p:nvPr>
            <p:ph type="dt" sz="half" idx="10"/>
          </p:nvPr>
        </p:nvSpPr>
        <p:spPr>
          <a:ln/>
        </p:spPr>
        <p:txBody>
          <a:bodyPr/>
          <a:lstStyle>
            <a:lvl1pPr>
              <a:defRPr/>
            </a:lvl1pPr>
          </a:lstStyle>
          <a:p>
            <a:pPr>
              <a:defRPr/>
            </a:pPr>
            <a:endParaRPr lang="en-US"/>
          </a:p>
        </p:txBody>
      </p:sp>
      <p:sp>
        <p:nvSpPr>
          <p:cNvPr id="3" name="Rectangle 45">
            <a:extLst>
              <a:ext uri="{FF2B5EF4-FFF2-40B4-BE49-F238E27FC236}">
                <a16:creationId xmlns:a16="http://schemas.microsoft.com/office/drawing/2014/main" id="{9478ABB5-1C79-B44A-BEA0-421225CC3C80}"/>
              </a:ext>
            </a:extLst>
          </p:cNvPr>
          <p:cNvSpPr>
            <a:spLocks noGrp="1" noChangeArrowheads="1"/>
          </p:cNvSpPr>
          <p:nvPr>
            <p:ph type="ftr" sz="quarter" idx="11"/>
          </p:nvPr>
        </p:nvSpPr>
        <p:spPr>
          <a:ln/>
        </p:spPr>
        <p:txBody>
          <a:bodyPr/>
          <a:lstStyle>
            <a:lvl1pPr>
              <a:defRPr/>
            </a:lvl1pPr>
          </a:lstStyle>
          <a:p>
            <a:pPr>
              <a:defRPr/>
            </a:pPr>
            <a:endParaRPr lang="en-US"/>
          </a:p>
        </p:txBody>
      </p:sp>
      <p:sp>
        <p:nvSpPr>
          <p:cNvPr id="4" name="Rectangle 46">
            <a:extLst>
              <a:ext uri="{FF2B5EF4-FFF2-40B4-BE49-F238E27FC236}">
                <a16:creationId xmlns:a16="http://schemas.microsoft.com/office/drawing/2014/main" id="{C882753D-700F-3C4B-9B29-7C66659F2127}"/>
              </a:ext>
            </a:extLst>
          </p:cNvPr>
          <p:cNvSpPr>
            <a:spLocks noGrp="1" noChangeArrowheads="1"/>
          </p:cNvSpPr>
          <p:nvPr>
            <p:ph type="sldNum" sz="quarter" idx="12"/>
          </p:nvPr>
        </p:nvSpPr>
        <p:spPr>
          <a:ln/>
        </p:spPr>
        <p:txBody>
          <a:bodyPr/>
          <a:lstStyle>
            <a:lvl1pPr>
              <a:defRPr/>
            </a:lvl1pPr>
          </a:lstStyle>
          <a:p>
            <a:fld id="{72C3FC51-E486-1B49-9AB6-781767E22CA0}" type="slidenum">
              <a:rPr lang="en-US" altLang="en-US"/>
              <a:pPr/>
              <a:t>‹#›</a:t>
            </a:fld>
            <a:endParaRPr lang="en-US" altLang="en-US"/>
          </a:p>
        </p:txBody>
      </p:sp>
    </p:spTree>
    <p:extLst>
      <p:ext uri="{BB962C8B-B14F-4D97-AF65-F5344CB8AC3E}">
        <p14:creationId xmlns:p14="http://schemas.microsoft.com/office/powerpoint/2010/main" val="3263628668"/>
      </p:ext>
    </p:extLst>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61A1CF45-2140-FE40-99F5-F2CE039D56C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473482035"/>
      </p:ext>
    </p:extLst>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3F3BC3CF-458C-8842-86FC-C47FD38EB39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211427848"/>
      </p:ext>
    </p:extLst>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F8DBDC84-D8D2-7B4C-8C2D-393F1B8CF67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948718024"/>
      </p:ext>
    </p:extLst>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F382FF5A-254B-334A-A83C-78FF60D3006F}"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112959188"/>
      </p:ext>
    </p:extLst>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50051CF5-1D28-CC4F-935D-45ECC87C4E6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725503214"/>
      </p:ext>
    </p:extLst>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1C0A332F-A8D1-AA48-A751-D0F32532595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695511696"/>
      </p:ext>
    </p:extLst>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B0F104E1-DA72-1949-924E-4149584061E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17799236"/>
      </p:ext>
    </p:extLst>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191ACBE3-C80F-D847-BE72-2B14C91CBB9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747914480"/>
      </p:ext>
    </p:extLst>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06ECDBB4-98B5-0549-80C0-D026C0D2693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883370102"/>
      </p:ext>
    </p:extLst>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pPr>
              <a:defRPr/>
            </a:pPr>
            <a:endParaRPr lang="en-US"/>
          </a:p>
        </p:txBody>
      </p:sp>
      <p:sp>
        <p:nvSpPr>
          <p:cNvPr id="5" name="Footer Placeholder 4"/>
          <p:cNvSpPr>
            <a:spLocks noGrp="1"/>
          </p:cNvSpPr>
          <p:nvPr>
            <p:ph type="ftr" sz="quarter" idx="11"/>
          </p:nvPr>
        </p:nvSpPr>
        <p:spPr/>
        <p:txBody>
          <a:bodyPr/>
          <a:lstStyle>
            <a:lvl1pPr>
              <a:defRPr/>
            </a:lvl1pPr>
          </a:lstStyle>
          <a:p>
            <a:pPr>
              <a:defRPr/>
            </a:pPr>
            <a:endParaRPr lang="en-US"/>
          </a:p>
        </p:txBody>
      </p:sp>
      <p:sp>
        <p:nvSpPr>
          <p:cNvPr id="6" name="Slide Number Placeholder 5"/>
          <p:cNvSpPr>
            <a:spLocks noGrp="1"/>
          </p:cNvSpPr>
          <p:nvPr>
            <p:ph type="sldNum" sz="quarter" idx="12"/>
          </p:nvPr>
        </p:nvSpPr>
        <p:spPr/>
        <p:txBody>
          <a:bodyPr/>
          <a:lstStyle>
            <a:lvl1pPr>
              <a:defRPr/>
            </a:lvl1pPr>
          </a:lstStyle>
          <a:p>
            <a:pPr>
              <a:defRPr/>
            </a:pPr>
            <a:fld id="{688A7A20-900F-9743-842E-860DAF4CF426}" type="slidenum">
              <a:rPr lang="en-US"/>
              <a:pPr>
                <a:defRPr/>
              </a:pPr>
              <a:t>‹#›</a:t>
            </a:fld>
            <a:endParaRPr lang="en-US"/>
          </a:p>
        </p:txBody>
      </p:sp>
    </p:spTree>
    <p:extLst>
      <p:ext uri="{BB962C8B-B14F-4D97-AF65-F5344CB8AC3E}">
        <p14:creationId xmlns:p14="http://schemas.microsoft.com/office/powerpoint/2010/main" val="1877636096"/>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4">
            <a:extLst>
              <a:ext uri="{FF2B5EF4-FFF2-40B4-BE49-F238E27FC236}">
                <a16:creationId xmlns:a16="http://schemas.microsoft.com/office/drawing/2014/main" id="{BB9041D6-1FC2-4A4C-BA1E-E5BEC2323800}"/>
              </a:ext>
            </a:extLst>
          </p:cNvPr>
          <p:cNvSpPr>
            <a:spLocks noGrp="1" noChangeArrowheads="1"/>
          </p:cNvSpPr>
          <p:nvPr>
            <p:ph type="dt" sz="half" idx="10"/>
          </p:nvPr>
        </p:nvSpPr>
        <p:spPr>
          <a:ln/>
        </p:spPr>
        <p:txBody>
          <a:bodyPr/>
          <a:lstStyle>
            <a:lvl1pPr>
              <a:defRPr/>
            </a:lvl1pPr>
          </a:lstStyle>
          <a:p>
            <a:pPr>
              <a:defRPr/>
            </a:pPr>
            <a:endParaRPr lang="en-US"/>
          </a:p>
        </p:txBody>
      </p:sp>
      <p:sp>
        <p:nvSpPr>
          <p:cNvPr id="6" name="Rectangle 45">
            <a:extLst>
              <a:ext uri="{FF2B5EF4-FFF2-40B4-BE49-F238E27FC236}">
                <a16:creationId xmlns:a16="http://schemas.microsoft.com/office/drawing/2014/main" id="{E7B9D648-E5D8-194E-BADC-178442D17EDB}"/>
              </a:ext>
            </a:extLst>
          </p:cNvPr>
          <p:cNvSpPr>
            <a:spLocks noGrp="1" noChangeArrowheads="1"/>
          </p:cNvSpPr>
          <p:nvPr>
            <p:ph type="ftr" sz="quarter" idx="11"/>
          </p:nvPr>
        </p:nvSpPr>
        <p:spPr>
          <a:ln/>
        </p:spPr>
        <p:txBody>
          <a:bodyPr/>
          <a:lstStyle>
            <a:lvl1pPr>
              <a:defRPr/>
            </a:lvl1pPr>
          </a:lstStyle>
          <a:p>
            <a:pPr>
              <a:defRPr/>
            </a:pPr>
            <a:endParaRPr lang="en-US"/>
          </a:p>
        </p:txBody>
      </p:sp>
      <p:sp>
        <p:nvSpPr>
          <p:cNvPr id="7" name="Rectangle 46">
            <a:extLst>
              <a:ext uri="{FF2B5EF4-FFF2-40B4-BE49-F238E27FC236}">
                <a16:creationId xmlns:a16="http://schemas.microsoft.com/office/drawing/2014/main" id="{FBF3D2AB-4D52-9445-95F5-10ABB12A91F4}"/>
              </a:ext>
            </a:extLst>
          </p:cNvPr>
          <p:cNvSpPr>
            <a:spLocks noGrp="1" noChangeArrowheads="1"/>
          </p:cNvSpPr>
          <p:nvPr>
            <p:ph type="sldNum" sz="quarter" idx="12"/>
          </p:nvPr>
        </p:nvSpPr>
        <p:spPr>
          <a:ln/>
        </p:spPr>
        <p:txBody>
          <a:bodyPr/>
          <a:lstStyle>
            <a:lvl1pPr>
              <a:defRPr/>
            </a:lvl1pPr>
          </a:lstStyle>
          <a:p>
            <a:fld id="{DE1AC68B-937A-BC4B-A4E8-C4D731D3781C}" type="slidenum">
              <a:rPr lang="en-US" altLang="en-US"/>
              <a:pPr/>
              <a:t>‹#›</a:t>
            </a:fld>
            <a:endParaRPr lang="en-US" altLang="en-US"/>
          </a:p>
        </p:txBody>
      </p:sp>
    </p:spTree>
    <p:extLst>
      <p:ext uri="{BB962C8B-B14F-4D97-AF65-F5344CB8AC3E}">
        <p14:creationId xmlns:p14="http://schemas.microsoft.com/office/powerpoint/2010/main" val="2124815"/>
      </p:ext>
    </p:extLst>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p>
        </p:txBody>
      </p:sp>
      <p:sp>
        <p:nvSpPr>
          <p:cNvPr id="5" name="Footer Placeholder 4"/>
          <p:cNvSpPr>
            <a:spLocks noGrp="1"/>
          </p:cNvSpPr>
          <p:nvPr>
            <p:ph type="ftr" sz="quarter" idx="11"/>
          </p:nvPr>
        </p:nvSpPr>
        <p:spPr/>
        <p:txBody>
          <a:bodyPr/>
          <a:lstStyle>
            <a:lvl1pPr>
              <a:defRPr/>
            </a:lvl1pPr>
          </a:lstStyle>
          <a:p>
            <a:pPr>
              <a:defRPr/>
            </a:pPr>
            <a:endParaRPr lang="en-US"/>
          </a:p>
        </p:txBody>
      </p:sp>
      <p:sp>
        <p:nvSpPr>
          <p:cNvPr id="6" name="Slide Number Placeholder 5"/>
          <p:cNvSpPr>
            <a:spLocks noGrp="1"/>
          </p:cNvSpPr>
          <p:nvPr>
            <p:ph type="sldNum" sz="quarter" idx="12"/>
          </p:nvPr>
        </p:nvSpPr>
        <p:spPr/>
        <p:txBody>
          <a:bodyPr/>
          <a:lstStyle>
            <a:lvl1pPr>
              <a:defRPr/>
            </a:lvl1pPr>
          </a:lstStyle>
          <a:p>
            <a:pPr>
              <a:defRPr/>
            </a:pPr>
            <a:fld id="{F560DDAF-14EB-A94E-A207-A2619AEA87B9}" type="slidenum">
              <a:rPr lang="en-US"/>
              <a:pPr>
                <a:defRPr/>
              </a:pPr>
              <a:t>‹#›</a:t>
            </a:fld>
            <a:endParaRPr lang="en-US"/>
          </a:p>
        </p:txBody>
      </p:sp>
    </p:spTree>
    <p:extLst>
      <p:ext uri="{BB962C8B-B14F-4D97-AF65-F5344CB8AC3E}">
        <p14:creationId xmlns:p14="http://schemas.microsoft.com/office/powerpoint/2010/main" val="2738799467"/>
      </p:ext>
    </p:extLst>
  </p:cSld>
  <p:clrMapOvr>
    <a:masterClrMapping/>
  </p:clrMapOvr>
</p:sldLayout>
</file>

<file path=ppt/slideLayouts/slideLayout8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pPr>
              <a:defRPr/>
            </a:pPr>
            <a:endParaRPr lang="en-US"/>
          </a:p>
        </p:txBody>
      </p:sp>
      <p:sp>
        <p:nvSpPr>
          <p:cNvPr id="5" name="Footer Placeholder 4"/>
          <p:cNvSpPr>
            <a:spLocks noGrp="1"/>
          </p:cNvSpPr>
          <p:nvPr>
            <p:ph type="ftr" sz="quarter" idx="11"/>
          </p:nvPr>
        </p:nvSpPr>
        <p:spPr/>
        <p:txBody>
          <a:bodyPr/>
          <a:lstStyle>
            <a:lvl1pPr>
              <a:defRPr/>
            </a:lvl1pPr>
          </a:lstStyle>
          <a:p>
            <a:pPr>
              <a:defRPr/>
            </a:pPr>
            <a:endParaRPr lang="en-US"/>
          </a:p>
        </p:txBody>
      </p:sp>
      <p:sp>
        <p:nvSpPr>
          <p:cNvPr id="6" name="Slide Number Placeholder 5"/>
          <p:cNvSpPr>
            <a:spLocks noGrp="1"/>
          </p:cNvSpPr>
          <p:nvPr>
            <p:ph type="sldNum" sz="quarter" idx="12"/>
          </p:nvPr>
        </p:nvSpPr>
        <p:spPr/>
        <p:txBody>
          <a:bodyPr/>
          <a:lstStyle>
            <a:lvl1pPr>
              <a:defRPr/>
            </a:lvl1pPr>
          </a:lstStyle>
          <a:p>
            <a:pPr>
              <a:defRPr/>
            </a:pPr>
            <a:fld id="{8FB4D261-3CC0-3341-8703-74362322D1D9}" type="slidenum">
              <a:rPr lang="en-US"/>
              <a:pPr>
                <a:defRPr/>
              </a:pPr>
              <a:t>‹#›</a:t>
            </a:fld>
            <a:endParaRPr lang="en-US"/>
          </a:p>
        </p:txBody>
      </p:sp>
    </p:spTree>
    <p:extLst>
      <p:ext uri="{BB962C8B-B14F-4D97-AF65-F5344CB8AC3E}">
        <p14:creationId xmlns:p14="http://schemas.microsoft.com/office/powerpoint/2010/main" val="367466208"/>
      </p:ext>
    </p:extLst>
  </p:cSld>
  <p:clrMapOvr>
    <a:masterClrMapping/>
  </p:clrMapOvr>
</p:sldLayout>
</file>

<file path=ppt/slideLayouts/slideLayout8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10"/>
          </p:nvPr>
        </p:nvSpPr>
        <p:spPr/>
        <p:txBody>
          <a:bodyPr/>
          <a:lstStyle>
            <a:lvl1pPr>
              <a:defRPr/>
            </a:lvl1pPr>
          </a:lstStyle>
          <a:p>
            <a:pPr>
              <a:defRPr/>
            </a:pPr>
            <a:endParaRPr lang="en-US"/>
          </a:p>
        </p:txBody>
      </p:sp>
      <p:sp>
        <p:nvSpPr>
          <p:cNvPr id="6" name="Footer Placeholder 4"/>
          <p:cNvSpPr>
            <a:spLocks noGrp="1"/>
          </p:cNvSpPr>
          <p:nvPr>
            <p:ph type="ftr" sz="quarter" idx="11"/>
          </p:nvPr>
        </p:nvSpPr>
        <p:spPr/>
        <p:txBody>
          <a:bodyPr/>
          <a:lstStyle>
            <a:lvl1pPr>
              <a:defRPr/>
            </a:lvl1pPr>
          </a:lstStyle>
          <a:p>
            <a:pPr>
              <a:defRPr/>
            </a:pPr>
            <a:endParaRPr lang="en-US"/>
          </a:p>
        </p:txBody>
      </p:sp>
      <p:sp>
        <p:nvSpPr>
          <p:cNvPr id="7" name="Slide Number Placeholder 5"/>
          <p:cNvSpPr>
            <a:spLocks noGrp="1"/>
          </p:cNvSpPr>
          <p:nvPr>
            <p:ph type="sldNum" sz="quarter" idx="12"/>
          </p:nvPr>
        </p:nvSpPr>
        <p:spPr/>
        <p:txBody>
          <a:bodyPr/>
          <a:lstStyle>
            <a:lvl1pPr>
              <a:defRPr/>
            </a:lvl1pPr>
          </a:lstStyle>
          <a:p>
            <a:pPr>
              <a:defRPr/>
            </a:pPr>
            <a:fld id="{748C15F3-C225-7347-AB78-0240EDD0C179}" type="slidenum">
              <a:rPr lang="en-US"/>
              <a:pPr>
                <a:defRPr/>
              </a:pPr>
              <a:t>‹#›</a:t>
            </a:fld>
            <a:endParaRPr lang="en-US"/>
          </a:p>
        </p:txBody>
      </p:sp>
    </p:spTree>
    <p:extLst>
      <p:ext uri="{BB962C8B-B14F-4D97-AF65-F5344CB8AC3E}">
        <p14:creationId xmlns:p14="http://schemas.microsoft.com/office/powerpoint/2010/main" val="1648803058"/>
      </p:ext>
    </p:extLst>
  </p:cSld>
  <p:clrMapOvr>
    <a:masterClrMapping/>
  </p:clrMapOvr>
</p:sldLayout>
</file>

<file path=ppt/slideLayouts/slideLayout8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p:txBody>
          <a:bodyPr/>
          <a:lstStyle>
            <a:lvl1pPr>
              <a:defRPr/>
            </a:lvl1pPr>
          </a:lstStyle>
          <a:p>
            <a:pPr>
              <a:defRPr/>
            </a:pPr>
            <a:endParaRPr lang="en-US"/>
          </a:p>
        </p:txBody>
      </p:sp>
      <p:sp>
        <p:nvSpPr>
          <p:cNvPr id="8" name="Footer Placeholder 4"/>
          <p:cNvSpPr>
            <a:spLocks noGrp="1"/>
          </p:cNvSpPr>
          <p:nvPr>
            <p:ph type="ftr" sz="quarter" idx="11"/>
          </p:nvPr>
        </p:nvSpPr>
        <p:spPr/>
        <p:txBody>
          <a:bodyPr/>
          <a:lstStyle>
            <a:lvl1pPr>
              <a:defRPr/>
            </a:lvl1pPr>
          </a:lstStyle>
          <a:p>
            <a:pPr>
              <a:defRPr/>
            </a:pPr>
            <a:endParaRPr lang="en-US"/>
          </a:p>
        </p:txBody>
      </p:sp>
      <p:sp>
        <p:nvSpPr>
          <p:cNvPr id="9" name="Slide Number Placeholder 5"/>
          <p:cNvSpPr>
            <a:spLocks noGrp="1"/>
          </p:cNvSpPr>
          <p:nvPr>
            <p:ph type="sldNum" sz="quarter" idx="12"/>
          </p:nvPr>
        </p:nvSpPr>
        <p:spPr/>
        <p:txBody>
          <a:bodyPr/>
          <a:lstStyle>
            <a:lvl1pPr>
              <a:defRPr/>
            </a:lvl1pPr>
          </a:lstStyle>
          <a:p>
            <a:pPr>
              <a:defRPr/>
            </a:pPr>
            <a:fld id="{2305628D-C9C9-4E4F-965C-DCA41CC26860}" type="slidenum">
              <a:rPr lang="en-US"/>
              <a:pPr>
                <a:defRPr/>
              </a:pPr>
              <a:t>‹#›</a:t>
            </a:fld>
            <a:endParaRPr lang="en-US"/>
          </a:p>
        </p:txBody>
      </p:sp>
    </p:spTree>
    <p:extLst>
      <p:ext uri="{BB962C8B-B14F-4D97-AF65-F5344CB8AC3E}">
        <p14:creationId xmlns:p14="http://schemas.microsoft.com/office/powerpoint/2010/main" val="3475289414"/>
      </p:ext>
    </p:extLst>
  </p:cSld>
  <p:clrMapOvr>
    <a:masterClrMapping/>
  </p:clrMapOvr>
</p:sldLayout>
</file>

<file path=ppt/slideLayouts/slideLayout8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p:cNvSpPr>
            <a:spLocks noGrp="1"/>
          </p:cNvSpPr>
          <p:nvPr>
            <p:ph type="dt" sz="half" idx="10"/>
          </p:nvPr>
        </p:nvSpPr>
        <p:spPr/>
        <p:txBody>
          <a:bodyPr/>
          <a:lstStyle>
            <a:lvl1pPr>
              <a:defRPr/>
            </a:lvl1pPr>
          </a:lstStyle>
          <a:p>
            <a:pPr>
              <a:defRPr/>
            </a:pPr>
            <a:endParaRPr lang="en-US"/>
          </a:p>
        </p:txBody>
      </p:sp>
      <p:sp>
        <p:nvSpPr>
          <p:cNvPr id="4" name="Footer Placeholder 4"/>
          <p:cNvSpPr>
            <a:spLocks noGrp="1"/>
          </p:cNvSpPr>
          <p:nvPr>
            <p:ph type="ftr" sz="quarter" idx="11"/>
          </p:nvPr>
        </p:nvSpPr>
        <p:spPr/>
        <p:txBody>
          <a:bodyPr/>
          <a:lstStyle>
            <a:lvl1pPr>
              <a:defRPr/>
            </a:lvl1pPr>
          </a:lstStyle>
          <a:p>
            <a:pPr>
              <a:defRPr/>
            </a:pPr>
            <a:endParaRPr lang="en-US"/>
          </a:p>
        </p:txBody>
      </p:sp>
      <p:sp>
        <p:nvSpPr>
          <p:cNvPr id="5" name="Slide Number Placeholder 5"/>
          <p:cNvSpPr>
            <a:spLocks noGrp="1"/>
          </p:cNvSpPr>
          <p:nvPr>
            <p:ph type="sldNum" sz="quarter" idx="12"/>
          </p:nvPr>
        </p:nvSpPr>
        <p:spPr/>
        <p:txBody>
          <a:bodyPr/>
          <a:lstStyle>
            <a:lvl1pPr>
              <a:defRPr/>
            </a:lvl1pPr>
          </a:lstStyle>
          <a:p>
            <a:pPr>
              <a:defRPr/>
            </a:pPr>
            <a:fld id="{FBC0CD4F-501C-1A43-BFA3-946E92118E36}" type="slidenum">
              <a:rPr lang="en-US"/>
              <a:pPr>
                <a:defRPr/>
              </a:pPr>
              <a:t>‹#›</a:t>
            </a:fld>
            <a:endParaRPr lang="en-US"/>
          </a:p>
        </p:txBody>
      </p:sp>
    </p:spTree>
    <p:extLst>
      <p:ext uri="{BB962C8B-B14F-4D97-AF65-F5344CB8AC3E}">
        <p14:creationId xmlns:p14="http://schemas.microsoft.com/office/powerpoint/2010/main" val="1013814678"/>
      </p:ext>
    </p:extLst>
  </p:cSld>
  <p:clrMapOvr>
    <a:masterClrMapping/>
  </p:clrMapOvr>
</p:sldLayout>
</file>

<file path=ppt/slideLayouts/slideLayout8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a:lvl1pPr>
          </a:lstStyle>
          <a:p>
            <a:pPr>
              <a:defRPr/>
            </a:pPr>
            <a:endParaRPr lang="en-US"/>
          </a:p>
        </p:txBody>
      </p:sp>
      <p:sp>
        <p:nvSpPr>
          <p:cNvPr id="3" name="Footer Placeholder 4"/>
          <p:cNvSpPr>
            <a:spLocks noGrp="1"/>
          </p:cNvSpPr>
          <p:nvPr>
            <p:ph type="ftr" sz="quarter" idx="11"/>
          </p:nvPr>
        </p:nvSpPr>
        <p:spPr/>
        <p:txBody>
          <a:bodyPr/>
          <a:lstStyle>
            <a:lvl1pPr>
              <a:defRPr/>
            </a:lvl1pPr>
          </a:lstStyle>
          <a:p>
            <a:pPr>
              <a:defRPr/>
            </a:pPr>
            <a:endParaRPr lang="en-US"/>
          </a:p>
        </p:txBody>
      </p:sp>
      <p:sp>
        <p:nvSpPr>
          <p:cNvPr id="4" name="Slide Number Placeholder 5"/>
          <p:cNvSpPr>
            <a:spLocks noGrp="1"/>
          </p:cNvSpPr>
          <p:nvPr>
            <p:ph type="sldNum" sz="quarter" idx="12"/>
          </p:nvPr>
        </p:nvSpPr>
        <p:spPr/>
        <p:txBody>
          <a:bodyPr/>
          <a:lstStyle>
            <a:lvl1pPr>
              <a:defRPr/>
            </a:lvl1pPr>
          </a:lstStyle>
          <a:p>
            <a:pPr>
              <a:defRPr/>
            </a:pPr>
            <a:fld id="{744A0AFE-B07A-5A43-9E2A-E81B575075CC}" type="slidenum">
              <a:rPr lang="en-US"/>
              <a:pPr>
                <a:defRPr/>
              </a:pPr>
              <a:t>‹#›</a:t>
            </a:fld>
            <a:endParaRPr lang="en-US"/>
          </a:p>
        </p:txBody>
      </p:sp>
    </p:spTree>
    <p:extLst>
      <p:ext uri="{BB962C8B-B14F-4D97-AF65-F5344CB8AC3E}">
        <p14:creationId xmlns:p14="http://schemas.microsoft.com/office/powerpoint/2010/main" val="461521193"/>
      </p:ext>
    </p:extLst>
  </p:cSld>
  <p:clrMapOvr>
    <a:masterClrMapping/>
  </p:clrMapOvr>
</p:sldLayout>
</file>

<file path=ppt/slideLayouts/slideLayout8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endParaRPr lang="en-US"/>
          </a:p>
        </p:txBody>
      </p:sp>
      <p:sp>
        <p:nvSpPr>
          <p:cNvPr id="6" name="Footer Placeholder 4"/>
          <p:cNvSpPr>
            <a:spLocks noGrp="1"/>
          </p:cNvSpPr>
          <p:nvPr>
            <p:ph type="ftr" sz="quarter" idx="11"/>
          </p:nvPr>
        </p:nvSpPr>
        <p:spPr/>
        <p:txBody>
          <a:bodyPr/>
          <a:lstStyle>
            <a:lvl1pPr>
              <a:defRPr/>
            </a:lvl1pPr>
          </a:lstStyle>
          <a:p>
            <a:pPr>
              <a:defRPr/>
            </a:pPr>
            <a:endParaRPr lang="en-US"/>
          </a:p>
        </p:txBody>
      </p:sp>
      <p:sp>
        <p:nvSpPr>
          <p:cNvPr id="7" name="Slide Number Placeholder 5"/>
          <p:cNvSpPr>
            <a:spLocks noGrp="1"/>
          </p:cNvSpPr>
          <p:nvPr>
            <p:ph type="sldNum" sz="quarter" idx="12"/>
          </p:nvPr>
        </p:nvSpPr>
        <p:spPr/>
        <p:txBody>
          <a:bodyPr/>
          <a:lstStyle>
            <a:lvl1pPr>
              <a:defRPr/>
            </a:lvl1pPr>
          </a:lstStyle>
          <a:p>
            <a:pPr>
              <a:defRPr/>
            </a:pPr>
            <a:fld id="{D3106318-379A-EE41-B3C4-4852B114E499}" type="slidenum">
              <a:rPr lang="en-US"/>
              <a:pPr>
                <a:defRPr/>
              </a:pPr>
              <a:t>‹#›</a:t>
            </a:fld>
            <a:endParaRPr lang="en-US"/>
          </a:p>
        </p:txBody>
      </p:sp>
    </p:spTree>
    <p:extLst>
      <p:ext uri="{BB962C8B-B14F-4D97-AF65-F5344CB8AC3E}">
        <p14:creationId xmlns:p14="http://schemas.microsoft.com/office/powerpoint/2010/main" val="3268527907"/>
      </p:ext>
    </p:extLst>
  </p:cSld>
  <p:clrMapOvr>
    <a:masterClrMapping/>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endParaRPr lang="en-US"/>
          </a:p>
        </p:txBody>
      </p:sp>
      <p:sp>
        <p:nvSpPr>
          <p:cNvPr id="6" name="Footer Placeholder 4"/>
          <p:cNvSpPr>
            <a:spLocks noGrp="1"/>
          </p:cNvSpPr>
          <p:nvPr>
            <p:ph type="ftr" sz="quarter" idx="11"/>
          </p:nvPr>
        </p:nvSpPr>
        <p:spPr/>
        <p:txBody>
          <a:bodyPr/>
          <a:lstStyle>
            <a:lvl1pPr>
              <a:defRPr/>
            </a:lvl1pPr>
          </a:lstStyle>
          <a:p>
            <a:pPr>
              <a:defRPr/>
            </a:pPr>
            <a:endParaRPr lang="en-US"/>
          </a:p>
        </p:txBody>
      </p:sp>
      <p:sp>
        <p:nvSpPr>
          <p:cNvPr id="7" name="Slide Number Placeholder 5"/>
          <p:cNvSpPr>
            <a:spLocks noGrp="1"/>
          </p:cNvSpPr>
          <p:nvPr>
            <p:ph type="sldNum" sz="quarter" idx="12"/>
          </p:nvPr>
        </p:nvSpPr>
        <p:spPr/>
        <p:txBody>
          <a:bodyPr/>
          <a:lstStyle>
            <a:lvl1pPr>
              <a:defRPr/>
            </a:lvl1pPr>
          </a:lstStyle>
          <a:p>
            <a:pPr>
              <a:defRPr/>
            </a:pPr>
            <a:fld id="{414C1E6F-9BCA-534C-B715-DDFC45D88869}" type="slidenum">
              <a:rPr lang="en-US"/>
              <a:pPr>
                <a:defRPr/>
              </a:pPr>
              <a:t>‹#›</a:t>
            </a:fld>
            <a:endParaRPr lang="en-US"/>
          </a:p>
        </p:txBody>
      </p:sp>
    </p:spTree>
    <p:extLst>
      <p:ext uri="{BB962C8B-B14F-4D97-AF65-F5344CB8AC3E}">
        <p14:creationId xmlns:p14="http://schemas.microsoft.com/office/powerpoint/2010/main" val="4236743550"/>
      </p:ext>
    </p:extLst>
  </p:cSld>
  <p:clrMapOvr>
    <a:masterClrMapping/>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p>
        </p:txBody>
      </p:sp>
      <p:sp>
        <p:nvSpPr>
          <p:cNvPr id="5" name="Footer Placeholder 4"/>
          <p:cNvSpPr>
            <a:spLocks noGrp="1"/>
          </p:cNvSpPr>
          <p:nvPr>
            <p:ph type="ftr" sz="quarter" idx="11"/>
          </p:nvPr>
        </p:nvSpPr>
        <p:spPr/>
        <p:txBody>
          <a:bodyPr/>
          <a:lstStyle>
            <a:lvl1pPr>
              <a:defRPr/>
            </a:lvl1pPr>
          </a:lstStyle>
          <a:p>
            <a:pPr>
              <a:defRPr/>
            </a:pPr>
            <a:endParaRPr lang="en-US"/>
          </a:p>
        </p:txBody>
      </p:sp>
      <p:sp>
        <p:nvSpPr>
          <p:cNvPr id="6" name="Slide Number Placeholder 5"/>
          <p:cNvSpPr>
            <a:spLocks noGrp="1"/>
          </p:cNvSpPr>
          <p:nvPr>
            <p:ph type="sldNum" sz="quarter" idx="12"/>
          </p:nvPr>
        </p:nvSpPr>
        <p:spPr/>
        <p:txBody>
          <a:bodyPr/>
          <a:lstStyle>
            <a:lvl1pPr>
              <a:defRPr/>
            </a:lvl1pPr>
          </a:lstStyle>
          <a:p>
            <a:pPr>
              <a:defRPr/>
            </a:pPr>
            <a:fld id="{21E2F1AE-D14A-0A44-A5EE-35984699FF03}" type="slidenum">
              <a:rPr lang="en-US"/>
              <a:pPr>
                <a:defRPr/>
              </a:pPr>
              <a:t>‹#›</a:t>
            </a:fld>
            <a:endParaRPr lang="en-US"/>
          </a:p>
        </p:txBody>
      </p:sp>
    </p:spTree>
    <p:extLst>
      <p:ext uri="{BB962C8B-B14F-4D97-AF65-F5344CB8AC3E}">
        <p14:creationId xmlns:p14="http://schemas.microsoft.com/office/powerpoint/2010/main" val="1601040193"/>
      </p:ext>
    </p:extLst>
  </p:cSld>
  <p:clrMapOvr>
    <a:masterClrMapping/>
  </p:clrMapOvr>
</p:sldLayout>
</file>

<file path=ppt/slideLayouts/slideLayout8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p>
        </p:txBody>
      </p:sp>
      <p:sp>
        <p:nvSpPr>
          <p:cNvPr id="5" name="Footer Placeholder 4"/>
          <p:cNvSpPr>
            <a:spLocks noGrp="1"/>
          </p:cNvSpPr>
          <p:nvPr>
            <p:ph type="ftr" sz="quarter" idx="11"/>
          </p:nvPr>
        </p:nvSpPr>
        <p:spPr/>
        <p:txBody>
          <a:bodyPr/>
          <a:lstStyle>
            <a:lvl1pPr>
              <a:defRPr/>
            </a:lvl1pPr>
          </a:lstStyle>
          <a:p>
            <a:pPr>
              <a:defRPr/>
            </a:pPr>
            <a:endParaRPr lang="en-US"/>
          </a:p>
        </p:txBody>
      </p:sp>
      <p:sp>
        <p:nvSpPr>
          <p:cNvPr id="6" name="Slide Number Placeholder 5"/>
          <p:cNvSpPr>
            <a:spLocks noGrp="1"/>
          </p:cNvSpPr>
          <p:nvPr>
            <p:ph type="sldNum" sz="quarter" idx="12"/>
          </p:nvPr>
        </p:nvSpPr>
        <p:spPr/>
        <p:txBody>
          <a:bodyPr/>
          <a:lstStyle>
            <a:lvl1pPr>
              <a:defRPr/>
            </a:lvl1pPr>
          </a:lstStyle>
          <a:p>
            <a:pPr>
              <a:defRPr/>
            </a:pPr>
            <a:fld id="{3C83FF22-27BF-1042-A62D-73A52B56AFD2}" type="slidenum">
              <a:rPr lang="en-US"/>
              <a:pPr>
                <a:defRPr/>
              </a:pPr>
              <a:t>‹#›</a:t>
            </a:fld>
            <a:endParaRPr lang="en-US"/>
          </a:p>
        </p:txBody>
      </p:sp>
    </p:spTree>
    <p:extLst>
      <p:ext uri="{BB962C8B-B14F-4D97-AF65-F5344CB8AC3E}">
        <p14:creationId xmlns:p14="http://schemas.microsoft.com/office/powerpoint/2010/main" val="2694788953"/>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4">
            <a:extLst>
              <a:ext uri="{FF2B5EF4-FFF2-40B4-BE49-F238E27FC236}">
                <a16:creationId xmlns:a16="http://schemas.microsoft.com/office/drawing/2014/main" id="{381114A2-3696-0644-B947-B146FC28CCE0}"/>
              </a:ext>
            </a:extLst>
          </p:cNvPr>
          <p:cNvSpPr>
            <a:spLocks noGrp="1" noChangeArrowheads="1"/>
          </p:cNvSpPr>
          <p:nvPr>
            <p:ph type="dt" sz="half" idx="10"/>
          </p:nvPr>
        </p:nvSpPr>
        <p:spPr>
          <a:ln/>
        </p:spPr>
        <p:txBody>
          <a:bodyPr/>
          <a:lstStyle>
            <a:lvl1pPr>
              <a:defRPr/>
            </a:lvl1pPr>
          </a:lstStyle>
          <a:p>
            <a:pPr>
              <a:defRPr/>
            </a:pPr>
            <a:endParaRPr lang="en-US"/>
          </a:p>
        </p:txBody>
      </p:sp>
      <p:sp>
        <p:nvSpPr>
          <p:cNvPr id="6" name="Rectangle 45">
            <a:extLst>
              <a:ext uri="{FF2B5EF4-FFF2-40B4-BE49-F238E27FC236}">
                <a16:creationId xmlns:a16="http://schemas.microsoft.com/office/drawing/2014/main" id="{CA0CF4A4-B047-C542-9BF4-062B5E999FEA}"/>
              </a:ext>
            </a:extLst>
          </p:cNvPr>
          <p:cNvSpPr>
            <a:spLocks noGrp="1" noChangeArrowheads="1"/>
          </p:cNvSpPr>
          <p:nvPr>
            <p:ph type="ftr" sz="quarter" idx="11"/>
          </p:nvPr>
        </p:nvSpPr>
        <p:spPr>
          <a:ln/>
        </p:spPr>
        <p:txBody>
          <a:bodyPr/>
          <a:lstStyle>
            <a:lvl1pPr>
              <a:defRPr/>
            </a:lvl1pPr>
          </a:lstStyle>
          <a:p>
            <a:pPr>
              <a:defRPr/>
            </a:pPr>
            <a:endParaRPr lang="en-US"/>
          </a:p>
        </p:txBody>
      </p:sp>
      <p:sp>
        <p:nvSpPr>
          <p:cNvPr id="7" name="Rectangle 46">
            <a:extLst>
              <a:ext uri="{FF2B5EF4-FFF2-40B4-BE49-F238E27FC236}">
                <a16:creationId xmlns:a16="http://schemas.microsoft.com/office/drawing/2014/main" id="{8B9CADF2-3376-8E4E-A078-2BD309DB3DB3}"/>
              </a:ext>
            </a:extLst>
          </p:cNvPr>
          <p:cNvSpPr>
            <a:spLocks noGrp="1" noChangeArrowheads="1"/>
          </p:cNvSpPr>
          <p:nvPr>
            <p:ph type="sldNum" sz="quarter" idx="12"/>
          </p:nvPr>
        </p:nvSpPr>
        <p:spPr>
          <a:ln/>
        </p:spPr>
        <p:txBody>
          <a:bodyPr/>
          <a:lstStyle>
            <a:lvl1pPr>
              <a:defRPr/>
            </a:lvl1pPr>
          </a:lstStyle>
          <a:p>
            <a:fld id="{C85FC571-B5C1-FA4C-94A9-E9F1015B7C84}" type="slidenum">
              <a:rPr lang="en-US" altLang="en-US"/>
              <a:pPr/>
              <a:t>‹#›</a:t>
            </a:fld>
            <a:endParaRPr lang="en-US" altLang="en-US"/>
          </a:p>
        </p:txBody>
      </p:sp>
    </p:spTree>
    <p:extLst>
      <p:ext uri="{BB962C8B-B14F-4D97-AF65-F5344CB8AC3E}">
        <p14:creationId xmlns:p14="http://schemas.microsoft.com/office/powerpoint/2010/main" val="1834968367"/>
      </p:ext>
    </p:extLst>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59"/>
          <p:cNvSpPr>
            <a:spLocks noGrp="1" noChangeArrowheads="1"/>
          </p:cNvSpPr>
          <p:nvPr>
            <p:ph type="dt" sz="half" idx="10"/>
          </p:nvPr>
        </p:nvSpPr>
        <p:spPr/>
        <p:txBody>
          <a:bodyPr/>
          <a:lstStyle>
            <a:lvl1pPr>
              <a:defRPr/>
            </a:lvl1pPr>
          </a:lstStyle>
          <a:p>
            <a:pPr>
              <a:defRPr/>
            </a:pPr>
            <a:endParaRPr lang="en-US">
              <a:solidFill>
                <a:srgbClr val="2F1311"/>
              </a:solidFill>
            </a:endParaRPr>
          </a:p>
        </p:txBody>
      </p:sp>
      <p:sp>
        <p:nvSpPr>
          <p:cNvPr id="5" name="Rectangle 60"/>
          <p:cNvSpPr>
            <a:spLocks noGrp="1" noChangeArrowheads="1"/>
          </p:cNvSpPr>
          <p:nvPr>
            <p:ph type="ftr" sz="quarter" idx="11"/>
          </p:nvPr>
        </p:nvSpPr>
        <p:spPr/>
        <p:txBody>
          <a:bodyPr/>
          <a:lstStyle>
            <a:lvl1pPr>
              <a:defRPr/>
            </a:lvl1pPr>
          </a:lstStyle>
          <a:p>
            <a:pPr>
              <a:defRPr/>
            </a:pPr>
            <a:endParaRPr lang="en-US">
              <a:solidFill>
                <a:srgbClr val="2F1311"/>
              </a:solidFill>
            </a:endParaRPr>
          </a:p>
        </p:txBody>
      </p:sp>
      <p:sp>
        <p:nvSpPr>
          <p:cNvPr id="6" name="Rectangle 61"/>
          <p:cNvSpPr>
            <a:spLocks noGrp="1" noChangeArrowheads="1"/>
          </p:cNvSpPr>
          <p:nvPr>
            <p:ph type="sldNum" sz="quarter" idx="12"/>
          </p:nvPr>
        </p:nvSpPr>
        <p:spPr/>
        <p:txBody>
          <a:bodyPr/>
          <a:lstStyle>
            <a:lvl1pPr>
              <a:defRPr/>
            </a:lvl1pPr>
          </a:lstStyle>
          <a:p>
            <a:pPr>
              <a:defRPr/>
            </a:pPr>
            <a:fld id="{D381C45C-BA30-4C49-9FCE-FFB1E1800279}" type="slidenum">
              <a:rPr lang="en-US">
                <a:solidFill>
                  <a:srgbClr val="2F1311"/>
                </a:solidFill>
              </a:rPr>
              <a:pPr>
                <a:defRPr/>
              </a:pPr>
              <a:t>‹#›</a:t>
            </a:fld>
            <a:endParaRPr lang="en-US">
              <a:solidFill>
                <a:srgbClr val="2F1311"/>
              </a:solidFill>
            </a:endParaRPr>
          </a:p>
        </p:txBody>
      </p:sp>
    </p:spTree>
    <p:extLst>
      <p:ext uri="{BB962C8B-B14F-4D97-AF65-F5344CB8AC3E}">
        <p14:creationId xmlns:p14="http://schemas.microsoft.com/office/powerpoint/2010/main" val="3149333348"/>
      </p:ext>
    </p:extLst>
  </p:cSld>
  <p:clrMapOvr>
    <a:masterClrMapping/>
  </p:clrMapOvr>
  <p:transition/>
</p:sldLayout>
</file>

<file path=ppt/slideLayouts/slideLayout9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59"/>
          <p:cNvSpPr>
            <a:spLocks noGrp="1" noChangeArrowheads="1"/>
          </p:cNvSpPr>
          <p:nvPr>
            <p:ph type="dt" sz="half" idx="10"/>
          </p:nvPr>
        </p:nvSpPr>
        <p:spPr/>
        <p:txBody>
          <a:bodyPr/>
          <a:lstStyle>
            <a:lvl1pPr>
              <a:defRPr/>
            </a:lvl1pPr>
          </a:lstStyle>
          <a:p>
            <a:pPr>
              <a:defRPr/>
            </a:pPr>
            <a:endParaRPr lang="en-US">
              <a:solidFill>
                <a:srgbClr val="2F1311"/>
              </a:solidFill>
            </a:endParaRPr>
          </a:p>
        </p:txBody>
      </p:sp>
      <p:sp>
        <p:nvSpPr>
          <p:cNvPr id="5" name="Rectangle 60"/>
          <p:cNvSpPr>
            <a:spLocks noGrp="1" noChangeArrowheads="1"/>
          </p:cNvSpPr>
          <p:nvPr>
            <p:ph type="ftr" sz="quarter" idx="11"/>
          </p:nvPr>
        </p:nvSpPr>
        <p:spPr/>
        <p:txBody>
          <a:bodyPr/>
          <a:lstStyle>
            <a:lvl1pPr>
              <a:defRPr/>
            </a:lvl1pPr>
          </a:lstStyle>
          <a:p>
            <a:pPr>
              <a:defRPr/>
            </a:pPr>
            <a:endParaRPr lang="en-US">
              <a:solidFill>
                <a:srgbClr val="2F1311"/>
              </a:solidFill>
            </a:endParaRPr>
          </a:p>
        </p:txBody>
      </p:sp>
      <p:sp>
        <p:nvSpPr>
          <p:cNvPr id="6" name="Rectangle 61"/>
          <p:cNvSpPr>
            <a:spLocks noGrp="1" noChangeArrowheads="1"/>
          </p:cNvSpPr>
          <p:nvPr>
            <p:ph type="sldNum" sz="quarter" idx="12"/>
          </p:nvPr>
        </p:nvSpPr>
        <p:spPr/>
        <p:txBody>
          <a:bodyPr/>
          <a:lstStyle>
            <a:lvl1pPr>
              <a:defRPr/>
            </a:lvl1pPr>
          </a:lstStyle>
          <a:p>
            <a:pPr>
              <a:defRPr/>
            </a:pPr>
            <a:fld id="{8212FE6F-6996-B346-B265-8053F5805AF3}" type="slidenum">
              <a:rPr lang="en-US">
                <a:solidFill>
                  <a:srgbClr val="2F1311"/>
                </a:solidFill>
              </a:rPr>
              <a:pPr>
                <a:defRPr/>
              </a:pPr>
              <a:t>‹#›</a:t>
            </a:fld>
            <a:endParaRPr lang="en-US">
              <a:solidFill>
                <a:srgbClr val="2F1311"/>
              </a:solidFill>
            </a:endParaRPr>
          </a:p>
        </p:txBody>
      </p:sp>
    </p:spTree>
    <p:extLst>
      <p:ext uri="{BB962C8B-B14F-4D97-AF65-F5344CB8AC3E}">
        <p14:creationId xmlns:p14="http://schemas.microsoft.com/office/powerpoint/2010/main" val="2453508301"/>
      </p:ext>
    </p:extLst>
  </p:cSld>
  <p:clrMapOvr>
    <a:masterClrMapping/>
  </p:clrMapOvr>
  <p:transition/>
</p:sldLayout>
</file>

<file path=ppt/slideLayouts/slideLayout9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63525" y="1598613"/>
            <a:ext cx="3616325" cy="4497387"/>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032250" y="1598613"/>
            <a:ext cx="3617913" cy="4497387"/>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59"/>
          <p:cNvSpPr>
            <a:spLocks noGrp="1" noChangeArrowheads="1"/>
          </p:cNvSpPr>
          <p:nvPr>
            <p:ph type="dt" sz="half" idx="10"/>
          </p:nvPr>
        </p:nvSpPr>
        <p:spPr/>
        <p:txBody>
          <a:bodyPr/>
          <a:lstStyle>
            <a:lvl1pPr>
              <a:defRPr/>
            </a:lvl1pPr>
          </a:lstStyle>
          <a:p>
            <a:pPr>
              <a:defRPr/>
            </a:pPr>
            <a:endParaRPr lang="en-US">
              <a:solidFill>
                <a:srgbClr val="2F1311"/>
              </a:solidFill>
            </a:endParaRPr>
          </a:p>
        </p:txBody>
      </p:sp>
      <p:sp>
        <p:nvSpPr>
          <p:cNvPr id="6" name="Rectangle 60"/>
          <p:cNvSpPr>
            <a:spLocks noGrp="1" noChangeArrowheads="1"/>
          </p:cNvSpPr>
          <p:nvPr>
            <p:ph type="ftr" sz="quarter" idx="11"/>
          </p:nvPr>
        </p:nvSpPr>
        <p:spPr/>
        <p:txBody>
          <a:bodyPr/>
          <a:lstStyle>
            <a:lvl1pPr>
              <a:defRPr/>
            </a:lvl1pPr>
          </a:lstStyle>
          <a:p>
            <a:pPr>
              <a:defRPr/>
            </a:pPr>
            <a:endParaRPr lang="en-US">
              <a:solidFill>
                <a:srgbClr val="2F1311"/>
              </a:solidFill>
            </a:endParaRPr>
          </a:p>
        </p:txBody>
      </p:sp>
      <p:sp>
        <p:nvSpPr>
          <p:cNvPr id="7" name="Rectangle 61"/>
          <p:cNvSpPr>
            <a:spLocks noGrp="1" noChangeArrowheads="1"/>
          </p:cNvSpPr>
          <p:nvPr>
            <p:ph type="sldNum" sz="quarter" idx="12"/>
          </p:nvPr>
        </p:nvSpPr>
        <p:spPr/>
        <p:txBody>
          <a:bodyPr/>
          <a:lstStyle>
            <a:lvl1pPr>
              <a:defRPr/>
            </a:lvl1pPr>
          </a:lstStyle>
          <a:p>
            <a:pPr>
              <a:defRPr/>
            </a:pPr>
            <a:fld id="{D713D86C-78B5-B746-ACC9-8B247B278A7A}" type="slidenum">
              <a:rPr lang="en-US">
                <a:solidFill>
                  <a:srgbClr val="2F1311"/>
                </a:solidFill>
              </a:rPr>
              <a:pPr>
                <a:defRPr/>
              </a:pPr>
              <a:t>‹#›</a:t>
            </a:fld>
            <a:endParaRPr lang="en-US">
              <a:solidFill>
                <a:srgbClr val="2F1311"/>
              </a:solidFill>
            </a:endParaRPr>
          </a:p>
        </p:txBody>
      </p:sp>
    </p:spTree>
    <p:extLst>
      <p:ext uri="{BB962C8B-B14F-4D97-AF65-F5344CB8AC3E}">
        <p14:creationId xmlns:p14="http://schemas.microsoft.com/office/powerpoint/2010/main" val="2453838749"/>
      </p:ext>
    </p:extLst>
  </p:cSld>
  <p:clrMapOvr>
    <a:masterClrMapping/>
  </p:clrMapOvr>
  <p:transition/>
</p:sldLayout>
</file>

<file path=ppt/slideLayouts/slideLayout9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59"/>
          <p:cNvSpPr>
            <a:spLocks noGrp="1" noChangeArrowheads="1"/>
          </p:cNvSpPr>
          <p:nvPr>
            <p:ph type="dt" sz="half" idx="10"/>
          </p:nvPr>
        </p:nvSpPr>
        <p:spPr/>
        <p:txBody>
          <a:bodyPr/>
          <a:lstStyle>
            <a:lvl1pPr>
              <a:defRPr/>
            </a:lvl1pPr>
          </a:lstStyle>
          <a:p>
            <a:pPr>
              <a:defRPr/>
            </a:pPr>
            <a:endParaRPr lang="en-US">
              <a:solidFill>
                <a:srgbClr val="2F1311"/>
              </a:solidFill>
            </a:endParaRPr>
          </a:p>
        </p:txBody>
      </p:sp>
      <p:sp>
        <p:nvSpPr>
          <p:cNvPr id="8" name="Rectangle 60"/>
          <p:cNvSpPr>
            <a:spLocks noGrp="1" noChangeArrowheads="1"/>
          </p:cNvSpPr>
          <p:nvPr>
            <p:ph type="ftr" sz="quarter" idx="11"/>
          </p:nvPr>
        </p:nvSpPr>
        <p:spPr/>
        <p:txBody>
          <a:bodyPr/>
          <a:lstStyle>
            <a:lvl1pPr>
              <a:defRPr/>
            </a:lvl1pPr>
          </a:lstStyle>
          <a:p>
            <a:pPr>
              <a:defRPr/>
            </a:pPr>
            <a:endParaRPr lang="en-US">
              <a:solidFill>
                <a:srgbClr val="2F1311"/>
              </a:solidFill>
            </a:endParaRPr>
          </a:p>
        </p:txBody>
      </p:sp>
      <p:sp>
        <p:nvSpPr>
          <p:cNvPr id="9" name="Rectangle 61"/>
          <p:cNvSpPr>
            <a:spLocks noGrp="1" noChangeArrowheads="1"/>
          </p:cNvSpPr>
          <p:nvPr>
            <p:ph type="sldNum" sz="quarter" idx="12"/>
          </p:nvPr>
        </p:nvSpPr>
        <p:spPr/>
        <p:txBody>
          <a:bodyPr/>
          <a:lstStyle>
            <a:lvl1pPr>
              <a:defRPr/>
            </a:lvl1pPr>
          </a:lstStyle>
          <a:p>
            <a:pPr>
              <a:defRPr/>
            </a:pPr>
            <a:fld id="{1BD97759-5967-614E-A555-1AC5421CC035}" type="slidenum">
              <a:rPr lang="en-US">
                <a:solidFill>
                  <a:srgbClr val="2F1311"/>
                </a:solidFill>
              </a:rPr>
              <a:pPr>
                <a:defRPr/>
              </a:pPr>
              <a:t>‹#›</a:t>
            </a:fld>
            <a:endParaRPr lang="en-US">
              <a:solidFill>
                <a:srgbClr val="2F1311"/>
              </a:solidFill>
            </a:endParaRPr>
          </a:p>
        </p:txBody>
      </p:sp>
    </p:spTree>
    <p:extLst>
      <p:ext uri="{BB962C8B-B14F-4D97-AF65-F5344CB8AC3E}">
        <p14:creationId xmlns:p14="http://schemas.microsoft.com/office/powerpoint/2010/main" val="4267492302"/>
      </p:ext>
    </p:extLst>
  </p:cSld>
  <p:clrMapOvr>
    <a:masterClrMapping/>
  </p:clrMapOvr>
  <p:transition/>
</p:sldLayout>
</file>

<file path=ppt/slideLayouts/slideLayout9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59"/>
          <p:cNvSpPr>
            <a:spLocks noGrp="1" noChangeArrowheads="1"/>
          </p:cNvSpPr>
          <p:nvPr>
            <p:ph type="dt" sz="half" idx="10"/>
          </p:nvPr>
        </p:nvSpPr>
        <p:spPr/>
        <p:txBody>
          <a:bodyPr/>
          <a:lstStyle>
            <a:lvl1pPr>
              <a:defRPr/>
            </a:lvl1pPr>
          </a:lstStyle>
          <a:p>
            <a:pPr>
              <a:defRPr/>
            </a:pPr>
            <a:endParaRPr lang="en-US">
              <a:solidFill>
                <a:srgbClr val="2F1311"/>
              </a:solidFill>
            </a:endParaRPr>
          </a:p>
        </p:txBody>
      </p:sp>
      <p:sp>
        <p:nvSpPr>
          <p:cNvPr id="4" name="Rectangle 60"/>
          <p:cNvSpPr>
            <a:spLocks noGrp="1" noChangeArrowheads="1"/>
          </p:cNvSpPr>
          <p:nvPr>
            <p:ph type="ftr" sz="quarter" idx="11"/>
          </p:nvPr>
        </p:nvSpPr>
        <p:spPr/>
        <p:txBody>
          <a:bodyPr/>
          <a:lstStyle>
            <a:lvl1pPr>
              <a:defRPr/>
            </a:lvl1pPr>
          </a:lstStyle>
          <a:p>
            <a:pPr>
              <a:defRPr/>
            </a:pPr>
            <a:endParaRPr lang="en-US">
              <a:solidFill>
                <a:srgbClr val="2F1311"/>
              </a:solidFill>
            </a:endParaRPr>
          </a:p>
        </p:txBody>
      </p:sp>
      <p:sp>
        <p:nvSpPr>
          <p:cNvPr id="5" name="Rectangle 61"/>
          <p:cNvSpPr>
            <a:spLocks noGrp="1" noChangeArrowheads="1"/>
          </p:cNvSpPr>
          <p:nvPr>
            <p:ph type="sldNum" sz="quarter" idx="12"/>
          </p:nvPr>
        </p:nvSpPr>
        <p:spPr/>
        <p:txBody>
          <a:bodyPr/>
          <a:lstStyle>
            <a:lvl1pPr>
              <a:defRPr/>
            </a:lvl1pPr>
          </a:lstStyle>
          <a:p>
            <a:pPr>
              <a:defRPr/>
            </a:pPr>
            <a:fld id="{7972664A-7D69-6B42-B38E-1E8DD3B98270}" type="slidenum">
              <a:rPr lang="en-US">
                <a:solidFill>
                  <a:srgbClr val="2F1311"/>
                </a:solidFill>
              </a:rPr>
              <a:pPr>
                <a:defRPr/>
              </a:pPr>
              <a:t>‹#›</a:t>
            </a:fld>
            <a:endParaRPr lang="en-US">
              <a:solidFill>
                <a:srgbClr val="2F1311"/>
              </a:solidFill>
            </a:endParaRPr>
          </a:p>
        </p:txBody>
      </p:sp>
    </p:spTree>
    <p:extLst>
      <p:ext uri="{BB962C8B-B14F-4D97-AF65-F5344CB8AC3E}">
        <p14:creationId xmlns:p14="http://schemas.microsoft.com/office/powerpoint/2010/main" val="1483932856"/>
      </p:ext>
    </p:extLst>
  </p:cSld>
  <p:clrMapOvr>
    <a:masterClrMapping/>
  </p:clrMapOvr>
  <p:transition/>
</p:sldLayout>
</file>

<file path=ppt/slideLayouts/slideLayout9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59"/>
          <p:cNvSpPr>
            <a:spLocks noGrp="1" noChangeArrowheads="1"/>
          </p:cNvSpPr>
          <p:nvPr>
            <p:ph type="dt" sz="half" idx="10"/>
          </p:nvPr>
        </p:nvSpPr>
        <p:spPr/>
        <p:txBody>
          <a:bodyPr/>
          <a:lstStyle>
            <a:lvl1pPr>
              <a:defRPr/>
            </a:lvl1pPr>
          </a:lstStyle>
          <a:p>
            <a:pPr>
              <a:defRPr/>
            </a:pPr>
            <a:endParaRPr lang="en-US">
              <a:solidFill>
                <a:srgbClr val="2F1311"/>
              </a:solidFill>
            </a:endParaRPr>
          </a:p>
        </p:txBody>
      </p:sp>
      <p:sp>
        <p:nvSpPr>
          <p:cNvPr id="3" name="Rectangle 60"/>
          <p:cNvSpPr>
            <a:spLocks noGrp="1" noChangeArrowheads="1"/>
          </p:cNvSpPr>
          <p:nvPr>
            <p:ph type="ftr" sz="quarter" idx="11"/>
          </p:nvPr>
        </p:nvSpPr>
        <p:spPr/>
        <p:txBody>
          <a:bodyPr/>
          <a:lstStyle>
            <a:lvl1pPr>
              <a:defRPr/>
            </a:lvl1pPr>
          </a:lstStyle>
          <a:p>
            <a:pPr>
              <a:defRPr/>
            </a:pPr>
            <a:endParaRPr lang="en-US">
              <a:solidFill>
                <a:srgbClr val="2F1311"/>
              </a:solidFill>
            </a:endParaRPr>
          </a:p>
        </p:txBody>
      </p:sp>
      <p:sp>
        <p:nvSpPr>
          <p:cNvPr id="4" name="Rectangle 61"/>
          <p:cNvSpPr>
            <a:spLocks noGrp="1" noChangeArrowheads="1"/>
          </p:cNvSpPr>
          <p:nvPr>
            <p:ph type="sldNum" sz="quarter" idx="12"/>
          </p:nvPr>
        </p:nvSpPr>
        <p:spPr/>
        <p:txBody>
          <a:bodyPr/>
          <a:lstStyle>
            <a:lvl1pPr>
              <a:defRPr/>
            </a:lvl1pPr>
          </a:lstStyle>
          <a:p>
            <a:pPr>
              <a:defRPr/>
            </a:pPr>
            <a:fld id="{0673DE45-ABD3-1647-86A1-8B7F718C1C71}" type="slidenum">
              <a:rPr lang="en-US">
                <a:solidFill>
                  <a:srgbClr val="2F1311"/>
                </a:solidFill>
              </a:rPr>
              <a:pPr>
                <a:defRPr/>
              </a:pPr>
              <a:t>‹#›</a:t>
            </a:fld>
            <a:endParaRPr lang="en-US">
              <a:solidFill>
                <a:srgbClr val="2F1311"/>
              </a:solidFill>
            </a:endParaRPr>
          </a:p>
        </p:txBody>
      </p:sp>
    </p:spTree>
    <p:extLst>
      <p:ext uri="{BB962C8B-B14F-4D97-AF65-F5344CB8AC3E}">
        <p14:creationId xmlns:p14="http://schemas.microsoft.com/office/powerpoint/2010/main" val="4264459786"/>
      </p:ext>
    </p:extLst>
  </p:cSld>
  <p:clrMapOvr>
    <a:masterClrMapping/>
  </p:clrMapOvr>
  <p:transition/>
</p:sldLayout>
</file>

<file path=ppt/slideLayouts/slideLayout9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59"/>
          <p:cNvSpPr>
            <a:spLocks noGrp="1" noChangeArrowheads="1"/>
          </p:cNvSpPr>
          <p:nvPr>
            <p:ph type="dt" sz="half" idx="10"/>
          </p:nvPr>
        </p:nvSpPr>
        <p:spPr/>
        <p:txBody>
          <a:bodyPr/>
          <a:lstStyle>
            <a:lvl1pPr>
              <a:defRPr/>
            </a:lvl1pPr>
          </a:lstStyle>
          <a:p>
            <a:pPr>
              <a:defRPr/>
            </a:pPr>
            <a:endParaRPr lang="en-US">
              <a:solidFill>
                <a:srgbClr val="2F1311"/>
              </a:solidFill>
            </a:endParaRPr>
          </a:p>
        </p:txBody>
      </p:sp>
      <p:sp>
        <p:nvSpPr>
          <p:cNvPr id="6" name="Rectangle 60"/>
          <p:cNvSpPr>
            <a:spLocks noGrp="1" noChangeArrowheads="1"/>
          </p:cNvSpPr>
          <p:nvPr>
            <p:ph type="ftr" sz="quarter" idx="11"/>
          </p:nvPr>
        </p:nvSpPr>
        <p:spPr/>
        <p:txBody>
          <a:bodyPr/>
          <a:lstStyle>
            <a:lvl1pPr>
              <a:defRPr/>
            </a:lvl1pPr>
          </a:lstStyle>
          <a:p>
            <a:pPr>
              <a:defRPr/>
            </a:pPr>
            <a:endParaRPr lang="en-US">
              <a:solidFill>
                <a:srgbClr val="2F1311"/>
              </a:solidFill>
            </a:endParaRPr>
          </a:p>
        </p:txBody>
      </p:sp>
      <p:sp>
        <p:nvSpPr>
          <p:cNvPr id="7" name="Rectangle 61"/>
          <p:cNvSpPr>
            <a:spLocks noGrp="1" noChangeArrowheads="1"/>
          </p:cNvSpPr>
          <p:nvPr>
            <p:ph type="sldNum" sz="quarter" idx="12"/>
          </p:nvPr>
        </p:nvSpPr>
        <p:spPr/>
        <p:txBody>
          <a:bodyPr/>
          <a:lstStyle>
            <a:lvl1pPr>
              <a:defRPr/>
            </a:lvl1pPr>
          </a:lstStyle>
          <a:p>
            <a:pPr>
              <a:defRPr/>
            </a:pPr>
            <a:fld id="{8F34BAA7-AF58-BC4C-8428-9BFD69A60E45}" type="slidenum">
              <a:rPr lang="en-US">
                <a:solidFill>
                  <a:srgbClr val="2F1311"/>
                </a:solidFill>
              </a:rPr>
              <a:pPr>
                <a:defRPr/>
              </a:pPr>
              <a:t>‹#›</a:t>
            </a:fld>
            <a:endParaRPr lang="en-US">
              <a:solidFill>
                <a:srgbClr val="2F1311"/>
              </a:solidFill>
            </a:endParaRPr>
          </a:p>
        </p:txBody>
      </p:sp>
    </p:spTree>
    <p:extLst>
      <p:ext uri="{BB962C8B-B14F-4D97-AF65-F5344CB8AC3E}">
        <p14:creationId xmlns:p14="http://schemas.microsoft.com/office/powerpoint/2010/main" val="2206060377"/>
      </p:ext>
    </p:extLst>
  </p:cSld>
  <p:clrMapOvr>
    <a:masterClrMapping/>
  </p:clrMapOvr>
  <p:transition/>
</p:sldLayout>
</file>

<file path=ppt/slideLayouts/slideLayout9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59"/>
          <p:cNvSpPr>
            <a:spLocks noGrp="1" noChangeArrowheads="1"/>
          </p:cNvSpPr>
          <p:nvPr>
            <p:ph type="dt" sz="half" idx="10"/>
          </p:nvPr>
        </p:nvSpPr>
        <p:spPr/>
        <p:txBody>
          <a:bodyPr/>
          <a:lstStyle>
            <a:lvl1pPr>
              <a:defRPr/>
            </a:lvl1pPr>
          </a:lstStyle>
          <a:p>
            <a:pPr>
              <a:defRPr/>
            </a:pPr>
            <a:endParaRPr lang="en-US">
              <a:solidFill>
                <a:srgbClr val="2F1311"/>
              </a:solidFill>
            </a:endParaRPr>
          </a:p>
        </p:txBody>
      </p:sp>
      <p:sp>
        <p:nvSpPr>
          <p:cNvPr id="6" name="Rectangle 60"/>
          <p:cNvSpPr>
            <a:spLocks noGrp="1" noChangeArrowheads="1"/>
          </p:cNvSpPr>
          <p:nvPr>
            <p:ph type="ftr" sz="quarter" idx="11"/>
          </p:nvPr>
        </p:nvSpPr>
        <p:spPr/>
        <p:txBody>
          <a:bodyPr/>
          <a:lstStyle>
            <a:lvl1pPr>
              <a:defRPr/>
            </a:lvl1pPr>
          </a:lstStyle>
          <a:p>
            <a:pPr>
              <a:defRPr/>
            </a:pPr>
            <a:endParaRPr lang="en-US">
              <a:solidFill>
                <a:srgbClr val="2F1311"/>
              </a:solidFill>
            </a:endParaRPr>
          </a:p>
        </p:txBody>
      </p:sp>
      <p:sp>
        <p:nvSpPr>
          <p:cNvPr id="7" name="Rectangle 61"/>
          <p:cNvSpPr>
            <a:spLocks noGrp="1" noChangeArrowheads="1"/>
          </p:cNvSpPr>
          <p:nvPr>
            <p:ph type="sldNum" sz="quarter" idx="12"/>
          </p:nvPr>
        </p:nvSpPr>
        <p:spPr/>
        <p:txBody>
          <a:bodyPr/>
          <a:lstStyle>
            <a:lvl1pPr>
              <a:defRPr/>
            </a:lvl1pPr>
          </a:lstStyle>
          <a:p>
            <a:pPr>
              <a:defRPr/>
            </a:pPr>
            <a:fld id="{F45989A5-0C4C-8E4B-942F-7ACF8696B8CC}" type="slidenum">
              <a:rPr lang="en-US">
                <a:solidFill>
                  <a:srgbClr val="2F1311"/>
                </a:solidFill>
              </a:rPr>
              <a:pPr>
                <a:defRPr/>
              </a:pPr>
              <a:t>‹#›</a:t>
            </a:fld>
            <a:endParaRPr lang="en-US">
              <a:solidFill>
                <a:srgbClr val="2F1311"/>
              </a:solidFill>
            </a:endParaRPr>
          </a:p>
        </p:txBody>
      </p:sp>
    </p:spTree>
    <p:extLst>
      <p:ext uri="{BB962C8B-B14F-4D97-AF65-F5344CB8AC3E}">
        <p14:creationId xmlns:p14="http://schemas.microsoft.com/office/powerpoint/2010/main" val="1553279309"/>
      </p:ext>
    </p:extLst>
  </p:cSld>
  <p:clrMapOvr>
    <a:masterClrMapping/>
  </p:clrMapOvr>
  <p:transition/>
</p:sldLayout>
</file>

<file path=ppt/slideLayouts/slideLayout9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59"/>
          <p:cNvSpPr>
            <a:spLocks noGrp="1" noChangeArrowheads="1"/>
          </p:cNvSpPr>
          <p:nvPr>
            <p:ph type="dt" sz="half" idx="10"/>
          </p:nvPr>
        </p:nvSpPr>
        <p:spPr/>
        <p:txBody>
          <a:bodyPr/>
          <a:lstStyle>
            <a:lvl1pPr>
              <a:defRPr/>
            </a:lvl1pPr>
          </a:lstStyle>
          <a:p>
            <a:pPr>
              <a:defRPr/>
            </a:pPr>
            <a:endParaRPr lang="en-US">
              <a:solidFill>
                <a:srgbClr val="2F1311"/>
              </a:solidFill>
            </a:endParaRPr>
          </a:p>
        </p:txBody>
      </p:sp>
      <p:sp>
        <p:nvSpPr>
          <p:cNvPr id="5" name="Rectangle 60"/>
          <p:cNvSpPr>
            <a:spLocks noGrp="1" noChangeArrowheads="1"/>
          </p:cNvSpPr>
          <p:nvPr>
            <p:ph type="ftr" sz="quarter" idx="11"/>
          </p:nvPr>
        </p:nvSpPr>
        <p:spPr/>
        <p:txBody>
          <a:bodyPr/>
          <a:lstStyle>
            <a:lvl1pPr>
              <a:defRPr/>
            </a:lvl1pPr>
          </a:lstStyle>
          <a:p>
            <a:pPr>
              <a:defRPr/>
            </a:pPr>
            <a:endParaRPr lang="en-US">
              <a:solidFill>
                <a:srgbClr val="2F1311"/>
              </a:solidFill>
            </a:endParaRPr>
          </a:p>
        </p:txBody>
      </p:sp>
      <p:sp>
        <p:nvSpPr>
          <p:cNvPr id="6" name="Rectangle 61"/>
          <p:cNvSpPr>
            <a:spLocks noGrp="1" noChangeArrowheads="1"/>
          </p:cNvSpPr>
          <p:nvPr>
            <p:ph type="sldNum" sz="quarter" idx="12"/>
          </p:nvPr>
        </p:nvSpPr>
        <p:spPr/>
        <p:txBody>
          <a:bodyPr/>
          <a:lstStyle>
            <a:lvl1pPr>
              <a:defRPr/>
            </a:lvl1pPr>
          </a:lstStyle>
          <a:p>
            <a:pPr>
              <a:defRPr/>
            </a:pPr>
            <a:fld id="{F125A3D8-451D-2A4C-BA2D-3F1A6DF02A80}" type="slidenum">
              <a:rPr lang="en-US">
                <a:solidFill>
                  <a:srgbClr val="2F1311"/>
                </a:solidFill>
              </a:rPr>
              <a:pPr>
                <a:defRPr/>
              </a:pPr>
              <a:t>‹#›</a:t>
            </a:fld>
            <a:endParaRPr lang="en-US">
              <a:solidFill>
                <a:srgbClr val="2F1311"/>
              </a:solidFill>
            </a:endParaRPr>
          </a:p>
        </p:txBody>
      </p:sp>
    </p:spTree>
    <p:extLst>
      <p:ext uri="{BB962C8B-B14F-4D97-AF65-F5344CB8AC3E}">
        <p14:creationId xmlns:p14="http://schemas.microsoft.com/office/powerpoint/2010/main" val="4153273435"/>
      </p:ext>
    </p:extLst>
  </p:cSld>
  <p:clrMapOvr>
    <a:masterClrMapping/>
  </p:clrMapOvr>
  <p:transition/>
</p:sldLayout>
</file>

<file path=ppt/slideLayouts/slideLayout9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5827713" y="227013"/>
            <a:ext cx="1868487" cy="5868987"/>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19075" y="227013"/>
            <a:ext cx="5456238" cy="5868987"/>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59"/>
          <p:cNvSpPr>
            <a:spLocks noGrp="1" noChangeArrowheads="1"/>
          </p:cNvSpPr>
          <p:nvPr>
            <p:ph type="dt" sz="half" idx="10"/>
          </p:nvPr>
        </p:nvSpPr>
        <p:spPr/>
        <p:txBody>
          <a:bodyPr/>
          <a:lstStyle>
            <a:lvl1pPr>
              <a:defRPr/>
            </a:lvl1pPr>
          </a:lstStyle>
          <a:p>
            <a:pPr>
              <a:defRPr/>
            </a:pPr>
            <a:endParaRPr lang="en-US">
              <a:solidFill>
                <a:srgbClr val="2F1311"/>
              </a:solidFill>
            </a:endParaRPr>
          </a:p>
        </p:txBody>
      </p:sp>
      <p:sp>
        <p:nvSpPr>
          <p:cNvPr id="5" name="Rectangle 60"/>
          <p:cNvSpPr>
            <a:spLocks noGrp="1" noChangeArrowheads="1"/>
          </p:cNvSpPr>
          <p:nvPr>
            <p:ph type="ftr" sz="quarter" idx="11"/>
          </p:nvPr>
        </p:nvSpPr>
        <p:spPr/>
        <p:txBody>
          <a:bodyPr/>
          <a:lstStyle>
            <a:lvl1pPr>
              <a:defRPr/>
            </a:lvl1pPr>
          </a:lstStyle>
          <a:p>
            <a:pPr>
              <a:defRPr/>
            </a:pPr>
            <a:endParaRPr lang="en-US">
              <a:solidFill>
                <a:srgbClr val="2F1311"/>
              </a:solidFill>
            </a:endParaRPr>
          </a:p>
        </p:txBody>
      </p:sp>
      <p:sp>
        <p:nvSpPr>
          <p:cNvPr id="6" name="Rectangle 61"/>
          <p:cNvSpPr>
            <a:spLocks noGrp="1" noChangeArrowheads="1"/>
          </p:cNvSpPr>
          <p:nvPr>
            <p:ph type="sldNum" sz="quarter" idx="12"/>
          </p:nvPr>
        </p:nvSpPr>
        <p:spPr/>
        <p:txBody>
          <a:bodyPr/>
          <a:lstStyle>
            <a:lvl1pPr>
              <a:defRPr/>
            </a:lvl1pPr>
          </a:lstStyle>
          <a:p>
            <a:pPr>
              <a:defRPr/>
            </a:pPr>
            <a:fld id="{EA209A00-E77D-E74F-9AF3-8D04FD2FF186}" type="slidenum">
              <a:rPr lang="en-US">
                <a:solidFill>
                  <a:srgbClr val="2F1311"/>
                </a:solidFill>
              </a:rPr>
              <a:pPr>
                <a:defRPr/>
              </a:pPr>
              <a:t>‹#›</a:t>
            </a:fld>
            <a:endParaRPr lang="en-US">
              <a:solidFill>
                <a:srgbClr val="2F1311"/>
              </a:solidFill>
            </a:endParaRPr>
          </a:p>
        </p:txBody>
      </p:sp>
    </p:spTree>
    <p:extLst>
      <p:ext uri="{BB962C8B-B14F-4D97-AF65-F5344CB8AC3E}">
        <p14:creationId xmlns:p14="http://schemas.microsoft.com/office/powerpoint/2010/main" val="1966251893"/>
      </p:ext>
    </p:extLst>
  </p:cSld>
  <p:clrMapOvr>
    <a:masterClrMapping/>
  </p:clrMapOvr>
  <p:transition/>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image" Target="../media/image1.png"/><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image" Target="../media/image3.png"/><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image" Target="../media/image2.png"/></Relationships>
</file>

<file path=ppt/slideMasters/_rels/slideMaster10.xml.rels><?xml version="1.0" encoding="UTF-8" standalone="yes"?>
<Relationships xmlns="http://schemas.openxmlformats.org/package/2006/relationships"><Relationship Id="rId8" Type="http://schemas.openxmlformats.org/officeDocument/2006/relationships/slideLayout" Target="../slideLayouts/slideLayout97.xml"/><Relationship Id="rId13" Type="http://schemas.openxmlformats.org/officeDocument/2006/relationships/image" Target="../media/image5.png"/><Relationship Id="rId3" Type="http://schemas.openxmlformats.org/officeDocument/2006/relationships/slideLayout" Target="../slideLayouts/slideLayout92.xml"/><Relationship Id="rId7" Type="http://schemas.openxmlformats.org/officeDocument/2006/relationships/slideLayout" Target="../slideLayouts/slideLayout96.xml"/><Relationship Id="rId12" Type="http://schemas.openxmlformats.org/officeDocument/2006/relationships/image" Target="../media/image9.emf"/><Relationship Id="rId2" Type="http://schemas.openxmlformats.org/officeDocument/2006/relationships/slideLayout" Target="../slideLayouts/slideLayout91.xml"/><Relationship Id="rId16" Type="http://schemas.openxmlformats.org/officeDocument/2006/relationships/image" Target="../media/image8.png"/><Relationship Id="rId1" Type="http://schemas.openxmlformats.org/officeDocument/2006/relationships/slideLayout" Target="../slideLayouts/slideLayout90.xml"/><Relationship Id="rId6" Type="http://schemas.openxmlformats.org/officeDocument/2006/relationships/slideLayout" Target="../slideLayouts/slideLayout95.xml"/><Relationship Id="rId11" Type="http://schemas.openxmlformats.org/officeDocument/2006/relationships/theme" Target="../theme/theme10.xml"/><Relationship Id="rId5" Type="http://schemas.openxmlformats.org/officeDocument/2006/relationships/slideLayout" Target="../slideLayouts/slideLayout94.xml"/><Relationship Id="rId15" Type="http://schemas.openxmlformats.org/officeDocument/2006/relationships/image" Target="../media/image7.png"/><Relationship Id="rId10" Type="http://schemas.openxmlformats.org/officeDocument/2006/relationships/slideLayout" Target="../slideLayouts/slideLayout99.xml"/><Relationship Id="rId4" Type="http://schemas.openxmlformats.org/officeDocument/2006/relationships/slideLayout" Target="../slideLayouts/slideLayout93.xml"/><Relationship Id="rId9" Type="http://schemas.openxmlformats.org/officeDocument/2006/relationships/slideLayout" Target="../slideLayouts/slideLayout98.xml"/><Relationship Id="rId14" Type="http://schemas.openxmlformats.org/officeDocument/2006/relationships/image" Target="../media/image6.png"/></Relationships>
</file>

<file path=ppt/slideMasters/_rels/slideMaster11.xml.rels><?xml version="1.0" encoding="UTF-8" standalone="yes"?>
<Relationships xmlns="http://schemas.openxmlformats.org/package/2006/relationships"><Relationship Id="rId8" Type="http://schemas.openxmlformats.org/officeDocument/2006/relationships/slideLayout" Target="../slideLayouts/slideLayout107.xml"/><Relationship Id="rId13" Type="http://schemas.openxmlformats.org/officeDocument/2006/relationships/image" Target="../media/image10.jpeg"/><Relationship Id="rId3" Type="http://schemas.openxmlformats.org/officeDocument/2006/relationships/slideLayout" Target="../slideLayouts/slideLayout102.xml"/><Relationship Id="rId7" Type="http://schemas.openxmlformats.org/officeDocument/2006/relationships/slideLayout" Target="../slideLayouts/slideLayout106.xml"/><Relationship Id="rId12" Type="http://schemas.openxmlformats.org/officeDocument/2006/relationships/theme" Target="../theme/theme11.xml"/><Relationship Id="rId2" Type="http://schemas.openxmlformats.org/officeDocument/2006/relationships/slideLayout" Target="../slideLayouts/slideLayout101.xml"/><Relationship Id="rId1" Type="http://schemas.openxmlformats.org/officeDocument/2006/relationships/slideLayout" Target="../slideLayouts/slideLayout100.xml"/><Relationship Id="rId6" Type="http://schemas.openxmlformats.org/officeDocument/2006/relationships/slideLayout" Target="../slideLayouts/slideLayout105.xml"/><Relationship Id="rId11" Type="http://schemas.openxmlformats.org/officeDocument/2006/relationships/slideLayout" Target="../slideLayouts/slideLayout110.xml"/><Relationship Id="rId5" Type="http://schemas.openxmlformats.org/officeDocument/2006/relationships/slideLayout" Target="../slideLayouts/slideLayout104.xml"/><Relationship Id="rId10" Type="http://schemas.openxmlformats.org/officeDocument/2006/relationships/slideLayout" Target="../slideLayouts/slideLayout109.xml"/><Relationship Id="rId4" Type="http://schemas.openxmlformats.org/officeDocument/2006/relationships/slideLayout" Target="../slideLayouts/slideLayout103.xml"/><Relationship Id="rId9" Type="http://schemas.openxmlformats.org/officeDocument/2006/relationships/slideLayout" Target="../slideLayouts/slideLayout108.xml"/><Relationship Id="rId14" Type="http://schemas.openxmlformats.org/officeDocument/2006/relationships/image" Target="../media/image11.png"/></Relationships>
</file>

<file path=ppt/slideMasters/_rels/slideMaster12.xml.rels><?xml version="1.0" encoding="UTF-8" standalone="yes"?>
<Relationships xmlns="http://schemas.openxmlformats.org/package/2006/relationships"><Relationship Id="rId8" Type="http://schemas.openxmlformats.org/officeDocument/2006/relationships/slideLayout" Target="../slideLayouts/slideLayout118.xml"/><Relationship Id="rId13" Type="http://schemas.openxmlformats.org/officeDocument/2006/relationships/slideLayout" Target="../slideLayouts/slideLayout123.xml"/><Relationship Id="rId3" Type="http://schemas.openxmlformats.org/officeDocument/2006/relationships/slideLayout" Target="../slideLayouts/slideLayout113.xml"/><Relationship Id="rId7" Type="http://schemas.openxmlformats.org/officeDocument/2006/relationships/slideLayout" Target="../slideLayouts/slideLayout117.xml"/><Relationship Id="rId12" Type="http://schemas.openxmlformats.org/officeDocument/2006/relationships/slideLayout" Target="../slideLayouts/slideLayout122.xml"/><Relationship Id="rId2" Type="http://schemas.openxmlformats.org/officeDocument/2006/relationships/slideLayout" Target="../slideLayouts/slideLayout112.xml"/><Relationship Id="rId1" Type="http://schemas.openxmlformats.org/officeDocument/2006/relationships/slideLayout" Target="../slideLayouts/slideLayout111.xml"/><Relationship Id="rId6" Type="http://schemas.openxmlformats.org/officeDocument/2006/relationships/slideLayout" Target="../slideLayouts/slideLayout116.xml"/><Relationship Id="rId11" Type="http://schemas.openxmlformats.org/officeDocument/2006/relationships/slideLayout" Target="../slideLayouts/slideLayout121.xml"/><Relationship Id="rId5" Type="http://schemas.openxmlformats.org/officeDocument/2006/relationships/slideLayout" Target="../slideLayouts/slideLayout115.xml"/><Relationship Id="rId15" Type="http://schemas.openxmlformats.org/officeDocument/2006/relationships/image" Target="../media/image12.jpeg"/><Relationship Id="rId10" Type="http://schemas.openxmlformats.org/officeDocument/2006/relationships/slideLayout" Target="../slideLayouts/slideLayout120.xml"/><Relationship Id="rId4" Type="http://schemas.openxmlformats.org/officeDocument/2006/relationships/slideLayout" Target="../slideLayouts/slideLayout114.xml"/><Relationship Id="rId9" Type="http://schemas.openxmlformats.org/officeDocument/2006/relationships/slideLayout" Target="../slideLayouts/slideLayout119.xml"/><Relationship Id="rId14" Type="http://schemas.openxmlformats.org/officeDocument/2006/relationships/theme" Target="../theme/theme12.xml"/></Relationships>
</file>

<file path=ppt/slideMasters/_rels/slideMaster13.xml.rels><?xml version="1.0" encoding="UTF-8" standalone="yes"?>
<Relationships xmlns="http://schemas.openxmlformats.org/package/2006/relationships"><Relationship Id="rId8" Type="http://schemas.openxmlformats.org/officeDocument/2006/relationships/slideLayout" Target="../slideLayouts/slideLayout131.xml"/><Relationship Id="rId3" Type="http://schemas.openxmlformats.org/officeDocument/2006/relationships/slideLayout" Target="../slideLayouts/slideLayout126.xml"/><Relationship Id="rId7" Type="http://schemas.openxmlformats.org/officeDocument/2006/relationships/slideLayout" Target="../slideLayouts/slideLayout130.xml"/><Relationship Id="rId12" Type="http://schemas.openxmlformats.org/officeDocument/2006/relationships/theme" Target="../theme/theme13.xml"/><Relationship Id="rId2" Type="http://schemas.openxmlformats.org/officeDocument/2006/relationships/slideLayout" Target="../slideLayouts/slideLayout125.xml"/><Relationship Id="rId1" Type="http://schemas.openxmlformats.org/officeDocument/2006/relationships/slideLayout" Target="../slideLayouts/slideLayout124.xml"/><Relationship Id="rId6" Type="http://schemas.openxmlformats.org/officeDocument/2006/relationships/slideLayout" Target="../slideLayouts/slideLayout129.xml"/><Relationship Id="rId11" Type="http://schemas.openxmlformats.org/officeDocument/2006/relationships/slideLayout" Target="../slideLayouts/slideLayout134.xml"/><Relationship Id="rId5" Type="http://schemas.openxmlformats.org/officeDocument/2006/relationships/slideLayout" Target="../slideLayouts/slideLayout128.xml"/><Relationship Id="rId10" Type="http://schemas.openxmlformats.org/officeDocument/2006/relationships/slideLayout" Target="../slideLayouts/slideLayout133.xml"/><Relationship Id="rId4" Type="http://schemas.openxmlformats.org/officeDocument/2006/relationships/slideLayout" Target="../slideLayouts/slideLayout127.xml"/><Relationship Id="rId9" Type="http://schemas.openxmlformats.org/officeDocument/2006/relationships/slideLayout" Target="../slideLayouts/slideLayout132.xml"/></Relationships>
</file>

<file path=ppt/slideMasters/_rels/slideMaster14.xml.rels><?xml version="1.0" encoding="UTF-8" standalone="yes"?>
<Relationships xmlns="http://schemas.openxmlformats.org/package/2006/relationships"><Relationship Id="rId8" Type="http://schemas.openxmlformats.org/officeDocument/2006/relationships/slideLayout" Target="../slideLayouts/slideLayout142.xml"/><Relationship Id="rId13" Type="http://schemas.openxmlformats.org/officeDocument/2006/relationships/image" Target="../media/image5.png"/><Relationship Id="rId3" Type="http://schemas.openxmlformats.org/officeDocument/2006/relationships/slideLayout" Target="../slideLayouts/slideLayout137.xml"/><Relationship Id="rId7" Type="http://schemas.openxmlformats.org/officeDocument/2006/relationships/slideLayout" Target="../slideLayouts/slideLayout141.xml"/><Relationship Id="rId12" Type="http://schemas.openxmlformats.org/officeDocument/2006/relationships/image" Target="../media/image13.emf"/><Relationship Id="rId2" Type="http://schemas.openxmlformats.org/officeDocument/2006/relationships/slideLayout" Target="../slideLayouts/slideLayout136.xml"/><Relationship Id="rId16" Type="http://schemas.openxmlformats.org/officeDocument/2006/relationships/image" Target="../media/image8.png"/><Relationship Id="rId1" Type="http://schemas.openxmlformats.org/officeDocument/2006/relationships/slideLayout" Target="../slideLayouts/slideLayout135.xml"/><Relationship Id="rId6" Type="http://schemas.openxmlformats.org/officeDocument/2006/relationships/slideLayout" Target="../slideLayouts/slideLayout140.xml"/><Relationship Id="rId11" Type="http://schemas.openxmlformats.org/officeDocument/2006/relationships/theme" Target="../theme/theme14.xml"/><Relationship Id="rId5" Type="http://schemas.openxmlformats.org/officeDocument/2006/relationships/slideLayout" Target="../slideLayouts/slideLayout139.xml"/><Relationship Id="rId15" Type="http://schemas.openxmlformats.org/officeDocument/2006/relationships/image" Target="../media/image7.png"/><Relationship Id="rId10" Type="http://schemas.openxmlformats.org/officeDocument/2006/relationships/slideLayout" Target="../slideLayouts/slideLayout144.xml"/><Relationship Id="rId4" Type="http://schemas.openxmlformats.org/officeDocument/2006/relationships/slideLayout" Target="../slideLayouts/slideLayout138.xml"/><Relationship Id="rId9" Type="http://schemas.openxmlformats.org/officeDocument/2006/relationships/slideLayout" Target="../slideLayouts/slideLayout143.xml"/><Relationship Id="rId14" Type="http://schemas.openxmlformats.org/officeDocument/2006/relationships/image" Target="../media/image6.png"/></Relationships>
</file>

<file path=ppt/slideMasters/_rels/slideMaster15.xml.rels><?xml version="1.0" encoding="UTF-8" standalone="yes"?>
<Relationships xmlns="http://schemas.openxmlformats.org/package/2006/relationships"><Relationship Id="rId8" Type="http://schemas.openxmlformats.org/officeDocument/2006/relationships/slideLayout" Target="../slideLayouts/slideLayout152.xml"/><Relationship Id="rId3" Type="http://schemas.openxmlformats.org/officeDocument/2006/relationships/slideLayout" Target="../slideLayouts/slideLayout147.xml"/><Relationship Id="rId7" Type="http://schemas.openxmlformats.org/officeDocument/2006/relationships/slideLayout" Target="../slideLayouts/slideLayout151.xml"/><Relationship Id="rId12" Type="http://schemas.openxmlformats.org/officeDocument/2006/relationships/theme" Target="../theme/theme15.xml"/><Relationship Id="rId2" Type="http://schemas.openxmlformats.org/officeDocument/2006/relationships/slideLayout" Target="../slideLayouts/slideLayout146.xml"/><Relationship Id="rId1" Type="http://schemas.openxmlformats.org/officeDocument/2006/relationships/slideLayout" Target="../slideLayouts/slideLayout145.xml"/><Relationship Id="rId6" Type="http://schemas.openxmlformats.org/officeDocument/2006/relationships/slideLayout" Target="../slideLayouts/slideLayout150.xml"/><Relationship Id="rId11" Type="http://schemas.openxmlformats.org/officeDocument/2006/relationships/slideLayout" Target="../slideLayouts/slideLayout155.xml"/><Relationship Id="rId5" Type="http://schemas.openxmlformats.org/officeDocument/2006/relationships/slideLayout" Target="../slideLayouts/slideLayout149.xml"/><Relationship Id="rId10" Type="http://schemas.openxmlformats.org/officeDocument/2006/relationships/slideLayout" Target="../slideLayouts/slideLayout154.xml"/><Relationship Id="rId4" Type="http://schemas.openxmlformats.org/officeDocument/2006/relationships/slideLayout" Target="../slideLayouts/slideLayout148.xml"/><Relationship Id="rId9" Type="http://schemas.openxmlformats.org/officeDocument/2006/relationships/slideLayout" Target="../slideLayouts/slideLayout153.xml"/></Relationships>
</file>

<file path=ppt/slideMasters/_rels/slideMaster16.xml.rels><?xml version="1.0" encoding="UTF-8" standalone="yes"?>
<Relationships xmlns="http://schemas.openxmlformats.org/package/2006/relationships"><Relationship Id="rId8" Type="http://schemas.openxmlformats.org/officeDocument/2006/relationships/slideLayout" Target="../slideLayouts/slideLayout163.xml"/><Relationship Id="rId3" Type="http://schemas.openxmlformats.org/officeDocument/2006/relationships/slideLayout" Target="../slideLayouts/slideLayout158.xml"/><Relationship Id="rId7" Type="http://schemas.openxmlformats.org/officeDocument/2006/relationships/slideLayout" Target="../slideLayouts/slideLayout162.xml"/><Relationship Id="rId12" Type="http://schemas.openxmlformats.org/officeDocument/2006/relationships/theme" Target="../theme/theme16.xml"/><Relationship Id="rId2" Type="http://schemas.openxmlformats.org/officeDocument/2006/relationships/slideLayout" Target="../slideLayouts/slideLayout157.xml"/><Relationship Id="rId1" Type="http://schemas.openxmlformats.org/officeDocument/2006/relationships/slideLayout" Target="../slideLayouts/slideLayout156.xml"/><Relationship Id="rId6" Type="http://schemas.openxmlformats.org/officeDocument/2006/relationships/slideLayout" Target="../slideLayouts/slideLayout161.xml"/><Relationship Id="rId11" Type="http://schemas.openxmlformats.org/officeDocument/2006/relationships/slideLayout" Target="../slideLayouts/slideLayout166.xml"/><Relationship Id="rId5" Type="http://schemas.openxmlformats.org/officeDocument/2006/relationships/slideLayout" Target="../slideLayouts/slideLayout160.xml"/><Relationship Id="rId10" Type="http://schemas.openxmlformats.org/officeDocument/2006/relationships/slideLayout" Target="../slideLayouts/slideLayout165.xml"/><Relationship Id="rId4" Type="http://schemas.openxmlformats.org/officeDocument/2006/relationships/slideLayout" Target="../slideLayouts/slideLayout159.xml"/><Relationship Id="rId9" Type="http://schemas.openxmlformats.org/officeDocument/2006/relationships/slideLayout" Target="../slideLayouts/slideLayout164.xml"/></Relationships>
</file>

<file path=ppt/slideMasters/_rels/slideMaster17.xml.rels><?xml version="1.0" encoding="UTF-8" standalone="yes"?>
<Relationships xmlns="http://schemas.openxmlformats.org/package/2006/relationships"><Relationship Id="rId8" Type="http://schemas.openxmlformats.org/officeDocument/2006/relationships/slideLayout" Target="../slideLayouts/slideLayout174.xml"/><Relationship Id="rId13" Type="http://schemas.openxmlformats.org/officeDocument/2006/relationships/image" Target="../media/image14.jpeg"/><Relationship Id="rId3" Type="http://schemas.openxmlformats.org/officeDocument/2006/relationships/slideLayout" Target="../slideLayouts/slideLayout169.xml"/><Relationship Id="rId7" Type="http://schemas.openxmlformats.org/officeDocument/2006/relationships/slideLayout" Target="../slideLayouts/slideLayout173.xml"/><Relationship Id="rId12" Type="http://schemas.openxmlformats.org/officeDocument/2006/relationships/theme" Target="../theme/theme17.xml"/><Relationship Id="rId2" Type="http://schemas.openxmlformats.org/officeDocument/2006/relationships/slideLayout" Target="../slideLayouts/slideLayout168.xml"/><Relationship Id="rId1" Type="http://schemas.openxmlformats.org/officeDocument/2006/relationships/slideLayout" Target="../slideLayouts/slideLayout167.xml"/><Relationship Id="rId6" Type="http://schemas.openxmlformats.org/officeDocument/2006/relationships/slideLayout" Target="../slideLayouts/slideLayout172.xml"/><Relationship Id="rId11" Type="http://schemas.openxmlformats.org/officeDocument/2006/relationships/slideLayout" Target="../slideLayouts/slideLayout177.xml"/><Relationship Id="rId5" Type="http://schemas.openxmlformats.org/officeDocument/2006/relationships/slideLayout" Target="../slideLayouts/slideLayout171.xml"/><Relationship Id="rId10" Type="http://schemas.openxmlformats.org/officeDocument/2006/relationships/slideLayout" Target="../slideLayouts/slideLayout176.xml"/><Relationship Id="rId4" Type="http://schemas.openxmlformats.org/officeDocument/2006/relationships/slideLayout" Target="../slideLayouts/slideLayout170.xml"/><Relationship Id="rId9" Type="http://schemas.openxmlformats.org/officeDocument/2006/relationships/slideLayout" Target="../slideLayouts/slideLayout175.xml"/></Relationships>
</file>

<file path=ppt/slideMasters/_rels/slideMaster18.xml.rels><?xml version="1.0" encoding="UTF-8" standalone="yes"?>
<Relationships xmlns="http://schemas.openxmlformats.org/package/2006/relationships"><Relationship Id="rId2" Type="http://schemas.openxmlformats.org/officeDocument/2006/relationships/theme" Target="../theme/theme18.xml"/><Relationship Id="rId1" Type="http://schemas.openxmlformats.org/officeDocument/2006/relationships/slideLayout" Target="../slideLayouts/slideLayout178.xml"/></Relationships>
</file>

<file path=ppt/slideMasters/_rels/slideMaster19.xml.rels><?xml version="1.0" encoding="UTF-8" standalone="yes"?>
<Relationships xmlns="http://schemas.openxmlformats.org/package/2006/relationships"><Relationship Id="rId3" Type="http://schemas.openxmlformats.org/officeDocument/2006/relationships/slideLayout" Target="../slideLayouts/slideLayout181.xml"/><Relationship Id="rId2" Type="http://schemas.openxmlformats.org/officeDocument/2006/relationships/slideLayout" Target="../slideLayouts/slideLayout180.xml"/><Relationship Id="rId1" Type="http://schemas.openxmlformats.org/officeDocument/2006/relationships/slideLayout" Target="../slideLayouts/slideLayout179.xml"/><Relationship Id="rId4" Type="http://schemas.openxmlformats.org/officeDocument/2006/relationships/theme" Target="../theme/theme19.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19.xml"/><Relationship Id="rId3" Type="http://schemas.openxmlformats.org/officeDocument/2006/relationships/slideLayout" Target="../slideLayouts/slideLayout14.xml"/><Relationship Id="rId7" Type="http://schemas.openxmlformats.org/officeDocument/2006/relationships/slideLayout" Target="../slideLayouts/slideLayout18.xml"/><Relationship Id="rId12" Type="http://schemas.openxmlformats.org/officeDocument/2006/relationships/theme" Target="../theme/theme2.xml"/><Relationship Id="rId2" Type="http://schemas.openxmlformats.org/officeDocument/2006/relationships/slideLayout" Target="../slideLayouts/slideLayout13.xml"/><Relationship Id="rId1" Type="http://schemas.openxmlformats.org/officeDocument/2006/relationships/slideLayout" Target="../slideLayouts/slideLayout12.xml"/><Relationship Id="rId6" Type="http://schemas.openxmlformats.org/officeDocument/2006/relationships/slideLayout" Target="../slideLayouts/slideLayout17.xml"/><Relationship Id="rId11" Type="http://schemas.openxmlformats.org/officeDocument/2006/relationships/slideLayout" Target="../slideLayouts/slideLayout22.xml"/><Relationship Id="rId5" Type="http://schemas.openxmlformats.org/officeDocument/2006/relationships/slideLayout" Target="../slideLayouts/slideLayout16.xml"/><Relationship Id="rId10" Type="http://schemas.openxmlformats.org/officeDocument/2006/relationships/slideLayout" Target="../slideLayouts/slideLayout21.xml"/><Relationship Id="rId4" Type="http://schemas.openxmlformats.org/officeDocument/2006/relationships/slideLayout" Target="../slideLayouts/slideLayout15.xml"/><Relationship Id="rId9" Type="http://schemas.openxmlformats.org/officeDocument/2006/relationships/slideLayout" Target="../slideLayouts/slideLayout20.xml"/></Relationships>
</file>

<file path=ppt/slideMasters/_rels/slideMaster20.xml.rels><?xml version="1.0" encoding="UTF-8" standalone="yes"?>
<Relationships xmlns="http://schemas.openxmlformats.org/package/2006/relationships"><Relationship Id="rId8" Type="http://schemas.openxmlformats.org/officeDocument/2006/relationships/slideLayout" Target="../slideLayouts/slideLayout189.xml"/><Relationship Id="rId13" Type="http://schemas.openxmlformats.org/officeDocument/2006/relationships/image" Target="../media/image16.emf"/><Relationship Id="rId3" Type="http://schemas.openxmlformats.org/officeDocument/2006/relationships/slideLayout" Target="../slideLayouts/slideLayout184.xml"/><Relationship Id="rId7" Type="http://schemas.openxmlformats.org/officeDocument/2006/relationships/slideLayout" Target="../slideLayouts/slideLayout188.xml"/><Relationship Id="rId12" Type="http://schemas.openxmlformats.org/officeDocument/2006/relationships/theme" Target="../theme/theme20.xml"/><Relationship Id="rId17" Type="http://schemas.openxmlformats.org/officeDocument/2006/relationships/image" Target="../media/image8.png"/><Relationship Id="rId2" Type="http://schemas.openxmlformats.org/officeDocument/2006/relationships/slideLayout" Target="../slideLayouts/slideLayout183.xml"/><Relationship Id="rId16" Type="http://schemas.openxmlformats.org/officeDocument/2006/relationships/image" Target="../media/image7.png"/><Relationship Id="rId1" Type="http://schemas.openxmlformats.org/officeDocument/2006/relationships/slideLayout" Target="../slideLayouts/slideLayout182.xml"/><Relationship Id="rId6" Type="http://schemas.openxmlformats.org/officeDocument/2006/relationships/slideLayout" Target="../slideLayouts/slideLayout187.xml"/><Relationship Id="rId11" Type="http://schemas.openxmlformats.org/officeDocument/2006/relationships/slideLayout" Target="../slideLayouts/slideLayout192.xml"/><Relationship Id="rId5" Type="http://schemas.openxmlformats.org/officeDocument/2006/relationships/slideLayout" Target="../slideLayouts/slideLayout186.xml"/><Relationship Id="rId15" Type="http://schemas.openxmlformats.org/officeDocument/2006/relationships/image" Target="../media/image6.png"/><Relationship Id="rId10" Type="http://schemas.openxmlformats.org/officeDocument/2006/relationships/slideLayout" Target="../slideLayouts/slideLayout191.xml"/><Relationship Id="rId4" Type="http://schemas.openxmlformats.org/officeDocument/2006/relationships/slideLayout" Target="../slideLayouts/slideLayout185.xml"/><Relationship Id="rId9" Type="http://schemas.openxmlformats.org/officeDocument/2006/relationships/slideLayout" Target="../slideLayouts/slideLayout190.xml"/><Relationship Id="rId14" Type="http://schemas.openxmlformats.org/officeDocument/2006/relationships/image" Target="../media/image5.png"/></Relationships>
</file>

<file path=ppt/slideMasters/_rels/slideMaster21.xml.rels><?xml version="1.0" encoding="UTF-8" standalone="yes"?>
<Relationships xmlns="http://schemas.openxmlformats.org/package/2006/relationships"><Relationship Id="rId2" Type="http://schemas.openxmlformats.org/officeDocument/2006/relationships/theme" Target="../theme/theme21.xml"/><Relationship Id="rId1" Type="http://schemas.openxmlformats.org/officeDocument/2006/relationships/slideLayout" Target="../slideLayouts/slideLayout193.xml"/></Relationships>
</file>

<file path=ppt/slideMasters/_rels/slideMaster22.xml.rels><?xml version="1.0" encoding="UTF-8" standalone="yes"?>
<Relationships xmlns="http://schemas.openxmlformats.org/package/2006/relationships"><Relationship Id="rId3" Type="http://schemas.openxmlformats.org/officeDocument/2006/relationships/image" Target="../media/image16.emf"/><Relationship Id="rId7" Type="http://schemas.openxmlformats.org/officeDocument/2006/relationships/image" Target="../media/image8.png"/><Relationship Id="rId2" Type="http://schemas.openxmlformats.org/officeDocument/2006/relationships/theme" Target="../theme/theme22.xml"/><Relationship Id="rId1" Type="http://schemas.openxmlformats.org/officeDocument/2006/relationships/slideLayout" Target="../slideLayouts/slideLayout194.xml"/><Relationship Id="rId6" Type="http://schemas.openxmlformats.org/officeDocument/2006/relationships/image" Target="../media/image7.png"/><Relationship Id="rId5" Type="http://schemas.openxmlformats.org/officeDocument/2006/relationships/image" Target="../media/image6.png"/><Relationship Id="rId4" Type="http://schemas.openxmlformats.org/officeDocument/2006/relationships/image" Target="../media/image5.png"/></Relationships>
</file>

<file path=ppt/slideMasters/_rels/slideMaster23.xml.rels><?xml version="1.0" encoding="UTF-8" standalone="yes"?>
<Relationships xmlns="http://schemas.openxmlformats.org/package/2006/relationships"><Relationship Id="rId3" Type="http://schemas.openxmlformats.org/officeDocument/2006/relationships/image" Target="../media/image17.jpeg"/><Relationship Id="rId2" Type="http://schemas.openxmlformats.org/officeDocument/2006/relationships/theme" Target="../theme/theme23.xml"/><Relationship Id="rId1" Type="http://schemas.openxmlformats.org/officeDocument/2006/relationships/slideLayout" Target="../slideLayouts/slideLayout195.xml"/></Relationships>
</file>

<file path=ppt/slideMasters/_rels/slideMaster24.xml.rels><?xml version="1.0" encoding="UTF-8" standalone="yes"?>
<Relationships xmlns="http://schemas.openxmlformats.org/package/2006/relationships"><Relationship Id="rId8" Type="http://schemas.openxmlformats.org/officeDocument/2006/relationships/slideLayout" Target="../slideLayouts/slideLayout203.xml"/><Relationship Id="rId13" Type="http://schemas.openxmlformats.org/officeDocument/2006/relationships/image" Target="../media/image18.png"/><Relationship Id="rId3" Type="http://schemas.openxmlformats.org/officeDocument/2006/relationships/slideLayout" Target="../slideLayouts/slideLayout198.xml"/><Relationship Id="rId7" Type="http://schemas.openxmlformats.org/officeDocument/2006/relationships/slideLayout" Target="../slideLayouts/slideLayout202.xml"/><Relationship Id="rId12" Type="http://schemas.openxmlformats.org/officeDocument/2006/relationships/theme" Target="../theme/theme24.xml"/><Relationship Id="rId2" Type="http://schemas.openxmlformats.org/officeDocument/2006/relationships/slideLayout" Target="../slideLayouts/slideLayout197.xml"/><Relationship Id="rId1" Type="http://schemas.openxmlformats.org/officeDocument/2006/relationships/slideLayout" Target="../slideLayouts/slideLayout196.xml"/><Relationship Id="rId6" Type="http://schemas.openxmlformats.org/officeDocument/2006/relationships/slideLayout" Target="../slideLayouts/slideLayout201.xml"/><Relationship Id="rId11" Type="http://schemas.openxmlformats.org/officeDocument/2006/relationships/slideLayout" Target="../slideLayouts/slideLayout206.xml"/><Relationship Id="rId5" Type="http://schemas.openxmlformats.org/officeDocument/2006/relationships/slideLayout" Target="../slideLayouts/slideLayout200.xml"/><Relationship Id="rId10" Type="http://schemas.openxmlformats.org/officeDocument/2006/relationships/slideLayout" Target="../slideLayouts/slideLayout205.xml"/><Relationship Id="rId4" Type="http://schemas.openxmlformats.org/officeDocument/2006/relationships/slideLayout" Target="../slideLayouts/slideLayout199.xml"/><Relationship Id="rId9" Type="http://schemas.openxmlformats.org/officeDocument/2006/relationships/slideLayout" Target="../slideLayouts/slideLayout204.xml"/></Relationships>
</file>

<file path=ppt/slideMasters/_rels/slideMaster25.xml.rels><?xml version="1.0" encoding="UTF-8" standalone="yes"?>
<Relationships xmlns="http://schemas.openxmlformats.org/package/2006/relationships"><Relationship Id="rId8" Type="http://schemas.openxmlformats.org/officeDocument/2006/relationships/slideLayout" Target="../slideLayouts/slideLayout214.xml"/><Relationship Id="rId13" Type="http://schemas.openxmlformats.org/officeDocument/2006/relationships/theme" Target="../theme/theme25.xml"/><Relationship Id="rId3" Type="http://schemas.openxmlformats.org/officeDocument/2006/relationships/slideLayout" Target="../slideLayouts/slideLayout209.xml"/><Relationship Id="rId7" Type="http://schemas.openxmlformats.org/officeDocument/2006/relationships/slideLayout" Target="../slideLayouts/slideLayout213.xml"/><Relationship Id="rId12" Type="http://schemas.openxmlformats.org/officeDocument/2006/relationships/slideLayout" Target="../slideLayouts/slideLayout218.xml"/><Relationship Id="rId2" Type="http://schemas.openxmlformats.org/officeDocument/2006/relationships/slideLayout" Target="../slideLayouts/slideLayout208.xml"/><Relationship Id="rId1" Type="http://schemas.openxmlformats.org/officeDocument/2006/relationships/slideLayout" Target="../slideLayouts/slideLayout207.xml"/><Relationship Id="rId6" Type="http://schemas.openxmlformats.org/officeDocument/2006/relationships/slideLayout" Target="../slideLayouts/slideLayout212.xml"/><Relationship Id="rId11" Type="http://schemas.openxmlformats.org/officeDocument/2006/relationships/slideLayout" Target="../slideLayouts/slideLayout217.xml"/><Relationship Id="rId5" Type="http://schemas.openxmlformats.org/officeDocument/2006/relationships/slideLayout" Target="../slideLayouts/slideLayout211.xml"/><Relationship Id="rId10" Type="http://schemas.openxmlformats.org/officeDocument/2006/relationships/slideLayout" Target="../slideLayouts/slideLayout216.xml"/><Relationship Id="rId4" Type="http://schemas.openxmlformats.org/officeDocument/2006/relationships/slideLayout" Target="../slideLayouts/slideLayout210.xml"/><Relationship Id="rId9" Type="http://schemas.openxmlformats.org/officeDocument/2006/relationships/slideLayout" Target="../slideLayouts/slideLayout215.xml"/></Relationships>
</file>

<file path=ppt/slideMasters/_rels/slideMaster26.xml.rels><?xml version="1.0" encoding="UTF-8" standalone="yes"?>
<Relationships xmlns="http://schemas.openxmlformats.org/package/2006/relationships"><Relationship Id="rId2" Type="http://schemas.openxmlformats.org/officeDocument/2006/relationships/theme" Target="../theme/theme26.xml"/><Relationship Id="rId1" Type="http://schemas.openxmlformats.org/officeDocument/2006/relationships/slideLayout" Target="../slideLayouts/slideLayout219.xml"/></Relationships>
</file>

<file path=ppt/slideMasters/_rels/slideMaster27.xml.rels><?xml version="1.0" encoding="UTF-8" standalone="yes"?>
<Relationships xmlns="http://schemas.openxmlformats.org/package/2006/relationships"><Relationship Id="rId8" Type="http://schemas.openxmlformats.org/officeDocument/2006/relationships/slideLayout" Target="../slideLayouts/slideLayout227.xml"/><Relationship Id="rId13" Type="http://schemas.openxmlformats.org/officeDocument/2006/relationships/slideLayout" Target="../slideLayouts/slideLayout232.xml"/><Relationship Id="rId3" Type="http://schemas.openxmlformats.org/officeDocument/2006/relationships/slideLayout" Target="../slideLayouts/slideLayout222.xml"/><Relationship Id="rId7" Type="http://schemas.openxmlformats.org/officeDocument/2006/relationships/slideLayout" Target="../slideLayouts/slideLayout226.xml"/><Relationship Id="rId12" Type="http://schemas.openxmlformats.org/officeDocument/2006/relationships/slideLayout" Target="../slideLayouts/slideLayout231.xml"/><Relationship Id="rId2" Type="http://schemas.openxmlformats.org/officeDocument/2006/relationships/slideLayout" Target="../slideLayouts/slideLayout221.xml"/><Relationship Id="rId1" Type="http://schemas.openxmlformats.org/officeDocument/2006/relationships/slideLayout" Target="../slideLayouts/slideLayout220.xml"/><Relationship Id="rId6" Type="http://schemas.openxmlformats.org/officeDocument/2006/relationships/slideLayout" Target="../slideLayouts/slideLayout225.xml"/><Relationship Id="rId11" Type="http://schemas.openxmlformats.org/officeDocument/2006/relationships/slideLayout" Target="../slideLayouts/slideLayout230.xml"/><Relationship Id="rId5" Type="http://schemas.openxmlformats.org/officeDocument/2006/relationships/slideLayout" Target="../slideLayouts/slideLayout224.xml"/><Relationship Id="rId15" Type="http://schemas.openxmlformats.org/officeDocument/2006/relationships/image" Target="../media/image12.jpeg"/><Relationship Id="rId10" Type="http://schemas.openxmlformats.org/officeDocument/2006/relationships/slideLayout" Target="../slideLayouts/slideLayout229.xml"/><Relationship Id="rId4" Type="http://schemas.openxmlformats.org/officeDocument/2006/relationships/slideLayout" Target="../slideLayouts/slideLayout223.xml"/><Relationship Id="rId9" Type="http://schemas.openxmlformats.org/officeDocument/2006/relationships/slideLayout" Target="../slideLayouts/slideLayout228.xml"/><Relationship Id="rId14" Type="http://schemas.openxmlformats.org/officeDocument/2006/relationships/theme" Target="../theme/theme27.xml"/></Relationships>
</file>

<file path=ppt/slideMasters/_rels/slideMaster28.xml.rels><?xml version="1.0" encoding="UTF-8" standalone="yes"?>
<Relationships xmlns="http://schemas.openxmlformats.org/package/2006/relationships"><Relationship Id="rId2" Type="http://schemas.openxmlformats.org/officeDocument/2006/relationships/theme" Target="../theme/theme28.xml"/><Relationship Id="rId1" Type="http://schemas.openxmlformats.org/officeDocument/2006/relationships/slideLayout" Target="../slideLayouts/slideLayout233.xml"/></Relationships>
</file>

<file path=ppt/slideMasters/_rels/slideMaster29.xml.rels><?xml version="1.0" encoding="UTF-8" standalone="yes"?>
<Relationships xmlns="http://schemas.openxmlformats.org/package/2006/relationships"><Relationship Id="rId117" Type="http://schemas.openxmlformats.org/officeDocument/2006/relationships/slideLayout" Target="../slideLayouts/slideLayout350.xml"/><Relationship Id="rId21" Type="http://schemas.openxmlformats.org/officeDocument/2006/relationships/slideLayout" Target="../slideLayouts/slideLayout254.xml"/><Relationship Id="rId63" Type="http://schemas.openxmlformats.org/officeDocument/2006/relationships/slideLayout" Target="../slideLayouts/slideLayout296.xml"/><Relationship Id="rId159" Type="http://schemas.openxmlformats.org/officeDocument/2006/relationships/slideLayout" Target="../slideLayouts/slideLayout392.xml"/><Relationship Id="rId170" Type="http://schemas.openxmlformats.org/officeDocument/2006/relationships/slideLayout" Target="../slideLayouts/slideLayout403.xml"/><Relationship Id="rId226" Type="http://schemas.openxmlformats.org/officeDocument/2006/relationships/slideLayout" Target="../slideLayouts/slideLayout459.xml"/><Relationship Id="rId107" Type="http://schemas.openxmlformats.org/officeDocument/2006/relationships/slideLayout" Target="../slideLayouts/slideLayout340.xml"/><Relationship Id="rId268" Type="http://schemas.openxmlformats.org/officeDocument/2006/relationships/theme" Target="../theme/theme29.xml"/><Relationship Id="rId11" Type="http://schemas.openxmlformats.org/officeDocument/2006/relationships/slideLayout" Target="../slideLayouts/slideLayout244.xml"/><Relationship Id="rId32" Type="http://schemas.openxmlformats.org/officeDocument/2006/relationships/slideLayout" Target="../slideLayouts/slideLayout265.xml"/><Relationship Id="rId53" Type="http://schemas.openxmlformats.org/officeDocument/2006/relationships/slideLayout" Target="../slideLayouts/slideLayout286.xml"/><Relationship Id="rId74" Type="http://schemas.openxmlformats.org/officeDocument/2006/relationships/slideLayout" Target="../slideLayouts/slideLayout307.xml"/><Relationship Id="rId128" Type="http://schemas.openxmlformats.org/officeDocument/2006/relationships/slideLayout" Target="../slideLayouts/slideLayout361.xml"/><Relationship Id="rId149" Type="http://schemas.openxmlformats.org/officeDocument/2006/relationships/slideLayout" Target="../slideLayouts/slideLayout382.xml"/><Relationship Id="rId5" Type="http://schemas.openxmlformats.org/officeDocument/2006/relationships/slideLayout" Target="../slideLayouts/slideLayout238.xml"/><Relationship Id="rId95" Type="http://schemas.openxmlformats.org/officeDocument/2006/relationships/slideLayout" Target="../slideLayouts/slideLayout328.xml"/><Relationship Id="rId160" Type="http://schemas.openxmlformats.org/officeDocument/2006/relationships/slideLayout" Target="../slideLayouts/slideLayout393.xml"/><Relationship Id="rId181" Type="http://schemas.openxmlformats.org/officeDocument/2006/relationships/slideLayout" Target="../slideLayouts/slideLayout414.xml"/><Relationship Id="rId216" Type="http://schemas.openxmlformats.org/officeDocument/2006/relationships/slideLayout" Target="../slideLayouts/slideLayout449.xml"/><Relationship Id="rId237" Type="http://schemas.openxmlformats.org/officeDocument/2006/relationships/slideLayout" Target="../slideLayouts/slideLayout470.xml"/><Relationship Id="rId258" Type="http://schemas.openxmlformats.org/officeDocument/2006/relationships/slideLayout" Target="../slideLayouts/slideLayout491.xml"/><Relationship Id="rId22" Type="http://schemas.openxmlformats.org/officeDocument/2006/relationships/slideLayout" Target="../slideLayouts/slideLayout255.xml"/><Relationship Id="rId43" Type="http://schemas.openxmlformats.org/officeDocument/2006/relationships/slideLayout" Target="../slideLayouts/slideLayout276.xml"/><Relationship Id="rId64" Type="http://schemas.openxmlformats.org/officeDocument/2006/relationships/slideLayout" Target="../slideLayouts/slideLayout297.xml"/><Relationship Id="rId118" Type="http://schemas.openxmlformats.org/officeDocument/2006/relationships/slideLayout" Target="../slideLayouts/slideLayout351.xml"/><Relationship Id="rId139" Type="http://schemas.openxmlformats.org/officeDocument/2006/relationships/slideLayout" Target="../slideLayouts/slideLayout372.xml"/><Relationship Id="rId85" Type="http://schemas.openxmlformats.org/officeDocument/2006/relationships/slideLayout" Target="../slideLayouts/slideLayout318.xml"/><Relationship Id="rId150" Type="http://schemas.openxmlformats.org/officeDocument/2006/relationships/slideLayout" Target="../slideLayouts/slideLayout383.xml"/><Relationship Id="rId171" Type="http://schemas.openxmlformats.org/officeDocument/2006/relationships/slideLayout" Target="../slideLayouts/slideLayout404.xml"/><Relationship Id="rId192" Type="http://schemas.openxmlformats.org/officeDocument/2006/relationships/slideLayout" Target="../slideLayouts/slideLayout425.xml"/><Relationship Id="rId206" Type="http://schemas.openxmlformats.org/officeDocument/2006/relationships/slideLayout" Target="../slideLayouts/slideLayout439.xml"/><Relationship Id="rId227" Type="http://schemas.openxmlformats.org/officeDocument/2006/relationships/slideLayout" Target="../slideLayouts/slideLayout460.xml"/><Relationship Id="rId248" Type="http://schemas.openxmlformats.org/officeDocument/2006/relationships/slideLayout" Target="../slideLayouts/slideLayout481.xml"/><Relationship Id="rId12" Type="http://schemas.openxmlformats.org/officeDocument/2006/relationships/slideLayout" Target="../slideLayouts/slideLayout245.xml"/><Relationship Id="rId33" Type="http://schemas.openxmlformats.org/officeDocument/2006/relationships/slideLayout" Target="../slideLayouts/slideLayout266.xml"/><Relationship Id="rId108" Type="http://schemas.openxmlformats.org/officeDocument/2006/relationships/slideLayout" Target="../slideLayouts/slideLayout341.xml"/><Relationship Id="rId129" Type="http://schemas.openxmlformats.org/officeDocument/2006/relationships/slideLayout" Target="../slideLayouts/slideLayout362.xml"/><Relationship Id="rId54" Type="http://schemas.openxmlformats.org/officeDocument/2006/relationships/slideLayout" Target="../slideLayouts/slideLayout287.xml"/><Relationship Id="rId75" Type="http://schemas.openxmlformats.org/officeDocument/2006/relationships/slideLayout" Target="../slideLayouts/slideLayout308.xml"/><Relationship Id="rId96" Type="http://schemas.openxmlformats.org/officeDocument/2006/relationships/slideLayout" Target="../slideLayouts/slideLayout329.xml"/><Relationship Id="rId140" Type="http://schemas.openxmlformats.org/officeDocument/2006/relationships/slideLayout" Target="../slideLayouts/slideLayout373.xml"/><Relationship Id="rId161" Type="http://schemas.openxmlformats.org/officeDocument/2006/relationships/slideLayout" Target="../slideLayouts/slideLayout394.xml"/><Relationship Id="rId182" Type="http://schemas.openxmlformats.org/officeDocument/2006/relationships/slideLayout" Target="../slideLayouts/slideLayout415.xml"/><Relationship Id="rId217" Type="http://schemas.openxmlformats.org/officeDocument/2006/relationships/slideLayout" Target="../slideLayouts/slideLayout450.xml"/><Relationship Id="rId6" Type="http://schemas.openxmlformats.org/officeDocument/2006/relationships/slideLayout" Target="../slideLayouts/slideLayout239.xml"/><Relationship Id="rId238" Type="http://schemas.openxmlformats.org/officeDocument/2006/relationships/slideLayout" Target="../slideLayouts/slideLayout471.xml"/><Relationship Id="rId259" Type="http://schemas.openxmlformats.org/officeDocument/2006/relationships/slideLayout" Target="../slideLayouts/slideLayout492.xml"/><Relationship Id="rId23" Type="http://schemas.openxmlformats.org/officeDocument/2006/relationships/slideLayout" Target="../slideLayouts/slideLayout256.xml"/><Relationship Id="rId119" Type="http://schemas.openxmlformats.org/officeDocument/2006/relationships/slideLayout" Target="../slideLayouts/slideLayout352.xml"/><Relationship Id="rId44" Type="http://schemas.openxmlformats.org/officeDocument/2006/relationships/slideLayout" Target="../slideLayouts/slideLayout277.xml"/><Relationship Id="rId65" Type="http://schemas.openxmlformats.org/officeDocument/2006/relationships/slideLayout" Target="../slideLayouts/slideLayout298.xml"/><Relationship Id="rId86" Type="http://schemas.openxmlformats.org/officeDocument/2006/relationships/slideLayout" Target="../slideLayouts/slideLayout319.xml"/><Relationship Id="rId130" Type="http://schemas.openxmlformats.org/officeDocument/2006/relationships/slideLayout" Target="../slideLayouts/slideLayout363.xml"/><Relationship Id="rId151" Type="http://schemas.openxmlformats.org/officeDocument/2006/relationships/slideLayout" Target="../slideLayouts/slideLayout384.xml"/><Relationship Id="rId172" Type="http://schemas.openxmlformats.org/officeDocument/2006/relationships/slideLayout" Target="../slideLayouts/slideLayout405.xml"/><Relationship Id="rId193" Type="http://schemas.openxmlformats.org/officeDocument/2006/relationships/slideLayout" Target="../slideLayouts/slideLayout426.xml"/><Relationship Id="rId207" Type="http://schemas.openxmlformats.org/officeDocument/2006/relationships/slideLayout" Target="../slideLayouts/slideLayout440.xml"/><Relationship Id="rId228" Type="http://schemas.openxmlformats.org/officeDocument/2006/relationships/slideLayout" Target="../slideLayouts/slideLayout461.xml"/><Relationship Id="rId249" Type="http://schemas.openxmlformats.org/officeDocument/2006/relationships/slideLayout" Target="../slideLayouts/slideLayout482.xml"/><Relationship Id="rId13" Type="http://schemas.openxmlformats.org/officeDocument/2006/relationships/slideLayout" Target="../slideLayouts/slideLayout246.xml"/><Relationship Id="rId109" Type="http://schemas.openxmlformats.org/officeDocument/2006/relationships/slideLayout" Target="../slideLayouts/slideLayout342.xml"/><Relationship Id="rId260" Type="http://schemas.openxmlformats.org/officeDocument/2006/relationships/slideLayout" Target="../slideLayouts/slideLayout493.xml"/><Relationship Id="rId34" Type="http://schemas.openxmlformats.org/officeDocument/2006/relationships/slideLayout" Target="../slideLayouts/slideLayout267.xml"/><Relationship Id="rId55" Type="http://schemas.openxmlformats.org/officeDocument/2006/relationships/slideLayout" Target="../slideLayouts/slideLayout288.xml"/><Relationship Id="rId76" Type="http://schemas.openxmlformats.org/officeDocument/2006/relationships/slideLayout" Target="../slideLayouts/slideLayout309.xml"/><Relationship Id="rId97" Type="http://schemas.openxmlformats.org/officeDocument/2006/relationships/slideLayout" Target="../slideLayouts/slideLayout330.xml"/><Relationship Id="rId120" Type="http://schemas.openxmlformats.org/officeDocument/2006/relationships/slideLayout" Target="../slideLayouts/slideLayout353.xml"/><Relationship Id="rId141" Type="http://schemas.openxmlformats.org/officeDocument/2006/relationships/slideLayout" Target="../slideLayouts/slideLayout374.xml"/><Relationship Id="rId7" Type="http://schemas.openxmlformats.org/officeDocument/2006/relationships/slideLayout" Target="../slideLayouts/slideLayout240.xml"/><Relationship Id="rId162" Type="http://schemas.openxmlformats.org/officeDocument/2006/relationships/slideLayout" Target="../slideLayouts/slideLayout395.xml"/><Relationship Id="rId183" Type="http://schemas.openxmlformats.org/officeDocument/2006/relationships/slideLayout" Target="../slideLayouts/slideLayout416.xml"/><Relationship Id="rId218" Type="http://schemas.openxmlformats.org/officeDocument/2006/relationships/slideLayout" Target="../slideLayouts/slideLayout451.xml"/><Relationship Id="rId239" Type="http://schemas.openxmlformats.org/officeDocument/2006/relationships/slideLayout" Target="../slideLayouts/slideLayout472.xml"/><Relationship Id="rId250" Type="http://schemas.openxmlformats.org/officeDocument/2006/relationships/slideLayout" Target="../slideLayouts/slideLayout483.xml"/><Relationship Id="rId24" Type="http://schemas.openxmlformats.org/officeDocument/2006/relationships/slideLayout" Target="../slideLayouts/slideLayout257.xml"/><Relationship Id="rId45" Type="http://schemas.openxmlformats.org/officeDocument/2006/relationships/slideLayout" Target="../slideLayouts/slideLayout278.xml"/><Relationship Id="rId66" Type="http://schemas.openxmlformats.org/officeDocument/2006/relationships/slideLayout" Target="../slideLayouts/slideLayout299.xml"/><Relationship Id="rId87" Type="http://schemas.openxmlformats.org/officeDocument/2006/relationships/slideLayout" Target="../slideLayouts/slideLayout320.xml"/><Relationship Id="rId110" Type="http://schemas.openxmlformats.org/officeDocument/2006/relationships/slideLayout" Target="../slideLayouts/slideLayout343.xml"/><Relationship Id="rId131" Type="http://schemas.openxmlformats.org/officeDocument/2006/relationships/slideLayout" Target="../slideLayouts/slideLayout364.xml"/><Relationship Id="rId152" Type="http://schemas.openxmlformats.org/officeDocument/2006/relationships/slideLayout" Target="../slideLayouts/slideLayout385.xml"/><Relationship Id="rId173" Type="http://schemas.openxmlformats.org/officeDocument/2006/relationships/slideLayout" Target="../slideLayouts/slideLayout406.xml"/><Relationship Id="rId194" Type="http://schemas.openxmlformats.org/officeDocument/2006/relationships/slideLayout" Target="../slideLayouts/slideLayout427.xml"/><Relationship Id="rId208" Type="http://schemas.openxmlformats.org/officeDocument/2006/relationships/slideLayout" Target="../slideLayouts/slideLayout441.xml"/><Relationship Id="rId229" Type="http://schemas.openxmlformats.org/officeDocument/2006/relationships/slideLayout" Target="../slideLayouts/slideLayout462.xml"/><Relationship Id="rId240" Type="http://schemas.openxmlformats.org/officeDocument/2006/relationships/slideLayout" Target="../slideLayouts/slideLayout473.xml"/><Relationship Id="rId261" Type="http://schemas.openxmlformats.org/officeDocument/2006/relationships/slideLayout" Target="../slideLayouts/slideLayout494.xml"/><Relationship Id="rId14" Type="http://schemas.openxmlformats.org/officeDocument/2006/relationships/slideLayout" Target="../slideLayouts/slideLayout247.xml"/><Relationship Id="rId35" Type="http://schemas.openxmlformats.org/officeDocument/2006/relationships/slideLayout" Target="../slideLayouts/slideLayout268.xml"/><Relationship Id="rId56" Type="http://schemas.openxmlformats.org/officeDocument/2006/relationships/slideLayout" Target="../slideLayouts/slideLayout289.xml"/><Relationship Id="rId77" Type="http://schemas.openxmlformats.org/officeDocument/2006/relationships/slideLayout" Target="../slideLayouts/slideLayout310.xml"/><Relationship Id="rId100" Type="http://schemas.openxmlformats.org/officeDocument/2006/relationships/slideLayout" Target="../slideLayouts/slideLayout333.xml"/><Relationship Id="rId8" Type="http://schemas.openxmlformats.org/officeDocument/2006/relationships/slideLayout" Target="../slideLayouts/slideLayout241.xml"/><Relationship Id="rId98" Type="http://schemas.openxmlformats.org/officeDocument/2006/relationships/slideLayout" Target="../slideLayouts/slideLayout331.xml"/><Relationship Id="rId121" Type="http://schemas.openxmlformats.org/officeDocument/2006/relationships/slideLayout" Target="../slideLayouts/slideLayout354.xml"/><Relationship Id="rId142" Type="http://schemas.openxmlformats.org/officeDocument/2006/relationships/slideLayout" Target="../slideLayouts/slideLayout375.xml"/><Relationship Id="rId163" Type="http://schemas.openxmlformats.org/officeDocument/2006/relationships/slideLayout" Target="../slideLayouts/slideLayout396.xml"/><Relationship Id="rId184" Type="http://schemas.openxmlformats.org/officeDocument/2006/relationships/slideLayout" Target="../slideLayouts/slideLayout417.xml"/><Relationship Id="rId219" Type="http://schemas.openxmlformats.org/officeDocument/2006/relationships/slideLayout" Target="../slideLayouts/slideLayout452.xml"/><Relationship Id="rId230" Type="http://schemas.openxmlformats.org/officeDocument/2006/relationships/slideLayout" Target="../slideLayouts/slideLayout463.xml"/><Relationship Id="rId251" Type="http://schemas.openxmlformats.org/officeDocument/2006/relationships/slideLayout" Target="../slideLayouts/slideLayout484.xml"/><Relationship Id="rId25" Type="http://schemas.openxmlformats.org/officeDocument/2006/relationships/slideLayout" Target="../slideLayouts/slideLayout258.xml"/><Relationship Id="rId46" Type="http://schemas.openxmlformats.org/officeDocument/2006/relationships/slideLayout" Target="../slideLayouts/slideLayout279.xml"/><Relationship Id="rId67" Type="http://schemas.openxmlformats.org/officeDocument/2006/relationships/slideLayout" Target="../slideLayouts/slideLayout300.xml"/><Relationship Id="rId88" Type="http://schemas.openxmlformats.org/officeDocument/2006/relationships/slideLayout" Target="../slideLayouts/slideLayout321.xml"/><Relationship Id="rId111" Type="http://schemas.openxmlformats.org/officeDocument/2006/relationships/slideLayout" Target="../slideLayouts/slideLayout344.xml"/><Relationship Id="rId132" Type="http://schemas.openxmlformats.org/officeDocument/2006/relationships/slideLayout" Target="../slideLayouts/slideLayout365.xml"/><Relationship Id="rId153" Type="http://schemas.openxmlformats.org/officeDocument/2006/relationships/slideLayout" Target="../slideLayouts/slideLayout386.xml"/><Relationship Id="rId174" Type="http://schemas.openxmlformats.org/officeDocument/2006/relationships/slideLayout" Target="../slideLayouts/slideLayout407.xml"/><Relationship Id="rId195" Type="http://schemas.openxmlformats.org/officeDocument/2006/relationships/slideLayout" Target="../slideLayouts/slideLayout428.xml"/><Relationship Id="rId209" Type="http://schemas.openxmlformats.org/officeDocument/2006/relationships/slideLayout" Target="../slideLayouts/slideLayout442.xml"/><Relationship Id="rId220" Type="http://schemas.openxmlformats.org/officeDocument/2006/relationships/slideLayout" Target="../slideLayouts/slideLayout453.xml"/><Relationship Id="rId241" Type="http://schemas.openxmlformats.org/officeDocument/2006/relationships/slideLayout" Target="../slideLayouts/slideLayout474.xml"/><Relationship Id="rId15" Type="http://schemas.openxmlformats.org/officeDocument/2006/relationships/slideLayout" Target="../slideLayouts/slideLayout248.xml"/><Relationship Id="rId36" Type="http://schemas.openxmlformats.org/officeDocument/2006/relationships/slideLayout" Target="../slideLayouts/slideLayout269.xml"/><Relationship Id="rId57" Type="http://schemas.openxmlformats.org/officeDocument/2006/relationships/slideLayout" Target="../slideLayouts/slideLayout290.xml"/><Relationship Id="rId262" Type="http://schemas.openxmlformats.org/officeDocument/2006/relationships/slideLayout" Target="../slideLayouts/slideLayout495.xml"/><Relationship Id="rId78" Type="http://schemas.openxmlformats.org/officeDocument/2006/relationships/slideLayout" Target="../slideLayouts/slideLayout311.xml"/><Relationship Id="rId99" Type="http://schemas.openxmlformats.org/officeDocument/2006/relationships/slideLayout" Target="../slideLayouts/slideLayout332.xml"/><Relationship Id="rId101" Type="http://schemas.openxmlformats.org/officeDocument/2006/relationships/slideLayout" Target="../slideLayouts/slideLayout334.xml"/><Relationship Id="rId122" Type="http://schemas.openxmlformats.org/officeDocument/2006/relationships/slideLayout" Target="../slideLayouts/slideLayout355.xml"/><Relationship Id="rId143" Type="http://schemas.openxmlformats.org/officeDocument/2006/relationships/slideLayout" Target="../slideLayouts/slideLayout376.xml"/><Relationship Id="rId164" Type="http://schemas.openxmlformats.org/officeDocument/2006/relationships/slideLayout" Target="../slideLayouts/slideLayout397.xml"/><Relationship Id="rId185" Type="http://schemas.openxmlformats.org/officeDocument/2006/relationships/slideLayout" Target="../slideLayouts/slideLayout418.xml"/><Relationship Id="rId9" Type="http://schemas.openxmlformats.org/officeDocument/2006/relationships/slideLayout" Target="../slideLayouts/slideLayout242.xml"/><Relationship Id="rId210" Type="http://schemas.openxmlformats.org/officeDocument/2006/relationships/slideLayout" Target="../slideLayouts/slideLayout443.xml"/><Relationship Id="rId26" Type="http://schemas.openxmlformats.org/officeDocument/2006/relationships/slideLayout" Target="../slideLayouts/slideLayout259.xml"/><Relationship Id="rId231" Type="http://schemas.openxmlformats.org/officeDocument/2006/relationships/slideLayout" Target="../slideLayouts/slideLayout464.xml"/><Relationship Id="rId252" Type="http://schemas.openxmlformats.org/officeDocument/2006/relationships/slideLayout" Target="../slideLayouts/slideLayout485.xml"/><Relationship Id="rId47" Type="http://schemas.openxmlformats.org/officeDocument/2006/relationships/slideLayout" Target="../slideLayouts/slideLayout280.xml"/><Relationship Id="rId68" Type="http://schemas.openxmlformats.org/officeDocument/2006/relationships/slideLayout" Target="../slideLayouts/slideLayout301.xml"/><Relationship Id="rId89" Type="http://schemas.openxmlformats.org/officeDocument/2006/relationships/slideLayout" Target="../slideLayouts/slideLayout322.xml"/><Relationship Id="rId112" Type="http://schemas.openxmlformats.org/officeDocument/2006/relationships/slideLayout" Target="../slideLayouts/slideLayout345.xml"/><Relationship Id="rId133" Type="http://schemas.openxmlformats.org/officeDocument/2006/relationships/slideLayout" Target="../slideLayouts/slideLayout366.xml"/><Relationship Id="rId154" Type="http://schemas.openxmlformats.org/officeDocument/2006/relationships/slideLayout" Target="../slideLayouts/slideLayout387.xml"/><Relationship Id="rId175" Type="http://schemas.openxmlformats.org/officeDocument/2006/relationships/slideLayout" Target="../slideLayouts/slideLayout408.xml"/><Relationship Id="rId196" Type="http://schemas.openxmlformats.org/officeDocument/2006/relationships/slideLayout" Target="../slideLayouts/slideLayout429.xml"/><Relationship Id="rId200" Type="http://schemas.openxmlformats.org/officeDocument/2006/relationships/slideLayout" Target="../slideLayouts/slideLayout433.xml"/><Relationship Id="rId16" Type="http://schemas.openxmlformats.org/officeDocument/2006/relationships/slideLayout" Target="../slideLayouts/slideLayout249.xml"/><Relationship Id="rId221" Type="http://schemas.openxmlformats.org/officeDocument/2006/relationships/slideLayout" Target="../slideLayouts/slideLayout454.xml"/><Relationship Id="rId242" Type="http://schemas.openxmlformats.org/officeDocument/2006/relationships/slideLayout" Target="../slideLayouts/slideLayout475.xml"/><Relationship Id="rId263" Type="http://schemas.openxmlformats.org/officeDocument/2006/relationships/slideLayout" Target="../slideLayouts/slideLayout496.xml"/><Relationship Id="rId37" Type="http://schemas.openxmlformats.org/officeDocument/2006/relationships/slideLayout" Target="../slideLayouts/slideLayout270.xml"/><Relationship Id="rId58" Type="http://schemas.openxmlformats.org/officeDocument/2006/relationships/slideLayout" Target="../slideLayouts/slideLayout291.xml"/><Relationship Id="rId79" Type="http://schemas.openxmlformats.org/officeDocument/2006/relationships/slideLayout" Target="../slideLayouts/slideLayout312.xml"/><Relationship Id="rId102" Type="http://schemas.openxmlformats.org/officeDocument/2006/relationships/slideLayout" Target="../slideLayouts/slideLayout335.xml"/><Relationship Id="rId123" Type="http://schemas.openxmlformats.org/officeDocument/2006/relationships/slideLayout" Target="../slideLayouts/slideLayout356.xml"/><Relationship Id="rId144" Type="http://schemas.openxmlformats.org/officeDocument/2006/relationships/slideLayout" Target="../slideLayouts/slideLayout377.xml"/><Relationship Id="rId90" Type="http://schemas.openxmlformats.org/officeDocument/2006/relationships/slideLayout" Target="../slideLayouts/slideLayout323.xml"/><Relationship Id="rId165" Type="http://schemas.openxmlformats.org/officeDocument/2006/relationships/slideLayout" Target="../slideLayouts/slideLayout398.xml"/><Relationship Id="rId186" Type="http://schemas.openxmlformats.org/officeDocument/2006/relationships/slideLayout" Target="../slideLayouts/slideLayout419.xml"/><Relationship Id="rId211" Type="http://schemas.openxmlformats.org/officeDocument/2006/relationships/slideLayout" Target="../slideLayouts/slideLayout444.xml"/><Relationship Id="rId232" Type="http://schemas.openxmlformats.org/officeDocument/2006/relationships/slideLayout" Target="../slideLayouts/slideLayout465.xml"/><Relationship Id="rId253" Type="http://schemas.openxmlformats.org/officeDocument/2006/relationships/slideLayout" Target="../slideLayouts/slideLayout486.xml"/><Relationship Id="rId27" Type="http://schemas.openxmlformats.org/officeDocument/2006/relationships/slideLayout" Target="../slideLayouts/slideLayout260.xml"/><Relationship Id="rId48" Type="http://schemas.openxmlformats.org/officeDocument/2006/relationships/slideLayout" Target="../slideLayouts/slideLayout281.xml"/><Relationship Id="rId69" Type="http://schemas.openxmlformats.org/officeDocument/2006/relationships/slideLayout" Target="../slideLayouts/slideLayout302.xml"/><Relationship Id="rId113" Type="http://schemas.openxmlformats.org/officeDocument/2006/relationships/slideLayout" Target="../slideLayouts/slideLayout346.xml"/><Relationship Id="rId134" Type="http://schemas.openxmlformats.org/officeDocument/2006/relationships/slideLayout" Target="../slideLayouts/slideLayout367.xml"/><Relationship Id="rId80" Type="http://schemas.openxmlformats.org/officeDocument/2006/relationships/slideLayout" Target="../slideLayouts/slideLayout313.xml"/><Relationship Id="rId155" Type="http://schemas.openxmlformats.org/officeDocument/2006/relationships/slideLayout" Target="../slideLayouts/slideLayout388.xml"/><Relationship Id="rId176" Type="http://schemas.openxmlformats.org/officeDocument/2006/relationships/slideLayout" Target="../slideLayouts/slideLayout409.xml"/><Relationship Id="rId197" Type="http://schemas.openxmlformats.org/officeDocument/2006/relationships/slideLayout" Target="../slideLayouts/slideLayout430.xml"/><Relationship Id="rId201" Type="http://schemas.openxmlformats.org/officeDocument/2006/relationships/slideLayout" Target="../slideLayouts/slideLayout434.xml"/><Relationship Id="rId222" Type="http://schemas.openxmlformats.org/officeDocument/2006/relationships/slideLayout" Target="../slideLayouts/slideLayout455.xml"/><Relationship Id="rId243" Type="http://schemas.openxmlformats.org/officeDocument/2006/relationships/slideLayout" Target="../slideLayouts/slideLayout476.xml"/><Relationship Id="rId264" Type="http://schemas.openxmlformats.org/officeDocument/2006/relationships/slideLayout" Target="../slideLayouts/slideLayout497.xml"/><Relationship Id="rId17" Type="http://schemas.openxmlformats.org/officeDocument/2006/relationships/slideLayout" Target="../slideLayouts/slideLayout250.xml"/><Relationship Id="rId38" Type="http://schemas.openxmlformats.org/officeDocument/2006/relationships/slideLayout" Target="../slideLayouts/slideLayout271.xml"/><Relationship Id="rId59" Type="http://schemas.openxmlformats.org/officeDocument/2006/relationships/slideLayout" Target="../slideLayouts/slideLayout292.xml"/><Relationship Id="rId103" Type="http://schemas.openxmlformats.org/officeDocument/2006/relationships/slideLayout" Target="../slideLayouts/slideLayout336.xml"/><Relationship Id="rId124" Type="http://schemas.openxmlformats.org/officeDocument/2006/relationships/slideLayout" Target="../slideLayouts/slideLayout357.xml"/><Relationship Id="rId70" Type="http://schemas.openxmlformats.org/officeDocument/2006/relationships/slideLayout" Target="../slideLayouts/slideLayout303.xml"/><Relationship Id="rId91" Type="http://schemas.openxmlformats.org/officeDocument/2006/relationships/slideLayout" Target="../slideLayouts/slideLayout324.xml"/><Relationship Id="rId145" Type="http://schemas.openxmlformats.org/officeDocument/2006/relationships/slideLayout" Target="../slideLayouts/slideLayout378.xml"/><Relationship Id="rId166" Type="http://schemas.openxmlformats.org/officeDocument/2006/relationships/slideLayout" Target="../slideLayouts/slideLayout399.xml"/><Relationship Id="rId187" Type="http://schemas.openxmlformats.org/officeDocument/2006/relationships/slideLayout" Target="../slideLayouts/slideLayout420.xml"/><Relationship Id="rId1" Type="http://schemas.openxmlformats.org/officeDocument/2006/relationships/slideLayout" Target="../slideLayouts/slideLayout234.xml"/><Relationship Id="rId212" Type="http://schemas.openxmlformats.org/officeDocument/2006/relationships/slideLayout" Target="../slideLayouts/slideLayout445.xml"/><Relationship Id="rId233" Type="http://schemas.openxmlformats.org/officeDocument/2006/relationships/slideLayout" Target="../slideLayouts/slideLayout466.xml"/><Relationship Id="rId254" Type="http://schemas.openxmlformats.org/officeDocument/2006/relationships/slideLayout" Target="../slideLayouts/slideLayout487.xml"/><Relationship Id="rId28" Type="http://schemas.openxmlformats.org/officeDocument/2006/relationships/slideLayout" Target="../slideLayouts/slideLayout261.xml"/><Relationship Id="rId49" Type="http://schemas.openxmlformats.org/officeDocument/2006/relationships/slideLayout" Target="../slideLayouts/slideLayout282.xml"/><Relationship Id="rId114" Type="http://schemas.openxmlformats.org/officeDocument/2006/relationships/slideLayout" Target="../slideLayouts/slideLayout347.xml"/><Relationship Id="rId60" Type="http://schemas.openxmlformats.org/officeDocument/2006/relationships/slideLayout" Target="../slideLayouts/slideLayout293.xml"/><Relationship Id="rId81" Type="http://schemas.openxmlformats.org/officeDocument/2006/relationships/slideLayout" Target="../slideLayouts/slideLayout314.xml"/><Relationship Id="rId135" Type="http://schemas.openxmlformats.org/officeDocument/2006/relationships/slideLayout" Target="../slideLayouts/slideLayout368.xml"/><Relationship Id="rId156" Type="http://schemas.openxmlformats.org/officeDocument/2006/relationships/slideLayout" Target="../slideLayouts/slideLayout389.xml"/><Relationship Id="rId177" Type="http://schemas.openxmlformats.org/officeDocument/2006/relationships/slideLayout" Target="../slideLayouts/slideLayout410.xml"/><Relationship Id="rId198" Type="http://schemas.openxmlformats.org/officeDocument/2006/relationships/slideLayout" Target="../slideLayouts/slideLayout431.xml"/><Relationship Id="rId202" Type="http://schemas.openxmlformats.org/officeDocument/2006/relationships/slideLayout" Target="../slideLayouts/slideLayout435.xml"/><Relationship Id="rId223" Type="http://schemas.openxmlformats.org/officeDocument/2006/relationships/slideLayout" Target="../slideLayouts/slideLayout456.xml"/><Relationship Id="rId244" Type="http://schemas.openxmlformats.org/officeDocument/2006/relationships/slideLayout" Target="../slideLayouts/slideLayout477.xml"/><Relationship Id="rId18" Type="http://schemas.openxmlformats.org/officeDocument/2006/relationships/slideLayout" Target="../slideLayouts/slideLayout251.xml"/><Relationship Id="rId39" Type="http://schemas.openxmlformats.org/officeDocument/2006/relationships/slideLayout" Target="../slideLayouts/slideLayout272.xml"/><Relationship Id="rId265" Type="http://schemas.openxmlformats.org/officeDocument/2006/relationships/slideLayout" Target="../slideLayouts/slideLayout498.xml"/><Relationship Id="rId50" Type="http://schemas.openxmlformats.org/officeDocument/2006/relationships/slideLayout" Target="../slideLayouts/slideLayout283.xml"/><Relationship Id="rId104" Type="http://schemas.openxmlformats.org/officeDocument/2006/relationships/slideLayout" Target="../slideLayouts/slideLayout337.xml"/><Relationship Id="rId125" Type="http://schemas.openxmlformats.org/officeDocument/2006/relationships/slideLayout" Target="../slideLayouts/slideLayout358.xml"/><Relationship Id="rId146" Type="http://schemas.openxmlformats.org/officeDocument/2006/relationships/slideLayout" Target="../slideLayouts/slideLayout379.xml"/><Relationship Id="rId167" Type="http://schemas.openxmlformats.org/officeDocument/2006/relationships/slideLayout" Target="../slideLayouts/slideLayout400.xml"/><Relationship Id="rId188" Type="http://schemas.openxmlformats.org/officeDocument/2006/relationships/slideLayout" Target="../slideLayouts/slideLayout421.xml"/><Relationship Id="rId71" Type="http://schemas.openxmlformats.org/officeDocument/2006/relationships/slideLayout" Target="../slideLayouts/slideLayout304.xml"/><Relationship Id="rId92" Type="http://schemas.openxmlformats.org/officeDocument/2006/relationships/slideLayout" Target="../slideLayouts/slideLayout325.xml"/><Relationship Id="rId213" Type="http://schemas.openxmlformats.org/officeDocument/2006/relationships/slideLayout" Target="../slideLayouts/slideLayout446.xml"/><Relationship Id="rId234" Type="http://schemas.openxmlformats.org/officeDocument/2006/relationships/slideLayout" Target="../slideLayouts/slideLayout467.xml"/><Relationship Id="rId2" Type="http://schemas.openxmlformats.org/officeDocument/2006/relationships/slideLayout" Target="../slideLayouts/slideLayout235.xml"/><Relationship Id="rId29" Type="http://schemas.openxmlformats.org/officeDocument/2006/relationships/slideLayout" Target="../slideLayouts/slideLayout262.xml"/><Relationship Id="rId255" Type="http://schemas.openxmlformats.org/officeDocument/2006/relationships/slideLayout" Target="../slideLayouts/slideLayout488.xml"/><Relationship Id="rId40" Type="http://schemas.openxmlformats.org/officeDocument/2006/relationships/slideLayout" Target="../slideLayouts/slideLayout273.xml"/><Relationship Id="rId115" Type="http://schemas.openxmlformats.org/officeDocument/2006/relationships/slideLayout" Target="../slideLayouts/slideLayout348.xml"/><Relationship Id="rId136" Type="http://schemas.openxmlformats.org/officeDocument/2006/relationships/slideLayout" Target="../slideLayouts/slideLayout369.xml"/><Relationship Id="rId157" Type="http://schemas.openxmlformats.org/officeDocument/2006/relationships/slideLayout" Target="../slideLayouts/slideLayout390.xml"/><Relationship Id="rId178" Type="http://schemas.openxmlformats.org/officeDocument/2006/relationships/slideLayout" Target="../slideLayouts/slideLayout411.xml"/><Relationship Id="rId61" Type="http://schemas.openxmlformats.org/officeDocument/2006/relationships/slideLayout" Target="../slideLayouts/slideLayout294.xml"/><Relationship Id="rId82" Type="http://schemas.openxmlformats.org/officeDocument/2006/relationships/slideLayout" Target="../slideLayouts/slideLayout315.xml"/><Relationship Id="rId199" Type="http://schemas.openxmlformats.org/officeDocument/2006/relationships/slideLayout" Target="../slideLayouts/slideLayout432.xml"/><Relationship Id="rId203" Type="http://schemas.openxmlformats.org/officeDocument/2006/relationships/slideLayout" Target="../slideLayouts/slideLayout436.xml"/><Relationship Id="rId19" Type="http://schemas.openxmlformats.org/officeDocument/2006/relationships/slideLayout" Target="../slideLayouts/slideLayout252.xml"/><Relationship Id="rId224" Type="http://schemas.openxmlformats.org/officeDocument/2006/relationships/slideLayout" Target="../slideLayouts/slideLayout457.xml"/><Relationship Id="rId245" Type="http://schemas.openxmlformats.org/officeDocument/2006/relationships/slideLayout" Target="../slideLayouts/slideLayout478.xml"/><Relationship Id="rId266" Type="http://schemas.openxmlformats.org/officeDocument/2006/relationships/slideLayout" Target="../slideLayouts/slideLayout499.xml"/><Relationship Id="rId30" Type="http://schemas.openxmlformats.org/officeDocument/2006/relationships/slideLayout" Target="../slideLayouts/slideLayout263.xml"/><Relationship Id="rId105" Type="http://schemas.openxmlformats.org/officeDocument/2006/relationships/slideLayout" Target="../slideLayouts/slideLayout338.xml"/><Relationship Id="rId126" Type="http://schemas.openxmlformats.org/officeDocument/2006/relationships/slideLayout" Target="../slideLayouts/slideLayout359.xml"/><Relationship Id="rId147" Type="http://schemas.openxmlformats.org/officeDocument/2006/relationships/slideLayout" Target="../slideLayouts/slideLayout380.xml"/><Relationship Id="rId168" Type="http://schemas.openxmlformats.org/officeDocument/2006/relationships/slideLayout" Target="../slideLayouts/slideLayout401.xml"/><Relationship Id="rId51" Type="http://schemas.openxmlformats.org/officeDocument/2006/relationships/slideLayout" Target="../slideLayouts/slideLayout284.xml"/><Relationship Id="rId72" Type="http://schemas.openxmlformats.org/officeDocument/2006/relationships/slideLayout" Target="../slideLayouts/slideLayout305.xml"/><Relationship Id="rId93" Type="http://schemas.openxmlformats.org/officeDocument/2006/relationships/slideLayout" Target="../slideLayouts/slideLayout326.xml"/><Relationship Id="rId189" Type="http://schemas.openxmlformats.org/officeDocument/2006/relationships/slideLayout" Target="../slideLayouts/slideLayout422.xml"/><Relationship Id="rId3" Type="http://schemas.openxmlformats.org/officeDocument/2006/relationships/slideLayout" Target="../slideLayouts/slideLayout236.xml"/><Relationship Id="rId214" Type="http://schemas.openxmlformats.org/officeDocument/2006/relationships/slideLayout" Target="../slideLayouts/slideLayout447.xml"/><Relationship Id="rId235" Type="http://schemas.openxmlformats.org/officeDocument/2006/relationships/slideLayout" Target="../slideLayouts/slideLayout468.xml"/><Relationship Id="rId256" Type="http://schemas.openxmlformats.org/officeDocument/2006/relationships/slideLayout" Target="../slideLayouts/slideLayout489.xml"/><Relationship Id="rId116" Type="http://schemas.openxmlformats.org/officeDocument/2006/relationships/slideLayout" Target="../slideLayouts/slideLayout349.xml"/><Relationship Id="rId137" Type="http://schemas.openxmlformats.org/officeDocument/2006/relationships/slideLayout" Target="../slideLayouts/slideLayout370.xml"/><Relationship Id="rId158" Type="http://schemas.openxmlformats.org/officeDocument/2006/relationships/slideLayout" Target="../slideLayouts/slideLayout391.xml"/><Relationship Id="rId20" Type="http://schemas.openxmlformats.org/officeDocument/2006/relationships/slideLayout" Target="../slideLayouts/slideLayout253.xml"/><Relationship Id="rId41" Type="http://schemas.openxmlformats.org/officeDocument/2006/relationships/slideLayout" Target="../slideLayouts/slideLayout274.xml"/><Relationship Id="rId62" Type="http://schemas.openxmlformats.org/officeDocument/2006/relationships/slideLayout" Target="../slideLayouts/slideLayout295.xml"/><Relationship Id="rId83" Type="http://schemas.openxmlformats.org/officeDocument/2006/relationships/slideLayout" Target="../slideLayouts/slideLayout316.xml"/><Relationship Id="rId179" Type="http://schemas.openxmlformats.org/officeDocument/2006/relationships/slideLayout" Target="../slideLayouts/slideLayout412.xml"/><Relationship Id="rId190" Type="http://schemas.openxmlformats.org/officeDocument/2006/relationships/slideLayout" Target="../slideLayouts/slideLayout423.xml"/><Relationship Id="rId204" Type="http://schemas.openxmlformats.org/officeDocument/2006/relationships/slideLayout" Target="../slideLayouts/slideLayout437.xml"/><Relationship Id="rId225" Type="http://schemas.openxmlformats.org/officeDocument/2006/relationships/slideLayout" Target="../slideLayouts/slideLayout458.xml"/><Relationship Id="rId246" Type="http://schemas.openxmlformats.org/officeDocument/2006/relationships/slideLayout" Target="../slideLayouts/slideLayout479.xml"/><Relationship Id="rId267" Type="http://schemas.openxmlformats.org/officeDocument/2006/relationships/slideLayout" Target="../slideLayouts/slideLayout500.xml"/><Relationship Id="rId106" Type="http://schemas.openxmlformats.org/officeDocument/2006/relationships/slideLayout" Target="../slideLayouts/slideLayout339.xml"/><Relationship Id="rId127" Type="http://schemas.openxmlformats.org/officeDocument/2006/relationships/slideLayout" Target="../slideLayouts/slideLayout360.xml"/><Relationship Id="rId10" Type="http://schemas.openxmlformats.org/officeDocument/2006/relationships/slideLayout" Target="../slideLayouts/slideLayout243.xml"/><Relationship Id="rId31" Type="http://schemas.openxmlformats.org/officeDocument/2006/relationships/slideLayout" Target="../slideLayouts/slideLayout264.xml"/><Relationship Id="rId52" Type="http://schemas.openxmlformats.org/officeDocument/2006/relationships/slideLayout" Target="../slideLayouts/slideLayout285.xml"/><Relationship Id="rId73" Type="http://schemas.openxmlformats.org/officeDocument/2006/relationships/slideLayout" Target="../slideLayouts/slideLayout306.xml"/><Relationship Id="rId94" Type="http://schemas.openxmlformats.org/officeDocument/2006/relationships/slideLayout" Target="../slideLayouts/slideLayout327.xml"/><Relationship Id="rId148" Type="http://schemas.openxmlformats.org/officeDocument/2006/relationships/slideLayout" Target="../slideLayouts/slideLayout381.xml"/><Relationship Id="rId169" Type="http://schemas.openxmlformats.org/officeDocument/2006/relationships/slideLayout" Target="../slideLayouts/slideLayout402.xml"/><Relationship Id="rId4" Type="http://schemas.openxmlformats.org/officeDocument/2006/relationships/slideLayout" Target="../slideLayouts/slideLayout237.xml"/><Relationship Id="rId180" Type="http://schemas.openxmlformats.org/officeDocument/2006/relationships/slideLayout" Target="../slideLayouts/slideLayout413.xml"/><Relationship Id="rId215" Type="http://schemas.openxmlformats.org/officeDocument/2006/relationships/slideLayout" Target="../slideLayouts/slideLayout448.xml"/><Relationship Id="rId236" Type="http://schemas.openxmlformats.org/officeDocument/2006/relationships/slideLayout" Target="../slideLayouts/slideLayout469.xml"/><Relationship Id="rId257" Type="http://schemas.openxmlformats.org/officeDocument/2006/relationships/slideLayout" Target="../slideLayouts/slideLayout490.xml"/><Relationship Id="rId42" Type="http://schemas.openxmlformats.org/officeDocument/2006/relationships/slideLayout" Target="../slideLayouts/slideLayout275.xml"/><Relationship Id="rId84" Type="http://schemas.openxmlformats.org/officeDocument/2006/relationships/slideLayout" Target="../slideLayouts/slideLayout317.xml"/><Relationship Id="rId138" Type="http://schemas.openxmlformats.org/officeDocument/2006/relationships/slideLayout" Target="../slideLayouts/slideLayout371.xml"/><Relationship Id="rId191" Type="http://schemas.openxmlformats.org/officeDocument/2006/relationships/slideLayout" Target="../slideLayouts/slideLayout424.xml"/><Relationship Id="rId205" Type="http://schemas.openxmlformats.org/officeDocument/2006/relationships/slideLayout" Target="../slideLayouts/slideLayout438.xml"/><Relationship Id="rId247" Type="http://schemas.openxmlformats.org/officeDocument/2006/relationships/slideLayout" Target="../slideLayouts/slideLayout480.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30.xml"/><Relationship Id="rId3" Type="http://schemas.openxmlformats.org/officeDocument/2006/relationships/slideLayout" Target="../slideLayouts/slideLayout25.xml"/><Relationship Id="rId7" Type="http://schemas.openxmlformats.org/officeDocument/2006/relationships/slideLayout" Target="../slideLayouts/slideLayout29.xml"/><Relationship Id="rId12" Type="http://schemas.openxmlformats.org/officeDocument/2006/relationships/theme" Target="../theme/theme3.xml"/><Relationship Id="rId2" Type="http://schemas.openxmlformats.org/officeDocument/2006/relationships/slideLayout" Target="../slideLayouts/slideLayout24.xml"/><Relationship Id="rId1" Type="http://schemas.openxmlformats.org/officeDocument/2006/relationships/slideLayout" Target="../slideLayouts/slideLayout23.xml"/><Relationship Id="rId6" Type="http://schemas.openxmlformats.org/officeDocument/2006/relationships/slideLayout" Target="../slideLayouts/slideLayout28.xml"/><Relationship Id="rId11" Type="http://schemas.openxmlformats.org/officeDocument/2006/relationships/slideLayout" Target="../slideLayouts/slideLayout33.xml"/><Relationship Id="rId5" Type="http://schemas.openxmlformats.org/officeDocument/2006/relationships/slideLayout" Target="../slideLayouts/slideLayout27.xml"/><Relationship Id="rId10" Type="http://schemas.openxmlformats.org/officeDocument/2006/relationships/slideLayout" Target="../slideLayouts/slideLayout32.xml"/><Relationship Id="rId4" Type="http://schemas.openxmlformats.org/officeDocument/2006/relationships/slideLayout" Target="../slideLayouts/slideLayout26.xml"/><Relationship Id="rId9" Type="http://schemas.openxmlformats.org/officeDocument/2006/relationships/slideLayout" Target="../slideLayouts/slideLayout31.xml"/></Relationships>
</file>

<file path=ppt/slideMasters/_rels/slideMaster30.xml.rels><?xml version="1.0" encoding="UTF-8" standalone="yes"?>
<Relationships xmlns="http://schemas.openxmlformats.org/package/2006/relationships"><Relationship Id="rId3" Type="http://schemas.openxmlformats.org/officeDocument/2006/relationships/slideLayout" Target="../slideLayouts/slideLayout503.xml"/><Relationship Id="rId2" Type="http://schemas.openxmlformats.org/officeDocument/2006/relationships/slideLayout" Target="../slideLayouts/slideLayout502.xml"/><Relationship Id="rId1" Type="http://schemas.openxmlformats.org/officeDocument/2006/relationships/slideLayout" Target="../slideLayouts/slideLayout501.xml"/><Relationship Id="rId4" Type="http://schemas.openxmlformats.org/officeDocument/2006/relationships/theme" Target="../theme/theme30.xml"/></Relationships>
</file>

<file path=ppt/slideMasters/_rels/slideMaster31.xml.rels><?xml version="1.0" encoding="UTF-8" standalone="yes"?>
<Relationships xmlns="http://schemas.openxmlformats.org/package/2006/relationships"><Relationship Id="rId8" Type="http://schemas.openxmlformats.org/officeDocument/2006/relationships/slideLayout" Target="../slideLayouts/slideLayout511.xml"/><Relationship Id="rId13" Type="http://schemas.openxmlformats.org/officeDocument/2006/relationships/slideLayout" Target="../slideLayouts/slideLayout516.xml"/><Relationship Id="rId3" Type="http://schemas.openxmlformats.org/officeDocument/2006/relationships/slideLayout" Target="../slideLayouts/slideLayout506.xml"/><Relationship Id="rId7" Type="http://schemas.openxmlformats.org/officeDocument/2006/relationships/slideLayout" Target="../slideLayouts/slideLayout510.xml"/><Relationship Id="rId12" Type="http://schemas.openxmlformats.org/officeDocument/2006/relationships/slideLayout" Target="../slideLayouts/slideLayout515.xml"/><Relationship Id="rId2" Type="http://schemas.openxmlformats.org/officeDocument/2006/relationships/slideLayout" Target="../slideLayouts/slideLayout505.xml"/><Relationship Id="rId1" Type="http://schemas.openxmlformats.org/officeDocument/2006/relationships/slideLayout" Target="../slideLayouts/slideLayout504.xml"/><Relationship Id="rId6" Type="http://schemas.openxmlformats.org/officeDocument/2006/relationships/slideLayout" Target="../slideLayouts/slideLayout509.xml"/><Relationship Id="rId11" Type="http://schemas.openxmlformats.org/officeDocument/2006/relationships/slideLayout" Target="../slideLayouts/slideLayout514.xml"/><Relationship Id="rId5" Type="http://schemas.openxmlformats.org/officeDocument/2006/relationships/slideLayout" Target="../slideLayouts/slideLayout508.xml"/><Relationship Id="rId10" Type="http://schemas.openxmlformats.org/officeDocument/2006/relationships/slideLayout" Target="../slideLayouts/slideLayout513.xml"/><Relationship Id="rId4" Type="http://schemas.openxmlformats.org/officeDocument/2006/relationships/slideLayout" Target="../slideLayouts/slideLayout507.xml"/><Relationship Id="rId9" Type="http://schemas.openxmlformats.org/officeDocument/2006/relationships/slideLayout" Target="../slideLayouts/slideLayout512.xml"/><Relationship Id="rId14" Type="http://schemas.openxmlformats.org/officeDocument/2006/relationships/theme" Target="../theme/theme31.xml"/></Relationships>
</file>

<file path=ppt/slideMasters/_rels/slideMaster32.xml.rels><?xml version="1.0" encoding="UTF-8" standalone="yes"?>
<Relationships xmlns="http://schemas.openxmlformats.org/package/2006/relationships"><Relationship Id="rId3" Type="http://schemas.openxmlformats.org/officeDocument/2006/relationships/image" Target="../media/image25.jpeg"/><Relationship Id="rId2" Type="http://schemas.openxmlformats.org/officeDocument/2006/relationships/theme" Target="../theme/theme32.xml"/><Relationship Id="rId1" Type="http://schemas.openxmlformats.org/officeDocument/2006/relationships/slideLayout" Target="../slideLayouts/slideLayout517.xml"/></Relationships>
</file>

<file path=ppt/slideMasters/_rels/slideMaster33.xml.rels><?xml version="1.0" encoding="UTF-8" standalone="yes"?>
<Relationships xmlns="http://schemas.openxmlformats.org/package/2006/relationships"><Relationship Id="rId3" Type="http://schemas.openxmlformats.org/officeDocument/2006/relationships/image" Target="../media/image25.jpeg"/><Relationship Id="rId2" Type="http://schemas.openxmlformats.org/officeDocument/2006/relationships/theme" Target="../theme/theme33.xml"/><Relationship Id="rId1" Type="http://schemas.openxmlformats.org/officeDocument/2006/relationships/slideLayout" Target="../slideLayouts/slideLayout518.xml"/></Relationships>
</file>

<file path=ppt/slideMasters/_rels/slideMaster34.xml.rels><?xml version="1.0" encoding="UTF-8" standalone="yes"?>
<Relationships xmlns="http://schemas.openxmlformats.org/package/2006/relationships"><Relationship Id="rId3" Type="http://schemas.openxmlformats.org/officeDocument/2006/relationships/theme" Target="../theme/theme34.xml"/><Relationship Id="rId2" Type="http://schemas.openxmlformats.org/officeDocument/2006/relationships/slideLayout" Target="../slideLayouts/slideLayout520.xml"/><Relationship Id="rId1" Type="http://schemas.openxmlformats.org/officeDocument/2006/relationships/slideLayout" Target="../slideLayouts/slideLayout519.xml"/></Relationships>
</file>

<file path=ppt/slideMasters/_rels/slideMaster35.xml.rels><?xml version="1.0" encoding="UTF-8" standalone="yes"?>
<Relationships xmlns="http://schemas.openxmlformats.org/package/2006/relationships"><Relationship Id="rId3" Type="http://schemas.openxmlformats.org/officeDocument/2006/relationships/theme" Target="../theme/theme35.xml"/><Relationship Id="rId2" Type="http://schemas.openxmlformats.org/officeDocument/2006/relationships/slideLayout" Target="../slideLayouts/slideLayout522.xml"/><Relationship Id="rId1" Type="http://schemas.openxmlformats.org/officeDocument/2006/relationships/slideLayout" Target="../slideLayouts/slideLayout521.xml"/></Relationships>
</file>

<file path=ppt/slideMasters/_rels/slideMaster36.xml.rels><?xml version="1.0" encoding="UTF-8" standalone="yes"?>
<Relationships xmlns="http://schemas.openxmlformats.org/package/2006/relationships"><Relationship Id="rId3" Type="http://schemas.openxmlformats.org/officeDocument/2006/relationships/theme" Target="../theme/theme36.xml"/><Relationship Id="rId2" Type="http://schemas.openxmlformats.org/officeDocument/2006/relationships/slideLayout" Target="../slideLayouts/slideLayout524.xml"/><Relationship Id="rId1" Type="http://schemas.openxmlformats.org/officeDocument/2006/relationships/slideLayout" Target="../slideLayouts/slideLayout523.xml"/></Relationships>
</file>

<file path=ppt/slideMasters/_rels/slideMaster37.xml.rels><?xml version="1.0" encoding="UTF-8" standalone="yes"?>
<Relationships xmlns="http://schemas.openxmlformats.org/package/2006/relationships"><Relationship Id="rId2" Type="http://schemas.openxmlformats.org/officeDocument/2006/relationships/theme" Target="../theme/theme37.xml"/><Relationship Id="rId1" Type="http://schemas.openxmlformats.org/officeDocument/2006/relationships/slideLayout" Target="../slideLayouts/slideLayout525.xml"/></Relationships>
</file>

<file path=ppt/slideMasters/_rels/slideMaster38.xml.rels><?xml version="1.0" encoding="UTF-8" standalone="yes"?>
<Relationships xmlns="http://schemas.openxmlformats.org/package/2006/relationships"><Relationship Id="rId2" Type="http://schemas.openxmlformats.org/officeDocument/2006/relationships/theme" Target="../theme/theme38.xml"/><Relationship Id="rId1" Type="http://schemas.openxmlformats.org/officeDocument/2006/relationships/slideLayout" Target="../slideLayouts/slideLayout526.xml"/></Relationships>
</file>

<file path=ppt/slideMasters/_rels/slideMaster39.xml.rels><?xml version="1.0" encoding="UTF-8" standalone="yes"?>
<Relationships xmlns="http://schemas.openxmlformats.org/package/2006/relationships"><Relationship Id="rId2" Type="http://schemas.openxmlformats.org/officeDocument/2006/relationships/theme" Target="../theme/theme39.xml"/><Relationship Id="rId1" Type="http://schemas.openxmlformats.org/officeDocument/2006/relationships/slideLayout" Target="../slideLayouts/slideLayout527.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41.xml"/><Relationship Id="rId3" Type="http://schemas.openxmlformats.org/officeDocument/2006/relationships/slideLayout" Target="../slideLayouts/slideLayout36.xml"/><Relationship Id="rId7" Type="http://schemas.openxmlformats.org/officeDocument/2006/relationships/slideLayout" Target="../slideLayouts/slideLayout40.xml"/><Relationship Id="rId12" Type="http://schemas.openxmlformats.org/officeDocument/2006/relationships/theme" Target="../theme/theme4.xml"/><Relationship Id="rId2" Type="http://schemas.openxmlformats.org/officeDocument/2006/relationships/slideLayout" Target="../slideLayouts/slideLayout35.xml"/><Relationship Id="rId1" Type="http://schemas.openxmlformats.org/officeDocument/2006/relationships/slideLayout" Target="../slideLayouts/slideLayout34.xml"/><Relationship Id="rId6" Type="http://schemas.openxmlformats.org/officeDocument/2006/relationships/slideLayout" Target="../slideLayouts/slideLayout39.xml"/><Relationship Id="rId11" Type="http://schemas.openxmlformats.org/officeDocument/2006/relationships/slideLayout" Target="../slideLayouts/slideLayout44.xml"/><Relationship Id="rId5" Type="http://schemas.openxmlformats.org/officeDocument/2006/relationships/slideLayout" Target="../slideLayouts/slideLayout38.xml"/><Relationship Id="rId10" Type="http://schemas.openxmlformats.org/officeDocument/2006/relationships/slideLayout" Target="../slideLayouts/slideLayout43.xml"/><Relationship Id="rId4" Type="http://schemas.openxmlformats.org/officeDocument/2006/relationships/slideLayout" Target="../slideLayouts/slideLayout37.xml"/><Relationship Id="rId9" Type="http://schemas.openxmlformats.org/officeDocument/2006/relationships/slideLayout" Target="../slideLayouts/slideLayout42.xml"/></Relationships>
</file>

<file path=ppt/slideMasters/_rels/slideMaster40.xml.rels><?xml version="1.0" encoding="UTF-8" standalone="yes"?>
<Relationships xmlns="http://schemas.openxmlformats.org/package/2006/relationships"><Relationship Id="rId2" Type="http://schemas.openxmlformats.org/officeDocument/2006/relationships/theme" Target="../theme/theme40.xml"/><Relationship Id="rId1" Type="http://schemas.openxmlformats.org/officeDocument/2006/relationships/slideLayout" Target="../slideLayouts/slideLayout528.xml"/></Relationships>
</file>

<file path=ppt/slideMasters/_rels/slideMaster41.xml.rels><?xml version="1.0" encoding="UTF-8" standalone="yes"?>
<Relationships xmlns="http://schemas.openxmlformats.org/package/2006/relationships"><Relationship Id="rId8" Type="http://schemas.openxmlformats.org/officeDocument/2006/relationships/slideLayout" Target="../slideLayouts/slideLayout536.xml"/><Relationship Id="rId3" Type="http://schemas.openxmlformats.org/officeDocument/2006/relationships/slideLayout" Target="../slideLayouts/slideLayout531.xml"/><Relationship Id="rId7" Type="http://schemas.openxmlformats.org/officeDocument/2006/relationships/slideLayout" Target="../slideLayouts/slideLayout535.xml"/><Relationship Id="rId12" Type="http://schemas.openxmlformats.org/officeDocument/2006/relationships/theme" Target="../theme/theme41.xml"/><Relationship Id="rId2" Type="http://schemas.openxmlformats.org/officeDocument/2006/relationships/slideLayout" Target="../slideLayouts/slideLayout530.xml"/><Relationship Id="rId1" Type="http://schemas.openxmlformats.org/officeDocument/2006/relationships/slideLayout" Target="../slideLayouts/slideLayout529.xml"/><Relationship Id="rId6" Type="http://schemas.openxmlformats.org/officeDocument/2006/relationships/slideLayout" Target="../slideLayouts/slideLayout534.xml"/><Relationship Id="rId11" Type="http://schemas.openxmlformats.org/officeDocument/2006/relationships/slideLayout" Target="../slideLayouts/slideLayout539.xml"/><Relationship Id="rId5" Type="http://schemas.openxmlformats.org/officeDocument/2006/relationships/slideLayout" Target="../slideLayouts/slideLayout533.xml"/><Relationship Id="rId10" Type="http://schemas.openxmlformats.org/officeDocument/2006/relationships/slideLayout" Target="../slideLayouts/slideLayout538.xml"/><Relationship Id="rId4" Type="http://schemas.openxmlformats.org/officeDocument/2006/relationships/slideLayout" Target="../slideLayouts/slideLayout532.xml"/><Relationship Id="rId9" Type="http://schemas.openxmlformats.org/officeDocument/2006/relationships/slideLayout" Target="../slideLayouts/slideLayout537.xml"/></Relationships>
</file>

<file path=ppt/slideMasters/_rels/slideMaster42.xml.rels><?xml version="1.0" encoding="UTF-8" standalone="yes"?>
<Relationships xmlns="http://schemas.openxmlformats.org/package/2006/relationships"><Relationship Id="rId3" Type="http://schemas.openxmlformats.org/officeDocument/2006/relationships/image" Target="../media/image26.jpeg"/><Relationship Id="rId2" Type="http://schemas.openxmlformats.org/officeDocument/2006/relationships/theme" Target="../theme/theme42.xml"/><Relationship Id="rId1" Type="http://schemas.openxmlformats.org/officeDocument/2006/relationships/slideLayout" Target="../slideLayouts/slideLayout540.xml"/></Relationships>
</file>

<file path=ppt/slideMasters/_rels/slideMaster43.xml.rels><?xml version="1.0" encoding="UTF-8" standalone="yes"?>
<Relationships xmlns="http://schemas.openxmlformats.org/package/2006/relationships"><Relationship Id="rId8" Type="http://schemas.openxmlformats.org/officeDocument/2006/relationships/slideLayout" Target="../slideLayouts/slideLayout548.xml"/><Relationship Id="rId13" Type="http://schemas.openxmlformats.org/officeDocument/2006/relationships/image" Target="../media/image27.jpeg"/><Relationship Id="rId3" Type="http://schemas.openxmlformats.org/officeDocument/2006/relationships/slideLayout" Target="../slideLayouts/slideLayout543.xml"/><Relationship Id="rId7" Type="http://schemas.openxmlformats.org/officeDocument/2006/relationships/slideLayout" Target="../slideLayouts/slideLayout547.xml"/><Relationship Id="rId12" Type="http://schemas.openxmlformats.org/officeDocument/2006/relationships/theme" Target="../theme/theme43.xml"/><Relationship Id="rId2" Type="http://schemas.openxmlformats.org/officeDocument/2006/relationships/slideLayout" Target="../slideLayouts/slideLayout542.xml"/><Relationship Id="rId1" Type="http://schemas.openxmlformats.org/officeDocument/2006/relationships/slideLayout" Target="../slideLayouts/slideLayout541.xml"/><Relationship Id="rId6" Type="http://schemas.openxmlformats.org/officeDocument/2006/relationships/slideLayout" Target="../slideLayouts/slideLayout546.xml"/><Relationship Id="rId11" Type="http://schemas.openxmlformats.org/officeDocument/2006/relationships/slideLayout" Target="../slideLayouts/slideLayout551.xml"/><Relationship Id="rId5" Type="http://schemas.openxmlformats.org/officeDocument/2006/relationships/slideLayout" Target="../slideLayouts/slideLayout545.xml"/><Relationship Id="rId10" Type="http://schemas.openxmlformats.org/officeDocument/2006/relationships/slideLayout" Target="../slideLayouts/slideLayout550.xml"/><Relationship Id="rId4" Type="http://schemas.openxmlformats.org/officeDocument/2006/relationships/slideLayout" Target="../slideLayouts/slideLayout544.xml"/><Relationship Id="rId9" Type="http://schemas.openxmlformats.org/officeDocument/2006/relationships/slideLayout" Target="../slideLayouts/slideLayout549.xml"/></Relationships>
</file>

<file path=ppt/slideMasters/_rels/slideMaster44.xml.rels><?xml version="1.0" encoding="UTF-8" standalone="yes"?>
<Relationships xmlns="http://schemas.openxmlformats.org/package/2006/relationships"><Relationship Id="rId8" Type="http://schemas.openxmlformats.org/officeDocument/2006/relationships/slideLayout" Target="../slideLayouts/slideLayout559.xml"/><Relationship Id="rId13" Type="http://schemas.openxmlformats.org/officeDocument/2006/relationships/slideLayout" Target="../slideLayouts/slideLayout564.xml"/><Relationship Id="rId3" Type="http://schemas.openxmlformats.org/officeDocument/2006/relationships/slideLayout" Target="../slideLayouts/slideLayout554.xml"/><Relationship Id="rId7" Type="http://schemas.openxmlformats.org/officeDocument/2006/relationships/slideLayout" Target="../slideLayouts/slideLayout558.xml"/><Relationship Id="rId12" Type="http://schemas.openxmlformats.org/officeDocument/2006/relationships/slideLayout" Target="../slideLayouts/slideLayout563.xml"/><Relationship Id="rId2" Type="http://schemas.openxmlformats.org/officeDocument/2006/relationships/slideLayout" Target="../slideLayouts/slideLayout553.xml"/><Relationship Id="rId1" Type="http://schemas.openxmlformats.org/officeDocument/2006/relationships/slideLayout" Target="../slideLayouts/slideLayout552.xml"/><Relationship Id="rId6" Type="http://schemas.openxmlformats.org/officeDocument/2006/relationships/slideLayout" Target="../slideLayouts/slideLayout557.xml"/><Relationship Id="rId11" Type="http://schemas.openxmlformats.org/officeDocument/2006/relationships/slideLayout" Target="../slideLayouts/slideLayout562.xml"/><Relationship Id="rId5" Type="http://schemas.openxmlformats.org/officeDocument/2006/relationships/slideLayout" Target="../slideLayouts/slideLayout556.xml"/><Relationship Id="rId15" Type="http://schemas.openxmlformats.org/officeDocument/2006/relationships/image" Target="../media/image12.jpeg"/><Relationship Id="rId10" Type="http://schemas.openxmlformats.org/officeDocument/2006/relationships/slideLayout" Target="../slideLayouts/slideLayout561.xml"/><Relationship Id="rId4" Type="http://schemas.openxmlformats.org/officeDocument/2006/relationships/slideLayout" Target="../slideLayouts/slideLayout555.xml"/><Relationship Id="rId9" Type="http://schemas.openxmlformats.org/officeDocument/2006/relationships/slideLayout" Target="../slideLayouts/slideLayout560.xml"/><Relationship Id="rId14" Type="http://schemas.openxmlformats.org/officeDocument/2006/relationships/theme" Target="../theme/theme44.xml"/></Relationships>
</file>

<file path=ppt/slideMasters/_rels/slideMaster45.xml.rels><?xml version="1.0" encoding="UTF-8" standalone="yes"?>
<Relationships xmlns="http://schemas.openxmlformats.org/package/2006/relationships"><Relationship Id="rId2" Type="http://schemas.openxmlformats.org/officeDocument/2006/relationships/theme" Target="../theme/theme45.xml"/><Relationship Id="rId1" Type="http://schemas.openxmlformats.org/officeDocument/2006/relationships/slideLayout" Target="../slideLayouts/slideLayout565.xml"/></Relationships>
</file>

<file path=ppt/slideMasters/_rels/slideMaster46.xml.rels><?xml version="1.0" encoding="UTF-8" standalone="yes"?>
<Relationships xmlns="http://schemas.openxmlformats.org/package/2006/relationships"><Relationship Id="rId8" Type="http://schemas.openxmlformats.org/officeDocument/2006/relationships/slideLayout" Target="../slideLayouts/slideLayout573.xml"/><Relationship Id="rId13" Type="http://schemas.openxmlformats.org/officeDocument/2006/relationships/image" Target="../media/image18.png"/><Relationship Id="rId3" Type="http://schemas.openxmlformats.org/officeDocument/2006/relationships/slideLayout" Target="../slideLayouts/slideLayout568.xml"/><Relationship Id="rId7" Type="http://schemas.openxmlformats.org/officeDocument/2006/relationships/slideLayout" Target="../slideLayouts/slideLayout572.xml"/><Relationship Id="rId12" Type="http://schemas.openxmlformats.org/officeDocument/2006/relationships/theme" Target="../theme/theme46.xml"/><Relationship Id="rId2" Type="http://schemas.openxmlformats.org/officeDocument/2006/relationships/slideLayout" Target="../slideLayouts/slideLayout567.xml"/><Relationship Id="rId1" Type="http://schemas.openxmlformats.org/officeDocument/2006/relationships/slideLayout" Target="../slideLayouts/slideLayout566.xml"/><Relationship Id="rId6" Type="http://schemas.openxmlformats.org/officeDocument/2006/relationships/slideLayout" Target="../slideLayouts/slideLayout571.xml"/><Relationship Id="rId11" Type="http://schemas.openxmlformats.org/officeDocument/2006/relationships/slideLayout" Target="../slideLayouts/slideLayout576.xml"/><Relationship Id="rId5" Type="http://schemas.openxmlformats.org/officeDocument/2006/relationships/slideLayout" Target="../slideLayouts/slideLayout570.xml"/><Relationship Id="rId10" Type="http://schemas.openxmlformats.org/officeDocument/2006/relationships/slideLayout" Target="../slideLayouts/slideLayout575.xml"/><Relationship Id="rId4" Type="http://schemas.openxmlformats.org/officeDocument/2006/relationships/slideLayout" Target="../slideLayouts/slideLayout569.xml"/><Relationship Id="rId9" Type="http://schemas.openxmlformats.org/officeDocument/2006/relationships/slideLayout" Target="../slideLayouts/slideLayout574.xml"/></Relationships>
</file>

<file path=ppt/slideMasters/_rels/slideMaster47.xml.rels><?xml version="1.0" encoding="UTF-8" standalone="yes"?>
<Relationships xmlns="http://schemas.openxmlformats.org/package/2006/relationships"><Relationship Id="rId8" Type="http://schemas.openxmlformats.org/officeDocument/2006/relationships/slideLayout" Target="../slideLayouts/slideLayout584.xml"/><Relationship Id="rId13" Type="http://schemas.openxmlformats.org/officeDocument/2006/relationships/image" Target="../media/image10.jpeg"/><Relationship Id="rId3" Type="http://schemas.openxmlformats.org/officeDocument/2006/relationships/slideLayout" Target="../slideLayouts/slideLayout579.xml"/><Relationship Id="rId7" Type="http://schemas.openxmlformats.org/officeDocument/2006/relationships/slideLayout" Target="../slideLayouts/slideLayout583.xml"/><Relationship Id="rId12" Type="http://schemas.openxmlformats.org/officeDocument/2006/relationships/theme" Target="../theme/theme47.xml"/><Relationship Id="rId2" Type="http://schemas.openxmlformats.org/officeDocument/2006/relationships/slideLayout" Target="../slideLayouts/slideLayout578.xml"/><Relationship Id="rId1" Type="http://schemas.openxmlformats.org/officeDocument/2006/relationships/slideLayout" Target="../slideLayouts/slideLayout577.xml"/><Relationship Id="rId6" Type="http://schemas.openxmlformats.org/officeDocument/2006/relationships/slideLayout" Target="../slideLayouts/slideLayout582.xml"/><Relationship Id="rId11" Type="http://schemas.openxmlformats.org/officeDocument/2006/relationships/slideLayout" Target="../slideLayouts/slideLayout587.xml"/><Relationship Id="rId5" Type="http://schemas.openxmlformats.org/officeDocument/2006/relationships/slideLayout" Target="../slideLayouts/slideLayout581.xml"/><Relationship Id="rId10" Type="http://schemas.openxmlformats.org/officeDocument/2006/relationships/slideLayout" Target="../slideLayouts/slideLayout586.xml"/><Relationship Id="rId4" Type="http://schemas.openxmlformats.org/officeDocument/2006/relationships/slideLayout" Target="../slideLayouts/slideLayout580.xml"/><Relationship Id="rId9" Type="http://schemas.openxmlformats.org/officeDocument/2006/relationships/slideLayout" Target="../slideLayouts/slideLayout585.xml"/><Relationship Id="rId14" Type="http://schemas.openxmlformats.org/officeDocument/2006/relationships/image" Target="../media/image11.png"/></Relationships>
</file>

<file path=ppt/slideMasters/_rels/slideMaster48.xml.rels><?xml version="1.0" encoding="UTF-8" standalone="yes"?>
<Relationships xmlns="http://schemas.openxmlformats.org/package/2006/relationships"><Relationship Id="rId8" Type="http://schemas.openxmlformats.org/officeDocument/2006/relationships/slideLayout" Target="../slideLayouts/slideLayout595.xml"/><Relationship Id="rId13" Type="http://schemas.openxmlformats.org/officeDocument/2006/relationships/image" Target="../media/image10.jpeg"/><Relationship Id="rId3" Type="http://schemas.openxmlformats.org/officeDocument/2006/relationships/slideLayout" Target="../slideLayouts/slideLayout590.xml"/><Relationship Id="rId7" Type="http://schemas.openxmlformats.org/officeDocument/2006/relationships/slideLayout" Target="../slideLayouts/slideLayout594.xml"/><Relationship Id="rId12" Type="http://schemas.openxmlformats.org/officeDocument/2006/relationships/theme" Target="../theme/theme48.xml"/><Relationship Id="rId17" Type="http://schemas.openxmlformats.org/officeDocument/2006/relationships/image" Target="../media/image11.png"/><Relationship Id="rId2" Type="http://schemas.openxmlformats.org/officeDocument/2006/relationships/slideLayout" Target="../slideLayouts/slideLayout589.xml"/><Relationship Id="rId16" Type="http://schemas.openxmlformats.org/officeDocument/2006/relationships/image" Target="../media/image31.png"/><Relationship Id="rId1" Type="http://schemas.openxmlformats.org/officeDocument/2006/relationships/slideLayout" Target="../slideLayouts/slideLayout588.xml"/><Relationship Id="rId6" Type="http://schemas.openxmlformats.org/officeDocument/2006/relationships/slideLayout" Target="../slideLayouts/slideLayout593.xml"/><Relationship Id="rId11" Type="http://schemas.openxmlformats.org/officeDocument/2006/relationships/slideLayout" Target="../slideLayouts/slideLayout598.xml"/><Relationship Id="rId5" Type="http://schemas.openxmlformats.org/officeDocument/2006/relationships/slideLayout" Target="../slideLayouts/slideLayout592.xml"/><Relationship Id="rId15" Type="http://schemas.openxmlformats.org/officeDocument/2006/relationships/image" Target="../media/image30.png"/><Relationship Id="rId10" Type="http://schemas.openxmlformats.org/officeDocument/2006/relationships/slideLayout" Target="../slideLayouts/slideLayout597.xml"/><Relationship Id="rId4" Type="http://schemas.openxmlformats.org/officeDocument/2006/relationships/slideLayout" Target="../slideLayouts/slideLayout591.xml"/><Relationship Id="rId9" Type="http://schemas.openxmlformats.org/officeDocument/2006/relationships/slideLayout" Target="../slideLayouts/slideLayout596.xml"/><Relationship Id="rId14" Type="http://schemas.openxmlformats.org/officeDocument/2006/relationships/image" Target="../media/image29.png"/></Relationships>
</file>

<file path=ppt/slideMasters/_rels/slideMaster49.xml.rels><?xml version="1.0" encoding="UTF-8" standalone="yes"?>
<Relationships xmlns="http://schemas.openxmlformats.org/package/2006/relationships"><Relationship Id="rId8" Type="http://schemas.openxmlformats.org/officeDocument/2006/relationships/slideLayout" Target="../slideLayouts/slideLayout606.xml"/><Relationship Id="rId3" Type="http://schemas.openxmlformats.org/officeDocument/2006/relationships/slideLayout" Target="../slideLayouts/slideLayout601.xml"/><Relationship Id="rId7" Type="http://schemas.openxmlformats.org/officeDocument/2006/relationships/slideLayout" Target="../slideLayouts/slideLayout605.xml"/><Relationship Id="rId12" Type="http://schemas.openxmlformats.org/officeDocument/2006/relationships/theme" Target="../theme/theme49.xml"/><Relationship Id="rId2" Type="http://schemas.openxmlformats.org/officeDocument/2006/relationships/slideLayout" Target="../slideLayouts/slideLayout600.xml"/><Relationship Id="rId1" Type="http://schemas.openxmlformats.org/officeDocument/2006/relationships/slideLayout" Target="../slideLayouts/slideLayout599.xml"/><Relationship Id="rId6" Type="http://schemas.openxmlformats.org/officeDocument/2006/relationships/slideLayout" Target="../slideLayouts/slideLayout604.xml"/><Relationship Id="rId11" Type="http://schemas.openxmlformats.org/officeDocument/2006/relationships/slideLayout" Target="../slideLayouts/slideLayout609.xml"/><Relationship Id="rId5" Type="http://schemas.openxmlformats.org/officeDocument/2006/relationships/slideLayout" Target="../slideLayouts/slideLayout603.xml"/><Relationship Id="rId10" Type="http://schemas.openxmlformats.org/officeDocument/2006/relationships/slideLayout" Target="../slideLayouts/slideLayout608.xml"/><Relationship Id="rId4" Type="http://schemas.openxmlformats.org/officeDocument/2006/relationships/slideLayout" Target="../slideLayouts/slideLayout602.xml"/><Relationship Id="rId9" Type="http://schemas.openxmlformats.org/officeDocument/2006/relationships/slideLayout" Target="../slideLayouts/slideLayout607.xml"/></Relationships>
</file>

<file path=ppt/slideMasters/_rels/slideMaster5.xml.rels><?xml version="1.0" encoding="UTF-8" standalone="yes"?>
<Relationships xmlns="http://schemas.openxmlformats.org/package/2006/relationships"><Relationship Id="rId8" Type="http://schemas.openxmlformats.org/officeDocument/2006/relationships/slideLayout" Target="../slideLayouts/slideLayout52.xml"/><Relationship Id="rId13" Type="http://schemas.openxmlformats.org/officeDocument/2006/relationships/image" Target="../media/image4.emf"/><Relationship Id="rId3" Type="http://schemas.openxmlformats.org/officeDocument/2006/relationships/slideLayout" Target="../slideLayouts/slideLayout47.xml"/><Relationship Id="rId7" Type="http://schemas.openxmlformats.org/officeDocument/2006/relationships/slideLayout" Target="../slideLayouts/slideLayout51.xml"/><Relationship Id="rId12" Type="http://schemas.openxmlformats.org/officeDocument/2006/relationships/theme" Target="../theme/theme5.xml"/><Relationship Id="rId17" Type="http://schemas.openxmlformats.org/officeDocument/2006/relationships/image" Target="../media/image8.png"/><Relationship Id="rId2" Type="http://schemas.openxmlformats.org/officeDocument/2006/relationships/slideLayout" Target="../slideLayouts/slideLayout46.xml"/><Relationship Id="rId16" Type="http://schemas.openxmlformats.org/officeDocument/2006/relationships/image" Target="../media/image7.png"/><Relationship Id="rId1" Type="http://schemas.openxmlformats.org/officeDocument/2006/relationships/slideLayout" Target="../slideLayouts/slideLayout45.xml"/><Relationship Id="rId6" Type="http://schemas.openxmlformats.org/officeDocument/2006/relationships/slideLayout" Target="../slideLayouts/slideLayout50.xml"/><Relationship Id="rId11" Type="http://schemas.openxmlformats.org/officeDocument/2006/relationships/slideLayout" Target="../slideLayouts/slideLayout55.xml"/><Relationship Id="rId5" Type="http://schemas.openxmlformats.org/officeDocument/2006/relationships/slideLayout" Target="../slideLayouts/slideLayout49.xml"/><Relationship Id="rId15" Type="http://schemas.openxmlformats.org/officeDocument/2006/relationships/image" Target="../media/image6.png"/><Relationship Id="rId10" Type="http://schemas.openxmlformats.org/officeDocument/2006/relationships/slideLayout" Target="../slideLayouts/slideLayout54.xml"/><Relationship Id="rId4" Type="http://schemas.openxmlformats.org/officeDocument/2006/relationships/slideLayout" Target="../slideLayouts/slideLayout48.xml"/><Relationship Id="rId9" Type="http://schemas.openxmlformats.org/officeDocument/2006/relationships/slideLayout" Target="../slideLayouts/slideLayout53.xml"/><Relationship Id="rId14" Type="http://schemas.openxmlformats.org/officeDocument/2006/relationships/image" Target="../media/image5.png"/></Relationships>
</file>

<file path=ppt/slideMasters/_rels/slideMaster6.xml.rels><?xml version="1.0" encoding="UTF-8" standalone="yes"?>
<Relationships xmlns="http://schemas.openxmlformats.org/package/2006/relationships"><Relationship Id="rId2" Type="http://schemas.openxmlformats.org/officeDocument/2006/relationships/theme" Target="../theme/theme6.xml"/><Relationship Id="rId1" Type="http://schemas.openxmlformats.org/officeDocument/2006/relationships/slideLayout" Target="../slideLayouts/slideLayout56.xml"/></Relationships>
</file>

<file path=ppt/slideMasters/_rels/slideMaster7.xml.rels><?xml version="1.0" encoding="UTF-8" standalone="yes"?>
<Relationships xmlns="http://schemas.openxmlformats.org/package/2006/relationships"><Relationship Id="rId8" Type="http://schemas.openxmlformats.org/officeDocument/2006/relationships/slideLayout" Target="../slideLayouts/slideLayout64.xml"/><Relationship Id="rId3" Type="http://schemas.openxmlformats.org/officeDocument/2006/relationships/slideLayout" Target="../slideLayouts/slideLayout59.xml"/><Relationship Id="rId7" Type="http://schemas.openxmlformats.org/officeDocument/2006/relationships/slideLayout" Target="../slideLayouts/slideLayout63.xml"/><Relationship Id="rId12" Type="http://schemas.openxmlformats.org/officeDocument/2006/relationships/theme" Target="../theme/theme7.xml"/><Relationship Id="rId2" Type="http://schemas.openxmlformats.org/officeDocument/2006/relationships/slideLayout" Target="../slideLayouts/slideLayout58.xml"/><Relationship Id="rId1" Type="http://schemas.openxmlformats.org/officeDocument/2006/relationships/slideLayout" Target="../slideLayouts/slideLayout57.xml"/><Relationship Id="rId6" Type="http://schemas.openxmlformats.org/officeDocument/2006/relationships/slideLayout" Target="../slideLayouts/slideLayout62.xml"/><Relationship Id="rId11" Type="http://schemas.openxmlformats.org/officeDocument/2006/relationships/slideLayout" Target="../slideLayouts/slideLayout67.xml"/><Relationship Id="rId5" Type="http://schemas.openxmlformats.org/officeDocument/2006/relationships/slideLayout" Target="../slideLayouts/slideLayout61.xml"/><Relationship Id="rId10" Type="http://schemas.openxmlformats.org/officeDocument/2006/relationships/slideLayout" Target="../slideLayouts/slideLayout66.xml"/><Relationship Id="rId4" Type="http://schemas.openxmlformats.org/officeDocument/2006/relationships/slideLayout" Target="../slideLayouts/slideLayout60.xml"/><Relationship Id="rId9" Type="http://schemas.openxmlformats.org/officeDocument/2006/relationships/slideLayout" Target="../slideLayouts/slideLayout65.xml"/></Relationships>
</file>

<file path=ppt/slideMasters/_rels/slideMaster8.xml.rels><?xml version="1.0" encoding="UTF-8" standalone="yes"?>
<Relationships xmlns="http://schemas.openxmlformats.org/package/2006/relationships"><Relationship Id="rId8" Type="http://schemas.openxmlformats.org/officeDocument/2006/relationships/slideLayout" Target="../slideLayouts/slideLayout75.xml"/><Relationship Id="rId3" Type="http://schemas.openxmlformats.org/officeDocument/2006/relationships/slideLayout" Target="../slideLayouts/slideLayout70.xml"/><Relationship Id="rId7" Type="http://schemas.openxmlformats.org/officeDocument/2006/relationships/slideLayout" Target="../slideLayouts/slideLayout74.xml"/><Relationship Id="rId12" Type="http://schemas.openxmlformats.org/officeDocument/2006/relationships/theme" Target="../theme/theme8.xml"/><Relationship Id="rId2" Type="http://schemas.openxmlformats.org/officeDocument/2006/relationships/slideLayout" Target="../slideLayouts/slideLayout69.xml"/><Relationship Id="rId1" Type="http://schemas.openxmlformats.org/officeDocument/2006/relationships/slideLayout" Target="../slideLayouts/slideLayout68.xml"/><Relationship Id="rId6" Type="http://schemas.openxmlformats.org/officeDocument/2006/relationships/slideLayout" Target="../slideLayouts/slideLayout73.xml"/><Relationship Id="rId11" Type="http://schemas.openxmlformats.org/officeDocument/2006/relationships/slideLayout" Target="../slideLayouts/slideLayout78.xml"/><Relationship Id="rId5" Type="http://schemas.openxmlformats.org/officeDocument/2006/relationships/slideLayout" Target="../slideLayouts/slideLayout72.xml"/><Relationship Id="rId10" Type="http://schemas.openxmlformats.org/officeDocument/2006/relationships/slideLayout" Target="../slideLayouts/slideLayout77.xml"/><Relationship Id="rId4" Type="http://schemas.openxmlformats.org/officeDocument/2006/relationships/slideLayout" Target="../slideLayouts/slideLayout71.xml"/><Relationship Id="rId9" Type="http://schemas.openxmlformats.org/officeDocument/2006/relationships/slideLayout" Target="../slideLayouts/slideLayout76.xml"/></Relationships>
</file>

<file path=ppt/slideMasters/_rels/slideMaster9.xml.rels><?xml version="1.0" encoding="UTF-8" standalone="yes"?>
<Relationships xmlns="http://schemas.openxmlformats.org/package/2006/relationships"><Relationship Id="rId8" Type="http://schemas.openxmlformats.org/officeDocument/2006/relationships/slideLayout" Target="../slideLayouts/slideLayout86.xml"/><Relationship Id="rId3" Type="http://schemas.openxmlformats.org/officeDocument/2006/relationships/slideLayout" Target="../slideLayouts/slideLayout81.xml"/><Relationship Id="rId7" Type="http://schemas.openxmlformats.org/officeDocument/2006/relationships/slideLayout" Target="../slideLayouts/slideLayout85.xml"/><Relationship Id="rId12" Type="http://schemas.openxmlformats.org/officeDocument/2006/relationships/theme" Target="../theme/theme9.xml"/><Relationship Id="rId2" Type="http://schemas.openxmlformats.org/officeDocument/2006/relationships/slideLayout" Target="../slideLayouts/slideLayout80.xml"/><Relationship Id="rId1" Type="http://schemas.openxmlformats.org/officeDocument/2006/relationships/slideLayout" Target="../slideLayouts/slideLayout79.xml"/><Relationship Id="rId6" Type="http://schemas.openxmlformats.org/officeDocument/2006/relationships/slideLayout" Target="../slideLayouts/slideLayout84.xml"/><Relationship Id="rId11" Type="http://schemas.openxmlformats.org/officeDocument/2006/relationships/slideLayout" Target="../slideLayouts/slideLayout89.xml"/><Relationship Id="rId5" Type="http://schemas.openxmlformats.org/officeDocument/2006/relationships/slideLayout" Target="../slideLayouts/slideLayout83.xml"/><Relationship Id="rId10" Type="http://schemas.openxmlformats.org/officeDocument/2006/relationships/slideLayout" Target="../slideLayouts/slideLayout88.xml"/><Relationship Id="rId4" Type="http://schemas.openxmlformats.org/officeDocument/2006/relationships/slideLayout" Target="../slideLayouts/slideLayout82.xml"/><Relationship Id="rId9" Type="http://schemas.openxmlformats.org/officeDocument/2006/relationships/slideLayout" Target="../slideLayouts/slideLayout87.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gradFill rotWithShape="0">
          <a:gsLst>
            <a:gs pos="0">
              <a:srgbClr val="000058"/>
            </a:gs>
            <a:gs pos="100000">
              <a:schemeClr val="bg1"/>
            </a:gs>
          </a:gsLst>
          <a:lin ang="2700000" scaled="1"/>
        </a:gradFill>
        <a:effectLst/>
      </p:bgPr>
    </p:bg>
    <p:spTree>
      <p:nvGrpSpPr>
        <p:cNvPr id="1" name=""/>
        <p:cNvGrpSpPr/>
        <p:nvPr/>
      </p:nvGrpSpPr>
      <p:grpSpPr>
        <a:xfrm>
          <a:off x="0" y="0"/>
          <a:ext cx="0" cy="0"/>
          <a:chOff x="0" y="0"/>
          <a:chExt cx="0" cy="0"/>
        </a:xfrm>
      </p:grpSpPr>
      <p:grpSp>
        <p:nvGrpSpPr>
          <p:cNvPr id="1026" name="Group 2">
            <a:extLst>
              <a:ext uri="{FF2B5EF4-FFF2-40B4-BE49-F238E27FC236}">
                <a16:creationId xmlns:a16="http://schemas.microsoft.com/office/drawing/2014/main" id="{84CA81B5-9FF0-7C48-8102-811C417D508F}"/>
              </a:ext>
            </a:extLst>
          </p:cNvPr>
          <p:cNvGrpSpPr>
            <a:grpSpLocks/>
          </p:cNvGrpSpPr>
          <p:nvPr/>
        </p:nvGrpSpPr>
        <p:grpSpPr bwMode="auto">
          <a:xfrm>
            <a:off x="0" y="0"/>
            <a:ext cx="9144000" cy="6856413"/>
            <a:chOff x="0" y="0"/>
            <a:chExt cx="5760" cy="4319"/>
          </a:xfrm>
        </p:grpSpPr>
        <p:sp>
          <p:nvSpPr>
            <p:cNvPr id="38915" name="Freeform 3">
              <a:extLst>
                <a:ext uri="{FF2B5EF4-FFF2-40B4-BE49-F238E27FC236}">
                  <a16:creationId xmlns:a16="http://schemas.microsoft.com/office/drawing/2014/main" id="{E8129F41-602E-DB4A-A3D3-4997CFF87137}"/>
                </a:ext>
              </a:extLst>
            </p:cNvPr>
            <p:cNvSpPr>
              <a:spLocks/>
            </p:cNvSpPr>
            <p:nvPr/>
          </p:nvSpPr>
          <p:spPr bwMode="hidden">
            <a:xfrm>
              <a:off x="0" y="12"/>
              <a:ext cx="5758" cy="3273"/>
            </a:xfrm>
            <a:custGeom>
              <a:avLst/>
              <a:gdLst/>
              <a:ahLst/>
              <a:cxnLst>
                <a:cxn ang="0">
                  <a:pos x="3193" y="1816"/>
                </a:cxn>
                <a:cxn ang="0">
                  <a:pos x="0" y="0"/>
                </a:cxn>
                <a:cxn ang="0">
                  <a:pos x="0" y="522"/>
                </a:cxn>
                <a:cxn ang="0">
                  <a:pos x="3037" y="1978"/>
                </a:cxn>
                <a:cxn ang="0">
                  <a:pos x="5740" y="3273"/>
                </a:cxn>
                <a:cxn ang="0">
                  <a:pos x="5740" y="3267"/>
                </a:cxn>
                <a:cxn ang="0">
                  <a:pos x="3193" y="1816"/>
                </a:cxn>
                <a:cxn ang="0">
                  <a:pos x="3193" y="1816"/>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w="9525">
              <a:noFill/>
              <a:round/>
              <a:headEnd/>
              <a:tailEnd/>
            </a:ln>
          </p:spPr>
          <p:txBody>
            <a:bodyPr/>
            <a:lstStyle/>
            <a:p>
              <a:pPr>
                <a:defRPr/>
              </a:pPr>
              <a:endParaRPr lang="en-US">
                <a:latin typeface="Arial" charset="0"/>
                <a:ea typeface="ＭＳ Ｐゴシック" charset="-128"/>
                <a:cs typeface="ＭＳ Ｐゴシック" charset="-128"/>
              </a:endParaRPr>
            </a:p>
          </p:txBody>
        </p:sp>
        <p:sp>
          <p:nvSpPr>
            <p:cNvPr id="38916" name="Freeform 4">
              <a:extLst>
                <a:ext uri="{FF2B5EF4-FFF2-40B4-BE49-F238E27FC236}">
                  <a16:creationId xmlns:a16="http://schemas.microsoft.com/office/drawing/2014/main" id="{7D4E2D6E-85FA-E54A-8F7C-0571BF25A7EF}"/>
                </a:ext>
              </a:extLst>
            </p:cNvPr>
            <p:cNvSpPr>
              <a:spLocks/>
            </p:cNvSpPr>
            <p:nvPr/>
          </p:nvSpPr>
          <p:spPr bwMode="hidden">
            <a:xfrm>
              <a:off x="149" y="0"/>
              <a:ext cx="5609" cy="3243"/>
            </a:xfrm>
            <a:custGeom>
              <a:avLst/>
              <a:gdLst/>
              <a:ahLst/>
              <a:cxnLst>
                <a:cxn ang="0">
                  <a:pos x="3163" y="1714"/>
                </a:cxn>
                <a:cxn ang="0">
                  <a:pos x="431" y="0"/>
                </a:cxn>
                <a:cxn ang="0">
                  <a:pos x="0" y="0"/>
                </a:cxn>
                <a:cxn ang="0">
                  <a:pos x="3086" y="1786"/>
                </a:cxn>
                <a:cxn ang="0">
                  <a:pos x="5591" y="3243"/>
                </a:cxn>
                <a:cxn ang="0">
                  <a:pos x="5591" y="3237"/>
                </a:cxn>
                <a:cxn ang="0">
                  <a:pos x="3163" y="1714"/>
                </a:cxn>
                <a:cxn ang="0">
                  <a:pos x="3163" y="1714"/>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a:defRPr/>
              </a:pPr>
              <a:endParaRPr lang="en-US">
                <a:latin typeface="Arial" charset="0"/>
                <a:ea typeface="ＭＳ Ｐゴシック" charset="-128"/>
                <a:cs typeface="ＭＳ Ｐゴシック" charset="-128"/>
              </a:endParaRPr>
            </a:p>
          </p:txBody>
        </p:sp>
        <p:sp>
          <p:nvSpPr>
            <p:cNvPr id="38917" name="Freeform 5">
              <a:extLst>
                <a:ext uri="{FF2B5EF4-FFF2-40B4-BE49-F238E27FC236}">
                  <a16:creationId xmlns:a16="http://schemas.microsoft.com/office/drawing/2014/main" id="{236237F0-3E8B-E146-92DD-6273FD113CF2}"/>
                </a:ext>
              </a:extLst>
            </p:cNvPr>
            <p:cNvSpPr>
              <a:spLocks/>
            </p:cNvSpPr>
            <p:nvPr/>
          </p:nvSpPr>
          <p:spPr bwMode="hidden">
            <a:xfrm>
              <a:off x="0" y="3433"/>
              <a:ext cx="4038" cy="191"/>
            </a:xfrm>
            <a:custGeom>
              <a:avLst/>
              <a:gdLst/>
              <a:ahLst/>
              <a:cxnLst>
                <a:cxn ang="0">
                  <a:pos x="0" y="156"/>
                </a:cxn>
                <a:cxn ang="0">
                  <a:pos x="4042" y="192"/>
                </a:cxn>
                <a:cxn ang="0">
                  <a:pos x="4042" y="144"/>
                </a:cxn>
                <a:cxn ang="0">
                  <a:pos x="0" y="0"/>
                </a:cxn>
                <a:cxn ang="0">
                  <a:pos x="0" y="156"/>
                </a:cxn>
                <a:cxn ang="0">
                  <a:pos x="0" y="156"/>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w="9525">
              <a:noFill/>
              <a:round/>
              <a:headEnd/>
              <a:tailEnd/>
            </a:ln>
          </p:spPr>
          <p:txBody>
            <a:bodyPr/>
            <a:lstStyle/>
            <a:p>
              <a:pPr>
                <a:defRPr/>
              </a:pPr>
              <a:endParaRPr lang="en-US">
                <a:latin typeface="Arial" charset="0"/>
                <a:ea typeface="ＭＳ Ｐゴシック" charset="-128"/>
                <a:cs typeface="ＭＳ Ｐゴシック" charset="-128"/>
              </a:endParaRPr>
            </a:p>
          </p:txBody>
        </p:sp>
        <p:sp>
          <p:nvSpPr>
            <p:cNvPr id="1035" name="Freeform 6">
              <a:extLst>
                <a:ext uri="{FF2B5EF4-FFF2-40B4-BE49-F238E27FC236}">
                  <a16:creationId xmlns:a16="http://schemas.microsoft.com/office/drawing/2014/main" id="{920D87ED-20EF-5542-A484-D267CCB1EF4C}"/>
                </a:ext>
              </a:extLst>
            </p:cNvPr>
            <p:cNvSpPr>
              <a:spLocks/>
            </p:cNvSpPr>
            <p:nvPr/>
          </p:nvSpPr>
          <p:spPr bwMode="hidden">
            <a:xfrm>
              <a:off x="4038" y="3577"/>
              <a:ext cx="1720" cy="65"/>
            </a:xfrm>
            <a:custGeom>
              <a:avLst/>
              <a:gdLst>
                <a:gd name="T0" fmla="*/ 1722 w 1722"/>
                <a:gd name="T1" fmla="*/ 66 h 66"/>
                <a:gd name="T2" fmla="*/ 1722 w 1722"/>
                <a:gd name="T3" fmla="*/ 60 h 66"/>
                <a:gd name="T4" fmla="*/ 0 w 1722"/>
                <a:gd name="T5" fmla="*/ 0 h 66"/>
                <a:gd name="T6" fmla="*/ 0 w 1722"/>
                <a:gd name="T7" fmla="*/ 48 h 66"/>
                <a:gd name="T8" fmla="*/ 1722 w 1722"/>
                <a:gd name="T9" fmla="*/ 66 h 66"/>
                <a:gd name="T10" fmla="*/ 1722 w 1722"/>
                <a:gd name="T11" fmla="*/ 66 h 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22" h="66">
                  <a:moveTo>
                    <a:pt x="1722" y="66"/>
                  </a:moveTo>
                  <a:lnTo>
                    <a:pt x="1722" y="60"/>
                  </a:lnTo>
                  <a:lnTo>
                    <a:pt x="0" y="0"/>
                  </a:lnTo>
                  <a:lnTo>
                    <a:pt x="0" y="48"/>
                  </a:lnTo>
                  <a:lnTo>
                    <a:pt x="1722" y="66"/>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919" name="Freeform 7">
              <a:extLst>
                <a:ext uri="{FF2B5EF4-FFF2-40B4-BE49-F238E27FC236}">
                  <a16:creationId xmlns:a16="http://schemas.microsoft.com/office/drawing/2014/main" id="{87212223-AD0E-EA48-B27F-386CDD973E64}"/>
                </a:ext>
              </a:extLst>
            </p:cNvPr>
            <p:cNvSpPr>
              <a:spLocks/>
            </p:cNvSpPr>
            <p:nvPr/>
          </p:nvSpPr>
          <p:spPr bwMode="hidden">
            <a:xfrm>
              <a:off x="0" y="3726"/>
              <a:ext cx="4784" cy="329"/>
            </a:xfrm>
            <a:custGeom>
              <a:avLst/>
              <a:gdLst/>
              <a:ahLst/>
              <a:cxnLst>
                <a:cxn ang="0">
                  <a:pos x="0" y="329"/>
                </a:cxn>
                <a:cxn ang="0">
                  <a:pos x="4789" y="77"/>
                </a:cxn>
                <a:cxn ang="0">
                  <a:pos x="4789" y="0"/>
                </a:cxn>
                <a:cxn ang="0">
                  <a:pos x="0" y="107"/>
                </a:cxn>
                <a:cxn ang="0">
                  <a:pos x="0" y="329"/>
                </a:cxn>
                <a:cxn ang="0">
                  <a:pos x="0" y="329"/>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w="9525" cap="flat" cmpd="sng">
              <a:noFill/>
              <a:prstDash val="solid"/>
              <a:round/>
              <a:headEnd type="none" w="med" len="med"/>
              <a:tailEnd type="none" w="med" len="med"/>
            </a:ln>
            <a:effectLst/>
          </p:spPr>
          <p:txBody>
            <a:bodyPr/>
            <a:lstStyle/>
            <a:p>
              <a:pPr>
                <a:defRPr/>
              </a:pPr>
              <a:endParaRPr lang="en-US">
                <a:latin typeface="Arial" charset="0"/>
                <a:ea typeface="ＭＳ Ｐゴシック" charset="-128"/>
                <a:cs typeface="ＭＳ Ｐゴシック" charset="-128"/>
              </a:endParaRPr>
            </a:p>
          </p:txBody>
        </p:sp>
        <p:sp>
          <p:nvSpPr>
            <p:cNvPr id="1037" name="Freeform 8">
              <a:extLst>
                <a:ext uri="{FF2B5EF4-FFF2-40B4-BE49-F238E27FC236}">
                  <a16:creationId xmlns:a16="http://schemas.microsoft.com/office/drawing/2014/main" id="{236EB653-FC2D-7E4B-AEBD-E4AB79871568}"/>
                </a:ext>
              </a:extLst>
            </p:cNvPr>
            <p:cNvSpPr>
              <a:spLocks/>
            </p:cNvSpPr>
            <p:nvPr/>
          </p:nvSpPr>
          <p:spPr bwMode="hidden">
            <a:xfrm>
              <a:off x="4784" y="3702"/>
              <a:ext cx="974" cy="101"/>
            </a:xfrm>
            <a:custGeom>
              <a:avLst/>
              <a:gdLst>
                <a:gd name="T0" fmla="*/ 975 w 975"/>
                <a:gd name="T1" fmla="*/ 48 h 101"/>
                <a:gd name="T2" fmla="*/ 975 w 975"/>
                <a:gd name="T3" fmla="*/ 0 h 101"/>
                <a:gd name="T4" fmla="*/ 0 w 975"/>
                <a:gd name="T5" fmla="*/ 24 h 101"/>
                <a:gd name="T6" fmla="*/ 0 w 975"/>
                <a:gd name="T7" fmla="*/ 101 h 101"/>
                <a:gd name="T8" fmla="*/ 975 w 975"/>
                <a:gd name="T9" fmla="*/ 48 h 101"/>
                <a:gd name="T10" fmla="*/ 975 w 975"/>
                <a:gd name="T11" fmla="*/ 48 h 10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75" h="101">
                  <a:moveTo>
                    <a:pt x="975" y="48"/>
                  </a:moveTo>
                  <a:lnTo>
                    <a:pt x="975" y="0"/>
                  </a:lnTo>
                  <a:lnTo>
                    <a:pt x="0" y="24"/>
                  </a:lnTo>
                  <a:lnTo>
                    <a:pt x="0" y="101"/>
                  </a:lnTo>
                  <a:lnTo>
                    <a:pt x="975" y="4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8" name="Freeform 9">
              <a:extLst>
                <a:ext uri="{FF2B5EF4-FFF2-40B4-BE49-F238E27FC236}">
                  <a16:creationId xmlns:a16="http://schemas.microsoft.com/office/drawing/2014/main" id="{E6B9253B-540B-7F41-995E-5F0C4D932388}"/>
                </a:ext>
              </a:extLst>
            </p:cNvPr>
            <p:cNvSpPr>
              <a:spLocks/>
            </p:cNvSpPr>
            <p:nvPr/>
          </p:nvSpPr>
          <p:spPr bwMode="hidden">
            <a:xfrm>
              <a:off x="3619" y="3815"/>
              <a:ext cx="2139" cy="198"/>
            </a:xfrm>
            <a:custGeom>
              <a:avLst/>
              <a:gdLst>
                <a:gd name="T0" fmla="*/ 2141 w 2141"/>
                <a:gd name="T1" fmla="*/ 0 h 198"/>
                <a:gd name="T2" fmla="*/ 0 w 2141"/>
                <a:gd name="T3" fmla="*/ 156 h 198"/>
                <a:gd name="T4" fmla="*/ 0 w 2141"/>
                <a:gd name="T5" fmla="*/ 198 h 198"/>
                <a:gd name="T6" fmla="*/ 2141 w 2141"/>
                <a:gd name="T7" fmla="*/ 0 h 198"/>
                <a:gd name="T8" fmla="*/ 2141 w 2141"/>
                <a:gd name="T9" fmla="*/ 0 h 1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41" h="198">
                  <a:moveTo>
                    <a:pt x="2141" y="0"/>
                  </a:moveTo>
                  <a:lnTo>
                    <a:pt x="0" y="156"/>
                  </a:lnTo>
                  <a:lnTo>
                    <a:pt x="0" y="198"/>
                  </a:lnTo>
                  <a:lnTo>
                    <a:pt x="2141"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922" name="Freeform 10">
              <a:extLst>
                <a:ext uri="{FF2B5EF4-FFF2-40B4-BE49-F238E27FC236}">
                  <a16:creationId xmlns:a16="http://schemas.microsoft.com/office/drawing/2014/main" id="{1170A2D0-2960-1443-A7CD-D51B2827A597}"/>
                </a:ext>
              </a:extLst>
            </p:cNvPr>
            <p:cNvSpPr>
              <a:spLocks/>
            </p:cNvSpPr>
            <p:nvPr/>
          </p:nvSpPr>
          <p:spPr bwMode="hidden">
            <a:xfrm>
              <a:off x="0" y="3971"/>
              <a:ext cx="3619" cy="348"/>
            </a:xfrm>
            <a:custGeom>
              <a:avLst/>
              <a:gdLst/>
              <a:ahLst/>
              <a:cxnLst>
                <a:cxn ang="0">
                  <a:pos x="0" y="348"/>
                </a:cxn>
                <a:cxn ang="0">
                  <a:pos x="311" y="348"/>
                </a:cxn>
                <a:cxn ang="0">
                  <a:pos x="3623" y="42"/>
                </a:cxn>
                <a:cxn ang="0">
                  <a:pos x="3623" y="0"/>
                </a:cxn>
                <a:cxn ang="0">
                  <a:pos x="0" y="264"/>
                </a:cxn>
                <a:cxn ang="0">
                  <a:pos x="0" y="348"/>
                </a:cxn>
                <a:cxn ang="0">
                  <a:pos x="0" y="348"/>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a:defRPr/>
              </a:pPr>
              <a:endParaRPr lang="en-US">
                <a:latin typeface="Arial" charset="0"/>
                <a:ea typeface="ＭＳ Ｐゴシック" charset="-128"/>
                <a:cs typeface="ＭＳ Ｐゴシック" charset="-128"/>
              </a:endParaRPr>
            </a:p>
          </p:txBody>
        </p:sp>
        <p:sp>
          <p:nvSpPr>
            <p:cNvPr id="1040" name="Freeform 11">
              <a:extLst>
                <a:ext uri="{FF2B5EF4-FFF2-40B4-BE49-F238E27FC236}">
                  <a16:creationId xmlns:a16="http://schemas.microsoft.com/office/drawing/2014/main" id="{3CE85060-44CE-8946-B46B-0BCA330F1CA1}"/>
                </a:ext>
              </a:extLst>
            </p:cNvPr>
            <p:cNvSpPr>
              <a:spLocks/>
            </p:cNvSpPr>
            <p:nvPr/>
          </p:nvSpPr>
          <p:spPr bwMode="hidden">
            <a:xfrm>
              <a:off x="2097" y="4043"/>
              <a:ext cx="2514" cy="276"/>
            </a:xfrm>
            <a:custGeom>
              <a:avLst/>
              <a:gdLst>
                <a:gd name="T0" fmla="*/ 2182 w 2517"/>
                <a:gd name="T1" fmla="*/ 276 h 276"/>
                <a:gd name="T2" fmla="*/ 2517 w 2517"/>
                <a:gd name="T3" fmla="*/ 204 h 276"/>
                <a:gd name="T4" fmla="*/ 2260 w 2517"/>
                <a:gd name="T5" fmla="*/ 0 h 276"/>
                <a:gd name="T6" fmla="*/ 0 w 2517"/>
                <a:gd name="T7" fmla="*/ 276 h 276"/>
                <a:gd name="T8" fmla="*/ 2182 w 2517"/>
                <a:gd name="T9" fmla="*/ 276 h 276"/>
                <a:gd name="T10" fmla="*/ 2182 w 2517"/>
                <a:gd name="T11" fmla="*/ 276 h 27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7" h="276">
                  <a:moveTo>
                    <a:pt x="2182" y="276"/>
                  </a:moveTo>
                  <a:lnTo>
                    <a:pt x="2517" y="204"/>
                  </a:lnTo>
                  <a:lnTo>
                    <a:pt x="2260" y="0"/>
                  </a:lnTo>
                  <a:lnTo>
                    <a:pt x="0" y="276"/>
                  </a:lnTo>
                  <a:lnTo>
                    <a:pt x="2182" y="276"/>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924" name="Freeform 12">
              <a:extLst>
                <a:ext uri="{FF2B5EF4-FFF2-40B4-BE49-F238E27FC236}">
                  <a16:creationId xmlns:a16="http://schemas.microsoft.com/office/drawing/2014/main" id="{A8142CA8-A6D2-FE4E-8E72-956C6B3F733A}"/>
                </a:ext>
              </a:extLst>
            </p:cNvPr>
            <p:cNvSpPr>
              <a:spLocks/>
            </p:cNvSpPr>
            <p:nvPr/>
          </p:nvSpPr>
          <p:spPr bwMode="hidden">
            <a:xfrm>
              <a:off x="4354" y="3869"/>
              <a:ext cx="1404" cy="378"/>
            </a:xfrm>
            <a:custGeom>
              <a:avLst/>
              <a:gdLst/>
              <a:ahLst/>
              <a:cxnLst>
                <a:cxn ang="0">
                  <a:pos x="1405" y="126"/>
                </a:cxn>
                <a:cxn ang="0">
                  <a:pos x="1405" y="0"/>
                </a:cxn>
                <a:cxn ang="0">
                  <a:pos x="0" y="174"/>
                </a:cxn>
                <a:cxn ang="0">
                  <a:pos x="257" y="378"/>
                </a:cxn>
                <a:cxn ang="0">
                  <a:pos x="1405" y="126"/>
                </a:cxn>
                <a:cxn ang="0">
                  <a:pos x="1405" y="126"/>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w="9525">
              <a:noFill/>
              <a:round/>
              <a:headEnd/>
              <a:tailEnd/>
            </a:ln>
          </p:spPr>
          <p:txBody>
            <a:bodyPr/>
            <a:lstStyle/>
            <a:p>
              <a:pPr>
                <a:defRPr/>
              </a:pPr>
              <a:endParaRPr lang="en-US">
                <a:latin typeface="Arial" charset="0"/>
                <a:ea typeface="ＭＳ Ｐゴシック" charset="-128"/>
                <a:cs typeface="ＭＳ Ｐゴシック" charset="-128"/>
              </a:endParaRPr>
            </a:p>
          </p:txBody>
        </p:sp>
        <p:sp>
          <p:nvSpPr>
            <p:cNvPr id="1042" name="Freeform 13">
              <a:extLst>
                <a:ext uri="{FF2B5EF4-FFF2-40B4-BE49-F238E27FC236}">
                  <a16:creationId xmlns:a16="http://schemas.microsoft.com/office/drawing/2014/main" id="{56DECB04-758C-E642-98D6-D68D5C4060BD}"/>
                </a:ext>
              </a:extLst>
            </p:cNvPr>
            <p:cNvSpPr>
              <a:spLocks/>
            </p:cNvSpPr>
            <p:nvPr/>
          </p:nvSpPr>
          <p:spPr bwMode="hidden">
            <a:xfrm>
              <a:off x="5030" y="3151"/>
              <a:ext cx="728" cy="240"/>
            </a:xfrm>
            <a:custGeom>
              <a:avLst/>
              <a:gdLst>
                <a:gd name="T0" fmla="*/ 729 w 729"/>
                <a:gd name="T1" fmla="*/ 240 h 240"/>
                <a:gd name="T2" fmla="*/ 0 w 729"/>
                <a:gd name="T3" fmla="*/ 0 h 240"/>
                <a:gd name="T4" fmla="*/ 0 w 729"/>
                <a:gd name="T5" fmla="*/ 6 h 240"/>
                <a:gd name="T6" fmla="*/ 729 w 729"/>
                <a:gd name="T7" fmla="*/ 240 h 240"/>
                <a:gd name="T8" fmla="*/ 729 w 729"/>
                <a:gd name="T9" fmla="*/ 240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9" h="240">
                  <a:moveTo>
                    <a:pt x="729" y="240"/>
                  </a:moveTo>
                  <a:lnTo>
                    <a:pt x="0" y="0"/>
                  </a:lnTo>
                  <a:lnTo>
                    <a:pt x="0" y="6"/>
                  </a:lnTo>
                  <a:lnTo>
                    <a:pt x="729" y="24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926" name="Freeform 14">
              <a:extLst>
                <a:ext uri="{FF2B5EF4-FFF2-40B4-BE49-F238E27FC236}">
                  <a16:creationId xmlns:a16="http://schemas.microsoft.com/office/drawing/2014/main" id="{BE6A736D-B67E-044D-B6CB-B592119CECC5}"/>
                </a:ext>
              </a:extLst>
            </p:cNvPr>
            <p:cNvSpPr>
              <a:spLocks/>
            </p:cNvSpPr>
            <p:nvPr/>
          </p:nvSpPr>
          <p:spPr bwMode="hidden">
            <a:xfrm>
              <a:off x="0" y="1486"/>
              <a:ext cx="5030" cy="1671"/>
            </a:xfrm>
            <a:custGeom>
              <a:avLst/>
              <a:gdLst/>
              <a:ahLst/>
              <a:cxnLst>
                <a:cxn ang="0">
                  <a:pos x="0" y="72"/>
                </a:cxn>
                <a:cxn ang="0">
                  <a:pos x="5035" y="1672"/>
                </a:cxn>
                <a:cxn ang="0">
                  <a:pos x="5035" y="1666"/>
                </a:cxn>
                <a:cxn ang="0">
                  <a:pos x="0" y="0"/>
                </a:cxn>
                <a:cxn ang="0">
                  <a:pos x="0" y="72"/>
                </a:cxn>
                <a:cxn ang="0">
                  <a:pos x="0" y="72"/>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w="9525">
              <a:noFill/>
              <a:round/>
              <a:headEnd/>
              <a:tailEnd/>
            </a:ln>
          </p:spPr>
          <p:txBody>
            <a:bodyPr/>
            <a:lstStyle/>
            <a:p>
              <a:pPr>
                <a:defRPr/>
              </a:pPr>
              <a:endParaRPr lang="en-US">
                <a:latin typeface="Arial" charset="0"/>
                <a:ea typeface="ＭＳ Ｐゴシック" charset="-128"/>
                <a:cs typeface="ＭＳ Ｐゴシック" charset="-128"/>
              </a:endParaRPr>
            </a:p>
          </p:txBody>
        </p:sp>
        <p:sp>
          <p:nvSpPr>
            <p:cNvPr id="1044" name="Freeform 15">
              <a:extLst>
                <a:ext uri="{FF2B5EF4-FFF2-40B4-BE49-F238E27FC236}">
                  <a16:creationId xmlns:a16="http://schemas.microsoft.com/office/drawing/2014/main" id="{FCDADBD5-D2E0-F340-A41D-873E64965462}"/>
                </a:ext>
              </a:extLst>
            </p:cNvPr>
            <p:cNvSpPr>
              <a:spLocks/>
            </p:cNvSpPr>
            <p:nvPr/>
          </p:nvSpPr>
          <p:spPr bwMode="hidden">
            <a:xfrm>
              <a:off x="5030" y="3049"/>
              <a:ext cx="728" cy="318"/>
            </a:xfrm>
            <a:custGeom>
              <a:avLst/>
              <a:gdLst>
                <a:gd name="T0" fmla="*/ 729 w 729"/>
                <a:gd name="T1" fmla="*/ 318 h 318"/>
                <a:gd name="T2" fmla="*/ 729 w 729"/>
                <a:gd name="T3" fmla="*/ 312 h 318"/>
                <a:gd name="T4" fmla="*/ 0 w 729"/>
                <a:gd name="T5" fmla="*/ 0 h 318"/>
                <a:gd name="T6" fmla="*/ 0 w 729"/>
                <a:gd name="T7" fmla="*/ 54 h 318"/>
                <a:gd name="T8" fmla="*/ 729 w 729"/>
                <a:gd name="T9" fmla="*/ 318 h 318"/>
                <a:gd name="T10" fmla="*/ 729 w 729"/>
                <a:gd name="T11" fmla="*/ 318 h 3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29" h="318">
                  <a:moveTo>
                    <a:pt x="729" y="318"/>
                  </a:moveTo>
                  <a:lnTo>
                    <a:pt x="729" y="312"/>
                  </a:lnTo>
                  <a:lnTo>
                    <a:pt x="0" y="0"/>
                  </a:lnTo>
                  <a:lnTo>
                    <a:pt x="0" y="54"/>
                  </a:lnTo>
                  <a:lnTo>
                    <a:pt x="729" y="318"/>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928" name="Freeform 16">
              <a:extLst>
                <a:ext uri="{FF2B5EF4-FFF2-40B4-BE49-F238E27FC236}">
                  <a16:creationId xmlns:a16="http://schemas.microsoft.com/office/drawing/2014/main" id="{9E2DA735-F40F-4147-9DA1-8543FB5767C9}"/>
                </a:ext>
              </a:extLst>
            </p:cNvPr>
            <p:cNvSpPr>
              <a:spLocks/>
            </p:cNvSpPr>
            <p:nvPr/>
          </p:nvSpPr>
          <p:spPr bwMode="hidden">
            <a:xfrm>
              <a:off x="0" y="916"/>
              <a:ext cx="5030" cy="2187"/>
            </a:xfrm>
            <a:custGeom>
              <a:avLst/>
              <a:gdLst/>
              <a:ahLst/>
              <a:cxnLst>
                <a:cxn ang="0">
                  <a:pos x="0" y="396"/>
                </a:cxn>
                <a:cxn ang="0">
                  <a:pos x="5035" y="2188"/>
                </a:cxn>
                <a:cxn ang="0">
                  <a:pos x="5035" y="2134"/>
                </a:cxn>
                <a:cxn ang="0">
                  <a:pos x="0" y="0"/>
                </a:cxn>
                <a:cxn ang="0">
                  <a:pos x="0" y="396"/>
                </a:cxn>
                <a:cxn ang="0">
                  <a:pos x="0" y="396"/>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w="9525">
              <a:noFill/>
              <a:round/>
              <a:headEnd/>
              <a:tailEnd/>
            </a:ln>
          </p:spPr>
          <p:txBody>
            <a:bodyPr/>
            <a:lstStyle/>
            <a:p>
              <a:pPr>
                <a:defRPr/>
              </a:pPr>
              <a:endParaRPr lang="en-US">
                <a:latin typeface="Arial" charset="0"/>
                <a:ea typeface="ＭＳ Ｐゴシック" charset="-128"/>
                <a:cs typeface="ＭＳ Ｐゴシック" charset="-128"/>
              </a:endParaRPr>
            </a:p>
          </p:txBody>
        </p:sp>
        <p:sp>
          <p:nvSpPr>
            <p:cNvPr id="38929" name="Freeform 17">
              <a:extLst>
                <a:ext uri="{FF2B5EF4-FFF2-40B4-BE49-F238E27FC236}">
                  <a16:creationId xmlns:a16="http://schemas.microsoft.com/office/drawing/2014/main" id="{29C1B4AB-DDD9-8640-A74A-ABF4F5ECABEA}"/>
                </a:ext>
              </a:extLst>
            </p:cNvPr>
            <p:cNvSpPr>
              <a:spLocks/>
            </p:cNvSpPr>
            <p:nvPr/>
          </p:nvSpPr>
          <p:spPr bwMode="hidden">
            <a:xfrm>
              <a:off x="2294" y="0"/>
              <a:ext cx="3159" cy="2725"/>
            </a:xfrm>
            <a:custGeom>
              <a:avLst/>
              <a:gdLst/>
              <a:ahLst/>
              <a:cxnLst>
                <a:cxn ang="0">
                  <a:pos x="0" y="0"/>
                </a:cxn>
                <a:cxn ang="0">
                  <a:pos x="3145" y="2727"/>
                </a:cxn>
                <a:cxn ang="0">
                  <a:pos x="3163" y="2704"/>
                </a:cxn>
                <a:cxn ang="0">
                  <a:pos x="102" y="0"/>
                </a:cxn>
                <a:cxn ang="0">
                  <a:pos x="0" y="0"/>
                </a:cxn>
                <a:cxn ang="0">
                  <a:pos x="0" y="0"/>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w="9525">
              <a:noFill/>
              <a:round/>
              <a:headEnd/>
              <a:tailEnd/>
            </a:ln>
          </p:spPr>
          <p:txBody>
            <a:bodyPr/>
            <a:lstStyle/>
            <a:p>
              <a:pPr>
                <a:defRPr/>
              </a:pPr>
              <a:endParaRPr lang="en-US">
                <a:latin typeface="Arial" charset="0"/>
                <a:ea typeface="ＭＳ Ｐゴシック" charset="-128"/>
                <a:cs typeface="ＭＳ Ｐゴシック" charset="-128"/>
              </a:endParaRPr>
            </a:p>
          </p:txBody>
        </p:sp>
        <p:sp>
          <p:nvSpPr>
            <p:cNvPr id="38930" name="Freeform 18">
              <a:extLst>
                <a:ext uri="{FF2B5EF4-FFF2-40B4-BE49-F238E27FC236}">
                  <a16:creationId xmlns:a16="http://schemas.microsoft.com/office/drawing/2014/main" id="{9D03A43D-2D00-D442-92B6-736F1DA59ADD}"/>
                </a:ext>
              </a:extLst>
            </p:cNvPr>
            <p:cNvSpPr>
              <a:spLocks/>
            </p:cNvSpPr>
            <p:nvPr/>
          </p:nvSpPr>
          <p:spPr bwMode="hidden">
            <a:xfrm>
              <a:off x="5435" y="2702"/>
              <a:ext cx="323" cy="299"/>
            </a:xfrm>
            <a:custGeom>
              <a:avLst/>
              <a:gdLst/>
              <a:ahLst/>
              <a:cxnLst>
                <a:cxn ang="0">
                  <a:pos x="323" y="299"/>
                </a:cxn>
                <a:cxn ang="0">
                  <a:pos x="323" y="263"/>
                </a:cxn>
                <a:cxn ang="0">
                  <a:pos x="18" y="0"/>
                </a:cxn>
                <a:cxn ang="0">
                  <a:pos x="0" y="23"/>
                </a:cxn>
                <a:cxn ang="0">
                  <a:pos x="323" y="299"/>
                </a:cxn>
                <a:cxn ang="0">
                  <a:pos x="323" y="299"/>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w="9525">
              <a:noFill/>
              <a:round/>
              <a:headEnd/>
              <a:tailEnd/>
            </a:ln>
          </p:spPr>
          <p:txBody>
            <a:bodyPr/>
            <a:lstStyle/>
            <a:p>
              <a:pPr>
                <a:defRPr/>
              </a:pPr>
              <a:endParaRPr lang="en-US">
                <a:latin typeface="Arial" charset="0"/>
                <a:ea typeface="ＭＳ Ｐゴシック" charset="-128"/>
                <a:cs typeface="ＭＳ Ｐゴシック" charset="-128"/>
              </a:endParaRPr>
            </a:p>
          </p:txBody>
        </p:sp>
        <p:sp>
          <p:nvSpPr>
            <p:cNvPr id="1048" name="Freeform 19">
              <a:extLst>
                <a:ext uri="{FF2B5EF4-FFF2-40B4-BE49-F238E27FC236}">
                  <a16:creationId xmlns:a16="http://schemas.microsoft.com/office/drawing/2014/main" id="{244411CC-63F5-7148-9B80-71475F00832A}"/>
                </a:ext>
              </a:extLst>
            </p:cNvPr>
            <p:cNvSpPr>
              <a:spLocks/>
            </p:cNvSpPr>
            <p:nvPr/>
          </p:nvSpPr>
          <p:spPr bwMode="hidden">
            <a:xfrm>
              <a:off x="5477" y="2588"/>
              <a:ext cx="281" cy="335"/>
            </a:xfrm>
            <a:custGeom>
              <a:avLst/>
              <a:gdLst>
                <a:gd name="T0" fmla="*/ 281 w 281"/>
                <a:gd name="T1" fmla="*/ 335 h 335"/>
                <a:gd name="T2" fmla="*/ 281 w 281"/>
                <a:gd name="T3" fmla="*/ 173 h 335"/>
                <a:gd name="T4" fmla="*/ 96 w 281"/>
                <a:gd name="T5" fmla="*/ 0 h 335"/>
                <a:gd name="T6" fmla="*/ 0 w 281"/>
                <a:gd name="T7" fmla="*/ 90 h 335"/>
                <a:gd name="T8" fmla="*/ 281 w 281"/>
                <a:gd name="T9" fmla="*/ 335 h 335"/>
                <a:gd name="T10" fmla="*/ 281 w 281"/>
                <a:gd name="T11" fmla="*/ 335 h 3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1" h="335">
                  <a:moveTo>
                    <a:pt x="281" y="335"/>
                  </a:moveTo>
                  <a:lnTo>
                    <a:pt x="281" y="173"/>
                  </a:lnTo>
                  <a:lnTo>
                    <a:pt x="96" y="0"/>
                  </a:lnTo>
                  <a:lnTo>
                    <a:pt x="0" y="90"/>
                  </a:lnTo>
                  <a:lnTo>
                    <a:pt x="281" y="335"/>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932" name="Freeform 20">
              <a:extLst>
                <a:ext uri="{FF2B5EF4-FFF2-40B4-BE49-F238E27FC236}">
                  <a16:creationId xmlns:a16="http://schemas.microsoft.com/office/drawing/2014/main" id="{B4A03EE9-77BF-734A-9621-401462599D57}"/>
                </a:ext>
              </a:extLst>
            </p:cNvPr>
            <p:cNvSpPr>
              <a:spLocks/>
            </p:cNvSpPr>
            <p:nvPr/>
          </p:nvSpPr>
          <p:spPr bwMode="hidden">
            <a:xfrm>
              <a:off x="2454" y="0"/>
              <a:ext cx="3119" cy="2678"/>
            </a:xfrm>
            <a:custGeom>
              <a:avLst/>
              <a:gdLst/>
              <a:ahLst/>
              <a:cxnLst>
                <a:cxn ang="0">
                  <a:pos x="0" y="0"/>
                </a:cxn>
                <a:cxn ang="0">
                  <a:pos x="3026" y="2680"/>
                </a:cxn>
                <a:cxn ang="0">
                  <a:pos x="3122" y="2590"/>
                </a:cxn>
                <a:cxn ang="0">
                  <a:pos x="383" y="0"/>
                </a:cxn>
                <a:cxn ang="0">
                  <a:pos x="0" y="0"/>
                </a:cxn>
                <a:cxn ang="0">
                  <a:pos x="0" y="0"/>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w="9525">
              <a:noFill/>
              <a:round/>
              <a:headEnd/>
              <a:tailEnd/>
            </a:ln>
          </p:spPr>
          <p:txBody>
            <a:bodyPr/>
            <a:lstStyle/>
            <a:p>
              <a:pPr>
                <a:defRPr/>
              </a:pPr>
              <a:endParaRPr lang="en-US">
                <a:latin typeface="Arial" charset="0"/>
                <a:ea typeface="ＭＳ Ｐゴシック" charset="-128"/>
                <a:cs typeface="ＭＳ Ｐゴシック" charset="-128"/>
              </a:endParaRPr>
            </a:p>
          </p:txBody>
        </p:sp>
        <p:sp>
          <p:nvSpPr>
            <p:cNvPr id="1050" name="Freeform 21">
              <a:extLst>
                <a:ext uri="{FF2B5EF4-FFF2-40B4-BE49-F238E27FC236}">
                  <a16:creationId xmlns:a16="http://schemas.microsoft.com/office/drawing/2014/main" id="{D5B1287B-A67B-6948-90AF-EA86679F0B38}"/>
                </a:ext>
              </a:extLst>
            </p:cNvPr>
            <p:cNvSpPr>
              <a:spLocks/>
            </p:cNvSpPr>
            <p:nvPr/>
          </p:nvSpPr>
          <p:spPr bwMode="hidden">
            <a:xfrm>
              <a:off x="5626" y="2534"/>
              <a:ext cx="132" cy="132"/>
            </a:xfrm>
            <a:custGeom>
              <a:avLst/>
              <a:gdLst>
                <a:gd name="T0" fmla="*/ 132 w 132"/>
                <a:gd name="T1" fmla="*/ 132 h 132"/>
                <a:gd name="T2" fmla="*/ 0 w 132"/>
                <a:gd name="T3" fmla="*/ 0 h 132"/>
                <a:gd name="T4" fmla="*/ 0 w 132"/>
                <a:gd name="T5" fmla="*/ 0 h 132"/>
                <a:gd name="T6" fmla="*/ 132 w 132"/>
                <a:gd name="T7" fmla="*/ 132 h 132"/>
                <a:gd name="T8" fmla="*/ 132 w 132"/>
                <a:gd name="T9" fmla="*/ 132 h 1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2" h="132">
                  <a:moveTo>
                    <a:pt x="132" y="132"/>
                  </a:moveTo>
                  <a:lnTo>
                    <a:pt x="0" y="0"/>
                  </a:lnTo>
                  <a:lnTo>
                    <a:pt x="132" y="132"/>
                  </a:lnTo>
                  <a:close/>
                </a:path>
              </a:pathLst>
            </a:custGeom>
            <a:solidFill>
              <a:srgbClr val="FF99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934" name="Freeform 22">
              <a:extLst>
                <a:ext uri="{FF2B5EF4-FFF2-40B4-BE49-F238E27FC236}">
                  <a16:creationId xmlns:a16="http://schemas.microsoft.com/office/drawing/2014/main" id="{C73333DB-F149-E746-B287-839C01734246}"/>
                </a:ext>
              </a:extLst>
            </p:cNvPr>
            <p:cNvSpPr>
              <a:spLocks/>
            </p:cNvSpPr>
            <p:nvPr/>
          </p:nvSpPr>
          <p:spPr bwMode="hidden">
            <a:xfrm>
              <a:off x="3112" y="0"/>
              <a:ext cx="2514" cy="2534"/>
            </a:xfrm>
            <a:custGeom>
              <a:avLst/>
              <a:gdLst/>
              <a:ahLst/>
              <a:cxnLst>
                <a:cxn ang="0">
                  <a:pos x="0" y="0"/>
                </a:cxn>
                <a:cxn ang="0">
                  <a:pos x="2517" y="2536"/>
                </a:cxn>
                <a:cxn ang="0">
                  <a:pos x="2517" y="2536"/>
                </a:cxn>
                <a:cxn ang="0">
                  <a:pos x="66" y="0"/>
                </a:cxn>
                <a:cxn ang="0">
                  <a:pos x="0" y="0"/>
                </a:cxn>
                <a:cxn ang="0">
                  <a:pos x="0" y="0"/>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w="9525">
              <a:noFill/>
              <a:round/>
              <a:headEnd/>
              <a:tailEnd/>
            </a:ln>
          </p:spPr>
          <p:txBody>
            <a:bodyPr/>
            <a:lstStyle/>
            <a:p>
              <a:pPr>
                <a:defRPr/>
              </a:pPr>
              <a:endParaRPr lang="en-US">
                <a:latin typeface="Arial" charset="0"/>
                <a:ea typeface="ＭＳ Ｐゴシック" charset="-128"/>
                <a:cs typeface="ＭＳ Ｐゴシック" charset="-128"/>
              </a:endParaRPr>
            </a:p>
          </p:txBody>
        </p:sp>
        <p:sp>
          <p:nvSpPr>
            <p:cNvPr id="38935" name="Freeform 23">
              <a:extLst>
                <a:ext uri="{FF2B5EF4-FFF2-40B4-BE49-F238E27FC236}">
                  <a16:creationId xmlns:a16="http://schemas.microsoft.com/office/drawing/2014/main" id="{CB874BF3-E11C-674F-B55C-ABEE753EECEB}"/>
                </a:ext>
              </a:extLst>
            </p:cNvPr>
            <p:cNvSpPr>
              <a:spLocks/>
            </p:cNvSpPr>
            <p:nvPr/>
          </p:nvSpPr>
          <p:spPr bwMode="hidden">
            <a:xfrm>
              <a:off x="3488" y="0"/>
              <a:ext cx="2198" cy="2480"/>
            </a:xfrm>
            <a:custGeom>
              <a:avLst/>
              <a:gdLst/>
              <a:ahLst/>
              <a:cxnLst>
                <a:cxn ang="0">
                  <a:pos x="0" y="0"/>
                </a:cxn>
                <a:cxn ang="0">
                  <a:pos x="2188" y="2482"/>
                </a:cxn>
                <a:cxn ang="0">
                  <a:pos x="2200" y="2476"/>
                </a:cxn>
                <a:cxn ang="0">
                  <a:pos x="317" y="0"/>
                </a:cxn>
                <a:cxn ang="0">
                  <a:pos x="0" y="0"/>
                </a:cxn>
                <a:cxn ang="0">
                  <a:pos x="0" y="0"/>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w="9525" cap="flat" cmpd="sng">
              <a:noFill/>
              <a:prstDash val="solid"/>
              <a:round/>
              <a:headEnd type="none" w="med" len="med"/>
              <a:tailEnd type="none" w="med" len="med"/>
            </a:ln>
            <a:effectLst/>
          </p:spPr>
          <p:txBody>
            <a:bodyPr/>
            <a:lstStyle/>
            <a:p>
              <a:pPr>
                <a:defRPr/>
              </a:pPr>
              <a:endParaRPr lang="en-US">
                <a:latin typeface="Arial" charset="0"/>
                <a:ea typeface="ＭＳ Ｐゴシック" charset="-128"/>
                <a:cs typeface="ＭＳ Ｐゴシック" charset="-128"/>
              </a:endParaRPr>
            </a:p>
          </p:txBody>
        </p:sp>
        <p:sp>
          <p:nvSpPr>
            <p:cNvPr id="38936" name="Freeform 24">
              <a:extLst>
                <a:ext uri="{FF2B5EF4-FFF2-40B4-BE49-F238E27FC236}">
                  <a16:creationId xmlns:a16="http://schemas.microsoft.com/office/drawing/2014/main" id="{9A16BC59-3F73-9E44-BD56-E488C2333DFE}"/>
                </a:ext>
              </a:extLst>
            </p:cNvPr>
            <p:cNvSpPr>
              <a:spLocks/>
            </p:cNvSpPr>
            <p:nvPr/>
          </p:nvSpPr>
          <p:spPr bwMode="hidden">
            <a:xfrm>
              <a:off x="5674" y="2474"/>
              <a:ext cx="84" cy="96"/>
            </a:xfrm>
            <a:custGeom>
              <a:avLst/>
              <a:gdLst/>
              <a:ahLst/>
              <a:cxnLst>
                <a:cxn ang="0">
                  <a:pos x="84" y="96"/>
                </a:cxn>
                <a:cxn ang="0">
                  <a:pos x="84" y="90"/>
                </a:cxn>
                <a:cxn ang="0">
                  <a:pos x="12" y="0"/>
                </a:cxn>
                <a:cxn ang="0">
                  <a:pos x="0" y="6"/>
                </a:cxn>
                <a:cxn ang="0">
                  <a:pos x="84" y="96"/>
                </a:cxn>
                <a:cxn ang="0">
                  <a:pos x="84" y="96"/>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w="9525">
              <a:noFill/>
              <a:round/>
              <a:headEnd/>
              <a:tailEnd/>
            </a:ln>
          </p:spPr>
          <p:txBody>
            <a:bodyPr/>
            <a:lstStyle/>
            <a:p>
              <a:pPr>
                <a:defRPr/>
              </a:pPr>
              <a:endParaRPr lang="en-US">
                <a:latin typeface="Arial" charset="0"/>
                <a:ea typeface="ＭＳ Ｐゴシック" charset="-128"/>
                <a:cs typeface="ＭＳ Ｐゴシック" charset="-128"/>
              </a:endParaRPr>
            </a:p>
          </p:txBody>
        </p:sp>
        <p:sp>
          <p:nvSpPr>
            <p:cNvPr id="1054" name="Freeform 25">
              <a:extLst>
                <a:ext uri="{FF2B5EF4-FFF2-40B4-BE49-F238E27FC236}">
                  <a16:creationId xmlns:a16="http://schemas.microsoft.com/office/drawing/2014/main" id="{282CE4F1-F351-8647-992E-79B96DFECB93}"/>
                </a:ext>
              </a:extLst>
            </p:cNvPr>
            <p:cNvSpPr>
              <a:spLocks/>
            </p:cNvSpPr>
            <p:nvPr/>
          </p:nvSpPr>
          <p:spPr bwMode="hidden">
            <a:xfrm>
              <a:off x="5603" y="850"/>
              <a:ext cx="155" cy="516"/>
            </a:xfrm>
            <a:custGeom>
              <a:avLst/>
              <a:gdLst>
                <a:gd name="T0" fmla="*/ 155 w 155"/>
                <a:gd name="T1" fmla="*/ 516 h 516"/>
                <a:gd name="T2" fmla="*/ 155 w 155"/>
                <a:gd name="T3" fmla="*/ 204 h 516"/>
                <a:gd name="T4" fmla="*/ 77 w 155"/>
                <a:gd name="T5" fmla="*/ 0 h 516"/>
                <a:gd name="T6" fmla="*/ 0 w 155"/>
                <a:gd name="T7" fmla="*/ 192 h 516"/>
                <a:gd name="T8" fmla="*/ 155 w 155"/>
                <a:gd name="T9" fmla="*/ 516 h 516"/>
                <a:gd name="T10" fmla="*/ 155 w 155"/>
                <a:gd name="T11" fmla="*/ 516 h 5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5" h="516">
                  <a:moveTo>
                    <a:pt x="155" y="516"/>
                  </a:moveTo>
                  <a:lnTo>
                    <a:pt x="155" y="204"/>
                  </a:lnTo>
                  <a:lnTo>
                    <a:pt x="77" y="0"/>
                  </a:lnTo>
                  <a:lnTo>
                    <a:pt x="0" y="192"/>
                  </a:lnTo>
                  <a:lnTo>
                    <a:pt x="155" y="516"/>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938" name="Freeform 26">
              <a:extLst>
                <a:ext uri="{FF2B5EF4-FFF2-40B4-BE49-F238E27FC236}">
                  <a16:creationId xmlns:a16="http://schemas.microsoft.com/office/drawing/2014/main" id="{86393797-D168-CC49-A3A7-6FE97629594C}"/>
                </a:ext>
              </a:extLst>
            </p:cNvPr>
            <p:cNvSpPr>
              <a:spLocks/>
            </p:cNvSpPr>
            <p:nvPr/>
          </p:nvSpPr>
          <p:spPr bwMode="hidden">
            <a:xfrm>
              <a:off x="5107" y="0"/>
              <a:ext cx="573" cy="1042"/>
            </a:xfrm>
            <a:custGeom>
              <a:avLst/>
              <a:gdLst/>
              <a:ahLst/>
              <a:cxnLst>
                <a:cxn ang="0">
                  <a:pos x="0" y="0"/>
                </a:cxn>
                <a:cxn ang="0">
                  <a:pos x="497" y="1043"/>
                </a:cxn>
                <a:cxn ang="0">
                  <a:pos x="574" y="851"/>
                </a:cxn>
                <a:cxn ang="0">
                  <a:pos x="251" y="0"/>
                </a:cxn>
                <a:cxn ang="0">
                  <a:pos x="0" y="0"/>
                </a:cxn>
                <a:cxn ang="0">
                  <a:pos x="0" y="0"/>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w="9525">
              <a:noFill/>
              <a:round/>
              <a:headEnd/>
              <a:tailEnd/>
            </a:ln>
          </p:spPr>
          <p:txBody>
            <a:bodyPr/>
            <a:lstStyle/>
            <a:p>
              <a:pPr>
                <a:defRPr/>
              </a:pPr>
              <a:endParaRPr lang="en-US">
                <a:latin typeface="Arial" charset="0"/>
                <a:ea typeface="ＭＳ Ｐゴシック" charset="-128"/>
                <a:cs typeface="ＭＳ Ｐゴシック" charset="-128"/>
              </a:endParaRPr>
            </a:p>
          </p:txBody>
        </p:sp>
        <p:sp>
          <p:nvSpPr>
            <p:cNvPr id="38939" name="Freeform 27">
              <a:extLst>
                <a:ext uri="{FF2B5EF4-FFF2-40B4-BE49-F238E27FC236}">
                  <a16:creationId xmlns:a16="http://schemas.microsoft.com/office/drawing/2014/main" id="{974EB1B0-DAEC-9640-A3B4-918B36FE18CC}"/>
                </a:ext>
              </a:extLst>
            </p:cNvPr>
            <p:cNvSpPr>
              <a:spLocks/>
            </p:cNvSpPr>
            <p:nvPr/>
          </p:nvSpPr>
          <p:spPr bwMode="hidden">
            <a:xfrm>
              <a:off x="5411" y="0"/>
              <a:ext cx="341" cy="796"/>
            </a:xfrm>
            <a:custGeom>
              <a:avLst/>
              <a:gdLst/>
              <a:ahLst/>
              <a:cxnLst>
                <a:cxn ang="0">
                  <a:pos x="144" y="0"/>
                </a:cxn>
                <a:cxn ang="0">
                  <a:pos x="0" y="0"/>
                </a:cxn>
                <a:cxn ang="0">
                  <a:pos x="287" y="797"/>
                </a:cxn>
                <a:cxn ang="0">
                  <a:pos x="341" y="653"/>
                </a:cxn>
                <a:cxn ang="0">
                  <a:pos x="144" y="0"/>
                </a:cxn>
                <a:cxn ang="0">
                  <a:pos x="144" y="0"/>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w="9525">
              <a:noFill/>
              <a:round/>
              <a:headEnd/>
              <a:tailEnd/>
            </a:ln>
          </p:spPr>
          <p:txBody>
            <a:bodyPr/>
            <a:lstStyle/>
            <a:p>
              <a:pPr>
                <a:defRPr/>
              </a:pPr>
              <a:endParaRPr lang="en-US">
                <a:latin typeface="Arial" charset="0"/>
                <a:ea typeface="ＭＳ Ｐゴシック" charset="-128"/>
                <a:cs typeface="ＭＳ Ｐゴシック" charset="-128"/>
              </a:endParaRPr>
            </a:p>
          </p:txBody>
        </p:sp>
        <p:sp>
          <p:nvSpPr>
            <p:cNvPr id="1057" name="Freeform 28">
              <a:extLst>
                <a:ext uri="{FF2B5EF4-FFF2-40B4-BE49-F238E27FC236}">
                  <a16:creationId xmlns:a16="http://schemas.microsoft.com/office/drawing/2014/main" id="{EB396F36-A983-CE46-8DD6-482CC44F5FC4}"/>
                </a:ext>
              </a:extLst>
            </p:cNvPr>
            <p:cNvSpPr>
              <a:spLocks/>
            </p:cNvSpPr>
            <p:nvPr/>
          </p:nvSpPr>
          <p:spPr bwMode="hidden">
            <a:xfrm>
              <a:off x="5698" y="653"/>
              <a:ext cx="60" cy="311"/>
            </a:xfrm>
            <a:custGeom>
              <a:avLst/>
              <a:gdLst>
                <a:gd name="T0" fmla="*/ 0 w 60"/>
                <a:gd name="T1" fmla="*/ 144 h 312"/>
                <a:gd name="T2" fmla="*/ 60 w 60"/>
                <a:gd name="T3" fmla="*/ 312 h 312"/>
                <a:gd name="T4" fmla="*/ 60 w 60"/>
                <a:gd name="T5" fmla="*/ 6 h 312"/>
                <a:gd name="T6" fmla="*/ 54 w 60"/>
                <a:gd name="T7" fmla="*/ 0 h 312"/>
                <a:gd name="T8" fmla="*/ 0 w 60"/>
                <a:gd name="T9" fmla="*/ 144 h 312"/>
                <a:gd name="T10" fmla="*/ 0 w 60"/>
                <a:gd name="T11" fmla="*/ 144 h 3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 h="312">
                  <a:moveTo>
                    <a:pt x="0" y="144"/>
                  </a:moveTo>
                  <a:lnTo>
                    <a:pt x="60" y="312"/>
                  </a:lnTo>
                  <a:lnTo>
                    <a:pt x="60" y="6"/>
                  </a:lnTo>
                  <a:lnTo>
                    <a:pt x="54" y="0"/>
                  </a:lnTo>
                  <a:lnTo>
                    <a:pt x="0" y="144"/>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941" name="Freeform 29">
              <a:extLst>
                <a:ext uri="{FF2B5EF4-FFF2-40B4-BE49-F238E27FC236}">
                  <a16:creationId xmlns:a16="http://schemas.microsoft.com/office/drawing/2014/main" id="{E52A69F3-EA43-AB4B-800A-C8A530DAE2EB}"/>
                </a:ext>
              </a:extLst>
            </p:cNvPr>
            <p:cNvSpPr>
              <a:spLocks/>
            </p:cNvSpPr>
            <p:nvPr/>
          </p:nvSpPr>
          <p:spPr bwMode="hidden">
            <a:xfrm>
              <a:off x="2" y="1601"/>
              <a:ext cx="5752" cy="1864"/>
            </a:xfrm>
            <a:custGeom>
              <a:avLst/>
              <a:gdLst/>
              <a:ahLst/>
              <a:cxnLst>
                <a:cxn ang="0">
                  <a:pos x="0" y="371"/>
                </a:cxn>
                <a:cxn ang="0">
                  <a:pos x="5740" y="1864"/>
                </a:cxn>
                <a:cxn ang="0">
                  <a:pos x="5740" y="1834"/>
                </a:cxn>
                <a:cxn ang="0">
                  <a:pos x="0" y="0"/>
                </a:cxn>
                <a:cxn ang="0">
                  <a:pos x="0" y="371"/>
                </a:cxn>
                <a:cxn ang="0">
                  <a:pos x="0" y="37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w="9525">
              <a:noFill/>
              <a:round/>
              <a:headEnd/>
              <a:tailEnd/>
            </a:ln>
          </p:spPr>
          <p:txBody>
            <a:bodyPr/>
            <a:lstStyle/>
            <a:p>
              <a:pPr>
                <a:defRPr/>
              </a:pPr>
              <a:endParaRPr lang="en-US">
                <a:latin typeface="Arial" charset="0"/>
                <a:ea typeface="ＭＳ Ｐゴシック" charset="-128"/>
                <a:cs typeface="ＭＳ Ｐゴシック" charset="-128"/>
              </a:endParaRPr>
            </a:p>
          </p:txBody>
        </p:sp>
        <p:sp>
          <p:nvSpPr>
            <p:cNvPr id="1059" name="Freeform 30">
              <a:extLst>
                <a:ext uri="{FF2B5EF4-FFF2-40B4-BE49-F238E27FC236}">
                  <a16:creationId xmlns:a16="http://schemas.microsoft.com/office/drawing/2014/main" id="{1D3E90A4-1B9C-1446-ADDA-F42CC997F905}"/>
                </a:ext>
              </a:extLst>
            </p:cNvPr>
            <p:cNvSpPr>
              <a:spLocks/>
            </p:cNvSpPr>
            <p:nvPr/>
          </p:nvSpPr>
          <p:spPr bwMode="hidden">
            <a:xfrm>
              <a:off x="5754" y="3483"/>
              <a:ext cx="6" cy="6"/>
            </a:xfrm>
            <a:custGeom>
              <a:avLst/>
              <a:gdLst>
                <a:gd name="T0" fmla="*/ 6 w 6"/>
                <a:gd name="T1" fmla="*/ 6 h 6"/>
                <a:gd name="T2" fmla="*/ 0 w 6"/>
                <a:gd name="T3" fmla="*/ 0 h 6"/>
                <a:gd name="T4" fmla="*/ 0 w 6"/>
                <a:gd name="T5" fmla="*/ 6 h 6"/>
                <a:gd name="T6" fmla="*/ 6 w 6"/>
                <a:gd name="T7" fmla="*/ 6 h 6"/>
                <a:gd name="T8" fmla="*/ 6 w 6"/>
                <a:gd name="T9" fmla="*/ 6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6">
                  <a:moveTo>
                    <a:pt x="6" y="6"/>
                  </a:moveTo>
                  <a:lnTo>
                    <a:pt x="0" y="0"/>
                  </a:lnTo>
                  <a:lnTo>
                    <a:pt x="0" y="6"/>
                  </a:lnTo>
                  <a:lnTo>
                    <a:pt x="6" y="6"/>
                  </a:lnTo>
                  <a:close/>
                </a:path>
              </a:pathLst>
            </a:custGeom>
            <a:solidFill>
              <a:srgbClr val="18F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943" name="Freeform 31">
              <a:extLst>
                <a:ext uri="{FF2B5EF4-FFF2-40B4-BE49-F238E27FC236}">
                  <a16:creationId xmlns:a16="http://schemas.microsoft.com/office/drawing/2014/main" id="{6FEC25B4-8F4F-7B40-B8DC-6B3464C2B2E3}"/>
                </a:ext>
              </a:extLst>
            </p:cNvPr>
            <p:cNvSpPr>
              <a:spLocks/>
            </p:cNvSpPr>
            <p:nvPr/>
          </p:nvSpPr>
          <p:spPr bwMode="hidden">
            <a:xfrm>
              <a:off x="2" y="2152"/>
              <a:ext cx="5752" cy="1337"/>
            </a:xfrm>
            <a:custGeom>
              <a:avLst/>
              <a:gdLst/>
              <a:ahLst/>
              <a:cxnLst>
                <a:cxn ang="0">
                  <a:pos x="0" y="366"/>
                </a:cxn>
                <a:cxn ang="0">
                  <a:pos x="5740" y="1337"/>
                </a:cxn>
                <a:cxn ang="0">
                  <a:pos x="5740" y="1331"/>
                </a:cxn>
                <a:cxn ang="0">
                  <a:pos x="0" y="0"/>
                </a:cxn>
                <a:cxn ang="0">
                  <a:pos x="0" y="366"/>
                </a:cxn>
                <a:cxn ang="0">
                  <a:pos x="0" y="366"/>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a:defRPr/>
              </a:pPr>
              <a:endParaRPr lang="en-US">
                <a:latin typeface="Arial" charset="0"/>
                <a:ea typeface="ＭＳ Ｐゴシック" charset="-128"/>
                <a:cs typeface="ＭＳ Ｐゴシック" charset="-128"/>
              </a:endParaRPr>
            </a:p>
          </p:txBody>
        </p:sp>
        <p:sp>
          <p:nvSpPr>
            <p:cNvPr id="38944" name="Freeform 32">
              <a:extLst>
                <a:ext uri="{FF2B5EF4-FFF2-40B4-BE49-F238E27FC236}">
                  <a16:creationId xmlns:a16="http://schemas.microsoft.com/office/drawing/2014/main" id="{A6E48B6D-5EB7-3744-A595-EC4A081536A1}"/>
                </a:ext>
              </a:extLst>
            </p:cNvPr>
            <p:cNvSpPr>
              <a:spLocks/>
            </p:cNvSpPr>
            <p:nvPr/>
          </p:nvSpPr>
          <p:spPr bwMode="hidden">
            <a:xfrm>
              <a:off x="2" y="3177"/>
              <a:ext cx="5752" cy="414"/>
            </a:xfrm>
            <a:custGeom>
              <a:avLst/>
              <a:gdLst/>
              <a:ahLst/>
              <a:cxnLst>
                <a:cxn ang="0">
                  <a:pos x="0" y="48"/>
                </a:cxn>
                <a:cxn ang="0">
                  <a:pos x="5740" y="414"/>
                </a:cxn>
                <a:cxn ang="0">
                  <a:pos x="5740" y="402"/>
                </a:cxn>
                <a:cxn ang="0">
                  <a:pos x="0" y="0"/>
                </a:cxn>
                <a:cxn ang="0">
                  <a:pos x="0" y="48"/>
                </a:cxn>
                <a:cxn ang="0">
                  <a:pos x="0" y="48"/>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w="9525">
              <a:noFill/>
              <a:round/>
              <a:headEnd/>
              <a:tailEnd/>
            </a:ln>
          </p:spPr>
          <p:txBody>
            <a:bodyPr/>
            <a:lstStyle/>
            <a:p>
              <a:pPr>
                <a:defRPr/>
              </a:pPr>
              <a:endParaRPr lang="en-US">
                <a:latin typeface="Arial" charset="0"/>
                <a:ea typeface="ＭＳ Ｐゴシック" charset="-128"/>
                <a:cs typeface="ＭＳ Ｐゴシック" charset="-128"/>
              </a:endParaRPr>
            </a:p>
          </p:txBody>
        </p:sp>
        <p:sp>
          <p:nvSpPr>
            <p:cNvPr id="38945" name="Freeform 33">
              <a:extLst>
                <a:ext uri="{FF2B5EF4-FFF2-40B4-BE49-F238E27FC236}">
                  <a16:creationId xmlns:a16="http://schemas.microsoft.com/office/drawing/2014/main" id="{63EA5F13-AC05-E542-BE3A-56AEF71711A1}"/>
                </a:ext>
              </a:extLst>
            </p:cNvPr>
            <p:cNvSpPr>
              <a:spLocks/>
            </p:cNvSpPr>
            <p:nvPr/>
          </p:nvSpPr>
          <p:spPr bwMode="hidden">
            <a:xfrm>
              <a:off x="1297" y="0"/>
              <a:ext cx="4457" cy="3177"/>
            </a:xfrm>
            <a:custGeom>
              <a:avLst/>
              <a:gdLst/>
              <a:ahLst/>
              <a:cxnLst>
                <a:cxn ang="0">
                  <a:pos x="0" y="0"/>
                </a:cxn>
                <a:cxn ang="0">
                  <a:pos x="4448" y="3177"/>
                </a:cxn>
                <a:cxn ang="0">
                  <a:pos x="4448" y="3153"/>
                </a:cxn>
                <a:cxn ang="0">
                  <a:pos x="125" y="0"/>
                </a:cxn>
                <a:cxn ang="0">
                  <a:pos x="0" y="0"/>
                </a:cxn>
                <a:cxn ang="0">
                  <a:pos x="0" y="0"/>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w="9525">
              <a:noFill/>
              <a:round/>
              <a:headEnd/>
              <a:tailEnd/>
            </a:ln>
          </p:spPr>
          <p:txBody>
            <a:bodyPr/>
            <a:lstStyle/>
            <a:p>
              <a:pPr>
                <a:defRPr/>
              </a:pPr>
              <a:endParaRPr lang="en-US">
                <a:latin typeface="Arial" charset="0"/>
                <a:ea typeface="ＭＳ Ｐゴシック" charset="-128"/>
                <a:cs typeface="ＭＳ Ｐゴシック" charset="-128"/>
              </a:endParaRPr>
            </a:p>
          </p:txBody>
        </p:sp>
        <p:sp>
          <p:nvSpPr>
            <p:cNvPr id="38946" name="Freeform 34">
              <a:extLst>
                <a:ext uri="{FF2B5EF4-FFF2-40B4-BE49-F238E27FC236}">
                  <a16:creationId xmlns:a16="http://schemas.microsoft.com/office/drawing/2014/main" id="{C1A75055-FDEB-3345-8A73-AB005DEF5186}"/>
                </a:ext>
              </a:extLst>
            </p:cNvPr>
            <p:cNvSpPr>
              <a:spLocks/>
            </p:cNvSpPr>
            <p:nvPr/>
          </p:nvSpPr>
          <p:spPr bwMode="hidden">
            <a:xfrm>
              <a:off x="3321" y="0"/>
              <a:ext cx="2433" cy="2614"/>
            </a:xfrm>
            <a:custGeom>
              <a:avLst/>
              <a:gdLst/>
              <a:ahLst/>
              <a:cxnLst>
                <a:cxn ang="0">
                  <a:pos x="0" y="0"/>
                </a:cxn>
                <a:cxn ang="0">
                  <a:pos x="2428" y="2614"/>
                </a:cxn>
                <a:cxn ang="0">
                  <a:pos x="2428" y="2608"/>
                </a:cxn>
                <a:cxn ang="0">
                  <a:pos x="66" y="0"/>
                </a:cxn>
                <a:cxn ang="0">
                  <a:pos x="0" y="0"/>
                </a:cxn>
                <a:cxn ang="0">
                  <a:pos x="0" y="0"/>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a:defRPr/>
              </a:pPr>
              <a:endParaRPr lang="en-US">
                <a:latin typeface="Arial" charset="0"/>
                <a:ea typeface="ＭＳ Ｐゴシック" charset="-128"/>
                <a:cs typeface="ＭＳ Ｐゴシック" charset="-128"/>
              </a:endParaRPr>
            </a:p>
          </p:txBody>
        </p:sp>
        <p:sp>
          <p:nvSpPr>
            <p:cNvPr id="38947" name="Freeform 35">
              <a:extLst>
                <a:ext uri="{FF2B5EF4-FFF2-40B4-BE49-F238E27FC236}">
                  <a16:creationId xmlns:a16="http://schemas.microsoft.com/office/drawing/2014/main" id="{F97E46DE-3D9F-5743-83CD-E59CE2EB1194}"/>
                </a:ext>
              </a:extLst>
            </p:cNvPr>
            <p:cNvSpPr>
              <a:spLocks/>
            </p:cNvSpPr>
            <p:nvPr/>
          </p:nvSpPr>
          <p:spPr bwMode="hidden">
            <a:xfrm>
              <a:off x="3950" y="0"/>
              <a:ext cx="1804" cy="2464"/>
            </a:xfrm>
            <a:custGeom>
              <a:avLst/>
              <a:gdLst/>
              <a:ahLst/>
              <a:cxnLst>
                <a:cxn ang="0">
                  <a:pos x="485" y="0"/>
                </a:cxn>
                <a:cxn ang="0">
                  <a:pos x="0" y="0"/>
                </a:cxn>
                <a:cxn ang="0">
                  <a:pos x="1800" y="2464"/>
                </a:cxn>
                <a:cxn ang="0">
                  <a:pos x="1800" y="2248"/>
                </a:cxn>
                <a:cxn ang="0">
                  <a:pos x="1794" y="2248"/>
                </a:cxn>
                <a:cxn ang="0">
                  <a:pos x="485" y="0"/>
                </a:cxn>
                <a:cxn ang="0">
                  <a:pos x="485" y="0"/>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w="9525">
              <a:noFill/>
              <a:round/>
              <a:headEnd/>
              <a:tailEnd/>
            </a:ln>
          </p:spPr>
          <p:txBody>
            <a:bodyPr/>
            <a:lstStyle/>
            <a:p>
              <a:pPr>
                <a:defRPr/>
              </a:pPr>
              <a:endParaRPr lang="en-US">
                <a:latin typeface="Arial" charset="0"/>
                <a:ea typeface="ＭＳ Ｐゴシック" charset="-128"/>
                <a:cs typeface="ＭＳ Ｐゴシック" charset="-128"/>
              </a:endParaRPr>
            </a:p>
          </p:txBody>
        </p:sp>
        <p:sp>
          <p:nvSpPr>
            <p:cNvPr id="38948" name="Freeform 36">
              <a:extLst>
                <a:ext uri="{FF2B5EF4-FFF2-40B4-BE49-F238E27FC236}">
                  <a16:creationId xmlns:a16="http://schemas.microsoft.com/office/drawing/2014/main" id="{006BEC0E-9E4A-7B47-86CE-E595A900ABD8}"/>
                </a:ext>
              </a:extLst>
            </p:cNvPr>
            <p:cNvSpPr>
              <a:spLocks/>
            </p:cNvSpPr>
            <p:nvPr/>
          </p:nvSpPr>
          <p:spPr bwMode="hidden">
            <a:xfrm>
              <a:off x="4519" y="0"/>
              <a:ext cx="1235" cy="2074"/>
            </a:xfrm>
            <a:custGeom>
              <a:avLst/>
              <a:gdLst/>
              <a:ahLst/>
              <a:cxnLst>
                <a:cxn ang="0">
                  <a:pos x="0" y="0"/>
                </a:cxn>
                <a:cxn ang="0">
                  <a:pos x="1232" y="2074"/>
                </a:cxn>
                <a:cxn ang="0">
                  <a:pos x="1232" y="2038"/>
                </a:cxn>
                <a:cxn ang="0">
                  <a:pos x="42" y="0"/>
                </a:cxn>
                <a:cxn ang="0">
                  <a:pos x="0" y="0"/>
                </a:cxn>
                <a:cxn ang="0">
                  <a:pos x="0" y="0"/>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w="9525">
              <a:noFill/>
              <a:round/>
              <a:headEnd/>
              <a:tailEnd/>
            </a:ln>
          </p:spPr>
          <p:txBody>
            <a:bodyPr/>
            <a:lstStyle/>
            <a:p>
              <a:pPr>
                <a:defRPr/>
              </a:pPr>
              <a:endParaRPr lang="en-US">
                <a:latin typeface="Arial" charset="0"/>
                <a:ea typeface="ＭＳ Ｐゴシック" charset="-128"/>
                <a:cs typeface="ＭＳ Ｐゴシック" charset="-128"/>
              </a:endParaRPr>
            </a:p>
          </p:txBody>
        </p:sp>
        <p:sp>
          <p:nvSpPr>
            <p:cNvPr id="38949" name="Freeform 37">
              <a:extLst>
                <a:ext uri="{FF2B5EF4-FFF2-40B4-BE49-F238E27FC236}">
                  <a16:creationId xmlns:a16="http://schemas.microsoft.com/office/drawing/2014/main" id="{065CB127-12B1-ED43-A882-C3C6E8534267}"/>
                </a:ext>
              </a:extLst>
            </p:cNvPr>
            <p:cNvSpPr>
              <a:spLocks/>
            </p:cNvSpPr>
            <p:nvPr/>
          </p:nvSpPr>
          <p:spPr bwMode="hidden">
            <a:xfrm>
              <a:off x="4694" y="0"/>
              <a:ext cx="1060" cy="1936"/>
            </a:xfrm>
            <a:custGeom>
              <a:avLst/>
              <a:gdLst/>
              <a:ahLst/>
              <a:cxnLst>
                <a:cxn ang="0">
                  <a:pos x="0" y="0"/>
                </a:cxn>
                <a:cxn ang="0">
                  <a:pos x="1058" y="1936"/>
                </a:cxn>
                <a:cxn ang="0">
                  <a:pos x="1058" y="1930"/>
                </a:cxn>
                <a:cxn ang="0">
                  <a:pos x="54" y="0"/>
                </a:cxn>
                <a:cxn ang="0">
                  <a:pos x="0" y="0"/>
                </a:cxn>
                <a:cxn ang="0">
                  <a:pos x="0" y="0"/>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w="9525">
              <a:noFill/>
              <a:round/>
              <a:headEnd/>
              <a:tailEnd/>
            </a:ln>
          </p:spPr>
          <p:txBody>
            <a:bodyPr/>
            <a:lstStyle/>
            <a:p>
              <a:pPr>
                <a:defRPr/>
              </a:pPr>
              <a:endParaRPr lang="en-US">
                <a:latin typeface="Arial" charset="0"/>
                <a:ea typeface="ＭＳ Ｐゴシック" charset="-128"/>
                <a:cs typeface="ＭＳ Ｐゴシック" charset="-128"/>
              </a:endParaRPr>
            </a:p>
          </p:txBody>
        </p:sp>
        <p:sp>
          <p:nvSpPr>
            <p:cNvPr id="38950" name="Freeform 38">
              <a:extLst>
                <a:ext uri="{FF2B5EF4-FFF2-40B4-BE49-F238E27FC236}">
                  <a16:creationId xmlns:a16="http://schemas.microsoft.com/office/drawing/2014/main" id="{5AF791A2-5ADD-0C49-875A-B02D4B41E813}"/>
                </a:ext>
              </a:extLst>
            </p:cNvPr>
            <p:cNvSpPr>
              <a:spLocks/>
            </p:cNvSpPr>
            <p:nvPr/>
          </p:nvSpPr>
          <p:spPr bwMode="hidden">
            <a:xfrm>
              <a:off x="4981" y="0"/>
              <a:ext cx="773" cy="1487"/>
            </a:xfrm>
            <a:custGeom>
              <a:avLst/>
              <a:gdLst/>
              <a:ahLst/>
              <a:cxnLst>
                <a:cxn ang="0">
                  <a:pos x="771" y="1433"/>
                </a:cxn>
                <a:cxn ang="0">
                  <a:pos x="42" y="0"/>
                </a:cxn>
                <a:cxn ang="0">
                  <a:pos x="0" y="0"/>
                </a:cxn>
                <a:cxn ang="0">
                  <a:pos x="771" y="1487"/>
                </a:cxn>
                <a:cxn ang="0">
                  <a:pos x="771" y="1433"/>
                </a:cxn>
                <a:cxn ang="0">
                  <a:pos x="771" y="1433"/>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w="9525">
              <a:noFill/>
              <a:round/>
              <a:headEnd/>
              <a:tailEnd/>
            </a:ln>
          </p:spPr>
          <p:txBody>
            <a:bodyPr/>
            <a:lstStyle/>
            <a:p>
              <a:pPr>
                <a:defRPr/>
              </a:pPr>
              <a:endParaRPr lang="en-US">
                <a:latin typeface="Arial" charset="0"/>
                <a:ea typeface="ＭＳ Ｐゴシック" charset="-128"/>
                <a:cs typeface="ＭＳ Ｐゴシック" charset="-128"/>
              </a:endParaRPr>
            </a:p>
          </p:txBody>
        </p:sp>
        <p:grpSp>
          <p:nvGrpSpPr>
            <p:cNvPr id="1068" name="Group 39">
              <a:extLst>
                <a:ext uri="{FF2B5EF4-FFF2-40B4-BE49-F238E27FC236}">
                  <a16:creationId xmlns:a16="http://schemas.microsoft.com/office/drawing/2014/main" id="{24BE6DE2-62A7-E146-8E69-8DA332C29398}"/>
                </a:ext>
              </a:extLst>
            </p:cNvPr>
            <p:cNvGrpSpPr>
              <a:grpSpLocks/>
            </p:cNvGrpSpPr>
            <p:nvPr userDrawn="1"/>
          </p:nvGrpSpPr>
          <p:grpSpPr bwMode="auto">
            <a:xfrm>
              <a:off x="0" y="1632"/>
              <a:ext cx="5758" cy="1858"/>
              <a:chOff x="0" y="1632"/>
              <a:chExt cx="5758" cy="1858"/>
            </a:xfrm>
          </p:grpSpPr>
          <p:sp>
            <p:nvSpPr>
              <p:cNvPr id="38952" name="Freeform 40">
                <a:extLst>
                  <a:ext uri="{FF2B5EF4-FFF2-40B4-BE49-F238E27FC236}">
                    <a16:creationId xmlns:a16="http://schemas.microsoft.com/office/drawing/2014/main" id="{860A88C9-7E91-6E4E-9D17-59361DAB59BF}"/>
                  </a:ext>
                </a:extLst>
              </p:cNvPr>
              <p:cNvSpPr>
                <a:spLocks/>
              </p:cNvSpPr>
              <p:nvPr/>
            </p:nvSpPr>
            <p:spPr bwMode="hidden">
              <a:xfrm>
                <a:off x="0" y="1632"/>
                <a:ext cx="3670" cy="1313"/>
              </a:xfrm>
              <a:custGeom>
                <a:avLst/>
                <a:gdLst/>
                <a:ahLst/>
                <a:cxnLst>
                  <a:cxn ang="0">
                    <a:pos x="0" y="0"/>
                  </a:cxn>
                  <a:cxn ang="0">
                    <a:pos x="0" y="366"/>
                  </a:cxn>
                  <a:cxn ang="0">
                    <a:pos x="3635" y="1313"/>
                  </a:cxn>
                  <a:cxn ang="0">
                    <a:pos x="3647" y="1235"/>
                  </a:cxn>
                  <a:cxn ang="0">
                    <a:pos x="3659" y="1163"/>
                  </a:cxn>
                  <a:cxn ang="0">
                    <a:pos x="0" y="0"/>
                  </a:cxn>
                  <a:cxn ang="0">
                    <a:pos x="0" y="0"/>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a:defRPr/>
                </a:pPr>
                <a:endParaRPr lang="en-US">
                  <a:latin typeface="Arial" charset="0"/>
                  <a:ea typeface="ＭＳ Ｐゴシック" charset="-128"/>
                  <a:cs typeface="ＭＳ Ｐゴシック" charset="-128"/>
                </a:endParaRPr>
              </a:p>
            </p:txBody>
          </p:sp>
          <p:sp>
            <p:nvSpPr>
              <p:cNvPr id="38953" name="Freeform 41">
                <a:extLst>
                  <a:ext uri="{FF2B5EF4-FFF2-40B4-BE49-F238E27FC236}">
                    <a16:creationId xmlns:a16="http://schemas.microsoft.com/office/drawing/2014/main" id="{B2265C6F-1705-0548-8807-52681656C2B8}"/>
                  </a:ext>
                </a:extLst>
              </p:cNvPr>
              <p:cNvSpPr>
                <a:spLocks/>
              </p:cNvSpPr>
              <p:nvPr/>
            </p:nvSpPr>
            <p:spPr bwMode="hidden">
              <a:xfrm>
                <a:off x="3646" y="2795"/>
                <a:ext cx="2112" cy="695"/>
              </a:xfrm>
              <a:custGeom>
                <a:avLst/>
                <a:gdLst/>
                <a:ahLst/>
                <a:cxnLst>
                  <a:cxn ang="0">
                    <a:pos x="2105" y="665"/>
                  </a:cxn>
                  <a:cxn ang="0">
                    <a:pos x="24" y="0"/>
                  </a:cxn>
                  <a:cxn ang="0">
                    <a:pos x="12" y="72"/>
                  </a:cxn>
                  <a:cxn ang="0">
                    <a:pos x="0" y="150"/>
                  </a:cxn>
                  <a:cxn ang="0">
                    <a:pos x="2105" y="695"/>
                  </a:cxn>
                  <a:cxn ang="0">
                    <a:pos x="2105" y="665"/>
                  </a:cxn>
                  <a:cxn ang="0">
                    <a:pos x="2105" y="665"/>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w="9525">
                <a:noFill/>
                <a:round/>
                <a:headEnd/>
                <a:tailEnd/>
              </a:ln>
            </p:spPr>
            <p:txBody>
              <a:bodyPr/>
              <a:lstStyle/>
              <a:p>
                <a:pPr>
                  <a:defRPr/>
                </a:pPr>
                <a:endParaRPr lang="en-US">
                  <a:latin typeface="Arial" charset="0"/>
                  <a:ea typeface="ＭＳ Ｐゴシック" charset="-128"/>
                  <a:cs typeface="ＭＳ Ｐゴシック" charset="-128"/>
                </a:endParaRPr>
              </a:p>
            </p:txBody>
          </p:sp>
        </p:grpSp>
      </p:grpSp>
      <p:sp>
        <p:nvSpPr>
          <p:cNvPr id="38954" name="Rectangle 42">
            <a:extLst>
              <a:ext uri="{FF2B5EF4-FFF2-40B4-BE49-F238E27FC236}">
                <a16:creationId xmlns:a16="http://schemas.microsoft.com/office/drawing/2014/main" id="{16716320-DB42-5140-9EBD-5FC3472D6410}"/>
              </a:ext>
            </a:extLst>
          </p:cNvPr>
          <p:cNvSpPr>
            <a:spLocks noGrp="1" noChangeArrowheads="1"/>
          </p:cNvSpPr>
          <p:nvPr>
            <p:ph type="title"/>
          </p:nvPr>
        </p:nvSpPr>
        <p:spPr bwMode="auto">
          <a:xfrm>
            <a:off x="457200" y="277813"/>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38955" name="Rectangle 43">
            <a:extLst>
              <a:ext uri="{FF2B5EF4-FFF2-40B4-BE49-F238E27FC236}">
                <a16:creationId xmlns:a16="http://schemas.microsoft.com/office/drawing/2014/main" id="{63A65158-1746-4C42-BD76-10A2E2471B17}"/>
              </a:ext>
            </a:extLst>
          </p:cNvPr>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8956" name="Rectangle 44">
            <a:extLst>
              <a:ext uri="{FF2B5EF4-FFF2-40B4-BE49-F238E27FC236}">
                <a16:creationId xmlns:a16="http://schemas.microsoft.com/office/drawing/2014/main" id="{3F889D2B-C847-8049-BC23-738DF1F8D5A3}"/>
              </a:ext>
            </a:extLst>
          </p:cNvPr>
          <p:cNvSpPr>
            <a:spLocks noGrp="1" noChangeArrowheads="1"/>
          </p:cNvSpPr>
          <p:nvPr>
            <p:ph type="dt" sz="half" idx="2"/>
          </p:nvPr>
        </p:nvSpPr>
        <p:spPr bwMode="auto">
          <a:xfrm>
            <a:off x="457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200">
                <a:effectLst>
                  <a:outerShdw blurRad="38100" dist="38100" dir="2700000" algn="tl">
                    <a:srgbClr val="000000"/>
                  </a:outerShdw>
                </a:effectLst>
                <a:latin typeface="Arial" charset="0"/>
                <a:ea typeface="ＭＳ Ｐゴシック" charset="-128"/>
                <a:cs typeface="ＭＳ Ｐゴシック" charset="-128"/>
              </a:defRPr>
            </a:lvl1pPr>
          </a:lstStyle>
          <a:p>
            <a:pPr>
              <a:defRPr/>
            </a:pPr>
            <a:endParaRPr lang="en-US"/>
          </a:p>
        </p:txBody>
      </p:sp>
      <p:sp>
        <p:nvSpPr>
          <p:cNvPr id="38957" name="Rectangle 45">
            <a:extLst>
              <a:ext uri="{FF2B5EF4-FFF2-40B4-BE49-F238E27FC236}">
                <a16:creationId xmlns:a16="http://schemas.microsoft.com/office/drawing/2014/main" id="{FCD6AE9A-24CF-D745-A0B8-FDD8ED9661F7}"/>
              </a:ext>
            </a:extLst>
          </p:cNvPr>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200">
                <a:effectLst>
                  <a:outerShdw blurRad="38100" dist="38100" dir="2700000" algn="tl">
                    <a:srgbClr val="000000"/>
                  </a:outerShdw>
                </a:effectLst>
                <a:latin typeface="Arial" charset="0"/>
                <a:ea typeface="ＭＳ Ｐゴシック" charset="-128"/>
                <a:cs typeface="ＭＳ Ｐゴシック" charset="-128"/>
              </a:defRPr>
            </a:lvl1pPr>
          </a:lstStyle>
          <a:p>
            <a:pPr>
              <a:defRPr/>
            </a:pPr>
            <a:endParaRPr lang="en-US"/>
          </a:p>
        </p:txBody>
      </p:sp>
      <p:sp>
        <p:nvSpPr>
          <p:cNvPr id="38958" name="Rectangle 46">
            <a:extLst>
              <a:ext uri="{FF2B5EF4-FFF2-40B4-BE49-F238E27FC236}">
                <a16:creationId xmlns:a16="http://schemas.microsoft.com/office/drawing/2014/main" id="{D41278E4-3DF7-394C-A6AA-973EC1BC1AF2}"/>
              </a:ext>
            </a:extLst>
          </p:cNvPr>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200">
                <a:effectLst>
                  <a:outerShdw blurRad="38100" dist="38100" dir="2700000" algn="tl">
                    <a:srgbClr val="000000"/>
                  </a:outerShdw>
                </a:effectLst>
              </a:defRPr>
            </a:lvl1pPr>
          </a:lstStyle>
          <a:p>
            <a:fld id="{0B718DEE-47B0-B641-A988-E151C8B0F0CD}" type="slidenum">
              <a:rPr lang="en-US" altLang="en-US"/>
              <a:pPr/>
              <a:t>‹#›</a:t>
            </a:fld>
            <a:endParaRPr lang="en-US" altLang="en-US"/>
          </a:p>
        </p:txBody>
      </p:sp>
    </p:spTree>
  </p:cSld>
  <p:clrMap bg1="dk2" tx1="lt1" bg2="dk1" tx2="lt2" accent1="accent1" accent2="accent2" accent3="accent3" accent4="accent4" accent5="accent5" accent6="accent6" hlink="hlink" folHlink="folHlink"/>
  <p:sldLayoutIdLst>
    <p:sldLayoutId id="2147484102" r:id="rId1"/>
    <p:sldLayoutId id="2147484036" r:id="rId2"/>
    <p:sldLayoutId id="2147484037" r:id="rId3"/>
    <p:sldLayoutId id="2147484038" r:id="rId4"/>
    <p:sldLayoutId id="2147484039" r:id="rId5"/>
    <p:sldLayoutId id="2147484040" r:id="rId6"/>
    <p:sldLayoutId id="2147484041" r:id="rId7"/>
    <p:sldLayoutId id="2147484042" r:id="rId8"/>
    <p:sldLayoutId id="2147484043" r:id="rId9"/>
    <p:sldLayoutId id="2147484044" r:id="rId10"/>
    <p:sldLayoutId id="2147484045" r:id="rId11"/>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charset="-128"/>
          <a:cs typeface="ＭＳ Ｐゴシック"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128"/>
          <a:cs typeface="ＭＳ Ｐゴシック"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charset="0"/>
        </a:defRPr>
      </a:lvl9pPr>
    </p:titleStyle>
    <p:bodyStyle>
      <a:lvl1pPr marL="342900" indent="-342900" algn="l" rtl="0" eaLnBrk="0" fontAlgn="base" hangingPunct="0">
        <a:spcBef>
          <a:spcPct val="20000"/>
        </a:spcBef>
        <a:spcAft>
          <a:spcPct val="0"/>
        </a:spcAft>
        <a:buClr>
          <a:schemeClr val="hlink"/>
        </a:buClr>
        <a:buSzPct val="90000"/>
        <a:buFont typeface="Wingdings" pitchFamily="2" charset="2"/>
        <a:buBlip>
          <a:blip r:embed="rId13"/>
        </a:buBlip>
        <a:defRPr sz="3200">
          <a:solidFill>
            <a:schemeClr val="tx1"/>
          </a:solidFill>
          <a:effectLst>
            <a:outerShdw blurRad="38100" dist="38100" dir="2700000" algn="tl">
              <a:srgbClr val="000000"/>
            </a:outerShdw>
          </a:effectLst>
          <a:latin typeface="+mn-lt"/>
          <a:ea typeface="ＭＳ Ｐゴシック" charset="-128"/>
          <a:cs typeface="ＭＳ Ｐゴシック" charset="-128"/>
        </a:defRPr>
      </a:lvl1pPr>
      <a:lvl2pPr marL="742950" indent="-285750" algn="l" rtl="0" eaLnBrk="0" fontAlgn="base" hangingPunct="0">
        <a:spcBef>
          <a:spcPct val="20000"/>
        </a:spcBef>
        <a:spcAft>
          <a:spcPct val="0"/>
        </a:spcAft>
        <a:buChar char="–"/>
        <a:defRPr sz="2800">
          <a:solidFill>
            <a:schemeClr val="tx1"/>
          </a:solidFill>
          <a:effectLst>
            <a:outerShdw blurRad="38100" dist="38100" dir="2700000" algn="tl">
              <a:srgbClr val="000000"/>
            </a:outerShdw>
          </a:effectLst>
          <a:latin typeface="+mn-lt"/>
          <a:ea typeface="ＭＳ Ｐゴシック" charset="-128"/>
        </a:defRPr>
      </a:lvl2pPr>
      <a:lvl3pPr marL="1143000" indent="-228600" algn="l" rtl="0" eaLnBrk="0" fontAlgn="base" hangingPunct="0">
        <a:spcBef>
          <a:spcPct val="20000"/>
        </a:spcBef>
        <a:spcAft>
          <a:spcPct val="0"/>
        </a:spcAft>
        <a:buClr>
          <a:schemeClr val="accent2"/>
        </a:buClr>
        <a:buSzPct val="90000"/>
        <a:buFont typeface="Wingdings" pitchFamily="2" charset="2"/>
        <a:buBlip>
          <a:blip r:embed="rId14"/>
        </a:buBlip>
        <a:defRPr sz="2400">
          <a:solidFill>
            <a:schemeClr val="tx1"/>
          </a:solidFill>
          <a:effectLst>
            <a:outerShdw blurRad="38100" dist="38100" dir="2700000" algn="tl">
              <a:srgbClr val="000000"/>
            </a:outerShdw>
          </a:effectLst>
          <a:latin typeface="+mn-lt"/>
          <a:ea typeface="ＭＳ Ｐゴシック" charset="-128"/>
        </a:defRPr>
      </a:lvl3pPr>
      <a:lvl4pPr marL="1600200" indent="-228600" algn="l" rtl="0" eaLnBrk="0" fontAlgn="base" hangingPunct="0">
        <a:spcBef>
          <a:spcPct val="20000"/>
        </a:spcBef>
        <a:spcAft>
          <a:spcPct val="0"/>
        </a:spcAft>
        <a:buChar char="–"/>
        <a:defRPr sz="2000">
          <a:solidFill>
            <a:schemeClr val="tx1"/>
          </a:solidFill>
          <a:effectLst>
            <a:outerShdw blurRad="38100" dist="38100" dir="2700000" algn="tl">
              <a:srgbClr val="000000"/>
            </a:outerShdw>
          </a:effectLst>
          <a:latin typeface="+mn-lt"/>
          <a:ea typeface="ＭＳ Ｐゴシック" charset="-128"/>
        </a:defRPr>
      </a:lvl4pPr>
      <a:lvl5pPr marL="2057400" indent="-228600" algn="l" rtl="0" eaLnBrk="0" fontAlgn="base" hangingPunct="0">
        <a:spcBef>
          <a:spcPct val="20000"/>
        </a:spcBef>
        <a:spcAft>
          <a:spcPct val="0"/>
        </a:spcAft>
        <a:buClr>
          <a:schemeClr val="folHlink"/>
        </a:buClr>
        <a:buSzPct val="90000"/>
        <a:buFont typeface="Wingdings" pitchFamily="2" charset="2"/>
        <a:buBlip>
          <a:blip r:embed="rId15"/>
        </a:buBlip>
        <a:defRPr sz="2000">
          <a:solidFill>
            <a:schemeClr val="tx1"/>
          </a:solidFill>
          <a:effectLst>
            <a:outerShdw blurRad="38100" dist="38100" dir="2700000" algn="tl">
              <a:srgbClr val="000000"/>
            </a:outerShdw>
          </a:effectLst>
          <a:latin typeface="+mn-lt"/>
          <a:ea typeface="ＭＳ Ｐゴシック" charset="-128"/>
        </a:defRPr>
      </a:lvl5pPr>
      <a:lvl6pPr marL="2514600" indent="-228600" algn="l" rtl="0" fontAlgn="base">
        <a:spcBef>
          <a:spcPct val="20000"/>
        </a:spcBef>
        <a:spcAft>
          <a:spcPct val="0"/>
        </a:spcAft>
        <a:buClr>
          <a:schemeClr val="folHlink"/>
        </a:buClr>
        <a:buSzPct val="90000"/>
        <a:buFont typeface="Wingdings" charset="2"/>
        <a:buBlip>
          <a:blip r:embed="rId15"/>
        </a:buBlip>
        <a:defRPr sz="2000">
          <a:solidFill>
            <a:schemeClr val="tx1"/>
          </a:solidFill>
          <a:effectLst>
            <a:outerShdw blurRad="38100" dist="38100" dir="2700000" algn="tl">
              <a:srgbClr val="000000"/>
            </a:outerShdw>
          </a:effectLst>
          <a:latin typeface="+mn-lt"/>
          <a:ea typeface="ＭＳ Ｐゴシック" charset="-128"/>
        </a:defRPr>
      </a:lvl6pPr>
      <a:lvl7pPr marL="2971800" indent="-228600" algn="l" rtl="0" fontAlgn="base">
        <a:spcBef>
          <a:spcPct val="20000"/>
        </a:spcBef>
        <a:spcAft>
          <a:spcPct val="0"/>
        </a:spcAft>
        <a:buClr>
          <a:schemeClr val="folHlink"/>
        </a:buClr>
        <a:buSzPct val="90000"/>
        <a:buFont typeface="Wingdings" charset="2"/>
        <a:buBlip>
          <a:blip r:embed="rId15"/>
        </a:buBlip>
        <a:defRPr sz="2000">
          <a:solidFill>
            <a:schemeClr val="tx1"/>
          </a:solidFill>
          <a:effectLst>
            <a:outerShdw blurRad="38100" dist="38100" dir="2700000" algn="tl">
              <a:srgbClr val="000000"/>
            </a:outerShdw>
          </a:effectLst>
          <a:latin typeface="+mn-lt"/>
          <a:ea typeface="ＭＳ Ｐゴシック" charset="-128"/>
        </a:defRPr>
      </a:lvl7pPr>
      <a:lvl8pPr marL="3429000" indent="-228600" algn="l" rtl="0" fontAlgn="base">
        <a:spcBef>
          <a:spcPct val="20000"/>
        </a:spcBef>
        <a:spcAft>
          <a:spcPct val="0"/>
        </a:spcAft>
        <a:buClr>
          <a:schemeClr val="folHlink"/>
        </a:buClr>
        <a:buSzPct val="90000"/>
        <a:buFont typeface="Wingdings" charset="2"/>
        <a:buBlip>
          <a:blip r:embed="rId15"/>
        </a:buBlip>
        <a:defRPr sz="2000">
          <a:solidFill>
            <a:schemeClr val="tx1"/>
          </a:solidFill>
          <a:effectLst>
            <a:outerShdw blurRad="38100" dist="38100" dir="2700000" algn="tl">
              <a:srgbClr val="000000"/>
            </a:outerShdw>
          </a:effectLst>
          <a:latin typeface="+mn-lt"/>
          <a:ea typeface="ＭＳ Ｐゴシック" charset="-128"/>
        </a:defRPr>
      </a:lvl8pPr>
      <a:lvl9pPr marL="3886200" indent="-228600" algn="l" rtl="0" fontAlgn="base">
        <a:spcBef>
          <a:spcPct val="20000"/>
        </a:spcBef>
        <a:spcAft>
          <a:spcPct val="0"/>
        </a:spcAft>
        <a:buClr>
          <a:schemeClr val="folHlink"/>
        </a:buClr>
        <a:buSzPct val="90000"/>
        <a:buFont typeface="Wingdings" charset="2"/>
        <a:buBlip>
          <a:blip r:embed="rId15"/>
        </a:buBlip>
        <a:defRPr sz="2000">
          <a:solidFill>
            <a:schemeClr val="tx1"/>
          </a:solidFill>
          <a:effectLst>
            <a:outerShdw blurRad="38100" dist="38100" dir="2700000" algn="tl">
              <a:srgbClr val="000000"/>
            </a:outerShdw>
          </a:effectLst>
          <a:latin typeface="+mn-lt"/>
          <a:ea typeface="ＭＳ Ｐゴシック"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81250" name="Group 2"/>
          <p:cNvGrpSpPr>
            <a:grpSpLocks/>
          </p:cNvGrpSpPr>
          <p:nvPr/>
        </p:nvGrpSpPr>
        <p:grpSpPr bwMode="auto">
          <a:xfrm>
            <a:off x="0" y="0"/>
            <a:ext cx="9159875" cy="6870700"/>
            <a:chOff x="0" y="0"/>
            <a:chExt cx="5770" cy="4328"/>
          </a:xfrm>
        </p:grpSpPr>
        <p:sp>
          <p:nvSpPr>
            <p:cNvPr id="147464" name="Rectangle 3"/>
            <p:cNvSpPr>
              <a:spLocks noChangeArrowheads="1"/>
            </p:cNvSpPr>
            <p:nvPr/>
          </p:nvSpPr>
          <p:spPr bwMode="hidden">
            <a:xfrm>
              <a:off x="0" y="4186"/>
              <a:ext cx="5089" cy="142"/>
            </a:xfrm>
            <a:prstGeom prst="rect">
              <a:avLst/>
            </a:prstGeom>
            <a:gradFill rotWithShape="0">
              <a:gsLst>
                <a:gs pos="0">
                  <a:schemeClr val="bg1"/>
                </a:gs>
                <a:gs pos="100000">
                  <a:schemeClr val="bg2"/>
                </a:gs>
              </a:gsLst>
              <a:lin ang="5400000" scaled="1"/>
            </a:gradFill>
            <a:ln w="9525">
              <a:noFill/>
              <a:miter lim="800000"/>
              <a:headEnd/>
              <a:tailEnd/>
            </a:ln>
          </p:spPr>
          <p:txBody>
            <a:bodyPr wrap="none" anchor="ctr">
              <a:prstTxWarp prst="textNoShape">
                <a:avLst/>
              </a:prstTxWarp>
            </a:bodyPr>
            <a:lstStyle/>
            <a:p>
              <a:pPr algn="ctr" defTabSz="914400" fontAlgn="base">
                <a:spcBef>
                  <a:spcPct val="0"/>
                </a:spcBef>
                <a:spcAft>
                  <a:spcPct val="0"/>
                </a:spcAft>
                <a:defRPr/>
              </a:pPr>
              <a:endParaRPr kumimoji="1" lang="en-US">
                <a:solidFill>
                  <a:srgbClr val="2F1311"/>
                </a:solidFill>
                <a:latin typeface="Arial" charset="0"/>
                <a:ea typeface="ＭＳ Ｐゴシック" charset="-128"/>
                <a:cs typeface="ＭＳ Ｐゴシック" charset="-128"/>
              </a:endParaRPr>
            </a:p>
          </p:txBody>
        </p:sp>
        <p:sp>
          <p:nvSpPr>
            <p:cNvPr id="147465" name="Rectangle 4"/>
            <p:cNvSpPr>
              <a:spLocks noChangeArrowheads="1"/>
            </p:cNvSpPr>
            <p:nvPr/>
          </p:nvSpPr>
          <p:spPr bwMode="hidden">
            <a:xfrm>
              <a:off x="0" y="0"/>
              <a:ext cx="5089" cy="126"/>
            </a:xfrm>
            <a:prstGeom prst="rect">
              <a:avLst/>
            </a:prstGeom>
            <a:gradFill rotWithShape="0">
              <a:gsLst>
                <a:gs pos="0">
                  <a:schemeClr val="bg2"/>
                </a:gs>
                <a:gs pos="100000">
                  <a:schemeClr val="bg1"/>
                </a:gs>
              </a:gsLst>
              <a:lin ang="5400000" scaled="1"/>
            </a:gradFill>
            <a:ln w="9525">
              <a:noFill/>
              <a:miter lim="800000"/>
              <a:headEnd/>
              <a:tailEnd/>
            </a:ln>
          </p:spPr>
          <p:txBody>
            <a:bodyPr wrap="none" anchor="ctr">
              <a:prstTxWarp prst="textNoShape">
                <a:avLst/>
              </a:prstTxWarp>
            </a:bodyPr>
            <a:lstStyle/>
            <a:p>
              <a:pPr algn="ctr" defTabSz="914400" fontAlgn="base">
                <a:spcBef>
                  <a:spcPct val="0"/>
                </a:spcBef>
                <a:spcAft>
                  <a:spcPct val="0"/>
                </a:spcAft>
                <a:defRPr/>
              </a:pPr>
              <a:endParaRPr kumimoji="1" lang="en-US">
                <a:solidFill>
                  <a:srgbClr val="2F1311"/>
                </a:solidFill>
                <a:latin typeface="Arial" charset="0"/>
                <a:ea typeface="ＭＳ Ｐゴシック" charset="-128"/>
                <a:cs typeface="ＭＳ Ｐゴシック" charset="-128"/>
              </a:endParaRPr>
            </a:p>
          </p:txBody>
        </p:sp>
        <p:sp>
          <p:nvSpPr>
            <p:cNvPr id="188421" name="Rectangle 5"/>
            <p:cNvSpPr>
              <a:spLocks noChangeArrowheads="1"/>
            </p:cNvSpPr>
            <p:nvPr/>
          </p:nvSpPr>
          <p:spPr bwMode="auto">
            <a:xfrm>
              <a:off x="5010" y="0"/>
              <a:ext cx="758" cy="4320"/>
            </a:xfrm>
            <a:prstGeom prst="rect">
              <a:avLst/>
            </a:prstGeom>
            <a:gradFill rotWithShape="0">
              <a:gsLst>
                <a:gs pos="0">
                  <a:schemeClr val="accent1">
                    <a:gamma/>
                    <a:shade val="84706"/>
                    <a:invGamma/>
                  </a:schemeClr>
                </a:gs>
                <a:gs pos="50000">
                  <a:schemeClr val="accent1"/>
                </a:gs>
                <a:gs pos="100000">
                  <a:schemeClr val="accent1">
                    <a:gamma/>
                    <a:shade val="84706"/>
                    <a:invGamma/>
                  </a:schemeClr>
                </a:gs>
              </a:gsLst>
              <a:lin ang="5400000" scaled="1"/>
            </a:gradFill>
            <a:ln w="9525">
              <a:noFill/>
              <a:miter lim="800000"/>
              <a:headEnd/>
              <a:tailEnd/>
            </a:ln>
            <a:effectLst/>
          </p:spPr>
          <p:txBody>
            <a:bodyPr wrap="none" anchor="ctr"/>
            <a:lstStyle/>
            <a:p>
              <a:pPr algn="ctr" defTabSz="914400" fontAlgn="base">
                <a:spcBef>
                  <a:spcPct val="0"/>
                </a:spcBef>
                <a:spcAft>
                  <a:spcPct val="0"/>
                </a:spcAft>
                <a:defRPr/>
              </a:pPr>
              <a:endParaRPr kumimoji="1" lang="en-US">
                <a:solidFill>
                  <a:srgbClr val="2F1311"/>
                </a:solidFill>
                <a:latin typeface="Arial" pitchFamily="-112" charset="0"/>
                <a:ea typeface="ＭＳ Ｐゴシック" charset="-128"/>
                <a:cs typeface="ＭＳ Ｐゴシック" charset="-128"/>
              </a:endParaRPr>
            </a:p>
          </p:txBody>
        </p:sp>
        <p:grpSp>
          <p:nvGrpSpPr>
            <p:cNvPr id="181259" name="Group 6"/>
            <p:cNvGrpSpPr>
              <a:grpSpLocks/>
            </p:cNvGrpSpPr>
            <p:nvPr/>
          </p:nvGrpSpPr>
          <p:grpSpPr bwMode="auto">
            <a:xfrm>
              <a:off x="4944" y="1"/>
              <a:ext cx="816" cy="3974"/>
              <a:chOff x="4944" y="1"/>
              <a:chExt cx="816" cy="3974"/>
            </a:xfrm>
          </p:grpSpPr>
          <p:grpSp>
            <p:nvGrpSpPr>
              <p:cNvPr id="181271" name="Group 7"/>
              <p:cNvGrpSpPr>
                <a:grpSpLocks/>
              </p:cNvGrpSpPr>
              <p:nvPr userDrawn="1"/>
            </p:nvGrpSpPr>
            <p:grpSpPr bwMode="auto">
              <a:xfrm>
                <a:off x="5280" y="1"/>
                <a:ext cx="480" cy="1430"/>
                <a:chOff x="5280" y="1"/>
                <a:chExt cx="480" cy="1430"/>
              </a:xfrm>
            </p:grpSpPr>
            <p:grpSp>
              <p:nvGrpSpPr>
                <p:cNvPr id="181292" name="Group 8"/>
                <p:cNvGrpSpPr>
                  <a:grpSpLocks/>
                </p:cNvGrpSpPr>
                <p:nvPr userDrawn="1"/>
              </p:nvGrpSpPr>
              <p:grpSpPr bwMode="auto">
                <a:xfrm rot="-5400000">
                  <a:off x="5484" y="0"/>
                  <a:ext cx="174" cy="176"/>
                  <a:chOff x="1657" y="323"/>
                  <a:chExt cx="1691" cy="2560"/>
                </a:xfrm>
              </p:grpSpPr>
              <p:grpSp>
                <p:nvGrpSpPr>
                  <p:cNvPr id="181301" name="Group 9"/>
                  <p:cNvGrpSpPr>
                    <a:grpSpLocks/>
                  </p:cNvGrpSpPr>
                  <p:nvPr/>
                </p:nvGrpSpPr>
                <p:grpSpPr bwMode="auto">
                  <a:xfrm>
                    <a:off x="1657" y="323"/>
                    <a:ext cx="1691" cy="2560"/>
                    <a:chOff x="1657" y="323"/>
                    <a:chExt cx="1691" cy="2560"/>
                  </a:xfrm>
                </p:grpSpPr>
                <p:sp>
                  <p:nvSpPr>
                    <p:cNvPr id="147516" name="Freeform 10"/>
                    <p:cNvSpPr>
                      <a:spLocks/>
                    </p:cNvSpPr>
                    <p:nvPr/>
                  </p:nvSpPr>
                  <p:spPr bwMode="auto">
                    <a:xfrm>
                      <a:off x="2580" y="323"/>
                      <a:ext cx="1234" cy="2560"/>
                    </a:xfrm>
                    <a:custGeom>
                      <a:avLst/>
                      <a:gdLst>
                        <a:gd name="T0" fmla="*/ 352 w 1231"/>
                        <a:gd name="T1" fmla="*/ 283 h 2560"/>
                        <a:gd name="T2" fmla="*/ 430 w 1231"/>
                        <a:gd name="T3" fmla="*/ 115 h 2560"/>
                        <a:gd name="T4" fmla="*/ 598 w 1231"/>
                        <a:gd name="T5" fmla="*/ 7 h 2560"/>
                        <a:gd name="T6" fmla="*/ 925 w 1231"/>
                        <a:gd name="T7" fmla="*/ 61 h 2560"/>
                        <a:gd name="T8" fmla="*/ 1096 w 1231"/>
                        <a:gd name="T9" fmla="*/ 349 h 2560"/>
                        <a:gd name="T10" fmla="*/ 1009 w 1231"/>
                        <a:gd name="T11" fmla="*/ 769 h 2560"/>
                        <a:gd name="T12" fmla="*/ 973 w 1231"/>
                        <a:gd name="T13" fmla="*/ 943 h 2560"/>
                        <a:gd name="T14" fmla="*/ 1150 w 1231"/>
                        <a:gd name="T15" fmla="*/ 1075 h 2560"/>
                        <a:gd name="T16" fmla="*/ 1276 w 1231"/>
                        <a:gd name="T17" fmla="*/ 1525 h 2560"/>
                        <a:gd name="T18" fmla="*/ 1168 w 1231"/>
                        <a:gd name="T19" fmla="*/ 1969 h 2560"/>
                        <a:gd name="T20" fmla="*/ 937 w 1231"/>
                        <a:gd name="T21" fmla="*/ 2077 h 2560"/>
                        <a:gd name="T22" fmla="*/ 751 w 1231"/>
                        <a:gd name="T23" fmla="*/ 2059 h 2560"/>
                        <a:gd name="T24" fmla="*/ 685 w 1231"/>
                        <a:gd name="T25" fmla="*/ 2251 h 2560"/>
                        <a:gd name="T26" fmla="*/ 544 w 1231"/>
                        <a:gd name="T27" fmla="*/ 2527 h 2560"/>
                        <a:gd name="T28" fmla="*/ 226 w 1231"/>
                        <a:gd name="T29" fmla="*/ 2509 h 2560"/>
                        <a:gd name="T30" fmla="*/ 31 w 1231"/>
                        <a:gd name="T31" fmla="*/ 2227 h 2560"/>
                        <a:gd name="T32" fmla="*/ 25 w 1231"/>
                        <a:gd name="T33" fmla="*/ 1969 h 2560"/>
                        <a:gd name="T34" fmla="*/ 145 w 1231"/>
                        <a:gd name="T35" fmla="*/ 1651 h 2560"/>
                        <a:gd name="T36" fmla="*/ 274 w 1231"/>
                        <a:gd name="T37" fmla="*/ 1513 h 2560"/>
                        <a:gd name="T38" fmla="*/ 232 w 1231"/>
                        <a:gd name="T39" fmla="*/ 1729 h 2560"/>
                        <a:gd name="T40" fmla="*/ 73 w 1231"/>
                        <a:gd name="T41" fmla="*/ 2023 h 2560"/>
                        <a:gd name="T42" fmla="*/ 169 w 1231"/>
                        <a:gd name="T43" fmla="*/ 2323 h 2560"/>
                        <a:gd name="T44" fmla="*/ 454 w 1231"/>
                        <a:gd name="T45" fmla="*/ 2431 h 2560"/>
                        <a:gd name="T46" fmla="*/ 610 w 1231"/>
                        <a:gd name="T47" fmla="*/ 2227 h 2560"/>
                        <a:gd name="T48" fmla="*/ 592 w 1231"/>
                        <a:gd name="T49" fmla="*/ 1807 h 2560"/>
                        <a:gd name="T50" fmla="*/ 508 w 1231"/>
                        <a:gd name="T51" fmla="*/ 1531 h 2560"/>
                        <a:gd name="T52" fmla="*/ 550 w 1231"/>
                        <a:gd name="T53" fmla="*/ 1459 h 2560"/>
                        <a:gd name="T54" fmla="*/ 655 w 1231"/>
                        <a:gd name="T55" fmla="*/ 1633 h 2560"/>
                        <a:gd name="T56" fmla="*/ 751 w 1231"/>
                        <a:gd name="T57" fmla="*/ 1933 h 2560"/>
                        <a:gd name="T58" fmla="*/ 997 w 1231"/>
                        <a:gd name="T59" fmla="*/ 1963 h 2560"/>
                        <a:gd name="T60" fmla="*/ 1180 w 1231"/>
                        <a:gd name="T61" fmla="*/ 1687 h 2560"/>
                        <a:gd name="T62" fmla="*/ 1162 w 1231"/>
                        <a:gd name="T63" fmla="*/ 1273 h 2560"/>
                        <a:gd name="T64" fmla="*/ 913 w 1231"/>
                        <a:gd name="T65" fmla="*/ 1057 h 2560"/>
                        <a:gd name="T66" fmla="*/ 709 w 1231"/>
                        <a:gd name="T67" fmla="*/ 1129 h 2560"/>
                        <a:gd name="T68" fmla="*/ 592 w 1231"/>
                        <a:gd name="T69" fmla="*/ 1117 h 2560"/>
                        <a:gd name="T70" fmla="*/ 649 w 1231"/>
                        <a:gd name="T71" fmla="*/ 1033 h 2560"/>
                        <a:gd name="T72" fmla="*/ 841 w 1231"/>
                        <a:gd name="T73" fmla="*/ 937 h 2560"/>
                        <a:gd name="T74" fmla="*/ 979 w 1231"/>
                        <a:gd name="T75" fmla="*/ 613 h 2560"/>
                        <a:gd name="T76" fmla="*/ 913 w 1231"/>
                        <a:gd name="T77" fmla="*/ 175 h 2560"/>
                        <a:gd name="T78" fmla="*/ 649 w 1231"/>
                        <a:gd name="T79" fmla="*/ 103 h 2560"/>
                        <a:gd name="T80" fmla="*/ 406 w 1231"/>
                        <a:gd name="T81" fmla="*/ 355 h 2560"/>
                        <a:gd name="T82" fmla="*/ 418 w 1231"/>
                        <a:gd name="T83" fmla="*/ 763 h 2560"/>
                        <a:gd name="T84" fmla="*/ 358 w 1231"/>
                        <a:gd name="T85" fmla="*/ 949 h 2560"/>
                        <a:gd name="T86" fmla="*/ 304 w 1231"/>
                        <a:gd name="T87" fmla="*/ 685 h 2560"/>
                        <a:gd name="T88" fmla="*/ 322 w 1231"/>
                        <a:gd name="T89" fmla="*/ 367 h 256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231" h="2560">
                          <a:moveTo>
                            <a:pt x="307" y="367"/>
                          </a:moveTo>
                          <a:cubicBezTo>
                            <a:pt x="317" y="336"/>
                            <a:pt x="326" y="303"/>
                            <a:pt x="337" y="283"/>
                          </a:cubicBezTo>
                          <a:cubicBezTo>
                            <a:pt x="348" y="263"/>
                            <a:pt x="360" y="275"/>
                            <a:pt x="373" y="247"/>
                          </a:cubicBezTo>
                          <a:cubicBezTo>
                            <a:pt x="386" y="219"/>
                            <a:pt x="400" y="147"/>
                            <a:pt x="415" y="115"/>
                          </a:cubicBezTo>
                          <a:cubicBezTo>
                            <a:pt x="430" y="83"/>
                            <a:pt x="435" y="73"/>
                            <a:pt x="463" y="55"/>
                          </a:cubicBezTo>
                          <a:cubicBezTo>
                            <a:pt x="491" y="37"/>
                            <a:pt x="536" y="14"/>
                            <a:pt x="583" y="7"/>
                          </a:cubicBezTo>
                          <a:cubicBezTo>
                            <a:pt x="630" y="0"/>
                            <a:pt x="693" y="4"/>
                            <a:pt x="745" y="13"/>
                          </a:cubicBezTo>
                          <a:cubicBezTo>
                            <a:pt x="797" y="22"/>
                            <a:pt x="852" y="34"/>
                            <a:pt x="895" y="61"/>
                          </a:cubicBezTo>
                          <a:cubicBezTo>
                            <a:pt x="938" y="88"/>
                            <a:pt x="977" y="127"/>
                            <a:pt x="1003" y="175"/>
                          </a:cubicBezTo>
                          <a:cubicBezTo>
                            <a:pt x="1029" y="223"/>
                            <a:pt x="1044" y="287"/>
                            <a:pt x="1051" y="349"/>
                          </a:cubicBezTo>
                          <a:cubicBezTo>
                            <a:pt x="1058" y="411"/>
                            <a:pt x="1057" y="477"/>
                            <a:pt x="1045" y="547"/>
                          </a:cubicBezTo>
                          <a:cubicBezTo>
                            <a:pt x="1033" y="617"/>
                            <a:pt x="995" y="712"/>
                            <a:pt x="979" y="769"/>
                          </a:cubicBezTo>
                          <a:cubicBezTo>
                            <a:pt x="963" y="826"/>
                            <a:pt x="955" y="860"/>
                            <a:pt x="949" y="889"/>
                          </a:cubicBezTo>
                          <a:cubicBezTo>
                            <a:pt x="943" y="918"/>
                            <a:pt x="936" y="925"/>
                            <a:pt x="943" y="943"/>
                          </a:cubicBezTo>
                          <a:cubicBezTo>
                            <a:pt x="950" y="961"/>
                            <a:pt x="964" y="975"/>
                            <a:pt x="991" y="997"/>
                          </a:cubicBezTo>
                          <a:cubicBezTo>
                            <a:pt x="1018" y="1019"/>
                            <a:pt x="1069" y="1033"/>
                            <a:pt x="1105" y="1075"/>
                          </a:cubicBezTo>
                          <a:cubicBezTo>
                            <a:pt x="1141" y="1117"/>
                            <a:pt x="1186" y="1174"/>
                            <a:pt x="1207" y="1249"/>
                          </a:cubicBezTo>
                          <a:cubicBezTo>
                            <a:pt x="1228" y="1324"/>
                            <a:pt x="1231" y="1441"/>
                            <a:pt x="1231" y="1525"/>
                          </a:cubicBezTo>
                          <a:cubicBezTo>
                            <a:pt x="1231" y="1609"/>
                            <a:pt x="1225" y="1679"/>
                            <a:pt x="1207" y="1753"/>
                          </a:cubicBezTo>
                          <a:cubicBezTo>
                            <a:pt x="1189" y="1827"/>
                            <a:pt x="1153" y="1917"/>
                            <a:pt x="1123" y="1969"/>
                          </a:cubicBezTo>
                          <a:cubicBezTo>
                            <a:pt x="1093" y="2021"/>
                            <a:pt x="1063" y="2047"/>
                            <a:pt x="1027" y="2065"/>
                          </a:cubicBezTo>
                          <a:cubicBezTo>
                            <a:pt x="991" y="2083"/>
                            <a:pt x="951" y="2079"/>
                            <a:pt x="907" y="2077"/>
                          </a:cubicBezTo>
                          <a:cubicBezTo>
                            <a:pt x="863" y="2075"/>
                            <a:pt x="794" y="2056"/>
                            <a:pt x="763" y="2053"/>
                          </a:cubicBezTo>
                          <a:cubicBezTo>
                            <a:pt x="732" y="2050"/>
                            <a:pt x="733" y="2050"/>
                            <a:pt x="721" y="2059"/>
                          </a:cubicBezTo>
                          <a:cubicBezTo>
                            <a:pt x="709" y="2068"/>
                            <a:pt x="702" y="2075"/>
                            <a:pt x="691" y="2107"/>
                          </a:cubicBezTo>
                          <a:cubicBezTo>
                            <a:pt x="680" y="2139"/>
                            <a:pt x="665" y="2205"/>
                            <a:pt x="655" y="2251"/>
                          </a:cubicBezTo>
                          <a:cubicBezTo>
                            <a:pt x="645" y="2297"/>
                            <a:pt x="652" y="2337"/>
                            <a:pt x="631" y="2383"/>
                          </a:cubicBezTo>
                          <a:cubicBezTo>
                            <a:pt x="610" y="2429"/>
                            <a:pt x="574" y="2498"/>
                            <a:pt x="529" y="2527"/>
                          </a:cubicBezTo>
                          <a:cubicBezTo>
                            <a:pt x="484" y="2556"/>
                            <a:pt x="414" y="2560"/>
                            <a:pt x="361" y="2557"/>
                          </a:cubicBezTo>
                          <a:cubicBezTo>
                            <a:pt x="308" y="2554"/>
                            <a:pt x="256" y="2537"/>
                            <a:pt x="211" y="2509"/>
                          </a:cubicBezTo>
                          <a:cubicBezTo>
                            <a:pt x="166" y="2481"/>
                            <a:pt x="121" y="2436"/>
                            <a:pt x="91" y="2389"/>
                          </a:cubicBezTo>
                          <a:cubicBezTo>
                            <a:pt x="61" y="2342"/>
                            <a:pt x="46" y="2275"/>
                            <a:pt x="31" y="2227"/>
                          </a:cubicBezTo>
                          <a:cubicBezTo>
                            <a:pt x="16" y="2179"/>
                            <a:pt x="2" y="2144"/>
                            <a:pt x="1" y="2101"/>
                          </a:cubicBezTo>
                          <a:cubicBezTo>
                            <a:pt x="0" y="2058"/>
                            <a:pt x="13" y="2018"/>
                            <a:pt x="25" y="1969"/>
                          </a:cubicBezTo>
                          <a:cubicBezTo>
                            <a:pt x="37" y="1920"/>
                            <a:pt x="53" y="1860"/>
                            <a:pt x="73" y="1807"/>
                          </a:cubicBezTo>
                          <a:cubicBezTo>
                            <a:pt x="93" y="1754"/>
                            <a:pt x="122" y="1698"/>
                            <a:pt x="145" y="1651"/>
                          </a:cubicBezTo>
                          <a:cubicBezTo>
                            <a:pt x="168" y="1604"/>
                            <a:pt x="192" y="1548"/>
                            <a:pt x="211" y="1525"/>
                          </a:cubicBezTo>
                          <a:cubicBezTo>
                            <a:pt x="230" y="1502"/>
                            <a:pt x="249" y="1502"/>
                            <a:pt x="259" y="1513"/>
                          </a:cubicBezTo>
                          <a:cubicBezTo>
                            <a:pt x="269" y="1524"/>
                            <a:pt x="278" y="1555"/>
                            <a:pt x="271" y="1591"/>
                          </a:cubicBezTo>
                          <a:cubicBezTo>
                            <a:pt x="264" y="1627"/>
                            <a:pt x="242" y="1682"/>
                            <a:pt x="217" y="1729"/>
                          </a:cubicBezTo>
                          <a:cubicBezTo>
                            <a:pt x="192" y="1776"/>
                            <a:pt x="145" y="1824"/>
                            <a:pt x="121" y="1873"/>
                          </a:cubicBezTo>
                          <a:cubicBezTo>
                            <a:pt x="97" y="1922"/>
                            <a:pt x="76" y="1970"/>
                            <a:pt x="73" y="2023"/>
                          </a:cubicBezTo>
                          <a:cubicBezTo>
                            <a:pt x="70" y="2076"/>
                            <a:pt x="87" y="2141"/>
                            <a:pt x="103" y="2191"/>
                          </a:cubicBezTo>
                          <a:cubicBezTo>
                            <a:pt x="119" y="2241"/>
                            <a:pt x="140" y="2285"/>
                            <a:pt x="169" y="2323"/>
                          </a:cubicBezTo>
                          <a:cubicBezTo>
                            <a:pt x="198" y="2361"/>
                            <a:pt x="232" y="2401"/>
                            <a:pt x="277" y="2419"/>
                          </a:cubicBezTo>
                          <a:cubicBezTo>
                            <a:pt x="322" y="2437"/>
                            <a:pt x="395" y="2440"/>
                            <a:pt x="439" y="2431"/>
                          </a:cubicBezTo>
                          <a:cubicBezTo>
                            <a:pt x="483" y="2422"/>
                            <a:pt x="515" y="2399"/>
                            <a:pt x="541" y="2365"/>
                          </a:cubicBezTo>
                          <a:cubicBezTo>
                            <a:pt x="567" y="2331"/>
                            <a:pt x="583" y="2280"/>
                            <a:pt x="595" y="2227"/>
                          </a:cubicBezTo>
                          <a:cubicBezTo>
                            <a:pt x="607" y="2174"/>
                            <a:pt x="616" y="2117"/>
                            <a:pt x="613" y="2047"/>
                          </a:cubicBezTo>
                          <a:cubicBezTo>
                            <a:pt x="610" y="1977"/>
                            <a:pt x="589" y="1871"/>
                            <a:pt x="577" y="1807"/>
                          </a:cubicBezTo>
                          <a:cubicBezTo>
                            <a:pt x="565" y="1743"/>
                            <a:pt x="555" y="1709"/>
                            <a:pt x="541" y="1663"/>
                          </a:cubicBezTo>
                          <a:cubicBezTo>
                            <a:pt x="527" y="1617"/>
                            <a:pt x="502" y="1561"/>
                            <a:pt x="493" y="1531"/>
                          </a:cubicBezTo>
                          <a:cubicBezTo>
                            <a:pt x="484" y="1501"/>
                            <a:pt x="480" y="1495"/>
                            <a:pt x="487" y="1483"/>
                          </a:cubicBezTo>
                          <a:cubicBezTo>
                            <a:pt x="494" y="1471"/>
                            <a:pt x="519" y="1455"/>
                            <a:pt x="535" y="1459"/>
                          </a:cubicBezTo>
                          <a:cubicBezTo>
                            <a:pt x="551" y="1463"/>
                            <a:pt x="568" y="1478"/>
                            <a:pt x="583" y="1507"/>
                          </a:cubicBezTo>
                          <a:cubicBezTo>
                            <a:pt x="598" y="1536"/>
                            <a:pt x="610" y="1583"/>
                            <a:pt x="625" y="1633"/>
                          </a:cubicBezTo>
                          <a:cubicBezTo>
                            <a:pt x="640" y="1683"/>
                            <a:pt x="657" y="1757"/>
                            <a:pt x="673" y="1807"/>
                          </a:cubicBezTo>
                          <a:cubicBezTo>
                            <a:pt x="689" y="1857"/>
                            <a:pt x="697" y="1905"/>
                            <a:pt x="721" y="1933"/>
                          </a:cubicBezTo>
                          <a:cubicBezTo>
                            <a:pt x="745" y="1961"/>
                            <a:pt x="776" y="1970"/>
                            <a:pt x="817" y="1975"/>
                          </a:cubicBezTo>
                          <a:cubicBezTo>
                            <a:pt x="858" y="1980"/>
                            <a:pt x="926" y="1980"/>
                            <a:pt x="967" y="1963"/>
                          </a:cubicBezTo>
                          <a:cubicBezTo>
                            <a:pt x="1008" y="1946"/>
                            <a:pt x="1035" y="1919"/>
                            <a:pt x="1063" y="1873"/>
                          </a:cubicBezTo>
                          <a:cubicBezTo>
                            <a:pt x="1091" y="1827"/>
                            <a:pt x="1122" y="1761"/>
                            <a:pt x="1135" y="1687"/>
                          </a:cubicBezTo>
                          <a:cubicBezTo>
                            <a:pt x="1148" y="1613"/>
                            <a:pt x="1144" y="1498"/>
                            <a:pt x="1141" y="1429"/>
                          </a:cubicBezTo>
                          <a:cubicBezTo>
                            <a:pt x="1138" y="1360"/>
                            <a:pt x="1140" y="1325"/>
                            <a:pt x="1117" y="1273"/>
                          </a:cubicBezTo>
                          <a:cubicBezTo>
                            <a:pt x="1094" y="1221"/>
                            <a:pt x="1042" y="1153"/>
                            <a:pt x="1003" y="1117"/>
                          </a:cubicBezTo>
                          <a:cubicBezTo>
                            <a:pt x="964" y="1081"/>
                            <a:pt x="919" y="1064"/>
                            <a:pt x="883" y="1057"/>
                          </a:cubicBezTo>
                          <a:cubicBezTo>
                            <a:pt x="847" y="1050"/>
                            <a:pt x="821" y="1063"/>
                            <a:pt x="787" y="1075"/>
                          </a:cubicBezTo>
                          <a:cubicBezTo>
                            <a:pt x="753" y="1087"/>
                            <a:pt x="706" y="1117"/>
                            <a:pt x="679" y="1129"/>
                          </a:cubicBezTo>
                          <a:cubicBezTo>
                            <a:pt x="652" y="1141"/>
                            <a:pt x="642" y="1149"/>
                            <a:pt x="625" y="1147"/>
                          </a:cubicBezTo>
                          <a:cubicBezTo>
                            <a:pt x="608" y="1145"/>
                            <a:pt x="584" y="1130"/>
                            <a:pt x="577" y="1117"/>
                          </a:cubicBezTo>
                          <a:cubicBezTo>
                            <a:pt x="570" y="1104"/>
                            <a:pt x="576" y="1083"/>
                            <a:pt x="583" y="1069"/>
                          </a:cubicBezTo>
                          <a:cubicBezTo>
                            <a:pt x="590" y="1055"/>
                            <a:pt x="599" y="1043"/>
                            <a:pt x="619" y="1033"/>
                          </a:cubicBezTo>
                          <a:cubicBezTo>
                            <a:pt x="639" y="1023"/>
                            <a:pt x="671" y="1025"/>
                            <a:pt x="703" y="1009"/>
                          </a:cubicBezTo>
                          <a:cubicBezTo>
                            <a:pt x="735" y="993"/>
                            <a:pt x="780" y="965"/>
                            <a:pt x="811" y="937"/>
                          </a:cubicBezTo>
                          <a:cubicBezTo>
                            <a:pt x="842" y="909"/>
                            <a:pt x="866" y="895"/>
                            <a:pt x="889" y="841"/>
                          </a:cubicBezTo>
                          <a:cubicBezTo>
                            <a:pt x="912" y="787"/>
                            <a:pt x="939" y="696"/>
                            <a:pt x="949" y="613"/>
                          </a:cubicBezTo>
                          <a:cubicBezTo>
                            <a:pt x="959" y="530"/>
                            <a:pt x="960" y="416"/>
                            <a:pt x="949" y="343"/>
                          </a:cubicBezTo>
                          <a:cubicBezTo>
                            <a:pt x="938" y="270"/>
                            <a:pt x="914" y="215"/>
                            <a:pt x="883" y="175"/>
                          </a:cubicBezTo>
                          <a:cubicBezTo>
                            <a:pt x="852" y="135"/>
                            <a:pt x="807" y="115"/>
                            <a:pt x="763" y="103"/>
                          </a:cubicBezTo>
                          <a:cubicBezTo>
                            <a:pt x="719" y="91"/>
                            <a:pt x="665" y="90"/>
                            <a:pt x="619" y="103"/>
                          </a:cubicBezTo>
                          <a:cubicBezTo>
                            <a:pt x="573" y="116"/>
                            <a:pt x="525" y="139"/>
                            <a:pt x="487" y="181"/>
                          </a:cubicBezTo>
                          <a:cubicBezTo>
                            <a:pt x="449" y="223"/>
                            <a:pt x="412" y="301"/>
                            <a:pt x="391" y="355"/>
                          </a:cubicBezTo>
                          <a:cubicBezTo>
                            <a:pt x="370" y="409"/>
                            <a:pt x="359" y="437"/>
                            <a:pt x="361" y="505"/>
                          </a:cubicBezTo>
                          <a:cubicBezTo>
                            <a:pt x="363" y="573"/>
                            <a:pt x="399" y="691"/>
                            <a:pt x="403" y="763"/>
                          </a:cubicBezTo>
                          <a:cubicBezTo>
                            <a:pt x="407" y="835"/>
                            <a:pt x="395" y="906"/>
                            <a:pt x="385" y="937"/>
                          </a:cubicBezTo>
                          <a:cubicBezTo>
                            <a:pt x="375" y="968"/>
                            <a:pt x="356" y="957"/>
                            <a:pt x="343" y="949"/>
                          </a:cubicBezTo>
                          <a:cubicBezTo>
                            <a:pt x="330" y="941"/>
                            <a:pt x="316" y="933"/>
                            <a:pt x="307" y="889"/>
                          </a:cubicBezTo>
                          <a:cubicBezTo>
                            <a:pt x="298" y="845"/>
                            <a:pt x="294" y="755"/>
                            <a:pt x="289" y="685"/>
                          </a:cubicBezTo>
                          <a:cubicBezTo>
                            <a:pt x="284" y="615"/>
                            <a:pt x="273" y="523"/>
                            <a:pt x="277" y="469"/>
                          </a:cubicBezTo>
                          <a:cubicBezTo>
                            <a:pt x="281" y="415"/>
                            <a:pt x="297" y="398"/>
                            <a:pt x="307" y="367"/>
                          </a:cubicBezTo>
                          <a:close/>
                        </a:path>
                      </a:pathLst>
                    </a:custGeom>
                    <a:solidFill>
                      <a:srgbClr val="E7D6B7"/>
                    </a:solidFill>
                    <a:ln w="9525" cap="flat" cmpd="sng">
                      <a:noFill/>
                      <a:prstDash val="solid"/>
                      <a:round/>
                      <a:headEnd type="none" w="med" len="med"/>
                      <a:tailEnd type="none" w="med" len="med"/>
                    </a:ln>
                  </p:spPr>
                  <p:txBody>
                    <a:bodyPr wrap="none" anchor="ctr">
                      <a:prstTxWarp prst="textNoShape">
                        <a:avLst/>
                      </a:prstTxWarp>
                    </a:bodyPr>
                    <a:lstStyle/>
                    <a:p>
                      <a:pPr defTabSz="914400" fontAlgn="base">
                        <a:spcBef>
                          <a:spcPct val="0"/>
                        </a:spcBef>
                        <a:spcAft>
                          <a:spcPct val="0"/>
                        </a:spcAft>
                        <a:defRPr/>
                      </a:pPr>
                      <a:endParaRPr lang="en-US" sz="2400">
                        <a:solidFill>
                          <a:srgbClr val="2F1311"/>
                        </a:solidFill>
                        <a:latin typeface="Times New Roman" charset="0"/>
                        <a:ea typeface="ＭＳ Ｐゴシック" charset="-128"/>
                        <a:cs typeface="ＭＳ Ｐゴシック" charset="-128"/>
                      </a:endParaRPr>
                    </a:p>
                  </p:txBody>
                </p:sp>
                <p:sp>
                  <p:nvSpPr>
                    <p:cNvPr id="147517" name="Freeform 11"/>
                    <p:cNvSpPr>
                      <a:spLocks/>
                    </p:cNvSpPr>
                    <p:nvPr/>
                  </p:nvSpPr>
                  <p:spPr bwMode="auto">
                    <a:xfrm>
                      <a:off x="1890" y="32"/>
                      <a:ext cx="865" cy="2065"/>
                    </a:xfrm>
                    <a:custGeom>
                      <a:avLst/>
                      <a:gdLst>
                        <a:gd name="T0" fmla="*/ 785 w 865"/>
                        <a:gd name="T1" fmla="*/ 508 h 2071"/>
                        <a:gd name="T2" fmla="*/ 797 w 865"/>
                        <a:gd name="T3" fmla="*/ 335 h 2071"/>
                        <a:gd name="T4" fmla="*/ 863 w 865"/>
                        <a:gd name="T5" fmla="*/ 191 h 2071"/>
                        <a:gd name="T6" fmla="*/ 809 w 865"/>
                        <a:gd name="T7" fmla="*/ 203 h 2071"/>
                        <a:gd name="T8" fmla="*/ 749 w 865"/>
                        <a:gd name="T9" fmla="*/ 203 h 2071"/>
                        <a:gd name="T10" fmla="*/ 683 w 865"/>
                        <a:gd name="T11" fmla="*/ 116 h 2071"/>
                        <a:gd name="T12" fmla="*/ 611 w 865"/>
                        <a:gd name="T13" fmla="*/ 32 h 2071"/>
                        <a:gd name="T14" fmla="*/ 509 w 865"/>
                        <a:gd name="T15" fmla="*/ 2 h 2071"/>
                        <a:gd name="T16" fmla="*/ 407 w 865"/>
                        <a:gd name="T17" fmla="*/ 20 h 2071"/>
                        <a:gd name="T18" fmla="*/ 281 w 865"/>
                        <a:gd name="T19" fmla="*/ 74 h 2071"/>
                        <a:gd name="T20" fmla="*/ 173 w 865"/>
                        <a:gd name="T21" fmla="*/ 191 h 2071"/>
                        <a:gd name="T22" fmla="*/ 119 w 865"/>
                        <a:gd name="T23" fmla="*/ 389 h 2071"/>
                        <a:gd name="T24" fmla="*/ 131 w 865"/>
                        <a:gd name="T25" fmla="*/ 560 h 2071"/>
                        <a:gd name="T26" fmla="*/ 173 w 865"/>
                        <a:gd name="T27" fmla="*/ 752 h 2071"/>
                        <a:gd name="T28" fmla="*/ 197 w 865"/>
                        <a:gd name="T29" fmla="*/ 846 h 2071"/>
                        <a:gd name="T30" fmla="*/ 167 w 865"/>
                        <a:gd name="T31" fmla="*/ 941 h 2071"/>
                        <a:gd name="T32" fmla="*/ 65 w 865"/>
                        <a:gd name="T33" fmla="*/ 1079 h 2071"/>
                        <a:gd name="T34" fmla="*/ 17 w 865"/>
                        <a:gd name="T35" fmla="*/ 1238 h 2071"/>
                        <a:gd name="T36" fmla="*/ 5 w 865"/>
                        <a:gd name="T37" fmla="*/ 1490 h 2071"/>
                        <a:gd name="T38" fmla="*/ 47 w 865"/>
                        <a:gd name="T39" fmla="*/ 1673 h 2071"/>
                        <a:gd name="T40" fmla="*/ 131 w 865"/>
                        <a:gd name="T41" fmla="*/ 1823 h 2071"/>
                        <a:gd name="T42" fmla="*/ 299 w 865"/>
                        <a:gd name="T43" fmla="*/ 1898 h 2071"/>
                        <a:gd name="T44" fmla="*/ 425 w 865"/>
                        <a:gd name="T45" fmla="*/ 1893 h 2071"/>
                        <a:gd name="T46" fmla="*/ 467 w 865"/>
                        <a:gd name="T47" fmla="*/ 1904 h 2071"/>
                        <a:gd name="T48" fmla="*/ 497 w 865"/>
                        <a:gd name="T49" fmla="*/ 1976 h 2071"/>
                        <a:gd name="T50" fmla="*/ 497 w 865"/>
                        <a:gd name="T51" fmla="*/ 1878 h 2071"/>
                        <a:gd name="T52" fmla="*/ 557 w 865"/>
                        <a:gd name="T53" fmla="*/ 1703 h 2071"/>
                        <a:gd name="T54" fmla="*/ 617 w 865"/>
                        <a:gd name="T55" fmla="*/ 1583 h 2071"/>
                        <a:gd name="T56" fmla="*/ 581 w 865"/>
                        <a:gd name="T57" fmla="*/ 1625 h 2071"/>
                        <a:gd name="T58" fmla="*/ 515 w 865"/>
                        <a:gd name="T59" fmla="*/ 1745 h 2071"/>
                        <a:gd name="T60" fmla="*/ 407 w 865"/>
                        <a:gd name="T61" fmla="*/ 1828 h 2071"/>
                        <a:gd name="T62" fmla="*/ 269 w 865"/>
                        <a:gd name="T63" fmla="*/ 1823 h 2071"/>
                        <a:gd name="T64" fmla="*/ 179 w 865"/>
                        <a:gd name="T65" fmla="*/ 1739 h 2071"/>
                        <a:gd name="T66" fmla="*/ 113 w 865"/>
                        <a:gd name="T67" fmla="*/ 1565 h 2071"/>
                        <a:gd name="T68" fmla="*/ 107 w 865"/>
                        <a:gd name="T69" fmla="*/ 1334 h 2071"/>
                        <a:gd name="T70" fmla="*/ 137 w 865"/>
                        <a:gd name="T71" fmla="*/ 1145 h 2071"/>
                        <a:gd name="T72" fmla="*/ 203 w 865"/>
                        <a:gd name="T73" fmla="*/ 1025 h 2071"/>
                        <a:gd name="T74" fmla="*/ 323 w 865"/>
                        <a:gd name="T75" fmla="*/ 977 h 2071"/>
                        <a:gd name="T76" fmla="*/ 509 w 865"/>
                        <a:gd name="T77" fmla="*/ 1031 h 2071"/>
                        <a:gd name="T78" fmla="*/ 611 w 865"/>
                        <a:gd name="T79" fmla="*/ 1079 h 2071"/>
                        <a:gd name="T80" fmla="*/ 665 w 865"/>
                        <a:gd name="T81" fmla="*/ 1055 h 2071"/>
                        <a:gd name="T82" fmla="*/ 659 w 865"/>
                        <a:gd name="T83" fmla="*/ 1001 h 2071"/>
                        <a:gd name="T84" fmla="*/ 611 w 865"/>
                        <a:gd name="T85" fmla="*/ 959 h 2071"/>
                        <a:gd name="T86" fmla="*/ 497 w 865"/>
                        <a:gd name="T87" fmla="*/ 935 h 2071"/>
                        <a:gd name="T88" fmla="*/ 323 w 865"/>
                        <a:gd name="T89" fmla="*/ 854 h 2071"/>
                        <a:gd name="T90" fmla="*/ 233 w 865"/>
                        <a:gd name="T91" fmla="*/ 650 h 2071"/>
                        <a:gd name="T92" fmla="*/ 209 w 865"/>
                        <a:gd name="T93" fmla="*/ 401 h 2071"/>
                        <a:gd name="T94" fmla="*/ 317 w 865"/>
                        <a:gd name="T95" fmla="*/ 170 h 2071"/>
                        <a:gd name="T96" fmla="*/ 485 w 865"/>
                        <a:gd name="T97" fmla="*/ 110 h 2071"/>
                        <a:gd name="T98" fmla="*/ 617 w 865"/>
                        <a:gd name="T99" fmla="*/ 164 h 2071"/>
                        <a:gd name="T100" fmla="*/ 707 w 865"/>
                        <a:gd name="T101" fmla="*/ 275 h 2071"/>
                        <a:gd name="T102" fmla="*/ 737 w 865"/>
                        <a:gd name="T103" fmla="*/ 413 h 2071"/>
                        <a:gd name="T104" fmla="*/ 773 w 865"/>
                        <a:gd name="T105" fmla="*/ 572 h 2071"/>
                        <a:gd name="T106" fmla="*/ 809 w 865"/>
                        <a:gd name="T107" fmla="*/ 554 h 2071"/>
                        <a:gd name="T108" fmla="*/ 785 w 865"/>
                        <a:gd name="T109" fmla="*/ 508 h 2071"/>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865" h="2071">
                          <a:moveTo>
                            <a:pt x="785" y="530"/>
                          </a:moveTo>
                          <a:cubicBezTo>
                            <a:pt x="783" y="491"/>
                            <a:pt x="784" y="404"/>
                            <a:pt x="797" y="350"/>
                          </a:cubicBezTo>
                          <a:cubicBezTo>
                            <a:pt x="810" y="296"/>
                            <a:pt x="861" y="228"/>
                            <a:pt x="863" y="206"/>
                          </a:cubicBezTo>
                          <a:cubicBezTo>
                            <a:pt x="865" y="184"/>
                            <a:pt x="828" y="216"/>
                            <a:pt x="809" y="218"/>
                          </a:cubicBezTo>
                          <a:cubicBezTo>
                            <a:pt x="790" y="220"/>
                            <a:pt x="770" y="235"/>
                            <a:pt x="749" y="218"/>
                          </a:cubicBezTo>
                          <a:cubicBezTo>
                            <a:pt x="728" y="201"/>
                            <a:pt x="706" y="147"/>
                            <a:pt x="683" y="116"/>
                          </a:cubicBezTo>
                          <a:cubicBezTo>
                            <a:pt x="660" y="85"/>
                            <a:pt x="640" y="51"/>
                            <a:pt x="611" y="32"/>
                          </a:cubicBezTo>
                          <a:cubicBezTo>
                            <a:pt x="582" y="13"/>
                            <a:pt x="543" y="4"/>
                            <a:pt x="509" y="2"/>
                          </a:cubicBezTo>
                          <a:cubicBezTo>
                            <a:pt x="475" y="0"/>
                            <a:pt x="445" y="8"/>
                            <a:pt x="407" y="20"/>
                          </a:cubicBezTo>
                          <a:cubicBezTo>
                            <a:pt x="369" y="32"/>
                            <a:pt x="320" y="43"/>
                            <a:pt x="281" y="74"/>
                          </a:cubicBezTo>
                          <a:cubicBezTo>
                            <a:pt x="242" y="105"/>
                            <a:pt x="200" y="151"/>
                            <a:pt x="173" y="206"/>
                          </a:cubicBezTo>
                          <a:cubicBezTo>
                            <a:pt x="146" y="261"/>
                            <a:pt x="126" y="340"/>
                            <a:pt x="119" y="404"/>
                          </a:cubicBezTo>
                          <a:cubicBezTo>
                            <a:pt x="112" y="468"/>
                            <a:pt x="122" y="527"/>
                            <a:pt x="131" y="590"/>
                          </a:cubicBezTo>
                          <a:cubicBezTo>
                            <a:pt x="140" y="653"/>
                            <a:pt x="162" y="733"/>
                            <a:pt x="173" y="782"/>
                          </a:cubicBezTo>
                          <a:cubicBezTo>
                            <a:pt x="184" y="831"/>
                            <a:pt x="198" y="850"/>
                            <a:pt x="197" y="884"/>
                          </a:cubicBezTo>
                          <a:cubicBezTo>
                            <a:pt x="196" y="918"/>
                            <a:pt x="189" y="946"/>
                            <a:pt x="167" y="986"/>
                          </a:cubicBezTo>
                          <a:cubicBezTo>
                            <a:pt x="145" y="1026"/>
                            <a:pt x="90" y="1072"/>
                            <a:pt x="65" y="1124"/>
                          </a:cubicBezTo>
                          <a:cubicBezTo>
                            <a:pt x="40" y="1176"/>
                            <a:pt x="27" y="1227"/>
                            <a:pt x="17" y="1298"/>
                          </a:cubicBezTo>
                          <a:cubicBezTo>
                            <a:pt x="7" y="1369"/>
                            <a:pt x="0" y="1475"/>
                            <a:pt x="5" y="1550"/>
                          </a:cubicBezTo>
                          <a:cubicBezTo>
                            <a:pt x="10" y="1625"/>
                            <a:pt x="26" y="1690"/>
                            <a:pt x="47" y="1748"/>
                          </a:cubicBezTo>
                          <a:cubicBezTo>
                            <a:pt x="68" y="1806"/>
                            <a:pt x="89" y="1858"/>
                            <a:pt x="131" y="1898"/>
                          </a:cubicBezTo>
                          <a:cubicBezTo>
                            <a:pt x="173" y="1938"/>
                            <a:pt x="250" y="1974"/>
                            <a:pt x="299" y="1988"/>
                          </a:cubicBezTo>
                          <a:cubicBezTo>
                            <a:pt x="348" y="2002"/>
                            <a:pt x="397" y="1981"/>
                            <a:pt x="425" y="1982"/>
                          </a:cubicBezTo>
                          <a:cubicBezTo>
                            <a:pt x="453" y="1983"/>
                            <a:pt x="455" y="1980"/>
                            <a:pt x="467" y="1994"/>
                          </a:cubicBezTo>
                          <a:cubicBezTo>
                            <a:pt x="479" y="2008"/>
                            <a:pt x="492" y="2071"/>
                            <a:pt x="497" y="2066"/>
                          </a:cubicBezTo>
                          <a:cubicBezTo>
                            <a:pt x="502" y="2061"/>
                            <a:pt x="487" y="2012"/>
                            <a:pt x="497" y="1964"/>
                          </a:cubicBezTo>
                          <a:cubicBezTo>
                            <a:pt x="507" y="1916"/>
                            <a:pt x="537" y="1829"/>
                            <a:pt x="557" y="1778"/>
                          </a:cubicBezTo>
                          <a:cubicBezTo>
                            <a:pt x="577" y="1727"/>
                            <a:pt x="613" y="1671"/>
                            <a:pt x="617" y="1658"/>
                          </a:cubicBezTo>
                          <a:cubicBezTo>
                            <a:pt x="621" y="1645"/>
                            <a:pt x="598" y="1673"/>
                            <a:pt x="581" y="1700"/>
                          </a:cubicBezTo>
                          <a:cubicBezTo>
                            <a:pt x="564" y="1727"/>
                            <a:pt x="544" y="1786"/>
                            <a:pt x="515" y="1820"/>
                          </a:cubicBezTo>
                          <a:cubicBezTo>
                            <a:pt x="486" y="1854"/>
                            <a:pt x="448" y="1891"/>
                            <a:pt x="407" y="1904"/>
                          </a:cubicBezTo>
                          <a:cubicBezTo>
                            <a:pt x="366" y="1917"/>
                            <a:pt x="307" y="1913"/>
                            <a:pt x="269" y="1898"/>
                          </a:cubicBezTo>
                          <a:cubicBezTo>
                            <a:pt x="231" y="1883"/>
                            <a:pt x="205" y="1857"/>
                            <a:pt x="179" y="1814"/>
                          </a:cubicBezTo>
                          <a:cubicBezTo>
                            <a:pt x="153" y="1771"/>
                            <a:pt x="125" y="1710"/>
                            <a:pt x="113" y="1640"/>
                          </a:cubicBezTo>
                          <a:cubicBezTo>
                            <a:pt x="101" y="1570"/>
                            <a:pt x="103" y="1469"/>
                            <a:pt x="107" y="1394"/>
                          </a:cubicBezTo>
                          <a:cubicBezTo>
                            <a:pt x="111" y="1319"/>
                            <a:pt x="121" y="1244"/>
                            <a:pt x="137" y="1190"/>
                          </a:cubicBezTo>
                          <a:cubicBezTo>
                            <a:pt x="153" y="1136"/>
                            <a:pt x="172" y="1098"/>
                            <a:pt x="203" y="1070"/>
                          </a:cubicBezTo>
                          <a:cubicBezTo>
                            <a:pt x="234" y="1042"/>
                            <a:pt x="272" y="1021"/>
                            <a:pt x="323" y="1022"/>
                          </a:cubicBezTo>
                          <a:cubicBezTo>
                            <a:pt x="374" y="1023"/>
                            <a:pt x="461" y="1059"/>
                            <a:pt x="509" y="1076"/>
                          </a:cubicBezTo>
                          <a:cubicBezTo>
                            <a:pt x="557" y="1093"/>
                            <a:pt x="585" y="1120"/>
                            <a:pt x="611" y="1124"/>
                          </a:cubicBezTo>
                          <a:cubicBezTo>
                            <a:pt x="637" y="1128"/>
                            <a:pt x="657" y="1113"/>
                            <a:pt x="665" y="1100"/>
                          </a:cubicBezTo>
                          <a:cubicBezTo>
                            <a:pt x="673" y="1087"/>
                            <a:pt x="668" y="1062"/>
                            <a:pt x="659" y="1046"/>
                          </a:cubicBezTo>
                          <a:cubicBezTo>
                            <a:pt x="650" y="1030"/>
                            <a:pt x="638" y="1015"/>
                            <a:pt x="611" y="1004"/>
                          </a:cubicBezTo>
                          <a:cubicBezTo>
                            <a:pt x="584" y="993"/>
                            <a:pt x="545" y="998"/>
                            <a:pt x="497" y="980"/>
                          </a:cubicBezTo>
                          <a:cubicBezTo>
                            <a:pt x="449" y="962"/>
                            <a:pt x="367" y="946"/>
                            <a:pt x="323" y="896"/>
                          </a:cubicBezTo>
                          <a:cubicBezTo>
                            <a:pt x="279" y="846"/>
                            <a:pt x="252" y="760"/>
                            <a:pt x="233" y="680"/>
                          </a:cubicBezTo>
                          <a:cubicBezTo>
                            <a:pt x="214" y="600"/>
                            <a:pt x="195" y="501"/>
                            <a:pt x="209" y="416"/>
                          </a:cubicBezTo>
                          <a:cubicBezTo>
                            <a:pt x="223" y="331"/>
                            <a:pt x="271" y="221"/>
                            <a:pt x="317" y="170"/>
                          </a:cubicBezTo>
                          <a:cubicBezTo>
                            <a:pt x="363" y="119"/>
                            <a:pt x="435" y="111"/>
                            <a:pt x="485" y="110"/>
                          </a:cubicBezTo>
                          <a:cubicBezTo>
                            <a:pt x="535" y="109"/>
                            <a:pt x="580" y="134"/>
                            <a:pt x="617" y="164"/>
                          </a:cubicBezTo>
                          <a:cubicBezTo>
                            <a:pt x="654" y="194"/>
                            <a:pt x="687" y="246"/>
                            <a:pt x="707" y="290"/>
                          </a:cubicBezTo>
                          <a:cubicBezTo>
                            <a:pt x="727" y="334"/>
                            <a:pt x="726" y="376"/>
                            <a:pt x="737" y="428"/>
                          </a:cubicBezTo>
                          <a:cubicBezTo>
                            <a:pt x="748" y="480"/>
                            <a:pt x="761" y="576"/>
                            <a:pt x="773" y="602"/>
                          </a:cubicBezTo>
                          <a:cubicBezTo>
                            <a:pt x="785" y="628"/>
                            <a:pt x="807" y="597"/>
                            <a:pt x="809" y="584"/>
                          </a:cubicBezTo>
                          <a:cubicBezTo>
                            <a:pt x="811" y="571"/>
                            <a:pt x="787" y="569"/>
                            <a:pt x="785" y="530"/>
                          </a:cubicBezTo>
                          <a:close/>
                        </a:path>
                      </a:pathLst>
                    </a:custGeom>
                    <a:solidFill>
                      <a:srgbClr val="E7D6B7"/>
                    </a:solidFill>
                    <a:ln w="9525" cap="flat" cmpd="sng">
                      <a:noFill/>
                      <a:prstDash val="solid"/>
                      <a:round/>
                      <a:headEnd type="none" w="med" len="med"/>
                      <a:tailEnd type="none" w="med" len="med"/>
                    </a:ln>
                  </p:spPr>
                  <p:txBody>
                    <a:bodyPr wrap="none" anchor="ctr">
                      <a:prstTxWarp prst="textNoShape">
                        <a:avLst/>
                      </a:prstTxWarp>
                    </a:bodyPr>
                    <a:lstStyle/>
                    <a:p>
                      <a:pPr defTabSz="914400" fontAlgn="base">
                        <a:spcBef>
                          <a:spcPct val="0"/>
                        </a:spcBef>
                        <a:spcAft>
                          <a:spcPct val="0"/>
                        </a:spcAft>
                        <a:defRPr/>
                      </a:pPr>
                      <a:endParaRPr lang="en-US" sz="2400">
                        <a:solidFill>
                          <a:srgbClr val="2F1311"/>
                        </a:solidFill>
                        <a:latin typeface="Times New Roman" charset="0"/>
                        <a:ea typeface="ＭＳ Ｐゴシック" charset="-128"/>
                        <a:cs typeface="ＭＳ Ｐゴシック" charset="-128"/>
                      </a:endParaRPr>
                    </a:p>
                  </p:txBody>
                </p:sp>
              </p:grpSp>
              <p:sp>
                <p:nvSpPr>
                  <p:cNvPr id="147510" name="Oval 12"/>
                  <p:cNvSpPr>
                    <a:spLocks noChangeArrowheads="1"/>
                  </p:cNvSpPr>
                  <p:nvPr/>
                </p:nvSpPr>
                <p:spPr bwMode="auto">
                  <a:xfrm>
                    <a:off x="2434" y="1079"/>
                    <a:ext cx="175" cy="247"/>
                  </a:xfrm>
                  <a:prstGeom prst="ellipse">
                    <a:avLst/>
                  </a:prstGeom>
                  <a:solidFill>
                    <a:srgbClr val="E7D6B7"/>
                  </a:solidFill>
                  <a:ln w="9525">
                    <a:noFill/>
                    <a:round/>
                    <a:headEnd/>
                    <a:tailEnd/>
                  </a:ln>
                </p:spPr>
                <p:txBody>
                  <a:bodyPr wrap="none" anchor="ctr">
                    <a:prstTxWarp prst="textNoShape">
                      <a:avLst/>
                    </a:prstTxWarp>
                  </a:bodyPr>
                  <a:lstStyle/>
                  <a:p>
                    <a:pPr defTabSz="914400" fontAlgn="base">
                      <a:spcBef>
                        <a:spcPct val="0"/>
                      </a:spcBef>
                      <a:spcAft>
                        <a:spcPct val="0"/>
                      </a:spcAft>
                      <a:defRPr/>
                    </a:pPr>
                    <a:endParaRPr lang="en-US" sz="2400">
                      <a:solidFill>
                        <a:srgbClr val="2F1311"/>
                      </a:solidFill>
                      <a:latin typeface="Times New Roman" charset="0"/>
                      <a:ea typeface="ＭＳ Ｐゴシック" charset="-128"/>
                      <a:cs typeface="ＭＳ Ｐゴシック" charset="-128"/>
                    </a:endParaRPr>
                  </a:p>
                </p:txBody>
              </p:sp>
              <p:sp>
                <p:nvSpPr>
                  <p:cNvPr id="147511" name="Freeform 13"/>
                  <p:cNvSpPr>
                    <a:spLocks/>
                  </p:cNvSpPr>
                  <p:nvPr/>
                </p:nvSpPr>
                <p:spPr bwMode="auto">
                  <a:xfrm>
                    <a:off x="3066" y="396"/>
                    <a:ext cx="262" cy="524"/>
                  </a:xfrm>
                  <a:custGeom>
                    <a:avLst/>
                    <a:gdLst>
                      <a:gd name="T0" fmla="*/ 3 w 266"/>
                      <a:gd name="T1" fmla="*/ 528 h 521"/>
                      <a:gd name="T2" fmla="*/ 27 w 266"/>
                      <a:gd name="T3" fmla="*/ 303 h 521"/>
                      <a:gd name="T4" fmla="*/ 90 w 266"/>
                      <a:gd name="T5" fmla="*/ 45 h 521"/>
                      <a:gd name="T6" fmla="*/ 147 w 266"/>
                      <a:gd name="T7" fmla="*/ 3 h 521"/>
                      <a:gd name="T8" fmla="*/ 190 w 266"/>
                      <a:gd name="T9" fmla="*/ 39 h 521"/>
                      <a:gd name="T10" fmla="*/ 208 w 266"/>
                      <a:gd name="T11" fmla="*/ 144 h 521"/>
                      <a:gd name="T12" fmla="*/ 163 w 266"/>
                      <a:gd name="T13" fmla="*/ 303 h 521"/>
                      <a:gd name="T14" fmla="*/ 87 w 266"/>
                      <a:gd name="T15" fmla="*/ 522 h 521"/>
                      <a:gd name="T16" fmla="*/ 33 w 266"/>
                      <a:gd name="T17" fmla="*/ 546 h 521"/>
                      <a:gd name="T18" fmla="*/ 3 w 266"/>
                      <a:gd name="T19" fmla="*/ 528 h 52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66" h="521">
                        <a:moveTo>
                          <a:pt x="3" y="483"/>
                        </a:moveTo>
                        <a:cubicBezTo>
                          <a:pt x="0" y="445"/>
                          <a:pt x="9" y="346"/>
                          <a:pt x="27" y="273"/>
                        </a:cubicBezTo>
                        <a:cubicBezTo>
                          <a:pt x="45" y="200"/>
                          <a:pt x="85" y="90"/>
                          <a:pt x="111" y="45"/>
                        </a:cubicBezTo>
                        <a:cubicBezTo>
                          <a:pt x="137" y="0"/>
                          <a:pt x="162" y="4"/>
                          <a:pt x="183" y="3"/>
                        </a:cubicBezTo>
                        <a:cubicBezTo>
                          <a:pt x="204" y="2"/>
                          <a:pt x="224" y="18"/>
                          <a:pt x="237" y="39"/>
                        </a:cubicBezTo>
                        <a:cubicBezTo>
                          <a:pt x="250" y="60"/>
                          <a:pt x="266" y="90"/>
                          <a:pt x="261" y="129"/>
                        </a:cubicBezTo>
                        <a:cubicBezTo>
                          <a:pt x="256" y="168"/>
                          <a:pt x="233" y="215"/>
                          <a:pt x="207" y="273"/>
                        </a:cubicBezTo>
                        <a:cubicBezTo>
                          <a:pt x="181" y="331"/>
                          <a:pt x="132" y="439"/>
                          <a:pt x="105" y="477"/>
                        </a:cubicBezTo>
                        <a:cubicBezTo>
                          <a:pt x="78" y="515"/>
                          <a:pt x="61" y="501"/>
                          <a:pt x="45" y="501"/>
                        </a:cubicBezTo>
                        <a:cubicBezTo>
                          <a:pt x="29" y="501"/>
                          <a:pt x="6" y="521"/>
                          <a:pt x="3" y="483"/>
                        </a:cubicBezTo>
                        <a:close/>
                      </a:path>
                    </a:pathLst>
                  </a:custGeom>
                  <a:solidFill>
                    <a:srgbClr val="E7D6B7"/>
                  </a:solidFill>
                  <a:ln w="9525" cap="flat" cmpd="sng">
                    <a:noFill/>
                    <a:prstDash val="solid"/>
                    <a:round/>
                    <a:headEnd type="none" w="med" len="med"/>
                    <a:tailEnd type="none" w="med" len="med"/>
                  </a:ln>
                </p:spPr>
                <p:txBody>
                  <a:bodyPr wrap="none" anchor="ctr">
                    <a:prstTxWarp prst="textNoShape">
                      <a:avLst/>
                    </a:prstTxWarp>
                  </a:bodyPr>
                  <a:lstStyle/>
                  <a:p>
                    <a:pPr defTabSz="914400" fontAlgn="base">
                      <a:spcBef>
                        <a:spcPct val="0"/>
                      </a:spcBef>
                      <a:spcAft>
                        <a:spcPct val="0"/>
                      </a:spcAft>
                      <a:defRPr/>
                    </a:pPr>
                    <a:endParaRPr lang="en-US" sz="2400">
                      <a:solidFill>
                        <a:srgbClr val="2F1311"/>
                      </a:solidFill>
                      <a:latin typeface="Times New Roman" charset="0"/>
                      <a:ea typeface="ＭＳ Ｐゴシック" charset="-128"/>
                      <a:cs typeface="ＭＳ Ｐゴシック" charset="-128"/>
                    </a:endParaRPr>
                  </a:p>
                </p:txBody>
              </p:sp>
              <p:sp>
                <p:nvSpPr>
                  <p:cNvPr id="147512" name="Freeform 14"/>
                  <p:cNvSpPr>
                    <a:spLocks/>
                  </p:cNvSpPr>
                  <p:nvPr/>
                </p:nvSpPr>
                <p:spPr bwMode="auto">
                  <a:xfrm>
                    <a:off x="3134" y="1588"/>
                    <a:ext cx="398" cy="349"/>
                  </a:xfrm>
                  <a:custGeom>
                    <a:avLst/>
                    <a:gdLst>
                      <a:gd name="T0" fmla="*/ 130 w 392"/>
                      <a:gd name="T1" fmla="*/ 297 h 340"/>
                      <a:gd name="T2" fmla="*/ 16 w 392"/>
                      <a:gd name="T3" fmla="*/ 128 h 340"/>
                      <a:gd name="T4" fmla="*/ 4 w 392"/>
                      <a:gd name="T5" fmla="*/ 63 h 340"/>
                      <a:gd name="T6" fmla="*/ 28 w 392"/>
                      <a:gd name="T7" fmla="*/ 3 h 340"/>
                      <a:gd name="T8" fmla="*/ 160 w 392"/>
                      <a:gd name="T9" fmla="*/ 42 h 340"/>
                      <a:gd name="T10" fmla="*/ 314 w 392"/>
                      <a:gd name="T11" fmla="*/ 110 h 340"/>
                      <a:gd name="T12" fmla="*/ 458 w 392"/>
                      <a:gd name="T13" fmla="*/ 235 h 340"/>
                      <a:gd name="T14" fmla="*/ 486 w 392"/>
                      <a:gd name="T15" fmla="*/ 403 h 340"/>
                      <a:gd name="T16" fmla="*/ 426 w 392"/>
                      <a:gd name="T17" fmla="*/ 493 h 340"/>
                      <a:gd name="T18" fmla="*/ 306 w 392"/>
                      <a:gd name="T19" fmla="*/ 467 h 340"/>
                      <a:gd name="T20" fmla="*/ 130 w 392"/>
                      <a:gd name="T21" fmla="*/ 297 h 34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92" h="340">
                        <a:moveTo>
                          <a:pt x="100" y="201"/>
                        </a:moveTo>
                        <a:cubicBezTo>
                          <a:pt x="62" y="163"/>
                          <a:pt x="32" y="113"/>
                          <a:pt x="16" y="87"/>
                        </a:cubicBezTo>
                        <a:cubicBezTo>
                          <a:pt x="0" y="61"/>
                          <a:pt x="2" y="59"/>
                          <a:pt x="4" y="45"/>
                        </a:cubicBezTo>
                        <a:cubicBezTo>
                          <a:pt x="6" y="31"/>
                          <a:pt x="7" y="6"/>
                          <a:pt x="28" y="3"/>
                        </a:cubicBezTo>
                        <a:cubicBezTo>
                          <a:pt x="49" y="0"/>
                          <a:pt x="93" y="15"/>
                          <a:pt x="130" y="27"/>
                        </a:cubicBezTo>
                        <a:cubicBezTo>
                          <a:pt x="167" y="39"/>
                          <a:pt x="211" y="53"/>
                          <a:pt x="250" y="75"/>
                        </a:cubicBezTo>
                        <a:cubicBezTo>
                          <a:pt x="289" y="97"/>
                          <a:pt x="341" y="126"/>
                          <a:pt x="364" y="159"/>
                        </a:cubicBezTo>
                        <a:cubicBezTo>
                          <a:pt x="387" y="192"/>
                          <a:pt x="392" y="244"/>
                          <a:pt x="388" y="273"/>
                        </a:cubicBezTo>
                        <a:cubicBezTo>
                          <a:pt x="384" y="302"/>
                          <a:pt x="364" y="326"/>
                          <a:pt x="340" y="333"/>
                        </a:cubicBezTo>
                        <a:cubicBezTo>
                          <a:pt x="316" y="340"/>
                          <a:pt x="282" y="336"/>
                          <a:pt x="244" y="315"/>
                        </a:cubicBezTo>
                        <a:cubicBezTo>
                          <a:pt x="206" y="294"/>
                          <a:pt x="138" y="239"/>
                          <a:pt x="100" y="201"/>
                        </a:cubicBezTo>
                        <a:close/>
                      </a:path>
                    </a:pathLst>
                  </a:custGeom>
                  <a:solidFill>
                    <a:srgbClr val="E7D6B7"/>
                  </a:solidFill>
                  <a:ln w="9525" cap="flat" cmpd="sng">
                    <a:noFill/>
                    <a:prstDash val="solid"/>
                    <a:round/>
                    <a:headEnd type="none" w="med" len="med"/>
                    <a:tailEnd type="none" w="med" len="med"/>
                  </a:ln>
                </p:spPr>
                <p:txBody>
                  <a:bodyPr wrap="none" anchor="ctr">
                    <a:prstTxWarp prst="textNoShape">
                      <a:avLst/>
                    </a:prstTxWarp>
                  </a:bodyPr>
                  <a:lstStyle/>
                  <a:p>
                    <a:pPr defTabSz="914400" fontAlgn="base">
                      <a:spcBef>
                        <a:spcPct val="0"/>
                      </a:spcBef>
                      <a:spcAft>
                        <a:spcPct val="0"/>
                      </a:spcAft>
                      <a:defRPr/>
                    </a:pPr>
                    <a:endParaRPr lang="en-US" sz="2400">
                      <a:solidFill>
                        <a:srgbClr val="2F1311"/>
                      </a:solidFill>
                      <a:latin typeface="Times New Roman" charset="0"/>
                      <a:ea typeface="ＭＳ Ｐゴシック" charset="-128"/>
                      <a:cs typeface="ＭＳ Ｐゴシック" charset="-128"/>
                    </a:endParaRPr>
                  </a:p>
                </p:txBody>
              </p:sp>
              <p:sp>
                <p:nvSpPr>
                  <p:cNvPr id="147513" name="Freeform 15"/>
                  <p:cNvSpPr>
                    <a:spLocks/>
                  </p:cNvSpPr>
                  <p:nvPr/>
                </p:nvSpPr>
                <p:spPr bwMode="auto">
                  <a:xfrm>
                    <a:off x="2833" y="1923"/>
                    <a:ext cx="146" cy="567"/>
                  </a:xfrm>
                  <a:custGeom>
                    <a:avLst/>
                    <a:gdLst>
                      <a:gd name="T0" fmla="*/ 15 w 151"/>
                      <a:gd name="T1" fmla="*/ 210 h 558"/>
                      <a:gd name="T2" fmla="*/ 27 w 151"/>
                      <a:gd name="T3" fmla="*/ 54 h 558"/>
                      <a:gd name="T4" fmla="*/ 40 w 151"/>
                      <a:gd name="T5" fmla="*/ 3 h 558"/>
                      <a:gd name="T6" fmla="*/ 66 w 151"/>
                      <a:gd name="T7" fmla="*/ 27 h 558"/>
                      <a:gd name="T8" fmla="*/ 84 w 151"/>
                      <a:gd name="T9" fmla="*/ 210 h 558"/>
                      <a:gd name="T10" fmla="*/ 87 w 151"/>
                      <a:gd name="T11" fmla="*/ 538 h 558"/>
                      <a:gd name="T12" fmla="*/ 59 w 151"/>
                      <a:gd name="T13" fmla="*/ 690 h 558"/>
                      <a:gd name="T14" fmla="*/ 15 w 151"/>
                      <a:gd name="T15" fmla="*/ 652 h 558"/>
                      <a:gd name="T16" fmla="*/ 0 w 151"/>
                      <a:gd name="T17" fmla="*/ 399 h 558"/>
                      <a:gd name="T18" fmla="*/ 15 w 151"/>
                      <a:gd name="T19" fmla="*/ 210 h 55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51" h="558">
                        <a:moveTo>
                          <a:pt x="18" y="165"/>
                        </a:moveTo>
                        <a:cubicBezTo>
                          <a:pt x="25" y="119"/>
                          <a:pt x="34" y="66"/>
                          <a:pt x="42" y="39"/>
                        </a:cubicBezTo>
                        <a:cubicBezTo>
                          <a:pt x="50" y="12"/>
                          <a:pt x="55" y="5"/>
                          <a:pt x="66" y="3"/>
                        </a:cubicBezTo>
                        <a:cubicBezTo>
                          <a:pt x="77" y="1"/>
                          <a:pt x="96" y="0"/>
                          <a:pt x="108" y="27"/>
                        </a:cubicBezTo>
                        <a:cubicBezTo>
                          <a:pt x="120" y="54"/>
                          <a:pt x="132" y="99"/>
                          <a:pt x="138" y="165"/>
                        </a:cubicBezTo>
                        <a:cubicBezTo>
                          <a:pt x="144" y="231"/>
                          <a:pt x="151" y="360"/>
                          <a:pt x="144" y="423"/>
                        </a:cubicBezTo>
                        <a:cubicBezTo>
                          <a:pt x="137" y="486"/>
                          <a:pt x="116" y="528"/>
                          <a:pt x="96" y="543"/>
                        </a:cubicBezTo>
                        <a:cubicBezTo>
                          <a:pt x="76" y="558"/>
                          <a:pt x="40" y="551"/>
                          <a:pt x="24" y="513"/>
                        </a:cubicBezTo>
                        <a:cubicBezTo>
                          <a:pt x="8" y="475"/>
                          <a:pt x="0" y="372"/>
                          <a:pt x="0" y="315"/>
                        </a:cubicBezTo>
                        <a:cubicBezTo>
                          <a:pt x="0" y="258"/>
                          <a:pt x="11" y="211"/>
                          <a:pt x="18" y="165"/>
                        </a:cubicBezTo>
                        <a:close/>
                      </a:path>
                    </a:pathLst>
                  </a:custGeom>
                  <a:solidFill>
                    <a:srgbClr val="E7D6B7"/>
                  </a:solidFill>
                  <a:ln w="9525" cap="flat" cmpd="sng">
                    <a:noFill/>
                    <a:prstDash val="solid"/>
                    <a:round/>
                    <a:headEnd type="none" w="med" len="med"/>
                    <a:tailEnd type="none" w="med" len="med"/>
                  </a:ln>
                </p:spPr>
                <p:txBody>
                  <a:bodyPr wrap="none" anchor="ctr">
                    <a:prstTxWarp prst="textNoShape">
                      <a:avLst/>
                    </a:prstTxWarp>
                  </a:bodyPr>
                  <a:lstStyle/>
                  <a:p>
                    <a:pPr defTabSz="914400" fontAlgn="base">
                      <a:spcBef>
                        <a:spcPct val="0"/>
                      </a:spcBef>
                      <a:spcAft>
                        <a:spcPct val="0"/>
                      </a:spcAft>
                      <a:defRPr/>
                    </a:pPr>
                    <a:endParaRPr lang="en-US" sz="2400">
                      <a:solidFill>
                        <a:srgbClr val="2F1311"/>
                      </a:solidFill>
                      <a:latin typeface="Times New Roman" charset="0"/>
                      <a:ea typeface="ＭＳ Ｐゴシック" charset="-128"/>
                      <a:cs typeface="ＭＳ Ｐゴシック" charset="-128"/>
                    </a:endParaRPr>
                  </a:p>
                </p:txBody>
              </p:sp>
              <p:sp>
                <p:nvSpPr>
                  <p:cNvPr id="147514" name="Freeform 16"/>
                  <p:cNvSpPr>
                    <a:spLocks/>
                  </p:cNvSpPr>
                  <p:nvPr/>
                </p:nvSpPr>
                <p:spPr bwMode="auto">
                  <a:xfrm>
                    <a:off x="1910" y="1588"/>
                    <a:ext cx="389" cy="247"/>
                  </a:xfrm>
                  <a:custGeom>
                    <a:avLst/>
                    <a:gdLst>
                      <a:gd name="T0" fmla="*/ 160 w 392"/>
                      <a:gd name="T1" fmla="*/ 46 h 253"/>
                      <a:gd name="T2" fmla="*/ 277 w 392"/>
                      <a:gd name="T3" fmla="*/ 19 h 253"/>
                      <a:gd name="T4" fmla="*/ 323 w 392"/>
                      <a:gd name="T5" fmla="*/ 7 h 253"/>
                      <a:gd name="T6" fmla="*/ 340 w 392"/>
                      <a:gd name="T7" fmla="*/ 46 h 253"/>
                      <a:gd name="T8" fmla="*/ 295 w 392"/>
                      <a:gd name="T9" fmla="*/ 93 h 253"/>
                      <a:gd name="T10" fmla="*/ 178 w 392"/>
                      <a:gd name="T11" fmla="*/ 156 h 253"/>
                      <a:gd name="T12" fmla="*/ 37 w 392"/>
                      <a:gd name="T13" fmla="*/ 173 h 253"/>
                      <a:gd name="T14" fmla="*/ 1 w 392"/>
                      <a:gd name="T15" fmla="*/ 132 h 253"/>
                      <a:gd name="T16" fmla="*/ 43 w 392"/>
                      <a:gd name="T17" fmla="*/ 81 h 253"/>
                      <a:gd name="T18" fmla="*/ 160 w 392"/>
                      <a:gd name="T19" fmla="*/ 46 h 25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92" h="253">
                        <a:moveTo>
                          <a:pt x="175" y="61"/>
                        </a:moveTo>
                        <a:cubicBezTo>
                          <a:pt x="219" y="45"/>
                          <a:pt x="275" y="28"/>
                          <a:pt x="307" y="19"/>
                        </a:cubicBezTo>
                        <a:cubicBezTo>
                          <a:pt x="339" y="10"/>
                          <a:pt x="354" y="0"/>
                          <a:pt x="367" y="7"/>
                        </a:cubicBezTo>
                        <a:cubicBezTo>
                          <a:pt x="380" y="14"/>
                          <a:pt x="392" y="40"/>
                          <a:pt x="385" y="61"/>
                        </a:cubicBezTo>
                        <a:cubicBezTo>
                          <a:pt x="378" y="82"/>
                          <a:pt x="357" y="106"/>
                          <a:pt x="325" y="133"/>
                        </a:cubicBezTo>
                        <a:cubicBezTo>
                          <a:pt x="293" y="160"/>
                          <a:pt x="241" y="204"/>
                          <a:pt x="193" y="223"/>
                        </a:cubicBezTo>
                        <a:cubicBezTo>
                          <a:pt x="145" y="242"/>
                          <a:pt x="69" y="253"/>
                          <a:pt x="37" y="247"/>
                        </a:cubicBezTo>
                        <a:cubicBezTo>
                          <a:pt x="5" y="241"/>
                          <a:pt x="0" y="209"/>
                          <a:pt x="1" y="187"/>
                        </a:cubicBezTo>
                        <a:cubicBezTo>
                          <a:pt x="2" y="165"/>
                          <a:pt x="15" y="136"/>
                          <a:pt x="43" y="115"/>
                        </a:cubicBezTo>
                        <a:cubicBezTo>
                          <a:pt x="71" y="94"/>
                          <a:pt x="131" y="77"/>
                          <a:pt x="175" y="61"/>
                        </a:cubicBezTo>
                        <a:close/>
                      </a:path>
                    </a:pathLst>
                  </a:custGeom>
                  <a:solidFill>
                    <a:srgbClr val="E7D6B7"/>
                  </a:solidFill>
                  <a:ln w="9525" cap="flat" cmpd="sng">
                    <a:noFill/>
                    <a:prstDash val="solid"/>
                    <a:round/>
                    <a:headEnd type="none" w="med" len="med"/>
                    <a:tailEnd type="none" w="med" len="med"/>
                  </a:ln>
                </p:spPr>
                <p:txBody>
                  <a:bodyPr wrap="none" anchor="ctr">
                    <a:prstTxWarp prst="textNoShape">
                      <a:avLst/>
                    </a:prstTxWarp>
                  </a:bodyPr>
                  <a:lstStyle/>
                  <a:p>
                    <a:pPr defTabSz="914400" fontAlgn="base">
                      <a:spcBef>
                        <a:spcPct val="0"/>
                      </a:spcBef>
                      <a:spcAft>
                        <a:spcPct val="0"/>
                      </a:spcAft>
                      <a:defRPr/>
                    </a:pPr>
                    <a:endParaRPr lang="en-US" sz="2400">
                      <a:solidFill>
                        <a:srgbClr val="2F1311"/>
                      </a:solidFill>
                      <a:latin typeface="Times New Roman" charset="0"/>
                      <a:ea typeface="ＭＳ Ｐゴシック" charset="-128"/>
                      <a:cs typeface="ＭＳ Ｐゴシック" charset="-128"/>
                    </a:endParaRPr>
                  </a:p>
                </p:txBody>
              </p:sp>
              <p:sp>
                <p:nvSpPr>
                  <p:cNvPr id="147515" name="Freeform 17"/>
                  <p:cNvSpPr>
                    <a:spLocks/>
                  </p:cNvSpPr>
                  <p:nvPr/>
                </p:nvSpPr>
                <p:spPr bwMode="auto">
                  <a:xfrm>
                    <a:off x="2094" y="585"/>
                    <a:ext cx="233" cy="378"/>
                  </a:xfrm>
                  <a:custGeom>
                    <a:avLst/>
                    <a:gdLst>
                      <a:gd name="T0" fmla="*/ 59 w 238"/>
                      <a:gd name="T1" fmla="*/ 198 h 386"/>
                      <a:gd name="T2" fmla="*/ 23 w 238"/>
                      <a:gd name="T3" fmla="*/ 141 h 386"/>
                      <a:gd name="T4" fmla="*/ 0 w 238"/>
                      <a:gd name="T5" fmla="*/ 69 h 386"/>
                      <a:gd name="T6" fmla="*/ 23 w 238"/>
                      <a:gd name="T7" fmla="*/ 12 h 386"/>
                      <a:gd name="T8" fmla="*/ 89 w 238"/>
                      <a:gd name="T9" fmla="*/ 24 h 386"/>
                      <a:gd name="T10" fmla="*/ 131 w 238"/>
                      <a:gd name="T11" fmla="*/ 98 h 386"/>
                      <a:gd name="T12" fmla="*/ 170 w 238"/>
                      <a:gd name="T13" fmla="*/ 224 h 386"/>
                      <a:gd name="T14" fmla="*/ 149 w 238"/>
                      <a:gd name="T15" fmla="*/ 276 h 386"/>
                      <a:gd name="T16" fmla="*/ 122 w 238"/>
                      <a:gd name="T17" fmla="*/ 259 h 386"/>
                      <a:gd name="T18" fmla="*/ 59 w 238"/>
                      <a:gd name="T19" fmla="*/ 198 h 38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38" h="386">
                        <a:moveTo>
                          <a:pt x="78" y="270"/>
                        </a:moveTo>
                        <a:cubicBezTo>
                          <a:pt x="54" y="243"/>
                          <a:pt x="37" y="221"/>
                          <a:pt x="24" y="192"/>
                        </a:cubicBezTo>
                        <a:cubicBezTo>
                          <a:pt x="11" y="163"/>
                          <a:pt x="0" y="126"/>
                          <a:pt x="0" y="96"/>
                        </a:cubicBezTo>
                        <a:cubicBezTo>
                          <a:pt x="0" y="66"/>
                          <a:pt x="4" y="24"/>
                          <a:pt x="24" y="12"/>
                        </a:cubicBezTo>
                        <a:cubicBezTo>
                          <a:pt x="44" y="0"/>
                          <a:pt x="94" y="4"/>
                          <a:pt x="120" y="24"/>
                        </a:cubicBezTo>
                        <a:cubicBezTo>
                          <a:pt x="146" y="44"/>
                          <a:pt x="161" y="85"/>
                          <a:pt x="180" y="132"/>
                        </a:cubicBezTo>
                        <a:cubicBezTo>
                          <a:pt x="199" y="179"/>
                          <a:pt x="230" y="265"/>
                          <a:pt x="234" y="306"/>
                        </a:cubicBezTo>
                        <a:cubicBezTo>
                          <a:pt x="238" y="347"/>
                          <a:pt x="215" y="370"/>
                          <a:pt x="204" y="378"/>
                        </a:cubicBezTo>
                        <a:cubicBezTo>
                          <a:pt x="193" y="386"/>
                          <a:pt x="190" y="372"/>
                          <a:pt x="168" y="354"/>
                        </a:cubicBezTo>
                        <a:cubicBezTo>
                          <a:pt x="146" y="336"/>
                          <a:pt x="102" y="297"/>
                          <a:pt x="78" y="270"/>
                        </a:cubicBezTo>
                        <a:close/>
                      </a:path>
                    </a:pathLst>
                  </a:custGeom>
                  <a:solidFill>
                    <a:srgbClr val="E7D6B7"/>
                  </a:solidFill>
                  <a:ln w="9525" cap="flat" cmpd="sng">
                    <a:noFill/>
                    <a:prstDash val="solid"/>
                    <a:round/>
                    <a:headEnd type="none" w="med" len="med"/>
                    <a:tailEnd type="none" w="med" len="med"/>
                  </a:ln>
                </p:spPr>
                <p:txBody>
                  <a:bodyPr wrap="none" anchor="ctr">
                    <a:prstTxWarp prst="textNoShape">
                      <a:avLst/>
                    </a:prstTxWarp>
                  </a:bodyPr>
                  <a:lstStyle/>
                  <a:p>
                    <a:pPr defTabSz="914400" fontAlgn="base">
                      <a:spcBef>
                        <a:spcPct val="0"/>
                      </a:spcBef>
                      <a:spcAft>
                        <a:spcPct val="0"/>
                      </a:spcAft>
                      <a:defRPr/>
                    </a:pPr>
                    <a:endParaRPr lang="en-US" sz="2400">
                      <a:solidFill>
                        <a:srgbClr val="2F1311"/>
                      </a:solidFill>
                      <a:latin typeface="Times New Roman" charset="0"/>
                      <a:ea typeface="ＭＳ Ｐゴシック" charset="-128"/>
                      <a:cs typeface="ＭＳ Ｐゴシック" charset="-128"/>
                    </a:endParaRPr>
                  </a:p>
                </p:txBody>
              </p:sp>
            </p:grpSp>
            <p:pic>
              <p:nvPicPr>
                <p:cNvPr id="181293" name="Picture 18"/>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5280" y="144"/>
                  <a:ext cx="186" cy="183"/>
                </a:xfrm>
                <a:prstGeom prst="rect">
                  <a:avLst/>
                </a:prstGeom>
                <a:noFill/>
                <a:ln w="9525">
                  <a:noFill/>
                  <a:miter lim="800000"/>
                  <a:headEnd/>
                  <a:tailEnd/>
                </a:ln>
              </p:spPr>
            </p:pic>
            <p:pic>
              <p:nvPicPr>
                <p:cNvPr id="181294" name="Picture 19"/>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5574" y="144"/>
                  <a:ext cx="186" cy="183"/>
                </a:xfrm>
                <a:prstGeom prst="rect">
                  <a:avLst/>
                </a:prstGeom>
                <a:noFill/>
                <a:ln w="9525">
                  <a:noFill/>
                  <a:miter lim="800000"/>
                  <a:headEnd/>
                  <a:tailEnd/>
                </a:ln>
              </p:spPr>
            </p:pic>
            <p:pic>
              <p:nvPicPr>
                <p:cNvPr id="181295" name="Picture 20"/>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5424" y="336"/>
                  <a:ext cx="186" cy="183"/>
                </a:xfrm>
                <a:prstGeom prst="rect">
                  <a:avLst/>
                </a:prstGeom>
                <a:noFill/>
                <a:ln w="9525">
                  <a:noFill/>
                  <a:miter lim="800000"/>
                  <a:headEnd/>
                  <a:tailEnd/>
                </a:ln>
              </p:spPr>
            </p:pic>
            <p:pic>
              <p:nvPicPr>
                <p:cNvPr id="181296" name="Picture 21"/>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5376" y="576"/>
                  <a:ext cx="186" cy="183"/>
                </a:xfrm>
                <a:prstGeom prst="rect">
                  <a:avLst/>
                </a:prstGeom>
                <a:noFill/>
                <a:ln w="9525">
                  <a:noFill/>
                  <a:miter lim="800000"/>
                  <a:headEnd/>
                  <a:tailEnd/>
                </a:ln>
              </p:spPr>
            </p:pic>
            <p:pic>
              <p:nvPicPr>
                <p:cNvPr id="181297" name="Picture 22"/>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5574" y="528"/>
                  <a:ext cx="186" cy="183"/>
                </a:xfrm>
                <a:prstGeom prst="rect">
                  <a:avLst/>
                </a:prstGeom>
                <a:noFill/>
                <a:ln w="9525">
                  <a:noFill/>
                  <a:miter lim="800000"/>
                  <a:headEnd/>
                  <a:tailEnd/>
                </a:ln>
              </p:spPr>
            </p:pic>
            <p:pic>
              <p:nvPicPr>
                <p:cNvPr id="181298" name="Picture 23"/>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5472" y="768"/>
                  <a:ext cx="186" cy="183"/>
                </a:xfrm>
                <a:prstGeom prst="rect">
                  <a:avLst/>
                </a:prstGeom>
                <a:noFill/>
                <a:ln w="9525">
                  <a:noFill/>
                  <a:miter lim="800000"/>
                  <a:headEnd/>
                  <a:tailEnd/>
                </a:ln>
              </p:spPr>
            </p:pic>
            <p:pic>
              <p:nvPicPr>
                <p:cNvPr id="181299" name="Picture 24"/>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5574" y="1008"/>
                  <a:ext cx="186" cy="183"/>
                </a:xfrm>
                <a:prstGeom prst="rect">
                  <a:avLst/>
                </a:prstGeom>
                <a:noFill/>
                <a:ln w="9525">
                  <a:noFill/>
                  <a:miter lim="800000"/>
                  <a:headEnd/>
                  <a:tailEnd/>
                </a:ln>
              </p:spPr>
            </p:pic>
            <p:pic>
              <p:nvPicPr>
                <p:cNvPr id="181300" name="Picture 25"/>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5574" y="1248"/>
                  <a:ext cx="186" cy="183"/>
                </a:xfrm>
                <a:prstGeom prst="rect">
                  <a:avLst/>
                </a:prstGeom>
                <a:noFill/>
                <a:ln w="9525">
                  <a:noFill/>
                  <a:miter lim="800000"/>
                  <a:headEnd/>
                  <a:tailEnd/>
                </a:ln>
              </p:spPr>
            </p:pic>
          </p:grpSp>
          <p:grpSp>
            <p:nvGrpSpPr>
              <p:cNvPr id="181272" name="Group 26"/>
              <p:cNvGrpSpPr>
                <a:grpSpLocks/>
              </p:cNvGrpSpPr>
              <p:nvPr userDrawn="1"/>
            </p:nvGrpSpPr>
            <p:grpSpPr bwMode="auto">
              <a:xfrm>
                <a:off x="4944" y="1008"/>
                <a:ext cx="522" cy="2967"/>
                <a:chOff x="4944" y="1008"/>
                <a:chExt cx="522" cy="2967"/>
              </a:xfrm>
            </p:grpSpPr>
            <p:pic>
              <p:nvPicPr>
                <p:cNvPr id="181273" name="Picture 27"/>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5136" y="1008"/>
                  <a:ext cx="186" cy="183"/>
                </a:xfrm>
                <a:prstGeom prst="rect">
                  <a:avLst/>
                </a:prstGeom>
                <a:noFill/>
                <a:ln w="9525">
                  <a:noFill/>
                  <a:miter lim="800000"/>
                  <a:headEnd/>
                  <a:tailEnd/>
                </a:ln>
              </p:spPr>
            </p:pic>
            <p:pic>
              <p:nvPicPr>
                <p:cNvPr id="181274" name="Picture 28"/>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5184" y="1200"/>
                  <a:ext cx="186" cy="183"/>
                </a:xfrm>
                <a:prstGeom prst="rect">
                  <a:avLst/>
                </a:prstGeom>
                <a:noFill/>
                <a:ln w="9525">
                  <a:noFill/>
                  <a:miter lim="800000"/>
                  <a:headEnd/>
                  <a:tailEnd/>
                </a:ln>
              </p:spPr>
            </p:pic>
            <p:pic>
              <p:nvPicPr>
                <p:cNvPr id="181275" name="Picture 29"/>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5136" y="1584"/>
                  <a:ext cx="186" cy="183"/>
                </a:xfrm>
                <a:prstGeom prst="rect">
                  <a:avLst/>
                </a:prstGeom>
                <a:noFill/>
                <a:ln w="9525">
                  <a:noFill/>
                  <a:miter lim="800000"/>
                  <a:headEnd/>
                  <a:tailEnd/>
                </a:ln>
              </p:spPr>
            </p:pic>
            <p:pic>
              <p:nvPicPr>
                <p:cNvPr id="181276" name="Picture 30"/>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5280" y="1728"/>
                  <a:ext cx="186" cy="183"/>
                </a:xfrm>
                <a:prstGeom prst="rect">
                  <a:avLst/>
                </a:prstGeom>
                <a:noFill/>
                <a:ln w="9525">
                  <a:noFill/>
                  <a:miter lim="800000"/>
                  <a:headEnd/>
                  <a:tailEnd/>
                </a:ln>
              </p:spPr>
            </p:pic>
            <p:pic>
              <p:nvPicPr>
                <p:cNvPr id="181277" name="Picture 31"/>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5040" y="1824"/>
                  <a:ext cx="186" cy="183"/>
                </a:xfrm>
                <a:prstGeom prst="rect">
                  <a:avLst/>
                </a:prstGeom>
                <a:noFill/>
                <a:ln w="9525">
                  <a:noFill/>
                  <a:miter lim="800000"/>
                  <a:headEnd/>
                  <a:tailEnd/>
                </a:ln>
              </p:spPr>
            </p:pic>
            <p:pic>
              <p:nvPicPr>
                <p:cNvPr id="181278" name="Picture 32"/>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5088" y="2016"/>
                  <a:ext cx="186" cy="183"/>
                </a:xfrm>
                <a:prstGeom prst="rect">
                  <a:avLst/>
                </a:prstGeom>
                <a:noFill/>
                <a:ln w="9525">
                  <a:noFill/>
                  <a:miter lim="800000"/>
                  <a:headEnd/>
                  <a:tailEnd/>
                </a:ln>
              </p:spPr>
            </p:pic>
            <p:pic>
              <p:nvPicPr>
                <p:cNvPr id="181279" name="Picture 33"/>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5280" y="2064"/>
                  <a:ext cx="186" cy="183"/>
                </a:xfrm>
                <a:prstGeom prst="rect">
                  <a:avLst/>
                </a:prstGeom>
                <a:noFill/>
                <a:ln w="9525">
                  <a:noFill/>
                  <a:miter lim="800000"/>
                  <a:headEnd/>
                  <a:tailEnd/>
                </a:ln>
              </p:spPr>
            </p:pic>
            <p:pic>
              <p:nvPicPr>
                <p:cNvPr id="181280" name="Picture 34"/>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5232" y="2352"/>
                  <a:ext cx="186" cy="183"/>
                </a:xfrm>
                <a:prstGeom prst="rect">
                  <a:avLst/>
                </a:prstGeom>
                <a:noFill/>
                <a:ln w="9525">
                  <a:noFill/>
                  <a:miter lim="800000"/>
                  <a:headEnd/>
                  <a:tailEnd/>
                </a:ln>
              </p:spPr>
            </p:pic>
            <p:pic>
              <p:nvPicPr>
                <p:cNvPr id="181281" name="Picture 35"/>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4992" y="2208"/>
                  <a:ext cx="186" cy="183"/>
                </a:xfrm>
                <a:prstGeom prst="rect">
                  <a:avLst/>
                </a:prstGeom>
                <a:noFill/>
                <a:ln w="9525">
                  <a:noFill/>
                  <a:miter lim="800000"/>
                  <a:headEnd/>
                  <a:tailEnd/>
                </a:ln>
              </p:spPr>
            </p:pic>
            <p:pic>
              <p:nvPicPr>
                <p:cNvPr id="181282" name="Picture 36"/>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4992" y="2448"/>
                  <a:ext cx="186" cy="183"/>
                </a:xfrm>
                <a:prstGeom prst="rect">
                  <a:avLst/>
                </a:prstGeom>
                <a:noFill/>
                <a:ln w="9525">
                  <a:noFill/>
                  <a:miter lim="800000"/>
                  <a:headEnd/>
                  <a:tailEnd/>
                </a:ln>
              </p:spPr>
            </p:pic>
            <p:pic>
              <p:nvPicPr>
                <p:cNvPr id="181283" name="Picture 37"/>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5136" y="2592"/>
                  <a:ext cx="186" cy="183"/>
                </a:xfrm>
                <a:prstGeom prst="rect">
                  <a:avLst/>
                </a:prstGeom>
                <a:noFill/>
                <a:ln w="9525">
                  <a:noFill/>
                  <a:miter lim="800000"/>
                  <a:headEnd/>
                  <a:tailEnd/>
                </a:ln>
              </p:spPr>
            </p:pic>
            <p:pic>
              <p:nvPicPr>
                <p:cNvPr id="181284" name="Picture 38"/>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5232" y="1392"/>
                  <a:ext cx="186" cy="183"/>
                </a:xfrm>
                <a:prstGeom prst="rect">
                  <a:avLst/>
                </a:prstGeom>
                <a:noFill/>
                <a:ln w="9525">
                  <a:noFill/>
                  <a:miter lim="800000"/>
                  <a:headEnd/>
                  <a:tailEnd/>
                </a:ln>
              </p:spPr>
            </p:pic>
            <p:pic>
              <p:nvPicPr>
                <p:cNvPr id="181285" name="Picture 39"/>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4944" y="2736"/>
                  <a:ext cx="186" cy="183"/>
                </a:xfrm>
                <a:prstGeom prst="rect">
                  <a:avLst/>
                </a:prstGeom>
                <a:noFill/>
                <a:ln w="9525">
                  <a:noFill/>
                  <a:miter lim="800000"/>
                  <a:headEnd/>
                  <a:tailEnd/>
                </a:ln>
              </p:spPr>
            </p:pic>
            <p:pic>
              <p:nvPicPr>
                <p:cNvPr id="181286" name="Picture 40"/>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4992" y="3072"/>
                  <a:ext cx="186" cy="183"/>
                </a:xfrm>
                <a:prstGeom prst="rect">
                  <a:avLst/>
                </a:prstGeom>
                <a:noFill/>
                <a:ln w="9525">
                  <a:noFill/>
                  <a:miter lim="800000"/>
                  <a:headEnd/>
                  <a:tailEnd/>
                </a:ln>
              </p:spPr>
            </p:pic>
            <p:pic>
              <p:nvPicPr>
                <p:cNvPr id="181287" name="Picture 41"/>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5232" y="3312"/>
                  <a:ext cx="186" cy="183"/>
                </a:xfrm>
                <a:prstGeom prst="rect">
                  <a:avLst/>
                </a:prstGeom>
                <a:noFill/>
                <a:ln w="9525">
                  <a:noFill/>
                  <a:miter lim="800000"/>
                  <a:headEnd/>
                  <a:tailEnd/>
                </a:ln>
              </p:spPr>
            </p:pic>
            <p:pic>
              <p:nvPicPr>
                <p:cNvPr id="181288" name="Picture 42"/>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4992" y="3408"/>
                  <a:ext cx="186" cy="183"/>
                </a:xfrm>
                <a:prstGeom prst="rect">
                  <a:avLst/>
                </a:prstGeom>
                <a:noFill/>
                <a:ln w="9525">
                  <a:noFill/>
                  <a:miter lim="800000"/>
                  <a:headEnd/>
                  <a:tailEnd/>
                </a:ln>
              </p:spPr>
            </p:pic>
            <p:pic>
              <p:nvPicPr>
                <p:cNvPr id="181289" name="Picture 43"/>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5088" y="3552"/>
                  <a:ext cx="186" cy="183"/>
                </a:xfrm>
                <a:prstGeom prst="rect">
                  <a:avLst/>
                </a:prstGeom>
                <a:noFill/>
                <a:ln w="9525">
                  <a:noFill/>
                  <a:miter lim="800000"/>
                  <a:headEnd/>
                  <a:tailEnd/>
                </a:ln>
              </p:spPr>
            </p:pic>
            <p:pic>
              <p:nvPicPr>
                <p:cNvPr id="181290" name="Picture 44"/>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4992" y="3792"/>
                  <a:ext cx="186" cy="183"/>
                </a:xfrm>
                <a:prstGeom prst="rect">
                  <a:avLst/>
                </a:prstGeom>
                <a:noFill/>
                <a:ln w="9525">
                  <a:noFill/>
                  <a:miter lim="800000"/>
                  <a:headEnd/>
                  <a:tailEnd/>
                </a:ln>
              </p:spPr>
            </p:pic>
            <p:pic>
              <p:nvPicPr>
                <p:cNvPr id="181291" name="Picture 45"/>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5184" y="3696"/>
                  <a:ext cx="186" cy="183"/>
                </a:xfrm>
                <a:prstGeom prst="rect">
                  <a:avLst/>
                </a:prstGeom>
                <a:noFill/>
                <a:ln w="9525">
                  <a:noFill/>
                  <a:miter lim="800000"/>
                  <a:headEnd/>
                  <a:tailEnd/>
                </a:ln>
              </p:spPr>
            </p:pic>
          </p:grpSp>
        </p:grpSp>
        <p:sp>
          <p:nvSpPr>
            <p:cNvPr id="147468" name="Freeform 46"/>
            <p:cNvSpPr>
              <a:spLocks/>
            </p:cNvSpPr>
            <p:nvPr/>
          </p:nvSpPr>
          <p:spPr bwMode="auto">
            <a:xfrm>
              <a:off x="5010" y="3092"/>
              <a:ext cx="750" cy="1222"/>
            </a:xfrm>
            <a:custGeom>
              <a:avLst/>
              <a:gdLst>
                <a:gd name="T0" fmla="*/ 372 w 750"/>
                <a:gd name="T1" fmla="*/ 154 h 1222"/>
                <a:gd name="T2" fmla="*/ 378 w 750"/>
                <a:gd name="T3" fmla="*/ 412 h 1222"/>
                <a:gd name="T4" fmla="*/ 312 w 750"/>
                <a:gd name="T5" fmla="*/ 724 h 1222"/>
                <a:gd name="T6" fmla="*/ 138 w 750"/>
                <a:gd name="T7" fmla="*/ 928 h 1222"/>
                <a:gd name="T8" fmla="*/ 0 w 750"/>
                <a:gd name="T9" fmla="*/ 976 h 1222"/>
                <a:gd name="T10" fmla="*/ 0 w 750"/>
                <a:gd name="T11" fmla="*/ 1222 h 1222"/>
                <a:gd name="T12" fmla="*/ 750 w 750"/>
                <a:gd name="T13" fmla="*/ 1222 h 1222"/>
                <a:gd name="T14" fmla="*/ 750 w 750"/>
                <a:gd name="T15" fmla="*/ 178 h 1222"/>
                <a:gd name="T16" fmla="*/ 372 w 750"/>
                <a:gd name="T17" fmla="*/ 154 h 122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750" h="1222">
                  <a:moveTo>
                    <a:pt x="372" y="154"/>
                  </a:moveTo>
                  <a:cubicBezTo>
                    <a:pt x="309" y="193"/>
                    <a:pt x="388" y="317"/>
                    <a:pt x="378" y="412"/>
                  </a:cubicBezTo>
                  <a:cubicBezTo>
                    <a:pt x="368" y="507"/>
                    <a:pt x="352" y="638"/>
                    <a:pt x="312" y="724"/>
                  </a:cubicBezTo>
                  <a:cubicBezTo>
                    <a:pt x="272" y="810"/>
                    <a:pt x="190" y="886"/>
                    <a:pt x="138" y="928"/>
                  </a:cubicBezTo>
                  <a:cubicBezTo>
                    <a:pt x="86" y="970"/>
                    <a:pt x="23" y="927"/>
                    <a:pt x="0" y="976"/>
                  </a:cubicBezTo>
                  <a:lnTo>
                    <a:pt x="0" y="1222"/>
                  </a:lnTo>
                  <a:lnTo>
                    <a:pt x="750" y="1222"/>
                  </a:lnTo>
                  <a:lnTo>
                    <a:pt x="750" y="178"/>
                  </a:lnTo>
                  <a:cubicBezTo>
                    <a:pt x="687" y="0"/>
                    <a:pt x="451" y="159"/>
                    <a:pt x="372" y="154"/>
                  </a:cubicBezTo>
                  <a:close/>
                </a:path>
              </a:pathLst>
            </a:custGeom>
            <a:gradFill rotWithShape="0">
              <a:gsLst>
                <a:gs pos="0">
                  <a:srgbClr val="FAE3B7"/>
                </a:gs>
                <a:gs pos="17999">
                  <a:srgbClr val="A28949"/>
                </a:gs>
                <a:gs pos="31000">
                  <a:srgbClr val="835E17"/>
                </a:gs>
                <a:gs pos="33000">
                  <a:srgbClr val="BD922A"/>
                </a:gs>
                <a:gs pos="37000">
                  <a:srgbClr val="FBE4AE"/>
                </a:gs>
                <a:gs pos="78999">
                  <a:srgbClr val="BD922A"/>
                </a:gs>
                <a:gs pos="87000">
                  <a:srgbClr val="BD922A"/>
                </a:gs>
                <a:gs pos="100000">
                  <a:srgbClr val="FBE4AE"/>
                </a:gs>
              </a:gsLst>
              <a:lin ang="5400000" scaled="1"/>
            </a:gradFill>
            <a:ln w="9525" cap="flat" cmpd="sng">
              <a:noFill/>
              <a:prstDash val="solid"/>
              <a:round/>
              <a:headEnd type="none" w="med" len="med"/>
              <a:tailEnd type="none" w="med" len="med"/>
            </a:ln>
          </p:spPr>
          <p:txBody>
            <a:bodyPr wrap="none" anchor="ctr">
              <a:prstTxWarp prst="textNoShape">
                <a:avLst/>
              </a:prstTxWarp>
            </a:bodyPr>
            <a:lstStyle/>
            <a:p>
              <a:pPr defTabSz="914400" fontAlgn="base">
                <a:spcBef>
                  <a:spcPct val="0"/>
                </a:spcBef>
                <a:spcAft>
                  <a:spcPct val="0"/>
                </a:spcAft>
                <a:defRPr/>
              </a:pPr>
              <a:endParaRPr lang="en-US" sz="2400">
                <a:solidFill>
                  <a:srgbClr val="2F1311"/>
                </a:solidFill>
                <a:latin typeface="Times New Roman" charset="0"/>
                <a:ea typeface="ＭＳ Ｐゴシック" charset="-128"/>
                <a:cs typeface="ＭＳ Ｐゴシック" charset="-128"/>
              </a:endParaRPr>
            </a:p>
          </p:txBody>
        </p:sp>
        <p:sp>
          <p:nvSpPr>
            <p:cNvPr id="188463" name="Freeform 47"/>
            <p:cNvSpPr>
              <a:spLocks/>
            </p:cNvSpPr>
            <p:nvPr/>
          </p:nvSpPr>
          <p:spPr bwMode="auto">
            <a:xfrm>
              <a:off x="5001" y="3060"/>
              <a:ext cx="768" cy="1260"/>
            </a:xfrm>
            <a:custGeom>
              <a:avLst/>
              <a:gdLst/>
              <a:ahLst/>
              <a:cxnLst>
                <a:cxn ang="0">
                  <a:pos x="0" y="1260"/>
                </a:cxn>
                <a:cxn ang="0">
                  <a:pos x="0" y="1134"/>
                </a:cxn>
                <a:cxn ang="0">
                  <a:pos x="210" y="1032"/>
                </a:cxn>
                <a:cxn ang="0">
                  <a:pos x="324" y="918"/>
                </a:cxn>
                <a:cxn ang="0">
                  <a:pos x="414" y="714"/>
                </a:cxn>
                <a:cxn ang="0">
                  <a:pos x="450" y="456"/>
                </a:cxn>
                <a:cxn ang="0">
                  <a:pos x="438" y="258"/>
                </a:cxn>
                <a:cxn ang="0">
                  <a:pos x="684" y="0"/>
                </a:cxn>
                <a:cxn ang="0">
                  <a:pos x="768" y="18"/>
                </a:cxn>
                <a:cxn ang="0">
                  <a:pos x="768" y="1254"/>
                </a:cxn>
                <a:cxn ang="0">
                  <a:pos x="0" y="1260"/>
                </a:cxn>
              </a:cxnLst>
              <a:rect l="0" t="0" r="r" b="b"/>
              <a:pathLst>
                <a:path w="768" h="1260">
                  <a:moveTo>
                    <a:pt x="0" y="1260"/>
                  </a:moveTo>
                  <a:lnTo>
                    <a:pt x="0" y="1134"/>
                  </a:lnTo>
                  <a:lnTo>
                    <a:pt x="210" y="1032"/>
                  </a:lnTo>
                  <a:lnTo>
                    <a:pt x="324" y="918"/>
                  </a:lnTo>
                  <a:lnTo>
                    <a:pt x="414" y="714"/>
                  </a:lnTo>
                  <a:lnTo>
                    <a:pt x="450" y="456"/>
                  </a:lnTo>
                  <a:lnTo>
                    <a:pt x="438" y="258"/>
                  </a:lnTo>
                  <a:lnTo>
                    <a:pt x="684" y="0"/>
                  </a:lnTo>
                  <a:lnTo>
                    <a:pt x="768" y="18"/>
                  </a:lnTo>
                  <a:lnTo>
                    <a:pt x="768" y="1254"/>
                  </a:lnTo>
                  <a:lnTo>
                    <a:pt x="0" y="1260"/>
                  </a:lnTo>
                  <a:close/>
                </a:path>
              </a:pathLst>
            </a:custGeom>
            <a:gradFill rotWithShape="0">
              <a:gsLst>
                <a:gs pos="0">
                  <a:schemeClr val="folHlink"/>
                </a:gs>
                <a:gs pos="50000">
                  <a:schemeClr val="hlink"/>
                </a:gs>
                <a:gs pos="100000">
                  <a:schemeClr val="folHlink"/>
                </a:gs>
              </a:gsLst>
              <a:lin ang="0" scaled="1"/>
            </a:gradFill>
            <a:ln w="9525" cap="flat" cmpd="sng">
              <a:noFill/>
              <a:prstDash val="solid"/>
              <a:round/>
              <a:headEnd type="none" w="med" len="med"/>
              <a:tailEnd type="none" w="med" len="med"/>
            </a:ln>
            <a:effectLst/>
          </p:spPr>
          <p:txBody>
            <a:bodyPr wrap="none" anchor="ctr"/>
            <a:lstStyle/>
            <a:p>
              <a:pPr defTabSz="914400" fontAlgn="base">
                <a:spcBef>
                  <a:spcPct val="0"/>
                </a:spcBef>
                <a:spcAft>
                  <a:spcPct val="0"/>
                </a:spcAft>
                <a:defRPr/>
              </a:pPr>
              <a:endParaRPr lang="en-US" sz="2400">
                <a:solidFill>
                  <a:srgbClr val="2F1311"/>
                </a:solidFill>
                <a:latin typeface="Times New Roman" pitchFamily="-112" charset="0"/>
                <a:ea typeface="ＭＳ Ｐゴシック" charset="-128"/>
                <a:cs typeface="ＭＳ Ｐゴシック" charset="-128"/>
              </a:endParaRPr>
            </a:p>
          </p:txBody>
        </p:sp>
        <p:sp>
          <p:nvSpPr>
            <p:cNvPr id="188464" name="Freeform 48"/>
            <p:cNvSpPr>
              <a:spLocks/>
            </p:cNvSpPr>
            <p:nvPr/>
          </p:nvSpPr>
          <p:spPr bwMode="auto">
            <a:xfrm>
              <a:off x="4994" y="1775"/>
              <a:ext cx="776" cy="2543"/>
            </a:xfrm>
            <a:custGeom>
              <a:avLst/>
              <a:gdLst/>
              <a:ahLst/>
              <a:cxnLst>
                <a:cxn ang="0">
                  <a:pos x="550" y="115"/>
                </a:cxn>
                <a:cxn ang="0">
                  <a:pos x="460" y="529"/>
                </a:cxn>
                <a:cxn ang="0">
                  <a:pos x="298" y="925"/>
                </a:cxn>
                <a:cxn ang="0">
                  <a:pos x="76" y="1267"/>
                </a:cxn>
                <a:cxn ang="0">
                  <a:pos x="4" y="1339"/>
                </a:cxn>
                <a:cxn ang="0">
                  <a:pos x="100" y="1351"/>
                </a:cxn>
                <a:cxn ang="0">
                  <a:pos x="286" y="1399"/>
                </a:cxn>
                <a:cxn ang="0">
                  <a:pos x="394" y="1525"/>
                </a:cxn>
                <a:cxn ang="0">
                  <a:pos x="478" y="1705"/>
                </a:cxn>
                <a:cxn ang="0">
                  <a:pos x="478" y="1969"/>
                </a:cxn>
                <a:cxn ang="0">
                  <a:pos x="370" y="2263"/>
                </a:cxn>
                <a:cxn ang="0">
                  <a:pos x="124" y="2479"/>
                </a:cxn>
                <a:cxn ang="0">
                  <a:pos x="22" y="2515"/>
                </a:cxn>
                <a:cxn ang="0">
                  <a:pos x="196" y="2533"/>
                </a:cxn>
                <a:cxn ang="0">
                  <a:pos x="388" y="2455"/>
                </a:cxn>
                <a:cxn ang="0">
                  <a:pos x="502" y="2299"/>
                </a:cxn>
                <a:cxn ang="0">
                  <a:pos x="598" y="2197"/>
                </a:cxn>
                <a:cxn ang="0">
                  <a:pos x="694" y="2197"/>
                </a:cxn>
                <a:cxn ang="0">
                  <a:pos x="742" y="2230"/>
                </a:cxn>
                <a:cxn ang="0">
                  <a:pos x="712" y="2137"/>
                </a:cxn>
                <a:cxn ang="0">
                  <a:pos x="664" y="1807"/>
                </a:cxn>
                <a:cxn ang="0">
                  <a:pos x="670" y="1561"/>
                </a:cxn>
                <a:cxn ang="0">
                  <a:pos x="718" y="1393"/>
                </a:cxn>
                <a:cxn ang="0">
                  <a:pos x="748" y="1219"/>
                </a:cxn>
                <a:cxn ang="0">
                  <a:pos x="550" y="115"/>
                </a:cxn>
              </a:cxnLst>
              <a:rect l="0" t="0" r="r" b="b"/>
              <a:pathLst>
                <a:path w="776" h="2543">
                  <a:moveTo>
                    <a:pt x="550" y="115"/>
                  </a:moveTo>
                  <a:cubicBezTo>
                    <a:pt x="502" y="0"/>
                    <a:pt x="502" y="394"/>
                    <a:pt x="460" y="529"/>
                  </a:cubicBezTo>
                  <a:cubicBezTo>
                    <a:pt x="418" y="664"/>
                    <a:pt x="362" y="802"/>
                    <a:pt x="298" y="925"/>
                  </a:cubicBezTo>
                  <a:cubicBezTo>
                    <a:pt x="234" y="1048"/>
                    <a:pt x="125" y="1198"/>
                    <a:pt x="76" y="1267"/>
                  </a:cubicBezTo>
                  <a:cubicBezTo>
                    <a:pt x="27" y="1336"/>
                    <a:pt x="0" y="1325"/>
                    <a:pt x="4" y="1339"/>
                  </a:cubicBezTo>
                  <a:cubicBezTo>
                    <a:pt x="8" y="1353"/>
                    <a:pt x="53" y="1341"/>
                    <a:pt x="100" y="1351"/>
                  </a:cubicBezTo>
                  <a:cubicBezTo>
                    <a:pt x="147" y="1361"/>
                    <a:pt x="237" y="1370"/>
                    <a:pt x="286" y="1399"/>
                  </a:cubicBezTo>
                  <a:cubicBezTo>
                    <a:pt x="335" y="1428"/>
                    <a:pt x="362" y="1474"/>
                    <a:pt x="394" y="1525"/>
                  </a:cubicBezTo>
                  <a:cubicBezTo>
                    <a:pt x="426" y="1576"/>
                    <a:pt x="464" y="1631"/>
                    <a:pt x="478" y="1705"/>
                  </a:cubicBezTo>
                  <a:cubicBezTo>
                    <a:pt x="492" y="1779"/>
                    <a:pt x="496" y="1876"/>
                    <a:pt x="478" y="1969"/>
                  </a:cubicBezTo>
                  <a:cubicBezTo>
                    <a:pt x="460" y="2062"/>
                    <a:pt x="429" y="2178"/>
                    <a:pt x="370" y="2263"/>
                  </a:cubicBezTo>
                  <a:cubicBezTo>
                    <a:pt x="311" y="2348"/>
                    <a:pt x="238" y="2428"/>
                    <a:pt x="124" y="2479"/>
                  </a:cubicBezTo>
                  <a:cubicBezTo>
                    <a:pt x="66" y="2521"/>
                    <a:pt x="10" y="2506"/>
                    <a:pt x="22" y="2515"/>
                  </a:cubicBezTo>
                  <a:cubicBezTo>
                    <a:pt x="34" y="2524"/>
                    <a:pt x="135" y="2543"/>
                    <a:pt x="196" y="2533"/>
                  </a:cubicBezTo>
                  <a:cubicBezTo>
                    <a:pt x="257" y="2523"/>
                    <a:pt x="337" y="2494"/>
                    <a:pt x="388" y="2455"/>
                  </a:cubicBezTo>
                  <a:cubicBezTo>
                    <a:pt x="439" y="2416"/>
                    <a:pt x="467" y="2342"/>
                    <a:pt x="502" y="2299"/>
                  </a:cubicBezTo>
                  <a:cubicBezTo>
                    <a:pt x="537" y="2256"/>
                    <a:pt x="566" y="2214"/>
                    <a:pt x="598" y="2197"/>
                  </a:cubicBezTo>
                  <a:cubicBezTo>
                    <a:pt x="630" y="2180"/>
                    <a:pt x="670" y="2191"/>
                    <a:pt x="694" y="2197"/>
                  </a:cubicBezTo>
                  <a:cubicBezTo>
                    <a:pt x="718" y="2203"/>
                    <a:pt x="739" y="2240"/>
                    <a:pt x="742" y="2230"/>
                  </a:cubicBezTo>
                  <a:cubicBezTo>
                    <a:pt x="745" y="2220"/>
                    <a:pt x="725" y="2207"/>
                    <a:pt x="712" y="2137"/>
                  </a:cubicBezTo>
                  <a:cubicBezTo>
                    <a:pt x="699" y="2067"/>
                    <a:pt x="671" y="1903"/>
                    <a:pt x="664" y="1807"/>
                  </a:cubicBezTo>
                  <a:cubicBezTo>
                    <a:pt x="657" y="1711"/>
                    <a:pt x="661" y="1630"/>
                    <a:pt x="670" y="1561"/>
                  </a:cubicBezTo>
                  <a:cubicBezTo>
                    <a:pt x="679" y="1492"/>
                    <a:pt x="705" y="1450"/>
                    <a:pt x="718" y="1393"/>
                  </a:cubicBezTo>
                  <a:cubicBezTo>
                    <a:pt x="731" y="1336"/>
                    <a:pt x="776" y="1427"/>
                    <a:pt x="748" y="1219"/>
                  </a:cubicBezTo>
                  <a:cubicBezTo>
                    <a:pt x="720" y="1011"/>
                    <a:pt x="598" y="230"/>
                    <a:pt x="550" y="115"/>
                  </a:cubicBezTo>
                  <a:close/>
                </a:path>
              </a:pathLst>
            </a:custGeom>
            <a:gradFill rotWithShape="0">
              <a:gsLst>
                <a:gs pos="0">
                  <a:schemeClr val="accent2">
                    <a:gamma/>
                    <a:shade val="46275"/>
                    <a:invGamma/>
                  </a:schemeClr>
                </a:gs>
                <a:gs pos="50000">
                  <a:schemeClr val="accent2"/>
                </a:gs>
                <a:gs pos="100000">
                  <a:schemeClr val="accent2">
                    <a:gamma/>
                    <a:shade val="46275"/>
                    <a:invGamma/>
                  </a:schemeClr>
                </a:gs>
              </a:gsLst>
              <a:lin ang="0" scaled="1"/>
            </a:gradFill>
            <a:ln w="9525">
              <a:noFill/>
              <a:round/>
              <a:headEnd/>
              <a:tailEnd/>
            </a:ln>
            <a:effectLst/>
          </p:spPr>
          <p:txBody>
            <a:bodyPr wrap="none" anchor="ctr"/>
            <a:lstStyle/>
            <a:p>
              <a:pPr defTabSz="914400" fontAlgn="base">
                <a:spcBef>
                  <a:spcPct val="0"/>
                </a:spcBef>
                <a:spcAft>
                  <a:spcPct val="0"/>
                </a:spcAft>
                <a:defRPr/>
              </a:pPr>
              <a:endParaRPr lang="en-US" sz="2400">
                <a:solidFill>
                  <a:srgbClr val="2F1311"/>
                </a:solidFill>
                <a:latin typeface="Times New Roman" pitchFamily="-112" charset="0"/>
                <a:ea typeface="ＭＳ Ｐゴシック" charset="-128"/>
                <a:cs typeface="ＭＳ Ｐゴシック" charset="-128"/>
              </a:endParaRPr>
            </a:p>
          </p:txBody>
        </p:sp>
        <p:sp>
          <p:nvSpPr>
            <p:cNvPr id="147471" name="Freeform 49" descr="kimonopat1"/>
            <p:cNvSpPr>
              <a:spLocks/>
            </p:cNvSpPr>
            <p:nvPr/>
          </p:nvSpPr>
          <p:spPr bwMode="auto">
            <a:xfrm>
              <a:off x="5046" y="2229"/>
              <a:ext cx="617" cy="1376"/>
            </a:xfrm>
            <a:custGeom>
              <a:avLst/>
              <a:gdLst>
                <a:gd name="T0" fmla="*/ 486 w 617"/>
                <a:gd name="T1" fmla="*/ 3 h 1376"/>
                <a:gd name="T2" fmla="*/ 402 w 617"/>
                <a:gd name="T3" fmla="*/ 381 h 1376"/>
                <a:gd name="T4" fmla="*/ 216 w 617"/>
                <a:gd name="T5" fmla="*/ 777 h 1376"/>
                <a:gd name="T6" fmla="*/ 0 w 617"/>
                <a:gd name="T7" fmla="*/ 1119 h 1376"/>
                <a:gd name="T8" fmla="*/ 102 w 617"/>
                <a:gd name="T9" fmla="*/ 1101 h 1376"/>
                <a:gd name="T10" fmla="*/ 282 w 617"/>
                <a:gd name="T11" fmla="*/ 1119 h 1376"/>
                <a:gd name="T12" fmla="*/ 378 w 617"/>
                <a:gd name="T13" fmla="*/ 1185 h 1376"/>
                <a:gd name="T14" fmla="*/ 432 w 617"/>
                <a:gd name="T15" fmla="*/ 1269 h 1376"/>
                <a:gd name="T16" fmla="*/ 444 w 617"/>
                <a:gd name="T17" fmla="*/ 1365 h 1376"/>
                <a:gd name="T18" fmla="*/ 498 w 617"/>
                <a:gd name="T19" fmla="*/ 1203 h 1376"/>
                <a:gd name="T20" fmla="*/ 564 w 617"/>
                <a:gd name="T21" fmla="*/ 825 h 1376"/>
                <a:gd name="T22" fmla="*/ 606 w 617"/>
                <a:gd name="T23" fmla="*/ 363 h 1376"/>
                <a:gd name="T24" fmla="*/ 486 w 617"/>
                <a:gd name="T25" fmla="*/ 3 h 137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17" h="1376">
                  <a:moveTo>
                    <a:pt x="486" y="3"/>
                  </a:moveTo>
                  <a:cubicBezTo>
                    <a:pt x="452" y="6"/>
                    <a:pt x="447" y="252"/>
                    <a:pt x="402" y="381"/>
                  </a:cubicBezTo>
                  <a:cubicBezTo>
                    <a:pt x="357" y="510"/>
                    <a:pt x="283" y="654"/>
                    <a:pt x="216" y="777"/>
                  </a:cubicBezTo>
                  <a:cubicBezTo>
                    <a:pt x="149" y="900"/>
                    <a:pt x="19" y="1065"/>
                    <a:pt x="0" y="1119"/>
                  </a:cubicBezTo>
                  <a:cubicBezTo>
                    <a:pt x="48" y="1119"/>
                    <a:pt x="55" y="1101"/>
                    <a:pt x="102" y="1101"/>
                  </a:cubicBezTo>
                  <a:cubicBezTo>
                    <a:pt x="149" y="1101"/>
                    <a:pt x="236" y="1105"/>
                    <a:pt x="282" y="1119"/>
                  </a:cubicBezTo>
                  <a:cubicBezTo>
                    <a:pt x="328" y="1133"/>
                    <a:pt x="353" y="1160"/>
                    <a:pt x="378" y="1185"/>
                  </a:cubicBezTo>
                  <a:cubicBezTo>
                    <a:pt x="403" y="1210"/>
                    <a:pt x="421" y="1239"/>
                    <a:pt x="432" y="1269"/>
                  </a:cubicBezTo>
                  <a:cubicBezTo>
                    <a:pt x="443" y="1299"/>
                    <a:pt x="433" y="1376"/>
                    <a:pt x="444" y="1365"/>
                  </a:cubicBezTo>
                  <a:cubicBezTo>
                    <a:pt x="455" y="1354"/>
                    <a:pt x="478" y="1293"/>
                    <a:pt x="498" y="1203"/>
                  </a:cubicBezTo>
                  <a:cubicBezTo>
                    <a:pt x="518" y="1113"/>
                    <a:pt x="546" y="965"/>
                    <a:pt x="564" y="825"/>
                  </a:cubicBezTo>
                  <a:cubicBezTo>
                    <a:pt x="582" y="685"/>
                    <a:pt x="617" y="496"/>
                    <a:pt x="606" y="363"/>
                  </a:cubicBezTo>
                  <a:cubicBezTo>
                    <a:pt x="595" y="230"/>
                    <a:pt x="520" y="0"/>
                    <a:pt x="486" y="3"/>
                  </a:cubicBezTo>
                  <a:close/>
                </a:path>
              </a:pathLst>
            </a:custGeom>
            <a:blipFill dpi="0" rotWithShape="0">
              <a:blip r:embed="rId13">
                <a:extLst>
                  <a:ext uri="{28A0092B-C50C-407E-A947-70E740481C1C}">
                    <a14:useLocalDpi xmlns:a14="http://schemas.microsoft.com/office/drawing/2010/main"/>
                  </a:ext>
                </a:extLst>
              </a:blip>
              <a:srcRect/>
              <a:tile tx="0" ty="0" sx="100000" sy="100000" flip="none" algn="tl"/>
            </a:blipFill>
            <a:ln w="9525" cap="flat" cmpd="sng">
              <a:noFill/>
              <a:prstDash val="solid"/>
              <a:round/>
              <a:headEnd/>
              <a:tailEnd/>
            </a:ln>
          </p:spPr>
          <p:txBody>
            <a:bodyPr wrap="none" anchor="ctr">
              <a:prstTxWarp prst="textNoShape">
                <a:avLst/>
              </a:prstTxWarp>
            </a:bodyPr>
            <a:lstStyle/>
            <a:p>
              <a:pPr defTabSz="914400" fontAlgn="base">
                <a:spcBef>
                  <a:spcPct val="0"/>
                </a:spcBef>
                <a:spcAft>
                  <a:spcPct val="0"/>
                </a:spcAft>
                <a:defRPr/>
              </a:pPr>
              <a:endParaRPr lang="en-US" sz="2400">
                <a:solidFill>
                  <a:srgbClr val="2F1311"/>
                </a:solidFill>
                <a:latin typeface="Times New Roman" charset="0"/>
                <a:ea typeface="ＭＳ Ｐゴシック" charset="-128"/>
                <a:cs typeface="ＭＳ Ｐゴシック" charset="-128"/>
              </a:endParaRPr>
            </a:p>
          </p:txBody>
        </p:sp>
        <p:sp>
          <p:nvSpPr>
            <p:cNvPr id="147472" name="Freeform 50" descr="kimonopat1"/>
            <p:cNvSpPr>
              <a:spLocks/>
            </p:cNvSpPr>
            <p:nvPr/>
          </p:nvSpPr>
          <p:spPr bwMode="auto">
            <a:xfrm>
              <a:off x="5193" y="269"/>
              <a:ext cx="576" cy="3180"/>
            </a:xfrm>
            <a:custGeom>
              <a:avLst/>
              <a:gdLst>
                <a:gd name="T0" fmla="*/ 42 w 576"/>
                <a:gd name="T1" fmla="*/ 61 h 3180"/>
                <a:gd name="T2" fmla="*/ 156 w 576"/>
                <a:gd name="T3" fmla="*/ 517 h 3180"/>
                <a:gd name="T4" fmla="*/ 288 w 576"/>
                <a:gd name="T5" fmla="*/ 991 h 3180"/>
                <a:gd name="T6" fmla="*/ 414 w 576"/>
                <a:gd name="T7" fmla="*/ 1435 h 3180"/>
                <a:gd name="T8" fmla="*/ 576 w 576"/>
                <a:gd name="T9" fmla="*/ 1807 h 3180"/>
                <a:gd name="T10" fmla="*/ 576 w 576"/>
                <a:gd name="T11" fmla="*/ 3055 h 3180"/>
                <a:gd name="T12" fmla="*/ 414 w 576"/>
                <a:gd name="T13" fmla="*/ 2557 h 3180"/>
                <a:gd name="T14" fmla="*/ 252 w 576"/>
                <a:gd name="T15" fmla="*/ 1765 h 3180"/>
                <a:gd name="T16" fmla="*/ 126 w 576"/>
                <a:gd name="T17" fmla="*/ 961 h 3180"/>
                <a:gd name="T18" fmla="*/ 12 w 576"/>
                <a:gd name="T19" fmla="*/ 151 h 3180"/>
                <a:gd name="T20" fmla="*/ 42 w 576"/>
                <a:gd name="T21" fmla="*/ 61 h 318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576" h="3180">
                  <a:moveTo>
                    <a:pt x="42" y="61"/>
                  </a:moveTo>
                  <a:cubicBezTo>
                    <a:pt x="66" y="122"/>
                    <a:pt x="115" y="362"/>
                    <a:pt x="156" y="517"/>
                  </a:cubicBezTo>
                  <a:cubicBezTo>
                    <a:pt x="197" y="672"/>
                    <a:pt x="245" y="838"/>
                    <a:pt x="288" y="991"/>
                  </a:cubicBezTo>
                  <a:cubicBezTo>
                    <a:pt x="331" y="1144"/>
                    <a:pt x="366" y="1299"/>
                    <a:pt x="414" y="1435"/>
                  </a:cubicBezTo>
                  <a:cubicBezTo>
                    <a:pt x="462" y="1571"/>
                    <a:pt x="549" y="1537"/>
                    <a:pt x="576" y="1807"/>
                  </a:cubicBezTo>
                  <a:lnTo>
                    <a:pt x="576" y="3055"/>
                  </a:lnTo>
                  <a:cubicBezTo>
                    <a:pt x="549" y="3180"/>
                    <a:pt x="468" y="2772"/>
                    <a:pt x="414" y="2557"/>
                  </a:cubicBezTo>
                  <a:cubicBezTo>
                    <a:pt x="360" y="2342"/>
                    <a:pt x="300" y="2031"/>
                    <a:pt x="252" y="1765"/>
                  </a:cubicBezTo>
                  <a:cubicBezTo>
                    <a:pt x="204" y="1499"/>
                    <a:pt x="166" y="1230"/>
                    <a:pt x="126" y="961"/>
                  </a:cubicBezTo>
                  <a:cubicBezTo>
                    <a:pt x="86" y="692"/>
                    <a:pt x="24" y="299"/>
                    <a:pt x="12" y="151"/>
                  </a:cubicBezTo>
                  <a:cubicBezTo>
                    <a:pt x="0" y="3"/>
                    <a:pt x="18" y="0"/>
                    <a:pt x="42" y="61"/>
                  </a:cubicBezTo>
                  <a:close/>
                </a:path>
              </a:pathLst>
            </a:custGeom>
            <a:blipFill dpi="0" rotWithShape="0">
              <a:blip r:embed="rId13">
                <a:extLst>
                  <a:ext uri="{28A0092B-C50C-407E-A947-70E740481C1C}">
                    <a14:useLocalDpi xmlns:a14="http://schemas.microsoft.com/office/drawing/2010/main"/>
                  </a:ext>
                </a:extLst>
              </a:blip>
              <a:srcRect/>
              <a:tile tx="0" ty="0" sx="100000" sy="100000" flip="none" algn="tl"/>
            </a:blipFill>
            <a:ln w="9525" cap="flat" cmpd="sng">
              <a:noFill/>
              <a:prstDash val="solid"/>
              <a:round/>
              <a:headEnd/>
              <a:tailEnd/>
            </a:ln>
          </p:spPr>
          <p:txBody>
            <a:bodyPr wrap="none" anchor="ctr">
              <a:prstTxWarp prst="textNoShape">
                <a:avLst/>
              </a:prstTxWarp>
            </a:bodyPr>
            <a:lstStyle/>
            <a:p>
              <a:pPr defTabSz="914400" fontAlgn="base">
                <a:spcBef>
                  <a:spcPct val="0"/>
                </a:spcBef>
                <a:spcAft>
                  <a:spcPct val="0"/>
                </a:spcAft>
                <a:defRPr/>
              </a:pPr>
              <a:endParaRPr lang="en-US" sz="2400">
                <a:solidFill>
                  <a:srgbClr val="2F1311"/>
                </a:solidFill>
                <a:latin typeface="Times New Roman" charset="0"/>
                <a:ea typeface="ＭＳ Ｐゴシック" charset="-128"/>
                <a:cs typeface="ＭＳ Ｐゴシック" charset="-128"/>
              </a:endParaRPr>
            </a:p>
          </p:txBody>
        </p:sp>
        <p:sp>
          <p:nvSpPr>
            <p:cNvPr id="147473" name="Freeform 51"/>
            <p:cNvSpPr>
              <a:spLocks/>
            </p:cNvSpPr>
            <p:nvPr/>
          </p:nvSpPr>
          <p:spPr bwMode="auto">
            <a:xfrm>
              <a:off x="5197" y="165"/>
              <a:ext cx="573" cy="1935"/>
            </a:xfrm>
            <a:custGeom>
              <a:avLst/>
              <a:gdLst>
                <a:gd name="T0" fmla="*/ 69 w 573"/>
                <a:gd name="T1" fmla="*/ 63 h 1935"/>
                <a:gd name="T2" fmla="*/ 207 w 573"/>
                <a:gd name="T3" fmla="*/ 549 h 1935"/>
                <a:gd name="T4" fmla="*/ 381 w 573"/>
                <a:gd name="T5" fmla="*/ 1101 h 1935"/>
                <a:gd name="T6" fmla="*/ 573 w 573"/>
                <a:gd name="T7" fmla="*/ 1575 h 1935"/>
                <a:gd name="T8" fmla="*/ 573 w 573"/>
                <a:gd name="T9" fmla="*/ 1935 h 1935"/>
                <a:gd name="T10" fmla="*/ 321 w 573"/>
                <a:gd name="T11" fmla="*/ 1449 h 1935"/>
                <a:gd name="T12" fmla="*/ 147 w 573"/>
                <a:gd name="T13" fmla="*/ 699 h 1935"/>
                <a:gd name="T14" fmla="*/ 15 w 573"/>
                <a:gd name="T15" fmla="*/ 171 h 1935"/>
                <a:gd name="T16" fmla="*/ 69 w 573"/>
                <a:gd name="T17" fmla="*/ 63 h 193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73" h="1935">
                  <a:moveTo>
                    <a:pt x="69" y="63"/>
                  </a:moveTo>
                  <a:cubicBezTo>
                    <a:pt x="101" y="126"/>
                    <a:pt x="155" y="376"/>
                    <a:pt x="207" y="549"/>
                  </a:cubicBezTo>
                  <a:cubicBezTo>
                    <a:pt x="259" y="722"/>
                    <a:pt x="320" y="930"/>
                    <a:pt x="381" y="1101"/>
                  </a:cubicBezTo>
                  <a:cubicBezTo>
                    <a:pt x="442" y="1272"/>
                    <a:pt x="541" y="1436"/>
                    <a:pt x="573" y="1575"/>
                  </a:cubicBezTo>
                  <a:lnTo>
                    <a:pt x="573" y="1935"/>
                  </a:lnTo>
                  <a:cubicBezTo>
                    <a:pt x="531" y="1914"/>
                    <a:pt x="392" y="1655"/>
                    <a:pt x="321" y="1449"/>
                  </a:cubicBezTo>
                  <a:cubicBezTo>
                    <a:pt x="250" y="1243"/>
                    <a:pt x="198" y="912"/>
                    <a:pt x="147" y="699"/>
                  </a:cubicBezTo>
                  <a:cubicBezTo>
                    <a:pt x="96" y="486"/>
                    <a:pt x="30" y="274"/>
                    <a:pt x="15" y="171"/>
                  </a:cubicBezTo>
                  <a:cubicBezTo>
                    <a:pt x="0" y="68"/>
                    <a:pt x="37" y="0"/>
                    <a:pt x="69" y="63"/>
                  </a:cubicBezTo>
                  <a:close/>
                </a:path>
              </a:pathLst>
            </a:custGeom>
            <a:gradFill rotWithShape="0">
              <a:gsLst>
                <a:gs pos="0">
                  <a:schemeClr val="bg1"/>
                </a:gs>
                <a:gs pos="100000">
                  <a:schemeClr val="folHlink"/>
                </a:gs>
              </a:gsLst>
              <a:lin ang="0" scaled="1"/>
            </a:gradFill>
            <a:ln w="9525" cap="flat" cmpd="sng">
              <a:noFill/>
              <a:prstDash val="solid"/>
              <a:round/>
              <a:headEnd type="none" w="med" len="med"/>
              <a:tailEnd type="none" w="med" len="med"/>
            </a:ln>
          </p:spPr>
          <p:txBody>
            <a:bodyPr wrap="none" anchor="ctr">
              <a:prstTxWarp prst="textNoShape">
                <a:avLst/>
              </a:prstTxWarp>
            </a:bodyPr>
            <a:lstStyle/>
            <a:p>
              <a:pPr defTabSz="914400" fontAlgn="base">
                <a:spcBef>
                  <a:spcPct val="0"/>
                </a:spcBef>
                <a:spcAft>
                  <a:spcPct val="0"/>
                </a:spcAft>
                <a:defRPr/>
              </a:pPr>
              <a:endParaRPr lang="en-US" sz="2400">
                <a:solidFill>
                  <a:srgbClr val="2F1311"/>
                </a:solidFill>
                <a:latin typeface="Times New Roman" charset="0"/>
                <a:ea typeface="ＭＳ Ｐゴシック" charset="-128"/>
                <a:cs typeface="ＭＳ Ｐゴシック" charset="-128"/>
              </a:endParaRPr>
            </a:p>
          </p:txBody>
        </p:sp>
        <p:sp>
          <p:nvSpPr>
            <p:cNvPr id="147474" name="Freeform 52"/>
            <p:cNvSpPr>
              <a:spLocks/>
            </p:cNvSpPr>
            <p:nvPr/>
          </p:nvSpPr>
          <p:spPr bwMode="auto">
            <a:xfrm>
              <a:off x="5004" y="0"/>
              <a:ext cx="363" cy="2112"/>
            </a:xfrm>
            <a:custGeom>
              <a:avLst/>
              <a:gdLst>
                <a:gd name="T0" fmla="*/ 0 w 363"/>
                <a:gd name="T1" fmla="*/ 2094 h 2112"/>
                <a:gd name="T2" fmla="*/ 66 w 363"/>
                <a:gd name="T3" fmla="*/ 1992 h 2112"/>
                <a:gd name="T4" fmla="*/ 150 w 363"/>
                <a:gd name="T5" fmla="*/ 1464 h 2112"/>
                <a:gd name="T6" fmla="*/ 234 w 363"/>
                <a:gd name="T7" fmla="*/ 678 h 2112"/>
                <a:gd name="T8" fmla="*/ 324 w 363"/>
                <a:gd name="T9" fmla="*/ 0 h 2112"/>
                <a:gd name="T10" fmla="*/ 0 w 363"/>
                <a:gd name="T11" fmla="*/ 0 h 2112"/>
                <a:gd name="T12" fmla="*/ 0 w 363"/>
                <a:gd name="T13" fmla="*/ 2094 h 211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63" h="2112">
                  <a:moveTo>
                    <a:pt x="0" y="2094"/>
                  </a:moveTo>
                  <a:cubicBezTo>
                    <a:pt x="54" y="2112"/>
                    <a:pt x="41" y="2097"/>
                    <a:pt x="66" y="1992"/>
                  </a:cubicBezTo>
                  <a:cubicBezTo>
                    <a:pt x="91" y="1887"/>
                    <a:pt x="122" y="1683"/>
                    <a:pt x="150" y="1464"/>
                  </a:cubicBezTo>
                  <a:cubicBezTo>
                    <a:pt x="178" y="1245"/>
                    <a:pt x="205" y="922"/>
                    <a:pt x="234" y="678"/>
                  </a:cubicBezTo>
                  <a:cubicBezTo>
                    <a:pt x="263" y="434"/>
                    <a:pt x="363" y="113"/>
                    <a:pt x="324" y="0"/>
                  </a:cubicBezTo>
                  <a:lnTo>
                    <a:pt x="0" y="0"/>
                  </a:lnTo>
                  <a:cubicBezTo>
                    <a:pt x="0" y="0"/>
                    <a:pt x="0" y="2094"/>
                    <a:pt x="0" y="2094"/>
                  </a:cubicBezTo>
                  <a:close/>
                </a:path>
              </a:pathLst>
            </a:custGeom>
            <a:gradFill rotWithShape="0">
              <a:gsLst>
                <a:gs pos="0">
                  <a:srgbClr val="FAE3B7"/>
                </a:gs>
                <a:gs pos="17999">
                  <a:srgbClr val="A28949"/>
                </a:gs>
                <a:gs pos="31000">
                  <a:srgbClr val="835E17"/>
                </a:gs>
                <a:gs pos="33000">
                  <a:srgbClr val="BD922A"/>
                </a:gs>
                <a:gs pos="37000">
                  <a:srgbClr val="FBE4AE"/>
                </a:gs>
                <a:gs pos="78999">
                  <a:srgbClr val="BD922A"/>
                </a:gs>
                <a:gs pos="87000">
                  <a:srgbClr val="BD922A"/>
                </a:gs>
                <a:gs pos="100000">
                  <a:srgbClr val="FBE4AE"/>
                </a:gs>
              </a:gsLst>
              <a:lin ang="5400000" scaled="1"/>
            </a:gradFill>
            <a:ln w="9525">
              <a:noFill/>
              <a:round/>
              <a:headEnd/>
              <a:tailEnd/>
            </a:ln>
          </p:spPr>
          <p:txBody>
            <a:bodyPr wrap="none" anchor="ctr">
              <a:prstTxWarp prst="textNoShape">
                <a:avLst/>
              </a:prstTxWarp>
            </a:bodyPr>
            <a:lstStyle/>
            <a:p>
              <a:pPr defTabSz="914400" fontAlgn="base">
                <a:spcBef>
                  <a:spcPct val="0"/>
                </a:spcBef>
                <a:spcAft>
                  <a:spcPct val="0"/>
                </a:spcAft>
                <a:defRPr/>
              </a:pPr>
              <a:endParaRPr lang="en-US" sz="2400">
                <a:solidFill>
                  <a:srgbClr val="2F1311"/>
                </a:solidFill>
                <a:latin typeface="Times New Roman" charset="0"/>
                <a:ea typeface="ＭＳ Ｐゴシック" charset="-128"/>
                <a:cs typeface="ＭＳ Ｐゴシック" charset="-128"/>
              </a:endParaRPr>
            </a:p>
          </p:txBody>
        </p:sp>
        <p:sp>
          <p:nvSpPr>
            <p:cNvPr id="188469" name="Freeform 53"/>
            <p:cNvSpPr>
              <a:spLocks/>
            </p:cNvSpPr>
            <p:nvPr/>
          </p:nvSpPr>
          <p:spPr bwMode="auto">
            <a:xfrm>
              <a:off x="5004" y="1"/>
              <a:ext cx="189" cy="2112"/>
            </a:xfrm>
            <a:custGeom>
              <a:avLst/>
              <a:gdLst/>
              <a:ahLst/>
              <a:cxnLst>
                <a:cxn ang="0">
                  <a:pos x="0" y="2094"/>
                </a:cxn>
                <a:cxn ang="0">
                  <a:pos x="66" y="1992"/>
                </a:cxn>
                <a:cxn ang="0">
                  <a:pos x="150" y="1464"/>
                </a:cxn>
                <a:cxn ang="0">
                  <a:pos x="234" y="678"/>
                </a:cxn>
                <a:cxn ang="0">
                  <a:pos x="324" y="0"/>
                </a:cxn>
                <a:cxn ang="0">
                  <a:pos x="0" y="0"/>
                </a:cxn>
                <a:cxn ang="0">
                  <a:pos x="0" y="2094"/>
                </a:cxn>
              </a:cxnLst>
              <a:rect l="0" t="0" r="r" b="b"/>
              <a:pathLst>
                <a:path w="363" h="2112">
                  <a:moveTo>
                    <a:pt x="0" y="2094"/>
                  </a:moveTo>
                  <a:cubicBezTo>
                    <a:pt x="54" y="2112"/>
                    <a:pt x="41" y="2097"/>
                    <a:pt x="66" y="1992"/>
                  </a:cubicBezTo>
                  <a:cubicBezTo>
                    <a:pt x="91" y="1887"/>
                    <a:pt x="122" y="1683"/>
                    <a:pt x="150" y="1464"/>
                  </a:cubicBezTo>
                  <a:cubicBezTo>
                    <a:pt x="178" y="1245"/>
                    <a:pt x="205" y="922"/>
                    <a:pt x="234" y="678"/>
                  </a:cubicBezTo>
                  <a:cubicBezTo>
                    <a:pt x="263" y="434"/>
                    <a:pt x="363" y="113"/>
                    <a:pt x="324" y="0"/>
                  </a:cubicBezTo>
                  <a:lnTo>
                    <a:pt x="0" y="0"/>
                  </a:lnTo>
                  <a:cubicBezTo>
                    <a:pt x="0" y="0"/>
                    <a:pt x="0" y="2094"/>
                    <a:pt x="0" y="2094"/>
                  </a:cubicBezTo>
                  <a:close/>
                </a:path>
              </a:pathLst>
            </a:custGeom>
            <a:gradFill rotWithShape="0">
              <a:gsLst>
                <a:gs pos="0">
                  <a:schemeClr val="folHlink"/>
                </a:gs>
                <a:gs pos="50000">
                  <a:schemeClr val="hlink"/>
                </a:gs>
                <a:gs pos="100000">
                  <a:schemeClr val="folHlink"/>
                </a:gs>
              </a:gsLst>
              <a:lin ang="0" scaled="1"/>
            </a:gradFill>
            <a:ln w="9525">
              <a:noFill/>
              <a:round/>
              <a:headEnd/>
              <a:tailEnd/>
            </a:ln>
            <a:effectLst/>
          </p:spPr>
          <p:txBody>
            <a:bodyPr wrap="none" anchor="ctr"/>
            <a:lstStyle/>
            <a:p>
              <a:pPr defTabSz="914400" fontAlgn="base">
                <a:spcBef>
                  <a:spcPct val="0"/>
                </a:spcBef>
                <a:spcAft>
                  <a:spcPct val="0"/>
                </a:spcAft>
                <a:defRPr/>
              </a:pPr>
              <a:endParaRPr lang="en-US" sz="2400">
                <a:solidFill>
                  <a:srgbClr val="2F1311"/>
                </a:solidFill>
                <a:latin typeface="Times New Roman" pitchFamily="-112" charset="0"/>
                <a:ea typeface="ＭＳ Ｐゴシック" charset="-128"/>
                <a:cs typeface="ＭＳ Ｐゴシック" charset="-128"/>
              </a:endParaRPr>
            </a:p>
          </p:txBody>
        </p:sp>
        <p:sp>
          <p:nvSpPr>
            <p:cNvPr id="147476" name="Rectangle 54"/>
            <p:cNvSpPr>
              <a:spLocks noChangeArrowheads="1"/>
            </p:cNvSpPr>
            <p:nvPr/>
          </p:nvSpPr>
          <p:spPr bwMode="auto">
            <a:xfrm>
              <a:off x="4955" y="1"/>
              <a:ext cx="56" cy="4320"/>
            </a:xfrm>
            <a:prstGeom prst="rect">
              <a:avLst/>
            </a:prstGeom>
            <a:gradFill rotWithShape="0">
              <a:gsLst>
                <a:gs pos="0">
                  <a:srgbClr val="FAE3B7"/>
                </a:gs>
                <a:gs pos="17999">
                  <a:srgbClr val="A28949"/>
                </a:gs>
                <a:gs pos="31000">
                  <a:srgbClr val="835E17"/>
                </a:gs>
                <a:gs pos="33000">
                  <a:srgbClr val="BD922A"/>
                </a:gs>
                <a:gs pos="37000">
                  <a:srgbClr val="FBE4AE"/>
                </a:gs>
                <a:gs pos="78999">
                  <a:srgbClr val="BD922A"/>
                </a:gs>
                <a:gs pos="87000">
                  <a:srgbClr val="BD922A"/>
                </a:gs>
                <a:gs pos="100000">
                  <a:srgbClr val="FBE4AE"/>
                </a:gs>
              </a:gsLst>
              <a:lin ang="5400000" scaled="1"/>
            </a:gradFill>
            <a:ln w="9525">
              <a:noFill/>
              <a:miter lim="800000"/>
              <a:headEnd/>
              <a:tailEnd/>
            </a:ln>
          </p:spPr>
          <p:txBody>
            <a:bodyPr wrap="none" anchor="ctr">
              <a:prstTxWarp prst="textNoShape">
                <a:avLst/>
              </a:prstTxWarp>
            </a:bodyPr>
            <a:lstStyle/>
            <a:p>
              <a:pPr algn="ctr" defTabSz="914400" fontAlgn="base">
                <a:spcBef>
                  <a:spcPct val="0"/>
                </a:spcBef>
                <a:spcAft>
                  <a:spcPct val="0"/>
                </a:spcAft>
                <a:defRPr/>
              </a:pPr>
              <a:endParaRPr kumimoji="1" lang="en-US">
                <a:solidFill>
                  <a:srgbClr val="2F1311"/>
                </a:solidFill>
                <a:latin typeface="Arial" charset="0"/>
                <a:ea typeface="ＭＳ Ｐゴシック" charset="-128"/>
                <a:cs typeface="ＭＳ Ｐゴシック" charset="-128"/>
              </a:endParaRPr>
            </a:p>
          </p:txBody>
        </p:sp>
        <p:sp>
          <p:nvSpPr>
            <p:cNvPr id="188471" name="Freeform 55"/>
            <p:cNvSpPr>
              <a:spLocks/>
            </p:cNvSpPr>
            <p:nvPr/>
          </p:nvSpPr>
          <p:spPr bwMode="auto">
            <a:xfrm>
              <a:off x="5013" y="3924"/>
              <a:ext cx="734" cy="390"/>
            </a:xfrm>
            <a:custGeom>
              <a:avLst/>
              <a:gdLst/>
              <a:ahLst/>
              <a:cxnLst>
                <a:cxn ang="0">
                  <a:pos x="1" y="357"/>
                </a:cxn>
                <a:cxn ang="0">
                  <a:pos x="109" y="341"/>
                </a:cxn>
                <a:cxn ang="0">
                  <a:pos x="241" y="305"/>
                </a:cxn>
                <a:cxn ang="0">
                  <a:pos x="353" y="209"/>
                </a:cxn>
                <a:cxn ang="0">
                  <a:pos x="429" y="89"/>
                </a:cxn>
                <a:cxn ang="0">
                  <a:pos x="493" y="17"/>
                </a:cxn>
                <a:cxn ang="0">
                  <a:pos x="577" y="1"/>
                </a:cxn>
                <a:cxn ang="0">
                  <a:pos x="629" y="21"/>
                </a:cxn>
                <a:cxn ang="0">
                  <a:pos x="673" y="65"/>
                </a:cxn>
                <a:cxn ang="0">
                  <a:pos x="673" y="137"/>
                </a:cxn>
                <a:cxn ang="0">
                  <a:pos x="561" y="225"/>
                </a:cxn>
                <a:cxn ang="0">
                  <a:pos x="425" y="297"/>
                </a:cxn>
                <a:cxn ang="0">
                  <a:pos x="245" y="357"/>
                </a:cxn>
                <a:cxn ang="0">
                  <a:pos x="113" y="377"/>
                </a:cxn>
                <a:cxn ang="0">
                  <a:pos x="1" y="357"/>
                </a:cxn>
              </a:cxnLst>
              <a:rect l="0" t="0" r="r" b="b"/>
              <a:pathLst>
                <a:path w="692" h="378">
                  <a:moveTo>
                    <a:pt x="1" y="357"/>
                  </a:moveTo>
                  <a:cubicBezTo>
                    <a:pt x="0" y="351"/>
                    <a:pt x="69" y="350"/>
                    <a:pt x="109" y="341"/>
                  </a:cubicBezTo>
                  <a:cubicBezTo>
                    <a:pt x="149" y="332"/>
                    <a:pt x="200" y="327"/>
                    <a:pt x="241" y="305"/>
                  </a:cubicBezTo>
                  <a:cubicBezTo>
                    <a:pt x="282" y="283"/>
                    <a:pt x="322" y="245"/>
                    <a:pt x="353" y="209"/>
                  </a:cubicBezTo>
                  <a:cubicBezTo>
                    <a:pt x="384" y="173"/>
                    <a:pt x="406" y="121"/>
                    <a:pt x="429" y="89"/>
                  </a:cubicBezTo>
                  <a:cubicBezTo>
                    <a:pt x="452" y="57"/>
                    <a:pt x="468" y="32"/>
                    <a:pt x="493" y="17"/>
                  </a:cubicBezTo>
                  <a:cubicBezTo>
                    <a:pt x="518" y="2"/>
                    <a:pt x="554" y="0"/>
                    <a:pt x="577" y="1"/>
                  </a:cubicBezTo>
                  <a:cubicBezTo>
                    <a:pt x="600" y="2"/>
                    <a:pt x="613" y="10"/>
                    <a:pt x="629" y="21"/>
                  </a:cubicBezTo>
                  <a:cubicBezTo>
                    <a:pt x="645" y="32"/>
                    <a:pt x="666" y="46"/>
                    <a:pt x="673" y="65"/>
                  </a:cubicBezTo>
                  <a:cubicBezTo>
                    <a:pt x="680" y="84"/>
                    <a:pt x="692" y="110"/>
                    <a:pt x="673" y="137"/>
                  </a:cubicBezTo>
                  <a:cubicBezTo>
                    <a:pt x="654" y="164"/>
                    <a:pt x="602" y="198"/>
                    <a:pt x="561" y="225"/>
                  </a:cubicBezTo>
                  <a:cubicBezTo>
                    <a:pt x="520" y="252"/>
                    <a:pt x="478" y="275"/>
                    <a:pt x="425" y="297"/>
                  </a:cubicBezTo>
                  <a:cubicBezTo>
                    <a:pt x="372" y="319"/>
                    <a:pt x="297" y="344"/>
                    <a:pt x="245" y="357"/>
                  </a:cubicBezTo>
                  <a:cubicBezTo>
                    <a:pt x="193" y="370"/>
                    <a:pt x="156" y="376"/>
                    <a:pt x="113" y="377"/>
                  </a:cubicBezTo>
                  <a:cubicBezTo>
                    <a:pt x="70" y="378"/>
                    <a:pt x="2" y="363"/>
                    <a:pt x="1" y="357"/>
                  </a:cubicBezTo>
                  <a:close/>
                </a:path>
              </a:pathLst>
            </a:custGeom>
            <a:gradFill rotWithShape="0">
              <a:gsLst>
                <a:gs pos="0">
                  <a:schemeClr val="bg1"/>
                </a:gs>
                <a:gs pos="50000">
                  <a:schemeClr val="folHlink"/>
                </a:gs>
                <a:gs pos="100000">
                  <a:schemeClr val="bg1"/>
                </a:gs>
              </a:gsLst>
              <a:lin ang="0" scaled="1"/>
            </a:gradFill>
            <a:ln w="9525" cap="flat" cmpd="sng">
              <a:noFill/>
              <a:prstDash val="solid"/>
              <a:round/>
              <a:headEnd type="none" w="med" len="med"/>
              <a:tailEnd type="none" w="med" len="med"/>
            </a:ln>
            <a:effectLst/>
          </p:spPr>
          <p:txBody>
            <a:bodyPr wrap="none" anchor="ctr"/>
            <a:lstStyle/>
            <a:p>
              <a:pPr defTabSz="914400" fontAlgn="base">
                <a:spcBef>
                  <a:spcPct val="0"/>
                </a:spcBef>
                <a:spcAft>
                  <a:spcPct val="0"/>
                </a:spcAft>
                <a:defRPr/>
              </a:pPr>
              <a:endParaRPr lang="en-US" sz="2400">
                <a:solidFill>
                  <a:srgbClr val="2F1311"/>
                </a:solidFill>
                <a:latin typeface="Times New Roman" pitchFamily="-112" charset="0"/>
                <a:ea typeface="ＭＳ Ｐゴシック" charset="-128"/>
                <a:cs typeface="ＭＳ Ｐゴシック" charset="-128"/>
              </a:endParaRPr>
            </a:p>
          </p:txBody>
        </p:sp>
        <p:sp>
          <p:nvSpPr>
            <p:cNvPr id="147478" name="AutoShape 56"/>
            <p:cNvSpPr>
              <a:spLocks noChangeArrowheads="1"/>
            </p:cNvSpPr>
            <p:nvPr/>
          </p:nvSpPr>
          <p:spPr bwMode="hidden">
            <a:xfrm rot="5400000">
              <a:off x="2724" y="2089"/>
              <a:ext cx="4320" cy="14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2105 w 21600"/>
                <a:gd name="T13" fmla="*/ 2130 h 21600"/>
                <a:gd name="T14" fmla="*/ 19495 w 21600"/>
                <a:gd name="T15" fmla="*/ 19470 h 21600"/>
              </a:gdLst>
              <a:ahLst/>
              <a:cxnLst>
                <a:cxn ang="T8">
                  <a:pos x="T0" y="T1"/>
                </a:cxn>
                <a:cxn ang="T9">
                  <a:pos x="T2" y="T3"/>
                </a:cxn>
                <a:cxn ang="T10">
                  <a:pos x="T4" y="T5"/>
                </a:cxn>
                <a:cxn ang="T11">
                  <a:pos x="T6" y="T7"/>
                </a:cxn>
              </a:cxnLst>
              <a:rect l="T12" t="T13" r="T14" b="T15"/>
              <a:pathLst>
                <a:path w="21600" h="21600">
                  <a:moveTo>
                    <a:pt x="0" y="0"/>
                  </a:moveTo>
                  <a:lnTo>
                    <a:pt x="607" y="21600"/>
                  </a:lnTo>
                  <a:lnTo>
                    <a:pt x="20993" y="21600"/>
                  </a:lnTo>
                  <a:lnTo>
                    <a:pt x="21600" y="0"/>
                  </a:lnTo>
                  <a:lnTo>
                    <a:pt x="0" y="0"/>
                  </a:lnTo>
                  <a:close/>
                </a:path>
              </a:pathLst>
            </a:custGeom>
            <a:gradFill rotWithShape="0">
              <a:gsLst>
                <a:gs pos="0">
                  <a:schemeClr val="bg1"/>
                </a:gs>
                <a:gs pos="100000">
                  <a:schemeClr val="bg2"/>
                </a:gs>
              </a:gsLst>
              <a:lin ang="0" scaled="1"/>
            </a:gradFill>
            <a:ln w="9525">
              <a:noFill/>
              <a:miter lim="800000"/>
              <a:headEnd/>
              <a:tailEnd/>
            </a:ln>
          </p:spPr>
          <p:txBody>
            <a:bodyPr rot="10800000" vert="eaVert" wrap="none" anchor="ctr">
              <a:prstTxWarp prst="textNoShape">
                <a:avLst/>
              </a:prstTxWarp>
            </a:bodyPr>
            <a:lstStyle/>
            <a:p>
              <a:pPr defTabSz="914400" fontAlgn="base">
                <a:spcBef>
                  <a:spcPct val="0"/>
                </a:spcBef>
                <a:spcAft>
                  <a:spcPct val="0"/>
                </a:spcAft>
                <a:defRPr/>
              </a:pPr>
              <a:endParaRPr lang="en-US" sz="2400">
                <a:solidFill>
                  <a:srgbClr val="2F1311"/>
                </a:solidFill>
                <a:latin typeface="Times New Roman" charset="0"/>
                <a:ea typeface="ＭＳ Ｐゴシック" charset="-128"/>
                <a:cs typeface="ＭＳ Ｐゴシック" charset="-128"/>
              </a:endParaRPr>
            </a:p>
          </p:txBody>
        </p:sp>
      </p:grpSp>
      <p:sp>
        <p:nvSpPr>
          <p:cNvPr id="181251" name="Rectangle 57"/>
          <p:cNvSpPr>
            <a:spLocks noGrp="1" noChangeArrowheads="1"/>
          </p:cNvSpPr>
          <p:nvPr>
            <p:ph type="title"/>
          </p:nvPr>
        </p:nvSpPr>
        <p:spPr bwMode="auto">
          <a:xfrm>
            <a:off x="219075" y="227013"/>
            <a:ext cx="7477125"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81252" name="Rectangle 58"/>
          <p:cNvSpPr>
            <a:spLocks noGrp="1" noChangeArrowheads="1"/>
          </p:cNvSpPr>
          <p:nvPr>
            <p:ph type="body" idx="1"/>
          </p:nvPr>
        </p:nvSpPr>
        <p:spPr bwMode="auto">
          <a:xfrm>
            <a:off x="263525" y="1598613"/>
            <a:ext cx="7386638" cy="4497387"/>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88475" name="Rectangle 59"/>
          <p:cNvSpPr>
            <a:spLocks noGrp="1" noChangeArrowheads="1"/>
          </p:cNvSpPr>
          <p:nvPr>
            <p:ph type="dt" sz="half" idx="2"/>
          </p:nvPr>
        </p:nvSpPr>
        <p:spPr bwMode="auto">
          <a:xfrm>
            <a:off x="301625" y="6242050"/>
            <a:ext cx="1782763" cy="47466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000">
                <a:latin typeface="Arial" pitchFamily="-112" charset="0"/>
                <a:ea typeface="+mn-ea"/>
                <a:cs typeface="+mn-cs"/>
              </a:defRPr>
            </a:lvl1pPr>
          </a:lstStyle>
          <a:p>
            <a:pPr defTabSz="914400" fontAlgn="base">
              <a:spcBef>
                <a:spcPct val="0"/>
              </a:spcBef>
              <a:spcAft>
                <a:spcPct val="0"/>
              </a:spcAft>
              <a:defRPr/>
            </a:pPr>
            <a:endParaRPr lang="en-US">
              <a:solidFill>
                <a:srgbClr val="2F1311"/>
              </a:solidFill>
            </a:endParaRPr>
          </a:p>
        </p:txBody>
      </p:sp>
      <p:sp>
        <p:nvSpPr>
          <p:cNvPr id="188476" name="Rectangle 60"/>
          <p:cNvSpPr>
            <a:spLocks noGrp="1" noChangeArrowheads="1"/>
          </p:cNvSpPr>
          <p:nvPr>
            <p:ph type="ftr" sz="quarter" idx="3"/>
          </p:nvPr>
        </p:nvSpPr>
        <p:spPr bwMode="auto">
          <a:xfrm>
            <a:off x="2257425" y="6248400"/>
            <a:ext cx="3455988" cy="47466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000">
                <a:latin typeface="Arial" pitchFamily="-112" charset="0"/>
                <a:ea typeface="+mn-ea"/>
                <a:cs typeface="+mn-cs"/>
              </a:defRPr>
            </a:lvl1pPr>
          </a:lstStyle>
          <a:p>
            <a:pPr defTabSz="914400" fontAlgn="base">
              <a:spcBef>
                <a:spcPct val="0"/>
              </a:spcBef>
              <a:spcAft>
                <a:spcPct val="0"/>
              </a:spcAft>
              <a:defRPr/>
            </a:pPr>
            <a:endParaRPr lang="en-US">
              <a:solidFill>
                <a:srgbClr val="2F1311"/>
              </a:solidFill>
            </a:endParaRPr>
          </a:p>
        </p:txBody>
      </p:sp>
      <p:sp>
        <p:nvSpPr>
          <p:cNvPr id="188477" name="Rectangle 61"/>
          <p:cNvSpPr>
            <a:spLocks noGrp="1" noChangeArrowheads="1"/>
          </p:cNvSpPr>
          <p:nvPr>
            <p:ph type="sldNum" sz="quarter" idx="4"/>
          </p:nvPr>
        </p:nvSpPr>
        <p:spPr bwMode="auto">
          <a:xfrm>
            <a:off x="5867400" y="6248400"/>
            <a:ext cx="1755775" cy="47466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000">
                <a:latin typeface="Arial" charset="0"/>
              </a:defRPr>
            </a:lvl1pPr>
          </a:lstStyle>
          <a:p>
            <a:pPr defTabSz="914400" fontAlgn="base">
              <a:spcBef>
                <a:spcPct val="0"/>
              </a:spcBef>
              <a:spcAft>
                <a:spcPct val="0"/>
              </a:spcAft>
              <a:defRPr/>
            </a:pPr>
            <a:fld id="{66CFB094-C977-D64F-8EE7-88AB36013A51}" type="slidenum">
              <a:rPr lang="en-US">
                <a:solidFill>
                  <a:srgbClr val="2F1311"/>
                </a:solidFill>
                <a:ea typeface="ＭＳ Ｐゴシック" charset="-128"/>
                <a:cs typeface="ＭＳ Ｐゴシック" charset="-128"/>
              </a:rPr>
              <a:pPr defTabSz="914400" fontAlgn="base">
                <a:spcBef>
                  <a:spcPct val="0"/>
                </a:spcBef>
                <a:spcAft>
                  <a:spcPct val="0"/>
                </a:spcAft>
                <a:defRPr/>
              </a:pPr>
              <a:t>‹#›</a:t>
            </a:fld>
            <a:endParaRPr lang="en-US">
              <a:solidFill>
                <a:srgbClr val="2F1311"/>
              </a:solidFill>
              <a:ea typeface="ＭＳ Ｐゴシック" charset="-128"/>
              <a:cs typeface="ＭＳ Ｐゴシック" charset="-128"/>
            </a:endParaRPr>
          </a:p>
        </p:txBody>
      </p:sp>
    </p:spTree>
    <p:extLst>
      <p:ext uri="{BB962C8B-B14F-4D97-AF65-F5344CB8AC3E}">
        <p14:creationId xmlns:p14="http://schemas.microsoft.com/office/powerpoint/2010/main" val="1536342762"/>
      </p:ext>
    </p:extLst>
  </p:cSld>
  <p:clrMap bg1="lt1" tx1="dk1" bg2="lt2" tx2="dk2" accent1="accent1" accent2="accent2" accent3="accent3" accent4="accent4" accent5="accent5" accent6="accent6" hlink="hlink" folHlink="folHlink"/>
  <p:sldLayoutIdLst>
    <p:sldLayoutId id="2147484157" r:id="rId1"/>
    <p:sldLayoutId id="2147484158" r:id="rId2"/>
    <p:sldLayoutId id="2147484159" r:id="rId3"/>
    <p:sldLayoutId id="2147484160" r:id="rId4"/>
    <p:sldLayoutId id="2147484161" r:id="rId5"/>
    <p:sldLayoutId id="2147484162" r:id="rId6"/>
    <p:sldLayoutId id="2147484163" r:id="rId7"/>
    <p:sldLayoutId id="2147484164" r:id="rId8"/>
    <p:sldLayoutId id="2147484165" r:id="rId9"/>
    <p:sldLayoutId id="2147484166" r:id="rId10"/>
  </p:sldLayoutIdLst>
  <p:transition/>
  <p:txStyles>
    <p:titleStyle>
      <a:lvl1pPr algn="l" rtl="0" eaLnBrk="0" fontAlgn="base" hangingPunct="0">
        <a:spcBef>
          <a:spcPct val="0"/>
        </a:spcBef>
        <a:spcAft>
          <a:spcPct val="0"/>
        </a:spcAft>
        <a:defRPr sz="4000">
          <a:solidFill>
            <a:schemeClr val="tx2"/>
          </a:solidFill>
          <a:latin typeface="+mj-lt"/>
          <a:ea typeface="ＭＳ Ｐゴシック" pitchFamily="-111" charset="-128"/>
          <a:cs typeface="ＭＳ Ｐゴシック" pitchFamily="-111" charset="-128"/>
        </a:defRPr>
      </a:lvl1pPr>
      <a:lvl2pPr algn="l" rtl="0" eaLnBrk="0" fontAlgn="base" hangingPunct="0">
        <a:spcBef>
          <a:spcPct val="0"/>
        </a:spcBef>
        <a:spcAft>
          <a:spcPct val="0"/>
        </a:spcAft>
        <a:defRPr sz="4000">
          <a:solidFill>
            <a:schemeClr val="tx2"/>
          </a:solidFill>
          <a:latin typeface="Arial" pitchFamily="-111" charset="0"/>
          <a:ea typeface="ＭＳ Ｐゴシック" pitchFamily="-111" charset="-128"/>
          <a:cs typeface="ＭＳ Ｐゴシック" pitchFamily="-111" charset="-128"/>
        </a:defRPr>
      </a:lvl2pPr>
      <a:lvl3pPr algn="l" rtl="0" eaLnBrk="0" fontAlgn="base" hangingPunct="0">
        <a:spcBef>
          <a:spcPct val="0"/>
        </a:spcBef>
        <a:spcAft>
          <a:spcPct val="0"/>
        </a:spcAft>
        <a:defRPr sz="4000">
          <a:solidFill>
            <a:schemeClr val="tx2"/>
          </a:solidFill>
          <a:latin typeface="Arial" pitchFamily="-111" charset="0"/>
          <a:ea typeface="ＭＳ Ｐゴシック" pitchFamily="-111" charset="-128"/>
          <a:cs typeface="ＭＳ Ｐゴシック" pitchFamily="-111" charset="-128"/>
        </a:defRPr>
      </a:lvl3pPr>
      <a:lvl4pPr algn="l" rtl="0" eaLnBrk="0" fontAlgn="base" hangingPunct="0">
        <a:spcBef>
          <a:spcPct val="0"/>
        </a:spcBef>
        <a:spcAft>
          <a:spcPct val="0"/>
        </a:spcAft>
        <a:defRPr sz="4000">
          <a:solidFill>
            <a:schemeClr val="tx2"/>
          </a:solidFill>
          <a:latin typeface="Arial" pitchFamily="-111" charset="0"/>
          <a:ea typeface="ＭＳ Ｐゴシック" pitchFamily="-111" charset="-128"/>
          <a:cs typeface="ＭＳ Ｐゴシック" pitchFamily="-111" charset="-128"/>
        </a:defRPr>
      </a:lvl4pPr>
      <a:lvl5pPr algn="l" rtl="0" eaLnBrk="0" fontAlgn="base" hangingPunct="0">
        <a:spcBef>
          <a:spcPct val="0"/>
        </a:spcBef>
        <a:spcAft>
          <a:spcPct val="0"/>
        </a:spcAft>
        <a:defRPr sz="4000">
          <a:solidFill>
            <a:schemeClr val="tx2"/>
          </a:solidFill>
          <a:latin typeface="Arial" pitchFamily="-111" charset="0"/>
          <a:ea typeface="ＭＳ Ｐゴシック" pitchFamily="-111" charset="-128"/>
          <a:cs typeface="ＭＳ Ｐゴシック" pitchFamily="-111" charset="-128"/>
        </a:defRPr>
      </a:lvl5pPr>
      <a:lvl6pPr marL="457200" algn="l" rtl="0" fontAlgn="base">
        <a:spcBef>
          <a:spcPct val="0"/>
        </a:spcBef>
        <a:spcAft>
          <a:spcPct val="0"/>
        </a:spcAft>
        <a:defRPr sz="4000">
          <a:solidFill>
            <a:schemeClr val="tx2"/>
          </a:solidFill>
          <a:latin typeface="Arial" pitchFamily="-111" charset="0"/>
        </a:defRPr>
      </a:lvl6pPr>
      <a:lvl7pPr marL="914400" algn="l" rtl="0" fontAlgn="base">
        <a:spcBef>
          <a:spcPct val="0"/>
        </a:spcBef>
        <a:spcAft>
          <a:spcPct val="0"/>
        </a:spcAft>
        <a:defRPr sz="4000">
          <a:solidFill>
            <a:schemeClr val="tx2"/>
          </a:solidFill>
          <a:latin typeface="Arial" pitchFamily="-111" charset="0"/>
        </a:defRPr>
      </a:lvl7pPr>
      <a:lvl8pPr marL="1371600" algn="l" rtl="0" fontAlgn="base">
        <a:spcBef>
          <a:spcPct val="0"/>
        </a:spcBef>
        <a:spcAft>
          <a:spcPct val="0"/>
        </a:spcAft>
        <a:defRPr sz="4000">
          <a:solidFill>
            <a:schemeClr val="tx2"/>
          </a:solidFill>
          <a:latin typeface="Arial" pitchFamily="-111" charset="0"/>
        </a:defRPr>
      </a:lvl8pPr>
      <a:lvl9pPr marL="1828800" algn="l" rtl="0" fontAlgn="base">
        <a:spcBef>
          <a:spcPct val="0"/>
        </a:spcBef>
        <a:spcAft>
          <a:spcPct val="0"/>
        </a:spcAft>
        <a:defRPr sz="4000">
          <a:solidFill>
            <a:schemeClr val="tx2"/>
          </a:solidFill>
          <a:latin typeface="Arial" pitchFamily="-111" charset="0"/>
        </a:defRPr>
      </a:lvl9pPr>
    </p:titleStyle>
    <p:bodyStyle>
      <a:lvl1pPr marL="342900" indent="-342900" algn="l" rtl="0" eaLnBrk="0" fontAlgn="base" hangingPunct="0">
        <a:spcBef>
          <a:spcPct val="20000"/>
        </a:spcBef>
        <a:spcAft>
          <a:spcPct val="0"/>
        </a:spcAft>
        <a:buBlip>
          <a:blip r:embed="rId14"/>
        </a:buBlip>
        <a:defRPr sz="3200">
          <a:solidFill>
            <a:schemeClr val="tx1"/>
          </a:solidFill>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SzPct val="80000"/>
        <a:buBlip>
          <a:blip r:embed="rId15"/>
        </a:buBlip>
        <a:defRPr sz="2800">
          <a:solidFill>
            <a:schemeClr val="tx1"/>
          </a:solidFill>
          <a:latin typeface="+mn-lt"/>
          <a:ea typeface="ＭＳ Ｐゴシック" pitchFamily="-111" charset="-128"/>
        </a:defRPr>
      </a:lvl2pPr>
      <a:lvl3pPr marL="1143000" indent="-228600" algn="l" rtl="0" eaLnBrk="0" fontAlgn="base" hangingPunct="0">
        <a:spcBef>
          <a:spcPct val="20000"/>
        </a:spcBef>
        <a:spcAft>
          <a:spcPct val="0"/>
        </a:spcAft>
        <a:buSzPct val="70000"/>
        <a:buBlip>
          <a:blip r:embed="rId16"/>
        </a:buBlip>
        <a:defRPr sz="2400">
          <a:solidFill>
            <a:schemeClr val="tx1"/>
          </a:solidFill>
          <a:latin typeface="+mn-lt"/>
          <a:ea typeface="ＭＳ Ｐゴシック" charset="0"/>
          <a:cs typeface="Geneva" charset="0"/>
        </a:defRPr>
      </a:lvl3pPr>
      <a:lvl4pPr marL="1600200" indent="-228600" algn="l" rtl="0" eaLnBrk="0" fontAlgn="base" hangingPunct="0">
        <a:spcBef>
          <a:spcPct val="20000"/>
        </a:spcBef>
        <a:spcAft>
          <a:spcPct val="0"/>
        </a:spcAft>
        <a:buChar char="–"/>
        <a:defRPr sz="2000">
          <a:solidFill>
            <a:schemeClr val="tx1"/>
          </a:solidFill>
          <a:latin typeface="+mn-lt"/>
          <a:ea typeface="Geneva" charset="-128"/>
          <a:cs typeface="Geneva" charset="0"/>
        </a:defRPr>
      </a:lvl4pPr>
      <a:lvl5pPr marL="2057400" indent="-228600" algn="l" rtl="0" eaLnBrk="0" fontAlgn="base" hangingPunct="0">
        <a:spcBef>
          <a:spcPct val="20000"/>
        </a:spcBef>
        <a:spcAft>
          <a:spcPct val="0"/>
        </a:spcAft>
        <a:buChar char="»"/>
        <a:defRPr sz="2000">
          <a:solidFill>
            <a:schemeClr val="tx1"/>
          </a:solidFill>
          <a:latin typeface="+mn-lt"/>
          <a:ea typeface="Geneva" charset="-128"/>
          <a:cs typeface="Geneva"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1.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35842" name="Title Placeholder 1"/>
          <p:cNvSpPr>
            <a:spLocks noGrp="1"/>
          </p:cNvSpPr>
          <p:nvPr>
            <p:ph type="title"/>
          </p:nvPr>
        </p:nvSpPr>
        <p:spPr bwMode="auto">
          <a:xfrm>
            <a:off x="685800" y="120650"/>
            <a:ext cx="7770813" cy="14303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35843" name="Text Placeholder 2"/>
          <p:cNvSpPr>
            <a:spLocks noGrp="1"/>
          </p:cNvSpPr>
          <p:nvPr>
            <p:ph type="body" idx="1"/>
          </p:nvPr>
        </p:nvSpPr>
        <p:spPr bwMode="auto">
          <a:xfrm>
            <a:off x="685800" y="1752600"/>
            <a:ext cx="7770813" cy="43735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6619875"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eaLnBrk="1" hangingPunct="1">
              <a:defRPr sz="1200" smtClean="0">
                <a:solidFill>
                  <a:srgbClr val="FFFFFF"/>
                </a:solidFill>
                <a:effectLst>
                  <a:outerShdw blurRad="38100" dist="38100" dir="2700000" algn="tl">
                    <a:srgbClr val="212121"/>
                  </a:outerShdw>
                </a:effectLst>
                <a:latin typeface="Calisto MT" charset="0"/>
              </a:defRPr>
            </a:lvl1pPr>
          </a:lstStyle>
          <a:p>
            <a:pPr>
              <a:defRPr/>
            </a:pPr>
            <a:endParaRPr lang="en-US" b="0"/>
          </a:p>
        </p:txBody>
      </p:sp>
      <p:sp>
        <p:nvSpPr>
          <p:cNvPr id="5" name="Footer Placeholder 4"/>
          <p:cNvSpPr>
            <a:spLocks noGrp="1"/>
          </p:cNvSpPr>
          <p:nvPr>
            <p:ph type="ftr" sz="quarter" idx="3"/>
          </p:nvPr>
        </p:nvSpPr>
        <p:spPr>
          <a:xfrm>
            <a:off x="354013" y="6356350"/>
            <a:ext cx="2895600" cy="365125"/>
          </a:xfrm>
          <a:prstGeom prst="rect">
            <a:avLst/>
          </a:prstGeom>
        </p:spPr>
        <p:txBody>
          <a:bodyPr vert="horz" wrap="square" lIns="91440" tIns="45720" rIns="91440" bIns="45720" numCol="1" anchor="ctr" anchorCtr="0" compatLnSpc="1">
            <a:prstTxWarp prst="textNoShape">
              <a:avLst/>
            </a:prstTxWarp>
          </a:bodyPr>
          <a:lstStyle>
            <a:lvl1pPr eaLnBrk="1" hangingPunct="1">
              <a:defRPr sz="1200" smtClean="0">
                <a:solidFill>
                  <a:srgbClr val="FFFFFF"/>
                </a:solidFill>
                <a:effectLst>
                  <a:outerShdw blurRad="38100" dist="38100" dir="2700000" algn="tl">
                    <a:srgbClr val="212121"/>
                  </a:outerShdw>
                </a:effectLst>
                <a:latin typeface="Calisto MT" charset="0"/>
              </a:defRPr>
            </a:lvl1pPr>
          </a:lstStyle>
          <a:p>
            <a:pPr algn="l">
              <a:defRPr/>
            </a:pPr>
            <a:endParaRPr lang="en-US" b="0"/>
          </a:p>
        </p:txBody>
      </p:sp>
      <p:sp>
        <p:nvSpPr>
          <p:cNvPr id="6" name="Slide Number Placeholder 5"/>
          <p:cNvSpPr>
            <a:spLocks noGrp="1"/>
          </p:cNvSpPr>
          <p:nvPr>
            <p:ph type="sldNum" sz="quarter" idx="4"/>
          </p:nvPr>
        </p:nvSpPr>
        <p:spPr>
          <a:xfrm>
            <a:off x="4229100" y="6356350"/>
            <a:ext cx="685800" cy="365125"/>
          </a:xfrm>
          <a:prstGeom prst="rect">
            <a:avLst/>
          </a:prstGeom>
        </p:spPr>
        <p:txBody>
          <a:bodyPr vert="horz" wrap="square" lIns="91440" tIns="45720" rIns="91440" bIns="45720" numCol="1" anchor="ctr" anchorCtr="0" compatLnSpc="1">
            <a:prstTxWarp prst="textNoShape">
              <a:avLst/>
            </a:prstTxWarp>
          </a:bodyPr>
          <a:lstStyle>
            <a:lvl1pPr algn="ctr" eaLnBrk="1" hangingPunct="1">
              <a:defRPr sz="1200" smtClean="0">
                <a:solidFill>
                  <a:srgbClr val="FFFFFF"/>
                </a:solidFill>
                <a:effectLst>
                  <a:outerShdw blurRad="38100" dist="38100" dir="2700000" algn="tl">
                    <a:srgbClr val="212121"/>
                  </a:outerShdw>
                </a:effectLst>
                <a:latin typeface="Calisto MT" charset="0"/>
              </a:defRPr>
            </a:lvl1pPr>
          </a:lstStyle>
          <a:p>
            <a:pPr>
              <a:defRPr/>
            </a:pPr>
            <a:fld id="{3BF13F9E-F870-3342-AAEF-9BCC90BCFA22}" type="slidenum">
              <a:rPr lang="en-US" b="0"/>
              <a:pPr>
                <a:defRPr/>
              </a:pPr>
              <a:t>‹#›</a:t>
            </a:fld>
            <a:endParaRPr lang="en-US" b="0"/>
          </a:p>
        </p:txBody>
      </p:sp>
    </p:spTree>
    <p:extLst>
      <p:ext uri="{BB962C8B-B14F-4D97-AF65-F5344CB8AC3E}">
        <p14:creationId xmlns:p14="http://schemas.microsoft.com/office/powerpoint/2010/main" val="3532393823"/>
      </p:ext>
    </p:extLst>
  </p:cSld>
  <p:clrMap bg1="dk2" tx1="lt1" bg2="dk1" tx2="lt2" accent1="accent1" accent2="accent2" accent3="accent3" accent4="accent4" accent5="accent5" accent6="accent6" hlink="hlink" folHlink="folHlink"/>
  <p:sldLayoutIdLst>
    <p:sldLayoutId id="2147484168" r:id="rId1"/>
    <p:sldLayoutId id="2147484169" r:id="rId2"/>
    <p:sldLayoutId id="2147484170" r:id="rId3"/>
    <p:sldLayoutId id="2147484171" r:id="rId4"/>
    <p:sldLayoutId id="2147484172" r:id="rId5"/>
    <p:sldLayoutId id="2147484173" r:id="rId6"/>
    <p:sldLayoutId id="2147484174" r:id="rId7"/>
    <p:sldLayoutId id="2147484175" r:id="rId8"/>
    <p:sldLayoutId id="2147484176" r:id="rId9"/>
    <p:sldLayoutId id="2147484177" r:id="rId10"/>
    <p:sldLayoutId id="2147484178" r:id="rId11"/>
  </p:sldLayoutIdLst>
  <p:txStyles>
    <p:titleStyle>
      <a:lvl1pPr algn="ctr" rtl="0" eaLnBrk="0" fontAlgn="base" hangingPunct="0">
        <a:spcBef>
          <a:spcPct val="0"/>
        </a:spcBef>
        <a:spcAft>
          <a:spcPct val="0"/>
        </a:spcAft>
        <a:defRPr sz="4800">
          <a:solidFill>
            <a:schemeClr val="tx1"/>
          </a:solidFill>
          <a:latin typeface="+mj-lt"/>
          <a:ea typeface="+mj-ea"/>
          <a:cs typeface="+mj-cs"/>
        </a:defRPr>
      </a:lvl1pPr>
      <a:lvl2pPr algn="ctr" rtl="0" eaLnBrk="0" fontAlgn="base" hangingPunct="0">
        <a:spcBef>
          <a:spcPct val="0"/>
        </a:spcBef>
        <a:spcAft>
          <a:spcPct val="0"/>
        </a:spcAft>
        <a:defRPr sz="4800">
          <a:solidFill>
            <a:schemeClr val="tx1"/>
          </a:solidFill>
          <a:latin typeface="Calisto MT" pitchFamily="-110" charset="0"/>
          <a:ea typeface="ＭＳ Ｐゴシック" pitchFamily="-110" charset="-128"/>
          <a:cs typeface="ＭＳ Ｐゴシック" pitchFamily="-110" charset="-128"/>
        </a:defRPr>
      </a:lvl2pPr>
      <a:lvl3pPr algn="ctr" rtl="0" eaLnBrk="0" fontAlgn="base" hangingPunct="0">
        <a:spcBef>
          <a:spcPct val="0"/>
        </a:spcBef>
        <a:spcAft>
          <a:spcPct val="0"/>
        </a:spcAft>
        <a:defRPr sz="4800">
          <a:solidFill>
            <a:schemeClr val="tx1"/>
          </a:solidFill>
          <a:latin typeface="Calisto MT" pitchFamily="-110" charset="0"/>
          <a:ea typeface="ＭＳ Ｐゴシック" pitchFamily="-110" charset="-128"/>
          <a:cs typeface="ＭＳ Ｐゴシック" pitchFamily="-110" charset="-128"/>
        </a:defRPr>
      </a:lvl3pPr>
      <a:lvl4pPr algn="ctr" rtl="0" eaLnBrk="0" fontAlgn="base" hangingPunct="0">
        <a:spcBef>
          <a:spcPct val="0"/>
        </a:spcBef>
        <a:spcAft>
          <a:spcPct val="0"/>
        </a:spcAft>
        <a:defRPr sz="4800">
          <a:solidFill>
            <a:schemeClr val="tx1"/>
          </a:solidFill>
          <a:latin typeface="Calisto MT" pitchFamily="-110" charset="0"/>
          <a:ea typeface="ＭＳ Ｐゴシック" pitchFamily="-110" charset="-128"/>
          <a:cs typeface="ＭＳ Ｐゴシック" pitchFamily="-110" charset="-128"/>
        </a:defRPr>
      </a:lvl4pPr>
      <a:lvl5pPr algn="ctr" rtl="0" eaLnBrk="0" fontAlgn="base" hangingPunct="0">
        <a:spcBef>
          <a:spcPct val="0"/>
        </a:spcBef>
        <a:spcAft>
          <a:spcPct val="0"/>
        </a:spcAft>
        <a:defRPr sz="4800">
          <a:solidFill>
            <a:schemeClr val="tx1"/>
          </a:solidFill>
          <a:latin typeface="Calisto MT" pitchFamily="-110" charset="0"/>
          <a:ea typeface="ＭＳ Ｐゴシック" pitchFamily="-110" charset="-128"/>
          <a:cs typeface="ＭＳ Ｐゴシック" pitchFamily="-110" charset="-128"/>
        </a:defRPr>
      </a:lvl5pPr>
      <a:lvl6pPr marL="457200" algn="ctr" rtl="0" eaLnBrk="0" fontAlgn="base" hangingPunct="0">
        <a:spcBef>
          <a:spcPct val="0"/>
        </a:spcBef>
        <a:spcAft>
          <a:spcPct val="0"/>
        </a:spcAft>
        <a:defRPr sz="4800">
          <a:solidFill>
            <a:schemeClr val="tx1"/>
          </a:solidFill>
          <a:latin typeface="Calisto MT" pitchFamily="-110" charset="0"/>
          <a:ea typeface="ＭＳ Ｐゴシック" pitchFamily="-110" charset="-128"/>
          <a:cs typeface="ＭＳ Ｐゴシック" pitchFamily="-110" charset="-128"/>
        </a:defRPr>
      </a:lvl6pPr>
      <a:lvl7pPr marL="914400" algn="ctr" rtl="0" eaLnBrk="0" fontAlgn="base" hangingPunct="0">
        <a:spcBef>
          <a:spcPct val="0"/>
        </a:spcBef>
        <a:spcAft>
          <a:spcPct val="0"/>
        </a:spcAft>
        <a:defRPr sz="4800">
          <a:solidFill>
            <a:schemeClr val="tx1"/>
          </a:solidFill>
          <a:latin typeface="Calisto MT" pitchFamily="-110" charset="0"/>
          <a:ea typeface="ＭＳ Ｐゴシック" pitchFamily="-110" charset="-128"/>
          <a:cs typeface="ＭＳ Ｐゴシック" pitchFamily="-110" charset="-128"/>
        </a:defRPr>
      </a:lvl7pPr>
      <a:lvl8pPr marL="1371600" algn="ctr" rtl="0" eaLnBrk="0" fontAlgn="base" hangingPunct="0">
        <a:spcBef>
          <a:spcPct val="0"/>
        </a:spcBef>
        <a:spcAft>
          <a:spcPct val="0"/>
        </a:spcAft>
        <a:defRPr sz="4800">
          <a:solidFill>
            <a:schemeClr val="tx1"/>
          </a:solidFill>
          <a:latin typeface="Calisto MT" pitchFamily="-110" charset="0"/>
          <a:ea typeface="ＭＳ Ｐゴシック" pitchFamily="-110" charset="-128"/>
          <a:cs typeface="ＭＳ Ｐゴシック" pitchFamily="-110" charset="-128"/>
        </a:defRPr>
      </a:lvl8pPr>
      <a:lvl9pPr marL="1828800" algn="ctr" rtl="0" eaLnBrk="0" fontAlgn="base" hangingPunct="0">
        <a:spcBef>
          <a:spcPct val="0"/>
        </a:spcBef>
        <a:spcAft>
          <a:spcPct val="0"/>
        </a:spcAft>
        <a:defRPr sz="4800">
          <a:solidFill>
            <a:schemeClr val="tx1"/>
          </a:solidFill>
          <a:latin typeface="Calisto MT" pitchFamily="-110" charset="0"/>
          <a:ea typeface="ＭＳ Ｐゴシック" pitchFamily="-110" charset="-128"/>
          <a:cs typeface="ＭＳ Ｐゴシック" pitchFamily="-110" charset="-128"/>
        </a:defRPr>
      </a:lvl9pPr>
    </p:titleStyle>
    <p:bodyStyle>
      <a:lvl1pPr marL="342900" indent="-342900" algn="l" rtl="0" eaLnBrk="0" fontAlgn="base" hangingPunct="0">
        <a:spcBef>
          <a:spcPts val="2000"/>
        </a:spcBef>
        <a:spcAft>
          <a:spcPct val="0"/>
        </a:spcAft>
        <a:buBlip>
          <a:blip r:embed="rId14"/>
        </a:buBlip>
        <a:defRPr sz="2200">
          <a:solidFill>
            <a:schemeClr val="tx1"/>
          </a:solidFill>
          <a:latin typeface="+mn-lt"/>
          <a:ea typeface="+mn-ea"/>
          <a:cs typeface="+mn-cs"/>
        </a:defRPr>
      </a:lvl1pPr>
      <a:lvl2pPr marL="685800" indent="-336550" algn="l" rtl="0" eaLnBrk="0" fontAlgn="base" hangingPunct="0">
        <a:spcBef>
          <a:spcPts val="600"/>
        </a:spcBef>
        <a:spcAft>
          <a:spcPct val="0"/>
        </a:spcAft>
        <a:buBlip>
          <a:blip r:embed="rId14"/>
        </a:buBlip>
        <a:defRPr sz="2000">
          <a:solidFill>
            <a:schemeClr val="tx1"/>
          </a:solidFill>
          <a:latin typeface="+mn-lt"/>
          <a:ea typeface="ＭＳ Ｐゴシック" charset="0"/>
        </a:defRPr>
      </a:lvl2pPr>
      <a:lvl3pPr marL="1035050" indent="-349250" algn="l" rtl="0" eaLnBrk="0" fontAlgn="base" hangingPunct="0">
        <a:spcBef>
          <a:spcPts val="600"/>
        </a:spcBef>
        <a:spcAft>
          <a:spcPct val="0"/>
        </a:spcAft>
        <a:buBlip>
          <a:blip r:embed="rId14"/>
        </a:buBlip>
        <a:defRPr>
          <a:solidFill>
            <a:schemeClr val="tx1"/>
          </a:solidFill>
          <a:latin typeface="+mn-lt"/>
          <a:ea typeface="+mn-ea"/>
        </a:defRPr>
      </a:lvl3pPr>
      <a:lvl4pPr marL="1371600" indent="-336550" algn="l" rtl="0" eaLnBrk="0" fontAlgn="base" hangingPunct="0">
        <a:spcBef>
          <a:spcPts val="600"/>
        </a:spcBef>
        <a:spcAft>
          <a:spcPct val="0"/>
        </a:spcAft>
        <a:buBlip>
          <a:blip r:embed="rId14"/>
        </a:buBlip>
        <a:defRPr>
          <a:solidFill>
            <a:schemeClr val="tx1"/>
          </a:solidFill>
          <a:latin typeface="+mn-lt"/>
          <a:ea typeface="+mn-ea"/>
        </a:defRPr>
      </a:lvl4pPr>
      <a:lvl5pPr marL="1720850" indent="-349250" algn="l" rtl="0" eaLnBrk="0" fontAlgn="base" hangingPunct="0">
        <a:spcBef>
          <a:spcPts val="600"/>
        </a:spcBef>
        <a:spcAft>
          <a:spcPct val="0"/>
        </a:spcAft>
        <a:buBlip>
          <a:blip r:embed="rId14"/>
        </a:buBlip>
        <a:defRPr>
          <a:solidFill>
            <a:schemeClr val="tx1"/>
          </a:solidFill>
          <a:latin typeface="+mn-lt"/>
          <a:ea typeface="+mn-ea"/>
        </a:defRPr>
      </a:lvl5pPr>
      <a:lvl6pPr marL="2178050" indent="-349250" algn="l" rtl="0" eaLnBrk="0" fontAlgn="base" hangingPunct="0">
        <a:spcBef>
          <a:spcPts val="600"/>
        </a:spcBef>
        <a:spcAft>
          <a:spcPct val="0"/>
        </a:spcAft>
        <a:buBlip>
          <a:blip r:embed="rId14"/>
        </a:buBlip>
        <a:defRPr>
          <a:solidFill>
            <a:schemeClr val="tx1"/>
          </a:solidFill>
          <a:latin typeface="+mn-lt"/>
          <a:ea typeface="+mn-ea"/>
        </a:defRPr>
      </a:lvl6pPr>
      <a:lvl7pPr marL="2635250" indent="-349250" algn="l" rtl="0" eaLnBrk="0" fontAlgn="base" hangingPunct="0">
        <a:spcBef>
          <a:spcPts val="600"/>
        </a:spcBef>
        <a:spcAft>
          <a:spcPct val="0"/>
        </a:spcAft>
        <a:buBlip>
          <a:blip r:embed="rId14"/>
        </a:buBlip>
        <a:defRPr>
          <a:solidFill>
            <a:schemeClr val="tx1"/>
          </a:solidFill>
          <a:latin typeface="+mn-lt"/>
          <a:ea typeface="+mn-ea"/>
        </a:defRPr>
      </a:lvl7pPr>
      <a:lvl8pPr marL="3092450" indent="-349250" algn="l" rtl="0" eaLnBrk="0" fontAlgn="base" hangingPunct="0">
        <a:spcBef>
          <a:spcPts val="600"/>
        </a:spcBef>
        <a:spcAft>
          <a:spcPct val="0"/>
        </a:spcAft>
        <a:buBlip>
          <a:blip r:embed="rId14"/>
        </a:buBlip>
        <a:defRPr>
          <a:solidFill>
            <a:schemeClr val="tx1"/>
          </a:solidFill>
          <a:latin typeface="+mn-lt"/>
          <a:ea typeface="+mn-ea"/>
        </a:defRPr>
      </a:lvl8pPr>
      <a:lvl9pPr marL="3549650" indent="-349250" algn="l" rtl="0" eaLnBrk="0" fontAlgn="base" hangingPunct="0">
        <a:spcBef>
          <a:spcPts val="600"/>
        </a:spcBef>
        <a:spcAft>
          <a:spcPct val="0"/>
        </a:spcAft>
        <a:buBlip>
          <a:blip r:embed="rId14"/>
        </a:buBlip>
        <a:defRPr>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2.xml><?xml version="1.0" encoding="utf-8"?>
<p:sldMaster xmlns:a="http://schemas.openxmlformats.org/drawingml/2006/main" xmlns:r="http://schemas.openxmlformats.org/officeDocument/2006/relationships" xmlns:p="http://schemas.openxmlformats.org/presentationml/2006/main">
  <p:cSld>
    <p:bg>
      <p:bgPr>
        <a:blipFill dpi="0" rotWithShape="0">
          <a:blip r:embed="rId15"/>
          <a:srcRect/>
          <a:stretch>
            <a:fillRect/>
          </a:stretch>
        </a:blipFill>
        <a:effectLst/>
      </p:bgPr>
    </p:bg>
    <p:spTree>
      <p:nvGrpSpPr>
        <p:cNvPr id="1" name=""/>
        <p:cNvGrpSpPr/>
        <p:nvPr/>
      </p:nvGrpSpPr>
      <p:grpSpPr>
        <a:xfrm>
          <a:off x="0" y="0"/>
          <a:ext cx="0" cy="0"/>
          <a:chOff x="0" y="0"/>
          <a:chExt cx="0" cy="0"/>
        </a:xfrm>
      </p:grpSpPr>
      <p:grpSp>
        <p:nvGrpSpPr>
          <p:cNvPr id="1026" name="Group 2"/>
          <p:cNvGrpSpPr>
            <a:grpSpLocks/>
          </p:cNvGrpSpPr>
          <p:nvPr/>
        </p:nvGrpSpPr>
        <p:grpSpPr bwMode="auto">
          <a:xfrm>
            <a:off x="3800475" y="1789113"/>
            <a:ext cx="5340350" cy="5056187"/>
            <a:chOff x="2394" y="1127"/>
            <a:chExt cx="3364" cy="3185"/>
          </a:xfrm>
        </p:grpSpPr>
        <p:sp>
          <p:nvSpPr>
            <p:cNvPr id="4099" name="Rectangle 3"/>
            <p:cNvSpPr>
              <a:spLocks noChangeArrowheads="1"/>
            </p:cNvSpPr>
            <p:nvPr userDrawn="1"/>
          </p:nvSpPr>
          <p:spPr bwMode="ltGray">
            <a:xfrm>
              <a:off x="4230" y="1365"/>
              <a:ext cx="197" cy="102"/>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4100" name="Oval 4"/>
            <p:cNvSpPr>
              <a:spLocks noChangeArrowheads="1"/>
            </p:cNvSpPr>
            <p:nvPr userDrawn="1"/>
          </p:nvSpPr>
          <p:spPr bwMode="ltGray">
            <a:xfrm>
              <a:off x="4299" y="1185"/>
              <a:ext cx="47" cy="47"/>
            </a:xfrm>
            <a:prstGeom prst="ellipse">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4101" name="Rectangle 5"/>
            <p:cNvSpPr>
              <a:spLocks noChangeArrowheads="1"/>
            </p:cNvSpPr>
            <p:nvPr userDrawn="1"/>
          </p:nvSpPr>
          <p:spPr bwMode="ltGray">
            <a:xfrm rot="995337">
              <a:off x="5205" y="1495"/>
              <a:ext cx="6" cy="207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4102" name="Freeform 6"/>
            <p:cNvSpPr>
              <a:spLocks noEditPoints="1"/>
            </p:cNvSpPr>
            <p:nvPr userDrawn="1"/>
          </p:nvSpPr>
          <p:spPr bwMode="ltGray">
            <a:xfrm>
              <a:off x="4871" y="3508"/>
              <a:ext cx="66" cy="96"/>
            </a:xfrm>
            <a:custGeom>
              <a:avLst/>
              <a:gdLst/>
              <a:ahLst/>
              <a:cxnLst>
                <a:cxn ang="0">
                  <a:pos x="18" y="96"/>
                </a:cxn>
                <a:cxn ang="0">
                  <a:pos x="42" y="78"/>
                </a:cxn>
                <a:cxn ang="0">
                  <a:pos x="60" y="60"/>
                </a:cxn>
                <a:cxn ang="0">
                  <a:pos x="66" y="36"/>
                </a:cxn>
                <a:cxn ang="0">
                  <a:pos x="60" y="12"/>
                </a:cxn>
                <a:cxn ang="0">
                  <a:pos x="36" y="0"/>
                </a:cxn>
                <a:cxn ang="0">
                  <a:pos x="24" y="6"/>
                </a:cxn>
                <a:cxn ang="0">
                  <a:pos x="12" y="12"/>
                </a:cxn>
                <a:cxn ang="0">
                  <a:pos x="0" y="36"/>
                </a:cxn>
                <a:cxn ang="0">
                  <a:pos x="0" y="60"/>
                </a:cxn>
                <a:cxn ang="0">
                  <a:pos x="12" y="84"/>
                </a:cxn>
                <a:cxn ang="0">
                  <a:pos x="18" y="96"/>
                </a:cxn>
                <a:cxn ang="0">
                  <a:pos x="18" y="96"/>
                </a:cxn>
                <a:cxn ang="0">
                  <a:pos x="42" y="18"/>
                </a:cxn>
                <a:cxn ang="0">
                  <a:pos x="54" y="24"/>
                </a:cxn>
                <a:cxn ang="0">
                  <a:pos x="60" y="36"/>
                </a:cxn>
                <a:cxn ang="0">
                  <a:pos x="60" y="48"/>
                </a:cxn>
                <a:cxn ang="0">
                  <a:pos x="54" y="54"/>
                </a:cxn>
                <a:cxn ang="0">
                  <a:pos x="36" y="72"/>
                </a:cxn>
                <a:cxn ang="0">
                  <a:pos x="24" y="78"/>
                </a:cxn>
                <a:cxn ang="0">
                  <a:pos x="24" y="78"/>
                </a:cxn>
                <a:cxn ang="0">
                  <a:pos x="12" y="48"/>
                </a:cxn>
                <a:cxn ang="0">
                  <a:pos x="18" y="24"/>
                </a:cxn>
                <a:cxn ang="0">
                  <a:pos x="30" y="18"/>
                </a:cxn>
                <a:cxn ang="0">
                  <a:pos x="42" y="18"/>
                </a:cxn>
                <a:cxn ang="0">
                  <a:pos x="42" y="18"/>
                </a:cxn>
              </a:cxnLst>
              <a:rect l="0" t="0" r="r" b="b"/>
              <a:pathLst>
                <a:path w="66" h="96">
                  <a:moveTo>
                    <a:pt x="18" y="96"/>
                  </a:moveTo>
                  <a:lnTo>
                    <a:pt x="42" y="78"/>
                  </a:lnTo>
                  <a:lnTo>
                    <a:pt x="60" y="60"/>
                  </a:lnTo>
                  <a:lnTo>
                    <a:pt x="66" y="36"/>
                  </a:lnTo>
                  <a:lnTo>
                    <a:pt x="60" y="12"/>
                  </a:lnTo>
                  <a:lnTo>
                    <a:pt x="36" y="0"/>
                  </a:lnTo>
                  <a:lnTo>
                    <a:pt x="24" y="6"/>
                  </a:lnTo>
                  <a:lnTo>
                    <a:pt x="12" y="12"/>
                  </a:lnTo>
                  <a:lnTo>
                    <a:pt x="0" y="36"/>
                  </a:lnTo>
                  <a:lnTo>
                    <a:pt x="0" y="60"/>
                  </a:lnTo>
                  <a:lnTo>
                    <a:pt x="12" y="84"/>
                  </a:lnTo>
                  <a:lnTo>
                    <a:pt x="18" y="96"/>
                  </a:lnTo>
                  <a:close/>
                  <a:moveTo>
                    <a:pt x="42" y="18"/>
                  </a:moveTo>
                  <a:lnTo>
                    <a:pt x="54" y="24"/>
                  </a:lnTo>
                  <a:lnTo>
                    <a:pt x="60" y="36"/>
                  </a:lnTo>
                  <a:lnTo>
                    <a:pt x="60" y="48"/>
                  </a:lnTo>
                  <a:lnTo>
                    <a:pt x="54" y="54"/>
                  </a:lnTo>
                  <a:lnTo>
                    <a:pt x="36" y="72"/>
                  </a:lnTo>
                  <a:lnTo>
                    <a:pt x="24" y="78"/>
                  </a:lnTo>
                  <a:lnTo>
                    <a:pt x="12" y="48"/>
                  </a:lnTo>
                  <a:lnTo>
                    <a:pt x="18" y="24"/>
                  </a:lnTo>
                  <a:lnTo>
                    <a:pt x="30"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4103" name="Rectangle 7"/>
            <p:cNvSpPr>
              <a:spLocks noChangeArrowheads="1"/>
            </p:cNvSpPr>
            <p:nvPr userDrawn="1"/>
          </p:nvSpPr>
          <p:spPr bwMode="ltGray">
            <a:xfrm rot="91736">
              <a:off x="5487" y="1535"/>
              <a:ext cx="6" cy="1998"/>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4104" name="Rectangle 8"/>
            <p:cNvSpPr>
              <a:spLocks noChangeArrowheads="1"/>
            </p:cNvSpPr>
            <p:nvPr userDrawn="1"/>
          </p:nvSpPr>
          <p:spPr bwMode="ltGray">
            <a:xfrm rot="-926223">
              <a:off x="5640" y="1521"/>
              <a:ext cx="6" cy="881"/>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4105" name="Rectangle 9"/>
            <p:cNvSpPr>
              <a:spLocks noChangeArrowheads="1"/>
            </p:cNvSpPr>
            <p:nvPr userDrawn="1"/>
          </p:nvSpPr>
          <p:spPr bwMode="ltGray">
            <a:xfrm rot="-1140313">
              <a:off x="3444" y="1816"/>
              <a:ext cx="6" cy="203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4106" name="Rectangle 10"/>
            <p:cNvSpPr>
              <a:spLocks noChangeArrowheads="1"/>
            </p:cNvSpPr>
            <p:nvPr userDrawn="1"/>
          </p:nvSpPr>
          <p:spPr bwMode="ltGray">
            <a:xfrm rot="1114412">
              <a:off x="2757" y="1821"/>
              <a:ext cx="6" cy="2119"/>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4107" name="Rectangle 11"/>
            <p:cNvSpPr>
              <a:spLocks noChangeArrowheads="1"/>
            </p:cNvSpPr>
            <p:nvPr userDrawn="1"/>
          </p:nvSpPr>
          <p:spPr bwMode="ltGray">
            <a:xfrm rot="254676">
              <a:off x="3035" y="1870"/>
              <a:ext cx="6" cy="1906"/>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4108" name="Freeform 12"/>
            <p:cNvSpPr>
              <a:spLocks/>
            </p:cNvSpPr>
            <p:nvPr userDrawn="1"/>
          </p:nvSpPr>
          <p:spPr bwMode="ltGray">
            <a:xfrm>
              <a:off x="4007" y="3021"/>
              <a:ext cx="623" cy="156"/>
            </a:xfrm>
            <a:custGeom>
              <a:avLst/>
              <a:gdLst/>
              <a:ahLst/>
              <a:cxnLst>
                <a:cxn ang="0">
                  <a:pos x="6" y="18"/>
                </a:cxn>
                <a:cxn ang="0">
                  <a:pos x="162" y="36"/>
                </a:cxn>
                <a:cxn ang="0">
                  <a:pos x="251" y="36"/>
                </a:cxn>
                <a:cxn ang="0">
                  <a:pos x="354" y="30"/>
                </a:cxn>
                <a:cxn ang="0">
                  <a:pos x="473" y="18"/>
                </a:cxn>
                <a:cxn ang="0">
                  <a:pos x="611" y="0"/>
                </a:cxn>
                <a:cxn ang="0">
                  <a:pos x="623" y="114"/>
                </a:cxn>
                <a:cxn ang="0">
                  <a:pos x="497" y="138"/>
                </a:cxn>
                <a:cxn ang="0">
                  <a:pos x="414" y="150"/>
                </a:cxn>
                <a:cxn ang="0">
                  <a:pos x="318" y="156"/>
                </a:cxn>
                <a:cxn ang="0">
                  <a:pos x="215" y="156"/>
                </a:cxn>
                <a:cxn ang="0">
                  <a:pos x="108" y="150"/>
                </a:cxn>
                <a:cxn ang="0">
                  <a:pos x="0" y="132"/>
                </a:cxn>
                <a:cxn ang="0">
                  <a:pos x="6" y="18"/>
                </a:cxn>
                <a:cxn ang="0">
                  <a:pos x="6" y="18"/>
                </a:cxn>
              </a:cxnLst>
              <a:rect l="0" t="0" r="r" b="b"/>
              <a:pathLst>
                <a:path w="623" h="156">
                  <a:moveTo>
                    <a:pt x="6" y="18"/>
                  </a:moveTo>
                  <a:lnTo>
                    <a:pt x="162" y="36"/>
                  </a:lnTo>
                  <a:lnTo>
                    <a:pt x="251" y="36"/>
                  </a:lnTo>
                  <a:lnTo>
                    <a:pt x="354" y="30"/>
                  </a:lnTo>
                  <a:lnTo>
                    <a:pt x="473" y="18"/>
                  </a:lnTo>
                  <a:lnTo>
                    <a:pt x="611" y="0"/>
                  </a:lnTo>
                  <a:lnTo>
                    <a:pt x="623" y="114"/>
                  </a:lnTo>
                  <a:lnTo>
                    <a:pt x="497" y="138"/>
                  </a:lnTo>
                  <a:lnTo>
                    <a:pt x="414" y="150"/>
                  </a:lnTo>
                  <a:lnTo>
                    <a:pt x="318" y="156"/>
                  </a:lnTo>
                  <a:lnTo>
                    <a:pt x="215" y="156"/>
                  </a:lnTo>
                  <a:lnTo>
                    <a:pt x="108" y="150"/>
                  </a:lnTo>
                  <a:lnTo>
                    <a:pt x="0" y="132"/>
                  </a:lnTo>
                  <a:lnTo>
                    <a:pt x="6"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4109" name="Freeform 13"/>
            <p:cNvSpPr>
              <a:spLocks/>
            </p:cNvSpPr>
            <p:nvPr userDrawn="1"/>
          </p:nvSpPr>
          <p:spPr bwMode="ltGray">
            <a:xfrm>
              <a:off x="4762" y="3591"/>
              <a:ext cx="996" cy="126"/>
            </a:xfrm>
            <a:custGeom>
              <a:avLst/>
              <a:gdLst/>
              <a:ahLst/>
              <a:cxnLst>
                <a:cxn ang="0">
                  <a:pos x="754" y="6"/>
                </a:cxn>
                <a:cxn ang="0">
                  <a:pos x="652" y="6"/>
                </a:cxn>
                <a:cxn ang="0">
                  <a:pos x="563" y="6"/>
                </a:cxn>
                <a:cxn ang="0">
                  <a:pos x="479" y="6"/>
                </a:cxn>
                <a:cxn ang="0">
                  <a:pos x="401" y="6"/>
                </a:cxn>
                <a:cxn ang="0">
                  <a:pos x="335" y="0"/>
                </a:cxn>
                <a:cxn ang="0">
                  <a:pos x="276" y="0"/>
                </a:cxn>
                <a:cxn ang="0">
                  <a:pos x="222" y="0"/>
                </a:cxn>
                <a:cxn ang="0">
                  <a:pos x="180" y="6"/>
                </a:cxn>
                <a:cxn ang="0">
                  <a:pos x="138" y="6"/>
                </a:cxn>
                <a:cxn ang="0">
                  <a:pos x="108" y="6"/>
                </a:cxn>
                <a:cxn ang="0">
                  <a:pos x="54" y="6"/>
                </a:cxn>
                <a:cxn ang="0">
                  <a:pos x="24" y="12"/>
                </a:cxn>
                <a:cxn ang="0">
                  <a:pos x="6" y="18"/>
                </a:cxn>
                <a:cxn ang="0">
                  <a:pos x="0" y="24"/>
                </a:cxn>
                <a:cxn ang="0">
                  <a:pos x="12" y="42"/>
                </a:cxn>
                <a:cxn ang="0">
                  <a:pos x="18" y="48"/>
                </a:cxn>
                <a:cxn ang="0">
                  <a:pos x="30" y="54"/>
                </a:cxn>
                <a:cxn ang="0">
                  <a:pos x="60" y="60"/>
                </a:cxn>
                <a:cxn ang="0">
                  <a:pos x="90" y="72"/>
                </a:cxn>
                <a:cxn ang="0">
                  <a:pos x="144" y="84"/>
                </a:cxn>
                <a:cxn ang="0">
                  <a:pos x="210" y="90"/>
                </a:cxn>
                <a:cxn ang="0">
                  <a:pos x="293" y="102"/>
                </a:cxn>
                <a:cxn ang="0">
                  <a:pos x="389" y="108"/>
                </a:cxn>
                <a:cxn ang="0">
                  <a:pos x="503" y="120"/>
                </a:cxn>
                <a:cxn ang="0">
                  <a:pos x="622" y="120"/>
                </a:cxn>
                <a:cxn ang="0">
                  <a:pos x="754" y="126"/>
                </a:cxn>
                <a:cxn ang="0">
                  <a:pos x="873" y="126"/>
                </a:cxn>
                <a:cxn ang="0">
                  <a:pos x="993" y="126"/>
                </a:cxn>
                <a:cxn ang="0">
                  <a:pos x="993" y="12"/>
                </a:cxn>
                <a:cxn ang="0">
                  <a:pos x="879" y="12"/>
                </a:cxn>
                <a:cxn ang="0">
                  <a:pos x="754" y="6"/>
                </a:cxn>
                <a:cxn ang="0">
                  <a:pos x="754" y="6"/>
                </a:cxn>
              </a:cxnLst>
              <a:rect l="0" t="0" r="r" b="b"/>
              <a:pathLst>
                <a:path w="993" h="126">
                  <a:moveTo>
                    <a:pt x="754" y="6"/>
                  </a:moveTo>
                  <a:lnTo>
                    <a:pt x="652" y="6"/>
                  </a:lnTo>
                  <a:lnTo>
                    <a:pt x="563" y="6"/>
                  </a:lnTo>
                  <a:lnTo>
                    <a:pt x="479" y="6"/>
                  </a:lnTo>
                  <a:lnTo>
                    <a:pt x="401" y="6"/>
                  </a:lnTo>
                  <a:lnTo>
                    <a:pt x="335" y="0"/>
                  </a:lnTo>
                  <a:lnTo>
                    <a:pt x="276" y="0"/>
                  </a:lnTo>
                  <a:lnTo>
                    <a:pt x="222" y="0"/>
                  </a:lnTo>
                  <a:lnTo>
                    <a:pt x="180" y="6"/>
                  </a:lnTo>
                  <a:lnTo>
                    <a:pt x="138" y="6"/>
                  </a:lnTo>
                  <a:lnTo>
                    <a:pt x="108" y="6"/>
                  </a:lnTo>
                  <a:lnTo>
                    <a:pt x="54" y="6"/>
                  </a:lnTo>
                  <a:lnTo>
                    <a:pt x="24" y="12"/>
                  </a:lnTo>
                  <a:lnTo>
                    <a:pt x="6" y="18"/>
                  </a:lnTo>
                  <a:lnTo>
                    <a:pt x="0" y="24"/>
                  </a:lnTo>
                  <a:lnTo>
                    <a:pt x="12" y="42"/>
                  </a:lnTo>
                  <a:lnTo>
                    <a:pt x="18" y="48"/>
                  </a:lnTo>
                  <a:lnTo>
                    <a:pt x="30" y="54"/>
                  </a:lnTo>
                  <a:lnTo>
                    <a:pt x="60" y="60"/>
                  </a:lnTo>
                  <a:lnTo>
                    <a:pt x="90" y="72"/>
                  </a:lnTo>
                  <a:lnTo>
                    <a:pt x="144" y="84"/>
                  </a:lnTo>
                  <a:lnTo>
                    <a:pt x="210" y="90"/>
                  </a:lnTo>
                  <a:lnTo>
                    <a:pt x="293" y="102"/>
                  </a:lnTo>
                  <a:lnTo>
                    <a:pt x="389" y="108"/>
                  </a:lnTo>
                  <a:lnTo>
                    <a:pt x="503" y="120"/>
                  </a:lnTo>
                  <a:lnTo>
                    <a:pt x="622" y="120"/>
                  </a:lnTo>
                  <a:lnTo>
                    <a:pt x="754" y="126"/>
                  </a:lnTo>
                  <a:lnTo>
                    <a:pt x="873" y="126"/>
                  </a:lnTo>
                  <a:lnTo>
                    <a:pt x="993" y="126"/>
                  </a:lnTo>
                  <a:lnTo>
                    <a:pt x="993" y="12"/>
                  </a:lnTo>
                  <a:lnTo>
                    <a:pt x="879" y="12"/>
                  </a:lnTo>
                  <a:lnTo>
                    <a:pt x="754" y="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4110" name="Freeform 14"/>
            <p:cNvSpPr>
              <a:spLocks/>
            </p:cNvSpPr>
            <p:nvPr userDrawn="1"/>
          </p:nvSpPr>
          <p:spPr bwMode="ltGray">
            <a:xfrm>
              <a:off x="4786" y="3645"/>
              <a:ext cx="972" cy="245"/>
            </a:xfrm>
            <a:custGeom>
              <a:avLst/>
              <a:gdLst/>
              <a:ahLst/>
              <a:cxnLst>
                <a:cxn ang="0">
                  <a:pos x="0" y="0"/>
                </a:cxn>
                <a:cxn ang="0">
                  <a:pos x="24" y="54"/>
                </a:cxn>
                <a:cxn ang="0">
                  <a:pos x="66" y="96"/>
                </a:cxn>
                <a:cxn ang="0">
                  <a:pos x="120" y="137"/>
                </a:cxn>
                <a:cxn ang="0">
                  <a:pos x="198" y="173"/>
                </a:cxn>
                <a:cxn ang="0">
                  <a:pos x="293" y="203"/>
                </a:cxn>
                <a:cxn ang="0">
                  <a:pos x="353" y="215"/>
                </a:cxn>
                <a:cxn ang="0">
                  <a:pos x="413" y="227"/>
                </a:cxn>
                <a:cxn ang="0">
                  <a:pos x="479" y="233"/>
                </a:cxn>
                <a:cxn ang="0">
                  <a:pos x="556" y="239"/>
                </a:cxn>
                <a:cxn ang="0">
                  <a:pos x="634" y="245"/>
                </a:cxn>
                <a:cxn ang="0">
                  <a:pos x="724" y="245"/>
                </a:cxn>
                <a:cxn ang="0">
                  <a:pos x="855" y="245"/>
                </a:cxn>
                <a:cxn ang="0">
                  <a:pos x="969" y="239"/>
                </a:cxn>
                <a:cxn ang="0">
                  <a:pos x="969" y="60"/>
                </a:cxn>
                <a:cxn ang="0">
                  <a:pos x="700" y="60"/>
                </a:cxn>
                <a:cxn ang="0">
                  <a:pos x="503" y="54"/>
                </a:cxn>
                <a:cxn ang="0">
                  <a:pos x="317" y="42"/>
                </a:cxn>
                <a:cxn ang="0">
                  <a:pos x="150" y="24"/>
                </a:cxn>
                <a:cxn ang="0">
                  <a:pos x="72" y="12"/>
                </a:cxn>
                <a:cxn ang="0">
                  <a:pos x="0" y="0"/>
                </a:cxn>
                <a:cxn ang="0">
                  <a:pos x="0" y="0"/>
                </a:cxn>
              </a:cxnLst>
              <a:rect l="0" t="0" r="r" b="b"/>
              <a:pathLst>
                <a:path w="969" h="245">
                  <a:moveTo>
                    <a:pt x="0" y="0"/>
                  </a:moveTo>
                  <a:lnTo>
                    <a:pt x="24" y="54"/>
                  </a:lnTo>
                  <a:lnTo>
                    <a:pt x="66" y="96"/>
                  </a:lnTo>
                  <a:lnTo>
                    <a:pt x="120" y="137"/>
                  </a:lnTo>
                  <a:lnTo>
                    <a:pt x="198" y="173"/>
                  </a:lnTo>
                  <a:lnTo>
                    <a:pt x="293" y="203"/>
                  </a:lnTo>
                  <a:lnTo>
                    <a:pt x="353" y="215"/>
                  </a:lnTo>
                  <a:lnTo>
                    <a:pt x="413" y="227"/>
                  </a:lnTo>
                  <a:lnTo>
                    <a:pt x="479" y="233"/>
                  </a:lnTo>
                  <a:lnTo>
                    <a:pt x="556" y="239"/>
                  </a:lnTo>
                  <a:lnTo>
                    <a:pt x="634" y="245"/>
                  </a:lnTo>
                  <a:lnTo>
                    <a:pt x="724" y="245"/>
                  </a:lnTo>
                  <a:lnTo>
                    <a:pt x="855" y="245"/>
                  </a:lnTo>
                  <a:lnTo>
                    <a:pt x="969" y="239"/>
                  </a:lnTo>
                  <a:lnTo>
                    <a:pt x="969" y="60"/>
                  </a:lnTo>
                  <a:lnTo>
                    <a:pt x="700" y="60"/>
                  </a:lnTo>
                  <a:lnTo>
                    <a:pt x="503" y="54"/>
                  </a:lnTo>
                  <a:lnTo>
                    <a:pt x="317" y="42"/>
                  </a:lnTo>
                  <a:lnTo>
                    <a:pt x="150" y="24"/>
                  </a:lnTo>
                  <a:lnTo>
                    <a:pt x="72" y="12"/>
                  </a:lnTo>
                  <a:lnTo>
                    <a:pt x="0" y="0"/>
                  </a:lnTo>
                  <a:close/>
                </a:path>
              </a:pathLst>
            </a:custGeom>
            <a:gradFill rotWithShape="0">
              <a:gsLst>
                <a:gs pos="0">
                  <a:schemeClr val="bg2"/>
                </a:gs>
                <a:gs pos="100000">
                  <a:schemeClr val="bg2">
                    <a:gamma/>
                    <a:tint val="81961"/>
                    <a:invGamma/>
                  </a:schemeClr>
                </a:gs>
              </a:gsLst>
              <a:lin ang="18900000" scaled="1"/>
            </a:gradFill>
            <a:ln w="9525">
              <a:noFill/>
              <a:round/>
              <a:headEnd/>
              <a:tailEnd/>
            </a:ln>
          </p:spPr>
          <p:txBody>
            <a:bodyPr/>
            <a:lstStyle/>
            <a:p>
              <a:pPr>
                <a:defRPr/>
              </a:pPr>
              <a:endParaRPr lang="en-US">
                <a:latin typeface="Tahoma" pitchFamily="-107" charset="-52"/>
                <a:ea typeface="+mn-ea"/>
              </a:endParaRPr>
            </a:p>
          </p:txBody>
        </p:sp>
        <p:sp>
          <p:nvSpPr>
            <p:cNvPr id="4111" name="Freeform 15"/>
            <p:cNvSpPr>
              <a:spLocks/>
            </p:cNvSpPr>
            <p:nvPr userDrawn="1"/>
          </p:nvSpPr>
          <p:spPr bwMode="ltGray">
            <a:xfrm>
              <a:off x="4804" y="3591"/>
              <a:ext cx="954" cy="90"/>
            </a:xfrm>
            <a:custGeom>
              <a:avLst/>
              <a:gdLst/>
              <a:ahLst/>
              <a:cxnLst>
                <a:cxn ang="0">
                  <a:pos x="700" y="0"/>
                </a:cxn>
                <a:cxn ang="0">
                  <a:pos x="598" y="0"/>
                </a:cxn>
                <a:cxn ang="0">
                  <a:pos x="515" y="0"/>
                </a:cxn>
                <a:cxn ang="0">
                  <a:pos x="431" y="0"/>
                </a:cxn>
                <a:cxn ang="0">
                  <a:pos x="365" y="0"/>
                </a:cxn>
                <a:cxn ang="0">
                  <a:pos x="299" y="0"/>
                </a:cxn>
                <a:cxn ang="0">
                  <a:pos x="245" y="0"/>
                </a:cxn>
                <a:cxn ang="0">
                  <a:pos x="198" y="0"/>
                </a:cxn>
                <a:cxn ang="0">
                  <a:pos x="162" y="0"/>
                </a:cxn>
                <a:cxn ang="0">
                  <a:pos x="126" y="6"/>
                </a:cxn>
                <a:cxn ang="0">
                  <a:pos x="96" y="6"/>
                </a:cxn>
                <a:cxn ang="0">
                  <a:pos x="54" y="12"/>
                </a:cxn>
                <a:cxn ang="0">
                  <a:pos x="30" y="12"/>
                </a:cxn>
                <a:cxn ang="0">
                  <a:pos x="12" y="18"/>
                </a:cxn>
                <a:cxn ang="0">
                  <a:pos x="6" y="18"/>
                </a:cxn>
                <a:cxn ang="0">
                  <a:pos x="0" y="24"/>
                </a:cxn>
                <a:cxn ang="0">
                  <a:pos x="6" y="30"/>
                </a:cxn>
                <a:cxn ang="0">
                  <a:pos x="24" y="36"/>
                </a:cxn>
                <a:cxn ang="0">
                  <a:pos x="54" y="42"/>
                </a:cxn>
                <a:cxn ang="0">
                  <a:pos x="102" y="54"/>
                </a:cxn>
                <a:cxn ang="0">
                  <a:pos x="168" y="60"/>
                </a:cxn>
                <a:cxn ang="0">
                  <a:pos x="251" y="66"/>
                </a:cxn>
                <a:cxn ang="0">
                  <a:pos x="341" y="78"/>
                </a:cxn>
                <a:cxn ang="0">
                  <a:pos x="449" y="84"/>
                </a:cxn>
                <a:cxn ang="0">
                  <a:pos x="568" y="84"/>
                </a:cxn>
                <a:cxn ang="0">
                  <a:pos x="694" y="90"/>
                </a:cxn>
                <a:cxn ang="0">
                  <a:pos x="825" y="90"/>
                </a:cxn>
                <a:cxn ang="0">
                  <a:pos x="951" y="90"/>
                </a:cxn>
                <a:cxn ang="0">
                  <a:pos x="951" y="6"/>
                </a:cxn>
                <a:cxn ang="0">
                  <a:pos x="831" y="6"/>
                </a:cxn>
                <a:cxn ang="0">
                  <a:pos x="772" y="6"/>
                </a:cxn>
                <a:cxn ang="0">
                  <a:pos x="700" y="0"/>
                </a:cxn>
                <a:cxn ang="0">
                  <a:pos x="700" y="0"/>
                </a:cxn>
              </a:cxnLst>
              <a:rect l="0" t="0" r="r" b="b"/>
              <a:pathLst>
                <a:path w="951" h="90">
                  <a:moveTo>
                    <a:pt x="700" y="0"/>
                  </a:moveTo>
                  <a:lnTo>
                    <a:pt x="598" y="0"/>
                  </a:lnTo>
                  <a:lnTo>
                    <a:pt x="515" y="0"/>
                  </a:lnTo>
                  <a:lnTo>
                    <a:pt x="431" y="0"/>
                  </a:lnTo>
                  <a:lnTo>
                    <a:pt x="365" y="0"/>
                  </a:lnTo>
                  <a:lnTo>
                    <a:pt x="299" y="0"/>
                  </a:lnTo>
                  <a:lnTo>
                    <a:pt x="245" y="0"/>
                  </a:lnTo>
                  <a:lnTo>
                    <a:pt x="198" y="0"/>
                  </a:lnTo>
                  <a:lnTo>
                    <a:pt x="162" y="0"/>
                  </a:lnTo>
                  <a:lnTo>
                    <a:pt x="126" y="6"/>
                  </a:lnTo>
                  <a:lnTo>
                    <a:pt x="96" y="6"/>
                  </a:lnTo>
                  <a:lnTo>
                    <a:pt x="54" y="12"/>
                  </a:lnTo>
                  <a:lnTo>
                    <a:pt x="30" y="12"/>
                  </a:lnTo>
                  <a:lnTo>
                    <a:pt x="12" y="18"/>
                  </a:lnTo>
                  <a:lnTo>
                    <a:pt x="6" y="18"/>
                  </a:lnTo>
                  <a:lnTo>
                    <a:pt x="0" y="24"/>
                  </a:lnTo>
                  <a:lnTo>
                    <a:pt x="6" y="30"/>
                  </a:lnTo>
                  <a:lnTo>
                    <a:pt x="24" y="36"/>
                  </a:lnTo>
                  <a:lnTo>
                    <a:pt x="54" y="42"/>
                  </a:lnTo>
                  <a:lnTo>
                    <a:pt x="102" y="54"/>
                  </a:lnTo>
                  <a:lnTo>
                    <a:pt x="168" y="60"/>
                  </a:lnTo>
                  <a:lnTo>
                    <a:pt x="251" y="66"/>
                  </a:lnTo>
                  <a:lnTo>
                    <a:pt x="341" y="78"/>
                  </a:lnTo>
                  <a:lnTo>
                    <a:pt x="449" y="84"/>
                  </a:lnTo>
                  <a:lnTo>
                    <a:pt x="568" y="84"/>
                  </a:lnTo>
                  <a:lnTo>
                    <a:pt x="694" y="90"/>
                  </a:lnTo>
                  <a:lnTo>
                    <a:pt x="825" y="90"/>
                  </a:lnTo>
                  <a:lnTo>
                    <a:pt x="951" y="90"/>
                  </a:lnTo>
                  <a:lnTo>
                    <a:pt x="951" y="6"/>
                  </a:lnTo>
                  <a:lnTo>
                    <a:pt x="831" y="6"/>
                  </a:lnTo>
                  <a:lnTo>
                    <a:pt x="772" y="6"/>
                  </a:lnTo>
                  <a:lnTo>
                    <a:pt x="700"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a:latin typeface="Tahoma" pitchFamily="-107" charset="-52"/>
                <a:ea typeface="+mn-ea"/>
              </a:endParaRPr>
            </a:p>
          </p:txBody>
        </p:sp>
        <p:sp>
          <p:nvSpPr>
            <p:cNvPr id="4112" name="Freeform 16"/>
            <p:cNvSpPr>
              <a:spLocks/>
            </p:cNvSpPr>
            <p:nvPr userDrawn="1"/>
          </p:nvSpPr>
          <p:spPr bwMode="ltGray">
            <a:xfrm>
              <a:off x="3059" y="1541"/>
              <a:ext cx="102" cy="155"/>
            </a:xfrm>
            <a:custGeom>
              <a:avLst/>
              <a:gdLst/>
              <a:ahLst/>
              <a:cxnLst>
                <a:cxn ang="0">
                  <a:pos x="102" y="0"/>
                </a:cxn>
                <a:cxn ang="0">
                  <a:pos x="0" y="12"/>
                </a:cxn>
                <a:cxn ang="0">
                  <a:pos x="30" y="72"/>
                </a:cxn>
                <a:cxn ang="0">
                  <a:pos x="30" y="155"/>
                </a:cxn>
                <a:cxn ang="0">
                  <a:pos x="72" y="155"/>
                </a:cxn>
                <a:cxn ang="0">
                  <a:pos x="72" y="66"/>
                </a:cxn>
                <a:cxn ang="0">
                  <a:pos x="102" y="0"/>
                </a:cxn>
                <a:cxn ang="0">
                  <a:pos x="102" y="0"/>
                </a:cxn>
              </a:cxnLst>
              <a:rect l="0" t="0" r="r" b="b"/>
              <a:pathLst>
                <a:path w="102" h="155">
                  <a:moveTo>
                    <a:pt x="102" y="0"/>
                  </a:moveTo>
                  <a:lnTo>
                    <a:pt x="0" y="12"/>
                  </a:lnTo>
                  <a:lnTo>
                    <a:pt x="30" y="72"/>
                  </a:lnTo>
                  <a:lnTo>
                    <a:pt x="30" y="155"/>
                  </a:lnTo>
                  <a:lnTo>
                    <a:pt x="72" y="155"/>
                  </a:lnTo>
                  <a:lnTo>
                    <a:pt x="72" y="66"/>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4113" name="Freeform 17"/>
            <p:cNvSpPr>
              <a:spLocks noEditPoints="1"/>
            </p:cNvSpPr>
            <p:nvPr userDrawn="1"/>
          </p:nvSpPr>
          <p:spPr bwMode="ltGray">
            <a:xfrm>
              <a:off x="3059" y="1690"/>
              <a:ext cx="90" cy="96"/>
            </a:xfrm>
            <a:custGeom>
              <a:avLst/>
              <a:gdLst/>
              <a:ahLst/>
              <a:cxnLst>
                <a:cxn ang="0">
                  <a:pos x="48" y="96"/>
                </a:cxn>
                <a:cxn ang="0">
                  <a:pos x="72" y="72"/>
                </a:cxn>
                <a:cxn ang="0">
                  <a:pos x="84" y="48"/>
                </a:cxn>
                <a:cxn ang="0">
                  <a:pos x="90" y="36"/>
                </a:cxn>
                <a:cxn ang="0">
                  <a:pos x="84" y="24"/>
                </a:cxn>
                <a:cxn ang="0">
                  <a:pos x="66" y="6"/>
                </a:cxn>
                <a:cxn ang="0">
                  <a:pos x="42" y="0"/>
                </a:cxn>
                <a:cxn ang="0">
                  <a:pos x="24" y="0"/>
                </a:cxn>
                <a:cxn ang="0">
                  <a:pos x="12" y="12"/>
                </a:cxn>
                <a:cxn ang="0">
                  <a:pos x="6" y="24"/>
                </a:cxn>
                <a:cxn ang="0">
                  <a:pos x="0" y="36"/>
                </a:cxn>
                <a:cxn ang="0">
                  <a:pos x="12" y="66"/>
                </a:cxn>
                <a:cxn ang="0">
                  <a:pos x="30" y="84"/>
                </a:cxn>
                <a:cxn ang="0">
                  <a:pos x="48" y="96"/>
                </a:cxn>
                <a:cxn ang="0">
                  <a:pos x="48" y="96"/>
                </a:cxn>
                <a:cxn ang="0">
                  <a:pos x="48" y="12"/>
                </a:cxn>
                <a:cxn ang="0">
                  <a:pos x="66" y="18"/>
                </a:cxn>
                <a:cxn ang="0">
                  <a:pos x="72" y="24"/>
                </a:cxn>
                <a:cxn ang="0">
                  <a:pos x="72" y="36"/>
                </a:cxn>
                <a:cxn ang="0">
                  <a:pos x="72" y="48"/>
                </a:cxn>
                <a:cxn ang="0">
                  <a:pos x="54" y="66"/>
                </a:cxn>
                <a:cxn ang="0">
                  <a:pos x="48" y="78"/>
                </a:cxn>
                <a:cxn ang="0">
                  <a:pos x="30" y="66"/>
                </a:cxn>
                <a:cxn ang="0">
                  <a:pos x="24" y="48"/>
                </a:cxn>
                <a:cxn ang="0">
                  <a:pos x="18" y="30"/>
                </a:cxn>
                <a:cxn ang="0">
                  <a:pos x="30" y="12"/>
                </a:cxn>
                <a:cxn ang="0">
                  <a:pos x="48" y="12"/>
                </a:cxn>
                <a:cxn ang="0">
                  <a:pos x="48" y="12"/>
                </a:cxn>
              </a:cxnLst>
              <a:rect l="0" t="0" r="r" b="b"/>
              <a:pathLst>
                <a:path w="90" h="96">
                  <a:moveTo>
                    <a:pt x="48" y="96"/>
                  </a:moveTo>
                  <a:lnTo>
                    <a:pt x="72" y="72"/>
                  </a:lnTo>
                  <a:lnTo>
                    <a:pt x="84" y="48"/>
                  </a:lnTo>
                  <a:lnTo>
                    <a:pt x="90" y="36"/>
                  </a:lnTo>
                  <a:lnTo>
                    <a:pt x="84" y="24"/>
                  </a:lnTo>
                  <a:lnTo>
                    <a:pt x="66" y="6"/>
                  </a:lnTo>
                  <a:lnTo>
                    <a:pt x="42" y="0"/>
                  </a:lnTo>
                  <a:lnTo>
                    <a:pt x="24" y="0"/>
                  </a:lnTo>
                  <a:lnTo>
                    <a:pt x="12" y="12"/>
                  </a:lnTo>
                  <a:lnTo>
                    <a:pt x="6" y="24"/>
                  </a:lnTo>
                  <a:lnTo>
                    <a:pt x="0" y="36"/>
                  </a:lnTo>
                  <a:lnTo>
                    <a:pt x="12" y="66"/>
                  </a:lnTo>
                  <a:lnTo>
                    <a:pt x="30" y="84"/>
                  </a:lnTo>
                  <a:lnTo>
                    <a:pt x="48" y="96"/>
                  </a:lnTo>
                  <a:close/>
                  <a:moveTo>
                    <a:pt x="48" y="12"/>
                  </a:moveTo>
                  <a:lnTo>
                    <a:pt x="66" y="18"/>
                  </a:lnTo>
                  <a:lnTo>
                    <a:pt x="72" y="24"/>
                  </a:lnTo>
                  <a:lnTo>
                    <a:pt x="72" y="36"/>
                  </a:lnTo>
                  <a:lnTo>
                    <a:pt x="72" y="48"/>
                  </a:lnTo>
                  <a:lnTo>
                    <a:pt x="54" y="66"/>
                  </a:lnTo>
                  <a:lnTo>
                    <a:pt x="48" y="78"/>
                  </a:lnTo>
                  <a:lnTo>
                    <a:pt x="30" y="66"/>
                  </a:lnTo>
                  <a:lnTo>
                    <a:pt x="24" y="48"/>
                  </a:lnTo>
                  <a:lnTo>
                    <a:pt x="18" y="30"/>
                  </a:lnTo>
                  <a:lnTo>
                    <a:pt x="30"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4114" name="Freeform 18"/>
            <p:cNvSpPr>
              <a:spLocks noEditPoints="1"/>
            </p:cNvSpPr>
            <p:nvPr userDrawn="1"/>
          </p:nvSpPr>
          <p:spPr bwMode="ltGray">
            <a:xfrm>
              <a:off x="3059" y="1768"/>
              <a:ext cx="90" cy="108"/>
            </a:xfrm>
            <a:custGeom>
              <a:avLst/>
              <a:gdLst/>
              <a:ahLst/>
              <a:cxnLst>
                <a:cxn ang="0">
                  <a:pos x="0" y="90"/>
                </a:cxn>
                <a:cxn ang="0">
                  <a:pos x="12" y="102"/>
                </a:cxn>
                <a:cxn ang="0">
                  <a:pos x="24" y="108"/>
                </a:cxn>
                <a:cxn ang="0">
                  <a:pos x="54" y="108"/>
                </a:cxn>
                <a:cxn ang="0">
                  <a:pos x="78" y="96"/>
                </a:cxn>
                <a:cxn ang="0">
                  <a:pos x="90" y="72"/>
                </a:cxn>
                <a:cxn ang="0">
                  <a:pos x="84" y="42"/>
                </a:cxn>
                <a:cxn ang="0">
                  <a:pos x="66" y="24"/>
                </a:cxn>
                <a:cxn ang="0">
                  <a:pos x="54" y="12"/>
                </a:cxn>
                <a:cxn ang="0">
                  <a:pos x="48" y="6"/>
                </a:cxn>
                <a:cxn ang="0">
                  <a:pos x="48" y="6"/>
                </a:cxn>
                <a:cxn ang="0">
                  <a:pos x="48" y="0"/>
                </a:cxn>
                <a:cxn ang="0">
                  <a:pos x="24" y="24"/>
                </a:cxn>
                <a:cxn ang="0">
                  <a:pos x="6" y="48"/>
                </a:cxn>
                <a:cxn ang="0">
                  <a:pos x="0" y="66"/>
                </a:cxn>
                <a:cxn ang="0">
                  <a:pos x="0" y="90"/>
                </a:cxn>
                <a:cxn ang="0">
                  <a:pos x="0" y="90"/>
                </a:cxn>
                <a:cxn ang="0">
                  <a:pos x="12" y="66"/>
                </a:cxn>
                <a:cxn ang="0">
                  <a:pos x="18" y="48"/>
                </a:cxn>
                <a:cxn ang="0">
                  <a:pos x="30" y="36"/>
                </a:cxn>
                <a:cxn ang="0">
                  <a:pos x="42" y="24"/>
                </a:cxn>
                <a:cxn ang="0">
                  <a:pos x="48" y="18"/>
                </a:cxn>
                <a:cxn ang="0">
                  <a:pos x="66" y="30"/>
                </a:cxn>
                <a:cxn ang="0">
                  <a:pos x="72" y="48"/>
                </a:cxn>
                <a:cxn ang="0">
                  <a:pos x="78" y="72"/>
                </a:cxn>
                <a:cxn ang="0">
                  <a:pos x="78" y="84"/>
                </a:cxn>
                <a:cxn ang="0">
                  <a:pos x="66" y="96"/>
                </a:cxn>
                <a:cxn ang="0">
                  <a:pos x="42" y="102"/>
                </a:cxn>
                <a:cxn ang="0">
                  <a:pos x="30" y="96"/>
                </a:cxn>
                <a:cxn ang="0">
                  <a:pos x="18" y="90"/>
                </a:cxn>
                <a:cxn ang="0">
                  <a:pos x="12" y="78"/>
                </a:cxn>
                <a:cxn ang="0">
                  <a:pos x="12" y="66"/>
                </a:cxn>
                <a:cxn ang="0">
                  <a:pos x="12" y="66"/>
                </a:cxn>
              </a:cxnLst>
              <a:rect l="0" t="0" r="r" b="b"/>
              <a:pathLst>
                <a:path w="90" h="108">
                  <a:moveTo>
                    <a:pt x="0" y="90"/>
                  </a:moveTo>
                  <a:lnTo>
                    <a:pt x="12" y="102"/>
                  </a:lnTo>
                  <a:lnTo>
                    <a:pt x="24" y="108"/>
                  </a:lnTo>
                  <a:lnTo>
                    <a:pt x="54" y="108"/>
                  </a:lnTo>
                  <a:lnTo>
                    <a:pt x="78" y="96"/>
                  </a:lnTo>
                  <a:lnTo>
                    <a:pt x="90" y="72"/>
                  </a:lnTo>
                  <a:lnTo>
                    <a:pt x="84" y="42"/>
                  </a:lnTo>
                  <a:lnTo>
                    <a:pt x="66" y="24"/>
                  </a:lnTo>
                  <a:lnTo>
                    <a:pt x="54" y="12"/>
                  </a:lnTo>
                  <a:lnTo>
                    <a:pt x="48" y="6"/>
                  </a:lnTo>
                  <a:lnTo>
                    <a:pt x="48" y="0"/>
                  </a:lnTo>
                  <a:lnTo>
                    <a:pt x="24" y="24"/>
                  </a:lnTo>
                  <a:lnTo>
                    <a:pt x="6" y="48"/>
                  </a:lnTo>
                  <a:lnTo>
                    <a:pt x="0" y="66"/>
                  </a:lnTo>
                  <a:lnTo>
                    <a:pt x="0" y="90"/>
                  </a:lnTo>
                  <a:close/>
                  <a:moveTo>
                    <a:pt x="12" y="66"/>
                  </a:moveTo>
                  <a:lnTo>
                    <a:pt x="18" y="48"/>
                  </a:lnTo>
                  <a:lnTo>
                    <a:pt x="30" y="36"/>
                  </a:lnTo>
                  <a:lnTo>
                    <a:pt x="42" y="24"/>
                  </a:lnTo>
                  <a:lnTo>
                    <a:pt x="48" y="18"/>
                  </a:lnTo>
                  <a:lnTo>
                    <a:pt x="66" y="30"/>
                  </a:lnTo>
                  <a:lnTo>
                    <a:pt x="72" y="48"/>
                  </a:lnTo>
                  <a:lnTo>
                    <a:pt x="78" y="72"/>
                  </a:lnTo>
                  <a:lnTo>
                    <a:pt x="78" y="84"/>
                  </a:lnTo>
                  <a:lnTo>
                    <a:pt x="66" y="96"/>
                  </a:lnTo>
                  <a:lnTo>
                    <a:pt x="42" y="102"/>
                  </a:lnTo>
                  <a:lnTo>
                    <a:pt x="30" y="96"/>
                  </a:lnTo>
                  <a:lnTo>
                    <a:pt x="18" y="90"/>
                  </a:lnTo>
                  <a:lnTo>
                    <a:pt x="12" y="78"/>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4115" name="Freeform 19"/>
            <p:cNvSpPr>
              <a:spLocks/>
            </p:cNvSpPr>
            <p:nvPr userDrawn="1"/>
          </p:nvSpPr>
          <p:spPr bwMode="ltGray">
            <a:xfrm>
              <a:off x="5470" y="1205"/>
              <a:ext cx="102" cy="156"/>
            </a:xfrm>
            <a:custGeom>
              <a:avLst/>
              <a:gdLst/>
              <a:ahLst/>
              <a:cxnLst>
                <a:cxn ang="0">
                  <a:pos x="102" y="0"/>
                </a:cxn>
                <a:cxn ang="0">
                  <a:pos x="0" y="6"/>
                </a:cxn>
                <a:cxn ang="0">
                  <a:pos x="30" y="72"/>
                </a:cxn>
                <a:cxn ang="0">
                  <a:pos x="30" y="156"/>
                </a:cxn>
                <a:cxn ang="0">
                  <a:pos x="72" y="156"/>
                </a:cxn>
                <a:cxn ang="0">
                  <a:pos x="72" y="66"/>
                </a:cxn>
                <a:cxn ang="0">
                  <a:pos x="102" y="0"/>
                </a:cxn>
                <a:cxn ang="0">
                  <a:pos x="102" y="0"/>
                </a:cxn>
              </a:cxnLst>
              <a:rect l="0" t="0" r="r" b="b"/>
              <a:pathLst>
                <a:path w="102" h="156">
                  <a:moveTo>
                    <a:pt x="102" y="0"/>
                  </a:moveTo>
                  <a:lnTo>
                    <a:pt x="0" y="6"/>
                  </a:lnTo>
                  <a:lnTo>
                    <a:pt x="30" y="72"/>
                  </a:lnTo>
                  <a:lnTo>
                    <a:pt x="30" y="156"/>
                  </a:lnTo>
                  <a:lnTo>
                    <a:pt x="72" y="156"/>
                  </a:lnTo>
                  <a:lnTo>
                    <a:pt x="72" y="66"/>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4116" name="Freeform 20"/>
            <p:cNvSpPr>
              <a:spLocks noEditPoints="1"/>
            </p:cNvSpPr>
            <p:nvPr userDrawn="1"/>
          </p:nvSpPr>
          <p:spPr bwMode="ltGray">
            <a:xfrm>
              <a:off x="5476" y="1349"/>
              <a:ext cx="84" cy="96"/>
            </a:xfrm>
            <a:custGeom>
              <a:avLst/>
              <a:gdLst/>
              <a:ahLst/>
              <a:cxnLst>
                <a:cxn ang="0">
                  <a:pos x="42" y="96"/>
                </a:cxn>
                <a:cxn ang="0">
                  <a:pos x="66" y="78"/>
                </a:cxn>
                <a:cxn ang="0">
                  <a:pos x="84" y="54"/>
                </a:cxn>
                <a:cxn ang="0">
                  <a:pos x="84" y="30"/>
                </a:cxn>
                <a:cxn ang="0">
                  <a:pos x="66" y="6"/>
                </a:cxn>
                <a:cxn ang="0">
                  <a:pos x="42" y="0"/>
                </a:cxn>
                <a:cxn ang="0">
                  <a:pos x="24" y="6"/>
                </a:cxn>
                <a:cxn ang="0">
                  <a:pos x="12" y="18"/>
                </a:cxn>
                <a:cxn ang="0">
                  <a:pos x="6" y="30"/>
                </a:cxn>
                <a:cxn ang="0">
                  <a:pos x="0" y="42"/>
                </a:cxn>
                <a:cxn ang="0">
                  <a:pos x="12" y="66"/>
                </a:cxn>
                <a:cxn ang="0">
                  <a:pos x="30" y="84"/>
                </a:cxn>
                <a:cxn ang="0">
                  <a:pos x="42" y="96"/>
                </a:cxn>
                <a:cxn ang="0">
                  <a:pos x="42" y="96"/>
                </a:cxn>
                <a:cxn ang="0">
                  <a:pos x="48" y="12"/>
                </a:cxn>
                <a:cxn ang="0">
                  <a:pos x="66" y="18"/>
                </a:cxn>
                <a:cxn ang="0">
                  <a:pos x="72" y="30"/>
                </a:cxn>
                <a:cxn ang="0">
                  <a:pos x="72" y="42"/>
                </a:cxn>
                <a:cxn ang="0">
                  <a:pos x="66" y="54"/>
                </a:cxn>
                <a:cxn ang="0">
                  <a:pos x="54" y="72"/>
                </a:cxn>
                <a:cxn ang="0">
                  <a:pos x="42" y="84"/>
                </a:cxn>
                <a:cxn ang="0">
                  <a:pos x="42" y="84"/>
                </a:cxn>
                <a:cxn ang="0">
                  <a:pos x="30" y="72"/>
                </a:cxn>
                <a:cxn ang="0">
                  <a:pos x="18" y="54"/>
                </a:cxn>
                <a:cxn ang="0">
                  <a:pos x="18" y="30"/>
                </a:cxn>
                <a:cxn ang="0">
                  <a:pos x="30" y="18"/>
                </a:cxn>
                <a:cxn ang="0">
                  <a:pos x="48" y="12"/>
                </a:cxn>
                <a:cxn ang="0">
                  <a:pos x="48" y="12"/>
                </a:cxn>
              </a:cxnLst>
              <a:rect l="0" t="0" r="r" b="b"/>
              <a:pathLst>
                <a:path w="84" h="96">
                  <a:moveTo>
                    <a:pt x="42" y="96"/>
                  </a:moveTo>
                  <a:lnTo>
                    <a:pt x="66" y="78"/>
                  </a:lnTo>
                  <a:lnTo>
                    <a:pt x="84" y="54"/>
                  </a:lnTo>
                  <a:lnTo>
                    <a:pt x="84" y="30"/>
                  </a:lnTo>
                  <a:lnTo>
                    <a:pt x="66" y="6"/>
                  </a:lnTo>
                  <a:lnTo>
                    <a:pt x="42" y="0"/>
                  </a:lnTo>
                  <a:lnTo>
                    <a:pt x="24" y="6"/>
                  </a:lnTo>
                  <a:lnTo>
                    <a:pt x="12" y="18"/>
                  </a:lnTo>
                  <a:lnTo>
                    <a:pt x="6" y="30"/>
                  </a:lnTo>
                  <a:lnTo>
                    <a:pt x="0" y="42"/>
                  </a:lnTo>
                  <a:lnTo>
                    <a:pt x="12" y="66"/>
                  </a:lnTo>
                  <a:lnTo>
                    <a:pt x="30" y="84"/>
                  </a:lnTo>
                  <a:lnTo>
                    <a:pt x="42" y="96"/>
                  </a:lnTo>
                  <a:close/>
                  <a:moveTo>
                    <a:pt x="48" y="12"/>
                  </a:moveTo>
                  <a:lnTo>
                    <a:pt x="66" y="18"/>
                  </a:lnTo>
                  <a:lnTo>
                    <a:pt x="72" y="30"/>
                  </a:lnTo>
                  <a:lnTo>
                    <a:pt x="72" y="42"/>
                  </a:lnTo>
                  <a:lnTo>
                    <a:pt x="66" y="54"/>
                  </a:lnTo>
                  <a:lnTo>
                    <a:pt x="54" y="72"/>
                  </a:lnTo>
                  <a:lnTo>
                    <a:pt x="42" y="84"/>
                  </a:lnTo>
                  <a:lnTo>
                    <a:pt x="30" y="72"/>
                  </a:lnTo>
                  <a:lnTo>
                    <a:pt x="18" y="54"/>
                  </a:lnTo>
                  <a:lnTo>
                    <a:pt x="18" y="30"/>
                  </a:lnTo>
                  <a:lnTo>
                    <a:pt x="30" y="18"/>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4117" name="Freeform 21"/>
            <p:cNvSpPr>
              <a:spLocks noEditPoints="1"/>
            </p:cNvSpPr>
            <p:nvPr userDrawn="1"/>
          </p:nvSpPr>
          <p:spPr bwMode="ltGray">
            <a:xfrm>
              <a:off x="5470" y="1433"/>
              <a:ext cx="90" cy="108"/>
            </a:xfrm>
            <a:custGeom>
              <a:avLst/>
              <a:gdLst/>
              <a:ahLst/>
              <a:cxnLst>
                <a:cxn ang="0">
                  <a:pos x="6" y="90"/>
                </a:cxn>
                <a:cxn ang="0">
                  <a:pos x="18" y="102"/>
                </a:cxn>
                <a:cxn ang="0">
                  <a:pos x="30" y="108"/>
                </a:cxn>
                <a:cxn ang="0">
                  <a:pos x="60" y="108"/>
                </a:cxn>
                <a:cxn ang="0">
                  <a:pos x="84" y="96"/>
                </a:cxn>
                <a:cxn ang="0">
                  <a:pos x="90" y="84"/>
                </a:cxn>
                <a:cxn ang="0">
                  <a:pos x="90" y="66"/>
                </a:cxn>
                <a:cxn ang="0">
                  <a:pos x="84" y="36"/>
                </a:cxn>
                <a:cxn ang="0">
                  <a:pos x="72" y="18"/>
                </a:cxn>
                <a:cxn ang="0">
                  <a:pos x="60" y="6"/>
                </a:cxn>
                <a:cxn ang="0">
                  <a:pos x="54" y="0"/>
                </a:cxn>
                <a:cxn ang="0">
                  <a:pos x="54" y="0"/>
                </a:cxn>
                <a:cxn ang="0">
                  <a:pos x="48" y="0"/>
                </a:cxn>
                <a:cxn ang="0">
                  <a:pos x="24" y="24"/>
                </a:cxn>
                <a:cxn ang="0">
                  <a:pos x="12" y="48"/>
                </a:cxn>
                <a:cxn ang="0">
                  <a:pos x="0" y="66"/>
                </a:cxn>
                <a:cxn ang="0">
                  <a:pos x="6" y="90"/>
                </a:cxn>
                <a:cxn ang="0">
                  <a:pos x="6" y="90"/>
                </a:cxn>
                <a:cxn ang="0">
                  <a:pos x="18" y="66"/>
                </a:cxn>
                <a:cxn ang="0">
                  <a:pos x="24" y="48"/>
                </a:cxn>
                <a:cxn ang="0">
                  <a:pos x="36" y="30"/>
                </a:cxn>
                <a:cxn ang="0">
                  <a:pos x="42" y="18"/>
                </a:cxn>
                <a:cxn ang="0">
                  <a:pos x="48" y="12"/>
                </a:cxn>
                <a:cxn ang="0">
                  <a:pos x="78" y="42"/>
                </a:cxn>
                <a:cxn ang="0">
                  <a:pos x="84" y="66"/>
                </a:cxn>
                <a:cxn ang="0">
                  <a:pos x="66" y="90"/>
                </a:cxn>
                <a:cxn ang="0">
                  <a:pos x="54" y="96"/>
                </a:cxn>
                <a:cxn ang="0">
                  <a:pos x="42" y="96"/>
                </a:cxn>
                <a:cxn ang="0">
                  <a:pos x="30" y="96"/>
                </a:cxn>
                <a:cxn ang="0">
                  <a:pos x="24" y="84"/>
                </a:cxn>
                <a:cxn ang="0">
                  <a:pos x="18" y="78"/>
                </a:cxn>
                <a:cxn ang="0">
                  <a:pos x="18" y="66"/>
                </a:cxn>
                <a:cxn ang="0">
                  <a:pos x="18" y="66"/>
                </a:cxn>
              </a:cxnLst>
              <a:rect l="0" t="0" r="r" b="b"/>
              <a:pathLst>
                <a:path w="90" h="108">
                  <a:moveTo>
                    <a:pt x="6" y="90"/>
                  </a:moveTo>
                  <a:lnTo>
                    <a:pt x="18" y="102"/>
                  </a:lnTo>
                  <a:lnTo>
                    <a:pt x="30" y="108"/>
                  </a:lnTo>
                  <a:lnTo>
                    <a:pt x="60" y="108"/>
                  </a:lnTo>
                  <a:lnTo>
                    <a:pt x="84" y="96"/>
                  </a:lnTo>
                  <a:lnTo>
                    <a:pt x="90" y="84"/>
                  </a:lnTo>
                  <a:lnTo>
                    <a:pt x="90" y="66"/>
                  </a:lnTo>
                  <a:lnTo>
                    <a:pt x="84" y="36"/>
                  </a:lnTo>
                  <a:lnTo>
                    <a:pt x="72" y="18"/>
                  </a:lnTo>
                  <a:lnTo>
                    <a:pt x="60" y="6"/>
                  </a:lnTo>
                  <a:lnTo>
                    <a:pt x="54" y="0"/>
                  </a:lnTo>
                  <a:lnTo>
                    <a:pt x="48" y="0"/>
                  </a:lnTo>
                  <a:lnTo>
                    <a:pt x="24" y="24"/>
                  </a:lnTo>
                  <a:lnTo>
                    <a:pt x="12" y="48"/>
                  </a:lnTo>
                  <a:lnTo>
                    <a:pt x="0" y="66"/>
                  </a:lnTo>
                  <a:lnTo>
                    <a:pt x="6" y="90"/>
                  </a:lnTo>
                  <a:close/>
                  <a:moveTo>
                    <a:pt x="18" y="66"/>
                  </a:moveTo>
                  <a:lnTo>
                    <a:pt x="24" y="48"/>
                  </a:lnTo>
                  <a:lnTo>
                    <a:pt x="36" y="30"/>
                  </a:lnTo>
                  <a:lnTo>
                    <a:pt x="42" y="18"/>
                  </a:lnTo>
                  <a:lnTo>
                    <a:pt x="48" y="12"/>
                  </a:lnTo>
                  <a:lnTo>
                    <a:pt x="78" y="42"/>
                  </a:lnTo>
                  <a:lnTo>
                    <a:pt x="84" y="66"/>
                  </a:lnTo>
                  <a:lnTo>
                    <a:pt x="66" y="90"/>
                  </a:lnTo>
                  <a:lnTo>
                    <a:pt x="54" y="96"/>
                  </a:lnTo>
                  <a:lnTo>
                    <a:pt x="42" y="96"/>
                  </a:lnTo>
                  <a:lnTo>
                    <a:pt x="30" y="96"/>
                  </a:lnTo>
                  <a:lnTo>
                    <a:pt x="24" y="84"/>
                  </a:lnTo>
                  <a:lnTo>
                    <a:pt x="18" y="78"/>
                  </a:lnTo>
                  <a:lnTo>
                    <a:pt x="18"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4118" name="Freeform 22"/>
            <p:cNvSpPr>
              <a:spLocks noEditPoints="1"/>
            </p:cNvSpPr>
            <p:nvPr userDrawn="1"/>
          </p:nvSpPr>
          <p:spPr bwMode="ltGray">
            <a:xfrm>
              <a:off x="5428" y="3525"/>
              <a:ext cx="66" cy="96"/>
            </a:xfrm>
            <a:custGeom>
              <a:avLst/>
              <a:gdLst/>
              <a:ahLst/>
              <a:cxnLst>
                <a:cxn ang="0">
                  <a:pos x="30" y="96"/>
                </a:cxn>
                <a:cxn ang="0">
                  <a:pos x="54" y="72"/>
                </a:cxn>
                <a:cxn ang="0">
                  <a:pos x="66" y="48"/>
                </a:cxn>
                <a:cxn ang="0">
                  <a:pos x="66" y="24"/>
                </a:cxn>
                <a:cxn ang="0">
                  <a:pos x="54" y="6"/>
                </a:cxn>
                <a:cxn ang="0">
                  <a:pos x="30" y="0"/>
                </a:cxn>
                <a:cxn ang="0">
                  <a:pos x="18" y="0"/>
                </a:cxn>
                <a:cxn ang="0">
                  <a:pos x="6" y="12"/>
                </a:cxn>
                <a:cxn ang="0">
                  <a:pos x="0" y="36"/>
                </a:cxn>
                <a:cxn ang="0">
                  <a:pos x="6" y="60"/>
                </a:cxn>
                <a:cxn ang="0">
                  <a:pos x="18" y="84"/>
                </a:cxn>
                <a:cxn ang="0">
                  <a:pos x="30" y="96"/>
                </a:cxn>
                <a:cxn ang="0">
                  <a:pos x="30" y="96"/>
                </a:cxn>
                <a:cxn ang="0">
                  <a:pos x="30" y="12"/>
                </a:cxn>
                <a:cxn ang="0">
                  <a:pos x="48" y="18"/>
                </a:cxn>
                <a:cxn ang="0">
                  <a:pos x="54" y="24"/>
                </a:cxn>
                <a:cxn ang="0">
                  <a:pos x="54" y="36"/>
                </a:cxn>
                <a:cxn ang="0">
                  <a:pos x="48" y="48"/>
                </a:cxn>
                <a:cxn ang="0">
                  <a:pos x="36" y="66"/>
                </a:cxn>
                <a:cxn ang="0">
                  <a:pos x="30" y="78"/>
                </a:cxn>
                <a:cxn ang="0">
                  <a:pos x="18" y="66"/>
                </a:cxn>
                <a:cxn ang="0">
                  <a:pos x="12" y="48"/>
                </a:cxn>
                <a:cxn ang="0">
                  <a:pos x="6" y="30"/>
                </a:cxn>
                <a:cxn ang="0">
                  <a:pos x="18" y="12"/>
                </a:cxn>
                <a:cxn ang="0">
                  <a:pos x="30" y="12"/>
                </a:cxn>
                <a:cxn ang="0">
                  <a:pos x="30" y="12"/>
                </a:cxn>
              </a:cxnLst>
              <a:rect l="0" t="0" r="r" b="b"/>
              <a:pathLst>
                <a:path w="66" h="96">
                  <a:moveTo>
                    <a:pt x="30" y="96"/>
                  </a:moveTo>
                  <a:lnTo>
                    <a:pt x="54" y="72"/>
                  </a:lnTo>
                  <a:lnTo>
                    <a:pt x="66" y="48"/>
                  </a:lnTo>
                  <a:lnTo>
                    <a:pt x="66" y="24"/>
                  </a:lnTo>
                  <a:lnTo>
                    <a:pt x="54" y="6"/>
                  </a:lnTo>
                  <a:lnTo>
                    <a:pt x="30" y="0"/>
                  </a:lnTo>
                  <a:lnTo>
                    <a:pt x="18" y="0"/>
                  </a:lnTo>
                  <a:lnTo>
                    <a:pt x="6" y="12"/>
                  </a:lnTo>
                  <a:lnTo>
                    <a:pt x="0" y="36"/>
                  </a:lnTo>
                  <a:lnTo>
                    <a:pt x="6" y="60"/>
                  </a:lnTo>
                  <a:lnTo>
                    <a:pt x="18" y="84"/>
                  </a:lnTo>
                  <a:lnTo>
                    <a:pt x="30" y="96"/>
                  </a:lnTo>
                  <a:close/>
                  <a:moveTo>
                    <a:pt x="30" y="12"/>
                  </a:moveTo>
                  <a:lnTo>
                    <a:pt x="48" y="18"/>
                  </a:lnTo>
                  <a:lnTo>
                    <a:pt x="54" y="24"/>
                  </a:lnTo>
                  <a:lnTo>
                    <a:pt x="54" y="36"/>
                  </a:lnTo>
                  <a:lnTo>
                    <a:pt x="48" y="48"/>
                  </a:lnTo>
                  <a:lnTo>
                    <a:pt x="36" y="66"/>
                  </a:lnTo>
                  <a:lnTo>
                    <a:pt x="30" y="78"/>
                  </a:lnTo>
                  <a:lnTo>
                    <a:pt x="18" y="66"/>
                  </a:lnTo>
                  <a:lnTo>
                    <a:pt x="12" y="48"/>
                  </a:lnTo>
                  <a:lnTo>
                    <a:pt x="6" y="30"/>
                  </a:lnTo>
                  <a:lnTo>
                    <a:pt x="18" y="12"/>
                  </a:lnTo>
                  <a:lnTo>
                    <a:pt x="30"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4119" name="Freeform 23"/>
            <p:cNvSpPr>
              <a:spLocks/>
            </p:cNvSpPr>
            <p:nvPr userDrawn="1"/>
          </p:nvSpPr>
          <p:spPr bwMode="ltGray">
            <a:xfrm>
              <a:off x="3017" y="1127"/>
              <a:ext cx="2603" cy="444"/>
            </a:xfrm>
            <a:custGeom>
              <a:avLst/>
              <a:gdLst/>
              <a:ahLst/>
              <a:cxnLst>
                <a:cxn ang="0">
                  <a:pos x="2577" y="0"/>
                </a:cxn>
                <a:cxn ang="0">
                  <a:pos x="2594" y="72"/>
                </a:cxn>
                <a:cxn ang="0">
                  <a:pos x="6" y="444"/>
                </a:cxn>
                <a:cxn ang="0">
                  <a:pos x="0" y="396"/>
                </a:cxn>
                <a:cxn ang="0">
                  <a:pos x="1225" y="96"/>
                </a:cxn>
                <a:cxn ang="0">
                  <a:pos x="1351" y="78"/>
                </a:cxn>
                <a:cxn ang="0">
                  <a:pos x="2577" y="0"/>
                </a:cxn>
                <a:cxn ang="0">
                  <a:pos x="2577" y="0"/>
                </a:cxn>
              </a:cxnLst>
              <a:rect l="0" t="0" r="r" b="b"/>
              <a:pathLst>
                <a:path w="2594" h="444">
                  <a:moveTo>
                    <a:pt x="2577" y="0"/>
                  </a:moveTo>
                  <a:lnTo>
                    <a:pt x="2594" y="72"/>
                  </a:lnTo>
                  <a:lnTo>
                    <a:pt x="6" y="444"/>
                  </a:lnTo>
                  <a:lnTo>
                    <a:pt x="0" y="396"/>
                  </a:lnTo>
                  <a:lnTo>
                    <a:pt x="1225" y="96"/>
                  </a:lnTo>
                  <a:lnTo>
                    <a:pt x="1351" y="78"/>
                  </a:lnTo>
                  <a:lnTo>
                    <a:pt x="2577"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a:latin typeface="Tahoma" pitchFamily="-107" charset="-52"/>
                <a:ea typeface="+mn-ea"/>
              </a:endParaRPr>
            </a:p>
          </p:txBody>
        </p:sp>
        <p:sp>
          <p:nvSpPr>
            <p:cNvPr id="4120" name="Freeform 24"/>
            <p:cNvSpPr>
              <a:spLocks noEditPoints="1"/>
            </p:cNvSpPr>
            <p:nvPr userDrawn="1"/>
          </p:nvSpPr>
          <p:spPr bwMode="ltGray">
            <a:xfrm>
              <a:off x="2934" y="3773"/>
              <a:ext cx="84" cy="95"/>
            </a:xfrm>
            <a:custGeom>
              <a:avLst/>
              <a:gdLst/>
              <a:ahLst/>
              <a:cxnLst>
                <a:cxn ang="0">
                  <a:pos x="36" y="95"/>
                </a:cxn>
                <a:cxn ang="0">
                  <a:pos x="60" y="77"/>
                </a:cxn>
                <a:cxn ang="0">
                  <a:pos x="78" y="53"/>
                </a:cxn>
                <a:cxn ang="0">
                  <a:pos x="84" y="42"/>
                </a:cxn>
                <a:cxn ang="0">
                  <a:pos x="84" y="30"/>
                </a:cxn>
                <a:cxn ang="0">
                  <a:pos x="72" y="6"/>
                </a:cxn>
                <a:cxn ang="0">
                  <a:pos x="42" y="0"/>
                </a:cxn>
                <a:cxn ang="0">
                  <a:pos x="30" y="0"/>
                </a:cxn>
                <a:cxn ang="0">
                  <a:pos x="12" y="12"/>
                </a:cxn>
                <a:cxn ang="0">
                  <a:pos x="0" y="24"/>
                </a:cxn>
                <a:cxn ang="0">
                  <a:pos x="0" y="36"/>
                </a:cxn>
                <a:cxn ang="0">
                  <a:pos x="6" y="59"/>
                </a:cxn>
                <a:cxn ang="0">
                  <a:pos x="24" y="83"/>
                </a:cxn>
                <a:cxn ang="0">
                  <a:pos x="36" y="95"/>
                </a:cxn>
                <a:cxn ang="0">
                  <a:pos x="36" y="95"/>
                </a:cxn>
                <a:cxn ang="0">
                  <a:pos x="48" y="12"/>
                </a:cxn>
                <a:cxn ang="0">
                  <a:pos x="66" y="18"/>
                </a:cxn>
                <a:cxn ang="0">
                  <a:pos x="72" y="30"/>
                </a:cxn>
                <a:cxn ang="0">
                  <a:pos x="72" y="42"/>
                </a:cxn>
                <a:cxn ang="0">
                  <a:pos x="66" y="53"/>
                </a:cxn>
                <a:cxn ang="0">
                  <a:pos x="48" y="71"/>
                </a:cxn>
                <a:cxn ang="0">
                  <a:pos x="42" y="77"/>
                </a:cxn>
                <a:cxn ang="0">
                  <a:pos x="36" y="77"/>
                </a:cxn>
                <a:cxn ang="0">
                  <a:pos x="24" y="65"/>
                </a:cxn>
                <a:cxn ang="0">
                  <a:pos x="18" y="48"/>
                </a:cxn>
                <a:cxn ang="0">
                  <a:pos x="18" y="30"/>
                </a:cxn>
                <a:cxn ang="0">
                  <a:pos x="30" y="12"/>
                </a:cxn>
                <a:cxn ang="0">
                  <a:pos x="48" y="12"/>
                </a:cxn>
                <a:cxn ang="0">
                  <a:pos x="48" y="12"/>
                </a:cxn>
              </a:cxnLst>
              <a:rect l="0" t="0" r="r" b="b"/>
              <a:pathLst>
                <a:path w="84" h="95">
                  <a:moveTo>
                    <a:pt x="36" y="95"/>
                  </a:moveTo>
                  <a:lnTo>
                    <a:pt x="60" y="77"/>
                  </a:lnTo>
                  <a:lnTo>
                    <a:pt x="78" y="53"/>
                  </a:lnTo>
                  <a:lnTo>
                    <a:pt x="84" y="42"/>
                  </a:lnTo>
                  <a:lnTo>
                    <a:pt x="84" y="30"/>
                  </a:lnTo>
                  <a:lnTo>
                    <a:pt x="72" y="6"/>
                  </a:lnTo>
                  <a:lnTo>
                    <a:pt x="42" y="0"/>
                  </a:lnTo>
                  <a:lnTo>
                    <a:pt x="30" y="0"/>
                  </a:lnTo>
                  <a:lnTo>
                    <a:pt x="12" y="12"/>
                  </a:lnTo>
                  <a:lnTo>
                    <a:pt x="0" y="24"/>
                  </a:lnTo>
                  <a:lnTo>
                    <a:pt x="0" y="36"/>
                  </a:lnTo>
                  <a:lnTo>
                    <a:pt x="6" y="59"/>
                  </a:lnTo>
                  <a:lnTo>
                    <a:pt x="24" y="83"/>
                  </a:lnTo>
                  <a:lnTo>
                    <a:pt x="36" y="95"/>
                  </a:lnTo>
                  <a:close/>
                  <a:moveTo>
                    <a:pt x="48" y="12"/>
                  </a:moveTo>
                  <a:lnTo>
                    <a:pt x="66" y="18"/>
                  </a:lnTo>
                  <a:lnTo>
                    <a:pt x="72" y="30"/>
                  </a:lnTo>
                  <a:lnTo>
                    <a:pt x="72" y="42"/>
                  </a:lnTo>
                  <a:lnTo>
                    <a:pt x="66" y="53"/>
                  </a:lnTo>
                  <a:lnTo>
                    <a:pt x="48" y="71"/>
                  </a:lnTo>
                  <a:lnTo>
                    <a:pt x="42" y="77"/>
                  </a:lnTo>
                  <a:lnTo>
                    <a:pt x="36" y="77"/>
                  </a:lnTo>
                  <a:lnTo>
                    <a:pt x="24" y="65"/>
                  </a:lnTo>
                  <a:lnTo>
                    <a:pt x="18" y="48"/>
                  </a:lnTo>
                  <a:lnTo>
                    <a:pt x="18" y="30"/>
                  </a:lnTo>
                  <a:lnTo>
                    <a:pt x="30"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4121" name="Freeform 25"/>
            <p:cNvSpPr>
              <a:spLocks noEditPoints="1"/>
            </p:cNvSpPr>
            <p:nvPr userDrawn="1"/>
          </p:nvSpPr>
          <p:spPr bwMode="ltGray">
            <a:xfrm>
              <a:off x="3779" y="3872"/>
              <a:ext cx="90" cy="108"/>
            </a:xfrm>
            <a:custGeom>
              <a:avLst/>
              <a:gdLst/>
              <a:ahLst/>
              <a:cxnLst>
                <a:cxn ang="0">
                  <a:pos x="12" y="96"/>
                </a:cxn>
                <a:cxn ang="0">
                  <a:pos x="24" y="108"/>
                </a:cxn>
                <a:cxn ang="0">
                  <a:pos x="42" y="108"/>
                </a:cxn>
                <a:cxn ang="0">
                  <a:pos x="66" y="102"/>
                </a:cxn>
                <a:cxn ang="0">
                  <a:pos x="84" y="78"/>
                </a:cxn>
                <a:cxn ang="0">
                  <a:pos x="90" y="66"/>
                </a:cxn>
                <a:cxn ang="0">
                  <a:pos x="84" y="48"/>
                </a:cxn>
                <a:cxn ang="0">
                  <a:pos x="66" y="24"/>
                </a:cxn>
                <a:cxn ang="0">
                  <a:pos x="48" y="12"/>
                </a:cxn>
                <a:cxn ang="0">
                  <a:pos x="36" y="0"/>
                </a:cxn>
                <a:cxn ang="0">
                  <a:pos x="30" y="0"/>
                </a:cxn>
                <a:cxn ang="0">
                  <a:pos x="30" y="0"/>
                </a:cxn>
                <a:cxn ang="0">
                  <a:pos x="24" y="0"/>
                </a:cxn>
                <a:cxn ang="0">
                  <a:pos x="12" y="30"/>
                </a:cxn>
                <a:cxn ang="0">
                  <a:pos x="0" y="54"/>
                </a:cxn>
                <a:cxn ang="0">
                  <a:pos x="0" y="78"/>
                </a:cxn>
                <a:cxn ang="0">
                  <a:pos x="12" y="96"/>
                </a:cxn>
                <a:cxn ang="0">
                  <a:pos x="12" y="96"/>
                </a:cxn>
                <a:cxn ang="0">
                  <a:pos x="12" y="72"/>
                </a:cxn>
                <a:cxn ang="0">
                  <a:pos x="18" y="54"/>
                </a:cxn>
                <a:cxn ang="0">
                  <a:pos x="24" y="36"/>
                </a:cxn>
                <a:cxn ang="0">
                  <a:pos x="30" y="18"/>
                </a:cxn>
                <a:cxn ang="0">
                  <a:pos x="30" y="12"/>
                </a:cxn>
                <a:cxn ang="0">
                  <a:pos x="48" y="24"/>
                </a:cxn>
                <a:cxn ang="0">
                  <a:pos x="66" y="36"/>
                </a:cxn>
                <a:cxn ang="0">
                  <a:pos x="78" y="54"/>
                </a:cxn>
                <a:cxn ang="0">
                  <a:pos x="78" y="72"/>
                </a:cxn>
                <a:cxn ang="0">
                  <a:pos x="72" y="84"/>
                </a:cxn>
                <a:cxn ang="0">
                  <a:pos x="48" y="96"/>
                </a:cxn>
                <a:cxn ang="0">
                  <a:pos x="36" y="96"/>
                </a:cxn>
                <a:cxn ang="0">
                  <a:pos x="24" y="90"/>
                </a:cxn>
                <a:cxn ang="0">
                  <a:pos x="18" y="84"/>
                </a:cxn>
                <a:cxn ang="0">
                  <a:pos x="12" y="72"/>
                </a:cxn>
                <a:cxn ang="0">
                  <a:pos x="12" y="72"/>
                </a:cxn>
              </a:cxnLst>
              <a:rect l="0" t="0" r="r" b="b"/>
              <a:pathLst>
                <a:path w="90" h="108">
                  <a:moveTo>
                    <a:pt x="12" y="96"/>
                  </a:moveTo>
                  <a:lnTo>
                    <a:pt x="24" y="108"/>
                  </a:lnTo>
                  <a:lnTo>
                    <a:pt x="42" y="108"/>
                  </a:lnTo>
                  <a:lnTo>
                    <a:pt x="66" y="102"/>
                  </a:lnTo>
                  <a:lnTo>
                    <a:pt x="84" y="78"/>
                  </a:lnTo>
                  <a:lnTo>
                    <a:pt x="90" y="66"/>
                  </a:lnTo>
                  <a:lnTo>
                    <a:pt x="84" y="48"/>
                  </a:lnTo>
                  <a:lnTo>
                    <a:pt x="66" y="24"/>
                  </a:lnTo>
                  <a:lnTo>
                    <a:pt x="48" y="12"/>
                  </a:lnTo>
                  <a:lnTo>
                    <a:pt x="36" y="0"/>
                  </a:lnTo>
                  <a:lnTo>
                    <a:pt x="30" y="0"/>
                  </a:lnTo>
                  <a:lnTo>
                    <a:pt x="24" y="0"/>
                  </a:lnTo>
                  <a:lnTo>
                    <a:pt x="12" y="30"/>
                  </a:lnTo>
                  <a:lnTo>
                    <a:pt x="0" y="54"/>
                  </a:lnTo>
                  <a:lnTo>
                    <a:pt x="0" y="78"/>
                  </a:lnTo>
                  <a:lnTo>
                    <a:pt x="12" y="96"/>
                  </a:lnTo>
                  <a:close/>
                  <a:moveTo>
                    <a:pt x="12" y="72"/>
                  </a:moveTo>
                  <a:lnTo>
                    <a:pt x="18" y="54"/>
                  </a:lnTo>
                  <a:lnTo>
                    <a:pt x="24" y="36"/>
                  </a:lnTo>
                  <a:lnTo>
                    <a:pt x="30" y="18"/>
                  </a:lnTo>
                  <a:lnTo>
                    <a:pt x="30" y="12"/>
                  </a:lnTo>
                  <a:lnTo>
                    <a:pt x="48" y="24"/>
                  </a:lnTo>
                  <a:lnTo>
                    <a:pt x="66" y="36"/>
                  </a:lnTo>
                  <a:lnTo>
                    <a:pt x="78" y="54"/>
                  </a:lnTo>
                  <a:lnTo>
                    <a:pt x="78" y="72"/>
                  </a:lnTo>
                  <a:lnTo>
                    <a:pt x="72" y="84"/>
                  </a:lnTo>
                  <a:lnTo>
                    <a:pt x="48" y="96"/>
                  </a:lnTo>
                  <a:lnTo>
                    <a:pt x="36" y="96"/>
                  </a:lnTo>
                  <a:lnTo>
                    <a:pt x="24" y="90"/>
                  </a:lnTo>
                  <a:lnTo>
                    <a:pt x="18" y="84"/>
                  </a:lnTo>
                  <a:lnTo>
                    <a:pt x="12" y="7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4122" name="Freeform 26"/>
            <p:cNvSpPr>
              <a:spLocks noEditPoints="1"/>
            </p:cNvSpPr>
            <p:nvPr userDrawn="1"/>
          </p:nvSpPr>
          <p:spPr bwMode="ltGray">
            <a:xfrm>
              <a:off x="2400" y="3872"/>
              <a:ext cx="72" cy="90"/>
            </a:xfrm>
            <a:custGeom>
              <a:avLst/>
              <a:gdLst/>
              <a:ahLst/>
              <a:cxnLst>
                <a:cxn ang="0">
                  <a:pos x="71" y="90"/>
                </a:cxn>
                <a:cxn ang="0">
                  <a:pos x="71" y="60"/>
                </a:cxn>
                <a:cxn ang="0">
                  <a:pos x="71" y="36"/>
                </a:cxn>
                <a:cxn ang="0">
                  <a:pos x="60" y="12"/>
                </a:cxn>
                <a:cxn ang="0">
                  <a:pos x="36" y="0"/>
                </a:cxn>
                <a:cxn ang="0">
                  <a:pos x="12" y="12"/>
                </a:cxn>
                <a:cxn ang="0">
                  <a:pos x="0" y="36"/>
                </a:cxn>
                <a:cxn ang="0">
                  <a:pos x="6" y="60"/>
                </a:cxn>
                <a:cxn ang="0">
                  <a:pos x="30" y="78"/>
                </a:cxn>
                <a:cxn ang="0">
                  <a:pos x="54" y="90"/>
                </a:cxn>
                <a:cxn ang="0">
                  <a:pos x="71" y="90"/>
                </a:cxn>
                <a:cxn ang="0">
                  <a:pos x="71" y="90"/>
                </a:cxn>
                <a:cxn ang="0">
                  <a:pos x="24" y="18"/>
                </a:cxn>
                <a:cxn ang="0">
                  <a:pos x="42" y="18"/>
                </a:cxn>
                <a:cxn ang="0">
                  <a:pos x="54" y="18"/>
                </a:cxn>
                <a:cxn ang="0">
                  <a:pos x="60" y="42"/>
                </a:cxn>
                <a:cxn ang="0">
                  <a:pos x="60" y="66"/>
                </a:cxn>
                <a:cxn ang="0">
                  <a:pos x="60" y="72"/>
                </a:cxn>
                <a:cxn ang="0">
                  <a:pos x="60" y="78"/>
                </a:cxn>
                <a:cxn ang="0">
                  <a:pos x="42" y="72"/>
                </a:cxn>
                <a:cxn ang="0">
                  <a:pos x="24" y="66"/>
                </a:cxn>
                <a:cxn ang="0">
                  <a:pos x="12" y="48"/>
                </a:cxn>
                <a:cxn ang="0">
                  <a:pos x="12" y="30"/>
                </a:cxn>
                <a:cxn ang="0">
                  <a:pos x="24" y="18"/>
                </a:cxn>
                <a:cxn ang="0">
                  <a:pos x="24" y="18"/>
                </a:cxn>
              </a:cxnLst>
              <a:rect l="0" t="0" r="r" b="b"/>
              <a:pathLst>
                <a:path w="71" h="90">
                  <a:moveTo>
                    <a:pt x="71" y="90"/>
                  </a:moveTo>
                  <a:lnTo>
                    <a:pt x="71" y="60"/>
                  </a:lnTo>
                  <a:lnTo>
                    <a:pt x="71" y="36"/>
                  </a:lnTo>
                  <a:lnTo>
                    <a:pt x="60" y="12"/>
                  </a:lnTo>
                  <a:lnTo>
                    <a:pt x="36" y="0"/>
                  </a:lnTo>
                  <a:lnTo>
                    <a:pt x="12" y="12"/>
                  </a:lnTo>
                  <a:lnTo>
                    <a:pt x="0" y="36"/>
                  </a:lnTo>
                  <a:lnTo>
                    <a:pt x="6" y="60"/>
                  </a:lnTo>
                  <a:lnTo>
                    <a:pt x="30" y="78"/>
                  </a:lnTo>
                  <a:lnTo>
                    <a:pt x="54" y="90"/>
                  </a:lnTo>
                  <a:lnTo>
                    <a:pt x="71" y="90"/>
                  </a:lnTo>
                  <a:close/>
                  <a:moveTo>
                    <a:pt x="24" y="18"/>
                  </a:moveTo>
                  <a:lnTo>
                    <a:pt x="42" y="18"/>
                  </a:lnTo>
                  <a:lnTo>
                    <a:pt x="54" y="18"/>
                  </a:lnTo>
                  <a:lnTo>
                    <a:pt x="60" y="42"/>
                  </a:lnTo>
                  <a:lnTo>
                    <a:pt x="60" y="66"/>
                  </a:lnTo>
                  <a:lnTo>
                    <a:pt x="60" y="72"/>
                  </a:lnTo>
                  <a:lnTo>
                    <a:pt x="60" y="78"/>
                  </a:lnTo>
                  <a:lnTo>
                    <a:pt x="42" y="72"/>
                  </a:lnTo>
                  <a:lnTo>
                    <a:pt x="24" y="66"/>
                  </a:lnTo>
                  <a:lnTo>
                    <a:pt x="12" y="48"/>
                  </a:lnTo>
                  <a:lnTo>
                    <a:pt x="12" y="30"/>
                  </a:lnTo>
                  <a:lnTo>
                    <a:pt x="24"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4123" name="Oval 27"/>
            <p:cNvSpPr>
              <a:spLocks noChangeArrowheads="1"/>
            </p:cNvSpPr>
            <p:nvPr userDrawn="1"/>
          </p:nvSpPr>
          <p:spPr bwMode="ltGray">
            <a:xfrm>
              <a:off x="2444" y="3838"/>
              <a:ext cx="1380" cy="389"/>
            </a:xfrm>
            <a:prstGeom prst="ellipse">
              <a:avLst/>
            </a:prstGeom>
            <a:gradFill rotWithShape="0">
              <a:gsLst>
                <a:gs pos="0">
                  <a:schemeClr val="bg2">
                    <a:gamma/>
                    <a:tint val="81961"/>
                    <a:invGamma/>
                  </a:schemeClr>
                </a:gs>
                <a:gs pos="100000">
                  <a:schemeClr val="bg2"/>
                </a:gs>
              </a:gsLst>
              <a:lin ang="270000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4124" name="Oval 28"/>
            <p:cNvSpPr>
              <a:spLocks noChangeArrowheads="1"/>
            </p:cNvSpPr>
            <p:nvPr userDrawn="1"/>
          </p:nvSpPr>
          <p:spPr bwMode="ltGray">
            <a:xfrm>
              <a:off x="2394" y="3834"/>
              <a:ext cx="1502" cy="288"/>
            </a:xfrm>
            <a:prstGeom prst="ellipse">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4125" name="Oval 29"/>
            <p:cNvSpPr>
              <a:spLocks noChangeArrowheads="1"/>
            </p:cNvSpPr>
            <p:nvPr userDrawn="1"/>
          </p:nvSpPr>
          <p:spPr bwMode="ltGray">
            <a:xfrm>
              <a:off x="2441" y="3860"/>
              <a:ext cx="1425" cy="220"/>
            </a:xfrm>
            <a:prstGeom prst="ellipse">
              <a:avLst/>
            </a:prstGeom>
            <a:gradFill rotWithShape="0">
              <a:gsLst>
                <a:gs pos="0">
                  <a:schemeClr val="bg2"/>
                </a:gs>
                <a:gs pos="100000">
                  <a:schemeClr val="bg2">
                    <a:gamma/>
                    <a:tint val="81961"/>
                    <a:invGamma/>
                  </a:schemeClr>
                </a:gs>
              </a:gsLst>
              <a:lin ang="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4126" name="Freeform 30"/>
            <p:cNvSpPr>
              <a:spLocks noEditPoints="1"/>
            </p:cNvSpPr>
            <p:nvPr userDrawn="1"/>
          </p:nvSpPr>
          <p:spPr bwMode="ltGray">
            <a:xfrm>
              <a:off x="3743" y="3788"/>
              <a:ext cx="90" cy="96"/>
            </a:xfrm>
            <a:custGeom>
              <a:avLst/>
              <a:gdLst/>
              <a:ahLst/>
              <a:cxnLst>
                <a:cxn ang="0">
                  <a:pos x="66" y="96"/>
                </a:cxn>
                <a:cxn ang="0">
                  <a:pos x="78" y="66"/>
                </a:cxn>
                <a:cxn ang="0">
                  <a:pos x="90" y="42"/>
                </a:cxn>
                <a:cxn ang="0">
                  <a:pos x="78" y="18"/>
                </a:cxn>
                <a:cxn ang="0">
                  <a:pos x="60" y="0"/>
                </a:cxn>
                <a:cxn ang="0">
                  <a:pos x="30" y="6"/>
                </a:cxn>
                <a:cxn ang="0">
                  <a:pos x="18" y="18"/>
                </a:cxn>
                <a:cxn ang="0">
                  <a:pos x="6" y="30"/>
                </a:cxn>
                <a:cxn ang="0">
                  <a:pos x="0" y="42"/>
                </a:cxn>
                <a:cxn ang="0">
                  <a:pos x="6" y="60"/>
                </a:cxn>
                <a:cxn ang="0">
                  <a:pos x="24" y="78"/>
                </a:cxn>
                <a:cxn ang="0">
                  <a:pos x="48" y="90"/>
                </a:cxn>
                <a:cxn ang="0">
                  <a:pos x="66" y="96"/>
                </a:cxn>
                <a:cxn ang="0">
                  <a:pos x="66" y="96"/>
                </a:cxn>
                <a:cxn ang="0">
                  <a:pos x="42" y="18"/>
                </a:cxn>
                <a:cxn ang="0">
                  <a:pos x="60" y="18"/>
                </a:cxn>
                <a:cxn ang="0">
                  <a:pos x="72" y="24"/>
                </a:cxn>
                <a:cxn ang="0">
                  <a:pos x="72" y="36"/>
                </a:cxn>
                <a:cxn ang="0">
                  <a:pos x="72" y="48"/>
                </a:cxn>
                <a:cxn ang="0">
                  <a:pos x="66" y="72"/>
                </a:cxn>
                <a:cxn ang="0">
                  <a:pos x="60" y="78"/>
                </a:cxn>
                <a:cxn ang="0">
                  <a:pos x="60" y="84"/>
                </a:cxn>
                <a:cxn ang="0">
                  <a:pos x="42" y="72"/>
                </a:cxn>
                <a:cxn ang="0">
                  <a:pos x="30" y="66"/>
                </a:cxn>
                <a:cxn ang="0">
                  <a:pos x="18" y="42"/>
                </a:cxn>
                <a:cxn ang="0">
                  <a:pos x="24" y="30"/>
                </a:cxn>
                <a:cxn ang="0">
                  <a:pos x="42" y="18"/>
                </a:cxn>
                <a:cxn ang="0">
                  <a:pos x="42" y="18"/>
                </a:cxn>
              </a:cxnLst>
              <a:rect l="0" t="0" r="r" b="b"/>
              <a:pathLst>
                <a:path w="90" h="96">
                  <a:moveTo>
                    <a:pt x="66" y="96"/>
                  </a:moveTo>
                  <a:lnTo>
                    <a:pt x="78" y="66"/>
                  </a:lnTo>
                  <a:lnTo>
                    <a:pt x="90" y="42"/>
                  </a:lnTo>
                  <a:lnTo>
                    <a:pt x="78" y="18"/>
                  </a:lnTo>
                  <a:lnTo>
                    <a:pt x="60" y="0"/>
                  </a:lnTo>
                  <a:lnTo>
                    <a:pt x="30" y="6"/>
                  </a:lnTo>
                  <a:lnTo>
                    <a:pt x="18" y="18"/>
                  </a:lnTo>
                  <a:lnTo>
                    <a:pt x="6" y="30"/>
                  </a:lnTo>
                  <a:lnTo>
                    <a:pt x="0" y="42"/>
                  </a:lnTo>
                  <a:lnTo>
                    <a:pt x="6" y="60"/>
                  </a:lnTo>
                  <a:lnTo>
                    <a:pt x="24" y="78"/>
                  </a:lnTo>
                  <a:lnTo>
                    <a:pt x="48" y="90"/>
                  </a:lnTo>
                  <a:lnTo>
                    <a:pt x="66" y="96"/>
                  </a:lnTo>
                  <a:close/>
                  <a:moveTo>
                    <a:pt x="42" y="18"/>
                  </a:moveTo>
                  <a:lnTo>
                    <a:pt x="60" y="18"/>
                  </a:lnTo>
                  <a:lnTo>
                    <a:pt x="72" y="24"/>
                  </a:lnTo>
                  <a:lnTo>
                    <a:pt x="72" y="36"/>
                  </a:lnTo>
                  <a:lnTo>
                    <a:pt x="72" y="48"/>
                  </a:lnTo>
                  <a:lnTo>
                    <a:pt x="66" y="72"/>
                  </a:lnTo>
                  <a:lnTo>
                    <a:pt x="60" y="78"/>
                  </a:lnTo>
                  <a:lnTo>
                    <a:pt x="60" y="84"/>
                  </a:lnTo>
                  <a:lnTo>
                    <a:pt x="42" y="72"/>
                  </a:lnTo>
                  <a:lnTo>
                    <a:pt x="30" y="66"/>
                  </a:lnTo>
                  <a:lnTo>
                    <a:pt x="18" y="42"/>
                  </a:lnTo>
                  <a:lnTo>
                    <a:pt x="24" y="30"/>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4127" name="Freeform 31"/>
            <p:cNvSpPr>
              <a:spLocks noEditPoints="1"/>
            </p:cNvSpPr>
            <p:nvPr userDrawn="1"/>
          </p:nvSpPr>
          <p:spPr bwMode="ltGray">
            <a:xfrm>
              <a:off x="5422" y="3603"/>
              <a:ext cx="72" cy="108"/>
            </a:xfrm>
            <a:custGeom>
              <a:avLst/>
              <a:gdLst/>
              <a:ahLst/>
              <a:cxnLst>
                <a:cxn ang="0">
                  <a:pos x="0" y="90"/>
                </a:cxn>
                <a:cxn ang="0">
                  <a:pos x="12" y="102"/>
                </a:cxn>
                <a:cxn ang="0">
                  <a:pos x="24" y="108"/>
                </a:cxn>
                <a:cxn ang="0">
                  <a:pos x="48" y="108"/>
                </a:cxn>
                <a:cxn ang="0">
                  <a:pos x="66" y="96"/>
                </a:cxn>
                <a:cxn ang="0">
                  <a:pos x="72" y="66"/>
                </a:cxn>
                <a:cxn ang="0">
                  <a:pos x="66" y="42"/>
                </a:cxn>
                <a:cxn ang="0">
                  <a:pos x="60" y="18"/>
                </a:cxn>
                <a:cxn ang="0">
                  <a:pos x="48" y="6"/>
                </a:cxn>
                <a:cxn ang="0">
                  <a:pos x="42" y="0"/>
                </a:cxn>
                <a:cxn ang="0">
                  <a:pos x="42" y="0"/>
                </a:cxn>
                <a:cxn ang="0">
                  <a:pos x="36" y="0"/>
                </a:cxn>
                <a:cxn ang="0">
                  <a:pos x="18" y="24"/>
                </a:cxn>
                <a:cxn ang="0">
                  <a:pos x="6" y="48"/>
                </a:cxn>
                <a:cxn ang="0">
                  <a:pos x="0" y="66"/>
                </a:cxn>
                <a:cxn ang="0">
                  <a:pos x="0" y="90"/>
                </a:cxn>
                <a:cxn ang="0">
                  <a:pos x="0" y="90"/>
                </a:cxn>
                <a:cxn ang="0">
                  <a:pos x="12" y="66"/>
                </a:cxn>
                <a:cxn ang="0">
                  <a:pos x="18" y="48"/>
                </a:cxn>
                <a:cxn ang="0">
                  <a:pos x="24" y="36"/>
                </a:cxn>
                <a:cxn ang="0">
                  <a:pos x="30" y="24"/>
                </a:cxn>
                <a:cxn ang="0">
                  <a:pos x="36" y="18"/>
                </a:cxn>
                <a:cxn ang="0">
                  <a:pos x="54" y="30"/>
                </a:cxn>
                <a:cxn ang="0">
                  <a:pos x="60" y="48"/>
                </a:cxn>
                <a:cxn ang="0">
                  <a:pos x="66" y="72"/>
                </a:cxn>
                <a:cxn ang="0">
                  <a:pos x="66" y="84"/>
                </a:cxn>
                <a:cxn ang="0">
                  <a:pos x="54" y="96"/>
                </a:cxn>
                <a:cxn ang="0">
                  <a:pos x="30" y="102"/>
                </a:cxn>
                <a:cxn ang="0">
                  <a:pos x="24" y="96"/>
                </a:cxn>
                <a:cxn ang="0">
                  <a:pos x="12" y="90"/>
                </a:cxn>
                <a:cxn ang="0">
                  <a:pos x="12" y="78"/>
                </a:cxn>
                <a:cxn ang="0">
                  <a:pos x="12" y="66"/>
                </a:cxn>
                <a:cxn ang="0">
                  <a:pos x="12" y="66"/>
                </a:cxn>
              </a:cxnLst>
              <a:rect l="0" t="0" r="r" b="b"/>
              <a:pathLst>
                <a:path w="72" h="108">
                  <a:moveTo>
                    <a:pt x="0" y="90"/>
                  </a:moveTo>
                  <a:lnTo>
                    <a:pt x="12" y="102"/>
                  </a:lnTo>
                  <a:lnTo>
                    <a:pt x="24" y="108"/>
                  </a:lnTo>
                  <a:lnTo>
                    <a:pt x="48" y="108"/>
                  </a:lnTo>
                  <a:lnTo>
                    <a:pt x="66" y="96"/>
                  </a:lnTo>
                  <a:lnTo>
                    <a:pt x="72" y="66"/>
                  </a:lnTo>
                  <a:lnTo>
                    <a:pt x="66" y="42"/>
                  </a:lnTo>
                  <a:lnTo>
                    <a:pt x="60" y="18"/>
                  </a:lnTo>
                  <a:lnTo>
                    <a:pt x="48" y="6"/>
                  </a:lnTo>
                  <a:lnTo>
                    <a:pt x="42" y="0"/>
                  </a:lnTo>
                  <a:lnTo>
                    <a:pt x="36" y="0"/>
                  </a:lnTo>
                  <a:lnTo>
                    <a:pt x="18" y="24"/>
                  </a:lnTo>
                  <a:lnTo>
                    <a:pt x="6" y="48"/>
                  </a:lnTo>
                  <a:lnTo>
                    <a:pt x="0" y="66"/>
                  </a:lnTo>
                  <a:lnTo>
                    <a:pt x="0" y="90"/>
                  </a:lnTo>
                  <a:close/>
                  <a:moveTo>
                    <a:pt x="12" y="66"/>
                  </a:moveTo>
                  <a:lnTo>
                    <a:pt x="18" y="48"/>
                  </a:lnTo>
                  <a:lnTo>
                    <a:pt x="24" y="36"/>
                  </a:lnTo>
                  <a:lnTo>
                    <a:pt x="30" y="24"/>
                  </a:lnTo>
                  <a:lnTo>
                    <a:pt x="36" y="18"/>
                  </a:lnTo>
                  <a:lnTo>
                    <a:pt x="54" y="30"/>
                  </a:lnTo>
                  <a:lnTo>
                    <a:pt x="60" y="48"/>
                  </a:lnTo>
                  <a:lnTo>
                    <a:pt x="66" y="72"/>
                  </a:lnTo>
                  <a:lnTo>
                    <a:pt x="66" y="84"/>
                  </a:lnTo>
                  <a:lnTo>
                    <a:pt x="54" y="96"/>
                  </a:lnTo>
                  <a:lnTo>
                    <a:pt x="30" y="102"/>
                  </a:lnTo>
                  <a:lnTo>
                    <a:pt x="24" y="96"/>
                  </a:lnTo>
                  <a:lnTo>
                    <a:pt x="12" y="90"/>
                  </a:lnTo>
                  <a:lnTo>
                    <a:pt x="12" y="78"/>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4128" name="Rectangle 32"/>
            <p:cNvSpPr>
              <a:spLocks noChangeArrowheads="1"/>
            </p:cNvSpPr>
            <p:nvPr userDrawn="1"/>
          </p:nvSpPr>
          <p:spPr bwMode="ltGray">
            <a:xfrm>
              <a:off x="4238" y="1773"/>
              <a:ext cx="173" cy="2539"/>
            </a:xfrm>
            <a:prstGeom prst="rect">
              <a:avLst/>
            </a:prstGeom>
            <a:gradFill rotWithShape="0">
              <a:gsLst>
                <a:gs pos="0">
                  <a:schemeClr val="bg2">
                    <a:gamma/>
                    <a:tint val="81961"/>
                    <a:invGamma/>
                  </a:schemeClr>
                </a:gs>
                <a:gs pos="100000">
                  <a:schemeClr val="bg2"/>
                </a:gs>
              </a:gsLst>
              <a:lin ang="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4129" name="Rectangle 33"/>
            <p:cNvSpPr>
              <a:spLocks noChangeArrowheads="1"/>
            </p:cNvSpPr>
            <p:nvPr userDrawn="1"/>
          </p:nvSpPr>
          <p:spPr bwMode="ltGray">
            <a:xfrm>
              <a:off x="4288" y="1545"/>
              <a:ext cx="76" cy="240"/>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4130" name="AutoShape 34"/>
            <p:cNvSpPr>
              <a:spLocks noChangeArrowheads="1"/>
            </p:cNvSpPr>
            <p:nvPr userDrawn="1"/>
          </p:nvSpPr>
          <p:spPr bwMode="ltGray">
            <a:xfrm>
              <a:off x="4220" y="1743"/>
              <a:ext cx="205" cy="52"/>
            </a:xfrm>
            <a:prstGeom prst="roundRect">
              <a:avLst>
                <a:gd name="adj" fmla="val 16667"/>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4131" name="Freeform 35"/>
            <p:cNvSpPr>
              <a:spLocks/>
            </p:cNvSpPr>
            <p:nvPr userDrawn="1"/>
          </p:nvSpPr>
          <p:spPr bwMode="ltGray">
            <a:xfrm>
              <a:off x="4306" y="1529"/>
              <a:ext cx="252" cy="1576"/>
            </a:xfrm>
            <a:custGeom>
              <a:avLst/>
              <a:gdLst/>
              <a:ahLst/>
              <a:cxnLst>
                <a:cxn ang="0">
                  <a:pos x="252" y="1576"/>
                </a:cxn>
                <a:cxn ang="0">
                  <a:pos x="12" y="84"/>
                </a:cxn>
                <a:cxn ang="0">
                  <a:pos x="12" y="60"/>
                </a:cxn>
                <a:cxn ang="0">
                  <a:pos x="0" y="12"/>
                </a:cxn>
                <a:cxn ang="0">
                  <a:pos x="72" y="0"/>
                </a:cxn>
                <a:cxn ang="0">
                  <a:pos x="72" y="0"/>
                </a:cxn>
                <a:cxn ang="0">
                  <a:pos x="78" y="48"/>
                </a:cxn>
                <a:cxn ang="0">
                  <a:pos x="88" y="66"/>
                </a:cxn>
              </a:cxnLst>
              <a:rect l="0" t="0" r="r" b="b"/>
              <a:pathLst>
                <a:path w="252" h="1576">
                  <a:moveTo>
                    <a:pt x="252" y="1576"/>
                  </a:moveTo>
                  <a:lnTo>
                    <a:pt x="12" y="84"/>
                  </a:lnTo>
                  <a:lnTo>
                    <a:pt x="12" y="60"/>
                  </a:lnTo>
                  <a:lnTo>
                    <a:pt x="0" y="12"/>
                  </a:lnTo>
                  <a:lnTo>
                    <a:pt x="72" y="0"/>
                  </a:lnTo>
                  <a:lnTo>
                    <a:pt x="78" y="48"/>
                  </a:lnTo>
                  <a:lnTo>
                    <a:pt x="88" y="66"/>
                  </a:lnTo>
                </a:path>
              </a:pathLst>
            </a:custGeom>
            <a:gradFill rotWithShape="0">
              <a:gsLst>
                <a:gs pos="0">
                  <a:schemeClr val="bg2">
                    <a:gamma/>
                    <a:tint val="81961"/>
                    <a:invGamma/>
                  </a:schemeClr>
                </a:gs>
                <a:gs pos="100000">
                  <a:schemeClr val="bg2"/>
                </a:gs>
              </a:gsLst>
              <a:lin ang="2700000" scaled="1"/>
            </a:gradFill>
            <a:ln w="9525">
              <a:noFill/>
              <a:round/>
              <a:headEnd/>
              <a:tailEnd/>
            </a:ln>
          </p:spPr>
          <p:txBody>
            <a:bodyPr/>
            <a:lstStyle/>
            <a:p>
              <a:pPr>
                <a:defRPr/>
              </a:pPr>
              <a:endParaRPr lang="en-US">
                <a:latin typeface="Tahoma" pitchFamily="-107" charset="-52"/>
                <a:ea typeface="+mn-ea"/>
              </a:endParaRPr>
            </a:p>
          </p:txBody>
        </p:sp>
        <p:sp>
          <p:nvSpPr>
            <p:cNvPr id="4132" name="Freeform 36"/>
            <p:cNvSpPr>
              <a:spLocks/>
            </p:cNvSpPr>
            <p:nvPr userDrawn="1"/>
          </p:nvSpPr>
          <p:spPr bwMode="ltGray">
            <a:xfrm>
              <a:off x="4169" y="1421"/>
              <a:ext cx="317" cy="138"/>
            </a:xfrm>
            <a:custGeom>
              <a:avLst/>
              <a:gdLst/>
              <a:ahLst/>
              <a:cxnLst>
                <a:cxn ang="0">
                  <a:pos x="161" y="0"/>
                </a:cxn>
                <a:cxn ang="0">
                  <a:pos x="227" y="6"/>
                </a:cxn>
                <a:cxn ang="0">
                  <a:pos x="275" y="36"/>
                </a:cxn>
                <a:cxn ang="0">
                  <a:pos x="304" y="78"/>
                </a:cxn>
                <a:cxn ang="0">
                  <a:pos x="316" y="138"/>
                </a:cxn>
                <a:cxn ang="0">
                  <a:pos x="0" y="138"/>
                </a:cxn>
                <a:cxn ang="0">
                  <a:pos x="11" y="78"/>
                </a:cxn>
                <a:cxn ang="0">
                  <a:pos x="47" y="36"/>
                </a:cxn>
                <a:cxn ang="0">
                  <a:pos x="95" y="6"/>
                </a:cxn>
                <a:cxn ang="0">
                  <a:pos x="161" y="0"/>
                </a:cxn>
                <a:cxn ang="0">
                  <a:pos x="161" y="0"/>
                </a:cxn>
              </a:cxnLst>
              <a:rect l="0" t="0" r="r" b="b"/>
              <a:pathLst>
                <a:path w="316" h="138">
                  <a:moveTo>
                    <a:pt x="161" y="0"/>
                  </a:moveTo>
                  <a:lnTo>
                    <a:pt x="227" y="6"/>
                  </a:lnTo>
                  <a:lnTo>
                    <a:pt x="275" y="36"/>
                  </a:lnTo>
                  <a:lnTo>
                    <a:pt x="304" y="78"/>
                  </a:lnTo>
                  <a:lnTo>
                    <a:pt x="316" y="138"/>
                  </a:lnTo>
                  <a:lnTo>
                    <a:pt x="0" y="138"/>
                  </a:lnTo>
                  <a:lnTo>
                    <a:pt x="11" y="78"/>
                  </a:lnTo>
                  <a:lnTo>
                    <a:pt x="47" y="36"/>
                  </a:lnTo>
                  <a:lnTo>
                    <a:pt x="95" y="6"/>
                  </a:lnTo>
                  <a:lnTo>
                    <a:pt x="161"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a:latin typeface="Tahoma" pitchFamily="-107" charset="-52"/>
                <a:ea typeface="+mn-ea"/>
              </a:endParaRPr>
            </a:p>
          </p:txBody>
        </p:sp>
      </p:grpSp>
      <p:sp>
        <p:nvSpPr>
          <p:cNvPr id="4133" name="Rectangle 37"/>
          <p:cNvSpPr>
            <a:spLocks noGrp="1" noChangeArrowheads="1"/>
          </p:cNvSpPr>
          <p:nvPr>
            <p:ph type="title"/>
          </p:nvPr>
        </p:nvSpPr>
        <p:spPr bwMode="auto">
          <a:xfrm>
            <a:off x="457200" y="277813"/>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4134" name="Rectangle 38"/>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135" name="Rectangle 39"/>
          <p:cNvSpPr>
            <a:spLocks noGrp="1" noChangeArrowheads="1"/>
          </p:cNvSpPr>
          <p:nvPr>
            <p:ph type="dt" sz="half" idx="2"/>
          </p:nvPr>
        </p:nvSpPr>
        <p:spPr bwMode="auto">
          <a:xfrm>
            <a:off x="457200" y="6278563"/>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200"/>
            </a:lvl1pPr>
          </a:lstStyle>
          <a:p>
            <a:endParaRPr lang="en-US" altLang="en-US"/>
          </a:p>
        </p:txBody>
      </p:sp>
      <p:sp>
        <p:nvSpPr>
          <p:cNvPr id="4136" name="Rectangle 40"/>
          <p:cNvSpPr>
            <a:spLocks noGrp="1" noChangeArrowheads="1"/>
          </p:cNvSpPr>
          <p:nvPr>
            <p:ph type="ftr" sz="quarter" idx="3"/>
          </p:nvPr>
        </p:nvSpPr>
        <p:spPr bwMode="auto">
          <a:xfrm>
            <a:off x="3124200" y="6278563"/>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200"/>
            </a:lvl1pPr>
          </a:lstStyle>
          <a:p>
            <a:endParaRPr lang="en-US" altLang="en-US"/>
          </a:p>
        </p:txBody>
      </p:sp>
      <p:sp>
        <p:nvSpPr>
          <p:cNvPr id="4137" name="Rectangle 41"/>
          <p:cNvSpPr>
            <a:spLocks noGrp="1" noChangeArrowheads="1"/>
          </p:cNvSpPr>
          <p:nvPr>
            <p:ph type="sldNum" sz="quarter" idx="4"/>
          </p:nvPr>
        </p:nvSpPr>
        <p:spPr bwMode="auto">
          <a:xfrm>
            <a:off x="6553200" y="6278563"/>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200"/>
            </a:lvl1pPr>
          </a:lstStyle>
          <a:p>
            <a:fld id="{346EDDBA-03C5-40F3-94D4-1C9A35FF7FBE}" type="slidenum">
              <a:rPr lang="en-US" altLang="en-US"/>
              <a:pPr/>
              <a:t>‹#›</a:t>
            </a:fld>
            <a:endParaRPr lang="en-US" altLang="en-US"/>
          </a:p>
        </p:txBody>
      </p:sp>
    </p:spTree>
    <p:extLst>
      <p:ext uri="{BB962C8B-B14F-4D97-AF65-F5344CB8AC3E}">
        <p14:creationId xmlns:p14="http://schemas.microsoft.com/office/powerpoint/2010/main" val="2383654386"/>
      </p:ext>
    </p:extLst>
  </p:cSld>
  <p:clrMap bg1="dk2" tx1="lt1" bg2="dk1" tx2="lt2" accent1="accent1" accent2="accent2" accent3="accent3" accent4="accent4" accent5="accent5" accent6="accent6" hlink="hlink" folHlink="folHlink"/>
  <p:sldLayoutIdLst>
    <p:sldLayoutId id="2147484180" r:id="rId1"/>
    <p:sldLayoutId id="2147484181" r:id="rId2"/>
    <p:sldLayoutId id="2147484182" r:id="rId3"/>
    <p:sldLayoutId id="2147484183" r:id="rId4"/>
    <p:sldLayoutId id="2147484184" r:id="rId5"/>
    <p:sldLayoutId id="2147484185" r:id="rId6"/>
    <p:sldLayoutId id="2147484186" r:id="rId7"/>
    <p:sldLayoutId id="2147484187" r:id="rId8"/>
    <p:sldLayoutId id="2147484188" r:id="rId9"/>
    <p:sldLayoutId id="2147484189" r:id="rId10"/>
    <p:sldLayoutId id="2147484190" r:id="rId11"/>
    <p:sldLayoutId id="2147484191" r:id="rId12"/>
    <p:sldLayoutId id="2147484192" r:id="rId13"/>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MS PGothic" pitchFamily="34" charset="-128"/>
          <a:cs typeface="ＭＳ Ｐゴシック"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MS PGothic" pitchFamily="34" charset="-128"/>
          <a:cs typeface="ＭＳ Ｐゴシック"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MS PGothic" pitchFamily="34" charset="-128"/>
          <a:cs typeface="ＭＳ Ｐゴシック"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MS PGothic" pitchFamily="34" charset="-128"/>
          <a:cs typeface="ＭＳ Ｐゴシック"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MS PGothic" pitchFamily="34" charset="-128"/>
          <a:cs typeface="ＭＳ Ｐゴシック"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9pPr>
    </p:titleStyle>
    <p:bodyStyle>
      <a:lvl1pPr marL="342900" indent="-342900" algn="l" rtl="0" eaLnBrk="0" fontAlgn="base" hangingPunct="0">
        <a:spcBef>
          <a:spcPct val="20000"/>
        </a:spcBef>
        <a:spcAft>
          <a:spcPct val="0"/>
        </a:spcAft>
        <a:buClr>
          <a:schemeClr val="hlink"/>
        </a:buClr>
        <a:buSzPct val="65000"/>
        <a:buFont typeface="Wingdings" pitchFamily="2" charset="2"/>
        <a:buChar char="n"/>
        <a:defRPr sz="3200">
          <a:solidFill>
            <a:schemeClr val="tx1"/>
          </a:solidFill>
          <a:effectLst>
            <a:outerShdw blurRad="38100" dist="38100" dir="2700000" algn="tl">
              <a:srgbClr val="000000"/>
            </a:outerShdw>
          </a:effectLst>
          <a:latin typeface="+mn-lt"/>
          <a:ea typeface="MS PGothic" pitchFamily="34" charset="-128"/>
          <a:cs typeface="ＭＳ Ｐゴシック" charset="-128"/>
        </a:defRPr>
      </a:lvl1pPr>
      <a:lvl2pPr marL="742950" indent="-285750" algn="l" rtl="0" eaLnBrk="0" fontAlgn="base" hangingPunct="0">
        <a:spcBef>
          <a:spcPct val="20000"/>
        </a:spcBef>
        <a:spcAft>
          <a:spcPct val="0"/>
        </a:spcAft>
        <a:buClr>
          <a:schemeClr val="tx1"/>
        </a:buClr>
        <a:buSzPct val="65000"/>
        <a:buFont typeface="Wingdings" pitchFamily="2" charset="2"/>
        <a:buChar char="n"/>
        <a:defRPr sz="2800">
          <a:solidFill>
            <a:schemeClr val="tx1"/>
          </a:solidFill>
          <a:effectLst>
            <a:outerShdw blurRad="38100" dist="38100" dir="2700000" algn="tl">
              <a:srgbClr val="000000"/>
            </a:outerShdw>
          </a:effectLst>
          <a:latin typeface="+mn-lt"/>
          <a:ea typeface="MS PGothic" pitchFamily="34" charset="-128"/>
        </a:defRPr>
      </a:lvl2pPr>
      <a:lvl3pPr marL="1143000" indent="-228600" algn="l" rtl="0" eaLnBrk="0" fontAlgn="base" hangingPunct="0">
        <a:spcBef>
          <a:spcPct val="20000"/>
        </a:spcBef>
        <a:spcAft>
          <a:spcPct val="0"/>
        </a:spcAft>
        <a:buClr>
          <a:schemeClr val="accent2"/>
        </a:buClr>
        <a:buSzPct val="65000"/>
        <a:buFont typeface="Wingdings" pitchFamily="2" charset="2"/>
        <a:buChar char="n"/>
        <a:defRPr sz="2400">
          <a:solidFill>
            <a:schemeClr val="tx1"/>
          </a:solidFill>
          <a:effectLst>
            <a:outerShdw blurRad="38100" dist="38100" dir="2700000" algn="tl">
              <a:srgbClr val="000000"/>
            </a:outerShdw>
          </a:effectLst>
          <a:latin typeface="+mn-lt"/>
          <a:ea typeface="MS PGothic" pitchFamily="34" charset="-128"/>
        </a:defRPr>
      </a:lvl3pPr>
      <a:lvl4pPr marL="1600200" indent="-228600" algn="l" rtl="0" eaLnBrk="0" fontAlgn="base" hangingPunct="0">
        <a:spcBef>
          <a:spcPct val="20000"/>
        </a:spcBef>
        <a:spcAft>
          <a:spcPct val="0"/>
        </a:spcAft>
        <a:buClr>
          <a:schemeClr val="tx1"/>
        </a:buClr>
        <a:buSzPct val="65000"/>
        <a:buFont typeface="Wingdings" pitchFamily="2" charset="2"/>
        <a:buChar char="n"/>
        <a:defRPr sz="2000">
          <a:solidFill>
            <a:schemeClr val="tx1"/>
          </a:solidFill>
          <a:effectLst>
            <a:outerShdw blurRad="38100" dist="38100" dir="2700000" algn="tl">
              <a:srgbClr val="000000"/>
            </a:outerShdw>
          </a:effectLst>
          <a:latin typeface="+mn-lt"/>
          <a:ea typeface="MS PGothic" pitchFamily="34" charset="-128"/>
        </a:defRPr>
      </a:lvl4pPr>
      <a:lvl5pPr marL="2057400" indent="-228600" algn="l" rtl="0" eaLnBrk="0" fontAlgn="base" hangingPunct="0">
        <a:spcBef>
          <a:spcPct val="20000"/>
        </a:spcBef>
        <a:spcAft>
          <a:spcPct val="0"/>
        </a:spcAft>
        <a:buClr>
          <a:schemeClr val="folHlink"/>
        </a:buClr>
        <a:buSzPct val="65000"/>
        <a:buFont typeface="Wingdings" pitchFamily="2" charset="2"/>
        <a:buChar char="n"/>
        <a:defRPr sz="2000">
          <a:solidFill>
            <a:schemeClr val="tx1"/>
          </a:solidFill>
          <a:effectLst>
            <a:outerShdw blurRad="38100" dist="38100" dir="2700000" algn="tl">
              <a:srgbClr val="000000"/>
            </a:outerShdw>
          </a:effectLst>
          <a:latin typeface="+mn-lt"/>
          <a:ea typeface="MS PGothic" pitchFamily="34" charset="-128"/>
        </a:defRPr>
      </a:lvl5pPr>
      <a:lvl6pPr marL="2514600" indent="-228600" algn="l" rtl="0" fontAlgn="base">
        <a:spcBef>
          <a:spcPct val="20000"/>
        </a:spcBef>
        <a:spcAft>
          <a:spcPct val="0"/>
        </a:spcAft>
        <a:buClr>
          <a:schemeClr val="folHlink"/>
        </a:buClr>
        <a:buSzPct val="65000"/>
        <a:buFont typeface="Wingdings" pitchFamily="-107" charset="2"/>
        <a:buChar char="n"/>
        <a:defRPr sz="2000">
          <a:solidFill>
            <a:schemeClr val="tx1"/>
          </a:solidFill>
          <a:effectLst>
            <a:outerShdw blurRad="38100" dist="38100" dir="2700000" algn="tl">
              <a:srgbClr val="000000"/>
            </a:outerShdw>
          </a:effectLst>
          <a:latin typeface="+mn-lt"/>
          <a:ea typeface="ＭＳ Ｐゴシック" pitchFamily="-107" charset="-128"/>
        </a:defRPr>
      </a:lvl6pPr>
      <a:lvl7pPr marL="2971800" indent="-228600" algn="l" rtl="0" fontAlgn="base">
        <a:spcBef>
          <a:spcPct val="20000"/>
        </a:spcBef>
        <a:spcAft>
          <a:spcPct val="0"/>
        </a:spcAft>
        <a:buClr>
          <a:schemeClr val="folHlink"/>
        </a:buClr>
        <a:buSzPct val="65000"/>
        <a:buFont typeface="Wingdings" pitchFamily="-107" charset="2"/>
        <a:buChar char="n"/>
        <a:defRPr sz="2000">
          <a:solidFill>
            <a:schemeClr val="tx1"/>
          </a:solidFill>
          <a:effectLst>
            <a:outerShdw blurRad="38100" dist="38100" dir="2700000" algn="tl">
              <a:srgbClr val="000000"/>
            </a:outerShdw>
          </a:effectLst>
          <a:latin typeface="+mn-lt"/>
          <a:ea typeface="ＭＳ Ｐゴシック" pitchFamily="-107" charset="-128"/>
        </a:defRPr>
      </a:lvl7pPr>
      <a:lvl8pPr marL="3429000" indent="-228600" algn="l" rtl="0" fontAlgn="base">
        <a:spcBef>
          <a:spcPct val="20000"/>
        </a:spcBef>
        <a:spcAft>
          <a:spcPct val="0"/>
        </a:spcAft>
        <a:buClr>
          <a:schemeClr val="folHlink"/>
        </a:buClr>
        <a:buSzPct val="65000"/>
        <a:buFont typeface="Wingdings" pitchFamily="-107" charset="2"/>
        <a:buChar char="n"/>
        <a:defRPr sz="2000">
          <a:solidFill>
            <a:schemeClr val="tx1"/>
          </a:solidFill>
          <a:effectLst>
            <a:outerShdw blurRad="38100" dist="38100" dir="2700000" algn="tl">
              <a:srgbClr val="000000"/>
            </a:outerShdw>
          </a:effectLst>
          <a:latin typeface="+mn-lt"/>
          <a:ea typeface="ＭＳ Ｐゴシック" pitchFamily="-107" charset="-128"/>
        </a:defRPr>
      </a:lvl8pPr>
      <a:lvl9pPr marL="3886200" indent="-228600" algn="l" rtl="0" fontAlgn="base">
        <a:spcBef>
          <a:spcPct val="20000"/>
        </a:spcBef>
        <a:spcAft>
          <a:spcPct val="0"/>
        </a:spcAft>
        <a:buClr>
          <a:schemeClr val="folHlink"/>
        </a:buClr>
        <a:buSzPct val="65000"/>
        <a:buFont typeface="Wingdings" pitchFamily="-107" charset="2"/>
        <a:buChar char="n"/>
        <a:defRPr sz="2000">
          <a:solidFill>
            <a:schemeClr val="tx1"/>
          </a:solidFill>
          <a:effectLst>
            <a:outerShdw blurRad="38100" dist="38100" dir="2700000" algn="tl">
              <a:srgbClr val="000000"/>
            </a:outerShdw>
          </a:effectLst>
          <a:latin typeface="+mn-lt"/>
          <a:ea typeface="ＭＳ Ｐゴシック" pitchFamily="-107"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27650" name="Group 2"/>
          <p:cNvGrpSpPr>
            <a:grpSpLocks/>
          </p:cNvGrpSpPr>
          <p:nvPr/>
        </p:nvGrpSpPr>
        <p:grpSpPr bwMode="auto">
          <a:xfrm>
            <a:off x="0" y="0"/>
            <a:ext cx="7242175" cy="1981200"/>
            <a:chOff x="0" y="0"/>
            <a:chExt cx="4562" cy="1248"/>
          </a:xfrm>
        </p:grpSpPr>
        <p:sp>
          <p:nvSpPr>
            <p:cNvPr id="100355" name="Freeform 3"/>
            <p:cNvSpPr>
              <a:spLocks/>
            </p:cNvSpPr>
            <p:nvPr/>
          </p:nvSpPr>
          <p:spPr bwMode="hidden">
            <a:xfrm>
              <a:off x="0" y="583"/>
              <a:ext cx="4487" cy="665"/>
            </a:xfrm>
            <a:custGeom>
              <a:avLst/>
              <a:gdLst/>
              <a:ahLst/>
              <a:cxnLst>
                <a:cxn ang="0">
                  <a:pos x="4800" y="299"/>
                </a:cxn>
                <a:cxn ang="0">
                  <a:pos x="0" y="665"/>
                </a:cxn>
                <a:cxn ang="0">
                  <a:pos x="0" y="0"/>
                </a:cxn>
                <a:cxn ang="0">
                  <a:pos x="4806" y="1"/>
                </a:cxn>
                <a:cxn ang="0">
                  <a:pos x="4800" y="153"/>
                </a:cxn>
                <a:cxn ang="0">
                  <a:pos x="4800" y="299"/>
                </a:cxn>
              </a:cxnLst>
              <a:rect l="0" t="0" r="r" b="b"/>
              <a:pathLst>
                <a:path w="4806" h="665">
                  <a:moveTo>
                    <a:pt x="4800" y="299"/>
                  </a:moveTo>
                  <a:lnTo>
                    <a:pt x="0" y="665"/>
                  </a:lnTo>
                  <a:lnTo>
                    <a:pt x="0" y="0"/>
                  </a:lnTo>
                  <a:lnTo>
                    <a:pt x="4806" y="1"/>
                  </a:lnTo>
                  <a:lnTo>
                    <a:pt x="4800" y="153"/>
                  </a:lnTo>
                  <a:lnTo>
                    <a:pt x="4800" y="299"/>
                  </a:lnTo>
                  <a:close/>
                </a:path>
              </a:pathLst>
            </a:custGeom>
            <a:gradFill rotWithShape="1">
              <a:gsLst>
                <a:gs pos="0">
                  <a:schemeClr val="bg1">
                    <a:gamma/>
                    <a:shade val="94118"/>
                    <a:invGamma/>
                  </a:schemeClr>
                </a:gs>
                <a:gs pos="100000">
                  <a:schemeClr val="bg1"/>
                </a:gs>
              </a:gsLst>
              <a:lin ang="0" scaled="1"/>
            </a:gradFill>
            <a:ln w="9525">
              <a:noFill/>
              <a:round/>
              <a:headEnd/>
              <a:tailEnd/>
            </a:ln>
          </p:spPr>
          <p:txBody>
            <a:bodyPr/>
            <a:lstStyle/>
            <a:p>
              <a:pPr>
                <a:defRPr/>
              </a:pPr>
              <a:endParaRPr lang="en-US">
                <a:latin typeface="Tahoma" pitchFamily="-107" charset="-52"/>
                <a:ea typeface="+mn-ea"/>
              </a:endParaRPr>
            </a:p>
          </p:txBody>
        </p:sp>
        <p:sp>
          <p:nvSpPr>
            <p:cNvPr id="27657" name="Freeform 4"/>
            <p:cNvSpPr>
              <a:spLocks/>
            </p:cNvSpPr>
            <p:nvPr/>
          </p:nvSpPr>
          <p:spPr bwMode="hidden">
            <a:xfrm>
              <a:off x="0" y="0"/>
              <a:ext cx="4562" cy="1199"/>
            </a:xfrm>
            <a:custGeom>
              <a:avLst/>
              <a:gdLst>
                <a:gd name="T0" fmla="*/ 4560 w 4562"/>
                <a:gd name="T1" fmla="*/ 932 h 1199"/>
                <a:gd name="T2" fmla="*/ 0 w 4562"/>
                <a:gd name="T3" fmla="*/ 1199 h 1199"/>
                <a:gd name="T4" fmla="*/ 0 w 4562"/>
                <a:gd name="T5" fmla="*/ 0 h 1199"/>
                <a:gd name="T6" fmla="*/ 4562 w 4562"/>
                <a:gd name="T7" fmla="*/ 0 h 1199"/>
                <a:gd name="T8" fmla="*/ 4560 w 4562"/>
                <a:gd name="T9" fmla="*/ 932 h 1199"/>
                <a:gd name="T10" fmla="*/ 4560 w 4562"/>
                <a:gd name="T11" fmla="*/ 932 h 119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562" h="1199">
                  <a:moveTo>
                    <a:pt x="4560" y="932"/>
                  </a:moveTo>
                  <a:lnTo>
                    <a:pt x="0" y="1199"/>
                  </a:lnTo>
                  <a:lnTo>
                    <a:pt x="0" y="0"/>
                  </a:lnTo>
                  <a:lnTo>
                    <a:pt x="4562" y="0"/>
                  </a:lnTo>
                  <a:lnTo>
                    <a:pt x="4560" y="932"/>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grpSp>
      <p:sp>
        <p:nvSpPr>
          <p:cNvPr id="100357" name="Rectangle 5"/>
          <p:cNvSpPr>
            <a:spLocks noGrp="1" noChangeArrowheads="1"/>
          </p:cNvSpPr>
          <p:nvPr>
            <p:ph type="title"/>
          </p:nvPr>
        </p:nvSpPr>
        <p:spPr bwMode="auto">
          <a:xfrm>
            <a:off x="457200" y="274638"/>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0358" name="Rectangle 6"/>
          <p:cNvSpPr>
            <a:spLocks noGrp="1" noChangeArrowheads="1"/>
          </p:cNvSpPr>
          <p:nvPr>
            <p:ph type="body" idx="1"/>
          </p:nvPr>
        </p:nvSpPr>
        <p:spPr bwMode="auto">
          <a:xfrm>
            <a:off x="457200" y="1600200"/>
            <a:ext cx="8229600" cy="44958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0359" name="Rectangle 7"/>
          <p:cNvSpPr>
            <a:spLocks noGrp="1" noChangeArrowheads="1"/>
          </p:cNvSpPr>
          <p:nvPr>
            <p:ph type="dt" sz="half" idx="2"/>
          </p:nvPr>
        </p:nvSpPr>
        <p:spPr bwMode="auto">
          <a:xfrm>
            <a:off x="457200" y="6248400"/>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200">
                <a:effectLst>
                  <a:outerShdw blurRad="38100" dist="38100" dir="2700000" algn="tl">
                    <a:srgbClr val="000000"/>
                  </a:outerShdw>
                </a:effectLst>
              </a:defRPr>
            </a:lvl1pPr>
          </a:lstStyle>
          <a:p>
            <a:endParaRPr lang="en-US" altLang="en-US"/>
          </a:p>
        </p:txBody>
      </p:sp>
      <p:sp>
        <p:nvSpPr>
          <p:cNvPr id="100360" name="Rectangle 8"/>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200">
                <a:effectLst>
                  <a:outerShdw blurRad="38100" dist="38100" dir="2700000" algn="tl">
                    <a:srgbClr val="000000"/>
                  </a:outerShdw>
                </a:effectLst>
              </a:defRPr>
            </a:lvl1pPr>
          </a:lstStyle>
          <a:p>
            <a:endParaRPr lang="en-US" altLang="en-US"/>
          </a:p>
        </p:txBody>
      </p:sp>
      <p:sp>
        <p:nvSpPr>
          <p:cNvPr id="100361" name="Rectangle 9"/>
          <p:cNvSpPr>
            <a:spLocks noGrp="1" noChangeArrowheads="1"/>
          </p:cNvSpPr>
          <p:nvPr>
            <p:ph type="sldNum" sz="quarter" idx="4"/>
          </p:nvPr>
        </p:nvSpPr>
        <p:spPr bwMode="auto">
          <a:xfrm>
            <a:off x="6553200" y="6248400"/>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200">
                <a:effectLst>
                  <a:outerShdw blurRad="38100" dist="38100" dir="2700000" algn="tl">
                    <a:srgbClr val="000000"/>
                  </a:outerShdw>
                </a:effectLst>
              </a:defRPr>
            </a:lvl1pPr>
          </a:lstStyle>
          <a:p>
            <a:fld id="{5483AB95-8A6B-437B-B35D-3F3F801EBC6C}" type="slidenum">
              <a:rPr lang="en-US" altLang="en-US"/>
              <a:pPr/>
              <a:t>‹#›</a:t>
            </a:fld>
            <a:endParaRPr lang="en-US" altLang="en-US"/>
          </a:p>
        </p:txBody>
      </p:sp>
    </p:spTree>
    <p:extLst>
      <p:ext uri="{BB962C8B-B14F-4D97-AF65-F5344CB8AC3E}">
        <p14:creationId xmlns:p14="http://schemas.microsoft.com/office/powerpoint/2010/main" val="479966256"/>
      </p:ext>
    </p:extLst>
  </p:cSld>
  <p:clrMap bg1="dk2" tx1="lt1" bg2="dk1" tx2="lt2" accent1="accent1" accent2="accent2" accent3="accent3" accent4="accent4" accent5="accent5" accent6="accent6" hlink="hlink" folHlink="folHlink"/>
  <p:sldLayoutIdLst>
    <p:sldLayoutId id="2147484194" r:id="rId1"/>
    <p:sldLayoutId id="2147484195" r:id="rId2"/>
    <p:sldLayoutId id="2147484196" r:id="rId3"/>
    <p:sldLayoutId id="2147484197" r:id="rId4"/>
    <p:sldLayoutId id="2147484198" r:id="rId5"/>
    <p:sldLayoutId id="2147484199" r:id="rId6"/>
    <p:sldLayoutId id="2147484200" r:id="rId7"/>
    <p:sldLayoutId id="2147484201" r:id="rId8"/>
    <p:sldLayoutId id="2147484202" r:id="rId9"/>
    <p:sldLayoutId id="2147484203" r:id="rId10"/>
    <p:sldLayoutId id="2147484204" r:id="rId11"/>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MS PGothic" pitchFamily="34" charset="-128"/>
          <a:cs typeface="ＭＳ Ｐゴシック"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07" charset="-52"/>
          <a:ea typeface="MS PGothic" pitchFamily="34" charset="-128"/>
          <a:cs typeface="ＭＳ Ｐゴシック"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07" charset="-52"/>
          <a:ea typeface="MS PGothic" pitchFamily="34" charset="-128"/>
          <a:cs typeface="ＭＳ Ｐゴシック"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07" charset="-52"/>
          <a:ea typeface="MS PGothic" pitchFamily="34" charset="-128"/>
          <a:cs typeface="ＭＳ Ｐゴシック"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07" charset="-52"/>
          <a:ea typeface="MS PGothic" pitchFamily="34" charset="-128"/>
          <a:cs typeface="ＭＳ Ｐゴシック"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07" charset="-52"/>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07" charset="-52"/>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07" charset="-52"/>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07" charset="-52"/>
        </a:defRPr>
      </a:lvl9pPr>
    </p:titleStyle>
    <p:bodyStyle>
      <a:lvl1pPr marL="342900" indent="-342900" algn="l" rtl="0" eaLnBrk="0" fontAlgn="base" hangingPunct="0">
        <a:spcBef>
          <a:spcPct val="20000"/>
        </a:spcBef>
        <a:spcAft>
          <a:spcPct val="0"/>
        </a:spcAft>
        <a:buClr>
          <a:schemeClr val="hlink"/>
        </a:buClr>
        <a:buSzPct val="80000"/>
        <a:buFont typeface="Wingdings" pitchFamily="2" charset="2"/>
        <a:buChar char="n"/>
        <a:defRPr sz="3200">
          <a:solidFill>
            <a:schemeClr val="tx1"/>
          </a:solidFill>
          <a:effectLst>
            <a:outerShdw blurRad="38100" dist="38100" dir="2700000" algn="tl">
              <a:srgbClr val="000000"/>
            </a:outerShdw>
          </a:effectLst>
          <a:latin typeface="+mn-lt"/>
          <a:ea typeface="MS PGothic" pitchFamily="34" charset="-128"/>
          <a:cs typeface="ＭＳ Ｐゴシック" charset="-128"/>
        </a:defRPr>
      </a:lvl1pPr>
      <a:lvl2pPr marL="742950" indent="-285750" algn="l" rtl="0" eaLnBrk="0" fontAlgn="base" hangingPunct="0">
        <a:spcBef>
          <a:spcPct val="20000"/>
        </a:spcBef>
        <a:spcAft>
          <a:spcPct val="0"/>
        </a:spcAft>
        <a:buClr>
          <a:schemeClr val="tx1"/>
        </a:buClr>
        <a:buChar char="–"/>
        <a:defRPr sz="2800">
          <a:solidFill>
            <a:schemeClr val="tx1"/>
          </a:solidFill>
          <a:effectLst>
            <a:outerShdw blurRad="38100" dist="38100" dir="2700000" algn="tl">
              <a:srgbClr val="000000"/>
            </a:outerShdw>
          </a:effectLst>
          <a:latin typeface="+mn-lt"/>
          <a:ea typeface="MS PGothic" pitchFamily="34" charset="-128"/>
        </a:defRPr>
      </a:lvl2pPr>
      <a:lvl3pPr marL="1143000" indent="-228600" algn="l" rtl="0" eaLnBrk="0" fontAlgn="base" hangingPunct="0">
        <a:spcBef>
          <a:spcPct val="20000"/>
        </a:spcBef>
        <a:spcAft>
          <a:spcPct val="0"/>
        </a:spcAft>
        <a:buClr>
          <a:schemeClr val="hlink"/>
        </a:buClr>
        <a:buFont typeface="Wingdings" pitchFamily="2" charset="2"/>
        <a:buChar char="§"/>
        <a:defRPr sz="2400">
          <a:solidFill>
            <a:schemeClr val="tx1"/>
          </a:solidFill>
          <a:effectLst>
            <a:outerShdw blurRad="38100" dist="38100" dir="2700000" algn="tl">
              <a:srgbClr val="000000"/>
            </a:outerShdw>
          </a:effectLst>
          <a:latin typeface="+mn-lt"/>
          <a:ea typeface="MS PGothic" pitchFamily="34" charset="-128"/>
        </a:defRPr>
      </a:lvl3pPr>
      <a:lvl4pPr marL="1600200" indent="-228600" algn="l" rtl="0" eaLnBrk="0" fontAlgn="base" hangingPunct="0">
        <a:spcBef>
          <a:spcPct val="20000"/>
        </a:spcBef>
        <a:spcAft>
          <a:spcPct val="0"/>
        </a:spcAft>
        <a:buChar char="–"/>
        <a:defRPr sz="2000">
          <a:solidFill>
            <a:schemeClr val="tx1"/>
          </a:solidFill>
          <a:effectLst>
            <a:outerShdw blurRad="38100" dist="38100" dir="2700000" algn="tl">
              <a:srgbClr val="000000"/>
            </a:outerShdw>
          </a:effectLst>
          <a:latin typeface="+mn-lt"/>
          <a:ea typeface="MS PGothic" pitchFamily="34" charset="-128"/>
        </a:defRPr>
      </a:lvl4pPr>
      <a:lvl5pPr marL="2057400" indent="-228600" algn="l" rtl="0" eaLnBrk="0" fontAlgn="base" hangingPunct="0">
        <a:spcBef>
          <a:spcPct val="20000"/>
        </a:spcBef>
        <a:spcAft>
          <a:spcPct val="0"/>
        </a:spcAft>
        <a:buClr>
          <a:schemeClr val="hlink"/>
        </a:buClr>
        <a:buFont typeface="Wingdings" pitchFamily="2" charset="2"/>
        <a:buChar char="§"/>
        <a:defRPr sz="2000">
          <a:solidFill>
            <a:schemeClr val="tx1"/>
          </a:solidFill>
          <a:effectLst>
            <a:outerShdw blurRad="38100" dist="38100" dir="2700000" algn="tl">
              <a:srgbClr val="000000"/>
            </a:outerShdw>
          </a:effectLst>
          <a:latin typeface="+mn-lt"/>
          <a:ea typeface="MS PGothic" pitchFamily="34" charset="-128"/>
        </a:defRPr>
      </a:lvl5pPr>
      <a:lvl6pPr marL="2514600" indent="-228600" algn="l" rtl="0" fontAlgn="base">
        <a:spcBef>
          <a:spcPct val="20000"/>
        </a:spcBef>
        <a:spcAft>
          <a:spcPct val="0"/>
        </a:spcAft>
        <a:buClr>
          <a:schemeClr val="hlink"/>
        </a:buClr>
        <a:buFont typeface="Wingdings" pitchFamily="-107" charset="2"/>
        <a:buChar char="§"/>
        <a:defRPr sz="2000">
          <a:solidFill>
            <a:schemeClr val="tx1"/>
          </a:solidFill>
          <a:effectLst>
            <a:outerShdw blurRad="38100" dist="38100" dir="2700000" algn="tl">
              <a:srgbClr val="000000"/>
            </a:outerShdw>
          </a:effectLst>
          <a:latin typeface="+mn-lt"/>
          <a:ea typeface="ＭＳ Ｐゴシック" pitchFamily="-107" charset="-128"/>
        </a:defRPr>
      </a:lvl6pPr>
      <a:lvl7pPr marL="2971800" indent="-228600" algn="l" rtl="0" fontAlgn="base">
        <a:spcBef>
          <a:spcPct val="20000"/>
        </a:spcBef>
        <a:spcAft>
          <a:spcPct val="0"/>
        </a:spcAft>
        <a:buClr>
          <a:schemeClr val="hlink"/>
        </a:buClr>
        <a:buFont typeface="Wingdings" pitchFamily="-107" charset="2"/>
        <a:buChar char="§"/>
        <a:defRPr sz="2000">
          <a:solidFill>
            <a:schemeClr val="tx1"/>
          </a:solidFill>
          <a:effectLst>
            <a:outerShdw blurRad="38100" dist="38100" dir="2700000" algn="tl">
              <a:srgbClr val="000000"/>
            </a:outerShdw>
          </a:effectLst>
          <a:latin typeface="+mn-lt"/>
          <a:ea typeface="ＭＳ Ｐゴシック" pitchFamily="-107" charset="-128"/>
        </a:defRPr>
      </a:lvl7pPr>
      <a:lvl8pPr marL="3429000" indent="-228600" algn="l" rtl="0" fontAlgn="base">
        <a:spcBef>
          <a:spcPct val="20000"/>
        </a:spcBef>
        <a:spcAft>
          <a:spcPct val="0"/>
        </a:spcAft>
        <a:buClr>
          <a:schemeClr val="hlink"/>
        </a:buClr>
        <a:buFont typeface="Wingdings" pitchFamily="-107" charset="2"/>
        <a:buChar char="§"/>
        <a:defRPr sz="2000">
          <a:solidFill>
            <a:schemeClr val="tx1"/>
          </a:solidFill>
          <a:effectLst>
            <a:outerShdw blurRad="38100" dist="38100" dir="2700000" algn="tl">
              <a:srgbClr val="000000"/>
            </a:outerShdw>
          </a:effectLst>
          <a:latin typeface="+mn-lt"/>
          <a:ea typeface="ＭＳ Ｐゴシック" pitchFamily="-107" charset="-128"/>
        </a:defRPr>
      </a:lvl8pPr>
      <a:lvl9pPr marL="3886200" indent="-228600" algn="l" rtl="0" fontAlgn="base">
        <a:spcBef>
          <a:spcPct val="20000"/>
        </a:spcBef>
        <a:spcAft>
          <a:spcPct val="0"/>
        </a:spcAft>
        <a:buClr>
          <a:schemeClr val="hlink"/>
        </a:buClr>
        <a:buFont typeface="Wingdings" pitchFamily="-107" charset="2"/>
        <a:buChar char="§"/>
        <a:defRPr sz="2000">
          <a:solidFill>
            <a:schemeClr val="tx1"/>
          </a:solidFill>
          <a:effectLst>
            <a:outerShdw blurRad="38100" dist="38100" dir="2700000" algn="tl">
              <a:srgbClr val="000000"/>
            </a:outerShdw>
          </a:effectLst>
          <a:latin typeface="+mn-lt"/>
          <a:ea typeface="ＭＳ Ｐゴシック" pitchFamily="-107"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60418" name="Group 2"/>
          <p:cNvGrpSpPr>
            <a:grpSpLocks/>
          </p:cNvGrpSpPr>
          <p:nvPr/>
        </p:nvGrpSpPr>
        <p:grpSpPr bwMode="auto">
          <a:xfrm>
            <a:off x="0" y="0"/>
            <a:ext cx="9159875" cy="6870700"/>
            <a:chOff x="0" y="0"/>
            <a:chExt cx="5770" cy="4328"/>
          </a:xfrm>
        </p:grpSpPr>
        <p:sp>
          <p:nvSpPr>
            <p:cNvPr id="60424" name="Rectangle 3"/>
            <p:cNvSpPr>
              <a:spLocks noChangeArrowheads="1"/>
            </p:cNvSpPr>
            <p:nvPr/>
          </p:nvSpPr>
          <p:spPr bwMode="hidden">
            <a:xfrm>
              <a:off x="0" y="4186"/>
              <a:ext cx="5089" cy="142"/>
            </a:xfrm>
            <a:prstGeom prst="rect">
              <a:avLst/>
            </a:prstGeom>
            <a:gradFill rotWithShape="0">
              <a:gsLst>
                <a:gs pos="0">
                  <a:schemeClr val="bg1"/>
                </a:gs>
                <a:gs pos="100000">
                  <a:schemeClr val="bg2"/>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kumimoji="1" lang="en-US" sz="1800" b="0">
                <a:solidFill>
                  <a:srgbClr val="2F1311"/>
                </a:solidFill>
              </a:endParaRPr>
            </a:p>
          </p:txBody>
        </p:sp>
        <p:sp>
          <p:nvSpPr>
            <p:cNvPr id="60425" name="Rectangle 4"/>
            <p:cNvSpPr>
              <a:spLocks noChangeArrowheads="1"/>
            </p:cNvSpPr>
            <p:nvPr/>
          </p:nvSpPr>
          <p:spPr bwMode="hidden">
            <a:xfrm>
              <a:off x="0" y="0"/>
              <a:ext cx="5089" cy="126"/>
            </a:xfrm>
            <a:prstGeom prst="rect">
              <a:avLst/>
            </a:prstGeom>
            <a:gradFill rotWithShape="0">
              <a:gsLst>
                <a:gs pos="0">
                  <a:schemeClr val="bg2"/>
                </a:gs>
                <a:gs pos="100000">
                  <a:schemeClr val="bg1"/>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kumimoji="1" lang="en-US" sz="1800" b="0">
                <a:solidFill>
                  <a:srgbClr val="2F1311"/>
                </a:solidFill>
              </a:endParaRPr>
            </a:p>
          </p:txBody>
        </p:sp>
        <p:sp>
          <p:nvSpPr>
            <p:cNvPr id="244741" name="Rectangle 5"/>
            <p:cNvSpPr>
              <a:spLocks noChangeArrowheads="1"/>
            </p:cNvSpPr>
            <p:nvPr/>
          </p:nvSpPr>
          <p:spPr bwMode="auto">
            <a:xfrm>
              <a:off x="5010" y="0"/>
              <a:ext cx="758" cy="4320"/>
            </a:xfrm>
            <a:prstGeom prst="rect">
              <a:avLst/>
            </a:prstGeom>
            <a:gradFill rotWithShape="0">
              <a:gsLst>
                <a:gs pos="0">
                  <a:schemeClr val="accent1">
                    <a:gamma/>
                    <a:shade val="84706"/>
                    <a:invGamma/>
                  </a:schemeClr>
                </a:gs>
                <a:gs pos="50000">
                  <a:schemeClr val="accent1"/>
                </a:gs>
                <a:gs pos="100000">
                  <a:schemeClr val="accent1">
                    <a:gamma/>
                    <a:shade val="84706"/>
                    <a:invGamma/>
                  </a:schemeClr>
                </a:gs>
              </a:gsLst>
              <a:lin ang="5400000" scaled="1"/>
            </a:gradFill>
            <a:ln w="9525">
              <a:noFill/>
              <a:miter lim="800000"/>
              <a:headEnd/>
              <a:tailEnd/>
            </a:ln>
            <a:effectLst/>
          </p:spPr>
          <p:txBody>
            <a:bodyPr wrap="none" anchor="ctr"/>
            <a:lstStyle/>
            <a:p>
              <a:pPr>
                <a:defRPr/>
              </a:pPr>
              <a:endParaRPr kumimoji="1" lang="en-US" sz="1800" b="0">
                <a:solidFill>
                  <a:srgbClr val="2F1311"/>
                </a:solidFill>
              </a:endParaRPr>
            </a:p>
          </p:txBody>
        </p:sp>
        <p:grpSp>
          <p:nvGrpSpPr>
            <p:cNvPr id="60427" name="Group 6"/>
            <p:cNvGrpSpPr>
              <a:grpSpLocks/>
            </p:cNvGrpSpPr>
            <p:nvPr/>
          </p:nvGrpSpPr>
          <p:grpSpPr bwMode="auto">
            <a:xfrm>
              <a:off x="4944" y="1"/>
              <a:ext cx="816" cy="3974"/>
              <a:chOff x="4944" y="1"/>
              <a:chExt cx="816" cy="3974"/>
            </a:xfrm>
          </p:grpSpPr>
          <p:grpSp>
            <p:nvGrpSpPr>
              <p:cNvPr id="60439" name="Group 7"/>
              <p:cNvGrpSpPr>
                <a:grpSpLocks/>
              </p:cNvGrpSpPr>
              <p:nvPr userDrawn="1"/>
            </p:nvGrpSpPr>
            <p:grpSpPr bwMode="auto">
              <a:xfrm>
                <a:off x="5280" y="1"/>
                <a:ext cx="480" cy="1430"/>
                <a:chOff x="5280" y="1"/>
                <a:chExt cx="480" cy="1430"/>
              </a:xfrm>
            </p:grpSpPr>
            <p:grpSp>
              <p:nvGrpSpPr>
                <p:cNvPr id="60460" name="Group 8"/>
                <p:cNvGrpSpPr>
                  <a:grpSpLocks/>
                </p:cNvGrpSpPr>
                <p:nvPr userDrawn="1"/>
              </p:nvGrpSpPr>
              <p:grpSpPr bwMode="auto">
                <a:xfrm rot="-5400000">
                  <a:off x="5484" y="0"/>
                  <a:ext cx="174" cy="176"/>
                  <a:chOff x="1657" y="323"/>
                  <a:chExt cx="1691" cy="2560"/>
                </a:xfrm>
              </p:grpSpPr>
              <p:grpSp>
                <p:nvGrpSpPr>
                  <p:cNvPr id="60469" name="Group 9"/>
                  <p:cNvGrpSpPr>
                    <a:grpSpLocks/>
                  </p:cNvGrpSpPr>
                  <p:nvPr/>
                </p:nvGrpSpPr>
                <p:grpSpPr bwMode="auto">
                  <a:xfrm>
                    <a:off x="1657" y="323"/>
                    <a:ext cx="1691" cy="2560"/>
                    <a:chOff x="1657" y="323"/>
                    <a:chExt cx="1691" cy="2560"/>
                  </a:xfrm>
                </p:grpSpPr>
                <p:sp>
                  <p:nvSpPr>
                    <p:cNvPr id="60476" name="Freeform 10"/>
                    <p:cNvSpPr>
                      <a:spLocks/>
                    </p:cNvSpPr>
                    <p:nvPr/>
                  </p:nvSpPr>
                  <p:spPr bwMode="auto">
                    <a:xfrm>
                      <a:off x="2133" y="323"/>
                      <a:ext cx="1234" cy="2560"/>
                    </a:xfrm>
                    <a:custGeom>
                      <a:avLst/>
                      <a:gdLst>
                        <a:gd name="T0" fmla="*/ 337 w 1231"/>
                        <a:gd name="T1" fmla="*/ 283 h 2560"/>
                        <a:gd name="T2" fmla="*/ 415 w 1231"/>
                        <a:gd name="T3" fmla="*/ 115 h 2560"/>
                        <a:gd name="T4" fmla="*/ 583 w 1231"/>
                        <a:gd name="T5" fmla="*/ 7 h 2560"/>
                        <a:gd name="T6" fmla="*/ 895 w 1231"/>
                        <a:gd name="T7" fmla="*/ 61 h 2560"/>
                        <a:gd name="T8" fmla="*/ 1051 w 1231"/>
                        <a:gd name="T9" fmla="*/ 349 h 2560"/>
                        <a:gd name="T10" fmla="*/ 979 w 1231"/>
                        <a:gd name="T11" fmla="*/ 769 h 2560"/>
                        <a:gd name="T12" fmla="*/ 943 w 1231"/>
                        <a:gd name="T13" fmla="*/ 943 h 2560"/>
                        <a:gd name="T14" fmla="*/ 1105 w 1231"/>
                        <a:gd name="T15" fmla="*/ 1075 h 2560"/>
                        <a:gd name="T16" fmla="*/ 1231 w 1231"/>
                        <a:gd name="T17" fmla="*/ 1525 h 2560"/>
                        <a:gd name="T18" fmla="*/ 1123 w 1231"/>
                        <a:gd name="T19" fmla="*/ 1969 h 2560"/>
                        <a:gd name="T20" fmla="*/ 907 w 1231"/>
                        <a:gd name="T21" fmla="*/ 2077 h 2560"/>
                        <a:gd name="T22" fmla="*/ 721 w 1231"/>
                        <a:gd name="T23" fmla="*/ 2059 h 2560"/>
                        <a:gd name="T24" fmla="*/ 655 w 1231"/>
                        <a:gd name="T25" fmla="*/ 2251 h 2560"/>
                        <a:gd name="T26" fmla="*/ 529 w 1231"/>
                        <a:gd name="T27" fmla="*/ 2527 h 2560"/>
                        <a:gd name="T28" fmla="*/ 211 w 1231"/>
                        <a:gd name="T29" fmla="*/ 2509 h 2560"/>
                        <a:gd name="T30" fmla="*/ 31 w 1231"/>
                        <a:gd name="T31" fmla="*/ 2227 h 2560"/>
                        <a:gd name="T32" fmla="*/ 25 w 1231"/>
                        <a:gd name="T33" fmla="*/ 1969 h 2560"/>
                        <a:gd name="T34" fmla="*/ 145 w 1231"/>
                        <a:gd name="T35" fmla="*/ 1651 h 2560"/>
                        <a:gd name="T36" fmla="*/ 259 w 1231"/>
                        <a:gd name="T37" fmla="*/ 1513 h 2560"/>
                        <a:gd name="T38" fmla="*/ 217 w 1231"/>
                        <a:gd name="T39" fmla="*/ 1729 h 2560"/>
                        <a:gd name="T40" fmla="*/ 73 w 1231"/>
                        <a:gd name="T41" fmla="*/ 2023 h 2560"/>
                        <a:gd name="T42" fmla="*/ 169 w 1231"/>
                        <a:gd name="T43" fmla="*/ 2323 h 2560"/>
                        <a:gd name="T44" fmla="*/ 439 w 1231"/>
                        <a:gd name="T45" fmla="*/ 2431 h 2560"/>
                        <a:gd name="T46" fmla="*/ 595 w 1231"/>
                        <a:gd name="T47" fmla="*/ 2227 h 2560"/>
                        <a:gd name="T48" fmla="*/ 577 w 1231"/>
                        <a:gd name="T49" fmla="*/ 1807 h 2560"/>
                        <a:gd name="T50" fmla="*/ 493 w 1231"/>
                        <a:gd name="T51" fmla="*/ 1531 h 2560"/>
                        <a:gd name="T52" fmla="*/ 535 w 1231"/>
                        <a:gd name="T53" fmla="*/ 1459 h 2560"/>
                        <a:gd name="T54" fmla="*/ 625 w 1231"/>
                        <a:gd name="T55" fmla="*/ 1633 h 2560"/>
                        <a:gd name="T56" fmla="*/ 721 w 1231"/>
                        <a:gd name="T57" fmla="*/ 1933 h 2560"/>
                        <a:gd name="T58" fmla="*/ 967 w 1231"/>
                        <a:gd name="T59" fmla="*/ 1963 h 2560"/>
                        <a:gd name="T60" fmla="*/ 1135 w 1231"/>
                        <a:gd name="T61" fmla="*/ 1687 h 2560"/>
                        <a:gd name="T62" fmla="*/ 1117 w 1231"/>
                        <a:gd name="T63" fmla="*/ 1273 h 2560"/>
                        <a:gd name="T64" fmla="*/ 883 w 1231"/>
                        <a:gd name="T65" fmla="*/ 1057 h 2560"/>
                        <a:gd name="T66" fmla="*/ 679 w 1231"/>
                        <a:gd name="T67" fmla="*/ 1129 h 2560"/>
                        <a:gd name="T68" fmla="*/ 577 w 1231"/>
                        <a:gd name="T69" fmla="*/ 1117 h 2560"/>
                        <a:gd name="T70" fmla="*/ 619 w 1231"/>
                        <a:gd name="T71" fmla="*/ 1033 h 2560"/>
                        <a:gd name="T72" fmla="*/ 811 w 1231"/>
                        <a:gd name="T73" fmla="*/ 937 h 2560"/>
                        <a:gd name="T74" fmla="*/ 949 w 1231"/>
                        <a:gd name="T75" fmla="*/ 613 h 2560"/>
                        <a:gd name="T76" fmla="*/ 883 w 1231"/>
                        <a:gd name="T77" fmla="*/ 175 h 2560"/>
                        <a:gd name="T78" fmla="*/ 619 w 1231"/>
                        <a:gd name="T79" fmla="*/ 103 h 2560"/>
                        <a:gd name="T80" fmla="*/ 391 w 1231"/>
                        <a:gd name="T81" fmla="*/ 355 h 2560"/>
                        <a:gd name="T82" fmla="*/ 403 w 1231"/>
                        <a:gd name="T83" fmla="*/ 763 h 2560"/>
                        <a:gd name="T84" fmla="*/ 343 w 1231"/>
                        <a:gd name="T85" fmla="*/ 949 h 2560"/>
                        <a:gd name="T86" fmla="*/ 289 w 1231"/>
                        <a:gd name="T87" fmla="*/ 685 h 2560"/>
                        <a:gd name="T88" fmla="*/ 307 w 1231"/>
                        <a:gd name="T89" fmla="*/ 367 h 256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231" h="2560">
                          <a:moveTo>
                            <a:pt x="307" y="367"/>
                          </a:moveTo>
                          <a:cubicBezTo>
                            <a:pt x="317" y="336"/>
                            <a:pt x="326" y="303"/>
                            <a:pt x="337" y="283"/>
                          </a:cubicBezTo>
                          <a:cubicBezTo>
                            <a:pt x="348" y="263"/>
                            <a:pt x="360" y="275"/>
                            <a:pt x="373" y="247"/>
                          </a:cubicBezTo>
                          <a:cubicBezTo>
                            <a:pt x="386" y="219"/>
                            <a:pt x="400" y="147"/>
                            <a:pt x="415" y="115"/>
                          </a:cubicBezTo>
                          <a:cubicBezTo>
                            <a:pt x="430" y="83"/>
                            <a:pt x="435" y="73"/>
                            <a:pt x="463" y="55"/>
                          </a:cubicBezTo>
                          <a:cubicBezTo>
                            <a:pt x="491" y="37"/>
                            <a:pt x="536" y="14"/>
                            <a:pt x="583" y="7"/>
                          </a:cubicBezTo>
                          <a:cubicBezTo>
                            <a:pt x="630" y="0"/>
                            <a:pt x="693" y="4"/>
                            <a:pt x="745" y="13"/>
                          </a:cubicBezTo>
                          <a:cubicBezTo>
                            <a:pt x="797" y="22"/>
                            <a:pt x="852" y="34"/>
                            <a:pt x="895" y="61"/>
                          </a:cubicBezTo>
                          <a:cubicBezTo>
                            <a:pt x="938" y="88"/>
                            <a:pt x="977" y="127"/>
                            <a:pt x="1003" y="175"/>
                          </a:cubicBezTo>
                          <a:cubicBezTo>
                            <a:pt x="1029" y="223"/>
                            <a:pt x="1044" y="287"/>
                            <a:pt x="1051" y="349"/>
                          </a:cubicBezTo>
                          <a:cubicBezTo>
                            <a:pt x="1058" y="411"/>
                            <a:pt x="1057" y="477"/>
                            <a:pt x="1045" y="547"/>
                          </a:cubicBezTo>
                          <a:cubicBezTo>
                            <a:pt x="1033" y="617"/>
                            <a:pt x="995" y="712"/>
                            <a:pt x="979" y="769"/>
                          </a:cubicBezTo>
                          <a:cubicBezTo>
                            <a:pt x="963" y="826"/>
                            <a:pt x="955" y="860"/>
                            <a:pt x="949" y="889"/>
                          </a:cubicBezTo>
                          <a:cubicBezTo>
                            <a:pt x="943" y="918"/>
                            <a:pt x="936" y="925"/>
                            <a:pt x="943" y="943"/>
                          </a:cubicBezTo>
                          <a:cubicBezTo>
                            <a:pt x="950" y="961"/>
                            <a:pt x="964" y="975"/>
                            <a:pt x="991" y="997"/>
                          </a:cubicBezTo>
                          <a:cubicBezTo>
                            <a:pt x="1018" y="1019"/>
                            <a:pt x="1069" y="1033"/>
                            <a:pt x="1105" y="1075"/>
                          </a:cubicBezTo>
                          <a:cubicBezTo>
                            <a:pt x="1141" y="1117"/>
                            <a:pt x="1186" y="1174"/>
                            <a:pt x="1207" y="1249"/>
                          </a:cubicBezTo>
                          <a:cubicBezTo>
                            <a:pt x="1228" y="1324"/>
                            <a:pt x="1231" y="1441"/>
                            <a:pt x="1231" y="1525"/>
                          </a:cubicBezTo>
                          <a:cubicBezTo>
                            <a:pt x="1231" y="1609"/>
                            <a:pt x="1225" y="1679"/>
                            <a:pt x="1207" y="1753"/>
                          </a:cubicBezTo>
                          <a:cubicBezTo>
                            <a:pt x="1189" y="1827"/>
                            <a:pt x="1153" y="1917"/>
                            <a:pt x="1123" y="1969"/>
                          </a:cubicBezTo>
                          <a:cubicBezTo>
                            <a:pt x="1093" y="2021"/>
                            <a:pt x="1063" y="2047"/>
                            <a:pt x="1027" y="2065"/>
                          </a:cubicBezTo>
                          <a:cubicBezTo>
                            <a:pt x="991" y="2083"/>
                            <a:pt x="951" y="2079"/>
                            <a:pt x="907" y="2077"/>
                          </a:cubicBezTo>
                          <a:cubicBezTo>
                            <a:pt x="863" y="2075"/>
                            <a:pt x="794" y="2056"/>
                            <a:pt x="763" y="2053"/>
                          </a:cubicBezTo>
                          <a:cubicBezTo>
                            <a:pt x="732" y="2050"/>
                            <a:pt x="733" y="2050"/>
                            <a:pt x="721" y="2059"/>
                          </a:cubicBezTo>
                          <a:cubicBezTo>
                            <a:pt x="709" y="2068"/>
                            <a:pt x="702" y="2075"/>
                            <a:pt x="691" y="2107"/>
                          </a:cubicBezTo>
                          <a:cubicBezTo>
                            <a:pt x="680" y="2139"/>
                            <a:pt x="665" y="2205"/>
                            <a:pt x="655" y="2251"/>
                          </a:cubicBezTo>
                          <a:cubicBezTo>
                            <a:pt x="645" y="2297"/>
                            <a:pt x="652" y="2337"/>
                            <a:pt x="631" y="2383"/>
                          </a:cubicBezTo>
                          <a:cubicBezTo>
                            <a:pt x="610" y="2429"/>
                            <a:pt x="574" y="2498"/>
                            <a:pt x="529" y="2527"/>
                          </a:cubicBezTo>
                          <a:cubicBezTo>
                            <a:pt x="484" y="2556"/>
                            <a:pt x="414" y="2560"/>
                            <a:pt x="361" y="2557"/>
                          </a:cubicBezTo>
                          <a:cubicBezTo>
                            <a:pt x="308" y="2554"/>
                            <a:pt x="256" y="2537"/>
                            <a:pt x="211" y="2509"/>
                          </a:cubicBezTo>
                          <a:cubicBezTo>
                            <a:pt x="166" y="2481"/>
                            <a:pt x="121" y="2436"/>
                            <a:pt x="91" y="2389"/>
                          </a:cubicBezTo>
                          <a:cubicBezTo>
                            <a:pt x="61" y="2342"/>
                            <a:pt x="46" y="2275"/>
                            <a:pt x="31" y="2227"/>
                          </a:cubicBezTo>
                          <a:cubicBezTo>
                            <a:pt x="16" y="2179"/>
                            <a:pt x="2" y="2144"/>
                            <a:pt x="1" y="2101"/>
                          </a:cubicBezTo>
                          <a:cubicBezTo>
                            <a:pt x="0" y="2058"/>
                            <a:pt x="13" y="2018"/>
                            <a:pt x="25" y="1969"/>
                          </a:cubicBezTo>
                          <a:cubicBezTo>
                            <a:pt x="37" y="1920"/>
                            <a:pt x="53" y="1860"/>
                            <a:pt x="73" y="1807"/>
                          </a:cubicBezTo>
                          <a:cubicBezTo>
                            <a:pt x="93" y="1754"/>
                            <a:pt x="122" y="1698"/>
                            <a:pt x="145" y="1651"/>
                          </a:cubicBezTo>
                          <a:cubicBezTo>
                            <a:pt x="168" y="1604"/>
                            <a:pt x="192" y="1548"/>
                            <a:pt x="211" y="1525"/>
                          </a:cubicBezTo>
                          <a:cubicBezTo>
                            <a:pt x="230" y="1502"/>
                            <a:pt x="249" y="1502"/>
                            <a:pt x="259" y="1513"/>
                          </a:cubicBezTo>
                          <a:cubicBezTo>
                            <a:pt x="269" y="1524"/>
                            <a:pt x="278" y="1555"/>
                            <a:pt x="271" y="1591"/>
                          </a:cubicBezTo>
                          <a:cubicBezTo>
                            <a:pt x="264" y="1627"/>
                            <a:pt x="242" y="1682"/>
                            <a:pt x="217" y="1729"/>
                          </a:cubicBezTo>
                          <a:cubicBezTo>
                            <a:pt x="192" y="1776"/>
                            <a:pt x="145" y="1824"/>
                            <a:pt x="121" y="1873"/>
                          </a:cubicBezTo>
                          <a:cubicBezTo>
                            <a:pt x="97" y="1922"/>
                            <a:pt x="76" y="1970"/>
                            <a:pt x="73" y="2023"/>
                          </a:cubicBezTo>
                          <a:cubicBezTo>
                            <a:pt x="70" y="2076"/>
                            <a:pt x="87" y="2141"/>
                            <a:pt x="103" y="2191"/>
                          </a:cubicBezTo>
                          <a:cubicBezTo>
                            <a:pt x="119" y="2241"/>
                            <a:pt x="140" y="2285"/>
                            <a:pt x="169" y="2323"/>
                          </a:cubicBezTo>
                          <a:cubicBezTo>
                            <a:pt x="198" y="2361"/>
                            <a:pt x="232" y="2401"/>
                            <a:pt x="277" y="2419"/>
                          </a:cubicBezTo>
                          <a:cubicBezTo>
                            <a:pt x="322" y="2437"/>
                            <a:pt x="395" y="2440"/>
                            <a:pt x="439" y="2431"/>
                          </a:cubicBezTo>
                          <a:cubicBezTo>
                            <a:pt x="483" y="2422"/>
                            <a:pt x="515" y="2399"/>
                            <a:pt x="541" y="2365"/>
                          </a:cubicBezTo>
                          <a:cubicBezTo>
                            <a:pt x="567" y="2331"/>
                            <a:pt x="583" y="2280"/>
                            <a:pt x="595" y="2227"/>
                          </a:cubicBezTo>
                          <a:cubicBezTo>
                            <a:pt x="607" y="2174"/>
                            <a:pt x="616" y="2117"/>
                            <a:pt x="613" y="2047"/>
                          </a:cubicBezTo>
                          <a:cubicBezTo>
                            <a:pt x="610" y="1977"/>
                            <a:pt x="589" y="1871"/>
                            <a:pt x="577" y="1807"/>
                          </a:cubicBezTo>
                          <a:cubicBezTo>
                            <a:pt x="565" y="1743"/>
                            <a:pt x="555" y="1709"/>
                            <a:pt x="541" y="1663"/>
                          </a:cubicBezTo>
                          <a:cubicBezTo>
                            <a:pt x="527" y="1617"/>
                            <a:pt x="502" y="1561"/>
                            <a:pt x="493" y="1531"/>
                          </a:cubicBezTo>
                          <a:cubicBezTo>
                            <a:pt x="484" y="1501"/>
                            <a:pt x="480" y="1495"/>
                            <a:pt x="487" y="1483"/>
                          </a:cubicBezTo>
                          <a:cubicBezTo>
                            <a:pt x="494" y="1471"/>
                            <a:pt x="519" y="1455"/>
                            <a:pt x="535" y="1459"/>
                          </a:cubicBezTo>
                          <a:cubicBezTo>
                            <a:pt x="551" y="1463"/>
                            <a:pt x="568" y="1478"/>
                            <a:pt x="583" y="1507"/>
                          </a:cubicBezTo>
                          <a:cubicBezTo>
                            <a:pt x="598" y="1536"/>
                            <a:pt x="610" y="1583"/>
                            <a:pt x="625" y="1633"/>
                          </a:cubicBezTo>
                          <a:cubicBezTo>
                            <a:pt x="640" y="1683"/>
                            <a:pt x="657" y="1757"/>
                            <a:pt x="673" y="1807"/>
                          </a:cubicBezTo>
                          <a:cubicBezTo>
                            <a:pt x="689" y="1857"/>
                            <a:pt x="697" y="1905"/>
                            <a:pt x="721" y="1933"/>
                          </a:cubicBezTo>
                          <a:cubicBezTo>
                            <a:pt x="745" y="1961"/>
                            <a:pt x="776" y="1970"/>
                            <a:pt x="817" y="1975"/>
                          </a:cubicBezTo>
                          <a:cubicBezTo>
                            <a:pt x="858" y="1980"/>
                            <a:pt x="926" y="1980"/>
                            <a:pt x="967" y="1963"/>
                          </a:cubicBezTo>
                          <a:cubicBezTo>
                            <a:pt x="1008" y="1946"/>
                            <a:pt x="1035" y="1919"/>
                            <a:pt x="1063" y="1873"/>
                          </a:cubicBezTo>
                          <a:cubicBezTo>
                            <a:pt x="1091" y="1827"/>
                            <a:pt x="1122" y="1761"/>
                            <a:pt x="1135" y="1687"/>
                          </a:cubicBezTo>
                          <a:cubicBezTo>
                            <a:pt x="1148" y="1613"/>
                            <a:pt x="1144" y="1498"/>
                            <a:pt x="1141" y="1429"/>
                          </a:cubicBezTo>
                          <a:cubicBezTo>
                            <a:pt x="1138" y="1360"/>
                            <a:pt x="1140" y="1325"/>
                            <a:pt x="1117" y="1273"/>
                          </a:cubicBezTo>
                          <a:cubicBezTo>
                            <a:pt x="1094" y="1221"/>
                            <a:pt x="1042" y="1153"/>
                            <a:pt x="1003" y="1117"/>
                          </a:cubicBezTo>
                          <a:cubicBezTo>
                            <a:pt x="964" y="1081"/>
                            <a:pt x="919" y="1064"/>
                            <a:pt x="883" y="1057"/>
                          </a:cubicBezTo>
                          <a:cubicBezTo>
                            <a:pt x="847" y="1050"/>
                            <a:pt x="821" y="1063"/>
                            <a:pt x="787" y="1075"/>
                          </a:cubicBezTo>
                          <a:cubicBezTo>
                            <a:pt x="753" y="1087"/>
                            <a:pt x="706" y="1117"/>
                            <a:pt x="679" y="1129"/>
                          </a:cubicBezTo>
                          <a:cubicBezTo>
                            <a:pt x="652" y="1141"/>
                            <a:pt x="642" y="1149"/>
                            <a:pt x="625" y="1147"/>
                          </a:cubicBezTo>
                          <a:cubicBezTo>
                            <a:pt x="608" y="1145"/>
                            <a:pt x="584" y="1130"/>
                            <a:pt x="577" y="1117"/>
                          </a:cubicBezTo>
                          <a:cubicBezTo>
                            <a:pt x="570" y="1104"/>
                            <a:pt x="576" y="1083"/>
                            <a:pt x="583" y="1069"/>
                          </a:cubicBezTo>
                          <a:cubicBezTo>
                            <a:pt x="590" y="1055"/>
                            <a:pt x="599" y="1043"/>
                            <a:pt x="619" y="1033"/>
                          </a:cubicBezTo>
                          <a:cubicBezTo>
                            <a:pt x="639" y="1023"/>
                            <a:pt x="671" y="1025"/>
                            <a:pt x="703" y="1009"/>
                          </a:cubicBezTo>
                          <a:cubicBezTo>
                            <a:pt x="735" y="993"/>
                            <a:pt x="780" y="965"/>
                            <a:pt x="811" y="937"/>
                          </a:cubicBezTo>
                          <a:cubicBezTo>
                            <a:pt x="842" y="909"/>
                            <a:pt x="866" y="895"/>
                            <a:pt x="889" y="841"/>
                          </a:cubicBezTo>
                          <a:cubicBezTo>
                            <a:pt x="912" y="787"/>
                            <a:pt x="939" y="696"/>
                            <a:pt x="949" y="613"/>
                          </a:cubicBezTo>
                          <a:cubicBezTo>
                            <a:pt x="959" y="530"/>
                            <a:pt x="960" y="416"/>
                            <a:pt x="949" y="343"/>
                          </a:cubicBezTo>
                          <a:cubicBezTo>
                            <a:pt x="938" y="270"/>
                            <a:pt x="914" y="215"/>
                            <a:pt x="883" y="175"/>
                          </a:cubicBezTo>
                          <a:cubicBezTo>
                            <a:pt x="852" y="135"/>
                            <a:pt x="807" y="115"/>
                            <a:pt x="763" y="103"/>
                          </a:cubicBezTo>
                          <a:cubicBezTo>
                            <a:pt x="719" y="91"/>
                            <a:pt x="665" y="90"/>
                            <a:pt x="619" y="103"/>
                          </a:cubicBezTo>
                          <a:cubicBezTo>
                            <a:pt x="573" y="116"/>
                            <a:pt x="525" y="139"/>
                            <a:pt x="487" y="181"/>
                          </a:cubicBezTo>
                          <a:cubicBezTo>
                            <a:pt x="449" y="223"/>
                            <a:pt x="412" y="301"/>
                            <a:pt x="391" y="355"/>
                          </a:cubicBezTo>
                          <a:cubicBezTo>
                            <a:pt x="370" y="409"/>
                            <a:pt x="359" y="437"/>
                            <a:pt x="361" y="505"/>
                          </a:cubicBezTo>
                          <a:cubicBezTo>
                            <a:pt x="363" y="573"/>
                            <a:pt x="399" y="691"/>
                            <a:pt x="403" y="763"/>
                          </a:cubicBezTo>
                          <a:cubicBezTo>
                            <a:pt x="407" y="835"/>
                            <a:pt x="395" y="906"/>
                            <a:pt x="385" y="937"/>
                          </a:cubicBezTo>
                          <a:cubicBezTo>
                            <a:pt x="375" y="968"/>
                            <a:pt x="356" y="957"/>
                            <a:pt x="343" y="949"/>
                          </a:cubicBezTo>
                          <a:cubicBezTo>
                            <a:pt x="330" y="941"/>
                            <a:pt x="316" y="933"/>
                            <a:pt x="307" y="889"/>
                          </a:cubicBezTo>
                          <a:cubicBezTo>
                            <a:pt x="298" y="845"/>
                            <a:pt x="294" y="755"/>
                            <a:pt x="289" y="685"/>
                          </a:cubicBezTo>
                          <a:cubicBezTo>
                            <a:pt x="284" y="615"/>
                            <a:pt x="273" y="523"/>
                            <a:pt x="277" y="469"/>
                          </a:cubicBezTo>
                          <a:cubicBezTo>
                            <a:pt x="281" y="415"/>
                            <a:pt x="297" y="398"/>
                            <a:pt x="307" y="367"/>
                          </a:cubicBezTo>
                          <a:close/>
                        </a:path>
                      </a:pathLst>
                    </a:custGeom>
                    <a:solidFill>
                      <a:srgbClr val="E7D6B7"/>
                    </a:soli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l" eaLnBrk="0" hangingPunct="0"/>
                      <a:endParaRPr lang="en-US" b="0">
                        <a:solidFill>
                          <a:srgbClr val="2F1311"/>
                        </a:solidFill>
                      </a:endParaRPr>
                    </a:p>
                  </p:txBody>
                </p:sp>
                <p:sp>
                  <p:nvSpPr>
                    <p:cNvPr id="60477" name="Freeform 11"/>
                    <p:cNvSpPr>
                      <a:spLocks/>
                    </p:cNvSpPr>
                    <p:nvPr/>
                  </p:nvSpPr>
                  <p:spPr bwMode="auto">
                    <a:xfrm>
                      <a:off x="1667" y="367"/>
                      <a:ext cx="865" cy="2065"/>
                    </a:xfrm>
                    <a:custGeom>
                      <a:avLst/>
                      <a:gdLst>
                        <a:gd name="T0" fmla="*/ 785 w 865"/>
                        <a:gd name="T1" fmla="*/ 530 h 2071"/>
                        <a:gd name="T2" fmla="*/ 797 w 865"/>
                        <a:gd name="T3" fmla="*/ 350 h 2071"/>
                        <a:gd name="T4" fmla="*/ 863 w 865"/>
                        <a:gd name="T5" fmla="*/ 206 h 2071"/>
                        <a:gd name="T6" fmla="*/ 809 w 865"/>
                        <a:gd name="T7" fmla="*/ 218 h 2071"/>
                        <a:gd name="T8" fmla="*/ 749 w 865"/>
                        <a:gd name="T9" fmla="*/ 218 h 2071"/>
                        <a:gd name="T10" fmla="*/ 683 w 865"/>
                        <a:gd name="T11" fmla="*/ 116 h 2071"/>
                        <a:gd name="T12" fmla="*/ 611 w 865"/>
                        <a:gd name="T13" fmla="*/ 32 h 2071"/>
                        <a:gd name="T14" fmla="*/ 509 w 865"/>
                        <a:gd name="T15" fmla="*/ 2 h 2071"/>
                        <a:gd name="T16" fmla="*/ 407 w 865"/>
                        <a:gd name="T17" fmla="*/ 20 h 2071"/>
                        <a:gd name="T18" fmla="*/ 281 w 865"/>
                        <a:gd name="T19" fmla="*/ 74 h 2071"/>
                        <a:gd name="T20" fmla="*/ 173 w 865"/>
                        <a:gd name="T21" fmla="*/ 206 h 2071"/>
                        <a:gd name="T22" fmla="*/ 119 w 865"/>
                        <a:gd name="T23" fmla="*/ 404 h 2071"/>
                        <a:gd name="T24" fmla="*/ 131 w 865"/>
                        <a:gd name="T25" fmla="*/ 590 h 2071"/>
                        <a:gd name="T26" fmla="*/ 173 w 865"/>
                        <a:gd name="T27" fmla="*/ 782 h 2071"/>
                        <a:gd name="T28" fmla="*/ 197 w 865"/>
                        <a:gd name="T29" fmla="*/ 884 h 2071"/>
                        <a:gd name="T30" fmla="*/ 167 w 865"/>
                        <a:gd name="T31" fmla="*/ 986 h 2071"/>
                        <a:gd name="T32" fmla="*/ 65 w 865"/>
                        <a:gd name="T33" fmla="*/ 1124 h 2071"/>
                        <a:gd name="T34" fmla="*/ 17 w 865"/>
                        <a:gd name="T35" fmla="*/ 1298 h 2071"/>
                        <a:gd name="T36" fmla="*/ 5 w 865"/>
                        <a:gd name="T37" fmla="*/ 1550 h 2071"/>
                        <a:gd name="T38" fmla="*/ 47 w 865"/>
                        <a:gd name="T39" fmla="*/ 1748 h 2071"/>
                        <a:gd name="T40" fmla="*/ 131 w 865"/>
                        <a:gd name="T41" fmla="*/ 1898 h 2071"/>
                        <a:gd name="T42" fmla="*/ 299 w 865"/>
                        <a:gd name="T43" fmla="*/ 1988 h 2071"/>
                        <a:gd name="T44" fmla="*/ 425 w 865"/>
                        <a:gd name="T45" fmla="*/ 1982 h 2071"/>
                        <a:gd name="T46" fmla="*/ 467 w 865"/>
                        <a:gd name="T47" fmla="*/ 1994 h 2071"/>
                        <a:gd name="T48" fmla="*/ 497 w 865"/>
                        <a:gd name="T49" fmla="*/ 2066 h 2071"/>
                        <a:gd name="T50" fmla="*/ 497 w 865"/>
                        <a:gd name="T51" fmla="*/ 1964 h 2071"/>
                        <a:gd name="T52" fmla="*/ 557 w 865"/>
                        <a:gd name="T53" fmla="*/ 1778 h 2071"/>
                        <a:gd name="T54" fmla="*/ 617 w 865"/>
                        <a:gd name="T55" fmla="*/ 1658 h 2071"/>
                        <a:gd name="T56" fmla="*/ 581 w 865"/>
                        <a:gd name="T57" fmla="*/ 1700 h 2071"/>
                        <a:gd name="T58" fmla="*/ 515 w 865"/>
                        <a:gd name="T59" fmla="*/ 1820 h 2071"/>
                        <a:gd name="T60" fmla="*/ 407 w 865"/>
                        <a:gd name="T61" fmla="*/ 1904 h 2071"/>
                        <a:gd name="T62" fmla="*/ 269 w 865"/>
                        <a:gd name="T63" fmla="*/ 1898 h 2071"/>
                        <a:gd name="T64" fmla="*/ 179 w 865"/>
                        <a:gd name="T65" fmla="*/ 1814 h 2071"/>
                        <a:gd name="T66" fmla="*/ 113 w 865"/>
                        <a:gd name="T67" fmla="*/ 1640 h 2071"/>
                        <a:gd name="T68" fmla="*/ 107 w 865"/>
                        <a:gd name="T69" fmla="*/ 1394 h 2071"/>
                        <a:gd name="T70" fmla="*/ 137 w 865"/>
                        <a:gd name="T71" fmla="*/ 1190 h 2071"/>
                        <a:gd name="T72" fmla="*/ 203 w 865"/>
                        <a:gd name="T73" fmla="*/ 1070 h 2071"/>
                        <a:gd name="T74" fmla="*/ 323 w 865"/>
                        <a:gd name="T75" fmla="*/ 1022 h 2071"/>
                        <a:gd name="T76" fmla="*/ 509 w 865"/>
                        <a:gd name="T77" fmla="*/ 1076 h 2071"/>
                        <a:gd name="T78" fmla="*/ 611 w 865"/>
                        <a:gd name="T79" fmla="*/ 1124 h 2071"/>
                        <a:gd name="T80" fmla="*/ 665 w 865"/>
                        <a:gd name="T81" fmla="*/ 1100 h 2071"/>
                        <a:gd name="T82" fmla="*/ 659 w 865"/>
                        <a:gd name="T83" fmla="*/ 1046 h 2071"/>
                        <a:gd name="T84" fmla="*/ 611 w 865"/>
                        <a:gd name="T85" fmla="*/ 1004 h 2071"/>
                        <a:gd name="T86" fmla="*/ 497 w 865"/>
                        <a:gd name="T87" fmla="*/ 980 h 2071"/>
                        <a:gd name="T88" fmla="*/ 323 w 865"/>
                        <a:gd name="T89" fmla="*/ 896 h 2071"/>
                        <a:gd name="T90" fmla="*/ 233 w 865"/>
                        <a:gd name="T91" fmla="*/ 680 h 2071"/>
                        <a:gd name="T92" fmla="*/ 209 w 865"/>
                        <a:gd name="T93" fmla="*/ 416 h 2071"/>
                        <a:gd name="T94" fmla="*/ 317 w 865"/>
                        <a:gd name="T95" fmla="*/ 170 h 2071"/>
                        <a:gd name="T96" fmla="*/ 485 w 865"/>
                        <a:gd name="T97" fmla="*/ 110 h 2071"/>
                        <a:gd name="T98" fmla="*/ 617 w 865"/>
                        <a:gd name="T99" fmla="*/ 164 h 2071"/>
                        <a:gd name="T100" fmla="*/ 707 w 865"/>
                        <a:gd name="T101" fmla="*/ 290 h 2071"/>
                        <a:gd name="T102" fmla="*/ 737 w 865"/>
                        <a:gd name="T103" fmla="*/ 428 h 2071"/>
                        <a:gd name="T104" fmla="*/ 773 w 865"/>
                        <a:gd name="T105" fmla="*/ 602 h 2071"/>
                        <a:gd name="T106" fmla="*/ 809 w 865"/>
                        <a:gd name="T107" fmla="*/ 584 h 2071"/>
                        <a:gd name="T108" fmla="*/ 785 w 865"/>
                        <a:gd name="T109" fmla="*/ 530 h 2071"/>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865" h="2071">
                          <a:moveTo>
                            <a:pt x="785" y="530"/>
                          </a:moveTo>
                          <a:cubicBezTo>
                            <a:pt x="783" y="491"/>
                            <a:pt x="784" y="404"/>
                            <a:pt x="797" y="350"/>
                          </a:cubicBezTo>
                          <a:cubicBezTo>
                            <a:pt x="810" y="296"/>
                            <a:pt x="861" y="228"/>
                            <a:pt x="863" y="206"/>
                          </a:cubicBezTo>
                          <a:cubicBezTo>
                            <a:pt x="865" y="184"/>
                            <a:pt x="828" y="216"/>
                            <a:pt x="809" y="218"/>
                          </a:cubicBezTo>
                          <a:cubicBezTo>
                            <a:pt x="790" y="220"/>
                            <a:pt x="770" y="235"/>
                            <a:pt x="749" y="218"/>
                          </a:cubicBezTo>
                          <a:cubicBezTo>
                            <a:pt x="728" y="201"/>
                            <a:pt x="706" y="147"/>
                            <a:pt x="683" y="116"/>
                          </a:cubicBezTo>
                          <a:cubicBezTo>
                            <a:pt x="660" y="85"/>
                            <a:pt x="640" y="51"/>
                            <a:pt x="611" y="32"/>
                          </a:cubicBezTo>
                          <a:cubicBezTo>
                            <a:pt x="582" y="13"/>
                            <a:pt x="543" y="4"/>
                            <a:pt x="509" y="2"/>
                          </a:cubicBezTo>
                          <a:cubicBezTo>
                            <a:pt x="475" y="0"/>
                            <a:pt x="445" y="8"/>
                            <a:pt x="407" y="20"/>
                          </a:cubicBezTo>
                          <a:cubicBezTo>
                            <a:pt x="369" y="32"/>
                            <a:pt x="320" y="43"/>
                            <a:pt x="281" y="74"/>
                          </a:cubicBezTo>
                          <a:cubicBezTo>
                            <a:pt x="242" y="105"/>
                            <a:pt x="200" y="151"/>
                            <a:pt x="173" y="206"/>
                          </a:cubicBezTo>
                          <a:cubicBezTo>
                            <a:pt x="146" y="261"/>
                            <a:pt x="126" y="340"/>
                            <a:pt x="119" y="404"/>
                          </a:cubicBezTo>
                          <a:cubicBezTo>
                            <a:pt x="112" y="468"/>
                            <a:pt x="122" y="527"/>
                            <a:pt x="131" y="590"/>
                          </a:cubicBezTo>
                          <a:cubicBezTo>
                            <a:pt x="140" y="653"/>
                            <a:pt x="162" y="733"/>
                            <a:pt x="173" y="782"/>
                          </a:cubicBezTo>
                          <a:cubicBezTo>
                            <a:pt x="184" y="831"/>
                            <a:pt x="198" y="850"/>
                            <a:pt x="197" y="884"/>
                          </a:cubicBezTo>
                          <a:cubicBezTo>
                            <a:pt x="196" y="918"/>
                            <a:pt x="189" y="946"/>
                            <a:pt x="167" y="986"/>
                          </a:cubicBezTo>
                          <a:cubicBezTo>
                            <a:pt x="145" y="1026"/>
                            <a:pt x="90" y="1072"/>
                            <a:pt x="65" y="1124"/>
                          </a:cubicBezTo>
                          <a:cubicBezTo>
                            <a:pt x="40" y="1176"/>
                            <a:pt x="27" y="1227"/>
                            <a:pt x="17" y="1298"/>
                          </a:cubicBezTo>
                          <a:cubicBezTo>
                            <a:pt x="7" y="1369"/>
                            <a:pt x="0" y="1475"/>
                            <a:pt x="5" y="1550"/>
                          </a:cubicBezTo>
                          <a:cubicBezTo>
                            <a:pt x="10" y="1625"/>
                            <a:pt x="26" y="1690"/>
                            <a:pt x="47" y="1748"/>
                          </a:cubicBezTo>
                          <a:cubicBezTo>
                            <a:pt x="68" y="1806"/>
                            <a:pt x="89" y="1858"/>
                            <a:pt x="131" y="1898"/>
                          </a:cubicBezTo>
                          <a:cubicBezTo>
                            <a:pt x="173" y="1938"/>
                            <a:pt x="250" y="1974"/>
                            <a:pt x="299" y="1988"/>
                          </a:cubicBezTo>
                          <a:cubicBezTo>
                            <a:pt x="348" y="2002"/>
                            <a:pt x="397" y="1981"/>
                            <a:pt x="425" y="1982"/>
                          </a:cubicBezTo>
                          <a:cubicBezTo>
                            <a:pt x="453" y="1983"/>
                            <a:pt x="455" y="1980"/>
                            <a:pt x="467" y="1994"/>
                          </a:cubicBezTo>
                          <a:cubicBezTo>
                            <a:pt x="479" y="2008"/>
                            <a:pt x="492" y="2071"/>
                            <a:pt x="497" y="2066"/>
                          </a:cubicBezTo>
                          <a:cubicBezTo>
                            <a:pt x="502" y="2061"/>
                            <a:pt x="487" y="2012"/>
                            <a:pt x="497" y="1964"/>
                          </a:cubicBezTo>
                          <a:cubicBezTo>
                            <a:pt x="507" y="1916"/>
                            <a:pt x="537" y="1829"/>
                            <a:pt x="557" y="1778"/>
                          </a:cubicBezTo>
                          <a:cubicBezTo>
                            <a:pt x="577" y="1727"/>
                            <a:pt x="613" y="1671"/>
                            <a:pt x="617" y="1658"/>
                          </a:cubicBezTo>
                          <a:cubicBezTo>
                            <a:pt x="621" y="1645"/>
                            <a:pt x="598" y="1673"/>
                            <a:pt x="581" y="1700"/>
                          </a:cubicBezTo>
                          <a:cubicBezTo>
                            <a:pt x="564" y="1727"/>
                            <a:pt x="544" y="1786"/>
                            <a:pt x="515" y="1820"/>
                          </a:cubicBezTo>
                          <a:cubicBezTo>
                            <a:pt x="486" y="1854"/>
                            <a:pt x="448" y="1891"/>
                            <a:pt x="407" y="1904"/>
                          </a:cubicBezTo>
                          <a:cubicBezTo>
                            <a:pt x="366" y="1917"/>
                            <a:pt x="307" y="1913"/>
                            <a:pt x="269" y="1898"/>
                          </a:cubicBezTo>
                          <a:cubicBezTo>
                            <a:pt x="231" y="1883"/>
                            <a:pt x="205" y="1857"/>
                            <a:pt x="179" y="1814"/>
                          </a:cubicBezTo>
                          <a:cubicBezTo>
                            <a:pt x="153" y="1771"/>
                            <a:pt x="125" y="1710"/>
                            <a:pt x="113" y="1640"/>
                          </a:cubicBezTo>
                          <a:cubicBezTo>
                            <a:pt x="101" y="1570"/>
                            <a:pt x="103" y="1469"/>
                            <a:pt x="107" y="1394"/>
                          </a:cubicBezTo>
                          <a:cubicBezTo>
                            <a:pt x="111" y="1319"/>
                            <a:pt x="121" y="1244"/>
                            <a:pt x="137" y="1190"/>
                          </a:cubicBezTo>
                          <a:cubicBezTo>
                            <a:pt x="153" y="1136"/>
                            <a:pt x="172" y="1098"/>
                            <a:pt x="203" y="1070"/>
                          </a:cubicBezTo>
                          <a:cubicBezTo>
                            <a:pt x="234" y="1042"/>
                            <a:pt x="272" y="1021"/>
                            <a:pt x="323" y="1022"/>
                          </a:cubicBezTo>
                          <a:cubicBezTo>
                            <a:pt x="374" y="1023"/>
                            <a:pt x="461" y="1059"/>
                            <a:pt x="509" y="1076"/>
                          </a:cubicBezTo>
                          <a:cubicBezTo>
                            <a:pt x="557" y="1093"/>
                            <a:pt x="585" y="1120"/>
                            <a:pt x="611" y="1124"/>
                          </a:cubicBezTo>
                          <a:cubicBezTo>
                            <a:pt x="637" y="1128"/>
                            <a:pt x="657" y="1113"/>
                            <a:pt x="665" y="1100"/>
                          </a:cubicBezTo>
                          <a:cubicBezTo>
                            <a:pt x="673" y="1087"/>
                            <a:pt x="668" y="1062"/>
                            <a:pt x="659" y="1046"/>
                          </a:cubicBezTo>
                          <a:cubicBezTo>
                            <a:pt x="650" y="1030"/>
                            <a:pt x="638" y="1015"/>
                            <a:pt x="611" y="1004"/>
                          </a:cubicBezTo>
                          <a:cubicBezTo>
                            <a:pt x="584" y="993"/>
                            <a:pt x="545" y="998"/>
                            <a:pt x="497" y="980"/>
                          </a:cubicBezTo>
                          <a:cubicBezTo>
                            <a:pt x="449" y="962"/>
                            <a:pt x="367" y="946"/>
                            <a:pt x="323" y="896"/>
                          </a:cubicBezTo>
                          <a:cubicBezTo>
                            <a:pt x="279" y="846"/>
                            <a:pt x="252" y="760"/>
                            <a:pt x="233" y="680"/>
                          </a:cubicBezTo>
                          <a:cubicBezTo>
                            <a:pt x="214" y="600"/>
                            <a:pt x="195" y="501"/>
                            <a:pt x="209" y="416"/>
                          </a:cubicBezTo>
                          <a:cubicBezTo>
                            <a:pt x="223" y="331"/>
                            <a:pt x="271" y="221"/>
                            <a:pt x="317" y="170"/>
                          </a:cubicBezTo>
                          <a:cubicBezTo>
                            <a:pt x="363" y="119"/>
                            <a:pt x="435" y="111"/>
                            <a:pt x="485" y="110"/>
                          </a:cubicBezTo>
                          <a:cubicBezTo>
                            <a:pt x="535" y="109"/>
                            <a:pt x="580" y="134"/>
                            <a:pt x="617" y="164"/>
                          </a:cubicBezTo>
                          <a:cubicBezTo>
                            <a:pt x="654" y="194"/>
                            <a:pt x="687" y="246"/>
                            <a:pt x="707" y="290"/>
                          </a:cubicBezTo>
                          <a:cubicBezTo>
                            <a:pt x="727" y="334"/>
                            <a:pt x="726" y="376"/>
                            <a:pt x="737" y="428"/>
                          </a:cubicBezTo>
                          <a:cubicBezTo>
                            <a:pt x="748" y="480"/>
                            <a:pt x="761" y="576"/>
                            <a:pt x="773" y="602"/>
                          </a:cubicBezTo>
                          <a:cubicBezTo>
                            <a:pt x="785" y="628"/>
                            <a:pt x="807" y="597"/>
                            <a:pt x="809" y="584"/>
                          </a:cubicBezTo>
                          <a:cubicBezTo>
                            <a:pt x="811" y="571"/>
                            <a:pt x="787" y="569"/>
                            <a:pt x="785" y="530"/>
                          </a:cubicBezTo>
                          <a:close/>
                        </a:path>
                      </a:pathLst>
                    </a:custGeom>
                    <a:solidFill>
                      <a:srgbClr val="E7D6B7"/>
                    </a:soli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l" eaLnBrk="0" hangingPunct="0"/>
                      <a:endParaRPr lang="en-US" b="0">
                        <a:solidFill>
                          <a:srgbClr val="2F1311"/>
                        </a:solidFill>
                      </a:endParaRPr>
                    </a:p>
                  </p:txBody>
                </p:sp>
              </p:grpSp>
              <p:sp>
                <p:nvSpPr>
                  <p:cNvPr id="60470" name="Oval 12"/>
                  <p:cNvSpPr>
                    <a:spLocks noChangeArrowheads="1"/>
                  </p:cNvSpPr>
                  <p:nvPr/>
                </p:nvSpPr>
                <p:spPr bwMode="auto">
                  <a:xfrm>
                    <a:off x="2396" y="1414"/>
                    <a:ext cx="175" cy="247"/>
                  </a:xfrm>
                  <a:prstGeom prst="ellipse">
                    <a:avLst/>
                  </a:prstGeom>
                  <a:solidFill>
                    <a:srgbClr val="E7D6B7"/>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l" eaLnBrk="0" hangingPunct="0"/>
                    <a:endParaRPr lang="en-US" b="0">
                      <a:solidFill>
                        <a:srgbClr val="2F1311"/>
                      </a:solidFill>
                    </a:endParaRPr>
                  </a:p>
                </p:txBody>
              </p:sp>
              <p:sp>
                <p:nvSpPr>
                  <p:cNvPr id="60471" name="Freeform 13"/>
                  <p:cNvSpPr>
                    <a:spLocks/>
                  </p:cNvSpPr>
                  <p:nvPr/>
                </p:nvSpPr>
                <p:spPr bwMode="auto">
                  <a:xfrm>
                    <a:off x="2619" y="730"/>
                    <a:ext cx="262" cy="524"/>
                  </a:xfrm>
                  <a:custGeom>
                    <a:avLst/>
                    <a:gdLst>
                      <a:gd name="T0" fmla="*/ 3 w 266"/>
                      <a:gd name="T1" fmla="*/ 483 h 521"/>
                      <a:gd name="T2" fmla="*/ 27 w 266"/>
                      <a:gd name="T3" fmla="*/ 273 h 521"/>
                      <a:gd name="T4" fmla="*/ 111 w 266"/>
                      <a:gd name="T5" fmla="*/ 45 h 521"/>
                      <a:gd name="T6" fmla="*/ 183 w 266"/>
                      <a:gd name="T7" fmla="*/ 3 h 521"/>
                      <a:gd name="T8" fmla="*/ 237 w 266"/>
                      <a:gd name="T9" fmla="*/ 39 h 521"/>
                      <a:gd name="T10" fmla="*/ 261 w 266"/>
                      <a:gd name="T11" fmla="*/ 129 h 521"/>
                      <a:gd name="T12" fmla="*/ 207 w 266"/>
                      <a:gd name="T13" fmla="*/ 273 h 521"/>
                      <a:gd name="T14" fmla="*/ 105 w 266"/>
                      <a:gd name="T15" fmla="*/ 477 h 521"/>
                      <a:gd name="T16" fmla="*/ 45 w 266"/>
                      <a:gd name="T17" fmla="*/ 501 h 521"/>
                      <a:gd name="T18" fmla="*/ 3 w 266"/>
                      <a:gd name="T19" fmla="*/ 483 h 52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66" h="521">
                        <a:moveTo>
                          <a:pt x="3" y="483"/>
                        </a:moveTo>
                        <a:cubicBezTo>
                          <a:pt x="0" y="445"/>
                          <a:pt x="9" y="346"/>
                          <a:pt x="27" y="273"/>
                        </a:cubicBezTo>
                        <a:cubicBezTo>
                          <a:pt x="45" y="200"/>
                          <a:pt x="85" y="90"/>
                          <a:pt x="111" y="45"/>
                        </a:cubicBezTo>
                        <a:cubicBezTo>
                          <a:pt x="137" y="0"/>
                          <a:pt x="162" y="4"/>
                          <a:pt x="183" y="3"/>
                        </a:cubicBezTo>
                        <a:cubicBezTo>
                          <a:pt x="204" y="2"/>
                          <a:pt x="224" y="18"/>
                          <a:pt x="237" y="39"/>
                        </a:cubicBezTo>
                        <a:cubicBezTo>
                          <a:pt x="250" y="60"/>
                          <a:pt x="266" y="90"/>
                          <a:pt x="261" y="129"/>
                        </a:cubicBezTo>
                        <a:cubicBezTo>
                          <a:pt x="256" y="168"/>
                          <a:pt x="233" y="215"/>
                          <a:pt x="207" y="273"/>
                        </a:cubicBezTo>
                        <a:cubicBezTo>
                          <a:pt x="181" y="331"/>
                          <a:pt x="132" y="439"/>
                          <a:pt x="105" y="477"/>
                        </a:cubicBezTo>
                        <a:cubicBezTo>
                          <a:pt x="78" y="515"/>
                          <a:pt x="61" y="501"/>
                          <a:pt x="45" y="501"/>
                        </a:cubicBezTo>
                        <a:cubicBezTo>
                          <a:pt x="29" y="501"/>
                          <a:pt x="6" y="521"/>
                          <a:pt x="3" y="483"/>
                        </a:cubicBezTo>
                        <a:close/>
                      </a:path>
                    </a:pathLst>
                  </a:custGeom>
                  <a:solidFill>
                    <a:srgbClr val="E7D6B7"/>
                  </a:soli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l" eaLnBrk="0" hangingPunct="0"/>
                    <a:endParaRPr lang="en-US" b="0">
                      <a:solidFill>
                        <a:srgbClr val="2F1311"/>
                      </a:solidFill>
                    </a:endParaRPr>
                  </a:p>
                </p:txBody>
              </p:sp>
              <p:sp>
                <p:nvSpPr>
                  <p:cNvPr id="60472" name="Freeform 14"/>
                  <p:cNvSpPr>
                    <a:spLocks/>
                  </p:cNvSpPr>
                  <p:nvPr/>
                </p:nvSpPr>
                <p:spPr bwMode="auto">
                  <a:xfrm>
                    <a:off x="2687" y="1588"/>
                    <a:ext cx="398" cy="349"/>
                  </a:xfrm>
                  <a:custGeom>
                    <a:avLst/>
                    <a:gdLst>
                      <a:gd name="T0" fmla="*/ 100 w 392"/>
                      <a:gd name="T1" fmla="*/ 201 h 340"/>
                      <a:gd name="T2" fmla="*/ 16 w 392"/>
                      <a:gd name="T3" fmla="*/ 87 h 340"/>
                      <a:gd name="T4" fmla="*/ 4 w 392"/>
                      <a:gd name="T5" fmla="*/ 45 h 340"/>
                      <a:gd name="T6" fmla="*/ 28 w 392"/>
                      <a:gd name="T7" fmla="*/ 3 h 340"/>
                      <a:gd name="T8" fmla="*/ 130 w 392"/>
                      <a:gd name="T9" fmla="*/ 27 h 340"/>
                      <a:gd name="T10" fmla="*/ 250 w 392"/>
                      <a:gd name="T11" fmla="*/ 75 h 340"/>
                      <a:gd name="T12" fmla="*/ 364 w 392"/>
                      <a:gd name="T13" fmla="*/ 159 h 340"/>
                      <a:gd name="T14" fmla="*/ 388 w 392"/>
                      <a:gd name="T15" fmla="*/ 273 h 340"/>
                      <a:gd name="T16" fmla="*/ 340 w 392"/>
                      <a:gd name="T17" fmla="*/ 333 h 340"/>
                      <a:gd name="T18" fmla="*/ 244 w 392"/>
                      <a:gd name="T19" fmla="*/ 315 h 340"/>
                      <a:gd name="T20" fmla="*/ 100 w 392"/>
                      <a:gd name="T21" fmla="*/ 201 h 34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92" h="340">
                        <a:moveTo>
                          <a:pt x="100" y="201"/>
                        </a:moveTo>
                        <a:cubicBezTo>
                          <a:pt x="62" y="163"/>
                          <a:pt x="32" y="113"/>
                          <a:pt x="16" y="87"/>
                        </a:cubicBezTo>
                        <a:cubicBezTo>
                          <a:pt x="0" y="61"/>
                          <a:pt x="2" y="59"/>
                          <a:pt x="4" y="45"/>
                        </a:cubicBezTo>
                        <a:cubicBezTo>
                          <a:pt x="6" y="31"/>
                          <a:pt x="7" y="6"/>
                          <a:pt x="28" y="3"/>
                        </a:cubicBezTo>
                        <a:cubicBezTo>
                          <a:pt x="49" y="0"/>
                          <a:pt x="93" y="15"/>
                          <a:pt x="130" y="27"/>
                        </a:cubicBezTo>
                        <a:cubicBezTo>
                          <a:pt x="167" y="39"/>
                          <a:pt x="211" y="53"/>
                          <a:pt x="250" y="75"/>
                        </a:cubicBezTo>
                        <a:cubicBezTo>
                          <a:pt x="289" y="97"/>
                          <a:pt x="341" y="126"/>
                          <a:pt x="364" y="159"/>
                        </a:cubicBezTo>
                        <a:cubicBezTo>
                          <a:pt x="387" y="192"/>
                          <a:pt x="392" y="244"/>
                          <a:pt x="388" y="273"/>
                        </a:cubicBezTo>
                        <a:cubicBezTo>
                          <a:pt x="384" y="302"/>
                          <a:pt x="364" y="326"/>
                          <a:pt x="340" y="333"/>
                        </a:cubicBezTo>
                        <a:cubicBezTo>
                          <a:pt x="316" y="340"/>
                          <a:pt x="282" y="336"/>
                          <a:pt x="244" y="315"/>
                        </a:cubicBezTo>
                        <a:cubicBezTo>
                          <a:pt x="206" y="294"/>
                          <a:pt x="138" y="239"/>
                          <a:pt x="100" y="201"/>
                        </a:cubicBezTo>
                        <a:close/>
                      </a:path>
                    </a:pathLst>
                  </a:custGeom>
                  <a:solidFill>
                    <a:srgbClr val="E7D6B7"/>
                  </a:soli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l" eaLnBrk="0" hangingPunct="0"/>
                    <a:endParaRPr lang="en-US" b="0">
                      <a:solidFill>
                        <a:srgbClr val="2F1311"/>
                      </a:solidFill>
                    </a:endParaRPr>
                  </a:p>
                </p:txBody>
              </p:sp>
              <p:sp>
                <p:nvSpPr>
                  <p:cNvPr id="60473" name="Freeform 15"/>
                  <p:cNvSpPr>
                    <a:spLocks/>
                  </p:cNvSpPr>
                  <p:nvPr/>
                </p:nvSpPr>
                <p:spPr bwMode="auto">
                  <a:xfrm>
                    <a:off x="2425" y="1923"/>
                    <a:ext cx="146" cy="567"/>
                  </a:xfrm>
                  <a:custGeom>
                    <a:avLst/>
                    <a:gdLst>
                      <a:gd name="T0" fmla="*/ 18 w 151"/>
                      <a:gd name="T1" fmla="*/ 165 h 558"/>
                      <a:gd name="T2" fmla="*/ 42 w 151"/>
                      <a:gd name="T3" fmla="*/ 39 h 558"/>
                      <a:gd name="T4" fmla="*/ 66 w 151"/>
                      <a:gd name="T5" fmla="*/ 3 h 558"/>
                      <a:gd name="T6" fmla="*/ 108 w 151"/>
                      <a:gd name="T7" fmla="*/ 27 h 558"/>
                      <a:gd name="T8" fmla="*/ 138 w 151"/>
                      <a:gd name="T9" fmla="*/ 165 h 558"/>
                      <a:gd name="T10" fmla="*/ 144 w 151"/>
                      <a:gd name="T11" fmla="*/ 423 h 558"/>
                      <a:gd name="T12" fmla="*/ 96 w 151"/>
                      <a:gd name="T13" fmla="*/ 543 h 558"/>
                      <a:gd name="T14" fmla="*/ 24 w 151"/>
                      <a:gd name="T15" fmla="*/ 513 h 558"/>
                      <a:gd name="T16" fmla="*/ 0 w 151"/>
                      <a:gd name="T17" fmla="*/ 315 h 558"/>
                      <a:gd name="T18" fmla="*/ 18 w 151"/>
                      <a:gd name="T19" fmla="*/ 165 h 55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51" h="558">
                        <a:moveTo>
                          <a:pt x="18" y="165"/>
                        </a:moveTo>
                        <a:cubicBezTo>
                          <a:pt x="25" y="119"/>
                          <a:pt x="34" y="66"/>
                          <a:pt x="42" y="39"/>
                        </a:cubicBezTo>
                        <a:cubicBezTo>
                          <a:pt x="50" y="12"/>
                          <a:pt x="55" y="5"/>
                          <a:pt x="66" y="3"/>
                        </a:cubicBezTo>
                        <a:cubicBezTo>
                          <a:pt x="77" y="1"/>
                          <a:pt x="96" y="0"/>
                          <a:pt x="108" y="27"/>
                        </a:cubicBezTo>
                        <a:cubicBezTo>
                          <a:pt x="120" y="54"/>
                          <a:pt x="132" y="99"/>
                          <a:pt x="138" y="165"/>
                        </a:cubicBezTo>
                        <a:cubicBezTo>
                          <a:pt x="144" y="231"/>
                          <a:pt x="151" y="360"/>
                          <a:pt x="144" y="423"/>
                        </a:cubicBezTo>
                        <a:cubicBezTo>
                          <a:pt x="137" y="486"/>
                          <a:pt x="116" y="528"/>
                          <a:pt x="96" y="543"/>
                        </a:cubicBezTo>
                        <a:cubicBezTo>
                          <a:pt x="76" y="558"/>
                          <a:pt x="40" y="551"/>
                          <a:pt x="24" y="513"/>
                        </a:cubicBezTo>
                        <a:cubicBezTo>
                          <a:pt x="8" y="475"/>
                          <a:pt x="0" y="372"/>
                          <a:pt x="0" y="315"/>
                        </a:cubicBezTo>
                        <a:cubicBezTo>
                          <a:pt x="0" y="258"/>
                          <a:pt x="11" y="211"/>
                          <a:pt x="18" y="165"/>
                        </a:cubicBezTo>
                        <a:close/>
                      </a:path>
                    </a:pathLst>
                  </a:custGeom>
                  <a:solidFill>
                    <a:srgbClr val="E7D6B7"/>
                  </a:soli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l" eaLnBrk="0" hangingPunct="0"/>
                    <a:endParaRPr lang="en-US" b="0">
                      <a:solidFill>
                        <a:srgbClr val="2F1311"/>
                      </a:solidFill>
                    </a:endParaRPr>
                  </a:p>
                </p:txBody>
              </p:sp>
              <p:sp>
                <p:nvSpPr>
                  <p:cNvPr id="60474" name="Freeform 16"/>
                  <p:cNvSpPr>
                    <a:spLocks/>
                  </p:cNvSpPr>
                  <p:nvPr/>
                </p:nvSpPr>
                <p:spPr bwMode="auto">
                  <a:xfrm>
                    <a:off x="1910" y="1588"/>
                    <a:ext cx="389" cy="247"/>
                  </a:xfrm>
                  <a:custGeom>
                    <a:avLst/>
                    <a:gdLst>
                      <a:gd name="T0" fmla="*/ 175 w 392"/>
                      <a:gd name="T1" fmla="*/ 61 h 253"/>
                      <a:gd name="T2" fmla="*/ 307 w 392"/>
                      <a:gd name="T3" fmla="*/ 19 h 253"/>
                      <a:gd name="T4" fmla="*/ 367 w 392"/>
                      <a:gd name="T5" fmla="*/ 7 h 253"/>
                      <a:gd name="T6" fmla="*/ 385 w 392"/>
                      <a:gd name="T7" fmla="*/ 61 h 253"/>
                      <a:gd name="T8" fmla="*/ 325 w 392"/>
                      <a:gd name="T9" fmla="*/ 133 h 253"/>
                      <a:gd name="T10" fmla="*/ 193 w 392"/>
                      <a:gd name="T11" fmla="*/ 223 h 253"/>
                      <a:gd name="T12" fmla="*/ 37 w 392"/>
                      <a:gd name="T13" fmla="*/ 247 h 253"/>
                      <a:gd name="T14" fmla="*/ 1 w 392"/>
                      <a:gd name="T15" fmla="*/ 187 h 253"/>
                      <a:gd name="T16" fmla="*/ 43 w 392"/>
                      <a:gd name="T17" fmla="*/ 115 h 253"/>
                      <a:gd name="T18" fmla="*/ 175 w 392"/>
                      <a:gd name="T19" fmla="*/ 61 h 25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92" h="253">
                        <a:moveTo>
                          <a:pt x="175" y="61"/>
                        </a:moveTo>
                        <a:cubicBezTo>
                          <a:pt x="219" y="45"/>
                          <a:pt x="275" y="28"/>
                          <a:pt x="307" y="19"/>
                        </a:cubicBezTo>
                        <a:cubicBezTo>
                          <a:pt x="339" y="10"/>
                          <a:pt x="354" y="0"/>
                          <a:pt x="367" y="7"/>
                        </a:cubicBezTo>
                        <a:cubicBezTo>
                          <a:pt x="380" y="14"/>
                          <a:pt x="392" y="40"/>
                          <a:pt x="385" y="61"/>
                        </a:cubicBezTo>
                        <a:cubicBezTo>
                          <a:pt x="378" y="82"/>
                          <a:pt x="357" y="106"/>
                          <a:pt x="325" y="133"/>
                        </a:cubicBezTo>
                        <a:cubicBezTo>
                          <a:pt x="293" y="160"/>
                          <a:pt x="241" y="204"/>
                          <a:pt x="193" y="223"/>
                        </a:cubicBezTo>
                        <a:cubicBezTo>
                          <a:pt x="145" y="242"/>
                          <a:pt x="69" y="253"/>
                          <a:pt x="37" y="247"/>
                        </a:cubicBezTo>
                        <a:cubicBezTo>
                          <a:pt x="5" y="241"/>
                          <a:pt x="0" y="209"/>
                          <a:pt x="1" y="187"/>
                        </a:cubicBezTo>
                        <a:cubicBezTo>
                          <a:pt x="2" y="165"/>
                          <a:pt x="15" y="136"/>
                          <a:pt x="43" y="115"/>
                        </a:cubicBezTo>
                        <a:cubicBezTo>
                          <a:pt x="71" y="94"/>
                          <a:pt x="131" y="77"/>
                          <a:pt x="175" y="61"/>
                        </a:cubicBezTo>
                        <a:close/>
                      </a:path>
                    </a:pathLst>
                  </a:custGeom>
                  <a:solidFill>
                    <a:srgbClr val="E7D6B7"/>
                  </a:soli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l" eaLnBrk="0" hangingPunct="0"/>
                    <a:endParaRPr lang="en-US" b="0">
                      <a:solidFill>
                        <a:srgbClr val="2F1311"/>
                      </a:solidFill>
                    </a:endParaRPr>
                  </a:p>
                </p:txBody>
              </p:sp>
              <p:sp>
                <p:nvSpPr>
                  <p:cNvPr id="60475" name="Freeform 17"/>
                  <p:cNvSpPr>
                    <a:spLocks/>
                  </p:cNvSpPr>
                  <p:nvPr/>
                </p:nvSpPr>
                <p:spPr bwMode="auto">
                  <a:xfrm>
                    <a:off x="2094" y="919"/>
                    <a:ext cx="233" cy="378"/>
                  </a:xfrm>
                  <a:custGeom>
                    <a:avLst/>
                    <a:gdLst>
                      <a:gd name="T0" fmla="*/ 78 w 238"/>
                      <a:gd name="T1" fmla="*/ 270 h 386"/>
                      <a:gd name="T2" fmla="*/ 24 w 238"/>
                      <a:gd name="T3" fmla="*/ 192 h 386"/>
                      <a:gd name="T4" fmla="*/ 0 w 238"/>
                      <a:gd name="T5" fmla="*/ 96 h 386"/>
                      <a:gd name="T6" fmla="*/ 24 w 238"/>
                      <a:gd name="T7" fmla="*/ 12 h 386"/>
                      <a:gd name="T8" fmla="*/ 120 w 238"/>
                      <a:gd name="T9" fmla="*/ 24 h 386"/>
                      <a:gd name="T10" fmla="*/ 180 w 238"/>
                      <a:gd name="T11" fmla="*/ 132 h 386"/>
                      <a:gd name="T12" fmla="*/ 234 w 238"/>
                      <a:gd name="T13" fmla="*/ 306 h 386"/>
                      <a:gd name="T14" fmla="*/ 204 w 238"/>
                      <a:gd name="T15" fmla="*/ 378 h 386"/>
                      <a:gd name="T16" fmla="*/ 168 w 238"/>
                      <a:gd name="T17" fmla="*/ 354 h 386"/>
                      <a:gd name="T18" fmla="*/ 78 w 238"/>
                      <a:gd name="T19" fmla="*/ 270 h 38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38" h="386">
                        <a:moveTo>
                          <a:pt x="78" y="270"/>
                        </a:moveTo>
                        <a:cubicBezTo>
                          <a:pt x="54" y="243"/>
                          <a:pt x="37" y="221"/>
                          <a:pt x="24" y="192"/>
                        </a:cubicBezTo>
                        <a:cubicBezTo>
                          <a:pt x="11" y="163"/>
                          <a:pt x="0" y="126"/>
                          <a:pt x="0" y="96"/>
                        </a:cubicBezTo>
                        <a:cubicBezTo>
                          <a:pt x="0" y="66"/>
                          <a:pt x="4" y="24"/>
                          <a:pt x="24" y="12"/>
                        </a:cubicBezTo>
                        <a:cubicBezTo>
                          <a:pt x="44" y="0"/>
                          <a:pt x="94" y="4"/>
                          <a:pt x="120" y="24"/>
                        </a:cubicBezTo>
                        <a:cubicBezTo>
                          <a:pt x="146" y="44"/>
                          <a:pt x="161" y="85"/>
                          <a:pt x="180" y="132"/>
                        </a:cubicBezTo>
                        <a:cubicBezTo>
                          <a:pt x="199" y="179"/>
                          <a:pt x="230" y="265"/>
                          <a:pt x="234" y="306"/>
                        </a:cubicBezTo>
                        <a:cubicBezTo>
                          <a:pt x="238" y="347"/>
                          <a:pt x="215" y="370"/>
                          <a:pt x="204" y="378"/>
                        </a:cubicBezTo>
                        <a:cubicBezTo>
                          <a:pt x="193" y="386"/>
                          <a:pt x="190" y="372"/>
                          <a:pt x="168" y="354"/>
                        </a:cubicBezTo>
                        <a:cubicBezTo>
                          <a:pt x="146" y="336"/>
                          <a:pt x="102" y="297"/>
                          <a:pt x="78" y="270"/>
                        </a:cubicBezTo>
                        <a:close/>
                      </a:path>
                    </a:pathLst>
                  </a:custGeom>
                  <a:solidFill>
                    <a:srgbClr val="E7D6B7"/>
                  </a:soli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l" eaLnBrk="0" hangingPunct="0"/>
                    <a:endParaRPr lang="en-US" b="0">
                      <a:solidFill>
                        <a:srgbClr val="2F1311"/>
                      </a:solidFill>
                    </a:endParaRPr>
                  </a:p>
                </p:txBody>
              </p:sp>
            </p:grpSp>
            <p:pic>
              <p:nvPicPr>
                <p:cNvPr id="60461" name="Picture 18"/>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5280" y="144"/>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60462" name="Picture 19"/>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5574" y="144"/>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60463" name="Picture 20"/>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5424" y="336"/>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60464" name="Picture 21"/>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5376" y="576"/>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60465" name="Picture 22"/>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5574" y="528"/>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60466" name="Picture 23"/>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5472" y="768"/>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60467" name="Picture 24"/>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5574" y="1008"/>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60468" name="Picture 25"/>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5574" y="1248"/>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grpSp>
            <p:nvGrpSpPr>
              <p:cNvPr id="60440" name="Group 26"/>
              <p:cNvGrpSpPr>
                <a:grpSpLocks/>
              </p:cNvGrpSpPr>
              <p:nvPr userDrawn="1"/>
            </p:nvGrpSpPr>
            <p:grpSpPr bwMode="auto">
              <a:xfrm>
                <a:off x="4944" y="1008"/>
                <a:ext cx="522" cy="2967"/>
                <a:chOff x="4944" y="1008"/>
                <a:chExt cx="522" cy="2967"/>
              </a:xfrm>
            </p:grpSpPr>
            <p:pic>
              <p:nvPicPr>
                <p:cNvPr id="60441" name="Picture 27"/>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5136" y="1008"/>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60442" name="Picture 28"/>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5184" y="1200"/>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60443" name="Picture 29"/>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5136" y="1584"/>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60444" name="Picture 30"/>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5280" y="1728"/>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60445" name="Picture 31"/>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5040" y="1824"/>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60446" name="Picture 32"/>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5088" y="2016"/>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60447" name="Picture 33"/>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5280" y="2064"/>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60448" name="Picture 34"/>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5232" y="2352"/>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60449" name="Picture 35"/>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4992" y="2208"/>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60450" name="Picture 36"/>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4992" y="2448"/>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60451" name="Picture 37"/>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5136" y="2592"/>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60452" name="Picture 38"/>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5232" y="1392"/>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60453" name="Picture 39"/>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4944" y="2736"/>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60454" name="Picture 40"/>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4992" y="3072"/>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60455" name="Picture 41"/>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5232" y="3312"/>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60456" name="Picture 42"/>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4992" y="3408"/>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60457" name="Picture 43"/>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5088" y="3552"/>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60458" name="Picture 44"/>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4992" y="3792"/>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60459" name="Picture 45"/>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5184" y="3696"/>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grpSp>
        <p:sp>
          <p:nvSpPr>
            <p:cNvPr id="60428" name="Freeform 46"/>
            <p:cNvSpPr>
              <a:spLocks/>
            </p:cNvSpPr>
            <p:nvPr/>
          </p:nvSpPr>
          <p:spPr bwMode="auto">
            <a:xfrm>
              <a:off x="5010" y="3092"/>
              <a:ext cx="750" cy="1222"/>
            </a:xfrm>
            <a:custGeom>
              <a:avLst/>
              <a:gdLst>
                <a:gd name="T0" fmla="*/ 372 w 750"/>
                <a:gd name="T1" fmla="*/ 154 h 1222"/>
                <a:gd name="T2" fmla="*/ 378 w 750"/>
                <a:gd name="T3" fmla="*/ 412 h 1222"/>
                <a:gd name="T4" fmla="*/ 312 w 750"/>
                <a:gd name="T5" fmla="*/ 724 h 1222"/>
                <a:gd name="T6" fmla="*/ 138 w 750"/>
                <a:gd name="T7" fmla="*/ 928 h 1222"/>
                <a:gd name="T8" fmla="*/ 0 w 750"/>
                <a:gd name="T9" fmla="*/ 976 h 1222"/>
                <a:gd name="T10" fmla="*/ 0 w 750"/>
                <a:gd name="T11" fmla="*/ 1222 h 1222"/>
                <a:gd name="T12" fmla="*/ 750 w 750"/>
                <a:gd name="T13" fmla="*/ 1222 h 1222"/>
                <a:gd name="T14" fmla="*/ 750 w 750"/>
                <a:gd name="T15" fmla="*/ 178 h 1222"/>
                <a:gd name="T16" fmla="*/ 372 w 750"/>
                <a:gd name="T17" fmla="*/ 154 h 122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750" h="1222">
                  <a:moveTo>
                    <a:pt x="372" y="154"/>
                  </a:moveTo>
                  <a:cubicBezTo>
                    <a:pt x="309" y="193"/>
                    <a:pt x="388" y="317"/>
                    <a:pt x="378" y="412"/>
                  </a:cubicBezTo>
                  <a:cubicBezTo>
                    <a:pt x="368" y="507"/>
                    <a:pt x="352" y="638"/>
                    <a:pt x="312" y="724"/>
                  </a:cubicBezTo>
                  <a:cubicBezTo>
                    <a:pt x="272" y="810"/>
                    <a:pt x="190" y="886"/>
                    <a:pt x="138" y="928"/>
                  </a:cubicBezTo>
                  <a:cubicBezTo>
                    <a:pt x="86" y="970"/>
                    <a:pt x="23" y="927"/>
                    <a:pt x="0" y="976"/>
                  </a:cubicBezTo>
                  <a:lnTo>
                    <a:pt x="0" y="1222"/>
                  </a:lnTo>
                  <a:lnTo>
                    <a:pt x="750" y="1222"/>
                  </a:lnTo>
                  <a:lnTo>
                    <a:pt x="750" y="178"/>
                  </a:lnTo>
                  <a:cubicBezTo>
                    <a:pt x="687" y="0"/>
                    <a:pt x="451" y="159"/>
                    <a:pt x="372" y="154"/>
                  </a:cubicBezTo>
                  <a:close/>
                </a:path>
              </a:pathLst>
            </a:custGeom>
            <a:gradFill rotWithShape="0">
              <a:gsLst>
                <a:gs pos="0">
                  <a:srgbClr val="FAE3B7"/>
                </a:gs>
                <a:gs pos="17999">
                  <a:srgbClr val="A28949"/>
                </a:gs>
                <a:gs pos="31000">
                  <a:srgbClr val="835E17"/>
                </a:gs>
                <a:gs pos="33000">
                  <a:srgbClr val="BD922A"/>
                </a:gs>
                <a:gs pos="37000">
                  <a:srgbClr val="FBE4AE"/>
                </a:gs>
                <a:gs pos="78999">
                  <a:srgbClr val="BD922A"/>
                </a:gs>
                <a:gs pos="87000">
                  <a:srgbClr val="BD922A"/>
                </a:gs>
                <a:gs pos="100000">
                  <a:srgbClr val="FBE4AE"/>
                </a:gs>
              </a:gsLst>
              <a:lin ang="540000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l" eaLnBrk="0" hangingPunct="0"/>
              <a:endParaRPr lang="en-US" b="0">
                <a:solidFill>
                  <a:srgbClr val="2F1311"/>
                </a:solidFill>
              </a:endParaRPr>
            </a:p>
          </p:txBody>
        </p:sp>
        <p:sp>
          <p:nvSpPr>
            <p:cNvPr id="244783" name="Freeform 47"/>
            <p:cNvSpPr>
              <a:spLocks/>
            </p:cNvSpPr>
            <p:nvPr/>
          </p:nvSpPr>
          <p:spPr bwMode="auto">
            <a:xfrm>
              <a:off x="5001" y="3060"/>
              <a:ext cx="768" cy="1260"/>
            </a:xfrm>
            <a:custGeom>
              <a:avLst/>
              <a:gdLst/>
              <a:ahLst/>
              <a:cxnLst>
                <a:cxn ang="0">
                  <a:pos x="0" y="1260"/>
                </a:cxn>
                <a:cxn ang="0">
                  <a:pos x="0" y="1134"/>
                </a:cxn>
                <a:cxn ang="0">
                  <a:pos x="210" y="1032"/>
                </a:cxn>
                <a:cxn ang="0">
                  <a:pos x="324" y="918"/>
                </a:cxn>
                <a:cxn ang="0">
                  <a:pos x="414" y="714"/>
                </a:cxn>
                <a:cxn ang="0">
                  <a:pos x="450" y="456"/>
                </a:cxn>
                <a:cxn ang="0">
                  <a:pos x="438" y="258"/>
                </a:cxn>
                <a:cxn ang="0">
                  <a:pos x="684" y="0"/>
                </a:cxn>
                <a:cxn ang="0">
                  <a:pos x="768" y="18"/>
                </a:cxn>
                <a:cxn ang="0">
                  <a:pos x="768" y="1254"/>
                </a:cxn>
                <a:cxn ang="0">
                  <a:pos x="0" y="1260"/>
                </a:cxn>
              </a:cxnLst>
              <a:rect l="0" t="0" r="r" b="b"/>
              <a:pathLst>
                <a:path w="768" h="1260">
                  <a:moveTo>
                    <a:pt x="0" y="1260"/>
                  </a:moveTo>
                  <a:lnTo>
                    <a:pt x="0" y="1134"/>
                  </a:lnTo>
                  <a:lnTo>
                    <a:pt x="210" y="1032"/>
                  </a:lnTo>
                  <a:lnTo>
                    <a:pt x="324" y="918"/>
                  </a:lnTo>
                  <a:lnTo>
                    <a:pt x="414" y="714"/>
                  </a:lnTo>
                  <a:lnTo>
                    <a:pt x="450" y="456"/>
                  </a:lnTo>
                  <a:lnTo>
                    <a:pt x="438" y="258"/>
                  </a:lnTo>
                  <a:lnTo>
                    <a:pt x="684" y="0"/>
                  </a:lnTo>
                  <a:lnTo>
                    <a:pt x="768" y="18"/>
                  </a:lnTo>
                  <a:lnTo>
                    <a:pt x="768" y="1254"/>
                  </a:lnTo>
                  <a:lnTo>
                    <a:pt x="0" y="1260"/>
                  </a:lnTo>
                  <a:close/>
                </a:path>
              </a:pathLst>
            </a:custGeom>
            <a:gradFill rotWithShape="0">
              <a:gsLst>
                <a:gs pos="0">
                  <a:schemeClr val="folHlink"/>
                </a:gs>
                <a:gs pos="50000">
                  <a:schemeClr val="hlink"/>
                </a:gs>
                <a:gs pos="100000">
                  <a:schemeClr val="folHlink"/>
                </a:gs>
              </a:gsLst>
              <a:lin ang="0" scaled="1"/>
            </a:gradFill>
            <a:ln w="9525" cap="flat" cmpd="sng">
              <a:noFill/>
              <a:prstDash val="solid"/>
              <a:round/>
              <a:headEnd type="none" w="med" len="med"/>
              <a:tailEnd type="none" w="med" len="med"/>
            </a:ln>
            <a:effectLst/>
          </p:spPr>
          <p:txBody>
            <a:bodyPr wrap="none" anchor="ctr"/>
            <a:lstStyle/>
            <a:p>
              <a:pPr algn="l" eaLnBrk="0" hangingPunct="0">
                <a:defRPr/>
              </a:pPr>
              <a:endParaRPr lang="en-US" b="0">
                <a:solidFill>
                  <a:srgbClr val="2F1311"/>
                </a:solidFill>
              </a:endParaRPr>
            </a:p>
          </p:txBody>
        </p:sp>
        <p:sp>
          <p:nvSpPr>
            <p:cNvPr id="244784" name="Freeform 48"/>
            <p:cNvSpPr>
              <a:spLocks/>
            </p:cNvSpPr>
            <p:nvPr/>
          </p:nvSpPr>
          <p:spPr bwMode="auto">
            <a:xfrm>
              <a:off x="4994" y="1775"/>
              <a:ext cx="776" cy="2543"/>
            </a:xfrm>
            <a:custGeom>
              <a:avLst/>
              <a:gdLst/>
              <a:ahLst/>
              <a:cxnLst>
                <a:cxn ang="0">
                  <a:pos x="550" y="115"/>
                </a:cxn>
                <a:cxn ang="0">
                  <a:pos x="460" y="529"/>
                </a:cxn>
                <a:cxn ang="0">
                  <a:pos x="298" y="925"/>
                </a:cxn>
                <a:cxn ang="0">
                  <a:pos x="76" y="1267"/>
                </a:cxn>
                <a:cxn ang="0">
                  <a:pos x="4" y="1339"/>
                </a:cxn>
                <a:cxn ang="0">
                  <a:pos x="100" y="1351"/>
                </a:cxn>
                <a:cxn ang="0">
                  <a:pos x="286" y="1399"/>
                </a:cxn>
                <a:cxn ang="0">
                  <a:pos x="394" y="1525"/>
                </a:cxn>
                <a:cxn ang="0">
                  <a:pos x="478" y="1705"/>
                </a:cxn>
                <a:cxn ang="0">
                  <a:pos x="478" y="1969"/>
                </a:cxn>
                <a:cxn ang="0">
                  <a:pos x="370" y="2263"/>
                </a:cxn>
                <a:cxn ang="0">
                  <a:pos x="124" y="2479"/>
                </a:cxn>
                <a:cxn ang="0">
                  <a:pos x="22" y="2515"/>
                </a:cxn>
                <a:cxn ang="0">
                  <a:pos x="196" y="2533"/>
                </a:cxn>
                <a:cxn ang="0">
                  <a:pos x="388" y="2455"/>
                </a:cxn>
                <a:cxn ang="0">
                  <a:pos x="502" y="2299"/>
                </a:cxn>
                <a:cxn ang="0">
                  <a:pos x="598" y="2197"/>
                </a:cxn>
                <a:cxn ang="0">
                  <a:pos x="694" y="2197"/>
                </a:cxn>
                <a:cxn ang="0">
                  <a:pos x="742" y="2230"/>
                </a:cxn>
                <a:cxn ang="0">
                  <a:pos x="712" y="2137"/>
                </a:cxn>
                <a:cxn ang="0">
                  <a:pos x="664" y="1807"/>
                </a:cxn>
                <a:cxn ang="0">
                  <a:pos x="670" y="1561"/>
                </a:cxn>
                <a:cxn ang="0">
                  <a:pos x="718" y="1393"/>
                </a:cxn>
                <a:cxn ang="0">
                  <a:pos x="748" y="1219"/>
                </a:cxn>
                <a:cxn ang="0">
                  <a:pos x="550" y="115"/>
                </a:cxn>
              </a:cxnLst>
              <a:rect l="0" t="0" r="r" b="b"/>
              <a:pathLst>
                <a:path w="776" h="2543">
                  <a:moveTo>
                    <a:pt x="550" y="115"/>
                  </a:moveTo>
                  <a:cubicBezTo>
                    <a:pt x="502" y="0"/>
                    <a:pt x="502" y="394"/>
                    <a:pt x="460" y="529"/>
                  </a:cubicBezTo>
                  <a:cubicBezTo>
                    <a:pt x="418" y="664"/>
                    <a:pt x="362" y="802"/>
                    <a:pt x="298" y="925"/>
                  </a:cubicBezTo>
                  <a:cubicBezTo>
                    <a:pt x="234" y="1048"/>
                    <a:pt x="125" y="1198"/>
                    <a:pt x="76" y="1267"/>
                  </a:cubicBezTo>
                  <a:cubicBezTo>
                    <a:pt x="27" y="1336"/>
                    <a:pt x="0" y="1325"/>
                    <a:pt x="4" y="1339"/>
                  </a:cubicBezTo>
                  <a:cubicBezTo>
                    <a:pt x="8" y="1353"/>
                    <a:pt x="53" y="1341"/>
                    <a:pt x="100" y="1351"/>
                  </a:cubicBezTo>
                  <a:cubicBezTo>
                    <a:pt x="147" y="1361"/>
                    <a:pt x="237" y="1370"/>
                    <a:pt x="286" y="1399"/>
                  </a:cubicBezTo>
                  <a:cubicBezTo>
                    <a:pt x="335" y="1428"/>
                    <a:pt x="362" y="1474"/>
                    <a:pt x="394" y="1525"/>
                  </a:cubicBezTo>
                  <a:cubicBezTo>
                    <a:pt x="426" y="1576"/>
                    <a:pt x="464" y="1631"/>
                    <a:pt x="478" y="1705"/>
                  </a:cubicBezTo>
                  <a:cubicBezTo>
                    <a:pt x="492" y="1779"/>
                    <a:pt x="496" y="1876"/>
                    <a:pt x="478" y="1969"/>
                  </a:cubicBezTo>
                  <a:cubicBezTo>
                    <a:pt x="460" y="2062"/>
                    <a:pt x="429" y="2178"/>
                    <a:pt x="370" y="2263"/>
                  </a:cubicBezTo>
                  <a:cubicBezTo>
                    <a:pt x="311" y="2348"/>
                    <a:pt x="238" y="2428"/>
                    <a:pt x="124" y="2479"/>
                  </a:cubicBezTo>
                  <a:cubicBezTo>
                    <a:pt x="66" y="2521"/>
                    <a:pt x="10" y="2506"/>
                    <a:pt x="22" y="2515"/>
                  </a:cubicBezTo>
                  <a:cubicBezTo>
                    <a:pt x="34" y="2524"/>
                    <a:pt x="135" y="2543"/>
                    <a:pt x="196" y="2533"/>
                  </a:cubicBezTo>
                  <a:cubicBezTo>
                    <a:pt x="257" y="2523"/>
                    <a:pt x="337" y="2494"/>
                    <a:pt x="388" y="2455"/>
                  </a:cubicBezTo>
                  <a:cubicBezTo>
                    <a:pt x="439" y="2416"/>
                    <a:pt x="467" y="2342"/>
                    <a:pt x="502" y="2299"/>
                  </a:cubicBezTo>
                  <a:cubicBezTo>
                    <a:pt x="537" y="2256"/>
                    <a:pt x="566" y="2214"/>
                    <a:pt x="598" y="2197"/>
                  </a:cubicBezTo>
                  <a:cubicBezTo>
                    <a:pt x="630" y="2180"/>
                    <a:pt x="670" y="2191"/>
                    <a:pt x="694" y="2197"/>
                  </a:cubicBezTo>
                  <a:cubicBezTo>
                    <a:pt x="718" y="2203"/>
                    <a:pt x="739" y="2240"/>
                    <a:pt x="742" y="2230"/>
                  </a:cubicBezTo>
                  <a:cubicBezTo>
                    <a:pt x="745" y="2220"/>
                    <a:pt x="725" y="2207"/>
                    <a:pt x="712" y="2137"/>
                  </a:cubicBezTo>
                  <a:cubicBezTo>
                    <a:pt x="699" y="2067"/>
                    <a:pt x="671" y="1903"/>
                    <a:pt x="664" y="1807"/>
                  </a:cubicBezTo>
                  <a:cubicBezTo>
                    <a:pt x="657" y="1711"/>
                    <a:pt x="661" y="1630"/>
                    <a:pt x="670" y="1561"/>
                  </a:cubicBezTo>
                  <a:cubicBezTo>
                    <a:pt x="679" y="1492"/>
                    <a:pt x="705" y="1450"/>
                    <a:pt x="718" y="1393"/>
                  </a:cubicBezTo>
                  <a:cubicBezTo>
                    <a:pt x="731" y="1336"/>
                    <a:pt x="776" y="1427"/>
                    <a:pt x="748" y="1219"/>
                  </a:cubicBezTo>
                  <a:cubicBezTo>
                    <a:pt x="720" y="1011"/>
                    <a:pt x="598" y="230"/>
                    <a:pt x="550" y="115"/>
                  </a:cubicBezTo>
                  <a:close/>
                </a:path>
              </a:pathLst>
            </a:custGeom>
            <a:gradFill rotWithShape="0">
              <a:gsLst>
                <a:gs pos="0">
                  <a:schemeClr val="accent2">
                    <a:gamma/>
                    <a:shade val="46275"/>
                    <a:invGamma/>
                  </a:schemeClr>
                </a:gs>
                <a:gs pos="50000">
                  <a:schemeClr val="accent2"/>
                </a:gs>
                <a:gs pos="100000">
                  <a:schemeClr val="accent2">
                    <a:gamma/>
                    <a:shade val="46275"/>
                    <a:invGamma/>
                  </a:schemeClr>
                </a:gs>
              </a:gsLst>
              <a:lin ang="0" scaled="1"/>
            </a:gradFill>
            <a:ln w="9525">
              <a:noFill/>
              <a:round/>
              <a:headEnd/>
              <a:tailEnd/>
            </a:ln>
            <a:effectLst/>
          </p:spPr>
          <p:txBody>
            <a:bodyPr wrap="none" anchor="ctr"/>
            <a:lstStyle/>
            <a:p>
              <a:pPr algn="l" eaLnBrk="0" hangingPunct="0">
                <a:defRPr/>
              </a:pPr>
              <a:endParaRPr lang="en-US" b="0">
                <a:solidFill>
                  <a:srgbClr val="2F1311"/>
                </a:solidFill>
              </a:endParaRPr>
            </a:p>
          </p:txBody>
        </p:sp>
        <p:sp>
          <p:nvSpPr>
            <p:cNvPr id="60431" name="Freeform 49" descr="kimonopat1"/>
            <p:cNvSpPr>
              <a:spLocks/>
            </p:cNvSpPr>
            <p:nvPr/>
          </p:nvSpPr>
          <p:spPr bwMode="auto">
            <a:xfrm>
              <a:off x="5046" y="2229"/>
              <a:ext cx="617" cy="1376"/>
            </a:xfrm>
            <a:custGeom>
              <a:avLst/>
              <a:gdLst>
                <a:gd name="T0" fmla="*/ 486 w 617"/>
                <a:gd name="T1" fmla="*/ 3 h 1376"/>
                <a:gd name="T2" fmla="*/ 402 w 617"/>
                <a:gd name="T3" fmla="*/ 381 h 1376"/>
                <a:gd name="T4" fmla="*/ 216 w 617"/>
                <a:gd name="T5" fmla="*/ 777 h 1376"/>
                <a:gd name="T6" fmla="*/ 0 w 617"/>
                <a:gd name="T7" fmla="*/ 1119 h 1376"/>
                <a:gd name="T8" fmla="*/ 102 w 617"/>
                <a:gd name="T9" fmla="*/ 1101 h 1376"/>
                <a:gd name="T10" fmla="*/ 282 w 617"/>
                <a:gd name="T11" fmla="*/ 1119 h 1376"/>
                <a:gd name="T12" fmla="*/ 378 w 617"/>
                <a:gd name="T13" fmla="*/ 1185 h 1376"/>
                <a:gd name="T14" fmla="*/ 432 w 617"/>
                <a:gd name="T15" fmla="*/ 1269 h 1376"/>
                <a:gd name="T16" fmla="*/ 444 w 617"/>
                <a:gd name="T17" fmla="*/ 1365 h 1376"/>
                <a:gd name="T18" fmla="*/ 498 w 617"/>
                <a:gd name="T19" fmla="*/ 1203 h 1376"/>
                <a:gd name="T20" fmla="*/ 564 w 617"/>
                <a:gd name="T21" fmla="*/ 825 h 1376"/>
                <a:gd name="T22" fmla="*/ 606 w 617"/>
                <a:gd name="T23" fmla="*/ 363 h 1376"/>
                <a:gd name="T24" fmla="*/ 486 w 617"/>
                <a:gd name="T25" fmla="*/ 3 h 137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17" h="1376">
                  <a:moveTo>
                    <a:pt x="486" y="3"/>
                  </a:moveTo>
                  <a:cubicBezTo>
                    <a:pt x="452" y="6"/>
                    <a:pt x="447" y="252"/>
                    <a:pt x="402" y="381"/>
                  </a:cubicBezTo>
                  <a:cubicBezTo>
                    <a:pt x="357" y="510"/>
                    <a:pt x="283" y="654"/>
                    <a:pt x="216" y="777"/>
                  </a:cubicBezTo>
                  <a:cubicBezTo>
                    <a:pt x="149" y="900"/>
                    <a:pt x="19" y="1065"/>
                    <a:pt x="0" y="1119"/>
                  </a:cubicBezTo>
                  <a:cubicBezTo>
                    <a:pt x="48" y="1119"/>
                    <a:pt x="55" y="1101"/>
                    <a:pt x="102" y="1101"/>
                  </a:cubicBezTo>
                  <a:cubicBezTo>
                    <a:pt x="149" y="1101"/>
                    <a:pt x="236" y="1105"/>
                    <a:pt x="282" y="1119"/>
                  </a:cubicBezTo>
                  <a:cubicBezTo>
                    <a:pt x="328" y="1133"/>
                    <a:pt x="353" y="1160"/>
                    <a:pt x="378" y="1185"/>
                  </a:cubicBezTo>
                  <a:cubicBezTo>
                    <a:pt x="403" y="1210"/>
                    <a:pt x="421" y="1239"/>
                    <a:pt x="432" y="1269"/>
                  </a:cubicBezTo>
                  <a:cubicBezTo>
                    <a:pt x="443" y="1299"/>
                    <a:pt x="433" y="1376"/>
                    <a:pt x="444" y="1365"/>
                  </a:cubicBezTo>
                  <a:cubicBezTo>
                    <a:pt x="455" y="1354"/>
                    <a:pt x="478" y="1293"/>
                    <a:pt x="498" y="1203"/>
                  </a:cubicBezTo>
                  <a:cubicBezTo>
                    <a:pt x="518" y="1113"/>
                    <a:pt x="546" y="965"/>
                    <a:pt x="564" y="825"/>
                  </a:cubicBezTo>
                  <a:cubicBezTo>
                    <a:pt x="582" y="685"/>
                    <a:pt x="617" y="496"/>
                    <a:pt x="606" y="363"/>
                  </a:cubicBezTo>
                  <a:cubicBezTo>
                    <a:pt x="595" y="230"/>
                    <a:pt x="520" y="0"/>
                    <a:pt x="486" y="3"/>
                  </a:cubicBezTo>
                  <a:close/>
                </a:path>
              </a:pathLst>
            </a:custGeom>
            <a:blipFill dpi="0" rotWithShape="0">
              <a:blip r:embed="rId13"/>
              <a:srcRect/>
              <a:tile tx="0" ty="0" sx="100000" sy="100000" flip="none" algn="tl"/>
            </a:blipFill>
            <a:ln>
              <a:noFill/>
            </a:ln>
            <a:extLst>
              <a:ext uri="{91240B29-F687-4f45-9708-019B960494DF}">
                <a14:hiddenLine xmlns="" xmlns:a14="http://schemas.microsoft.com/office/drawing/2010/main" w="9525" cap="flat" cmpd="sng">
                  <a:solidFill>
                    <a:srgbClr val="000000"/>
                  </a:solidFill>
                  <a:prstDash val="solid"/>
                  <a:round/>
                  <a:headEnd/>
                  <a:tailEnd/>
                </a14:hiddenLine>
              </a:ext>
            </a:extLst>
          </p:spPr>
          <p:txBody>
            <a:bodyPr wrap="none" anchor="ctr"/>
            <a:lstStyle/>
            <a:p>
              <a:pPr algn="l" eaLnBrk="0" hangingPunct="0"/>
              <a:endParaRPr lang="en-US" b="0">
                <a:solidFill>
                  <a:srgbClr val="2F1311"/>
                </a:solidFill>
              </a:endParaRPr>
            </a:p>
          </p:txBody>
        </p:sp>
        <p:sp>
          <p:nvSpPr>
            <p:cNvPr id="60432" name="Freeform 50" descr="kimonopat1"/>
            <p:cNvSpPr>
              <a:spLocks/>
            </p:cNvSpPr>
            <p:nvPr/>
          </p:nvSpPr>
          <p:spPr bwMode="auto">
            <a:xfrm>
              <a:off x="5193" y="269"/>
              <a:ext cx="576" cy="3180"/>
            </a:xfrm>
            <a:custGeom>
              <a:avLst/>
              <a:gdLst>
                <a:gd name="T0" fmla="*/ 42 w 576"/>
                <a:gd name="T1" fmla="*/ 61 h 3180"/>
                <a:gd name="T2" fmla="*/ 156 w 576"/>
                <a:gd name="T3" fmla="*/ 517 h 3180"/>
                <a:gd name="T4" fmla="*/ 288 w 576"/>
                <a:gd name="T5" fmla="*/ 991 h 3180"/>
                <a:gd name="T6" fmla="*/ 414 w 576"/>
                <a:gd name="T7" fmla="*/ 1435 h 3180"/>
                <a:gd name="T8" fmla="*/ 576 w 576"/>
                <a:gd name="T9" fmla="*/ 1807 h 3180"/>
                <a:gd name="T10" fmla="*/ 576 w 576"/>
                <a:gd name="T11" fmla="*/ 3055 h 3180"/>
                <a:gd name="T12" fmla="*/ 414 w 576"/>
                <a:gd name="T13" fmla="*/ 2557 h 3180"/>
                <a:gd name="T14" fmla="*/ 252 w 576"/>
                <a:gd name="T15" fmla="*/ 1765 h 3180"/>
                <a:gd name="T16" fmla="*/ 126 w 576"/>
                <a:gd name="T17" fmla="*/ 961 h 3180"/>
                <a:gd name="T18" fmla="*/ 12 w 576"/>
                <a:gd name="T19" fmla="*/ 151 h 3180"/>
                <a:gd name="T20" fmla="*/ 42 w 576"/>
                <a:gd name="T21" fmla="*/ 61 h 318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576" h="3180">
                  <a:moveTo>
                    <a:pt x="42" y="61"/>
                  </a:moveTo>
                  <a:cubicBezTo>
                    <a:pt x="66" y="122"/>
                    <a:pt x="115" y="362"/>
                    <a:pt x="156" y="517"/>
                  </a:cubicBezTo>
                  <a:cubicBezTo>
                    <a:pt x="197" y="672"/>
                    <a:pt x="245" y="838"/>
                    <a:pt x="288" y="991"/>
                  </a:cubicBezTo>
                  <a:cubicBezTo>
                    <a:pt x="331" y="1144"/>
                    <a:pt x="366" y="1299"/>
                    <a:pt x="414" y="1435"/>
                  </a:cubicBezTo>
                  <a:cubicBezTo>
                    <a:pt x="462" y="1571"/>
                    <a:pt x="549" y="1537"/>
                    <a:pt x="576" y="1807"/>
                  </a:cubicBezTo>
                  <a:lnTo>
                    <a:pt x="576" y="3055"/>
                  </a:lnTo>
                  <a:cubicBezTo>
                    <a:pt x="549" y="3180"/>
                    <a:pt x="468" y="2772"/>
                    <a:pt x="414" y="2557"/>
                  </a:cubicBezTo>
                  <a:cubicBezTo>
                    <a:pt x="360" y="2342"/>
                    <a:pt x="300" y="2031"/>
                    <a:pt x="252" y="1765"/>
                  </a:cubicBezTo>
                  <a:cubicBezTo>
                    <a:pt x="204" y="1499"/>
                    <a:pt x="166" y="1230"/>
                    <a:pt x="126" y="961"/>
                  </a:cubicBezTo>
                  <a:cubicBezTo>
                    <a:pt x="86" y="692"/>
                    <a:pt x="24" y="299"/>
                    <a:pt x="12" y="151"/>
                  </a:cubicBezTo>
                  <a:cubicBezTo>
                    <a:pt x="0" y="3"/>
                    <a:pt x="18" y="0"/>
                    <a:pt x="42" y="61"/>
                  </a:cubicBezTo>
                  <a:close/>
                </a:path>
              </a:pathLst>
            </a:custGeom>
            <a:blipFill dpi="0" rotWithShape="0">
              <a:blip r:embed="rId13"/>
              <a:srcRect/>
              <a:tile tx="0" ty="0" sx="100000" sy="100000" flip="none" algn="tl"/>
            </a:blipFill>
            <a:ln>
              <a:noFill/>
            </a:ln>
            <a:extLst>
              <a:ext uri="{91240B29-F687-4f45-9708-019B960494DF}">
                <a14:hiddenLine xmlns="" xmlns:a14="http://schemas.microsoft.com/office/drawing/2010/main" w="9525" cap="flat" cmpd="sng">
                  <a:solidFill>
                    <a:srgbClr val="000000"/>
                  </a:solidFill>
                  <a:prstDash val="solid"/>
                  <a:round/>
                  <a:headEnd/>
                  <a:tailEnd/>
                </a14:hiddenLine>
              </a:ext>
            </a:extLst>
          </p:spPr>
          <p:txBody>
            <a:bodyPr wrap="none" anchor="ctr"/>
            <a:lstStyle/>
            <a:p>
              <a:pPr algn="l" eaLnBrk="0" hangingPunct="0"/>
              <a:endParaRPr lang="en-US" b="0">
                <a:solidFill>
                  <a:srgbClr val="2F1311"/>
                </a:solidFill>
              </a:endParaRPr>
            </a:p>
          </p:txBody>
        </p:sp>
        <p:sp>
          <p:nvSpPr>
            <p:cNvPr id="60433" name="Freeform 51"/>
            <p:cNvSpPr>
              <a:spLocks/>
            </p:cNvSpPr>
            <p:nvPr/>
          </p:nvSpPr>
          <p:spPr bwMode="auto">
            <a:xfrm>
              <a:off x="5197" y="165"/>
              <a:ext cx="573" cy="1935"/>
            </a:xfrm>
            <a:custGeom>
              <a:avLst/>
              <a:gdLst>
                <a:gd name="T0" fmla="*/ 69 w 573"/>
                <a:gd name="T1" fmla="*/ 63 h 1935"/>
                <a:gd name="T2" fmla="*/ 207 w 573"/>
                <a:gd name="T3" fmla="*/ 549 h 1935"/>
                <a:gd name="T4" fmla="*/ 381 w 573"/>
                <a:gd name="T5" fmla="*/ 1101 h 1935"/>
                <a:gd name="T6" fmla="*/ 573 w 573"/>
                <a:gd name="T7" fmla="*/ 1575 h 1935"/>
                <a:gd name="T8" fmla="*/ 573 w 573"/>
                <a:gd name="T9" fmla="*/ 1935 h 1935"/>
                <a:gd name="T10" fmla="*/ 321 w 573"/>
                <a:gd name="T11" fmla="*/ 1449 h 1935"/>
                <a:gd name="T12" fmla="*/ 147 w 573"/>
                <a:gd name="T13" fmla="*/ 699 h 1935"/>
                <a:gd name="T14" fmla="*/ 15 w 573"/>
                <a:gd name="T15" fmla="*/ 171 h 1935"/>
                <a:gd name="T16" fmla="*/ 69 w 573"/>
                <a:gd name="T17" fmla="*/ 63 h 193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73" h="1935">
                  <a:moveTo>
                    <a:pt x="69" y="63"/>
                  </a:moveTo>
                  <a:cubicBezTo>
                    <a:pt x="101" y="126"/>
                    <a:pt x="155" y="376"/>
                    <a:pt x="207" y="549"/>
                  </a:cubicBezTo>
                  <a:cubicBezTo>
                    <a:pt x="259" y="722"/>
                    <a:pt x="320" y="930"/>
                    <a:pt x="381" y="1101"/>
                  </a:cubicBezTo>
                  <a:cubicBezTo>
                    <a:pt x="442" y="1272"/>
                    <a:pt x="541" y="1436"/>
                    <a:pt x="573" y="1575"/>
                  </a:cubicBezTo>
                  <a:lnTo>
                    <a:pt x="573" y="1935"/>
                  </a:lnTo>
                  <a:cubicBezTo>
                    <a:pt x="531" y="1914"/>
                    <a:pt x="392" y="1655"/>
                    <a:pt x="321" y="1449"/>
                  </a:cubicBezTo>
                  <a:cubicBezTo>
                    <a:pt x="250" y="1243"/>
                    <a:pt x="198" y="912"/>
                    <a:pt x="147" y="699"/>
                  </a:cubicBezTo>
                  <a:cubicBezTo>
                    <a:pt x="96" y="486"/>
                    <a:pt x="30" y="274"/>
                    <a:pt x="15" y="171"/>
                  </a:cubicBezTo>
                  <a:cubicBezTo>
                    <a:pt x="0" y="68"/>
                    <a:pt x="37" y="0"/>
                    <a:pt x="69" y="63"/>
                  </a:cubicBezTo>
                  <a:close/>
                </a:path>
              </a:pathLst>
            </a:custGeom>
            <a:gradFill rotWithShape="0">
              <a:gsLst>
                <a:gs pos="0">
                  <a:schemeClr val="bg1"/>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l" eaLnBrk="0" hangingPunct="0"/>
              <a:endParaRPr lang="en-US" b="0">
                <a:solidFill>
                  <a:srgbClr val="2F1311"/>
                </a:solidFill>
              </a:endParaRPr>
            </a:p>
          </p:txBody>
        </p:sp>
        <p:sp>
          <p:nvSpPr>
            <p:cNvPr id="60434" name="Freeform 52"/>
            <p:cNvSpPr>
              <a:spLocks/>
            </p:cNvSpPr>
            <p:nvPr/>
          </p:nvSpPr>
          <p:spPr bwMode="auto">
            <a:xfrm>
              <a:off x="5004" y="0"/>
              <a:ext cx="363" cy="2112"/>
            </a:xfrm>
            <a:custGeom>
              <a:avLst/>
              <a:gdLst>
                <a:gd name="T0" fmla="*/ 0 w 363"/>
                <a:gd name="T1" fmla="*/ 2094 h 2112"/>
                <a:gd name="T2" fmla="*/ 66 w 363"/>
                <a:gd name="T3" fmla="*/ 1992 h 2112"/>
                <a:gd name="T4" fmla="*/ 150 w 363"/>
                <a:gd name="T5" fmla="*/ 1464 h 2112"/>
                <a:gd name="T6" fmla="*/ 234 w 363"/>
                <a:gd name="T7" fmla="*/ 678 h 2112"/>
                <a:gd name="T8" fmla="*/ 324 w 363"/>
                <a:gd name="T9" fmla="*/ 0 h 2112"/>
                <a:gd name="T10" fmla="*/ 0 w 363"/>
                <a:gd name="T11" fmla="*/ 0 h 2112"/>
                <a:gd name="T12" fmla="*/ 0 w 363"/>
                <a:gd name="T13" fmla="*/ 2094 h 211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63" h="2112">
                  <a:moveTo>
                    <a:pt x="0" y="2094"/>
                  </a:moveTo>
                  <a:cubicBezTo>
                    <a:pt x="54" y="2112"/>
                    <a:pt x="41" y="2097"/>
                    <a:pt x="66" y="1992"/>
                  </a:cubicBezTo>
                  <a:cubicBezTo>
                    <a:pt x="91" y="1887"/>
                    <a:pt x="122" y="1683"/>
                    <a:pt x="150" y="1464"/>
                  </a:cubicBezTo>
                  <a:cubicBezTo>
                    <a:pt x="178" y="1245"/>
                    <a:pt x="205" y="922"/>
                    <a:pt x="234" y="678"/>
                  </a:cubicBezTo>
                  <a:cubicBezTo>
                    <a:pt x="263" y="434"/>
                    <a:pt x="363" y="113"/>
                    <a:pt x="324" y="0"/>
                  </a:cubicBezTo>
                  <a:lnTo>
                    <a:pt x="0" y="0"/>
                  </a:lnTo>
                  <a:cubicBezTo>
                    <a:pt x="0" y="0"/>
                    <a:pt x="0" y="2094"/>
                    <a:pt x="0" y="2094"/>
                  </a:cubicBezTo>
                  <a:close/>
                </a:path>
              </a:pathLst>
            </a:custGeom>
            <a:gradFill rotWithShape="0">
              <a:gsLst>
                <a:gs pos="0">
                  <a:srgbClr val="FAE3B7"/>
                </a:gs>
                <a:gs pos="17999">
                  <a:srgbClr val="A28949"/>
                </a:gs>
                <a:gs pos="31000">
                  <a:srgbClr val="835E17"/>
                </a:gs>
                <a:gs pos="33000">
                  <a:srgbClr val="BD922A"/>
                </a:gs>
                <a:gs pos="37000">
                  <a:srgbClr val="FBE4AE"/>
                </a:gs>
                <a:gs pos="78999">
                  <a:srgbClr val="BD922A"/>
                </a:gs>
                <a:gs pos="87000">
                  <a:srgbClr val="BD922A"/>
                </a:gs>
                <a:gs pos="100000">
                  <a:srgbClr val="FBE4AE"/>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l" eaLnBrk="0" hangingPunct="0"/>
              <a:endParaRPr lang="en-US" b="0">
                <a:solidFill>
                  <a:srgbClr val="2F1311"/>
                </a:solidFill>
              </a:endParaRPr>
            </a:p>
          </p:txBody>
        </p:sp>
        <p:sp>
          <p:nvSpPr>
            <p:cNvPr id="244789" name="Freeform 53"/>
            <p:cNvSpPr>
              <a:spLocks/>
            </p:cNvSpPr>
            <p:nvPr/>
          </p:nvSpPr>
          <p:spPr bwMode="auto">
            <a:xfrm>
              <a:off x="5004" y="1"/>
              <a:ext cx="189" cy="2112"/>
            </a:xfrm>
            <a:custGeom>
              <a:avLst/>
              <a:gdLst/>
              <a:ahLst/>
              <a:cxnLst>
                <a:cxn ang="0">
                  <a:pos x="0" y="2094"/>
                </a:cxn>
                <a:cxn ang="0">
                  <a:pos x="66" y="1992"/>
                </a:cxn>
                <a:cxn ang="0">
                  <a:pos x="150" y="1464"/>
                </a:cxn>
                <a:cxn ang="0">
                  <a:pos x="234" y="678"/>
                </a:cxn>
                <a:cxn ang="0">
                  <a:pos x="324" y="0"/>
                </a:cxn>
                <a:cxn ang="0">
                  <a:pos x="0" y="0"/>
                </a:cxn>
                <a:cxn ang="0">
                  <a:pos x="0" y="2094"/>
                </a:cxn>
              </a:cxnLst>
              <a:rect l="0" t="0" r="r" b="b"/>
              <a:pathLst>
                <a:path w="363" h="2112">
                  <a:moveTo>
                    <a:pt x="0" y="2094"/>
                  </a:moveTo>
                  <a:cubicBezTo>
                    <a:pt x="54" y="2112"/>
                    <a:pt x="41" y="2097"/>
                    <a:pt x="66" y="1992"/>
                  </a:cubicBezTo>
                  <a:cubicBezTo>
                    <a:pt x="91" y="1887"/>
                    <a:pt x="122" y="1683"/>
                    <a:pt x="150" y="1464"/>
                  </a:cubicBezTo>
                  <a:cubicBezTo>
                    <a:pt x="178" y="1245"/>
                    <a:pt x="205" y="922"/>
                    <a:pt x="234" y="678"/>
                  </a:cubicBezTo>
                  <a:cubicBezTo>
                    <a:pt x="263" y="434"/>
                    <a:pt x="363" y="113"/>
                    <a:pt x="324" y="0"/>
                  </a:cubicBezTo>
                  <a:lnTo>
                    <a:pt x="0" y="0"/>
                  </a:lnTo>
                  <a:cubicBezTo>
                    <a:pt x="0" y="0"/>
                    <a:pt x="0" y="2094"/>
                    <a:pt x="0" y="2094"/>
                  </a:cubicBezTo>
                  <a:close/>
                </a:path>
              </a:pathLst>
            </a:custGeom>
            <a:gradFill rotWithShape="0">
              <a:gsLst>
                <a:gs pos="0">
                  <a:schemeClr val="folHlink"/>
                </a:gs>
                <a:gs pos="50000">
                  <a:schemeClr val="hlink"/>
                </a:gs>
                <a:gs pos="100000">
                  <a:schemeClr val="folHlink"/>
                </a:gs>
              </a:gsLst>
              <a:lin ang="0" scaled="1"/>
            </a:gradFill>
            <a:ln w="9525">
              <a:noFill/>
              <a:round/>
              <a:headEnd/>
              <a:tailEnd/>
            </a:ln>
            <a:effectLst/>
          </p:spPr>
          <p:txBody>
            <a:bodyPr wrap="none" anchor="ctr"/>
            <a:lstStyle/>
            <a:p>
              <a:pPr algn="l" eaLnBrk="0" hangingPunct="0">
                <a:defRPr/>
              </a:pPr>
              <a:endParaRPr lang="en-US" b="0">
                <a:solidFill>
                  <a:srgbClr val="2F1311"/>
                </a:solidFill>
              </a:endParaRPr>
            </a:p>
          </p:txBody>
        </p:sp>
        <p:sp>
          <p:nvSpPr>
            <p:cNvPr id="60436" name="Rectangle 54"/>
            <p:cNvSpPr>
              <a:spLocks noChangeArrowheads="1"/>
            </p:cNvSpPr>
            <p:nvPr/>
          </p:nvSpPr>
          <p:spPr bwMode="auto">
            <a:xfrm>
              <a:off x="4955" y="1"/>
              <a:ext cx="56" cy="4320"/>
            </a:xfrm>
            <a:prstGeom prst="rect">
              <a:avLst/>
            </a:prstGeom>
            <a:gradFill rotWithShape="0">
              <a:gsLst>
                <a:gs pos="0">
                  <a:srgbClr val="FAE3B7"/>
                </a:gs>
                <a:gs pos="17999">
                  <a:srgbClr val="A28949"/>
                </a:gs>
                <a:gs pos="31000">
                  <a:srgbClr val="835E17"/>
                </a:gs>
                <a:gs pos="33000">
                  <a:srgbClr val="BD922A"/>
                </a:gs>
                <a:gs pos="37000">
                  <a:srgbClr val="FBE4AE"/>
                </a:gs>
                <a:gs pos="78999">
                  <a:srgbClr val="BD922A"/>
                </a:gs>
                <a:gs pos="87000">
                  <a:srgbClr val="BD922A"/>
                </a:gs>
                <a:gs pos="100000">
                  <a:srgbClr val="FBE4AE"/>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kumimoji="1" lang="en-US" sz="1800" b="0">
                <a:solidFill>
                  <a:srgbClr val="2F1311"/>
                </a:solidFill>
              </a:endParaRPr>
            </a:p>
          </p:txBody>
        </p:sp>
        <p:sp>
          <p:nvSpPr>
            <p:cNvPr id="244791" name="Freeform 55"/>
            <p:cNvSpPr>
              <a:spLocks/>
            </p:cNvSpPr>
            <p:nvPr/>
          </p:nvSpPr>
          <p:spPr bwMode="auto">
            <a:xfrm>
              <a:off x="5013" y="3924"/>
              <a:ext cx="734" cy="390"/>
            </a:xfrm>
            <a:custGeom>
              <a:avLst/>
              <a:gdLst/>
              <a:ahLst/>
              <a:cxnLst>
                <a:cxn ang="0">
                  <a:pos x="1" y="357"/>
                </a:cxn>
                <a:cxn ang="0">
                  <a:pos x="109" y="341"/>
                </a:cxn>
                <a:cxn ang="0">
                  <a:pos x="241" y="305"/>
                </a:cxn>
                <a:cxn ang="0">
                  <a:pos x="353" y="209"/>
                </a:cxn>
                <a:cxn ang="0">
                  <a:pos x="429" y="89"/>
                </a:cxn>
                <a:cxn ang="0">
                  <a:pos x="493" y="17"/>
                </a:cxn>
                <a:cxn ang="0">
                  <a:pos x="577" y="1"/>
                </a:cxn>
                <a:cxn ang="0">
                  <a:pos x="629" y="21"/>
                </a:cxn>
                <a:cxn ang="0">
                  <a:pos x="673" y="65"/>
                </a:cxn>
                <a:cxn ang="0">
                  <a:pos x="673" y="137"/>
                </a:cxn>
                <a:cxn ang="0">
                  <a:pos x="561" y="225"/>
                </a:cxn>
                <a:cxn ang="0">
                  <a:pos x="425" y="297"/>
                </a:cxn>
                <a:cxn ang="0">
                  <a:pos x="245" y="357"/>
                </a:cxn>
                <a:cxn ang="0">
                  <a:pos x="113" y="377"/>
                </a:cxn>
                <a:cxn ang="0">
                  <a:pos x="1" y="357"/>
                </a:cxn>
              </a:cxnLst>
              <a:rect l="0" t="0" r="r" b="b"/>
              <a:pathLst>
                <a:path w="692" h="378">
                  <a:moveTo>
                    <a:pt x="1" y="357"/>
                  </a:moveTo>
                  <a:cubicBezTo>
                    <a:pt x="0" y="351"/>
                    <a:pt x="69" y="350"/>
                    <a:pt x="109" y="341"/>
                  </a:cubicBezTo>
                  <a:cubicBezTo>
                    <a:pt x="149" y="332"/>
                    <a:pt x="200" y="327"/>
                    <a:pt x="241" y="305"/>
                  </a:cubicBezTo>
                  <a:cubicBezTo>
                    <a:pt x="282" y="283"/>
                    <a:pt x="322" y="245"/>
                    <a:pt x="353" y="209"/>
                  </a:cubicBezTo>
                  <a:cubicBezTo>
                    <a:pt x="384" y="173"/>
                    <a:pt x="406" y="121"/>
                    <a:pt x="429" y="89"/>
                  </a:cubicBezTo>
                  <a:cubicBezTo>
                    <a:pt x="452" y="57"/>
                    <a:pt x="468" y="32"/>
                    <a:pt x="493" y="17"/>
                  </a:cubicBezTo>
                  <a:cubicBezTo>
                    <a:pt x="518" y="2"/>
                    <a:pt x="554" y="0"/>
                    <a:pt x="577" y="1"/>
                  </a:cubicBezTo>
                  <a:cubicBezTo>
                    <a:pt x="600" y="2"/>
                    <a:pt x="613" y="10"/>
                    <a:pt x="629" y="21"/>
                  </a:cubicBezTo>
                  <a:cubicBezTo>
                    <a:pt x="645" y="32"/>
                    <a:pt x="666" y="46"/>
                    <a:pt x="673" y="65"/>
                  </a:cubicBezTo>
                  <a:cubicBezTo>
                    <a:pt x="680" y="84"/>
                    <a:pt x="692" y="110"/>
                    <a:pt x="673" y="137"/>
                  </a:cubicBezTo>
                  <a:cubicBezTo>
                    <a:pt x="654" y="164"/>
                    <a:pt x="602" y="198"/>
                    <a:pt x="561" y="225"/>
                  </a:cubicBezTo>
                  <a:cubicBezTo>
                    <a:pt x="520" y="252"/>
                    <a:pt x="478" y="275"/>
                    <a:pt x="425" y="297"/>
                  </a:cubicBezTo>
                  <a:cubicBezTo>
                    <a:pt x="372" y="319"/>
                    <a:pt x="297" y="344"/>
                    <a:pt x="245" y="357"/>
                  </a:cubicBezTo>
                  <a:cubicBezTo>
                    <a:pt x="193" y="370"/>
                    <a:pt x="156" y="376"/>
                    <a:pt x="113" y="377"/>
                  </a:cubicBezTo>
                  <a:cubicBezTo>
                    <a:pt x="70" y="378"/>
                    <a:pt x="2" y="363"/>
                    <a:pt x="1" y="357"/>
                  </a:cubicBezTo>
                  <a:close/>
                </a:path>
              </a:pathLst>
            </a:custGeom>
            <a:gradFill rotWithShape="0">
              <a:gsLst>
                <a:gs pos="0">
                  <a:schemeClr val="bg1"/>
                </a:gs>
                <a:gs pos="50000">
                  <a:schemeClr val="folHlink"/>
                </a:gs>
                <a:gs pos="100000">
                  <a:schemeClr val="bg1"/>
                </a:gs>
              </a:gsLst>
              <a:lin ang="0" scaled="1"/>
            </a:gradFill>
            <a:ln w="9525" cap="flat" cmpd="sng">
              <a:noFill/>
              <a:prstDash val="solid"/>
              <a:round/>
              <a:headEnd type="none" w="med" len="med"/>
              <a:tailEnd type="none" w="med" len="med"/>
            </a:ln>
            <a:effectLst/>
          </p:spPr>
          <p:txBody>
            <a:bodyPr wrap="none" anchor="ctr"/>
            <a:lstStyle/>
            <a:p>
              <a:pPr algn="l" eaLnBrk="0" hangingPunct="0">
                <a:defRPr/>
              </a:pPr>
              <a:endParaRPr lang="en-US" b="0">
                <a:solidFill>
                  <a:srgbClr val="2F1311"/>
                </a:solidFill>
              </a:endParaRPr>
            </a:p>
          </p:txBody>
        </p:sp>
        <p:sp>
          <p:nvSpPr>
            <p:cNvPr id="60438" name="AutoShape 56"/>
            <p:cNvSpPr>
              <a:spLocks noChangeArrowheads="1"/>
            </p:cNvSpPr>
            <p:nvPr/>
          </p:nvSpPr>
          <p:spPr bwMode="hidden">
            <a:xfrm rot="5400000">
              <a:off x="2724" y="2089"/>
              <a:ext cx="4320" cy="142"/>
            </a:xfrm>
            <a:custGeom>
              <a:avLst/>
              <a:gdLst>
                <a:gd name="T0" fmla="*/ 4259 w 21600"/>
                <a:gd name="T1" fmla="*/ 71 h 21600"/>
                <a:gd name="T2" fmla="*/ 2160 w 21600"/>
                <a:gd name="T3" fmla="*/ 142 h 21600"/>
                <a:gd name="T4" fmla="*/ 61 w 21600"/>
                <a:gd name="T5" fmla="*/ 71 h 21600"/>
                <a:gd name="T6" fmla="*/ 2160 w 21600"/>
                <a:gd name="T7" fmla="*/ 0 h 21600"/>
                <a:gd name="T8" fmla="*/ 0 60000 65536"/>
                <a:gd name="T9" fmla="*/ 0 60000 65536"/>
                <a:gd name="T10" fmla="*/ 0 60000 65536"/>
                <a:gd name="T11" fmla="*/ 0 60000 65536"/>
                <a:gd name="T12" fmla="*/ 2105 w 21600"/>
                <a:gd name="T13" fmla="*/ 2130 h 21600"/>
                <a:gd name="T14" fmla="*/ 19495 w 21600"/>
                <a:gd name="T15" fmla="*/ 19470 h 21600"/>
              </a:gdLst>
              <a:ahLst/>
              <a:cxnLst>
                <a:cxn ang="T8">
                  <a:pos x="T0" y="T1"/>
                </a:cxn>
                <a:cxn ang="T9">
                  <a:pos x="T2" y="T3"/>
                </a:cxn>
                <a:cxn ang="T10">
                  <a:pos x="T4" y="T5"/>
                </a:cxn>
                <a:cxn ang="T11">
                  <a:pos x="T6" y="T7"/>
                </a:cxn>
              </a:cxnLst>
              <a:rect l="T12" t="T13" r="T14" b="T15"/>
              <a:pathLst>
                <a:path w="21600" h="21600">
                  <a:moveTo>
                    <a:pt x="0" y="0"/>
                  </a:moveTo>
                  <a:lnTo>
                    <a:pt x="607" y="21600"/>
                  </a:lnTo>
                  <a:lnTo>
                    <a:pt x="20993" y="21600"/>
                  </a:lnTo>
                  <a:lnTo>
                    <a:pt x="21600" y="0"/>
                  </a:lnTo>
                  <a:lnTo>
                    <a:pt x="0" y="0"/>
                  </a:lnTo>
                  <a:close/>
                </a:path>
              </a:pathLst>
            </a:custGeom>
            <a:gradFill rotWithShape="0">
              <a:gsLst>
                <a:gs pos="0">
                  <a:schemeClr val="bg1"/>
                </a:gs>
                <a:gs pos="100000">
                  <a:schemeClr val="bg2"/>
                </a:gs>
              </a:gsLst>
              <a:lin ang="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rot="10800000" vert="eaVert" wrap="none" anchor="ctr"/>
            <a:lstStyle/>
            <a:p>
              <a:pPr algn="l" eaLnBrk="0" hangingPunct="0"/>
              <a:endParaRPr lang="en-US" b="0">
                <a:solidFill>
                  <a:srgbClr val="2F1311"/>
                </a:solidFill>
              </a:endParaRPr>
            </a:p>
          </p:txBody>
        </p:sp>
      </p:grpSp>
      <p:sp>
        <p:nvSpPr>
          <p:cNvPr id="60419" name="Rectangle 57"/>
          <p:cNvSpPr>
            <a:spLocks noGrp="1" noChangeArrowheads="1"/>
          </p:cNvSpPr>
          <p:nvPr>
            <p:ph type="title"/>
          </p:nvPr>
        </p:nvSpPr>
        <p:spPr bwMode="auto">
          <a:xfrm>
            <a:off x="219075" y="227013"/>
            <a:ext cx="7477125"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60420" name="Rectangle 58"/>
          <p:cNvSpPr>
            <a:spLocks noGrp="1" noChangeArrowheads="1"/>
          </p:cNvSpPr>
          <p:nvPr>
            <p:ph type="body" idx="1"/>
          </p:nvPr>
        </p:nvSpPr>
        <p:spPr bwMode="auto">
          <a:xfrm>
            <a:off x="263525" y="1598613"/>
            <a:ext cx="7386638" cy="44973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44795" name="Rectangle 59"/>
          <p:cNvSpPr>
            <a:spLocks noGrp="1" noChangeArrowheads="1"/>
          </p:cNvSpPr>
          <p:nvPr>
            <p:ph type="dt" sz="half" idx="2"/>
          </p:nvPr>
        </p:nvSpPr>
        <p:spPr bwMode="auto">
          <a:xfrm>
            <a:off x="301625" y="6242050"/>
            <a:ext cx="1782763" cy="47466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000" smtClean="0"/>
            </a:lvl1pPr>
          </a:lstStyle>
          <a:p>
            <a:pPr algn="l">
              <a:defRPr/>
            </a:pPr>
            <a:endParaRPr lang="en-US" b="0">
              <a:solidFill>
                <a:srgbClr val="2F1311"/>
              </a:solidFill>
            </a:endParaRPr>
          </a:p>
        </p:txBody>
      </p:sp>
      <p:sp>
        <p:nvSpPr>
          <p:cNvPr id="244796" name="Rectangle 60"/>
          <p:cNvSpPr>
            <a:spLocks noGrp="1" noChangeArrowheads="1"/>
          </p:cNvSpPr>
          <p:nvPr>
            <p:ph type="ftr" sz="quarter" idx="3"/>
          </p:nvPr>
        </p:nvSpPr>
        <p:spPr bwMode="auto">
          <a:xfrm>
            <a:off x="2257425" y="6248400"/>
            <a:ext cx="3455988" cy="47466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000" smtClean="0"/>
            </a:lvl1pPr>
          </a:lstStyle>
          <a:p>
            <a:pPr>
              <a:defRPr/>
            </a:pPr>
            <a:endParaRPr lang="en-US" b="0">
              <a:solidFill>
                <a:srgbClr val="2F1311"/>
              </a:solidFill>
            </a:endParaRPr>
          </a:p>
        </p:txBody>
      </p:sp>
      <p:sp>
        <p:nvSpPr>
          <p:cNvPr id="244797" name="Rectangle 61"/>
          <p:cNvSpPr>
            <a:spLocks noGrp="1" noChangeArrowheads="1"/>
          </p:cNvSpPr>
          <p:nvPr>
            <p:ph type="sldNum" sz="quarter" idx="4"/>
          </p:nvPr>
        </p:nvSpPr>
        <p:spPr bwMode="auto">
          <a:xfrm>
            <a:off x="5867400" y="6248400"/>
            <a:ext cx="1755775" cy="47466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000" smtClean="0"/>
            </a:lvl1pPr>
          </a:lstStyle>
          <a:p>
            <a:pPr>
              <a:defRPr/>
            </a:pPr>
            <a:fld id="{36F18F49-C851-7B46-83D5-FFF3133C04CA}" type="slidenum">
              <a:rPr lang="en-US" b="0">
                <a:solidFill>
                  <a:srgbClr val="2F1311"/>
                </a:solidFill>
              </a:rPr>
              <a:pPr>
                <a:defRPr/>
              </a:pPr>
              <a:t>‹#›</a:t>
            </a:fld>
            <a:endParaRPr lang="en-US" b="0">
              <a:solidFill>
                <a:srgbClr val="2F1311"/>
              </a:solidFill>
            </a:endParaRPr>
          </a:p>
        </p:txBody>
      </p:sp>
    </p:spTree>
    <p:extLst>
      <p:ext uri="{BB962C8B-B14F-4D97-AF65-F5344CB8AC3E}">
        <p14:creationId xmlns:p14="http://schemas.microsoft.com/office/powerpoint/2010/main" val="2308020280"/>
      </p:ext>
    </p:extLst>
  </p:cSld>
  <p:clrMap bg1="lt1" tx1="dk1" bg2="lt2" tx2="dk2" accent1="accent1" accent2="accent2" accent3="accent3" accent4="accent4" accent5="accent5" accent6="accent6" hlink="hlink" folHlink="folHlink"/>
  <p:sldLayoutIdLst>
    <p:sldLayoutId id="2147484206" r:id="rId1"/>
    <p:sldLayoutId id="2147484207" r:id="rId2"/>
    <p:sldLayoutId id="2147484208" r:id="rId3"/>
    <p:sldLayoutId id="2147484209" r:id="rId4"/>
    <p:sldLayoutId id="2147484210" r:id="rId5"/>
    <p:sldLayoutId id="2147484211" r:id="rId6"/>
    <p:sldLayoutId id="2147484212" r:id="rId7"/>
    <p:sldLayoutId id="2147484213" r:id="rId8"/>
    <p:sldLayoutId id="2147484214" r:id="rId9"/>
    <p:sldLayoutId id="2147484215" r:id="rId10"/>
  </p:sldLayoutIdLst>
  <p:txStyles>
    <p:titleStyle>
      <a:lvl1pPr algn="l" rtl="0" eaLnBrk="0" fontAlgn="base" hangingPunct="0">
        <a:spcBef>
          <a:spcPct val="0"/>
        </a:spcBef>
        <a:spcAft>
          <a:spcPct val="0"/>
        </a:spcAft>
        <a:defRPr sz="4000">
          <a:solidFill>
            <a:schemeClr val="tx2"/>
          </a:solidFill>
          <a:latin typeface="+mj-lt"/>
          <a:ea typeface="ＭＳ Ｐゴシック" charset="0"/>
          <a:cs typeface="ＭＳ Ｐゴシック" charset="0"/>
        </a:defRPr>
      </a:lvl1pPr>
      <a:lvl2pPr algn="l" rtl="0" eaLnBrk="0" fontAlgn="base" hangingPunct="0">
        <a:spcBef>
          <a:spcPct val="0"/>
        </a:spcBef>
        <a:spcAft>
          <a:spcPct val="0"/>
        </a:spcAft>
        <a:defRPr sz="4000">
          <a:solidFill>
            <a:schemeClr val="tx2"/>
          </a:solidFill>
          <a:latin typeface="Arial" pitchFamily="-110" charset="0"/>
          <a:ea typeface="ＭＳ Ｐゴシック" charset="0"/>
          <a:cs typeface="ＭＳ Ｐゴシック" charset="0"/>
        </a:defRPr>
      </a:lvl2pPr>
      <a:lvl3pPr algn="l" rtl="0" eaLnBrk="0" fontAlgn="base" hangingPunct="0">
        <a:spcBef>
          <a:spcPct val="0"/>
        </a:spcBef>
        <a:spcAft>
          <a:spcPct val="0"/>
        </a:spcAft>
        <a:defRPr sz="4000">
          <a:solidFill>
            <a:schemeClr val="tx2"/>
          </a:solidFill>
          <a:latin typeface="Arial" pitchFamily="-110" charset="0"/>
          <a:ea typeface="ＭＳ Ｐゴシック" charset="0"/>
          <a:cs typeface="ＭＳ Ｐゴシック" charset="0"/>
        </a:defRPr>
      </a:lvl3pPr>
      <a:lvl4pPr algn="l" rtl="0" eaLnBrk="0" fontAlgn="base" hangingPunct="0">
        <a:spcBef>
          <a:spcPct val="0"/>
        </a:spcBef>
        <a:spcAft>
          <a:spcPct val="0"/>
        </a:spcAft>
        <a:defRPr sz="4000">
          <a:solidFill>
            <a:schemeClr val="tx2"/>
          </a:solidFill>
          <a:latin typeface="Arial" pitchFamily="-110" charset="0"/>
          <a:ea typeface="ＭＳ Ｐゴシック" charset="0"/>
          <a:cs typeface="ＭＳ Ｐゴシック" charset="0"/>
        </a:defRPr>
      </a:lvl4pPr>
      <a:lvl5pPr algn="l" rtl="0" eaLnBrk="0" fontAlgn="base" hangingPunct="0">
        <a:spcBef>
          <a:spcPct val="0"/>
        </a:spcBef>
        <a:spcAft>
          <a:spcPct val="0"/>
        </a:spcAft>
        <a:defRPr sz="4000">
          <a:solidFill>
            <a:schemeClr val="tx2"/>
          </a:solidFill>
          <a:latin typeface="Arial" pitchFamily="-110" charset="0"/>
          <a:ea typeface="ＭＳ Ｐゴシック" charset="0"/>
          <a:cs typeface="ＭＳ Ｐゴシック" charset="0"/>
        </a:defRPr>
      </a:lvl5pPr>
      <a:lvl6pPr marL="457200" algn="l" rtl="0" fontAlgn="base">
        <a:spcBef>
          <a:spcPct val="0"/>
        </a:spcBef>
        <a:spcAft>
          <a:spcPct val="0"/>
        </a:spcAft>
        <a:defRPr sz="4000">
          <a:solidFill>
            <a:schemeClr val="tx2"/>
          </a:solidFill>
          <a:latin typeface="Arial" pitchFamily="-110" charset="0"/>
        </a:defRPr>
      </a:lvl6pPr>
      <a:lvl7pPr marL="914400" algn="l" rtl="0" fontAlgn="base">
        <a:spcBef>
          <a:spcPct val="0"/>
        </a:spcBef>
        <a:spcAft>
          <a:spcPct val="0"/>
        </a:spcAft>
        <a:defRPr sz="4000">
          <a:solidFill>
            <a:schemeClr val="tx2"/>
          </a:solidFill>
          <a:latin typeface="Arial" pitchFamily="-110" charset="0"/>
        </a:defRPr>
      </a:lvl7pPr>
      <a:lvl8pPr marL="1371600" algn="l" rtl="0" fontAlgn="base">
        <a:spcBef>
          <a:spcPct val="0"/>
        </a:spcBef>
        <a:spcAft>
          <a:spcPct val="0"/>
        </a:spcAft>
        <a:defRPr sz="4000">
          <a:solidFill>
            <a:schemeClr val="tx2"/>
          </a:solidFill>
          <a:latin typeface="Arial" pitchFamily="-110" charset="0"/>
        </a:defRPr>
      </a:lvl8pPr>
      <a:lvl9pPr marL="1828800" algn="l" rtl="0" fontAlgn="base">
        <a:spcBef>
          <a:spcPct val="0"/>
        </a:spcBef>
        <a:spcAft>
          <a:spcPct val="0"/>
        </a:spcAft>
        <a:defRPr sz="4000">
          <a:solidFill>
            <a:schemeClr val="tx2"/>
          </a:solidFill>
          <a:latin typeface="Arial" pitchFamily="-110" charset="0"/>
        </a:defRPr>
      </a:lvl9pPr>
    </p:titleStyle>
    <p:bodyStyle>
      <a:lvl1pPr marL="342900" indent="-342900" algn="l" rtl="0" eaLnBrk="0" fontAlgn="base" hangingPunct="0">
        <a:spcBef>
          <a:spcPct val="20000"/>
        </a:spcBef>
        <a:spcAft>
          <a:spcPct val="0"/>
        </a:spcAft>
        <a:buBlip>
          <a:blip r:embed="rId14"/>
        </a:buBlip>
        <a:defRPr sz="3200">
          <a:solidFill>
            <a:schemeClr val="tx1"/>
          </a:solidFill>
          <a:latin typeface="+mn-lt"/>
          <a:ea typeface="ＭＳ Ｐゴシック" charset="0"/>
          <a:cs typeface="ＭＳ Ｐゴシック" charset="0"/>
        </a:defRPr>
      </a:lvl1pPr>
      <a:lvl2pPr marL="742950" indent="-285750" algn="l" rtl="0" eaLnBrk="0" fontAlgn="base" hangingPunct="0">
        <a:spcBef>
          <a:spcPct val="20000"/>
        </a:spcBef>
        <a:spcAft>
          <a:spcPct val="0"/>
        </a:spcAft>
        <a:buSzPct val="80000"/>
        <a:buBlip>
          <a:blip r:embed="rId15"/>
        </a:buBlip>
        <a:defRPr sz="2800">
          <a:solidFill>
            <a:schemeClr val="tx1"/>
          </a:solidFill>
          <a:latin typeface="+mn-lt"/>
          <a:ea typeface="ＭＳ Ｐゴシック" pitchFamily="-110" charset="-128"/>
        </a:defRPr>
      </a:lvl2pPr>
      <a:lvl3pPr marL="1143000" indent="-228600" algn="l" rtl="0" eaLnBrk="0" fontAlgn="base" hangingPunct="0">
        <a:spcBef>
          <a:spcPct val="20000"/>
        </a:spcBef>
        <a:spcAft>
          <a:spcPct val="0"/>
        </a:spcAft>
        <a:buSzPct val="70000"/>
        <a:buBlip>
          <a:blip r:embed="rId16"/>
        </a:buBlip>
        <a:defRPr sz="2400">
          <a:solidFill>
            <a:schemeClr val="tx1"/>
          </a:solidFill>
          <a:latin typeface="+mn-lt"/>
          <a:ea typeface="ＭＳ Ｐゴシック" pitchFamily="-110"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10"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110"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10"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0"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0"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0"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5.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lvl1pPr algn="l" eaLnBrk="0" hangingPunct="0">
              <a:defRPr sz="1400" b="0">
                <a:latin typeface="Arial" charset="0"/>
                <a:ea typeface="+mn-ea"/>
                <a:cs typeface="+mn-cs"/>
              </a:defRPr>
            </a:lvl1pPr>
          </a:lstStyle>
          <a:p>
            <a:pPr>
              <a:defRPr/>
            </a:pPr>
            <a:endParaRPr lang="en-US">
              <a:solidFill>
                <a:srgbClr val="000000"/>
              </a:solidFill>
              <a:ea typeface="Osaka"/>
              <a:cs typeface="Osaka"/>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lvl1pPr eaLnBrk="0" hangingPunct="0">
              <a:defRPr sz="1400" b="0">
                <a:latin typeface="Arial" charset="0"/>
                <a:ea typeface="+mn-ea"/>
                <a:cs typeface="+mn-cs"/>
              </a:defRPr>
            </a:lvl1pPr>
          </a:lstStyle>
          <a:p>
            <a:pPr algn="ctr">
              <a:defRPr/>
            </a:pPr>
            <a:endParaRPr lang="en-US">
              <a:solidFill>
                <a:srgbClr val="000000"/>
              </a:solidFill>
              <a:ea typeface="Osaka"/>
              <a:cs typeface="Osaka"/>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lvl1pPr algn="r" eaLnBrk="0" hangingPunct="0">
              <a:defRPr sz="1400" b="0">
                <a:ea typeface="Osaka" charset="0"/>
                <a:cs typeface="Osaka" charset="0"/>
              </a:defRPr>
            </a:lvl1pPr>
          </a:lstStyle>
          <a:p>
            <a:fld id="{B9D20AD3-D622-EC41-AF78-52EA093B16AC}" type="slidenum">
              <a:rPr lang="en-US">
                <a:solidFill>
                  <a:srgbClr val="000000"/>
                </a:solidFill>
                <a:latin typeface="Arial" charset="0"/>
              </a:rPr>
              <a:pPr/>
              <a:t>‹#›</a:t>
            </a:fld>
            <a:endParaRPr lang="en-US">
              <a:solidFill>
                <a:srgbClr val="000000"/>
              </a:solidFill>
              <a:latin typeface="Arial" charset="0"/>
            </a:endParaRPr>
          </a:p>
        </p:txBody>
      </p:sp>
    </p:spTree>
    <p:extLst>
      <p:ext uri="{BB962C8B-B14F-4D97-AF65-F5344CB8AC3E}">
        <p14:creationId xmlns:p14="http://schemas.microsoft.com/office/powerpoint/2010/main" val="111707899"/>
      </p:ext>
    </p:extLst>
  </p:cSld>
  <p:clrMap bg1="lt1" tx1="dk1" bg2="lt2" tx2="dk2" accent1="accent1" accent2="accent2" accent3="accent3" accent4="accent4" accent5="accent5" accent6="accent6" hlink="hlink" folHlink="folHlink"/>
  <p:sldLayoutIdLst>
    <p:sldLayoutId id="2147484217" r:id="rId1"/>
    <p:sldLayoutId id="2147484218" r:id="rId2"/>
    <p:sldLayoutId id="2147484219" r:id="rId3"/>
    <p:sldLayoutId id="2147484220" r:id="rId4"/>
    <p:sldLayoutId id="2147484221" r:id="rId5"/>
    <p:sldLayoutId id="2147484222" r:id="rId6"/>
    <p:sldLayoutId id="2147484223" r:id="rId7"/>
    <p:sldLayoutId id="2147484224" r:id="rId8"/>
    <p:sldLayoutId id="2147484225" r:id="rId9"/>
    <p:sldLayoutId id="2147484226" r:id="rId10"/>
    <p:sldLayoutId id="2147484227"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4998"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09996"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64972"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1998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1244" indent="-341244" algn="l" rtl="0" eaLnBrk="0" fontAlgn="base" hangingPunct="0">
        <a:spcBef>
          <a:spcPct val="20000"/>
        </a:spcBef>
        <a:spcAft>
          <a:spcPct val="0"/>
        </a:spcAft>
        <a:buChar char="•"/>
        <a:defRPr sz="3200">
          <a:solidFill>
            <a:schemeClr val="tx1"/>
          </a:solidFill>
          <a:latin typeface="+mn-lt"/>
          <a:ea typeface="+mn-ea"/>
          <a:cs typeface="+mn-cs"/>
        </a:defRPr>
      </a:lvl1pPr>
      <a:lvl2pPr marL="739354" indent="-284372" algn="l" rtl="0" eaLnBrk="0" fontAlgn="base" hangingPunct="0">
        <a:spcBef>
          <a:spcPct val="20000"/>
        </a:spcBef>
        <a:spcAft>
          <a:spcPct val="0"/>
        </a:spcAft>
        <a:buChar char="–"/>
        <a:defRPr sz="2800">
          <a:solidFill>
            <a:schemeClr val="tx1"/>
          </a:solidFill>
          <a:latin typeface="+mn-lt"/>
          <a:ea typeface="+mn-ea"/>
          <a:cs typeface="+mn-cs"/>
        </a:defRPr>
      </a:lvl2pPr>
      <a:lvl3pPr marL="1137471" indent="-227503" algn="l" rtl="0" eaLnBrk="0" fontAlgn="base" hangingPunct="0">
        <a:spcBef>
          <a:spcPct val="20000"/>
        </a:spcBef>
        <a:spcAft>
          <a:spcPct val="0"/>
        </a:spcAft>
        <a:buChar char="•"/>
        <a:defRPr sz="2400">
          <a:solidFill>
            <a:schemeClr val="tx1"/>
          </a:solidFill>
          <a:latin typeface="+mn-lt"/>
          <a:ea typeface="+mn-ea"/>
          <a:cs typeface="+mn-cs"/>
        </a:defRPr>
      </a:lvl3pPr>
      <a:lvl4pPr marL="1592476" indent="-227503" algn="l" rtl="0" eaLnBrk="0" fontAlgn="base" hangingPunct="0">
        <a:spcBef>
          <a:spcPct val="20000"/>
        </a:spcBef>
        <a:spcAft>
          <a:spcPct val="0"/>
        </a:spcAft>
        <a:buChar char="–"/>
        <a:defRPr sz="2000">
          <a:solidFill>
            <a:schemeClr val="tx1"/>
          </a:solidFill>
          <a:latin typeface="+mn-lt"/>
          <a:ea typeface="+mn-ea"/>
          <a:cs typeface="+mn-cs"/>
        </a:defRPr>
      </a:lvl4pPr>
      <a:lvl5pPr marL="2047459" indent="-227503" algn="l" rtl="0" eaLnBrk="0" fontAlgn="base" hangingPunct="0">
        <a:spcBef>
          <a:spcPct val="20000"/>
        </a:spcBef>
        <a:spcAft>
          <a:spcPct val="0"/>
        </a:spcAft>
        <a:buChar char="»"/>
        <a:defRPr sz="2000">
          <a:solidFill>
            <a:schemeClr val="tx1"/>
          </a:solidFill>
          <a:latin typeface="+mn-lt"/>
          <a:ea typeface="+mn-ea"/>
          <a:cs typeface="+mn-cs"/>
        </a:defRPr>
      </a:lvl5pPr>
      <a:lvl6pPr marL="2502447" indent="-227503" algn="l" rtl="0" fontAlgn="base">
        <a:spcBef>
          <a:spcPct val="20000"/>
        </a:spcBef>
        <a:spcAft>
          <a:spcPct val="0"/>
        </a:spcAft>
        <a:buChar char="»"/>
        <a:defRPr sz="2000">
          <a:solidFill>
            <a:schemeClr val="tx1"/>
          </a:solidFill>
          <a:latin typeface="+mn-lt"/>
          <a:ea typeface="+mn-ea"/>
          <a:cs typeface="+mn-cs"/>
        </a:defRPr>
      </a:lvl6pPr>
      <a:lvl7pPr marL="2957449" indent="-227503" algn="l" rtl="0" fontAlgn="base">
        <a:spcBef>
          <a:spcPct val="20000"/>
        </a:spcBef>
        <a:spcAft>
          <a:spcPct val="0"/>
        </a:spcAft>
        <a:buChar char="»"/>
        <a:defRPr sz="2000">
          <a:solidFill>
            <a:schemeClr val="tx1"/>
          </a:solidFill>
          <a:latin typeface="+mn-lt"/>
          <a:ea typeface="+mn-ea"/>
          <a:cs typeface="+mn-cs"/>
        </a:defRPr>
      </a:lvl7pPr>
      <a:lvl8pPr marL="3412431" indent="-227503" algn="l" rtl="0" fontAlgn="base">
        <a:spcBef>
          <a:spcPct val="20000"/>
        </a:spcBef>
        <a:spcAft>
          <a:spcPct val="0"/>
        </a:spcAft>
        <a:buChar char="»"/>
        <a:defRPr sz="2000">
          <a:solidFill>
            <a:schemeClr val="tx1"/>
          </a:solidFill>
          <a:latin typeface="+mn-lt"/>
          <a:ea typeface="+mn-ea"/>
          <a:cs typeface="+mn-cs"/>
        </a:defRPr>
      </a:lvl8pPr>
      <a:lvl9pPr marL="3867430" indent="-227503"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4998" rtl="0" eaLnBrk="1" latinLnBrk="0" hangingPunct="1">
        <a:defRPr sz="1800" kern="1200">
          <a:solidFill>
            <a:schemeClr val="tx1"/>
          </a:solidFill>
          <a:latin typeface="+mn-lt"/>
          <a:ea typeface="+mn-ea"/>
          <a:cs typeface="+mn-cs"/>
        </a:defRPr>
      </a:lvl1pPr>
      <a:lvl2pPr marL="454998" algn="l" defTabSz="454998" rtl="0" eaLnBrk="1" latinLnBrk="0" hangingPunct="1">
        <a:defRPr sz="1800" kern="1200">
          <a:solidFill>
            <a:schemeClr val="tx1"/>
          </a:solidFill>
          <a:latin typeface="+mn-lt"/>
          <a:ea typeface="+mn-ea"/>
          <a:cs typeface="+mn-cs"/>
        </a:defRPr>
      </a:lvl2pPr>
      <a:lvl3pPr marL="909996" algn="l" defTabSz="454998" rtl="0" eaLnBrk="1" latinLnBrk="0" hangingPunct="1">
        <a:defRPr sz="1800" kern="1200">
          <a:solidFill>
            <a:schemeClr val="tx1"/>
          </a:solidFill>
          <a:latin typeface="+mn-lt"/>
          <a:ea typeface="+mn-ea"/>
          <a:cs typeface="+mn-cs"/>
        </a:defRPr>
      </a:lvl3pPr>
      <a:lvl4pPr marL="1364972" algn="l" defTabSz="454998" rtl="0" eaLnBrk="1" latinLnBrk="0" hangingPunct="1">
        <a:defRPr sz="1800" kern="1200">
          <a:solidFill>
            <a:schemeClr val="tx1"/>
          </a:solidFill>
          <a:latin typeface="+mn-lt"/>
          <a:ea typeface="+mn-ea"/>
          <a:cs typeface="+mn-cs"/>
        </a:defRPr>
      </a:lvl4pPr>
      <a:lvl5pPr marL="1819980" algn="l" defTabSz="454998" rtl="0" eaLnBrk="1" latinLnBrk="0" hangingPunct="1">
        <a:defRPr sz="1800" kern="1200">
          <a:solidFill>
            <a:schemeClr val="tx1"/>
          </a:solidFill>
          <a:latin typeface="+mn-lt"/>
          <a:ea typeface="+mn-ea"/>
          <a:cs typeface="+mn-cs"/>
        </a:defRPr>
      </a:lvl5pPr>
      <a:lvl6pPr marL="2274953" algn="l" defTabSz="454998" rtl="0" eaLnBrk="1" latinLnBrk="0" hangingPunct="1">
        <a:defRPr sz="1800" kern="1200">
          <a:solidFill>
            <a:schemeClr val="tx1"/>
          </a:solidFill>
          <a:latin typeface="+mn-lt"/>
          <a:ea typeface="+mn-ea"/>
          <a:cs typeface="+mn-cs"/>
        </a:defRPr>
      </a:lvl6pPr>
      <a:lvl7pPr marL="2729942" algn="l" defTabSz="454998" rtl="0" eaLnBrk="1" latinLnBrk="0" hangingPunct="1">
        <a:defRPr sz="1800" kern="1200">
          <a:solidFill>
            <a:schemeClr val="tx1"/>
          </a:solidFill>
          <a:latin typeface="+mn-lt"/>
          <a:ea typeface="+mn-ea"/>
          <a:cs typeface="+mn-cs"/>
        </a:defRPr>
      </a:lvl7pPr>
      <a:lvl8pPr marL="3184932" algn="l" defTabSz="454998" rtl="0" eaLnBrk="1" latinLnBrk="0" hangingPunct="1">
        <a:defRPr sz="1800" kern="1200">
          <a:solidFill>
            <a:schemeClr val="tx1"/>
          </a:solidFill>
          <a:latin typeface="+mn-lt"/>
          <a:ea typeface="+mn-ea"/>
          <a:cs typeface="+mn-cs"/>
        </a:defRPr>
      </a:lvl8pPr>
      <a:lvl9pPr marL="3639924" algn="l" defTabSz="454998" rtl="0" eaLnBrk="1" latinLnBrk="0" hangingPunct="1">
        <a:defRPr sz="1800" kern="1200">
          <a:solidFill>
            <a:schemeClr val="tx1"/>
          </a:solidFill>
          <a:latin typeface="+mn-lt"/>
          <a:ea typeface="+mn-ea"/>
          <a:cs typeface="+mn-cs"/>
        </a:defRPr>
      </a:lvl9pPr>
    </p:otherStyle>
  </p:txStyles>
</p:sldMaster>
</file>

<file path=ppt/slideMasters/slideMaster16.xml><?xml version="1.0" encoding="utf-8"?>
<p:sldMaster xmlns:a="http://schemas.openxmlformats.org/drawingml/2006/main" xmlns:r="http://schemas.openxmlformats.org/officeDocument/2006/relationships" xmlns:p="http://schemas.openxmlformats.org/presentationml/2006/main">
  <p:cSld>
    <p:bg bwMode="invGray">
      <p:bgPr>
        <a:gradFill rotWithShape="0">
          <a:gsLst>
            <a:gs pos="0">
              <a:schemeClr val="bg2"/>
            </a:gs>
            <a:gs pos="100000">
              <a:schemeClr val="bg1"/>
            </a:gs>
          </a:gsLst>
          <a:lin ang="0" scaled="1"/>
        </a:gradFill>
        <a:effectLst/>
      </p:bgPr>
    </p:bg>
    <p:spTree>
      <p:nvGrpSpPr>
        <p:cNvPr id="1" name=""/>
        <p:cNvGrpSpPr/>
        <p:nvPr/>
      </p:nvGrpSpPr>
      <p:grpSpPr>
        <a:xfrm>
          <a:off x="0" y="0"/>
          <a:ext cx="0" cy="0"/>
          <a:chOff x="0" y="0"/>
          <a:chExt cx="0" cy="0"/>
        </a:xfrm>
      </p:grpSpPr>
      <p:sp>
        <p:nvSpPr>
          <p:cNvPr id="886786" name="Rectangle 1026"/>
          <p:cNvSpPr>
            <a:spLocks noChangeArrowheads="1"/>
          </p:cNvSpPr>
          <p:nvPr/>
        </p:nvSpPr>
        <p:spPr bwMode="invGray">
          <a:xfrm>
            <a:off x="8809038" y="0"/>
            <a:ext cx="334962" cy="6858000"/>
          </a:xfrm>
          <a:prstGeom prst="rect">
            <a:avLst/>
          </a:prstGeom>
          <a:gradFill rotWithShape="0">
            <a:gsLst>
              <a:gs pos="0">
                <a:schemeClr val="accent2"/>
              </a:gs>
              <a:gs pos="50000">
                <a:schemeClr val="hlink"/>
              </a:gs>
              <a:gs pos="100000">
                <a:schemeClr val="accent2"/>
              </a:gs>
            </a:gsLst>
            <a:lin ang="0" scaled="1"/>
          </a:gradFill>
          <a:ln>
            <a:noFill/>
          </a:ln>
        </p:spPr>
        <p:txBody>
          <a:bodyPr wrap="none" anchor="ctr"/>
          <a:lstStyle/>
          <a:p>
            <a:pPr>
              <a:defRPr/>
            </a:pPr>
            <a:endParaRPr lang="en-US">
              <a:solidFill>
                <a:srgbClr val="FFFFFF"/>
              </a:solidFill>
              <a:latin typeface="Arial" charset="0"/>
            </a:endParaRPr>
          </a:p>
        </p:txBody>
      </p:sp>
      <p:sp>
        <p:nvSpPr>
          <p:cNvPr id="103427" name="Freeform 1027"/>
          <p:cNvSpPr>
            <a:spLocks/>
          </p:cNvSpPr>
          <p:nvPr/>
        </p:nvSpPr>
        <p:spPr bwMode="white">
          <a:xfrm>
            <a:off x="-9525" y="4489450"/>
            <a:ext cx="5754688" cy="2368550"/>
          </a:xfrm>
          <a:custGeom>
            <a:avLst/>
            <a:gdLst>
              <a:gd name="T0" fmla="*/ 0 w 3625"/>
              <a:gd name="T1" fmla="*/ 2147483647 h 1492"/>
              <a:gd name="T2" fmla="*/ 0 w 3625"/>
              <a:gd name="T3" fmla="*/ 0 h 1492"/>
              <a:gd name="T4" fmla="*/ 2147483647 w 3625"/>
              <a:gd name="T5" fmla="*/ 2147483647 h 1492"/>
              <a:gd name="T6" fmla="*/ 2147483647 w 3625"/>
              <a:gd name="T7" fmla="*/ 2147483647 h 1492"/>
              <a:gd name="T8" fmla="*/ 2147483647 w 3625"/>
              <a:gd name="T9" fmla="*/ 2147483647 h 1492"/>
              <a:gd name="T10" fmla="*/ 2147483647 w 3625"/>
              <a:gd name="T11" fmla="*/ 2147483647 h 1492"/>
              <a:gd name="T12" fmla="*/ 2147483647 w 3625"/>
              <a:gd name="T13" fmla="*/ 2147483647 h 1492"/>
              <a:gd name="T14" fmla="*/ 2147483647 w 3625"/>
              <a:gd name="T15" fmla="*/ 2147483647 h 1492"/>
              <a:gd name="T16" fmla="*/ 2147483647 w 3625"/>
              <a:gd name="T17" fmla="*/ 2147483647 h 1492"/>
              <a:gd name="T18" fmla="*/ 2147483647 w 3625"/>
              <a:gd name="T19" fmla="*/ 2147483647 h 1492"/>
              <a:gd name="T20" fmla="*/ 2147483647 w 3625"/>
              <a:gd name="T21" fmla="*/ 2147483647 h 1492"/>
              <a:gd name="T22" fmla="*/ 2147483647 w 3625"/>
              <a:gd name="T23" fmla="*/ 2147483647 h 1492"/>
              <a:gd name="T24" fmla="*/ 2147483647 w 3625"/>
              <a:gd name="T25" fmla="*/ 2147483647 h 1492"/>
              <a:gd name="T26" fmla="*/ 2147483647 w 3625"/>
              <a:gd name="T27" fmla="*/ 2147483647 h 1492"/>
              <a:gd name="T28" fmla="*/ 2147483647 w 3625"/>
              <a:gd name="T29" fmla="*/ 2147483647 h 1492"/>
              <a:gd name="T30" fmla="*/ 2147483647 w 3625"/>
              <a:gd name="T31" fmla="*/ 2147483647 h 1492"/>
              <a:gd name="T32" fmla="*/ 2147483647 w 3625"/>
              <a:gd name="T33" fmla="*/ 2147483647 h 1492"/>
              <a:gd name="T34" fmla="*/ 2147483647 w 3625"/>
              <a:gd name="T35" fmla="*/ 2147483647 h 1492"/>
              <a:gd name="T36" fmla="*/ 2147483647 w 3625"/>
              <a:gd name="T37" fmla="*/ 2147483647 h 1492"/>
              <a:gd name="T38" fmla="*/ 2147483647 w 3625"/>
              <a:gd name="T39" fmla="*/ 2147483647 h 1492"/>
              <a:gd name="T40" fmla="*/ 2147483647 w 3625"/>
              <a:gd name="T41" fmla="*/ 2147483647 h 1492"/>
              <a:gd name="T42" fmla="*/ 2147483647 w 3625"/>
              <a:gd name="T43" fmla="*/ 2147483647 h 1492"/>
              <a:gd name="T44" fmla="*/ 2147483647 w 3625"/>
              <a:gd name="T45" fmla="*/ 2147483647 h 1492"/>
              <a:gd name="T46" fmla="*/ 2147483647 w 3625"/>
              <a:gd name="T47" fmla="*/ 2147483647 h 1492"/>
              <a:gd name="T48" fmla="*/ 2147483647 w 3625"/>
              <a:gd name="T49" fmla="*/ 2147483647 h 1492"/>
              <a:gd name="T50" fmla="*/ 2147483647 w 3625"/>
              <a:gd name="T51" fmla="*/ 2147483647 h 1492"/>
              <a:gd name="T52" fmla="*/ 0 w 3625"/>
              <a:gd name="T53" fmla="*/ 2147483647 h 1492"/>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3625" h="1492">
                <a:moveTo>
                  <a:pt x="0" y="1491"/>
                </a:moveTo>
                <a:lnTo>
                  <a:pt x="0" y="0"/>
                </a:lnTo>
                <a:lnTo>
                  <a:pt x="171" y="3"/>
                </a:lnTo>
                <a:lnTo>
                  <a:pt x="355" y="9"/>
                </a:lnTo>
                <a:lnTo>
                  <a:pt x="499" y="21"/>
                </a:lnTo>
                <a:lnTo>
                  <a:pt x="650" y="36"/>
                </a:lnTo>
                <a:lnTo>
                  <a:pt x="809" y="54"/>
                </a:lnTo>
                <a:lnTo>
                  <a:pt x="957" y="78"/>
                </a:lnTo>
                <a:lnTo>
                  <a:pt x="1119" y="105"/>
                </a:lnTo>
                <a:lnTo>
                  <a:pt x="1261" y="133"/>
                </a:lnTo>
                <a:lnTo>
                  <a:pt x="1441" y="175"/>
                </a:lnTo>
                <a:lnTo>
                  <a:pt x="1598" y="217"/>
                </a:lnTo>
                <a:lnTo>
                  <a:pt x="1763" y="269"/>
                </a:lnTo>
                <a:lnTo>
                  <a:pt x="1887" y="308"/>
                </a:lnTo>
                <a:lnTo>
                  <a:pt x="2085" y="384"/>
                </a:lnTo>
                <a:lnTo>
                  <a:pt x="2230" y="444"/>
                </a:lnTo>
                <a:lnTo>
                  <a:pt x="2456" y="547"/>
                </a:lnTo>
                <a:lnTo>
                  <a:pt x="2666" y="662"/>
                </a:lnTo>
                <a:lnTo>
                  <a:pt x="2859" y="786"/>
                </a:lnTo>
                <a:lnTo>
                  <a:pt x="3046" y="920"/>
                </a:lnTo>
                <a:lnTo>
                  <a:pt x="3193" y="1038"/>
                </a:lnTo>
                <a:lnTo>
                  <a:pt x="3332" y="1168"/>
                </a:lnTo>
                <a:lnTo>
                  <a:pt x="3440" y="1280"/>
                </a:lnTo>
                <a:lnTo>
                  <a:pt x="3524" y="1380"/>
                </a:lnTo>
                <a:lnTo>
                  <a:pt x="3624" y="1491"/>
                </a:lnTo>
                <a:lnTo>
                  <a:pt x="3608" y="1491"/>
                </a:lnTo>
                <a:lnTo>
                  <a:pt x="0" y="1491"/>
                </a:lnTo>
              </a:path>
            </a:pathLst>
          </a:custGeom>
          <a:gradFill rotWithShape="0">
            <a:gsLst>
              <a:gs pos="0">
                <a:schemeClr val="bg2"/>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sp>
        <p:nvSpPr>
          <p:cNvPr id="103428" name="Freeform 1028"/>
          <p:cNvSpPr>
            <a:spLocks/>
          </p:cNvSpPr>
          <p:nvPr/>
        </p:nvSpPr>
        <p:spPr bwMode="white">
          <a:xfrm>
            <a:off x="0" y="3817938"/>
            <a:ext cx="8164513" cy="3019425"/>
          </a:xfrm>
          <a:custGeom>
            <a:avLst/>
            <a:gdLst>
              <a:gd name="T0" fmla="*/ 2147483647 w 5143"/>
              <a:gd name="T1" fmla="*/ 2147483647 h 1902"/>
              <a:gd name="T2" fmla="*/ 2147483647 w 5143"/>
              <a:gd name="T3" fmla="*/ 2147483647 h 1902"/>
              <a:gd name="T4" fmla="*/ 2147483647 w 5143"/>
              <a:gd name="T5" fmla="*/ 2147483647 h 1902"/>
              <a:gd name="T6" fmla="*/ 2147483647 w 5143"/>
              <a:gd name="T7" fmla="*/ 2147483647 h 1902"/>
              <a:gd name="T8" fmla="*/ 2147483647 w 5143"/>
              <a:gd name="T9" fmla="*/ 2147483647 h 1902"/>
              <a:gd name="T10" fmla="*/ 2147483647 w 5143"/>
              <a:gd name="T11" fmla="*/ 2147483647 h 1902"/>
              <a:gd name="T12" fmla="*/ 2147483647 w 5143"/>
              <a:gd name="T13" fmla="*/ 2147483647 h 1902"/>
              <a:gd name="T14" fmla="*/ 2147483647 w 5143"/>
              <a:gd name="T15" fmla="*/ 2147483647 h 1902"/>
              <a:gd name="T16" fmla="*/ 2147483647 w 5143"/>
              <a:gd name="T17" fmla="*/ 2147483647 h 1902"/>
              <a:gd name="T18" fmla="*/ 2147483647 w 5143"/>
              <a:gd name="T19" fmla="*/ 2147483647 h 1902"/>
              <a:gd name="T20" fmla="*/ 2147483647 w 5143"/>
              <a:gd name="T21" fmla="*/ 2147483647 h 1902"/>
              <a:gd name="T22" fmla="*/ 0 w 5143"/>
              <a:gd name="T23" fmla="*/ 0 h 1902"/>
              <a:gd name="T24" fmla="*/ 0 w 5143"/>
              <a:gd name="T25" fmla="*/ 2147483647 h 1902"/>
              <a:gd name="T26" fmla="*/ 0 w 5143"/>
              <a:gd name="T27" fmla="*/ 2147483647 h 1902"/>
              <a:gd name="T28" fmla="*/ 0 w 5143"/>
              <a:gd name="T29" fmla="*/ 2147483647 h 1902"/>
              <a:gd name="T30" fmla="*/ 0 w 5143"/>
              <a:gd name="T31" fmla="*/ 2147483647 h 1902"/>
              <a:gd name="T32" fmla="*/ 2147483647 w 5143"/>
              <a:gd name="T33" fmla="*/ 2147483647 h 1902"/>
              <a:gd name="T34" fmla="*/ 2147483647 w 5143"/>
              <a:gd name="T35" fmla="*/ 2147483647 h 1902"/>
              <a:gd name="T36" fmla="*/ 2147483647 w 5143"/>
              <a:gd name="T37" fmla="*/ 2147483647 h 1902"/>
              <a:gd name="T38" fmla="*/ 2147483647 w 5143"/>
              <a:gd name="T39" fmla="*/ 2147483647 h 1902"/>
              <a:gd name="T40" fmla="*/ 2147483647 w 5143"/>
              <a:gd name="T41" fmla="*/ 2147483647 h 1902"/>
              <a:gd name="T42" fmla="*/ 2147483647 w 5143"/>
              <a:gd name="T43" fmla="*/ 2147483647 h 1902"/>
              <a:gd name="T44" fmla="*/ 2147483647 w 5143"/>
              <a:gd name="T45" fmla="*/ 2147483647 h 1902"/>
              <a:gd name="T46" fmla="*/ 2147483647 w 5143"/>
              <a:gd name="T47" fmla="*/ 2147483647 h 1902"/>
              <a:gd name="T48" fmla="*/ 2147483647 w 5143"/>
              <a:gd name="T49" fmla="*/ 2147483647 h 1902"/>
              <a:gd name="T50" fmla="*/ 2147483647 w 5143"/>
              <a:gd name="T51" fmla="*/ 2147483647 h 1902"/>
              <a:gd name="T52" fmla="*/ 2147483647 w 5143"/>
              <a:gd name="T53" fmla="*/ 2147483647 h 1902"/>
              <a:gd name="T54" fmla="*/ 2147483647 w 5143"/>
              <a:gd name="T55" fmla="*/ 2147483647 h 1902"/>
              <a:gd name="T56" fmla="*/ 2147483647 w 5143"/>
              <a:gd name="T57" fmla="*/ 2147483647 h 1902"/>
              <a:gd name="T58" fmla="*/ 2147483647 w 5143"/>
              <a:gd name="T59" fmla="*/ 2147483647 h 1902"/>
              <a:gd name="T60" fmla="*/ 2147483647 w 5143"/>
              <a:gd name="T61" fmla="*/ 2147483647 h 1902"/>
              <a:gd name="T62" fmla="*/ 2147483647 w 5143"/>
              <a:gd name="T63" fmla="*/ 2147483647 h 1902"/>
              <a:gd name="T64" fmla="*/ 2147483647 w 5143"/>
              <a:gd name="T65" fmla="*/ 2147483647 h 1902"/>
              <a:gd name="T66" fmla="*/ 2147483647 w 5143"/>
              <a:gd name="T67" fmla="*/ 2147483647 h 1902"/>
              <a:gd name="T68" fmla="*/ 2147483647 w 5143"/>
              <a:gd name="T69" fmla="*/ 2147483647 h 1902"/>
              <a:gd name="T70" fmla="*/ 2147483647 w 5143"/>
              <a:gd name="T71" fmla="*/ 2147483647 h 1902"/>
              <a:gd name="T72" fmla="*/ 2147483647 w 5143"/>
              <a:gd name="T73" fmla="*/ 2147483647 h 1902"/>
              <a:gd name="T74" fmla="*/ 2147483647 w 5143"/>
              <a:gd name="T75" fmla="*/ 2147483647 h 1902"/>
              <a:gd name="T76" fmla="*/ 2147483647 w 5143"/>
              <a:gd name="T77" fmla="*/ 2147483647 h 1902"/>
              <a:gd name="T78" fmla="*/ 2147483647 w 5143"/>
              <a:gd name="T79" fmla="*/ 2147483647 h 1902"/>
              <a:gd name="T80" fmla="*/ 2147483647 w 5143"/>
              <a:gd name="T81" fmla="*/ 2147483647 h 1902"/>
              <a:gd name="T82" fmla="*/ 2147483647 w 5143"/>
              <a:gd name="T83" fmla="*/ 2147483647 h 1902"/>
              <a:gd name="T84" fmla="*/ 2147483647 w 5143"/>
              <a:gd name="T85" fmla="*/ 2147483647 h 1902"/>
              <a:gd name="T86" fmla="*/ 2147483647 w 5143"/>
              <a:gd name="T87" fmla="*/ 2147483647 h 1902"/>
              <a:gd name="T88" fmla="*/ 2147483647 w 5143"/>
              <a:gd name="T89" fmla="*/ 2147483647 h 1902"/>
              <a:gd name="T90" fmla="*/ 2147483647 w 5143"/>
              <a:gd name="T91" fmla="*/ 2147483647 h 1902"/>
              <a:gd name="T92" fmla="*/ 2147483647 w 5143"/>
              <a:gd name="T93" fmla="*/ 2147483647 h 190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5143" h="1902">
                <a:moveTo>
                  <a:pt x="2718" y="405"/>
                </a:moveTo>
                <a:lnTo>
                  <a:pt x="2466" y="333"/>
                </a:lnTo>
                <a:lnTo>
                  <a:pt x="2202" y="261"/>
                </a:lnTo>
                <a:lnTo>
                  <a:pt x="1929" y="198"/>
                </a:lnTo>
                <a:lnTo>
                  <a:pt x="1695" y="153"/>
                </a:lnTo>
                <a:lnTo>
                  <a:pt x="1434" y="111"/>
                </a:lnTo>
                <a:lnTo>
                  <a:pt x="1188" y="75"/>
                </a:lnTo>
                <a:lnTo>
                  <a:pt x="957" y="48"/>
                </a:lnTo>
                <a:lnTo>
                  <a:pt x="747" y="30"/>
                </a:lnTo>
                <a:lnTo>
                  <a:pt x="501" y="15"/>
                </a:lnTo>
                <a:lnTo>
                  <a:pt x="246" y="3"/>
                </a:lnTo>
                <a:lnTo>
                  <a:pt x="0" y="0"/>
                </a:lnTo>
                <a:lnTo>
                  <a:pt x="0" y="275"/>
                </a:lnTo>
                <a:lnTo>
                  <a:pt x="0" y="345"/>
                </a:lnTo>
                <a:lnTo>
                  <a:pt x="0" y="275"/>
                </a:lnTo>
                <a:lnTo>
                  <a:pt x="0" y="342"/>
                </a:lnTo>
                <a:lnTo>
                  <a:pt x="339" y="351"/>
                </a:lnTo>
                <a:lnTo>
                  <a:pt x="606" y="372"/>
                </a:lnTo>
                <a:lnTo>
                  <a:pt x="852" y="399"/>
                </a:lnTo>
                <a:lnTo>
                  <a:pt x="1068" y="435"/>
                </a:lnTo>
                <a:lnTo>
                  <a:pt x="1275" y="474"/>
                </a:lnTo>
                <a:lnTo>
                  <a:pt x="1545" y="540"/>
                </a:lnTo>
                <a:lnTo>
                  <a:pt x="1761" y="603"/>
                </a:lnTo>
                <a:lnTo>
                  <a:pt x="1971" y="678"/>
                </a:lnTo>
                <a:lnTo>
                  <a:pt x="2166" y="747"/>
                </a:lnTo>
                <a:lnTo>
                  <a:pt x="2397" y="852"/>
                </a:lnTo>
                <a:lnTo>
                  <a:pt x="2613" y="960"/>
                </a:lnTo>
                <a:lnTo>
                  <a:pt x="2832" y="1095"/>
                </a:lnTo>
                <a:lnTo>
                  <a:pt x="3012" y="1212"/>
                </a:lnTo>
                <a:lnTo>
                  <a:pt x="3186" y="1347"/>
                </a:lnTo>
                <a:lnTo>
                  <a:pt x="3351" y="1497"/>
                </a:lnTo>
                <a:lnTo>
                  <a:pt x="3480" y="1629"/>
                </a:lnTo>
                <a:lnTo>
                  <a:pt x="3612" y="1785"/>
                </a:lnTo>
                <a:lnTo>
                  <a:pt x="3699" y="1901"/>
                </a:lnTo>
                <a:lnTo>
                  <a:pt x="5142" y="1901"/>
                </a:lnTo>
                <a:lnTo>
                  <a:pt x="5076" y="1827"/>
                </a:lnTo>
                <a:lnTo>
                  <a:pt x="4968" y="1707"/>
                </a:lnTo>
                <a:lnTo>
                  <a:pt x="4797" y="1539"/>
                </a:lnTo>
                <a:lnTo>
                  <a:pt x="4617" y="1383"/>
                </a:lnTo>
                <a:lnTo>
                  <a:pt x="4410" y="1221"/>
                </a:lnTo>
                <a:lnTo>
                  <a:pt x="4185" y="1071"/>
                </a:lnTo>
                <a:lnTo>
                  <a:pt x="3960" y="939"/>
                </a:lnTo>
                <a:lnTo>
                  <a:pt x="3708" y="801"/>
                </a:lnTo>
                <a:lnTo>
                  <a:pt x="3492" y="702"/>
                </a:lnTo>
                <a:lnTo>
                  <a:pt x="3231" y="588"/>
                </a:lnTo>
                <a:lnTo>
                  <a:pt x="2964" y="489"/>
                </a:lnTo>
                <a:lnTo>
                  <a:pt x="2718" y="405"/>
                </a:lnTo>
              </a:path>
            </a:pathLst>
          </a:custGeom>
          <a:gradFill rotWithShape="0">
            <a:gsLst>
              <a:gs pos="0">
                <a:schemeClr val="accent2"/>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03429" name="Freeform 1029"/>
          <p:cNvSpPr>
            <a:spLocks/>
          </p:cNvSpPr>
          <p:nvPr/>
        </p:nvSpPr>
        <p:spPr bwMode="white">
          <a:xfrm>
            <a:off x="0" y="3146425"/>
            <a:ext cx="9144000" cy="3690938"/>
          </a:xfrm>
          <a:custGeom>
            <a:avLst/>
            <a:gdLst>
              <a:gd name="T0" fmla="*/ 0 w 5760"/>
              <a:gd name="T1" fmla="*/ 0 h 2325"/>
              <a:gd name="T2" fmla="*/ 0 w 5760"/>
              <a:gd name="T3" fmla="*/ 2147483647 h 2325"/>
              <a:gd name="T4" fmla="*/ 2147483647 w 5760"/>
              <a:gd name="T5" fmla="*/ 2147483647 h 2325"/>
              <a:gd name="T6" fmla="*/ 2147483647 w 5760"/>
              <a:gd name="T7" fmla="*/ 2147483647 h 2325"/>
              <a:gd name="T8" fmla="*/ 2147483647 w 5760"/>
              <a:gd name="T9" fmla="*/ 2147483647 h 2325"/>
              <a:gd name="T10" fmla="*/ 2147483647 w 5760"/>
              <a:gd name="T11" fmla="*/ 2147483647 h 2325"/>
              <a:gd name="T12" fmla="*/ 2147483647 w 5760"/>
              <a:gd name="T13" fmla="*/ 2147483647 h 2325"/>
              <a:gd name="T14" fmla="*/ 2147483647 w 5760"/>
              <a:gd name="T15" fmla="*/ 2147483647 h 2325"/>
              <a:gd name="T16" fmla="*/ 2147483647 w 5760"/>
              <a:gd name="T17" fmla="*/ 2147483647 h 2325"/>
              <a:gd name="T18" fmla="*/ 2147483647 w 5760"/>
              <a:gd name="T19" fmla="*/ 2147483647 h 2325"/>
              <a:gd name="T20" fmla="*/ 2147483647 w 5760"/>
              <a:gd name="T21" fmla="*/ 2147483647 h 2325"/>
              <a:gd name="T22" fmla="*/ 2147483647 w 5760"/>
              <a:gd name="T23" fmla="*/ 2147483647 h 2325"/>
              <a:gd name="T24" fmla="*/ 2147483647 w 5760"/>
              <a:gd name="T25" fmla="*/ 2147483647 h 2325"/>
              <a:gd name="T26" fmla="*/ 2147483647 w 5760"/>
              <a:gd name="T27" fmla="*/ 2147483647 h 2325"/>
              <a:gd name="T28" fmla="*/ 2147483647 w 5760"/>
              <a:gd name="T29" fmla="*/ 2147483647 h 2325"/>
              <a:gd name="T30" fmla="*/ 2147483647 w 5760"/>
              <a:gd name="T31" fmla="*/ 2147483647 h 2325"/>
              <a:gd name="T32" fmla="*/ 2147483647 w 5760"/>
              <a:gd name="T33" fmla="*/ 2147483647 h 2325"/>
              <a:gd name="T34" fmla="*/ 2147483647 w 5760"/>
              <a:gd name="T35" fmla="*/ 2147483647 h 2325"/>
              <a:gd name="T36" fmla="*/ 2147483647 w 5760"/>
              <a:gd name="T37" fmla="*/ 2147483647 h 2325"/>
              <a:gd name="T38" fmla="*/ 2147483647 w 5760"/>
              <a:gd name="T39" fmla="*/ 2147483647 h 2325"/>
              <a:gd name="T40" fmla="*/ 2147483647 w 5760"/>
              <a:gd name="T41" fmla="*/ 2147483647 h 2325"/>
              <a:gd name="T42" fmla="*/ 2147483647 w 5760"/>
              <a:gd name="T43" fmla="*/ 2147483647 h 2325"/>
              <a:gd name="T44" fmla="*/ 2147483647 w 5760"/>
              <a:gd name="T45" fmla="*/ 2147483647 h 2325"/>
              <a:gd name="T46" fmla="*/ 2147483647 w 5760"/>
              <a:gd name="T47" fmla="*/ 2147483647 h 2325"/>
              <a:gd name="T48" fmla="*/ 2147483647 w 5760"/>
              <a:gd name="T49" fmla="*/ 2147483647 h 2325"/>
              <a:gd name="T50" fmla="*/ 2147483647 w 5760"/>
              <a:gd name="T51" fmla="*/ 2147483647 h 2325"/>
              <a:gd name="T52" fmla="*/ 2147483647 w 5760"/>
              <a:gd name="T53" fmla="*/ 2147483647 h 2325"/>
              <a:gd name="T54" fmla="*/ 2147483647 w 5760"/>
              <a:gd name="T55" fmla="*/ 2147483647 h 2325"/>
              <a:gd name="T56" fmla="*/ 2147483647 w 5760"/>
              <a:gd name="T57" fmla="*/ 2147483647 h 2325"/>
              <a:gd name="T58" fmla="*/ 2147483647 w 5760"/>
              <a:gd name="T59" fmla="*/ 2147483647 h 2325"/>
              <a:gd name="T60" fmla="*/ 2147483647 w 5760"/>
              <a:gd name="T61" fmla="*/ 2147483647 h 2325"/>
              <a:gd name="T62" fmla="*/ 2147483647 w 5760"/>
              <a:gd name="T63" fmla="*/ 2147483647 h 2325"/>
              <a:gd name="T64" fmla="*/ 2147483647 w 5760"/>
              <a:gd name="T65" fmla="*/ 2147483647 h 2325"/>
              <a:gd name="T66" fmla="*/ 2147483647 w 5760"/>
              <a:gd name="T67" fmla="*/ 2147483647 h 2325"/>
              <a:gd name="T68" fmla="*/ 2147483647 w 5760"/>
              <a:gd name="T69" fmla="*/ 2147483647 h 2325"/>
              <a:gd name="T70" fmla="*/ 2147483647 w 5760"/>
              <a:gd name="T71" fmla="*/ 2147483647 h 2325"/>
              <a:gd name="T72" fmla="*/ 2147483647 w 5760"/>
              <a:gd name="T73" fmla="*/ 2147483647 h 2325"/>
              <a:gd name="T74" fmla="*/ 2147483647 w 5760"/>
              <a:gd name="T75" fmla="*/ 2147483647 h 2325"/>
              <a:gd name="T76" fmla="*/ 2147483647 w 5760"/>
              <a:gd name="T77" fmla="*/ 2147483647 h 2325"/>
              <a:gd name="T78" fmla="*/ 2147483647 w 5760"/>
              <a:gd name="T79" fmla="*/ 2147483647 h 2325"/>
              <a:gd name="T80" fmla="*/ 2147483647 w 5760"/>
              <a:gd name="T81" fmla="*/ 2147483647 h 2325"/>
              <a:gd name="T82" fmla="*/ 2147483647 w 5760"/>
              <a:gd name="T83" fmla="*/ 2147483647 h 2325"/>
              <a:gd name="T84" fmla="*/ 2147483647 w 5760"/>
              <a:gd name="T85" fmla="*/ 2147483647 h 2325"/>
              <a:gd name="T86" fmla="*/ 2147483647 w 5760"/>
              <a:gd name="T87" fmla="*/ 2147483647 h 2325"/>
              <a:gd name="T88" fmla="*/ 2147483647 w 5760"/>
              <a:gd name="T89" fmla="*/ 2147483647 h 2325"/>
              <a:gd name="T90" fmla="*/ 2147483647 w 5760"/>
              <a:gd name="T91" fmla="*/ 2147483647 h 2325"/>
              <a:gd name="T92" fmla="*/ 2147483647 w 5760"/>
              <a:gd name="T93" fmla="*/ 2147483647 h 2325"/>
              <a:gd name="T94" fmla="*/ 2147483647 w 5760"/>
              <a:gd name="T95" fmla="*/ 2147483647 h 2325"/>
              <a:gd name="T96" fmla="*/ 2147483647 w 5760"/>
              <a:gd name="T97" fmla="*/ 2147483647 h 2325"/>
              <a:gd name="T98" fmla="*/ 2147483647 w 5760"/>
              <a:gd name="T99" fmla="*/ 2147483647 h 2325"/>
              <a:gd name="T100" fmla="*/ 2147483647 w 5760"/>
              <a:gd name="T101" fmla="*/ 2147483647 h 2325"/>
              <a:gd name="T102" fmla="*/ 0 w 5760"/>
              <a:gd name="T103" fmla="*/ 0 h 232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5760" h="2325">
                <a:moveTo>
                  <a:pt x="0" y="0"/>
                </a:moveTo>
                <a:lnTo>
                  <a:pt x="0" y="339"/>
                </a:lnTo>
                <a:lnTo>
                  <a:pt x="558" y="357"/>
                </a:lnTo>
                <a:lnTo>
                  <a:pt x="807" y="375"/>
                </a:lnTo>
                <a:lnTo>
                  <a:pt x="1056" y="399"/>
                </a:lnTo>
                <a:lnTo>
                  <a:pt x="1272" y="426"/>
                </a:lnTo>
                <a:lnTo>
                  <a:pt x="1539" y="465"/>
                </a:lnTo>
                <a:lnTo>
                  <a:pt x="1791" y="510"/>
                </a:lnTo>
                <a:lnTo>
                  <a:pt x="2076" y="570"/>
                </a:lnTo>
                <a:lnTo>
                  <a:pt x="2334" y="630"/>
                </a:lnTo>
                <a:lnTo>
                  <a:pt x="2544" y="687"/>
                </a:lnTo>
                <a:lnTo>
                  <a:pt x="2775" y="759"/>
                </a:lnTo>
                <a:lnTo>
                  <a:pt x="3003" y="837"/>
                </a:lnTo>
                <a:lnTo>
                  <a:pt x="3231" y="924"/>
                </a:lnTo>
                <a:lnTo>
                  <a:pt x="3438" y="1005"/>
                </a:lnTo>
                <a:lnTo>
                  <a:pt x="3663" y="1110"/>
                </a:lnTo>
                <a:lnTo>
                  <a:pt x="3903" y="1233"/>
                </a:lnTo>
                <a:lnTo>
                  <a:pt x="4149" y="1374"/>
                </a:lnTo>
                <a:lnTo>
                  <a:pt x="4353" y="1506"/>
                </a:lnTo>
                <a:lnTo>
                  <a:pt x="4491" y="1602"/>
                </a:lnTo>
                <a:lnTo>
                  <a:pt x="4668" y="1740"/>
                </a:lnTo>
                <a:lnTo>
                  <a:pt x="4824" y="1875"/>
                </a:lnTo>
                <a:lnTo>
                  <a:pt x="4968" y="2016"/>
                </a:lnTo>
                <a:lnTo>
                  <a:pt x="5100" y="2154"/>
                </a:lnTo>
                <a:lnTo>
                  <a:pt x="5238" y="2324"/>
                </a:lnTo>
                <a:lnTo>
                  <a:pt x="5759" y="2324"/>
                </a:lnTo>
                <a:lnTo>
                  <a:pt x="5759" y="1245"/>
                </a:lnTo>
                <a:lnTo>
                  <a:pt x="5580" y="1119"/>
                </a:lnTo>
                <a:lnTo>
                  <a:pt x="5400" y="1020"/>
                </a:lnTo>
                <a:lnTo>
                  <a:pt x="5205" y="918"/>
                </a:lnTo>
                <a:lnTo>
                  <a:pt x="5031" y="837"/>
                </a:lnTo>
                <a:lnTo>
                  <a:pt x="4866" y="771"/>
                </a:lnTo>
                <a:lnTo>
                  <a:pt x="4710" y="711"/>
                </a:lnTo>
                <a:lnTo>
                  <a:pt x="4545" y="651"/>
                </a:lnTo>
                <a:lnTo>
                  <a:pt x="4386" y="600"/>
                </a:lnTo>
                <a:lnTo>
                  <a:pt x="4248" y="552"/>
                </a:lnTo>
                <a:lnTo>
                  <a:pt x="3993" y="483"/>
                </a:lnTo>
                <a:lnTo>
                  <a:pt x="3777" y="423"/>
                </a:lnTo>
                <a:lnTo>
                  <a:pt x="3564" y="375"/>
                </a:lnTo>
                <a:lnTo>
                  <a:pt x="3282" y="312"/>
                </a:lnTo>
                <a:lnTo>
                  <a:pt x="3003" y="261"/>
                </a:lnTo>
                <a:lnTo>
                  <a:pt x="2733" y="213"/>
                </a:lnTo>
                <a:lnTo>
                  <a:pt x="2451" y="171"/>
                </a:lnTo>
                <a:lnTo>
                  <a:pt x="2211" y="138"/>
                </a:lnTo>
                <a:lnTo>
                  <a:pt x="1974" y="108"/>
                </a:lnTo>
                <a:lnTo>
                  <a:pt x="1665" y="81"/>
                </a:lnTo>
                <a:lnTo>
                  <a:pt x="1437" y="60"/>
                </a:lnTo>
                <a:lnTo>
                  <a:pt x="1125" y="36"/>
                </a:lnTo>
                <a:lnTo>
                  <a:pt x="828" y="21"/>
                </a:lnTo>
                <a:lnTo>
                  <a:pt x="558" y="12"/>
                </a:lnTo>
                <a:lnTo>
                  <a:pt x="282" y="3"/>
                </a:lnTo>
                <a:lnTo>
                  <a:pt x="0" y="0"/>
                </a:lnTo>
              </a:path>
            </a:pathLst>
          </a:custGeom>
          <a:gradFill rotWithShape="0">
            <a:gsLst>
              <a:gs pos="0">
                <a:schemeClr val="accent2"/>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03430" name="Freeform 1030"/>
          <p:cNvSpPr>
            <a:spLocks/>
          </p:cNvSpPr>
          <p:nvPr/>
        </p:nvSpPr>
        <p:spPr bwMode="white">
          <a:xfrm>
            <a:off x="0" y="2460625"/>
            <a:ext cx="9144000" cy="2497138"/>
          </a:xfrm>
          <a:custGeom>
            <a:avLst/>
            <a:gdLst>
              <a:gd name="T0" fmla="*/ 0 w 5760"/>
              <a:gd name="T1" fmla="*/ 0 h 1573"/>
              <a:gd name="T2" fmla="*/ 0 w 5760"/>
              <a:gd name="T3" fmla="*/ 2147483647 h 1573"/>
              <a:gd name="T4" fmla="*/ 2147483647 w 5760"/>
              <a:gd name="T5" fmla="*/ 2147483647 h 1573"/>
              <a:gd name="T6" fmla="*/ 2147483647 w 5760"/>
              <a:gd name="T7" fmla="*/ 2147483647 h 1573"/>
              <a:gd name="T8" fmla="*/ 2147483647 w 5760"/>
              <a:gd name="T9" fmla="*/ 2147483647 h 1573"/>
              <a:gd name="T10" fmla="*/ 2147483647 w 5760"/>
              <a:gd name="T11" fmla="*/ 2147483647 h 1573"/>
              <a:gd name="T12" fmla="*/ 2147483647 w 5760"/>
              <a:gd name="T13" fmla="*/ 2147483647 h 1573"/>
              <a:gd name="T14" fmla="*/ 2147483647 w 5760"/>
              <a:gd name="T15" fmla="*/ 2147483647 h 1573"/>
              <a:gd name="T16" fmla="*/ 2147483647 w 5760"/>
              <a:gd name="T17" fmla="*/ 2147483647 h 1573"/>
              <a:gd name="T18" fmla="*/ 2147483647 w 5760"/>
              <a:gd name="T19" fmla="*/ 2147483647 h 1573"/>
              <a:gd name="T20" fmla="*/ 2147483647 w 5760"/>
              <a:gd name="T21" fmla="*/ 2147483647 h 1573"/>
              <a:gd name="T22" fmla="*/ 2147483647 w 5760"/>
              <a:gd name="T23" fmla="*/ 2147483647 h 1573"/>
              <a:gd name="T24" fmla="*/ 2147483647 w 5760"/>
              <a:gd name="T25" fmla="*/ 2147483647 h 1573"/>
              <a:gd name="T26" fmla="*/ 2147483647 w 5760"/>
              <a:gd name="T27" fmla="*/ 2147483647 h 1573"/>
              <a:gd name="T28" fmla="*/ 2147483647 w 5760"/>
              <a:gd name="T29" fmla="*/ 2147483647 h 1573"/>
              <a:gd name="T30" fmla="*/ 2147483647 w 5760"/>
              <a:gd name="T31" fmla="*/ 2147483647 h 1573"/>
              <a:gd name="T32" fmla="*/ 2147483647 w 5760"/>
              <a:gd name="T33" fmla="*/ 2147483647 h 1573"/>
              <a:gd name="T34" fmla="*/ 2147483647 w 5760"/>
              <a:gd name="T35" fmla="*/ 2147483647 h 1573"/>
              <a:gd name="T36" fmla="*/ 2147483647 w 5760"/>
              <a:gd name="T37" fmla="*/ 2147483647 h 1573"/>
              <a:gd name="T38" fmla="*/ 2147483647 w 5760"/>
              <a:gd name="T39" fmla="*/ 2147483647 h 1573"/>
              <a:gd name="T40" fmla="*/ 2147483647 w 5760"/>
              <a:gd name="T41" fmla="*/ 2147483647 h 1573"/>
              <a:gd name="T42" fmla="*/ 2147483647 w 5760"/>
              <a:gd name="T43" fmla="*/ 2147483647 h 1573"/>
              <a:gd name="T44" fmla="*/ 2147483647 w 5760"/>
              <a:gd name="T45" fmla="*/ 2147483647 h 1573"/>
              <a:gd name="T46" fmla="*/ 2147483647 w 5760"/>
              <a:gd name="T47" fmla="*/ 2147483647 h 1573"/>
              <a:gd name="T48" fmla="*/ 2147483647 w 5760"/>
              <a:gd name="T49" fmla="*/ 2147483647 h 1573"/>
              <a:gd name="T50" fmla="*/ 2147483647 w 5760"/>
              <a:gd name="T51" fmla="*/ 2147483647 h 1573"/>
              <a:gd name="T52" fmla="*/ 2147483647 w 5760"/>
              <a:gd name="T53" fmla="*/ 2147483647 h 1573"/>
              <a:gd name="T54" fmla="*/ 2147483647 w 5760"/>
              <a:gd name="T55" fmla="*/ 2147483647 h 1573"/>
              <a:gd name="T56" fmla="*/ 2147483647 w 5760"/>
              <a:gd name="T57" fmla="*/ 2147483647 h 1573"/>
              <a:gd name="T58" fmla="*/ 2147483647 w 5760"/>
              <a:gd name="T59" fmla="*/ 2147483647 h 1573"/>
              <a:gd name="T60" fmla="*/ 2147483647 w 5760"/>
              <a:gd name="T61" fmla="*/ 2147483647 h 1573"/>
              <a:gd name="T62" fmla="*/ 2147483647 w 5760"/>
              <a:gd name="T63" fmla="*/ 2147483647 h 1573"/>
              <a:gd name="T64" fmla="*/ 2147483647 w 5760"/>
              <a:gd name="T65" fmla="*/ 2147483647 h 1573"/>
              <a:gd name="T66" fmla="*/ 2147483647 w 5760"/>
              <a:gd name="T67" fmla="*/ 2147483647 h 1573"/>
              <a:gd name="T68" fmla="*/ 2147483647 w 5760"/>
              <a:gd name="T69" fmla="*/ 2147483647 h 1573"/>
              <a:gd name="T70" fmla="*/ 2147483647 w 5760"/>
              <a:gd name="T71" fmla="*/ 2147483647 h 1573"/>
              <a:gd name="T72" fmla="*/ 2147483647 w 5760"/>
              <a:gd name="T73" fmla="*/ 2147483647 h 1573"/>
              <a:gd name="T74" fmla="*/ 2147483647 w 5760"/>
              <a:gd name="T75" fmla="*/ 2147483647 h 1573"/>
              <a:gd name="T76" fmla="*/ 2147483647 w 5760"/>
              <a:gd name="T77" fmla="*/ 2147483647 h 1573"/>
              <a:gd name="T78" fmla="*/ 2147483647 w 5760"/>
              <a:gd name="T79" fmla="*/ 2147483647 h 1573"/>
              <a:gd name="T80" fmla="*/ 2147483647 w 5760"/>
              <a:gd name="T81" fmla="*/ 2147483647 h 1573"/>
              <a:gd name="T82" fmla="*/ 2147483647 w 5760"/>
              <a:gd name="T83" fmla="*/ 2147483647 h 1573"/>
              <a:gd name="T84" fmla="*/ 2147483647 w 5760"/>
              <a:gd name="T85" fmla="*/ 2147483647 h 1573"/>
              <a:gd name="T86" fmla="*/ 2147483647 w 5760"/>
              <a:gd name="T87" fmla="*/ 2147483647 h 1573"/>
              <a:gd name="T88" fmla="*/ 2147483647 w 5760"/>
              <a:gd name="T89" fmla="*/ 2147483647 h 1573"/>
              <a:gd name="T90" fmla="*/ 2147483647 w 5760"/>
              <a:gd name="T91" fmla="*/ 2147483647 h 1573"/>
              <a:gd name="T92" fmla="*/ 2147483647 w 5760"/>
              <a:gd name="T93" fmla="*/ 2147483647 h 1573"/>
              <a:gd name="T94" fmla="*/ 2147483647 w 5760"/>
              <a:gd name="T95" fmla="*/ 0 h 1573"/>
              <a:gd name="T96" fmla="*/ 0 w 5760"/>
              <a:gd name="T97" fmla="*/ 0 h 157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5760" h="1573">
                <a:moveTo>
                  <a:pt x="0" y="0"/>
                </a:moveTo>
                <a:lnTo>
                  <a:pt x="0" y="351"/>
                </a:lnTo>
                <a:lnTo>
                  <a:pt x="282" y="357"/>
                </a:lnTo>
                <a:lnTo>
                  <a:pt x="627" y="363"/>
                </a:lnTo>
                <a:lnTo>
                  <a:pt x="960" y="375"/>
                </a:lnTo>
                <a:lnTo>
                  <a:pt x="1218" y="393"/>
                </a:lnTo>
                <a:lnTo>
                  <a:pt x="1470" y="411"/>
                </a:lnTo>
                <a:lnTo>
                  <a:pt x="1746" y="435"/>
                </a:lnTo>
                <a:lnTo>
                  <a:pt x="2022" y="462"/>
                </a:lnTo>
                <a:lnTo>
                  <a:pt x="2340" y="504"/>
                </a:lnTo>
                <a:lnTo>
                  <a:pt x="2664" y="549"/>
                </a:lnTo>
                <a:lnTo>
                  <a:pt x="2952" y="597"/>
                </a:lnTo>
                <a:lnTo>
                  <a:pt x="3225" y="648"/>
                </a:lnTo>
                <a:lnTo>
                  <a:pt x="3513" y="708"/>
                </a:lnTo>
                <a:lnTo>
                  <a:pt x="3693" y="750"/>
                </a:lnTo>
                <a:lnTo>
                  <a:pt x="3936" y="810"/>
                </a:lnTo>
                <a:lnTo>
                  <a:pt x="4095" y="855"/>
                </a:lnTo>
                <a:lnTo>
                  <a:pt x="4281" y="909"/>
                </a:lnTo>
                <a:lnTo>
                  <a:pt x="4503" y="981"/>
                </a:lnTo>
                <a:lnTo>
                  <a:pt x="4704" y="1053"/>
                </a:lnTo>
                <a:lnTo>
                  <a:pt x="4911" y="1131"/>
                </a:lnTo>
                <a:lnTo>
                  <a:pt x="5073" y="1197"/>
                </a:lnTo>
                <a:lnTo>
                  <a:pt x="5256" y="1281"/>
                </a:lnTo>
                <a:lnTo>
                  <a:pt x="5475" y="1401"/>
                </a:lnTo>
                <a:lnTo>
                  <a:pt x="5628" y="1482"/>
                </a:lnTo>
                <a:lnTo>
                  <a:pt x="5759" y="1572"/>
                </a:lnTo>
                <a:lnTo>
                  <a:pt x="5759" y="633"/>
                </a:lnTo>
                <a:lnTo>
                  <a:pt x="5493" y="570"/>
                </a:lnTo>
                <a:lnTo>
                  <a:pt x="5214" y="501"/>
                </a:lnTo>
                <a:lnTo>
                  <a:pt x="4950" y="444"/>
                </a:lnTo>
                <a:lnTo>
                  <a:pt x="4701" y="396"/>
                </a:lnTo>
                <a:lnTo>
                  <a:pt x="4425" y="348"/>
                </a:lnTo>
                <a:lnTo>
                  <a:pt x="4110" y="294"/>
                </a:lnTo>
                <a:lnTo>
                  <a:pt x="3813" y="252"/>
                </a:lnTo>
                <a:lnTo>
                  <a:pt x="3549" y="213"/>
                </a:lnTo>
                <a:lnTo>
                  <a:pt x="3261" y="183"/>
                </a:lnTo>
                <a:lnTo>
                  <a:pt x="3015" y="153"/>
                </a:lnTo>
                <a:lnTo>
                  <a:pt x="2757" y="129"/>
                </a:lnTo>
                <a:lnTo>
                  <a:pt x="2520" y="105"/>
                </a:lnTo>
                <a:lnTo>
                  <a:pt x="2301" y="87"/>
                </a:lnTo>
                <a:lnTo>
                  <a:pt x="2013" y="66"/>
                </a:lnTo>
                <a:lnTo>
                  <a:pt x="1731" y="48"/>
                </a:lnTo>
                <a:lnTo>
                  <a:pt x="1524" y="39"/>
                </a:lnTo>
                <a:lnTo>
                  <a:pt x="1260" y="27"/>
                </a:lnTo>
                <a:lnTo>
                  <a:pt x="966" y="15"/>
                </a:lnTo>
                <a:lnTo>
                  <a:pt x="714" y="12"/>
                </a:lnTo>
                <a:lnTo>
                  <a:pt x="510" y="6"/>
                </a:lnTo>
                <a:lnTo>
                  <a:pt x="243" y="0"/>
                </a:lnTo>
                <a:lnTo>
                  <a:pt x="0" y="0"/>
                </a:lnTo>
              </a:path>
            </a:pathLst>
          </a:custGeom>
          <a:gradFill rotWithShape="0">
            <a:gsLst>
              <a:gs pos="0">
                <a:schemeClr val="accent2"/>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03431" name="Freeform 1031"/>
          <p:cNvSpPr>
            <a:spLocks/>
          </p:cNvSpPr>
          <p:nvPr/>
        </p:nvSpPr>
        <p:spPr bwMode="white">
          <a:xfrm>
            <a:off x="0" y="1793875"/>
            <a:ext cx="9144000" cy="1539875"/>
          </a:xfrm>
          <a:custGeom>
            <a:avLst/>
            <a:gdLst>
              <a:gd name="T0" fmla="*/ 0 w 5760"/>
              <a:gd name="T1" fmla="*/ 0 h 970"/>
              <a:gd name="T2" fmla="*/ 0 w 5760"/>
              <a:gd name="T3" fmla="*/ 2147483647 h 970"/>
              <a:gd name="T4" fmla="*/ 2147483647 w 5760"/>
              <a:gd name="T5" fmla="*/ 2147483647 h 970"/>
              <a:gd name="T6" fmla="*/ 2147483647 w 5760"/>
              <a:gd name="T7" fmla="*/ 2147483647 h 970"/>
              <a:gd name="T8" fmla="*/ 2147483647 w 5760"/>
              <a:gd name="T9" fmla="*/ 2147483647 h 970"/>
              <a:gd name="T10" fmla="*/ 2147483647 w 5760"/>
              <a:gd name="T11" fmla="*/ 2147483647 h 970"/>
              <a:gd name="T12" fmla="*/ 2147483647 w 5760"/>
              <a:gd name="T13" fmla="*/ 2147483647 h 970"/>
              <a:gd name="T14" fmla="*/ 2147483647 w 5760"/>
              <a:gd name="T15" fmla="*/ 2147483647 h 970"/>
              <a:gd name="T16" fmla="*/ 2147483647 w 5760"/>
              <a:gd name="T17" fmla="*/ 2147483647 h 970"/>
              <a:gd name="T18" fmla="*/ 2147483647 w 5760"/>
              <a:gd name="T19" fmla="*/ 2147483647 h 970"/>
              <a:gd name="T20" fmla="*/ 2147483647 w 5760"/>
              <a:gd name="T21" fmla="*/ 2147483647 h 970"/>
              <a:gd name="T22" fmla="*/ 2147483647 w 5760"/>
              <a:gd name="T23" fmla="*/ 2147483647 h 970"/>
              <a:gd name="T24" fmla="*/ 2147483647 w 5760"/>
              <a:gd name="T25" fmla="*/ 2147483647 h 970"/>
              <a:gd name="T26" fmla="*/ 2147483647 w 5760"/>
              <a:gd name="T27" fmla="*/ 2147483647 h 970"/>
              <a:gd name="T28" fmla="*/ 2147483647 w 5760"/>
              <a:gd name="T29" fmla="*/ 2147483647 h 970"/>
              <a:gd name="T30" fmla="*/ 2147483647 w 5760"/>
              <a:gd name="T31" fmla="*/ 2147483647 h 970"/>
              <a:gd name="T32" fmla="*/ 2147483647 w 5760"/>
              <a:gd name="T33" fmla="*/ 2147483647 h 970"/>
              <a:gd name="T34" fmla="*/ 2147483647 w 5760"/>
              <a:gd name="T35" fmla="*/ 2147483647 h 970"/>
              <a:gd name="T36" fmla="*/ 2147483647 w 5760"/>
              <a:gd name="T37" fmla="*/ 2147483647 h 970"/>
              <a:gd name="T38" fmla="*/ 2147483647 w 5760"/>
              <a:gd name="T39" fmla="*/ 2147483647 h 970"/>
              <a:gd name="T40" fmla="*/ 2147483647 w 5760"/>
              <a:gd name="T41" fmla="*/ 2147483647 h 970"/>
              <a:gd name="T42" fmla="*/ 2147483647 w 5760"/>
              <a:gd name="T43" fmla="*/ 2147483647 h 970"/>
              <a:gd name="T44" fmla="*/ 2147483647 w 5760"/>
              <a:gd name="T45" fmla="*/ 0 h 970"/>
              <a:gd name="T46" fmla="*/ 0 w 5760"/>
              <a:gd name="T47" fmla="*/ 0 h 97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5760" h="970">
                <a:moveTo>
                  <a:pt x="0" y="0"/>
                </a:moveTo>
                <a:lnTo>
                  <a:pt x="0" y="339"/>
                </a:lnTo>
                <a:lnTo>
                  <a:pt x="318" y="342"/>
                </a:lnTo>
                <a:lnTo>
                  <a:pt x="591" y="348"/>
                </a:lnTo>
                <a:lnTo>
                  <a:pt x="846" y="354"/>
                </a:lnTo>
                <a:lnTo>
                  <a:pt x="1074" y="360"/>
                </a:lnTo>
                <a:lnTo>
                  <a:pt x="1314" y="366"/>
                </a:lnTo>
                <a:lnTo>
                  <a:pt x="1599" y="381"/>
                </a:lnTo>
                <a:lnTo>
                  <a:pt x="1911" y="399"/>
                </a:lnTo>
                <a:lnTo>
                  <a:pt x="2241" y="420"/>
                </a:lnTo>
                <a:lnTo>
                  <a:pt x="2619" y="453"/>
                </a:lnTo>
                <a:lnTo>
                  <a:pt x="2889" y="477"/>
                </a:lnTo>
                <a:lnTo>
                  <a:pt x="3177" y="507"/>
                </a:lnTo>
                <a:lnTo>
                  <a:pt x="3498" y="543"/>
                </a:lnTo>
                <a:lnTo>
                  <a:pt x="3813" y="585"/>
                </a:lnTo>
                <a:lnTo>
                  <a:pt x="4044" y="618"/>
                </a:lnTo>
                <a:lnTo>
                  <a:pt x="4365" y="669"/>
                </a:lnTo>
                <a:lnTo>
                  <a:pt x="4683" y="726"/>
                </a:lnTo>
                <a:lnTo>
                  <a:pt x="4980" y="786"/>
                </a:lnTo>
                <a:lnTo>
                  <a:pt x="5268" y="846"/>
                </a:lnTo>
                <a:lnTo>
                  <a:pt x="5646" y="942"/>
                </a:lnTo>
                <a:lnTo>
                  <a:pt x="5759" y="969"/>
                </a:lnTo>
                <a:lnTo>
                  <a:pt x="5759" y="0"/>
                </a:lnTo>
                <a:lnTo>
                  <a:pt x="0" y="0"/>
                </a:lnTo>
              </a:path>
            </a:pathLst>
          </a:custGeom>
          <a:gradFill rotWithShape="0">
            <a:gsLst>
              <a:gs pos="0">
                <a:schemeClr val="accent2"/>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03432" name="Freeform 1032"/>
          <p:cNvSpPr>
            <a:spLocks/>
          </p:cNvSpPr>
          <p:nvPr/>
        </p:nvSpPr>
        <p:spPr bwMode="white">
          <a:xfrm>
            <a:off x="0" y="-20638"/>
            <a:ext cx="9144000" cy="1682751"/>
          </a:xfrm>
          <a:custGeom>
            <a:avLst/>
            <a:gdLst>
              <a:gd name="T0" fmla="*/ 0 w 5760"/>
              <a:gd name="T1" fmla="*/ 2147483647 h 1060"/>
              <a:gd name="T2" fmla="*/ 0 w 5760"/>
              <a:gd name="T3" fmla="*/ 2147483647 h 1060"/>
              <a:gd name="T4" fmla="*/ 2147483647 w 5760"/>
              <a:gd name="T5" fmla="*/ 2147483647 h 1060"/>
              <a:gd name="T6" fmla="*/ 2147483647 w 5760"/>
              <a:gd name="T7" fmla="*/ 0 h 1060"/>
              <a:gd name="T8" fmla="*/ 2147483647 w 5760"/>
              <a:gd name="T9" fmla="*/ 0 h 1060"/>
              <a:gd name="T10" fmla="*/ 2147483647 w 5760"/>
              <a:gd name="T11" fmla="*/ 2147483647 h 1060"/>
              <a:gd name="T12" fmla="*/ 2147483647 w 5760"/>
              <a:gd name="T13" fmla="*/ 2147483647 h 1060"/>
              <a:gd name="T14" fmla="*/ 2147483647 w 5760"/>
              <a:gd name="T15" fmla="*/ 2147483647 h 1060"/>
              <a:gd name="T16" fmla="*/ 2147483647 w 5760"/>
              <a:gd name="T17" fmla="*/ 2147483647 h 1060"/>
              <a:gd name="T18" fmla="*/ 2147483647 w 5760"/>
              <a:gd name="T19" fmla="*/ 2147483647 h 1060"/>
              <a:gd name="T20" fmla="*/ 2147483647 w 5760"/>
              <a:gd name="T21" fmla="*/ 2147483647 h 1060"/>
              <a:gd name="T22" fmla="*/ 2147483647 w 5760"/>
              <a:gd name="T23" fmla="*/ 2147483647 h 1060"/>
              <a:gd name="T24" fmla="*/ 2147483647 w 5760"/>
              <a:gd name="T25" fmla="*/ 2147483647 h 1060"/>
              <a:gd name="T26" fmla="*/ 2147483647 w 5760"/>
              <a:gd name="T27" fmla="*/ 2147483647 h 1060"/>
              <a:gd name="T28" fmla="*/ 2147483647 w 5760"/>
              <a:gd name="T29" fmla="*/ 2147483647 h 1060"/>
              <a:gd name="T30" fmla="*/ 2147483647 w 5760"/>
              <a:gd name="T31" fmla="*/ 2147483647 h 1060"/>
              <a:gd name="T32" fmla="*/ 2147483647 w 5760"/>
              <a:gd name="T33" fmla="*/ 2147483647 h 1060"/>
              <a:gd name="T34" fmla="*/ 2147483647 w 5760"/>
              <a:gd name="T35" fmla="*/ 2147483647 h 1060"/>
              <a:gd name="T36" fmla="*/ 2147483647 w 5760"/>
              <a:gd name="T37" fmla="*/ 2147483647 h 1060"/>
              <a:gd name="T38" fmla="*/ 2147483647 w 5760"/>
              <a:gd name="T39" fmla="*/ 2147483647 h 1060"/>
              <a:gd name="T40" fmla="*/ 2147483647 w 5760"/>
              <a:gd name="T41" fmla="*/ 2147483647 h 1060"/>
              <a:gd name="T42" fmla="*/ 2147483647 w 5760"/>
              <a:gd name="T43" fmla="*/ 2147483647 h 1060"/>
              <a:gd name="T44" fmla="*/ 2147483647 w 5760"/>
              <a:gd name="T45" fmla="*/ 2147483647 h 1060"/>
              <a:gd name="T46" fmla="*/ 2147483647 w 5760"/>
              <a:gd name="T47" fmla="*/ 2147483647 h 1060"/>
              <a:gd name="T48" fmla="*/ 2147483647 w 5760"/>
              <a:gd name="T49" fmla="*/ 2147483647 h 1060"/>
              <a:gd name="T50" fmla="*/ 2147483647 w 5760"/>
              <a:gd name="T51" fmla="*/ 2147483647 h 1060"/>
              <a:gd name="T52" fmla="*/ 2147483647 w 5760"/>
              <a:gd name="T53" fmla="*/ 2147483647 h 1060"/>
              <a:gd name="T54" fmla="*/ 0 w 5760"/>
              <a:gd name="T55" fmla="*/ 2147483647 h 106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5760" h="1060">
                <a:moveTo>
                  <a:pt x="0" y="753"/>
                </a:moveTo>
                <a:lnTo>
                  <a:pt x="0" y="1059"/>
                </a:lnTo>
                <a:lnTo>
                  <a:pt x="5759" y="1059"/>
                </a:lnTo>
                <a:lnTo>
                  <a:pt x="5759" y="0"/>
                </a:lnTo>
                <a:lnTo>
                  <a:pt x="5430" y="0"/>
                </a:lnTo>
                <a:lnTo>
                  <a:pt x="5298" y="84"/>
                </a:lnTo>
                <a:lnTo>
                  <a:pt x="5136" y="159"/>
                </a:lnTo>
                <a:lnTo>
                  <a:pt x="4968" y="222"/>
                </a:lnTo>
                <a:lnTo>
                  <a:pt x="4812" y="267"/>
                </a:lnTo>
                <a:lnTo>
                  <a:pt x="4626" y="324"/>
                </a:lnTo>
                <a:lnTo>
                  <a:pt x="4440" y="366"/>
                </a:lnTo>
                <a:lnTo>
                  <a:pt x="4230" y="414"/>
                </a:lnTo>
                <a:lnTo>
                  <a:pt x="3939" y="468"/>
                </a:lnTo>
                <a:lnTo>
                  <a:pt x="3711" y="504"/>
                </a:lnTo>
                <a:lnTo>
                  <a:pt x="3441" y="543"/>
                </a:lnTo>
                <a:lnTo>
                  <a:pt x="3189" y="579"/>
                </a:lnTo>
                <a:lnTo>
                  <a:pt x="2925" y="606"/>
                </a:lnTo>
                <a:lnTo>
                  <a:pt x="2679" y="633"/>
                </a:lnTo>
                <a:lnTo>
                  <a:pt x="2418" y="654"/>
                </a:lnTo>
                <a:lnTo>
                  <a:pt x="2142" y="675"/>
                </a:lnTo>
                <a:lnTo>
                  <a:pt x="1896" y="693"/>
                </a:lnTo>
                <a:lnTo>
                  <a:pt x="1647" y="708"/>
                </a:lnTo>
                <a:lnTo>
                  <a:pt x="1404" y="720"/>
                </a:lnTo>
                <a:lnTo>
                  <a:pt x="1170" y="732"/>
                </a:lnTo>
                <a:lnTo>
                  <a:pt x="906" y="738"/>
                </a:lnTo>
                <a:lnTo>
                  <a:pt x="534" y="747"/>
                </a:lnTo>
                <a:lnTo>
                  <a:pt x="201" y="753"/>
                </a:lnTo>
                <a:lnTo>
                  <a:pt x="0" y="753"/>
                </a:lnTo>
              </a:path>
            </a:pathLst>
          </a:custGeom>
          <a:gradFill rotWithShape="0">
            <a:gsLst>
              <a:gs pos="0">
                <a:schemeClr val="accent2"/>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03433" name="Freeform 1033"/>
          <p:cNvSpPr>
            <a:spLocks/>
          </p:cNvSpPr>
          <p:nvPr/>
        </p:nvSpPr>
        <p:spPr bwMode="white">
          <a:xfrm>
            <a:off x="0" y="-20638"/>
            <a:ext cx="8388350" cy="1068388"/>
          </a:xfrm>
          <a:custGeom>
            <a:avLst/>
            <a:gdLst>
              <a:gd name="T0" fmla="*/ 0 w 5284"/>
              <a:gd name="T1" fmla="*/ 2147483647 h 673"/>
              <a:gd name="T2" fmla="*/ 0 w 5284"/>
              <a:gd name="T3" fmla="*/ 2147483647 h 673"/>
              <a:gd name="T4" fmla="*/ 2147483647 w 5284"/>
              <a:gd name="T5" fmla="*/ 2147483647 h 673"/>
              <a:gd name="T6" fmla="*/ 2147483647 w 5284"/>
              <a:gd name="T7" fmla="*/ 2147483647 h 673"/>
              <a:gd name="T8" fmla="*/ 2147483647 w 5284"/>
              <a:gd name="T9" fmla="*/ 2147483647 h 673"/>
              <a:gd name="T10" fmla="*/ 2147483647 w 5284"/>
              <a:gd name="T11" fmla="*/ 2147483647 h 673"/>
              <a:gd name="T12" fmla="*/ 2147483647 w 5284"/>
              <a:gd name="T13" fmla="*/ 2147483647 h 673"/>
              <a:gd name="T14" fmla="*/ 2147483647 w 5284"/>
              <a:gd name="T15" fmla="*/ 2147483647 h 673"/>
              <a:gd name="T16" fmla="*/ 2147483647 w 5284"/>
              <a:gd name="T17" fmla="*/ 2147483647 h 673"/>
              <a:gd name="T18" fmla="*/ 2147483647 w 5284"/>
              <a:gd name="T19" fmla="*/ 2147483647 h 673"/>
              <a:gd name="T20" fmla="*/ 2147483647 w 5284"/>
              <a:gd name="T21" fmla="*/ 2147483647 h 673"/>
              <a:gd name="T22" fmla="*/ 2147483647 w 5284"/>
              <a:gd name="T23" fmla="*/ 2147483647 h 673"/>
              <a:gd name="T24" fmla="*/ 2147483647 w 5284"/>
              <a:gd name="T25" fmla="*/ 2147483647 h 673"/>
              <a:gd name="T26" fmla="*/ 2147483647 w 5284"/>
              <a:gd name="T27" fmla="*/ 2147483647 h 673"/>
              <a:gd name="T28" fmla="*/ 2147483647 w 5284"/>
              <a:gd name="T29" fmla="*/ 2147483647 h 673"/>
              <a:gd name="T30" fmla="*/ 2147483647 w 5284"/>
              <a:gd name="T31" fmla="*/ 2147483647 h 673"/>
              <a:gd name="T32" fmla="*/ 2147483647 w 5284"/>
              <a:gd name="T33" fmla="*/ 2147483647 h 673"/>
              <a:gd name="T34" fmla="*/ 2147483647 w 5284"/>
              <a:gd name="T35" fmla="*/ 2147483647 h 673"/>
              <a:gd name="T36" fmla="*/ 2147483647 w 5284"/>
              <a:gd name="T37" fmla="*/ 2147483647 h 673"/>
              <a:gd name="T38" fmla="*/ 2147483647 w 5284"/>
              <a:gd name="T39" fmla="*/ 2147483647 h 673"/>
              <a:gd name="T40" fmla="*/ 2147483647 w 5284"/>
              <a:gd name="T41" fmla="*/ 2147483647 h 673"/>
              <a:gd name="T42" fmla="*/ 2147483647 w 5284"/>
              <a:gd name="T43" fmla="*/ 2147483647 h 673"/>
              <a:gd name="T44" fmla="*/ 2147483647 w 5284"/>
              <a:gd name="T45" fmla="*/ 2147483647 h 673"/>
              <a:gd name="T46" fmla="*/ 2147483647 w 5284"/>
              <a:gd name="T47" fmla="*/ 2147483647 h 673"/>
              <a:gd name="T48" fmla="*/ 2147483647 w 5284"/>
              <a:gd name="T49" fmla="*/ 2147483647 h 673"/>
              <a:gd name="T50" fmla="*/ 2147483647 w 5284"/>
              <a:gd name="T51" fmla="*/ 2147483647 h 673"/>
              <a:gd name="T52" fmla="*/ 2147483647 w 5284"/>
              <a:gd name="T53" fmla="*/ 0 h 673"/>
              <a:gd name="T54" fmla="*/ 2147483647 w 5284"/>
              <a:gd name="T55" fmla="*/ 0 h 673"/>
              <a:gd name="T56" fmla="*/ 2147483647 w 5284"/>
              <a:gd name="T57" fmla="*/ 2147483647 h 673"/>
              <a:gd name="T58" fmla="*/ 2147483647 w 5284"/>
              <a:gd name="T59" fmla="*/ 2147483647 h 673"/>
              <a:gd name="T60" fmla="*/ 2147483647 w 5284"/>
              <a:gd name="T61" fmla="*/ 2147483647 h 673"/>
              <a:gd name="T62" fmla="*/ 2147483647 w 5284"/>
              <a:gd name="T63" fmla="*/ 2147483647 h 673"/>
              <a:gd name="T64" fmla="*/ 2147483647 w 5284"/>
              <a:gd name="T65" fmla="*/ 2147483647 h 673"/>
              <a:gd name="T66" fmla="*/ 2147483647 w 5284"/>
              <a:gd name="T67" fmla="*/ 2147483647 h 673"/>
              <a:gd name="T68" fmla="*/ 2147483647 w 5284"/>
              <a:gd name="T69" fmla="*/ 2147483647 h 673"/>
              <a:gd name="T70" fmla="*/ 2147483647 w 5284"/>
              <a:gd name="T71" fmla="*/ 2147483647 h 673"/>
              <a:gd name="T72" fmla="*/ 2147483647 w 5284"/>
              <a:gd name="T73" fmla="*/ 2147483647 h 673"/>
              <a:gd name="T74" fmla="*/ 2147483647 w 5284"/>
              <a:gd name="T75" fmla="*/ 2147483647 h 673"/>
              <a:gd name="T76" fmla="*/ 2147483647 w 5284"/>
              <a:gd name="T77" fmla="*/ 2147483647 h 673"/>
              <a:gd name="T78" fmla="*/ 2147483647 w 5284"/>
              <a:gd name="T79" fmla="*/ 2147483647 h 673"/>
              <a:gd name="T80" fmla="*/ 2147483647 w 5284"/>
              <a:gd name="T81" fmla="*/ 2147483647 h 673"/>
              <a:gd name="T82" fmla="*/ 2147483647 w 5284"/>
              <a:gd name="T83" fmla="*/ 2147483647 h 673"/>
              <a:gd name="T84" fmla="*/ 2147483647 w 5284"/>
              <a:gd name="T85" fmla="*/ 2147483647 h 673"/>
              <a:gd name="T86" fmla="*/ 0 w 5284"/>
              <a:gd name="T87" fmla="*/ 2147483647 h 67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5284" h="673">
                <a:moveTo>
                  <a:pt x="0" y="366"/>
                </a:moveTo>
                <a:lnTo>
                  <a:pt x="0" y="672"/>
                </a:lnTo>
                <a:lnTo>
                  <a:pt x="303" y="672"/>
                </a:lnTo>
                <a:lnTo>
                  <a:pt x="723" y="663"/>
                </a:lnTo>
                <a:lnTo>
                  <a:pt x="1020" y="654"/>
                </a:lnTo>
                <a:lnTo>
                  <a:pt x="1302" y="642"/>
                </a:lnTo>
                <a:lnTo>
                  <a:pt x="1554" y="630"/>
                </a:lnTo>
                <a:lnTo>
                  <a:pt x="1779" y="615"/>
                </a:lnTo>
                <a:lnTo>
                  <a:pt x="1962" y="606"/>
                </a:lnTo>
                <a:lnTo>
                  <a:pt x="2193" y="588"/>
                </a:lnTo>
                <a:lnTo>
                  <a:pt x="2448" y="570"/>
                </a:lnTo>
                <a:lnTo>
                  <a:pt x="2700" y="546"/>
                </a:lnTo>
                <a:lnTo>
                  <a:pt x="2904" y="528"/>
                </a:lnTo>
                <a:lnTo>
                  <a:pt x="3138" y="498"/>
                </a:lnTo>
                <a:lnTo>
                  <a:pt x="3324" y="474"/>
                </a:lnTo>
                <a:lnTo>
                  <a:pt x="3534" y="447"/>
                </a:lnTo>
                <a:lnTo>
                  <a:pt x="3735" y="420"/>
                </a:lnTo>
                <a:lnTo>
                  <a:pt x="3933" y="384"/>
                </a:lnTo>
                <a:lnTo>
                  <a:pt x="4116" y="351"/>
                </a:lnTo>
                <a:lnTo>
                  <a:pt x="4266" y="318"/>
                </a:lnTo>
                <a:lnTo>
                  <a:pt x="4446" y="279"/>
                </a:lnTo>
                <a:lnTo>
                  <a:pt x="4620" y="237"/>
                </a:lnTo>
                <a:lnTo>
                  <a:pt x="4779" y="192"/>
                </a:lnTo>
                <a:lnTo>
                  <a:pt x="4920" y="147"/>
                </a:lnTo>
                <a:lnTo>
                  <a:pt x="5085" y="90"/>
                </a:lnTo>
                <a:lnTo>
                  <a:pt x="5193" y="42"/>
                </a:lnTo>
                <a:lnTo>
                  <a:pt x="5283" y="0"/>
                </a:lnTo>
                <a:lnTo>
                  <a:pt x="3201" y="0"/>
                </a:lnTo>
                <a:lnTo>
                  <a:pt x="2982" y="57"/>
                </a:lnTo>
                <a:lnTo>
                  <a:pt x="2775" y="108"/>
                </a:lnTo>
                <a:lnTo>
                  <a:pt x="2562" y="150"/>
                </a:lnTo>
                <a:lnTo>
                  <a:pt x="2397" y="183"/>
                </a:lnTo>
                <a:lnTo>
                  <a:pt x="2205" y="213"/>
                </a:lnTo>
                <a:lnTo>
                  <a:pt x="2001" y="243"/>
                </a:lnTo>
                <a:lnTo>
                  <a:pt x="1776" y="273"/>
                </a:lnTo>
                <a:lnTo>
                  <a:pt x="1536" y="297"/>
                </a:lnTo>
                <a:lnTo>
                  <a:pt x="1344" y="312"/>
                </a:lnTo>
                <a:lnTo>
                  <a:pt x="1134" y="330"/>
                </a:lnTo>
                <a:lnTo>
                  <a:pt x="921" y="342"/>
                </a:lnTo>
                <a:lnTo>
                  <a:pt x="696" y="354"/>
                </a:lnTo>
                <a:lnTo>
                  <a:pt x="501" y="360"/>
                </a:lnTo>
                <a:lnTo>
                  <a:pt x="279" y="366"/>
                </a:lnTo>
                <a:lnTo>
                  <a:pt x="99" y="369"/>
                </a:lnTo>
                <a:lnTo>
                  <a:pt x="0" y="366"/>
                </a:lnTo>
              </a:path>
            </a:pathLst>
          </a:custGeom>
          <a:gradFill rotWithShape="0">
            <a:gsLst>
              <a:gs pos="0">
                <a:schemeClr val="accent2"/>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03434" name="Freeform 1034"/>
          <p:cNvSpPr>
            <a:spLocks/>
          </p:cNvSpPr>
          <p:nvPr/>
        </p:nvSpPr>
        <p:spPr bwMode="white">
          <a:xfrm>
            <a:off x="0" y="-20638"/>
            <a:ext cx="4578350" cy="454026"/>
          </a:xfrm>
          <a:custGeom>
            <a:avLst/>
            <a:gdLst>
              <a:gd name="T0" fmla="*/ 0 w 2884"/>
              <a:gd name="T1" fmla="*/ 0 h 286"/>
              <a:gd name="T2" fmla="*/ 0 w 2884"/>
              <a:gd name="T3" fmla="*/ 2147483647 h 286"/>
              <a:gd name="T4" fmla="*/ 2147483647 w 2884"/>
              <a:gd name="T5" fmla="*/ 2147483647 h 286"/>
              <a:gd name="T6" fmla="*/ 2147483647 w 2884"/>
              <a:gd name="T7" fmla="*/ 2147483647 h 286"/>
              <a:gd name="T8" fmla="*/ 2147483647 w 2884"/>
              <a:gd name="T9" fmla="*/ 2147483647 h 286"/>
              <a:gd name="T10" fmla="*/ 2147483647 w 2884"/>
              <a:gd name="T11" fmla="*/ 2147483647 h 286"/>
              <a:gd name="T12" fmla="*/ 2147483647 w 2884"/>
              <a:gd name="T13" fmla="*/ 2147483647 h 286"/>
              <a:gd name="T14" fmla="*/ 2147483647 w 2884"/>
              <a:gd name="T15" fmla="*/ 2147483647 h 286"/>
              <a:gd name="T16" fmla="*/ 2147483647 w 2884"/>
              <a:gd name="T17" fmla="*/ 2147483647 h 286"/>
              <a:gd name="T18" fmla="*/ 2147483647 w 2884"/>
              <a:gd name="T19" fmla="*/ 2147483647 h 286"/>
              <a:gd name="T20" fmla="*/ 2147483647 w 2884"/>
              <a:gd name="T21" fmla="*/ 2147483647 h 286"/>
              <a:gd name="T22" fmla="*/ 2147483647 w 2884"/>
              <a:gd name="T23" fmla="*/ 2147483647 h 286"/>
              <a:gd name="T24" fmla="*/ 2147483647 w 2884"/>
              <a:gd name="T25" fmla="*/ 2147483647 h 286"/>
              <a:gd name="T26" fmla="*/ 2147483647 w 2884"/>
              <a:gd name="T27" fmla="*/ 2147483647 h 286"/>
              <a:gd name="T28" fmla="*/ 2147483647 w 2884"/>
              <a:gd name="T29" fmla="*/ 0 h 286"/>
              <a:gd name="T30" fmla="*/ 0 w 2884"/>
              <a:gd name="T31" fmla="*/ 0 h 28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884" h="286">
                <a:moveTo>
                  <a:pt x="0" y="0"/>
                </a:moveTo>
                <a:lnTo>
                  <a:pt x="0" y="285"/>
                </a:lnTo>
                <a:lnTo>
                  <a:pt x="192" y="285"/>
                </a:lnTo>
                <a:lnTo>
                  <a:pt x="384" y="282"/>
                </a:lnTo>
                <a:lnTo>
                  <a:pt x="579" y="276"/>
                </a:lnTo>
                <a:lnTo>
                  <a:pt x="789" y="267"/>
                </a:lnTo>
                <a:lnTo>
                  <a:pt x="999" y="258"/>
                </a:lnTo>
                <a:lnTo>
                  <a:pt x="1161" y="246"/>
                </a:lnTo>
                <a:lnTo>
                  <a:pt x="1302" y="234"/>
                </a:lnTo>
                <a:lnTo>
                  <a:pt x="1458" y="222"/>
                </a:lnTo>
                <a:lnTo>
                  <a:pt x="1665" y="201"/>
                </a:lnTo>
                <a:lnTo>
                  <a:pt x="1992" y="159"/>
                </a:lnTo>
                <a:lnTo>
                  <a:pt x="2301" y="117"/>
                </a:lnTo>
                <a:lnTo>
                  <a:pt x="2604" y="60"/>
                </a:lnTo>
                <a:lnTo>
                  <a:pt x="2883" y="0"/>
                </a:lnTo>
                <a:lnTo>
                  <a:pt x="0" y="0"/>
                </a:lnTo>
              </a:path>
            </a:pathLst>
          </a:custGeom>
          <a:gradFill rotWithShape="0">
            <a:gsLst>
              <a:gs pos="0">
                <a:schemeClr val="accent2"/>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03435" name="Rectangle 1035"/>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3436" name="Rectangle 1036"/>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86797" name="Rectangle 1037"/>
          <p:cNvSpPr>
            <a:spLocks noGrp="1" noChangeArrowheads="1"/>
          </p:cNvSpPr>
          <p:nvPr>
            <p:ph type="dt" sz="half" idx="2"/>
          </p:nvPr>
        </p:nvSpPr>
        <p:spPr bwMode="auto">
          <a:xfrm>
            <a:off x="685800" y="6248400"/>
            <a:ext cx="1905000" cy="457200"/>
          </a:xfrm>
          <a:prstGeom prst="rect">
            <a:avLst/>
          </a:prstGeom>
          <a:noFill/>
          <a:ln>
            <a:noFill/>
          </a:ln>
          <a:effectLst/>
        </p:spPr>
        <p:txBody>
          <a:bodyPr vert="horz" wrap="square" lIns="91440" tIns="45720" rIns="91440" bIns="45720" numCol="1" anchor="t" anchorCtr="0" compatLnSpc="1">
            <a:prstTxWarp prst="textNoShape">
              <a:avLst/>
            </a:prstTxWarp>
          </a:bodyPr>
          <a:lstStyle>
            <a:lvl1pPr>
              <a:defRPr sz="1400">
                <a:solidFill>
                  <a:srgbClr val="FFFFFF"/>
                </a:solidFill>
                <a:latin typeface="Times New Roman"/>
                <a:ea typeface="ＭＳ Ｐゴシック" charset="0"/>
                <a:cs typeface="ＭＳ Ｐゴシック" charset="0"/>
              </a:defRPr>
            </a:lvl1pPr>
          </a:lstStyle>
          <a:p>
            <a:pPr>
              <a:defRPr/>
            </a:pPr>
            <a:endParaRPr lang="en-US"/>
          </a:p>
        </p:txBody>
      </p:sp>
      <p:sp>
        <p:nvSpPr>
          <p:cNvPr id="886798" name="Rectangle 1038"/>
          <p:cNvSpPr>
            <a:spLocks noGrp="1" noChangeArrowheads="1"/>
          </p:cNvSpPr>
          <p:nvPr>
            <p:ph type="ftr" sz="quarter" idx="3"/>
          </p:nvPr>
        </p:nvSpPr>
        <p:spPr bwMode="auto">
          <a:xfrm>
            <a:off x="3124200" y="6248400"/>
            <a:ext cx="2895600" cy="457200"/>
          </a:xfrm>
          <a:prstGeom prst="rect">
            <a:avLst/>
          </a:prstGeom>
          <a:noFill/>
          <a:ln>
            <a:noFill/>
          </a:ln>
          <a:effectLst/>
        </p:spPr>
        <p:txBody>
          <a:bodyPr vert="horz" wrap="square" lIns="91440" tIns="45720" rIns="91440" bIns="45720" numCol="1" anchor="t" anchorCtr="0" compatLnSpc="1">
            <a:prstTxWarp prst="textNoShape">
              <a:avLst/>
            </a:prstTxWarp>
          </a:bodyPr>
          <a:lstStyle>
            <a:lvl1pPr algn="ctr">
              <a:defRPr sz="1400">
                <a:solidFill>
                  <a:srgbClr val="FFFFFF"/>
                </a:solidFill>
                <a:latin typeface="Times New Roman"/>
                <a:ea typeface="ＭＳ Ｐゴシック" charset="0"/>
                <a:cs typeface="ＭＳ Ｐゴシック" charset="0"/>
              </a:defRPr>
            </a:lvl1pPr>
          </a:lstStyle>
          <a:p>
            <a:pPr>
              <a:defRPr/>
            </a:pPr>
            <a:endParaRPr lang="en-US"/>
          </a:p>
        </p:txBody>
      </p:sp>
      <p:sp>
        <p:nvSpPr>
          <p:cNvPr id="886799" name="Rectangle 1039"/>
          <p:cNvSpPr>
            <a:spLocks noGrp="1" noChangeArrowheads="1"/>
          </p:cNvSpPr>
          <p:nvPr>
            <p:ph type="sldNum" sz="quarter" idx="4"/>
          </p:nvPr>
        </p:nvSpPr>
        <p:spPr bwMode="auto">
          <a:xfrm>
            <a:off x="6553200" y="6248400"/>
            <a:ext cx="1905000" cy="457200"/>
          </a:xfrm>
          <a:prstGeom prst="rect">
            <a:avLst/>
          </a:prstGeom>
          <a:noFill/>
          <a:ln>
            <a:noFill/>
          </a:ln>
          <a:effectLst/>
        </p:spPr>
        <p:txBody>
          <a:bodyPr vert="horz" wrap="square" lIns="91440" tIns="45720" rIns="91440" bIns="45720" numCol="1" anchor="t" anchorCtr="0" compatLnSpc="1">
            <a:prstTxWarp prst="textNoShape">
              <a:avLst/>
            </a:prstTxWarp>
          </a:bodyPr>
          <a:lstStyle>
            <a:lvl1pPr algn="r">
              <a:defRPr sz="1400">
                <a:solidFill>
                  <a:srgbClr val="FFFFFF"/>
                </a:solidFill>
                <a:latin typeface="Times New Roman" charset="0"/>
              </a:defRPr>
            </a:lvl1pPr>
          </a:lstStyle>
          <a:p>
            <a:pPr>
              <a:defRPr/>
            </a:pPr>
            <a:fld id="{E049A6B5-FE3E-CB4C-8BC2-C9D2653DDCA8}" type="slidenum">
              <a:rPr lang="en-US"/>
              <a:pPr>
                <a:defRPr/>
              </a:pPr>
              <a:t>‹#›</a:t>
            </a:fld>
            <a:endParaRPr lang="en-US"/>
          </a:p>
        </p:txBody>
      </p:sp>
    </p:spTree>
    <p:extLst>
      <p:ext uri="{BB962C8B-B14F-4D97-AF65-F5344CB8AC3E}">
        <p14:creationId xmlns:p14="http://schemas.microsoft.com/office/powerpoint/2010/main" val="4157544538"/>
      </p:ext>
    </p:extLst>
  </p:cSld>
  <p:clrMap bg1="dk2" tx1="lt1" bg2="dk1" tx2="lt2" accent1="accent1" accent2="accent2" accent3="accent3" accent4="accent4" accent5="accent5" accent6="accent6" hlink="hlink" folHlink="folHlink"/>
  <p:sldLayoutIdLst>
    <p:sldLayoutId id="2147484229" r:id="rId1"/>
    <p:sldLayoutId id="2147484230" r:id="rId2"/>
    <p:sldLayoutId id="2147484231" r:id="rId3"/>
    <p:sldLayoutId id="2147484232" r:id="rId4"/>
    <p:sldLayoutId id="2147484233" r:id="rId5"/>
    <p:sldLayoutId id="2147484234" r:id="rId6"/>
    <p:sldLayoutId id="2147484235" r:id="rId7"/>
    <p:sldLayoutId id="2147484236" r:id="rId8"/>
    <p:sldLayoutId id="2147484237" r:id="rId9"/>
    <p:sldLayoutId id="2147484238" r:id="rId10"/>
    <p:sldLayoutId id="2147484239" r:id="rId11"/>
  </p:sldLayoutIdLst>
  <p:transition>
    <p:random/>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afterEffect">
                                  <p:stCondLst>
                                    <p:cond delay="1000"/>
                                  </p:stCondLst>
                                  <p:childTnLst>
                                    <p:set>
                                      <p:cBhvr>
                                        <p:cTn id="6" dur="1" fill="hold">
                                          <p:stCondLst>
                                            <p:cond delay="0"/>
                                          </p:stCondLst>
                                        </p:cTn>
                                        <p:tgtEl>
                                          <p:spTgt spid="886786"/>
                                        </p:tgtEl>
                                        <p:attrNameLst>
                                          <p:attrName>style.visibility</p:attrName>
                                        </p:attrNameLst>
                                      </p:cBhvr>
                                      <p:to>
                                        <p:strVal val="visible"/>
                                      </p:to>
                                    </p:set>
                                    <p:anim calcmode="lin" valueType="num">
                                      <p:cBhvr additive="base">
                                        <p:cTn id="7" dur="500" fill="hold"/>
                                        <p:tgtEl>
                                          <p:spTgt spid="886786"/>
                                        </p:tgtEl>
                                        <p:attrNameLst>
                                          <p:attrName>ppt_x</p:attrName>
                                        </p:attrNameLst>
                                      </p:cBhvr>
                                      <p:tavLst>
                                        <p:tav tm="0">
                                          <p:val>
                                            <p:strVal val="0-#ppt_w/2"/>
                                          </p:val>
                                        </p:tav>
                                        <p:tav tm="100000">
                                          <p:val>
                                            <p:strVal val="#ppt_x"/>
                                          </p:val>
                                        </p:tav>
                                      </p:tavLst>
                                    </p:anim>
                                    <p:anim calcmode="lin" valueType="num">
                                      <p:cBhvr additive="base">
                                        <p:cTn id="8" dur="500" fill="hold"/>
                                        <p:tgtEl>
                                          <p:spTgt spid="886786"/>
                                        </p:tgtEl>
                                        <p:attrNameLst>
                                          <p:attrName>ppt_y</p:attrName>
                                        </p:attrNameLst>
                                      </p:cBhvr>
                                      <p:tavLst>
                                        <p:tav tm="0">
                                          <p:val>
                                            <p:strVal val="#ppt_y"/>
                                          </p:val>
                                        </p:tav>
                                        <p:tav tm="100000">
                                          <p:val>
                                            <p:strVal val="#ppt_y"/>
                                          </p:val>
                                        </p:tav>
                                      </p:tavLst>
                                    </p:anim>
                                  </p:childTnLst>
                                  <p:subTnLst>
                                    <p:set>
                                      <p:cBhvr override="childStyle">
                                        <p:cTn dur="1" fill="hold" display="0" masterRel="sameClick" afterEffect="1">
                                          <p:stCondLst>
                                            <p:cond evt="end" delay="0">
                                              <p:tn val="5"/>
                                            </p:cond>
                                          </p:stCondLst>
                                        </p:cTn>
                                        <p:tgtEl>
                                          <p:spTgt spid="886786"/>
                                        </p:tgtEl>
                                        <p:attrNameLst>
                                          <p:attrName>style.visibility</p:attrName>
                                        </p:attrNameLst>
                                      </p:cBhvr>
                                      <p:to>
                                        <p:strVal val="hidden"/>
                                      </p:to>
                                    </p:set>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86786" grpId="0" animBg="1"/>
    </p:bldLst>
  </p:timing>
  <p:txStyles>
    <p:title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5pPr>
      <a:lvl6pPr marL="457200" algn="ctr" rtl="0" eaLnBrk="0" fontAlgn="base" hangingPunct="0">
        <a:spcBef>
          <a:spcPct val="0"/>
        </a:spcBef>
        <a:spcAft>
          <a:spcPct val="0"/>
        </a:spcAft>
        <a:defRPr sz="4400">
          <a:solidFill>
            <a:schemeClr val="tx2"/>
          </a:solidFill>
          <a:latin typeface="Times New Roman" charset="0"/>
          <a:ea typeface="ＭＳ Ｐゴシック" charset="0"/>
        </a:defRPr>
      </a:lvl6pPr>
      <a:lvl7pPr marL="914400" algn="ctr" rtl="0" eaLnBrk="0" fontAlgn="base" hangingPunct="0">
        <a:spcBef>
          <a:spcPct val="0"/>
        </a:spcBef>
        <a:spcAft>
          <a:spcPct val="0"/>
        </a:spcAft>
        <a:defRPr sz="4400">
          <a:solidFill>
            <a:schemeClr val="tx2"/>
          </a:solidFill>
          <a:latin typeface="Times New Roman" charset="0"/>
          <a:ea typeface="ＭＳ Ｐゴシック" charset="0"/>
        </a:defRPr>
      </a:lvl7pPr>
      <a:lvl8pPr marL="1371600" algn="ctr" rtl="0" eaLnBrk="0" fontAlgn="base" hangingPunct="0">
        <a:spcBef>
          <a:spcPct val="0"/>
        </a:spcBef>
        <a:spcAft>
          <a:spcPct val="0"/>
        </a:spcAft>
        <a:defRPr sz="4400">
          <a:solidFill>
            <a:schemeClr val="tx2"/>
          </a:solidFill>
          <a:latin typeface="Times New Roman" charset="0"/>
          <a:ea typeface="ＭＳ Ｐゴシック" charset="0"/>
        </a:defRPr>
      </a:lvl8pPr>
      <a:lvl9pPr marL="1828800" algn="ctr" rtl="0" eaLnBrk="0" fontAlgn="base" hangingPunct="0">
        <a:spcBef>
          <a:spcPct val="0"/>
        </a:spcBef>
        <a:spcAft>
          <a:spcPct val="0"/>
        </a:spcAft>
        <a:defRPr sz="4400">
          <a:solidFill>
            <a:schemeClr val="tx2"/>
          </a:solidFill>
          <a:latin typeface="Times New Roman" charset="0"/>
          <a:ea typeface="ＭＳ Ｐゴシック"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ＭＳ Ｐゴシック" charset="0"/>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eaLnBrk="0" fontAlgn="base" hangingPunct="0">
        <a:spcBef>
          <a:spcPct val="20000"/>
        </a:spcBef>
        <a:spcAft>
          <a:spcPct val="0"/>
        </a:spcAft>
        <a:buChar char="»"/>
        <a:defRPr sz="2000">
          <a:solidFill>
            <a:schemeClr val="tx1"/>
          </a:solidFill>
          <a:latin typeface="+mn-lt"/>
          <a:ea typeface="+mn-ea"/>
        </a:defRPr>
      </a:lvl6pPr>
      <a:lvl7pPr marL="2971800" indent="-228600" algn="l" rtl="0" eaLnBrk="0" fontAlgn="base" hangingPunct="0">
        <a:spcBef>
          <a:spcPct val="20000"/>
        </a:spcBef>
        <a:spcAft>
          <a:spcPct val="0"/>
        </a:spcAft>
        <a:buChar char="»"/>
        <a:defRPr sz="2000">
          <a:solidFill>
            <a:schemeClr val="tx1"/>
          </a:solidFill>
          <a:latin typeface="+mn-lt"/>
          <a:ea typeface="+mn-ea"/>
        </a:defRPr>
      </a:lvl7pPr>
      <a:lvl8pPr marL="3429000" indent="-228600" algn="l" rtl="0" eaLnBrk="0" fontAlgn="base" hangingPunct="0">
        <a:spcBef>
          <a:spcPct val="20000"/>
        </a:spcBef>
        <a:spcAft>
          <a:spcPct val="0"/>
        </a:spcAft>
        <a:buChar char="»"/>
        <a:defRPr sz="2000">
          <a:solidFill>
            <a:schemeClr val="tx1"/>
          </a:solidFill>
          <a:latin typeface="+mn-lt"/>
          <a:ea typeface="+mn-ea"/>
        </a:defRPr>
      </a:lvl8pPr>
      <a:lvl9pPr marL="3886200" indent="-228600" algn="l" rtl="0" eaLnBrk="0" fontAlgn="base" hangingPunct="0">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7.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890882" name="Rectangle 2"/>
          <p:cNvSpPr>
            <a:spLocks noGrp="1" noChangeArrowheads="1"/>
          </p:cNvSpPr>
          <p:nvPr>
            <p:ph type="title"/>
          </p:nvPr>
        </p:nvSpPr>
        <p:spPr bwMode="auto">
          <a:xfrm>
            <a:off x="685800" y="609600"/>
            <a:ext cx="8077200" cy="1143000"/>
          </a:xfrm>
          <a:prstGeom prst="rect">
            <a:avLst/>
          </a:prstGeom>
          <a:noFill/>
          <a:ln>
            <a:noFill/>
          </a:ln>
          <a:effectLst>
            <a:outerShdw blurRad="88900" algn="ctr" rotWithShape="0">
              <a:srgbClr val="FFFFFF">
                <a:alpha val="75000"/>
              </a:srgbClr>
            </a:outerShdw>
          </a:effectLst>
        </p:spPr>
        <p:txBody>
          <a:bodyPr vert="horz" wrap="square" lIns="91440" tIns="45720" rIns="91440" bIns="45720" numCol="1" anchor="b" anchorCtr="0" compatLnSpc="1">
            <a:prstTxWarp prst="textNoShape">
              <a:avLst/>
            </a:prstTxWarp>
          </a:bodyPr>
          <a:lstStyle/>
          <a:p>
            <a:pPr lvl="0"/>
            <a:r>
              <a:rPr lang="en-US"/>
              <a:t>Click to edit Master title style</a:t>
            </a:r>
          </a:p>
        </p:txBody>
      </p:sp>
      <p:sp>
        <p:nvSpPr>
          <p:cNvPr id="74755" name="Rectangle 3"/>
          <p:cNvSpPr>
            <a:spLocks noGrp="1" noChangeArrowheads="1"/>
          </p:cNvSpPr>
          <p:nvPr>
            <p:ph type="body" idx="1"/>
          </p:nvPr>
        </p:nvSpPr>
        <p:spPr bwMode="auto">
          <a:xfrm>
            <a:off x="1905000" y="1981200"/>
            <a:ext cx="68580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90884" name="Rectangle 4"/>
          <p:cNvSpPr>
            <a:spLocks noGrp="1" noChangeArrowheads="1"/>
          </p:cNvSpPr>
          <p:nvPr>
            <p:ph type="dt" sz="half" idx="2"/>
          </p:nvPr>
        </p:nvSpPr>
        <p:spPr bwMode="auto">
          <a:xfrm>
            <a:off x="152400" y="6248400"/>
            <a:ext cx="1905000" cy="457200"/>
          </a:xfrm>
          <a:prstGeom prst="rect">
            <a:avLst/>
          </a:prstGeom>
          <a:noFill/>
          <a:ln>
            <a:noFill/>
          </a:ln>
          <a:effectLst/>
        </p:spPr>
        <p:txBody>
          <a:bodyPr vert="horz" wrap="square" lIns="91440" tIns="45720" rIns="91440" bIns="45720" numCol="1" anchor="t" anchorCtr="0" compatLnSpc="1">
            <a:prstTxWarp prst="textNoShape">
              <a:avLst/>
            </a:prstTxWarp>
          </a:bodyPr>
          <a:lstStyle>
            <a:lvl1pPr>
              <a:defRPr sz="1400">
                <a:solidFill>
                  <a:srgbClr val="FFFFFF"/>
                </a:solidFill>
                <a:latin typeface="+mn-lt"/>
                <a:ea typeface="ＭＳ Ｐゴシック" charset="0"/>
                <a:cs typeface="ＭＳ Ｐゴシック" charset="0"/>
              </a:defRPr>
            </a:lvl1pPr>
          </a:lstStyle>
          <a:p>
            <a:pPr>
              <a:defRPr/>
            </a:pPr>
            <a:endParaRPr lang="en-US">
              <a:latin typeface="Trebuchet MS"/>
            </a:endParaRPr>
          </a:p>
        </p:txBody>
      </p:sp>
      <p:sp>
        <p:nvSpPr>
          <p:cNvPr id="890885" name="Rectangle 5"/>
          <p:cNvSpPr>
            <a:spLocks noGrp="1" noChangeArrowheads="1"/>
          </p:cNvSpPr>
          <p:nvPr>
            <p:ph type="ftr" sz="quarter" idx="3"/>
          </p:nvPr>
        </p:nvSpPr>
        <p:spPr bwMode="auto">
          <a:xfrm>
            <a:off x="3122613" y="6248400"/>
            <a:ext cx="2895600" cy="457200"/>
          </a:xfrm>
          <a:prstGeom prst="rect">
            <a:avLst/>
          </a:prstGeom>
          <a:noFill/>
          <a:ln>
            <a:noFill/>
          </a:ln>
          <a:effectLst/>
        </p:spPr>
        <p:txBody>
          <a:bodyPr vert="horz" wrap="square" lIns="91440" tIns="45720" rIns="91440" bIns="45720" numCol="1" anchor="t" anchorCtr="0" compatLnSpc="1">
            <a:prstTxWarp prst="textNoShape">
              <a:avLst/>
            </a:prstTxWarp>
          </a:bodyPr>
          <a:lstStyle>
            <a:lvl1pPr algn="ctr">
              <a:defRPr sz="1400">
                <a:latin typeface="+mn-lt"/>
                <a:ea typeface="ＭＳ Ｐゴシック" charset="0"/>
                <a:cs typeface="ＭＳ Ｐゴシック" charset="0"/>
              </a:defRPr>
            </a:lvl1pPr>
          </a:lstStyle>
          <a:p>
            <a:pPr>
              <a:defRPr/>
            </a:pPr>
            <a:endParaRPr lang="en-US">
              <a:solidFill>
                <a:srgbClr val="000000"/>
              </a:solidFill>
              <a:latin typeface="Trebuchet MS"/>
            </a:endParaRPr>
          </a:p>
        </p:txBody>
      </p:sp>
      <p:sp>
        <p:nvSpPr>
          <p:cNvPr id="890886" name="Rectangle 6"/>
          <p:cNvSpPr>
            <a:spLocks noGrp="1" noChangeArrowheads="1"/>
          </p:cNvSpPr>
          <p:nvPr>
            <p:ph type="sldNum" sz="quarter" idx="4"/>
          </p:nvPr>
        </p:nvSpPr>
        <p:spPr bwMode="auto">
          <a:xfrm>
            <a:off x="6858000" y="6248400"/>
            <a:ext cx="1905000" cy="457200"/>
          </a:xfrm>
          <a:prstGeom prst="rect">
            <a:avLst/>
          </a:prstGeom>
          <a:noFill/>
          <a:ln>
            <a:noFill/>
          </a:ln>
          <a:effectLst/>
        </p:spPr>
        <p:txBody>
          <a:bodyPr vert="horz" wrap="square" lIns="91440" tIns="45720" rIns="91440" bIns="45720" numCol="1" anchor="t" anchorCtr="0" compatLnSpc="1">
            <a:prstTxWarp prst="textNoShape">
              <a:avLst/>
            </a:prstTxWarp>
          </a:bodyPr>
          <a:lstStyle>
            <a:lvl1pPr algn="r">
              <a:defRPr sz="1400">
                <a:latin typeface="Trebuchet MS" charset="0"/>
              </a:defRPr>
            </a:lvl1pPr>
          </a:lstStyle>
          <a:p>
            <a:pPr>
              <a:defRPr/>
            </a:pPr>
            <a:fld id="{40C64D3B-6578-E145-82A8-0220CA5BD86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340007267"/>
      </p:ext>
    </p:extLst>
  </p:cSld>
  <p:clrMap bg1="lt1" tx1="dk1" bg2="lt2" tx2="dk2" accent1="accent1" accent2="accent2" accent3="accent3" accent4="accent4" accent5="accent5" accent6="accent6" hlink="hlink" folHlink="folHlink"/>
  <p:sldLayoutIdLst>
    <p:sldLayoutId id="2147484241" r:id="rId1"/>
    <p:sldLayoutId id="2147484242" r:id="rId2"/>
    <p:sldLayoutId id="2147484243" r:id="rId3"/>
    <p:sldLayoutId id="2147484244" r:id="rId4"/>
    <p:sldLayoutId id="2147484245" r:id="rId5"/>
    <p:sldLayoutId id="2147484246" r:id="rId6"/>
    <p:sldLayoutId id="2147484247" r:id="rId7"/>
    <p:sldLayoutId id="2147484248" r:id="rId8"/>
    <p:sldLayoutId id="2147484249" r:id="rId9"/>
    <p:sldLayoutId id="2147484250" r:id="rId10"/>
    <p:sldLayoutId id="2147484251" r:id="rId11"/>
  </p:sldLayoutIdLst>
  <p:transition>
    <p:random/>
  </p:transition>
  <p:txStyles>
    <p:titleStyle>
      <a:lvl1pPr algn="r" rtl="0" eaLnBrk="0" fontAlgn="base" hangingPunct="0">
        <a:spcBef>
          <a:spcPct val="0"/>
        </a:spcBef>
        <a:spcAft>
          <a:spcPct val="0"/>
        </a:spcAft>
        <a:defRPr sz="4400" i="1">
          <a:solidFill>
            <a:schemeClr val="tx2"/>
          </a:solidFill>
          <a:latin typeface="+mj-lt"/>
          <a:ea typeface="+mj-ea"/>
          <a:cs typeface="+mj-cs"/>
        </a:defRPr>
      </a:lvl1pPr>
      <a:lvl2pPr algn="r" rtl="0" eaLnBrk="0" fontAlgn="base" hangingPunct="0">
        <a:spcBef>
          <a:spcPct val="0"/>
        </a:spcBef>
        <a:spcAft>
          <a:spcPct val="0"/>
        </a:spcAft>
        <a:defRPr sz="4400" i="1">
          <a:solidFill>
            <a:schemeClr val="tx2"/>
          </a:solidFill>
          <a:latin typeface="Trebuchet MS" charset="0"/>
          <a:ea typeface="ＭＳ Ｐゴシック" charset="0"/>
          <a:cs typeface="ＭＳ Ｐゴシック" charset="0"/>
        </a:defRPr>
      </a:lvl2pPr>
      <a:lvl3pPr algn="r" rtl="0" eaLnBrk="0" fontAlgn="base" hangingPunct="0">
        <a:spcBef>
          <a:spcPct val="0"/>
        </a:spcBef>
        <a:spcAft>
          <a:spcPct val="0"/>
        </a:spcAft>
        <a:defRPr sz="4400" i="1">
          <a:solidFill>
            <a:schemeClr val="tx2"/>
          </a:solidFill>
          <a:latin typeface="Trebuchet MS" charset="0"/>
          <a:ea typeface="ＭＳ Ｐゴシック" charset="0"/>
          <a:cs typeface="ＭＳ Ｐゴシック" charset="0"/>
        </a:defRPr>
      </a:lvl3pPr>
      <a:lvl4pPr algn="r" rtl="0" eaLnBrk="0" fontAlgn="base" hangingPunct="0">
        <a:spcBef>
          <a:spcPct val="0"/>
        </a:spcBef>
        <a:spcAft>
          <a:spcPct val="0"/>
        </a:spcAft>
        <a:defRPr sz="4400" i="1">
          <a:solidFill>
            <a:schemeClr val="tx2"/>
          </a:solidFill>
          <a:latin typeface="Trebuchet MS" charset="0"/>
          <a:ea typeface="ＭＳ Ｐゴシック" charset="0"/>
          <a:cs typeface="ＭＳ Ｐゴシック" charset="0"/>
        </a:defRPr>
      </a:lvl4pPr>
      <a:lvl5pPr algn="r" rtl="0" eaLnBrk="0" fontAlgn="base" hangingPunct="0">
        <a:spcBef>
          <a:spcPct val="0"/>
        </a:spcBef>
        <a:spcAft>
          <a:spcPct val="0"/>
        </a:spcAft>
        <a:defRPr sz="4400" i="1">
          <a:solidFill>
            <a:schemeClr val="tx2"/>
          </a:solidFill>
          <a:latin typeface="Trebuchet MS" charset="0"/>
          <a:ea typeface="ＭＳ Ｐゴシック" charset="0"/>
          <a:cs typeface="ＭＳ Ｐゴシック" charset="0"/>
        </a:defRPr>
      </a:lvl5pPr>
      <a:lvl6pPr marL="457200" algn="r" rtl="0" fontAlgn="base">
        <a:spcBef>
          <a:spcPct val="0"/>
        </a:spcBef>
        <a:spcAft>
          <a:spcPct val="0"/>
        </a:spcAft>
        <a:defRPr sz="4400" i="1">
          <a:solidFill>
            <a:schemeClr val="tx2"/>
          </a:solidFill>
          <a:latin typeface="Trebuchet MS" charset="0"/>
          <a:ea typeface="ＭＳ Ｐゴシック" charset="0"/>
          <a:cs typeface="ＭＳ Ｐゴシック" charset="0"/>
        </a:defRPr>
      </a:lvl6pPr>
      <a:lvl7pPr marL="914400" algn="r" rtl="0" fontAlgn="base">
        <a:spcBef>
          <a:spcPct val="0"/>
        </a:spcBef>
        <a:spcAft>
          <a:spcPct val="0"/>
        </a:spcAft>
        <a:defRPr sz="4400" i="1">
          <a:solidFill>
            <a:schemeClr val="tx2"/>
          </a:solidFill>
          <a:latin typeface="Trebuchet MS" charset="0"/>
          <a:ea typeface="ＭＳ Ｐゴシック" charset="0"/>
          <a:cs typeface="ＭＳ Ｐゴシック" charset="0"/>
        </a:defRPr>
      </a:lvl7pPr>
      <a:lvl8pPr marL="1371600" algn="r" rtl="0" fontAlgn="base">
        <a:spcBef>
          <a:spcPct val="0"/>
        </a:spcBef>
        <a:spcAft>
          <a:spcPct val="0"/>
        </a:spcAft>
        <a:defRPr sz="4400" i="1">
          <a:solidFill>
            <a:schemeClr val="tx2"/>
          </a:solidFill>
          <a:latin typeface="Trebuchet MS" charset="0"/>
          <a:ea typeface="ＭＳ Ｐゴシック" charset="0"/>
          <a:cs typeface="ＭＳ Ｐゴシック" charset="0"/>
        </a:defRPr>
      </a:lvl8pPr>
      <a:lvl9pPr marL="1828800" algn="r" rtl="0" fontAlgn="base">
        <a:spcBef>
          <a:spcPct val="0"/>
        </a:spcBef>
        <a:spcAft>
          <a:spcPct val="0"/>
        </a:spcAft>
        <a:defRPr sz="4400" i="1">
          <a:solidFill>
            <a:schemeClr val="tx2"/>
          </a:solidFill>
          <a:latin typeface="Trebuchet MS" charset="0"/>
          <a:ea typeface="ＭＳ Ｐゴシック" charset="0"/>
          <a:cs typeface="ＭＳ Ｐゴシック"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2118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2118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defRPr sz="1400">
                <a:solidFill>
                  <a:srgbClr val="000000"/>
                </a:solidFill>
                <a:latin typeface="Arial" charset="0"/>
                <a:ea typeface="ヒラギノ角ゴ Pro W3" pitchFamily="80" charset="-128"/>
                <a:cs typeface="+mn-cs"/>
              </a:defRPr>
            </a:lvl1pPr>
          </a:lstStyle>
          <a:p>
            <a:pPr defTabSz="914400" eaLnBrk="0" fontAlgn="base" hangingPunct="0">
              <a:spcBef>
                <a:spcPct val="0"/>
              </a:spcBef>
              <a:spcAft>
                <a:spcPct val="0"/>
              </a:spcAft>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defRPr sz="1400">
                <a:solidFill>
                  <a:srgbClr val="000000"/>
                </a:solidFill>
                <a:latin typeface="Arial" charset="0"/>
                <a:ea typeface="ヒラギノ角ゴ Pro W3" pitchFamily="80" charset="-128"/>
                <a:cs typeface="+mn-cs"/>
              </a:defRPr>
            </a:lvl1pPr>
          </a:lstStyle>
          <a:p>
            <a:pPr defTabSz="914400" eaLnBrk="0" fontAlgn="base" hangingPunct="0">
              <a:spcBef>
                <a:spcPct val="0"/>
              </a:spcBef>
              <a:spcAft>
                <a:spcPct val="0"/>
              </a:spcAft>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defRPr sz="1400">
                <a:solidFill>
                  <a:srgbClr val="000000"/>
                </a:solidFill>
                <a:latin typeface="Arial" charset="0"/>
                <a:ea typeface="ヒラギノ角ゴ Pro W3" charset="0"/>
                <a:cs typeface="ヒラギノ角ゴ Pro W3" charset="0"/>
              </a:defRPr>
            </a:lvl1pPr>
          </a:lstStyle>
          <a:p>
            <a:pPr defTabSz="914400" eaLnBrk="0" fontAlgn="base" hangingPunct="0">
              <a:spcBef>
                <a:spcPct val="0"/>
              </a:spcBef>
              <a:spcAft>
                <a:spcPct val="0"/>
              </a:spcAft>
              <a:defRPr/>
            </a:pPr>
            <a:fld id="{C1AC76A1-77C5-134F-9D17-863E7935E308}" type="slidenum">
              <a:rPr lang="en-US"/>
              <a:pPr defTabSz="914400" eaLnBrk="0" fontAlgn="base" hangingPunct="0">
                <a:spcBef>
                  <a:spcPct val="0"/>
                </a:spcBef>
                <a:spcAft>
                  <a:spcPct val="0"/>
                </a:spcAft>
                <a:defRPr/>
              </a:pPr>
              <a:t>‹#›</a:t>
            </a:fld>
            <a:endParaRPr lang="en-US"/>
          </a:p>
        </p:txBody>
      </p:sp>
    </p:spTree>
    <p:extLst>
      <p:ext uri="{BB962C8B-B14F-4D97-AF65-F5344CB8AC3E}">
        <p14:creationId xmlns:p14="http://schemas.microsoft.com/office/powerpoint/2010/main" val="3221328932"/>
      </p:ext>
    </p:extLst>
  </p:cSld>
  <p:clrMap bg1="lt1" tx1="dk1" bg2="lt2" tx2="dk2" accent1="accent1" accent2="accent2" accent3="accent3" accent4="accent4" accent5="accent5" accent6="accent6" hlink="hlink" folHlink="folHlink"/>
  <p:sldLayoutIdLst>
    <p:sldLayoutId id="2147484253" r:id="rId1"/>
  </p:sldLayoutIdLst>
  <p:txStyles>
    <p:titleStyle>
      <a:lvl1pPr algn="ctr" rtl="0" eaLnBrk="0" fontAlgn="base" hangingPunct="0">
        <a:spcBef>
          <a:spcPct val="0"/>
        </a:spcBef>
        <a:spcAft>
          <a:spcPct val="0"/>
        </a:spcAft>
        <a:defRPr sz="4400">
          <a:solidFill>
            <a:schemeClr val="tx2"/>
          </a:solidFill>
          <a:latin typeface="+mj-lt"/>
          <a:ea typeface="+mj-ea"/>
          <a:cs typeface="ヒラギノ角ゴ Pro W3" charset="-128"/>
        </a:defRPr>
      </a:lvl1pPr>
      <a:lvl2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charset="-128"/>
        </a:defRPr>
      </a:lvl2pPr>
      <a:lvl3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charset="-128"/>
        </a:defRPr>
      </a:lvl3pPr>
      <a:lvl4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charset="-128"/>
        </a:defRPr>
      </a:lvl4pPr>
      <a:lvl5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charset="-128"/>
        </a:defRPr>
      </a:lvl5pPr>
      <a:lvl6pPr marL="457200" algn="ctr" rtl="0" fontAlgn="base">
        <a:spcBef>
          <a:spcPct val="0"/>
        </a:spcBef>
        <a:spcAft>
          <a:spcPct val="0"/>
        </a:spcAft>
        <a:defRPr sz="4400">
          <a:solidFill>
            <a:schemeClr val="tx2"/>
          </a:solidFill>
          <a:latin typeface="Arial" charset="0"/>
          <a:ea typeface="ヒラギノ角ゴ Pro W3" pitchFamily="80" charset="-128"/>
        </a:defRPr>
      </a:lvl6pPr>
      <a:lvl7pPr marL="914400" algn="ctr" rtl="0" fontAlgn="base">
        <a:spcBef>
          <a:spcPct val="0"/>
        </a:spcBef>
        <a:spcAft>
          <a:spcPct val="0"/>
        </a:spcAft>
        <a:defRPr sz="4400">
          <a:solidFill>
            <a:schemeClr val="tx2"/>
          </a:solidFill>
          <a:latin typeface="Arial" charset="0"/>
          <a:ea typeface="ヒラギノ角ゴ Pro W3" pitchFamily="80" charset="-128"/>
        </a:defRPr>
      </a:lvl7pPr>
      <a:lvl8pPr marL="1371600" algn="ctr" rtl="0" fontAlgn="base">
        <a:spcBef>
          <a:spcPct val="0"/>
        </a:spcBef>
        <a:spcAft>
          <a:spcPct val="0"/>
        </a:spcAft>
        <a:defRPr sz="4400">
          <a:solidFill>
            <a:schemeClr val="tx2"/>
          </a:solidFill>
          <a:latin typeface="Arial" charset="0"/>
          <a:ea typeface="ヒラギノ角ゴ Pro W3" pitchFamily="80" charset="-128"/>
        </a:defRPr>
      </a:lvl8pPr>
      <a:lvl9pPr marL="1828800" algn="ctr" rtl="0" fontAlgn="base">
        <a:spcBef>
          <a:spcPct val="0"/>
        </a:spcBef>
        <a:spcAft>
          <a:spcPct val="0"/>
        </a:spcAft>
        <a:defRPr sz="4400">
          <a:solidFill>
            <a:schemeClr val="tx2"/>
          </a:solidFill>
          <a:latin typeface="Arial" charset="0"/>
          <a:ea typeface="ヒラギノ角ゴ Pro W3" pitchFamily="80"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ヒラギノ角ゴ Pro W3" charset="-128"/>
        </a:defRPr>
      </a:lvl1pPr>
      <a:lvl2pPr marL="742950" indent="-285750" algn="l" rtl="0" eaLnBrk="0" fontAlgn="base" hangingPunct="0">
        <a:spcBef>
          <a:spcPct val="20000"/>
        </a:spcBef>
        <a:spcAft>
          <a:spcPct val="0"/>
        </a:spcAft>
        <a:buChar char="–"/>
        <a:defRPr sz="2800">
          <a:solidFill>
            <a:schemeClr val="tx1"/>
          </a:solidFill>
          <a:latin typeface="+mn-lt"/>
          <a:ea typeface="+mn-ea"/>
          <a:cs typeface="ヒラギノ角ゴ Pro W3" charset="-128"/>
        </a:defRPr>
      </a:lvl2pPr>
      <a:lvl3pPr marL="1143000" indent="-228600" algn="l" rtl="0" eaLnBrk="0" fontAlgn="base" hangingPunct="0">
        <a:spcBef>
          <a:spcPct val="20000"/>
        </a:spcBef>
        <a:spcAft>
          <a:spcPct val="0"/>
        </a:spcAft>
        <a:buChar char="•"/>
        <a:defRPr sz="2400">
          <a:solidFill>
            <a:schemeClr val="tx1"/>
          </a:solidFill>
          <a:latin typeface="+mn-lt"/>
          <a:ea typeface="+mn-ea"/>
          <a:cs typeface="ヒラギノ角ゴ Pro W3" charset="-128"/>
        </a:defRPr>
      </a:lvl3pPr>
      <a:lvl4pPr marL="1600200" indent="-228600" algn="l" rtl="0" eaLnBrk="0" fontAlgn="base" hangingPunct="0">
        <a:spcBef>
          <a:spcPct val="20000"/>
        </a:spcBef>
        <a:spcAft>
          <a:spcPct val="0"/>
        </a:spcAft>
        <a:buChar char="–"/>
        <a:defRPr sz="2000">
          <a:solidFill>
            <a:schemeClr val="tx1"/>
          </a:solidFill>
          <a:latin typeface="+mn-lt"/>
          <a:ea typeface="+mn-ea"/>
          <a:cs typeface="ヒラギノ角ゴ Pro W3" charset="-128"/>
        </a:defRPr>
      </a:lvl4pPr>
      <a:lvl5pPr marL="2057400" indent="-228600" algn="l" rtl="0" eaLnBrk="0" fontAlgn="base" hangingPunct="0">
        <a:spcBef>
          <a:spcPct val="20000"/>
        </a:spcBef>
        <a:spcAft>
          <a:spcPct val="0"/>
        </a:spcAft>
        <a:buChar char="»"/>
        <a:defRPr sz="2000">
          <a:solidFill>
            <a:schemeClr val="tx1"/>
          </a:solidFill>
          <a:latin typeface="+mn-lt"/>
          <a:ea typeface="+mn-ea"/>
          <a:cs typeface="ヒラギノ角ゴ Pro W3" charset="-128"/>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25602" name="Group 2"/>
          <p:cNvGrpSpPr>
            <a:grpSpLocks/>
          </p:cNvGrpSpPr>
          <p:nvPr/>
        </p:nvGrpSpPr>
        <p:grpSpPr bwMode="auto">
          <a:xfrm>
            <a:off x="0" y="0"/>
            <a:ext cx="7242175" cy="1981200"/>
            <a:chOff x="0" y="0"/>
            <a:chExt cx="4562" cy="1248"/>
          </a:xfrm>
        </p:grpSpPr>
        <p:sp>
          <p:nvSpPr>
            <p:cNvPr id="14339" name="Freeform 3"/>
            <p:cNvSpPr>
              <a:spLocks/>
            </p:cNvSpPr>
            <p:nvPr/>
          </p:nvSpPr>
          <p:spPr bwMode="hidden">
            <a:xfrm>
              <a:off x="0" y="583"/>
              <a:ext cx="4487" cy="665"/>
            </a:xfrm>
            <a:custGeom>
              <a:avLst/>
              <a:gdLst/>
              <a:ahLst/>
              <a:cxnLst>
                <a:cxn ang="0">
                  <a:pos x="4800" y="299"/>
                </a:cxn>
                <a:cxn ang="0">
                  <a:pos x="0" y="665"/>
                </a:cxn>
                <a:cxn ang="0">
                  <a:pos x="0" y="0"/>
                </a:cxn>
                <a:cxn ang="0">
                  <a:pos x="4806" y="1"/>
                </a:cxn>
                <a:cxn ang="0">
                  <a:pos x="4800" y="153"/>
                </a:cxn>
                <a:cxn ang="0">
                  <a:pos x="4800" y="299"/>
                </a:cxn>
              </a:cxnLst>
              <a:rect l="0" t="0" r="r" b="b"/>
              <a:pathLst>
                <a:path w="4806" h="665">
                  <a:moveTo>
                    <a:pt x="4800" y="299"/>
                  </a:moveTo>
                  <a:lnTo>
                    <a:pt x="0" y="665"/>
                  </a:lnTo>
                  <a:lnTo>
                    <a:pt x="0" y="0"/>
                  </a:lnTo>
                  <a:lnTo>
                    <a:pt x="4806" y="1"/>
                  </a:lnTo>
                  <a:lnTo>
                    <a:pt x="4800" y="153"/>
                  </a:lnTo>
                  <a:lnTo>
                    <a:pt x="4800" y="299"/>
                  </a:lnTo>
                  <a:close/>
                </a:path>
              </a:pathLst>
            </a:custGeom>
            <a:gradFill rotWithShape="1">
              <a:gsLst>
                <a:gs pos="0">
                  <a:schemeClr val="bg1">
                    <a:gamma/>
                    <a:shade val="94118"/>
                    <a:invGamma/>
                  </a:schemeClr>
                </a:gs>
                <a:gs pos="100000">
                  <a:schemeClr val="bg1"/>
                </a:gs>
              </a:gsLst>
              <a:lin ang="0" scaled="1"/>
            </a:gradFill>
            <a:ln w="9525">
              <a:noFill/>
              <a:round/>
              <a:headEnd/>
              <a:tailEnd/>
            </a:ln>
          </p:spPr>
          <p:txBody>
            <a:bodyPr/>
            <a:lstStyle/>
            <a:p>
              <a:pPr>
                <a:defRPr/>
              </a:pPr>
              <a:endParaRPr lang="en-US" sz="2400">
                <a:solidFill>
                  <a:srgbClr val="FFFFFF"/>
                </a:solidFill>
                <a:latin typeface="Arial" pitchFamily="-112" charset="0"/>
                <a:ea typeface="ＭＳ Ｐゴシック" pitchFamily="-112" charset="-128"/>
                <a:cs typeface="ＭＳ Ｐゴシック" pitchFamily="-112" charset="-128"/>
              </a:endParaRPr>
            </a:p>
          </p:txBody>
        </p:sp>
        <p:sp>
          <p:nvSpPr>
            <p:cNvPr id="25609" name="Freeform 4"/>
            <p:cNvSpPr>
              <a:spLocks/>
            </p:cNvSpPr>
            <p:nvPr/>
          </p:nvSpPr>
          <p:spPr bwMode="hidden">
            <a:xfrm>
              <a:off x="0" y="0"/>
              <a:ext cx="4562" cy="1199"/>
            </a:xfrm>
            <a:custGeom>
              <a:avLst/>
              <a:gdLst>
                <a:gd name="T0" fmla="*/ 4560 w 4562"/>
                <a:gd name="T1" fmla="*/ 932 h 1199"/>
                <a:gd name="T2" fmla="*/ 0 w 4562"/>
                <a:gd name="T3" fmla="*/ 1199 h 1199"/>
                <a:gd name="T4" fmla="*/ 0 w 4562"/>
                <a:gd name="T5" fmla="*/ 0 h 1199"/>
                <a:gd name="T6" fmla="*/ 4562 w 4562"/>
                <a:gd name="T7" fmla="*/ 0 h 1199"/>
                <a:gd name="T8" fmla="*/ 4560 w 4562"/>
                <a:gd name="T9" fmla="*/ 932 h 1199"/>
                <a:gd name="T10" fmla="*/ 4560 w 4562"/>
                <a:gd name="T11" fmla="*/ 932 h 119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562" h="1199">
                  <a:moveTo>
                    <a:pt x="4560" y="932"/>
                  </a:moveTo>
                  <a:lnTo>
                    <a:pt x="0" y="1199"/>
                  </a:lnTo>
                  <a:lnTo>
                    <a:pt x="0" y="0"/>
                  </a:lnTo>
                  <a:lnTo>
                    <a:pt x="4562" y="0"/>
                  </a:lnTo>
                  <a:lnTo>
                    <a:pt x="4560" y="932"/>
                  </a:lnTo>
                  <a:close/>
                </a:path>
              </a:pathLst>
            </a:cu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grpSp>
      <p:sp>
        <p:nvSpPr>
          <p:cNvPr id="14341" name="Rectangle 5"/>
          <p:cNvSpPr>
            <a:spLocks noGrp="1" noChangeArrowheads="1"/>
          </p:cNvSpPr>
          <p:nvPr>
            <p:ph type="title"/>
          </p:nvPr>
        </p:nvSpPr>
        <p:spPr bwMode="auto">
          <a:xfrm>
            <a:off x="457200" y="274638"/>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4342" name="Rectangle 6"/>
          <p:cNvSpPr>
            <a:spLocks noGrp="1" noChangeArrowheads="1"/>
          </p:cNvSpPr>
          <p:nvPr>
            <p:ph type="body" idx="1"/>
          </p:nvPr>
        </p:nvSpPr>
        <p:spPr bwMode="auto">
          <a:xfrm>
            <a:off x="457200" y="1600200"/>
            <a:ext cx="8229600" cy="44958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4343" name="Rectangle 7"/>
          <p:cNvSpPr>
            <a:spLocks noGrp="1" noChangeArrowheads="1"/>
          </p:cNvSpPr>
          <p:nvPr>
            <p:ph type="dt" sz="half" idx="2"/>
          </p:nvPr>
        </p:nvSpPr>
        <p:spPr bwMode="auto">
          <a:xfrm>
            <a:off x="457200" y="6248400"/>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200">
                <a:solidFill>
                  <a:srgbClr val="FFFFFF"/>
                </a:solidFill>
                <a:effectLst>
                  <a:outerShdw blurRad="38100" dist="38100" dir="2700000" algn="tl">
                    <a:srgbClr val="000000"/>
                  </a:outerShdw>
                </a:effectLst>
                <a:latin typeface="Tahoma" pitchFamily="-112" charset="-52"/>
                <a:ea typeface="ＭＳ Ｐゴシック" pitchFamily="-112" charset="-128"/>
                <a:cs typeface="ＭＳ Ｐゴシック" pitchFamily="-112" charset="-128"/>
              </a:defRPr>
            </a:lvl1pPr>
          </a:lstStyle>
          <a:p>
            <a:pPr>
              <a:defRPr/>
            </a:pPr>
            <a:endParaRPr lang="en-US"/>
          </a:p>
        </p:txBody>
      </p:sp>
      <p:sp>
        <p:nvSpPr>
          <p:cNvPr id="14344" name="Rectangle 8"/>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200">
                <a:solidFill>
                  <a:srgbClr val="FFFFFF"/>
                </a:solidFill>
                <a:effectLst>
                  <a:outerShdw blurRad="38100" dist="38100" dir="2700000" algn="tl">
                    <a:srgbClr val="000000"/>
                  </a:outerShdw>
                </a:effectLst>
                <a:latin typeface="Tahoma" pitchFamily="-112" charset="-52"/>
                <a:ea typeface="ＭＳ Ｐゴシック" pitchFamily="-112" charset="-128"/>
                <a:cs typeface="ＭＳ Ｐゴシック" pitchFamily="-112" charset="-128"/>
              </a:defRPr>
            </a:lvl1pPr>
          </a:lstStyle>
          <a:p>
            <a:pPr>
              <a:defRPr/>
            </a:pPr>
            <a:endParaRPr lang="en-US"/>
          </a:p>
        </p:txBody>
      </p:sp>
      <p:sp>
        <p:nvSpPr>
          <p:cNvPr id="14345" name="Rectangle 9"/>
          <p:cNvSpPr>
            <a:spLocks noGrp="1" noChangeArrowheads="1"/>
          </p:cNvSpPr>
          <p:nvPr>
            <p:ph type="sldNum" sz="quarter" idx="4"/>
          </p:nvPr>
        </p:nvSpPr>
        <p:spPr bwMode="auto">
          <a:xfrm>
            <a:off x="6553200" y="6248400"/>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200">
                <a:solidFill>
                  <a:srgbClr val="FFFFFF"/>
                </a:solidFill>
                <a:effectLst>
                  <a:outerShdw blurRad="38100" dist="38100" dir="2700000" algn="tl">
                    <a:srgbClr val="000000"/>
                  </a:outerShdw>
                </a:effectLst>
              </a:defRPr>
            </a:lvl1pPr>
          </a:lstStyle>
          <a:p>
            <a:pPr>
              <a:defRPr/>
            </a:pPr>
            <a:fld id="{84A4FCC2-70D9-734B-A604-2E5C4AD8DB17}" type="slidenum">
              <a:rPr lang="en-US"/>
              <a:pPr>
                <a:defRPr/>
              </a:pPr>
              <a:t>‹#›</a:t>
            </a:fld>
            <a:endParaRPr lang="en-US"/>
          </a:p>
        </p:txBody>
      </p:sp>
    </p:spTree>
    <p:extLst>
      <p:ext uri="{BB962C8B-B14F-4D97-AF65-F5344CB8AC3E}">
        <p14:creationId xmlns:p14="http://schemas.microsoft.com/office/powerpoint/2010/main" val="2323046941"/>
      </p:ext>
    </p:extLst>
  </p:cSld>
  <p:clrMap bg1="dk2" tx1="lt1" bg2="dk1" tx2="lt2" accent1="accent1" accent2="accent2" accent3="accent3" accent4="accent4" accent5="accent5" accent6="accent6" hlink="hlink" folHlink="folHlink"/>
  <p:sldLayoutIdLst>
    <p:sldLayoutId id="2147484255" r:id="rId1"/>
    <p:sldLayoutId id="2147484256" r:id="rId2"/>
    <p:sldLayoutId id="2147484257" r:id="rId3"/>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0" charset="-52"/>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0" charset="-52"/>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0" charset="-52"/>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0" charset="-52"/>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0" charset="-52"/>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0" charset="-52"/>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0" charset="-52"/>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0" charset="-52"/>
        </a:defRPr>
      </a:lvl9pPr>
    </p:titleStyle>
    <p:bodyStyle>
      <a:lvl1pPr marL="342900" indent="-342900" algn="l" rtl="0" eaLnBrk="0" fontAlgn="base" hangingPunct="0">
        <a:spcBef>
          <a:spcPct val="20000"/>
        </a:spcBef>
        <a:spcAft>
          <a:spcPct val="0"/>
        </a:spcAft>
        <a:buClr>
          <a:schemeClr val="hlink"/>
        </a:buClr>
        <a:buSzPct val="80000"/>
        <a:buFont typeface="Wingdings" charset="0"/>
        <a:buChar char="n"/>
        <a:defRPr sz="3200">
          <a:solidFill>
            <a:schemeClr val="tx1"/>
          </a:solidFill>
          <a:effectLst>
            <a:outerShdw blurRad="38100" dist="38100" dir="2700000" algn="tl">
              <a:srgbClr val="000000"/>
            </a:outerShdw>
          </a:effectLst>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lr>
          <a:schemeClr val="tx1"/>
        </a:buClr>
        <a:buChar char="–"/>
        <a:defRPr sz="2800">
          <a:solidFill>
            <a:schemeClr val="tx1"/>
          </a:solidFill>
          <a:effectLst>
            <a:outerShdw blurRad="38100" dist="38100" dir="2700000" algn="tl">
              <a:srgbClr val="000000"/>
            </a:outerShdw>
          </a:effectLst>
          <a:latin typeface="+mn-lt"/>
          <a:ea typeface="ＭＳ Ｐゴシック" pitchFamily="-110" charset="-128"/>
        </a:defRPr>
      </a:lvl2pPr>
      <a:lvl3pPr marL="1143000" indent="-228600" algn="l" rtl="0" eaLnBrk="0" fontAlgn="base" hangingPunct="0">
        <a:spcBef>
          <a:spcPct val="20000"/>
        </a:spcBef>
        <a:spcAft>
          <a:spcPct val="0"/>
        </a:spcAft>
        <a:buClr>
          <a:schemeClr val="hlink"/>
        </a:buClr>
        <a:buFont typeface="Wingdings" charset="0"/>
        <a:buChar char="§"/>
        <a:defRPr sz="2400">
          <a:solidFill>
            <a:schemeClr val="tx1"/>
          </a:solidFill>
          <a:effectLst>
            <a:outerShdw blurRad="38100" dist="38100" dir="2700000" algn="tl">
              <a:srgbClr val="000000"/>
            </a:outerShdw>
          </a:effectLst>
          <a:latin typeface="+mn-lt"/>
          <a:ea typeface="ＭＳ Ｐゴシック" charset="0"/>
          <a:cs typeface="Geneva" charset="-128"/>
        </a:defRPr>
      </a:lvl3pPr>
      <a:lvl4pPr marL="1600200" indent="-228600" algn="l" rtl="0" eaLnBrk="0" fontAlgn="base" hangingPunct="0">
        <a:spcBef>
          <a:spcPct val="20000"/>
        </a:spcBef>
        <a:spcAft>
          <a:spcPct val="0"/>
        </a:spcAft>
        <a:buChar char="–"/>
        <a:defRPr sz="2000">
          <a:solidFill>
            <a:schemeClr val="tx1"/>
          </a:solidFill>
          <a:effectLst>
            <a:outerShdw blurRad="38100" dist="38100" dir="2700000" algn="tl">
              <a:srgbClr val="000000"/>
            </a:outerShdw>
          </a:effectLst>
          <a:latin typeface="+mn-lt"/>
          <a:ea typeface="Geneva" charset="-128"/>
          <a:cs typeface="Geneva" charset="0"/>
        </a:defRPr>
      </a:lvl4pPr>
      <a:lvl5pPr marL="2057400" indent="-228600" algn="l" rtl="0" eaLnBrk="0" fontAlgn="base" hangingPunct="0">
        <a:spcBef>
          <a:spcPct val="20000"/>
        </a:spcBef>
        <a:spcAft>
          <a:spcPct val="0"/>
        </a:spcAft>
        <a:buClr>
          <a:schemeClr val="hlink"/>
        </a:buClr>
        <a:buFont typeface="Wingdings" charset="0"/>
        <a:buChar char="§"/>
        <a:defRPr sz="2000">
          <a:solidFill>
            <a:schemeClr val="tx1"/>
          </a:solidFill>
          <a:effectLst>
            <a:outerShdw blurRad="38100" dist="38100" dir="2700000" algn="tl">
              <a:srgbClr val="000000"/>
            </a:outerShdw>
          </a:effectLst>
          <a:latin typeface="+mn-lt"/>
          <a:ea typeface="ＭＳ Ｐゴシック" charset="-128"/>
          <a:cs typeface="ＭＳ Ｐゴシック" charset="-128"/>
        </a:defRPr>
      </a:lvl5pPr>
      <a:lvl6pPr marL="2514600" indent="-228600" algn="l" rtl="0" fontAlgn="base">
        <a:spcBef>
          <a:spcPct val="20000"/>
        </a:spcBef>
        <a:spcAft>
          <a:spcPct val="0"/>
        </a:spcAft>
        <a:buClr>
          <a:schemeClr val="hlink"/>
        </a:buClr>
        <a:buFont typeface="Wingdings" pitchFamily="-110" charset="2"/>
        <a:buChar char="§"/>
        <a:defRPr sz="2000">
          <a:solidFill>
            <a:schemeClr val="tx1"/>
          </a:solidFill>
          <a:effectLst>
            <a:outerShdw blurRad="38100" dist="38100" dir="2700000" algn="tl">
              <a:srgbClr val="000000"/>
            </a:outerShdw>
          </a:effectLst>
          <a:latin typeface="+mn-lt"/>
          <a:ea typeface="ＭＳ Ｐゴシック" pitchFamily="-110" charset="-128"/>
        </a:defRPr>
      </a:lvl6pPr>
      <a:lvl7pPr marL="2971800" indent="-228600" algn="l" rtl="0" fontAlgn="base">
        <a:spcBef>
          <a:spcPct val="20000"/>
        </a:spcBef>
        <a:spcAft>
          <a:spcPct val="0"/>
        </a:spcAft>
        <a:buClr>
          <a:schemeClr val="hlink"/>
        </a:buClr>
        <a:buFont typeface="Wingdings" pitchFamily="-110" charset="2"/>
        <a:buChar char="§"/>
        <a:defRPr sz="2000">
          <a:solidFill>
            <a:schemeClr val="tx1"/>
          </a:solidFill>
          <a:effectLst>
            <a:outerShdw blurRad="38100" dist="38100" dir="2700000" algn="tl">
              <a:srgbClr val="000000"/>
            </a:outerShdw>
          </a:effectLst>
          <a:latin typeface="+mn-lt"/>
          <a:ea typeface="ＭＳ Ｐゴシック" pitchFamily="-110" charset="-128"/>
        </a:defRPr>
      </a:lvl7pPr>
      <a:lvl8pPr marL="3429000" indent="-228600" algn="l" rtl="0" fontAlgn="base">
        <a:spcBef>
          <a:spcPct val="20000"/>
        </a:spcBef>
        <a:spcAft>
          <a:spcPct val="0"/>
        </a:spcAft>
        <a:buClr>
          <a:schemeClr val="hlink"/>
        </a:buClr>
        <a:buFont typeface="Wingdings" pitchFamily="-110" charset="2"/>
        <a:buChar char="§"/>
        <a:defRPr sz="2000">
          <a:solidFill>
            <a:schemeClr val="tx1"/>
          </a:solidFill>
          <a:effectLst>
            <a:outerShdw blurRad="38100" dist="38100" dir="2700000" algn="tl">
              <a:srgbClr val="000000"/>
            </a:outerShdw>
          </a:effectLst>
          <a:latin typeface="+mn-lt"/>
          <a:ea typeface="ＭＳ Ｐゴシック" pitchFamily="-110" charset="-128"/>
        </a:defRPr>
      </a:lvl8pPr>
      <a:lvl9pPr marL="3886200" indent="-228600" algn="l" rtl="0" fontAlgn="base">
        <a:spcBef>
          <a:spcPct val="20000"/>
        </a:spcBef>
        <a:spcAft>
          <a:spcPct val="0"/>
        </a:spcAft>
        <a:buClr>
          <a:schemeClr val="hlink"/>
        </a:buClr>
        <a:buFont typeface="Wingdings" pitchFamily="-110" charset="2"/>
        <a:buChar char="§"/>
        <a:defRPr sz="2000">
          <a:solidFill>
            <a:schemeClr val="tx1"/>
          </a:solidFill>
          <a:effectLst>
            <a:outerShdw blurRad="38100" dist="38100" dir="2700000" algn="tl">
              <a:srgbClr val="000000"/>
            </a:outerShdw>
          </a:effectLst>
          <a:latin typeface="+mn-lt"/>
          <a:ea typeface="ＭＳ Ｐゴシック" pitchFamily="-110"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5602" name="Title Placeholder 1">
            <a:extLst>
              <a:ext uri="{FF2B5EF4-FFF2-40B4-BE49-F238E27FC236}">
                <a16:creationId xmlns:a16="http://schemas.microsoft.com/office/drawing/2014/main" id="{71C54DA9-23B2-5342-9E8F-B39059B1CD32}"/>
              </a:ext>
            </a:extLst>
          </p:cNvPr>
          <p:cNvSpPr>
            <a:spLocks noGrp="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25603" name="Text Placeholder 2">
            <a:extLst>
              <a:ext uri="{FF2B5EF4-FFF2-40B4-BE49-F238E27FC236}">
                <a16:creationId xmlns:a16="http://schemas.microsoft.com/office/drawing/2014/main" id="{A8475F3E-7D0A-684D-BC6B-7FD223EBDBF1}"/>
              </a:ext>
            </a:extLst>
          </p:cNvPr>
          <p:cNvSpPr>
            <a:spLocks noGrp="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4" name="Date Placeholder 3">
            <a:extLst>
              <a:ext uri="{FF2B5EF4-FFF2-40B4-BE49-F238E27FC236}">
                <a16:creationId xmlns:a16="http://schemas.microsoft.com/office/drawing/2014/main" id="{A88DDB90-811A-A641-A4D4-4AD7B0CCEECB}"/>
              </a:ext>
            </a:extLst>
          </p:cNvPr>
          <p:cNvSpPr>
            <a:spLocks noGrp="1"/>
          </p:cNvSpPr>
          <p:nvPr>
            <p:ph type="dt" sz="half" idx="2"/>
          </p:nvPr>
        </p:nvSpPr>
        <p:spPr>
          <a:xfrm>
            <a:off x="457200" y="6356350"/>
            <a:ext cx="2133600" cy="365125"/>
          </a:xfrm>
          <a:prstGeom prst="rect">
            <a:avLst/>
          </a:prstGeom>
        </p:spPr>
        <p:txBody>
          <a:bodyPr vert="horz" wrap="square" lIns="91440" tIns="45720" rIns="91440" bIns="45720" numCol="1" anchor="ctr" anchorCtr="0" compatLnSpc="1">
            <a:prstTxWarp prst="textNoShape">
              <a:avLst/>
            </a:prstTxWarp>
          </a:bodyPr>
          <a:lstStyle>
            <a:lvl1pPr eaLnBrk="1" hangingPunct="1">
              <a:defRPr sz="1200">
                <a:solidFill>
                  <a:srgbClr val="898989"/>
                </a:solidFill>
                <a:latin typeface="+mn-lt"/>
                <a:ea typeface="ＭＳ Ｐゴシック" charset="-128"/>
                <a:cs typeface="ＭＳ Ｐゴシック" charset="-128"/>
              </a:defRPr>
            </a:lvl1pPr>
          </a:lstStyle>
          <a:p>
            <a:pPr>
              <a:defRPr/>
            </a:pPr>
            <a:endParaRPr lang="en-US"/>
          </a:p>
        </p:txBody>
      </p:sp>
      <p:sp>
        <p:nvSpPr>
          <p:cNvPr id="5" name="Footer Placeholder 4">
            <a:extLst>
              <a:ext uri="{FF2B5EF4-FFF2-40B4-BE49-F238E27FC236}">
                <a16:creationId xmlns:a16="http://schemas.microsoft.com/office/drawing/2014/main" id="{581623DF-CFF2-A944-8357-E7A60DFB8E46}"/>
              </a:ext>
            </a:extLst>
          </p:cNvPr>
          <p:cNvSpPr>
            <a:spLocks noGrp="1"/>
          </p:cNvSpPr>
          <p:nvPr>
            <p:ph type="ftr" sz="quarter" idx="3"/>
          </p:nvPr>
        </p:nvSpPr>
        <p:spPr>
          <a:xfrm>
            <a:off x="3124200" y="6356350"/>
            <a:ext cx="2895600" cy="365125"/>
          </a:xfrm>
          <a:prstGeom prst="rect">
            <a:avLst/>
          </a:prstGeom>
        </p:spPr>
        <p:txBody>
          <a:bodyPr vert="horz" wrap="square" lIns="91440" tIns="45720" rIns="91440" bIns="45720" numCol="1" anchor="ctr" anchorCtr="0" compatLnSpc="1">
            <a:prstTxWarp prst="textNoShape">
              <a:avLst/>
            </a:prstTxWarp>
          </a:bodyPr>
          <a:lstStyle>
            <a:lvl1pPr algn="ctr" eaLnBrk="1" hangingPunct="1">
              <a:defRPr sz="1200">
                <a:solidFill>
                  <a:srgbClr val="898989"/>
                </a:solidFill>
                <a:latin typeface="+mn-lt"/>
                <a:ea typeface="ＭＳ Ｐゴシック" charset="-128"/>
                <a:cs typeface="ＭＳ Ｐゴシック" charset="-128"/>
              </a:defRPr>
            </a:lvl1pPr>
          </a:lstStyle>
          <a:p>
            <a:pPr>
              <a:defRPr/>
            </a:pPr>
            <a:endParaRPr lang="en-US"/>
          </a:p>
        </p:txBody>
      </p:sp>
      <p:sp>
        <p:nvSpPr>
          <p:cNvPr id="6" name="Slide Number Placeholder 5">
            <a:extLst>
              <a:ext uri="{FF2B5EF4-FFF2-40B4-BE49-F238E27FC236}">
                <a16:creationId xmlns:a16="http://schemas.microsoft.com/office/drawing/2014/main" id="{3C02B539-1426-1B49-B0F7-3618C224F6B1}"/>
              </a:ext>
            </a:extLst>
          </p:cNvPr>
          <p:cNvSpPr>
            <a:spLocks noGrp="1"/>
          </p:cNvSpPr>
          <p:nvPr>
            <p:ph type="sldNum" sz="quarter" idx="4"/>
          </p:nvPr>
        </p:nvSpPr>
        <p:spPr>
          <a:xfrm>
            <a:off x="6553200"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eaLnBrk="1" hangingPunct="1">
              <a:defRPr sz="1200">
                <a:solidFill>
                  <a:srgbClr val="898989"/>
                </a:solidFill>
                <a:latin typeface="Calibri" panose="020F0502020204030204" pitchFamily="34" charset="0"/>
              </a:defRPr>
            </a:lvl1pPr>
          </a:lstStyle>
          <a:p>
            <a:fld id="{608901E2-372D-1846-98EB-F0221F010707}" type="slidenum">
              <a:rPr lang="en-US" altLang="en-US"/>
              <a:pPr/>
              <a:t>‹#›</a:t>
            </a:fld>
            <a:endParaRPr lang="en-US" altLang="en-US"/>
          </a:p>
        </p:txBody>
      </p:sp>
    </p:spTree>
  </p:cSld>
  <p:clrMap bg1="lt1" tx1="dk1" bg2="lt2" tx2="dk2" accent1="accent1" accent2="accent2" accent3="accent3" accent4="accent4" accent5="accent5" accent6="accent6" hlink="hlink" folHlink="folHlink"/>
  <p:sldLayoutIdLst>
    <p:sldLayoutId id="2147484057" r:id="rId1"/>
    <p:sldLayoutId id="2147484058" r:id="rId2"/>
    <p:sldLayoutId id="2147484059" r:id="rId3"/>
    <p:sldLayoutId id="2147484060" r:id="rId4"/>
    <p:sldLayoutId id="2147484061" r:id="rId5"/>
    <p:sldLayoutId id="2147484062" r:id="rId6"/>
    <p:sldLayoutId id="2147484063" r:id="rId7"/>
    <p:sldLayoutId id="2147484064" r:id="rId8"/>
    <p:sldLayoutId id="2147484065" r:id="rId9"/>
    <p:sldLayoutId id="2147484066" r:id="rId10"/>
    <p:sldLayoutId id="2147484067" r:id="rId11"/>
  </p:sldLayoutIdLst>
  <p:txStyles>
    <p:titleStyle>
      <a:lvl1pPr algn="ctr" rtl="0" eaLnBrk="0" fontAlgn="base" hangingPunct="0">
        <a:spcBef>
          <a:spcPct val="0"/>
        </a:spcBef>
        <a:spcAft>
          <a:spcPct val="0"/>
        </a:spcAft>
        <a:defRPr sz="4400">
          <a:solidFill>
            <a:schemeClr val="tx1"/>
          </a:solidFill>
          <a:latin typeface="+mj-lt"/>
          <a:ea typeface="+mj-ea"/>
          <a:cs typeface="+mj-cs"/>
        </a:defRPr>
      </a:lvl1pPr>
      <a:lvl2pPr algn="ctr" rtl="0" eaLnBrk="0" fontAlgn="base" hangingPunct="0">
        <a:spcBef>
          <a:spcPct val="0"/>
        </a:spcBef>
        <a:spcAft>
          <a:spcPct val="0"/>
        </a:spcAft>
        <a:defRPr sz="4400">
          <a:solidFill>
            <a:schemeClr val="tx1"/>
          </a:solidFill>
          <a:latin typeface="Calibri" charset="0"/>
          <a:ea typeface="ＭＳ Ｐゴシック" charset="-128"/>
          <a:cs typeface="ＭＳ Ｐゴシック" charset="-128"/>
        </a:defRPr>
      </a:lvl2pPr>
      <a:lvl3pPr algn="ctr" rtl="0" eaLnBrk="0" fontAlgn="base" hangingPunct="0">
        <a:spcBef>
          <a:spcPct val="0"/>
        </a:spcBef>
        <a:spcAft>
          <a:spcPct val="0"/>
        </a:spcAft>
        <a:defRPr sz="4400">
          <a:solidFill>
            <a:schemeClr val="tx1"/>
          </a:solidFill>
          <a:latin typeface="Calibri" charset="0"/>
          <a:ea typeface="ＭＳ Ｐゴシック" charset="-128"/>
          <a:cs typeface="ＭＳ Ｐゴシック" charset="-128"/>
        </a:defRPr>
      </a:lvl3pPr>
      <a:lvl4pPr algn="ctr" rtl="0" eaLnBrk="0" fontAlgn="base" hangingPunct="0">
        <a:spcBef>
          <a:spcPct val="0"/>
        </a:spcBef>
        <a:spcAft>
          <a:spcPct val="0"/>
        </a:spcAft>
        <a:defRPr sz="4400">
          <a:solidFill>
            <a:schemeClr val="tx1"/>
          </a:solidFill>
          <a:latin typeface="Calibri" charset="0"/>
          <a:ea typeface="ＭＳ Ｐゴシック" charset="-128"/>
          <a:cs typeface="ＭＳ Ｐゴシック" charset="-128"/>
        </a:defRPr>
      </a:lvl4pPr>
      <a:lvl5pPr algn="ctr" rtl="0" eaLnBrk="0" fontAlgn="base" hangingPunct="0">
        <a:spcBef>
          <a:spcPct val="0"/>
        </a:spcBef>
        <a:spcAft>
          <a:spcPct val="0"/>
        </a:spcAft>
        <a:defRPr sz="4400">
          <a:solidFill>
            <a:schemeClr val="tx1"/>
          </a:solidFill>
          <a:latin typeface="Calibri" charset="0"/>
          <a:ea typeface="ＭＳ Ｐゴシック" charset="-128"/>
          <a:cs typeface="ＭＳ Ｐゴシック" charset="-128"/>
        </a:defRPr>
      </a:lvl5pPr>
      <a:lvl6pPr marL="457200" algn="ctr" rtl="0" eaLnBrk="0" fontAlgn="base" hangingPunct="0">
        <a:spcBef>
          <a:spcPct val="0"/>
        </a:spcBef>
        <a:spcAft>
          <a:spcPct val="0"/>
        </a:spcAft>
        <a:defRPr sz="4400">
          <a:solidFill>
            <a:schemeClr val="tx1"/>
          </a:solidFill>
          <a:latin typeface="Calibri" charset="0"/>
          <a:ea typeface="ＭＳ Ｐゴシック" charset="-128"/>
          <a:cs typeface="ＭＳ Ｐゴシック" charset="-128"/>
        </a:defRPr>
      </a:lvl6pPr>
      <a:lvl7pPr marL="914400" algn="ctr" rtl="0" eaLnBrk="0" fontAlgn="base" hangingPunct="0">
        <a:spcBef>
          <a:spcPct val="0"/>
        </a:spcBef>
        <a:spcAft>
          <a:spcPct val="0"/>
        </a:spcAft>
        <a:defRPr sz="4400">
          <a:solidFill>
            <a:schemeClr val="tx1"/>
          </a:solidFill>
          <a:latin typeface="Calibri" charset="0"/>
          <a:ea typeface="ＭＳ Ｐゴシック" charset="-128"/>
          <a:cs typeface="ＭＳ Ｐゴシック" charset="-128"/>
        </a:defRPr>
      </a:lvl7pPr>
      <a:lvl8pPr marL="1371600" algn="ctr" rtl="0" eaLnBrk="0" fontAlgn="base" hangingPunct="0">
        <a:spcBef>
          <a:spcPct val="0"/>
        </a:spcBef>
        <a:spcAft>
          <a:spcPct val="0"/>
        </a:spcAft>
        <a:defRPr sz="4400">
          <a:solidFill>
            <a:schemeClr val="tx1"/>
          </a:solidFill>
          <a:latin typeface="Calibri" charset="0"/>
          <a:ea typeface="ＭＳ Ｐゴシック" charset="-128"/>
          <a:cs typeface="ＭＳ Ｐゴシック" charset="-128"/>
        </a:defRPr>
      </a:lvl8pPr>
      <a:lvl9pPr marL="1828800" algn="ctr" rtl="0" eaLnBrk="0" fontAlgn="base" hangingPunct="0">
        <a:spcBef>
          <a:spcPct val="0"/>
        </a:spcBef>
        <a:spcAft>
          <a:spcPct val="0"/>
        </a:spcAft>
        <a:defRPr sz="4400">
          <a:solidFill>
            <a:schemeClr val="tx1"/>
          </a:solidFill>
          <a:latin typeface="Calibri" charset="0"/>
          <a:ea typeface="ＭＳ Ｐゴシック" charset="-128"/>
          <a:cs typeface="ＭＳ Ｐゴシック" charset="-128"/>
        </a:defRPr>
      </a:lvl9pPr>
    </p:titleStyle>
    <p:bodyStyle>
      <a:lvl1pPr marL="342900" indent="-342900" algn="l" rtl="0" eaLnBrk="0" fontAlgn="base" hangingPunct="0">
        <a:spcBef>
          <a:spcPct val="20000"/>
        </a:spcBef>
        <a:spcAft>
          <a:spcPct val="0"/>
        </a:spcAft>
        <a:buFont typeface="Arial" panose="020B0604020202020204" pitchFamily="34" charset="0"/>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Font typeface="Arial" panose="020B0604020202020204" pitchFamily="34" charset="0"/>
        <a:buChar char="–"/>
        <a:defRPr sz="2800">
          <a:solidFill>
            <a:schemeClr val="tx1"/>
          </a:solidFill>
          <a:latin typeface="+mn-lt"/>
          <a:ea typeface="ＭＳ Ｐゴシック" charset="0"/>
        </a:defRPr>
      </a:lvl2pPr>
      <a:lvl3pPr marL="1143000" indent="-228600" algn="l" rtl="0" eaLnBrk="0" fontAlgn="base" hangingPunct="0">
        <a:spcBef>
          <a:spcPct val="20000"/>
        </a:spcBef>
        <a:spcAft>
          <a:spcPct val="0"/>
        </a:spcAft>
        <a:buFont typeface="Arial" panose="020B0604020202020204" pitchFamily="34" charset="0"/>
        <a:buChar char="•"/>
        <a:defRPr sz="2400">
          <a:solidFill>
            <a:schemeClr val="tx1"/>
          </a:solidFill>
          <a:latin typeface="+mn-lt"/>
          <a:ea typeface="+mn-ea"/>
        </a:defRPr>
      </a:lvl3pPr>
      <a:lvl4pPr marL="1600200" indent="-228600" algn="l" rtl="0" eaLnBrk="0" fontAlgn="base" hangingPunct="0">
        <a:spcBef>
          <a:spcPct val="20000"/>
        </a:spcBef>
        <a:spcAft>
          <a:spcPct val="0"/>
        </a:spcAft>
        <a:buFont typeface="Arial" panose="020B0604020202020204" pitchFamily="34" charset="0"/>
        <a:buChar char="–"/>
        <a:defRPr sz="2000">
          <a:solidFill>
            <a:schemeClr val="tx1"/>
          </a:solidFill>
          <a:latin typeface="+mn-lt"/>
          <a:ea typeface="+mn-ea"/>
        </a:defRPr>
      </a:lvl4pPr>
      <a:lvl5pPr marL="2057400" indent="-228600" algn="l" rtl="0" eaLnBrk="0" fontAlgn="base" hangingPunct="0">
        <a:spcBef>
          <a:spcPct val="20000"/>
        </a:spcBef>
        <a:spcAft>
          <a:spcPct val="0"/>
        </a:spcAft>
        <a:buFont typeface="Arial" panose="020B0604020202020204" pitchFamily="34" charset="0"/>
        <a:buChar char="»"/>
        <a:defRPr sz="2000">
          <a:solidFill>
            <a:schemeClr val="tx1"/>
          </a:solidFill>
          <a:latin typeface="+mn-lt"/>
          <a:ea typeface="+mn-ea"/>
        </a:defRPr>
      </a:lvl5pPr>
      <a:lvl6pPr marL="2514600" indent="-228600" algn="l" rtl="0" eaLnBrk="0" fontAlgn="base" hangingPunct="0">
        <a:spcBef>
          <a:spcPct val="20000"/>
        </a:spcBef>
        <a:spcAft>
          <a:spcPct val="0"/>
        </a:spcAft>
        <a:buFont typeface="Arial" charset="0"/>
        <a:buChar char="»"/>
        <a:defRPr sz="2000">
          <a:solidFill>
            <a:schemeClr val="tx1"/>
          </a:solidFill>
          <a:latin typeface="+mn-lt"/>
          <a:ea typeface="+mn-ea"/>
        </a:defRPr>
      </a:lvl6pPr>
      <a:lvl7pPr marL="2971800" indent="-228600" algn="l" rtl="0" eaLnBrk="0" fontAlgn="base" hangingPunct="0">
        <a:spcBef>
          <a:spcPct val="20000"/>
        </a:spcBef>
        <a:spcAft>
          <a:spcPct val="0"/>
        </a:spcAft>
        <a:buFont typeface="Arial" charset="0"/>
        <a:buChar char="»"/>
        <a:defRPr sz="2000">
          <a:solidFill>
            <a:schemeClr val="tx1"/>
          </a:solidFill>
          <a:latin typeface="+mn-lt"/>
          <a:ea typeface="+mn-ea"/>
        </a:defRPr>
      </a:lvl7pPr>
      <a:lvl8pPr marL="3429000" indent="-228600" algn="l" rtl="0" eaLnBrk="0" fontAlgn="base" hangingPunct="0">
        <a:spcBef>
          <a:spcPct val="20000"/>
        </a:spcBef>
        <a:spcAft>
          <a:spcPct val="0"/>
        </a:spcAft>
        <a:buFont typeface="Arial" charset="0"/>
        <a:buChar char="»"/>
        <a:defRPr sz="2000">
          <a:solidFill>
            <a:schemeClr val="tx1"/>
          </a:solidFill>
          <a:latin typeface="+mn-lt"/>
          <a:ea typeface="+mn-ea"/>
        </a:defRPr>
      </a:lvl8pPr>
      <a:lvl9pPr marL="3886200" indent="-228600" algn="l" rtl="0" eaLnBrk="0" fontAlgn="base" hangingPunct="0">
        <a:spcBef>
          <a:spcPct val="20000"/>
        </a:spcBef>
        <a:spcAft>
          <a:spcPct val="0"/>
        </a:spcAft>
        <a:buFont typeface="Arial" charset="0"/>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026" name="Group 1026"/>
          <p:cNvGrpSpPr>
            <a:grpSpLocks/>
          </p:cNvGrpSpPr>
          <p:nvPr/>
        </p:nvGrpSpPr>
        <p:grpSpPr bwMode="auto">
          <a:xfrm>
            <a:off x="0" y="0"/>
            <a:ext cx="9159875" cy="6870700"/>
            <a:chOff x="0" y="0"/>
            <a:chExt cx="5770" cy="4328"/>
          </a:xfrm>
        </p:grpSpPr>
        <p:sp>
          <p:nvSpPr>
            <p:cNvPr id="1032" name="Rectangle 1027"/>
            <p:cNvSpPr>
              <a:spLocks noChangeArrowheads="1"/>
            </p:cNvSpPr>
            <p:nvPr/>
          </p:nvSpPr>
          <p:spPr bwMode="hidden">
            <a:xfrm>
              <a:off x="0" y="4186"/>
              <a:ext cx="5089" cy="142"/>
            </a:xfrm>
            <a:prstGeom prst="rect">
              <a:avLst/>
            </a:prstGeom>
            <a:gradFill rotWithShape="0">
              <a:gsLst>
                <a:gs pos="0">
                  <a:schemeClr val="bg1"/>
                </a:gs>
                <a:gs pos="100000">
                  <a:schemeClr val="bg2"/>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kumimoji="1" lang="en-US">
                <a:latin typeface="Arial" charset="0"/>
              </a:endParaRPr>
            </a:p>
          </p:txBody>
        </p:sp>
        <p:sp>
          <p:nvSpPr>
            <p:cNvPr id="1033" name="Rectangle 1028"/>
            <p:cNvSpPr>
              <a:spLocks noChangeArrowheads="1"/>
            </p:cNvSpPr>
            <p:nvPr/>
          </p:nvSpPr>
          <p:spPr bwMode="hidden">
            <a:xfrm>
              <a:off x="0" y="0"/>
              <a:ext cx="5089" cy="126"/>
            </a:xfrm>
            <a:prstGeom prst="rect">
              <a:avLst/>
            </a:prstGeom>
            <a:gradFill rotWithShape="0">
              <a:gsLst>
                <a:gs pos="0">
                  <a:schemeClr val="bg2"/>
                </a:gs>
                <a:gs pos="100000">
                  <a:schemeClr val="bg1"/>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kumimoji="1" lang="en-US">
                <a:latin typeface="Arial" charset="0"/>
              </a:endParaRPr>
            </a:p>
          </p:txBody>
        </p:sp>
        <p:sp>
          <p:nvSpPr>
            <p:cNvPr id="148485" name="Rectangle 1029"/>
            <p:cNvSpPr>
              <a:spLocks noChangeArrowheads="1"/>
            </p:cNvSpPr>
            <p:nvPr/>
          </p:nvSpPr>
          <p:spPr bwMode="auto">
            <a:xfrm>
              <a:off x="5010" y="0"/>
              <a:ext cx="758" cy="4320"/>
            </a:xfrm>
            <a:prstGeom prst="rect">
              <a:avLst/>
            </a:prstGeom>
            <a:gradFill rotWithShape="0">
              <a:gsLst>
                <a:gs pos="0">
                  <a:schemeClr val="accent1">
                    <a:gamma/>
                    <a:shade val="84706"/>
                    <a:invGamma/>
                  </a:schemeClr>
                </a:gs>
                <a:gs pos="50000">
                  <a:schemeClr val="accent1"/>
                </a:gs>
                <a:gs pos="100000">
                  <a:schemeClr val="accent1">
                    <a:gamma/>
                    <a:shade val="84706"/>
                    <a:invGamma/>
                  </a:schemeClr>
                </a:gs>
              </a:gsLst>
              <a:lin ang="5400000" scaled="1"/>
            </a:gradFill>
            <a:ln w="9525">
              <a:noFill/>
              <a:miter lim="800000"/>
              <a:headEnd/>
              <a:tailEnd/>
            </a:ln>
            <a:effectLst/>
          </p:spPr>
          <p:txBody>
            <a:bodyPr wrap="none" anchor="ctr"/>
            <a:lstStyle/>
            <a:p>
              <a:pPr algn="ctr" eaLnBrk="1" hangingPunct="1">
                <a:defRPr/>
              </a:pPr>
              <a:endParaRPr kumimoji="1" lang="en-US">
                <a:latin typeface="Arial" pitchFamily="22" charset="0"/>
                <a:ea typeface="+mn-ea"/>
                <a:cs typeface="+mn-cs"/>
              </a:endParaRPr>
            </a:p>
          </p:txBody>
        </p:sp>
        <p:grpSp>
          <p:nvGrpSpPr>
            <p:cNvPr id="1035" name="Group 1030"/>
            <p:cNvGrpSpPr>
              <a:grpSpLocks/>
            </p:cNvGrpSpPr>
            <p:nvPr/>
          </p:nvGrpSpPr>
          <p:grpSpPr bwMode="auto">
            <a:xfrm>
              <a:off x="4944" y="1"/>
              <a:ext cx="816" cy="3974"/>
              <a:chOff x="4944" y="1"/>
              <a:chExt cx="816" cy="3974"/>
            </a:xfrm>
          </p:grpSpPr>
          <p:grpSp>
            <p:nvGrpSpPr>
              <p:cNvPr id="1047" name="Group 1031"/>
              <p:cNvGrpSpPr>
                <a:grpSpLocks/>
              </p:cNvGrpSpPr>
              <p:nvPr userDrawn="1"/>
            </p:nvGrpSpPr>
            <p:grpSpPr bwMode="auto">
              <a:xfrm>
                <a:off x="5280" y="1"/>
                <a:ext cx="480" cy="1430"/>
                <a:chOff x="5280" y="1"/>
                <a:chExt cx="480" cy="1430"/>
              </a:xfrm>
            </p:grpSpPr>
            <p:grpSp>
              <p:nvGrpSpPr>
                <p:cNvPr id="1068" name="Group 1032"/>
                <p:cNvGrpSpPr>
                  <a:grpSpLocks/>
                </p:cNvGrpSpPr>
                <p:nvPr userDrawn="1"/>
              </p:nvGrpSpPr>
              <p:grpSpPr bwMode="auto">
                <a:xfrm rot="-5400000">
                  <a:off x="5484" y="0"/>
                  <a:ext cx="174" cy="176"/>
                  <a:chOff x="1657" y="323"/>
                  <a:chExt cx="1691" cy="2560"/>
                </a:xfrm>
              </p:grpSpPr>
              <p:grpSp>
                <p:nvGrpSpPr>
                  <p:cNvPr id="1077" name="Group 1033"/>
                  <p:cNvGrpSpPr>
                    <a:grpSpLocks/>
                  </p:cNvGrpSpPr>
                  <p:nvPr/>
                </p:nvGrpSpPr>
                <p:grpSpPr bwMode="auto">
                  <a:xfrm>
                    <a:off x="1657" y="323"/>
                    <a:ext cx="1691" cy="2560"/>
                    <a:chOff x="1657" y="323"/>
                    <a:chExt cx="1691" cy="2560"/>
                  </a:xfrm>
                </p:grpSpPr>
                <p:sp>
                  <p:nvSpPr>
                    <p:cNvPr id="1084" name="Freeform 1034"/>
                    <p:cNvSpPr>
                      <a:spLocks/>
                    </p:cNvSpPr>
                    <p:nvPr/>
                  </p:nvSpPr>
                  <p:spPr bwMode="auto">
                    <a:xfrm>
                      <a:off x="2347" y="323"/>
                      <a:ext cx="1234" cy="2560"/>
                    </a:xfrm>
                    <a:custGeom>
                      <a:avLst/>
                      <a:gdLst>
                        <a:gd name="T0" fmla="*/ 349 w 1231"/>
                        <a:gd name="T1" fmla="*/ 283 h 2560"/>
                        <a:gd name="T2" fmla="*/ 427 w 1231"/>
                        <a:gd name="T3" fmla="*/ 115 h 2560"/>
                        <a:gd name="T4" fmla="*/ 595 w 1231"/>
                        <a:gd name="T5" fmla="*/ 7 h 2560"/>
                        <a:gd name="T6" fmla="*/ 919 w 1231"/>
                        <a:gd name="T7" fmla="*/ 61 h 2560"/>
                        <a:gd name="T8" fmla="*/ 1087 w 1231"/>
                        <a:gd name="T9" fmla="*/ 349 h 2560"/>
                        <a:gd name="T10" fmla="*/ 1003 w 1231"/>
                        <a:gd name="T11" fmla="*/ 769 h 2560"/>
                        <a:gd name="T12" fmla="*/ 967 w 1231"/>
                        <a:gd name="T13" fmla="*/ 943 h 2560"/>
                        <a:gd name="T14" fmla="*/ 1141 w 1231"/>
                        <a:gd name="T15" fmla="*/ 1075 h 2560"/>
                        <a:gd name="T16" fmla="*/ 1267 w 1231"/>
                        <a:gd name="T17" fmla="*/ 1525 h 2560"/>
                        <a:gd name="T18" fmla="*/ 1159 w 1231"/>
                        <a:gd name="T19" fmla="*/ 1969 h 2560"/>
                        <a:gd name="T20" fmla="*/ 931 w 1231"/>
                        <a:gd name="T21" fmla="*/ 2077 h 2560"/>
                        <a:gd name="T22" fmla="*/ 745 w 1231"/>
                        <a:gd name="T23" fmla="*/ 2059 h 2560"/>
                        <a:gd name="T24" fmla="*/ 679 w 1231"/>
                        <a:gd name="T25" fmla="*/ 2251 h 2560"/>
                        <a:gd name="T26" fmla="*/ 541 w 1231"/>
                        <a:gd name="T27" fmla="*/ 2527 h 2560"/>
                        <a:gd name="T28" fmla="*/ 223 w 1231"/>
                        <a:gd name="T29" fmla="*/ 2509 h 2560"/>
                        <a:gd name="T30" fmla="*/ 31 w 1231"/>
                        <a:gd name="T31" fmla="*/ 2227 h 2560"/>
                        <a:gd name="T32" fmla="*/ 25 w 1231"/>
                        <a:gd name="T33" fmla="*/ 1969 h 2560"/>
                        <a:gd name="T34" fmla="*/ 145 w 1231"/>
                        <a:gd name="T35" fmla="*/ 1651 h 2560"/>
                        <a:gd name="T36" fmla="*/ 271 w 1231"/>
                        <a:gd name="T37" fmla="*/ 1513 h 2560"/>
                        <a:gd name="T38" fmla="*/ 229 w 1231"/>
                        <a:gd name="T39" fmla="*/ 1729 h 2560"/>
                        <a:gd name="T40" fmla="*/ 73 w 1231"/>
                        <a:gd name="T41" fmla="*/ 2023 h 2560"/>
                        <a:gd name="T42" fmla="*/ 169 w 1231"/>
                        <a:gd name="T43" fmla="*/ 2323 h 2560"/>
                        <a:gd name="T44" fmla="*/ 451 w 1231"/>
                        <a:gd name="T45" fmla="*/ 2431 h 2560"/>
                        <a:gd name="T46" fmla="*/ 607 w 1231"/>
                        <a:gd name="T47" fmla="*/ 2227 h 2560"/>
                        <a:gd name="T48" fmla="*/ 589 w 1231"/>
                        <a:gd name="T49" fmla="*/ 1807 h 2560"/>
                        <a:gd name="T50" fmla="*/ 505 w 1231"/>
                        <a:gd name="T51" fmla="*/ 1531 h 2560"/>
                        <a:gd name="T52" fmla="*/ 547 w 1231"/>
                        <a:gd name="T53" fmla="*/ 1459 h 2560"/>
                        <a:gd name="T54" fmla="*/ 649 w 1231"/>
                        <a:gd name="T55" fmla="*/ 1633 h 2560"/>
                        <a:gd name="T56" fmla="*/ 745 w 1231"/>
                        <a:gd name="T57" fmla="*/ 1933 h 2560"/>
                        <a:gd name="T58" fmla="*/ 991 w 1231"/>
                        <a:gd name="T59" fmla="*/ 1963 h 2560"/>
                        <a:gd name="T60" fmla="*/ 1171 w 1231"/>
                        <a:gd name="T61" fmla="*/ 1687 h 2560"/>
                        <a:gd name="T62" fmla="*/ 1153 w 1231"/>
                        <a:gd name="T63" fmla="*/ 1273 h 2560"/>
                        <a:gd name="T64" fmla="*/ 907 w 1231"/>
                        <a:gd name="T65" fmla="*/ 1057 h 2560"/>
                        <a:gd name="T66" fmla="*/ 703 w 1231"/>
                        <a:gd name="T67" fmla="*/ 1129 h 2560"/>
                        <a:gd name="T68" fmla="*/ 589 w 1231"/>
                        <a:gd name="T69" fmla="*/ 1117 h 2560"/>
                        <a:gd name="T70" fmla="*/ 643 w 1231"/>
                        <a:gd name="T71" fmla="*/ 1033 h 2560"/>
                        <a:gd name="T72" fmla="*/ 835 w 1231"/>
                        <a:gd name="T73" fmla="*/ 937 h 2560"/>
                        <a:gd name="T74" fmla="*/ 973 w 1231"/>
                        <a:gd name="T75" fmla="*/ 613 h 2560"/>
                        <a:gd name="T76" fmla="*/ 907 w 1231"/>
                        <a:gd name="T77" fmla="*/ 175 h 2560"/>
                        <a:gd name="T78" fmla="*/ 643 w 1231"/>
                        <a:gd name="T79" fmla="*/ 103 h 2560"/>
                        <a:gd name="T80" fmla="*/ 403 w 1231"/>
                        <a:gd name="T81" fmla="*/ 355 h 2560"/>
                        <a:gd name="T82" fmla="*/ 415 w 1231"/>
                        <a:gd name="T83" fmla="*/ 763 h 2560"/>
                        <a:gd name="T84" fmla="*/ 355 w 1231"/>
                        <a:gd name="T85" fmla="*/ 949 h 2560"/>
                        <a:gd name="T86" fmla="*/ 301 w 1231"/>
                        <a:gd name="T87" fmla="*/ 685 h 2560"/>
                        <a:gd name="T88" fmla="*/ 319 w 1231"/>
                        <a:gd name="T89" fmla="*/ 367 h 256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231" h="2560">
                          <a:moveTo>
                            <a:pt x="307" y="367"/>
                          </a:moveTo>
                          <a:cubicBezTo>
                            <a:pt x="317" y="336"/>
                            <a:pt x="326" y="303"/>
                            <a:pt x="337" y="283"/>
                          </a:cubicBezTo>
                          <a:cubicBezTo>
                            <a:pt x="348" y="263"/>
                            <a:pt x="360" y="275"/>
                            <a:pt x="373" y="247"/>
                          </a:cubicBezTo>
                          <a:cubicBezTo>
                            <a:pt x="386" y="219"/>
                            <a:pt x="400" y="147"/>
                            <a:pt x="415" y="115"/>
                          </a:cubicBezTo>
                          <a:cubicBezTo>
                            <a:pt x="430" y="83"/>
                            <a:pt x="435" y="73"/>
                            <a:pt x="463" y="55"/>
                          </a:cubicBezTo>
                          <a:cubicBezTo>
                            <a:pt x="491" y="37"/>
                            <a:pt x="536" y="14"/>
                            <a:pt x="583" y="7"/>
                          </a:cubicBezTo>
                          <a:cubicBezTo>
                            <a:pt x="630" y="0"/>
                            <a:pt x="693" y="4"/>
                            <a:pt x="745" y="13"/>
                          </a:cubicBezTo>
                          <a:cubicBezTo>
                            <a:pt x="797" y="22"/>
                            <a:pt x="852" y="34"/>
                            <a:pt x="895" y="61"/>
                          </a:cubicBezTo>
                          <a:cubicBezTo>
                            <a:pt x="938" y="88"/>
                            <a:pt x="977" y="127"/>
                            <a:pt x="1003" y="175"/>
                          </a:cubicBezTo>
                          <a:cubicBezTo>
                            <a:pt x="1029" y="223"/>
                            <a:pt x="1044" y="287"/>
                            <a:pt x="1051" y="349"/>
                          </a:cubicBezTo>
                          <a:cubicBezTo>
                            <a:pt x="1058" y="411"/>
                            <a:pt x="1057" y="477"/>
                            <a:pt x="1045" y="547"/>
                          </a:cubicBezTo>
                          <a:cubicBezTo>
                            <a:pt x="1033" y="617"/>
                            <a:pt x="995" y="712"/>
                            <a:pt x="979" y="769"/>
                          </a:cubicBezTo>
                          <a:cubicBezTo>
                            <a:pt x="963" y="826"/>
                            <a:pt x="955" y="860"/>
                            <a:pt x="949" y="889"/>
                          </a:cubicBezTo>
                          <a:cubicBezTo>
                            <a:pt x="943" y="918"/>
                            <a:pt x="936" y="925"/>
                            <a:pt x="943" y="943"/>
                          </a:cubicBezTo>
                          <a:cubicBezTo>
                            <a:pt x="950" y="961"/>
                            <a:pt x="964" y="975"/>
                            <a:pt x="991" y="997"/>
                          </a:cubicBezTo>
                          <a:cubicBezTo>
                            <a:pt x="1018" y="1019"/>
                            <a:pt x="1069" y="1033"/>
                            <a:pt x="1105" y="1075"/>
                          </a:cubicBezTo>
                          <a:cubicBezTo>
                            <a:pt x="1141" y="1117"/>
                            <a:pt x="1186" y="1174"/>
                            <a:pt x="1207" y="1249"/>
                          </a:cubicBezTo>
                          <a:cubicBezTo>
                            <a:pt x="1228" y="1324"/>
                            <a:pt x="1231" y="1441"/>
                            <a:pt x="1231" y="1525"/>
                          </a:cubicBezTo>
                          <a:cubicBezTo>
                            <a:pt x="1231" y="1609"/>
                            <a:pt x="1225" y="1679"/>
                            <a:pt x="1207" y="1753"/>
                          </a:cubicBezTo>
                          <a:cubicBezTo>
                            <a:pt x="1189" y="1827"/>
                            <a:pt x="1153" y="1917"/>
                            <a:pt x="1123" y="1969"/>
                          </a:cubicBezTo>
                          <a:cubicBezTo>
                            <a:pt x="1093" y="2021"/>
                            <a:pt x="1063" y="2047"/>
                            <a:pt x="1027" y="2065"/>
                          </a:cubicBezTo>
                          <a:cubicBezTo>
                            <a:pt x="991" y="2083"/>
                            <a:pt x="951" y="2079"/>
                            <a:pt x="907" y="2077"/>
                          </a:cubicBezTo>
                          <a:cubicBezTo>
                            <a:pt x="863" y="2075"/>
                            <a:pt x="794" y="2056"/>
                            <a:pt x="763" y="2053"/>
                          </a:cubicBezTo>
                          <a:cubicBezTo>
                            <a:pt x="732" y="2050"/>
                            <a:pt x="733" y="2050"/>
                            <a:pt x="721" y="2059"/>
                          </a:cubicBezTo>
                          <a:cubicBezTo>
                            <a:pt x="709" y="2068"/>
                            <a:pt x="702" y="2075"/>
                            <a:pt x="691" y="2107"/>
                          </a:cubicBezTo>
                          <a:cubicBezTo>
                            <a:pt x="680" y="2139"/>
                            <a:pt x="665" y="2205"/>
                            <a:pt x="655" y="2251"/>
                          </a:cubicBezTo>
                          <a:cubicBezTo>
                            <a:pt x="645" y="2297"/>
                            <a:pt x="652" y="2337"/>
                            <a:pt x="631" y="2383"/>
                          </a:cubicBezTo>
                          <a:cubicBezTo>
                            <a:pt x="610" y="2429"/>
                            <a:pt x="574" y="2498"/>
                            <a:pt x="529" y="2527"/>
                          </a:cubicBezTo>
                          <a:cubicBezTo>
                            <a:pt x="484" y="2556"/>
                            <a:pt x="414" y="2560"/>
                            <a:pt x="361" y="2557"/>
                          </a:cubicBezTo>
                          <a:cubicBezTo>
                            <a:pt x="308" y="2554"/>
                            <a:pt x="256" y="2537"/>
                            <a:pt x="211" y="2509"/>
                          </a:cubicBezTo>
                          <a:cubicBezTo>
                            <a:pt x="166" y="2481"/>
                            <a:pt x="121" y="2436"/>
                            <a:pt x="91" y="2389"/>
                          </a:cubicBezTo>
                          <a:cubicBezTo>
                            <a:pt x="61" y="2342"/>
                            <a:pt x="46" y="2275"/>
                            <a:pt x="31" y="2227"/>
                          </a:cubicBezTo>
                          <a:cubicBezTo>
                            <a:pt x="16" y="2179"/>
                            <a:pt x="2" y="2144"/>
                            <a:pt x="1" y="2101"/>
                          </a:cubicBezTo>
                          <a:cubicBezTo>
                            <a:pt x="0" y="2058"/>
                            <a:pt x="13" y="2018"/>
                            <a:pt x="25" y="1969"/>
                          </a:cubicBezTo>
                          <a:cubicBezTo>
                            <a:pt x="37" y="1920"/>
                            <a:pt x="53" y="1860"/>
                            <a:pt x="73" y="1807"/>
                          </a:cubicBezTo>
                          <a:cubicBezTo>
                            <a:pt x="93" y="1754"/>
                            <a:pt x="122" y="1698"/>
                            <a:pt x="145" y="1651"/>
                          </a:cubicBezTo>
                          <a:cubicBezTo>
                            <a:pt x="168" y="1604"/>
                            <a:pt x="192" y="1548"/>
                            <a:pt x="211" y="1525"/>
                          </a:cubicBezTo>
                          <a:cubicBezTo>
                            <a:pt x="230" y="1502"/>
                            <a:pt x="249" y="1502"/>
                            <a:pt x="259" y="1513"/>
                          </a:cubicBezTo>
                          <a:cubicBezTo>
                            <a:pt x="269" y="1524"/>
                            <a:pt x="278" y="1555"/>
                            <a:pt x="271" y="1591"/>
                          </a:cubicBezTo>
                          <a:cubicBezTo>
                            <a:pt x="264" y="1627"/>
                            <a:pt x="242" y="1682"/>
                            <a:pt x="217" y="1729"/>
                          </a:cubicBezTo>
                          <a:cubicBezTo>
                            <a:pt x="192" y="1776"/>
                            <a:pt x="145" y="1824"/>
                            <a:pt x="121" y="1873"/>
                          </a:cubicBezTo>
                          <a:cubicBezTo>
                            <a:pt x="97" y="1922"/>
                            <a:pt x="76" y="1970"/>
                            <a:pt x="73" y="2023"/>
                          </a:cubicBezTo>
                          <a:cubicBezTo>
                            <a:pt x="70" y="2076"/>
                            <a:pt x="87" y="2141"/>
                            <a:pt x="103" y="2191"/>
                          </a:cubicBezTo>
                          <a:cubicBezTo>
                            <a:pt x="119" y="2241"/>
                            <a:pt x="140" y="2285"/>
                            <a:pt x="169" y="2323"/>
                          </a:cubicBezTo>
                          <a:cubicBezTo>
                            <a:pt x="198" y="2361"/>
                            <a:pt x="232" y="2401"/>
                            <a:pt x="277" y="2419"/>
                          </a:cubicBezTo>
                          <a:cubicBezTo>
                            <a:pt x="322" y="2437"/>
                            <a:pt x="395" y="2440"/>
                            <a:pt x="439" y="2431"/>
                          </a:cubicBezTo>
                          <a:cubicBezTo>
                            <a:pt x="483" y="2422"/>
                            <a:pt x="515" y="2399"/>
                            <a:pt x="541" y="2365"/>
                          </a:cubicBezTo>
                          <a:cubicBezTo>
                            <a:pt x="567" y="2331"/>
                            <a:pt x="583" y="2280"/>
                            <a:pt x="595" y="2227"/>
                          </a:cubicBezTo>
                          <a:cubicBezTo>
                            <a:pt x="607" y="2174"/>
                            <a:pt x="616" y="2117"/>
                            <a:pt x="613" y="2047"/>
                          </a:cubicBezTo>
                          <a:cubicBezTo>
                            <a:pt x="610" y="1977"/>
                            <a:pt x="589" y="1871"/>
                            <a:pt x="577" y="1807"/>
                          </a:cubicBezTo>
                          <a:cubicBezTo>
                            <a:pt x="565" y="1743"/>
                            <a:pt x="555" y="1709"/>
                            <a:pt x="541" y="1663"/>
                          </a:cubicBezTo>
                          <a:cubicBezTo>
                            <a:pt x="527" y="1617"/>
                            <a:pt x="502" y="1561"/>
                            <a:pt x="493" y="1531"/>
                          </a:cubicBezTo>
                          <a:cubicBezTo>
                            <a:pt x="484" y="1501"/>
                            <a:pt x="480" y="1495"/>
                            <a:pt x="487" y="1483"/>
                          </a:cubicBezTo>
                          <a:cubicBezTo>
                            <a:pt x="494" y="1471"/>
                            <a:pt x="519" y="1455"/>
                            <a:pt x="535" y="1459"/>
                          </a:cubicBezTo>
                          <a:cubicBezTo>
                            <a:pt x="551" y="1463"/>
                            <a:pt x="568" y="1478"/>
                            <a:pt x="583" y="1507"/>
                          </a:cubicBezTo>
                          <a:cubicBezTo>
                            <a:pt x="598" y="1536"/>
                            <a:pt x="610" y="1583"/>
                            <a:pt x="625" y="1633"/>
                          </a:cubicBezTo>
                          <a:cubicBezTo>
                            <a:pt x="640" y="1683"/>
                            <a:pt x="657" y="1757"/>
                            <a:pt x="673" y="1807"/>
                          </a:cubicBezTo>
                          <a:cubicBezTo>
                            <a:pt x="689" y="1857"/>
                            <a:pt x="697" y="1905"/>
                            <a:pt x="721" y="1933"/>
                          </a:cubicBezTo>
                          <a:cubicBezTo>
                            <a:pt x="745" y="1961"/>
                            <a:pt x="776" y="1970"/>
                            <a:pt x="817" y="1975"/>
                          </a:cubicBezTo>
                          <a:cubicBezTo>
                            <a:pt x="858" y="1980"/>
                            <a:pt x="926" y="1980"/>
                            <a:pt x="967" y="1963"/>
                          </a:cubicBezTo>
                          <a:cubicBezTo>
                            <a:pt x="1008" y="1946"/>
                            <a:pt x="1035" y="1919"/>
                            <a:pt x="1063" y="1873"/>
                          </a:cubicBezTo>
                          <a:cubicBezTo>
                            <a:pt x="1091" y="1827"/>
                            <a:pt x="1122" y="1761"/>
                            <a:pt x="1135" y="1687"/>
                          </a:cubicBezTo>
                          <a:cubicBezTo>
                            <a:pt x="1148" y="1613"/>
                            <a:pt x="1144" y="1498"/>
                            <a:pt x="1141" y="1429"/>
                          </a:cubicBezTo>
                          <a:cubicBezTo>
                            <a:pt x="1138" y="1360"/>
                            <a:pt x="1140" y="1325"/>
                            <a:pt x="1117" y="1273"/>
                          </a:cubicBezTo>
                          <a:cubicBezTo>
                            <a:pt x="1094" y="1221"/>
                            <a:pt x="1042" y="1153"/>
                            <a:pt x="1003" y="1117"/>
                          </a:cubicBezTo>
                          <a:cubicBezTo>
                            <a:pt x="964" y="1081"/>
                            <a:pt x="919" y="1064"/>
                            <a:pt x="883" y="1057"/>
                          </a:cubicBezTo>
                          <a:cubicBezTo>
                            <a:pt x="847" y="1050"/>
                            <a:pt x="821" y="1063"/>
                            <a:pt x="787" y="1075"/>
                          </a:cubicBezTo>
                          <a:cubicBezTo>
                            <a:pt x="753" y="1087"/>
                            <a:pt x="706" y="1117"/>
                            <a:pt x="679" y="1129"/>
                          </a:cubicBezTo>
                          <a:cubicBezTo>
                            <a:pt x="652" y="1141"/>
                            <a:pt x="642" y="1149"/>
                            <a:pt x="625" y="1147"/>
                          </a:cubicBezTo>
                          <a:cubicBezTo>
                            <a:pt x="608" y="1145"/>
                            <a:pt x="584" y="1130"/>
                            <a:pt x="577" y="1117"/>
                          </a:cubicBezTo>
                          <a:cubicBezTo>
                            <a:pt x="570" y="1104"/>
                            <a:pt x="576" y="1083"/>
                            <a:pt x="583" y="1069"/>
                          </a:cubicBezTo>
                          <a:cubicBezTo>
                            <a:pt x="590" y="1055"/>
                            <a:pt x="599" y="1043"/>
                            <a:pt x="619" y="1033"/>
                          </a:cubicBezTo>
                          <a:cubicBezTo>
                            <a:pt x="639" y="1023"/>
                            <a:pt x="671" y="1025"/>
                            <a:pt x="703" y="1009"/>
                          </a:cubicBezTo>
                          <a:cubicBezTo>
                            <a:pt x="735" y="993"/>
                            <a:pt x="780" y="965"/>
                            <a:pt x="811" y="937"/>
                          </a:cubicBezTo>
                          <a:cubicBezTo>
                            <a:pt x="842" y="909"/>
                            <a:pt x="866" y="895"/>
                            <a:pt x="889" y="841"/>
                          </a:cubicBezTo>
                          <a:cubicBezTo>
                            <a:pt x="912" y="787"/>
                            <a:pt x="939" y="696"/>
                            <a:pt x="949" y="613"/>
                          </a:cubicBezTo>
                          <a:cubicBezTo>
                            <a:pt x="959" y="530"/>
                            <a:pt x="960" y="416"/>
                            <a:pt x="949" y="343"/>
                          </a:cubicBezTo>
                          <a:cubicBezTo>
                            <a:pt x="938" y="270"/>
                            <a:pt x="914" y="215"/>
                            <a:pt x="883" y="175"/>
                          </a:cubicBezTo>
                          <a:cubicBezTo>
                            <a:pt x="852" y="135"/>
                            <a:pt x="807" y="115"/>
                            <a:pt x="763" y="103"/>
                          </a:cubicBezTo>
                          <a:cubicBezTo>
                            <a:pt x="719" y="91"/>
                            <a:pt x="665" y="90"/>
                            <a:pt x="619" y="103"/>
                          </a:cubicBezTo>
                          <a:cubicBezTo>
                            <a:pt x="573" y="116"/>
                            <a:pt x="525" y="139"/>
                            <a:pt x="487" y="181"/>
                          </a:cubicBezTo>
                          <a:cubicBezTo>
                            <a:pt x="449" y="223"/>
                            <a:pt x="412" y="301"/>
                            <a:pt x="391" y="355"/>
                          </a:cubicBezTo>
                          <a:cubicBezTo>
                            <a:pt x="370" y="409"/>
                            <a:pt x="359" y="437"/>
                            <a:pt x="361" y="505"/>
                          </a:cubicBezTo>
                          <a:cubicBezTo>
                            <a:pt x="363" y="573"/>
                            <a:pt x="399" y="691"/>
                            <a:pt x="403" y="763"/>
                          </a:cubicBezTo>
                          <a:cubicBezTo>
                            <a:pt x="407" y="835"/>
                            <a:pt x="395" y="906"/>
                            <a:pt x="385" y="937"/>
                          </a:cubicBezTo>
                          <a:cubicBezTo>
                            <a:pt x="375" y="968"/>
                            <a:pt x="356" y="957"/>
                            <a:pt x="343" y="949"/>
                          </a:cubicBezTo>
                          <a:cubicBezTo>
                            <a:pt x="330" y="941"/>
                            <a:pt x="316" y="933"/>
                            <a:pt x="307" y="889"/>
                          </a:cubicBezTo>
                          <a:cubicBezTo>
                            <a:pt x="298" y="845"/>
                            <a:pt x="294" y="755"/>
                            <a:pt x="289" y="685"/>
                          </a:cubicBezTo>
                          <a:cubicBezTo>
                            <a:pt x="284" y="615"/>
                            <a:pt x="273" y="523"/>
                            <a:pt x="277" y="469"/>
                          </a:cubicBezTo>
                          <a:cubicBezTo>
                            <a:pt x="281" y="415"/>
                            <a:pt x="297" y="398"/>
                            <a:pt x="307" y="367"/>
                          </a:cubicBezTo>
                          <a:close/>
                        </a:path>
                      </a:pathLst>
                    </a:custGeom>
                    <a:solidFill>
                      <a:srgbClr val="E7D6B7"/>
                    </a:soli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1085" name="Freeform 1035"/>
                    <p:cNvSpPr>
                      <a:spLocks/>
                    </p:cNvSpPr>
                    <p:nvPr/>
                  </p:nvSpPr>
                  <p:spPr bwMode="auto">
                    <a:xfrm>
                      <a:off x="1774" y="207"/>
                      <a:ext cx="865" cy="2065"/>
                    </a:xfrm>
                    <a:custGeom>
                      <a:avLst/>
                      <a:gdLst>
                        <a:gd name="T0" fmla="*/ 785 w 865"/>
                        <a:gd name="T1" fmla="*/ 511 h 2071"/>
                        <a:gd name="T2" fmla="*/ 797 w 865"/>
                        <a:gd name="T3" fmla="*/ 338 h 2071"/>
                        <a:gd name="T4" fmla="*/ 863 w 865"/>
                        <a:gd name="T5" fmla="*/ 194 h 2071"/>
                        <a:gd name="T6" fmla="*/ 809 w 865"/>
                        <a:gd name="T7" fmla="*/ 206 h 2071"/>
                        <a:gd name="T8" fmla="*/ 749 w 865"/>
                        <a:gd name="T9" fmla="*/ 206 h 2071"/>
                        <a:gd name="T10" fmla="*/ 683 w 865"/>
                        <a:gd name="T11" fmla="*/ 116 h 2071"/>
                        <a:gd name="T12" fmla="*/ 611 w 865"/>
                        <a:gd name="T13" fmla="*/ 32 h 2071"/>
                        <a:gd name="T14" fmla="*/ 509 w 865"/>
                        <a:gd name="T15" fmla="*/ 2 h 2071"/>
                        <a:gd name="T16" fmla="*/ 407 w 865"/>
                        <a:gd name="T17" fmla="*/ 20 h 2071"/>
                        <a:gd name="T18" fmla="*/ 281 w 865"/>
                        <a:gd name="T19" fmla="*/ 74 h 2071"/>
                        <a:gd name="T20" fmla="*/ 173 w 865"/>
                        <a:gd name="T21" fmla="*/ 194 h 2071"/>
                        <a:gd name="T22" fmla="*/ 119 w 865"/>
                        <a:gd name="T23" fmla="*/ 392 h 2071"/>
                        <a:gd name="T24" fmla="*/ 131 w 865"/>
                        <a:gd name="T25" fmla="*/ 566 h 2071"/>
                        <a:gd name="T26" fmla="*/ 173 w 865"/>
                        <a:gd name="T27" fmla="*/ 758 h 2071"/>
                        <a:gd name="T28" fmla="*/ 197 w 865"/>
                        <a:gd name="T29" fmla="*/ 852 h 2071"/>
                        <a:gd name="T30" fmla="*/ 167 w 865"/>
                        <a:gd name="T31" fmla="*/ 950 h 2071"/>
                        <a:gd name="T32" fmla="*/ 65 w 865"/>
                        <a:gd name="T33" fmla="*/ 1088 h 2071"/>
                        <a:gd name="T34" fmla="*/ 17 w 865"/>
                        <a:gd name="T35" fmla="*/ 1250 h 2071"/>
                        <a:gd name="T36" fmla="*/ 5 w 865"/>
                        <a:gd name="T37" fmla="*/ 1502 h 2071"/>
                        <a:gd name="T38" fmla="*/ 47 w 865"/>
                        <a:gd name="T39" fmla="*/ 1688 h 2071"/>
                        <a:gd name="T40" fmla="*/ 131 w 865"/>
                        <a:gd name="T41" fmla="*/ 1838 h 2071"/>
                        <a:gd name="T42" fmla="*/ 299 w 865"/>
                        <a:gd name="T43" fmla="*/ 1916 h 2071"/>
                        <a:gd name="T44" fmla="*/ 425 w 865"/>
                        <a:gd name="T45" fmla="*/ 1910 h 2071"/>
                        <a:gd name="T46" fmla="*/ 467 w 865"/>
                        <a:gd name="T47" fmla="*/ 1922 h 2071"/>
                        <a:gd name="T48" fmla="*/ 497 w 865"/>
                        <a:gd name="T49" fmla="*/ 1994 h 2071"/>
                        <a:gd name="T50" fmla="*/ 497 w 865"/>
                        <a:gd name="T51" fmla="*/ 1893 h 2071"/>
                        <a:gd name="T52" fmla="*/ 557 w 865"/>
                        <a:gd name="T53" fmla="*/ 1718 h 2071"/>
                        <a:gd name="T54" fmla="*/ 617 w 865"/>
                        <a:gd name="T55" fmla="*/ 1598 h 2071"/>
                        <a:gd name="T56" fmla="*/ 581 w 865"/>
                        <a:gd name="T57" fmla="*/ 1640 h 2071"/>
                        <a:gd name="T58" fmla="*/ 515 w 865"/>
                        <a:gd name="T59" fmla="*/ 1760 h 2071"/>
                        <a:gd name="T60" fmla="*/ 407 w 865"/>
                        <a:gd name="T61" fmla="*/ 1843 h 2071"/>
                        <a:gd name="T62" fmla="*/ 269 w 865"/>
                        <a:gd name="T63" fmla="*/ 1838 h 2071"/>
                        <a:gd name="T64" fmla="*/ 179 w 865"/>
                        <a:gd name="T65" fmla="*/ 1754 h 2071"/>
                        <a:gd name="T66" fmla="*/ 113 w 865"/>
                        <a:gd name="T67" fmla="*/ 1580 h 2071"/>
                        <a:gd name="T68" fmla="*/ 107 w 865"/>
                        <a:gd name="T69" fmla="*/ 1346 h 2071"/>
                        <a:gd name="T70" fmla="*/ 137 w 865"/>
                        <a:gd name="T71" fmla="*/ 1154 h 2071"/>
                        <a:gd name="T72" fmla="*/ 203 w 865"/>
                        <a:gd name="T73" fmla="*/ 1034 h 2071"/>
                        <a:gd name="T74" fmla="*/ 323 w 865"/>
                        <a:gd name="T75" fmla="*/ 986 h 2071"/>
                        <a:gd name="T76" fmla="*/ 509 w 865"/>
                        <a:gd name="T77" fmla="*/ 1040 h 2071"/>
                        <a:gd name="T78" fmla="*/ 611 w 865"/>
                        <a:gd name="T79" fmla="*/ 1088 h 2071"/>
                        <a:gd name="T80" fmla="*/ 665 w 865"/>
                        <a:gd name="T81" fmla="*/ 1064 h 2071"/>
                        <a:gd name="T82" fmla="*/ 659 w 865"/>
                        <a:gd name="T83" fmla="*/ 1010 h 2071"/>
                        <a:gd name="T84" fmla="*/ 611 w 865"/>
                        <a:gd name="T85" fmla="*/ 968 h 2071"/>
                        <a:gd name="T86" fmla="*/ 497 w 865"/>
                        <a:gd name="T87" fmla="*/ 944 h 2071"/>
                        <a:gd name="T88" fmla="*/ 323 w 865"/>
                        <a:gd name="T89" fmla="*/ 860 h 2071"/>
                        <a:gd name="T90" fmla="*/ 233 w 865"/>
                        <a:gd name="T91" fmla="*/ 656 h 2071"/>
                        <a:gd name="T92" fmla="*/ 209 w 865"/>
                        <a:gd name="T93" fmla="*/ 404 h 2071"/>
                        <a:gd name="T94" fmla="*/ 317 w 865"/>
                        <a:gd name="T95" fmla="*/ 170 h 2071"/>
                        <a:gd name="T96" fmla="*/ 485 w 865"/>
                        <a:gd name="T97" fmla="*/ 110 h 2071"/>
                        <a:gd name="T98" fmla="*/ 617 w 865"/>
                        <a:gd name="T99" fmla="*/ 164 h 2071"/>
                        <a:gd name="T100" fmla="*/ 707 w 865"/>
                        <a:gd name="T101" fmla="*/ 278 h 2071"/>
                        <a:gd name="T102" fmla="*/ 737 w 865"/>
                        <a:gd name="T103" fmla="*/ 416 h 2071"/>
                        <a:gd name="T104" fmla="*/ 773 w 865"/>
                        <a:gd name="T105" fmla="*/ 578 h 2071"/>
                        <a:gd name="T106" fmla="*/ 809 w 865"/>
                        <a:gd name="T107" fmla="*/ 560 h 2071"/>
                        <a:gd name="T108" fmla="*/ 785 w 865"/>
                        <a:gd name="T109" fmla="*/ 511 h 2071"/>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865" h="2071">
                          <a:moveTo>
                            <a:pt x="785" y="530"/>
                          </a:moveTo>
                          <a:cubicBezTo>
                            <a:pt x="783" y="491"/>
                            <a:pt x="784" y="404"/>
                            <a:pt x="797" y="350"/>
                          </a:cubicBezTo>
                          <a:cubicBezTo>
                            <a:pt x="810" y="296"/>
                            <a:pt x="861" y="228"/>
                            <a:pt x="863" y="206"/>
                          </a:cubicBezTo>
                          <a:cubicBezTo>
                            <a:pt x="865" y="184"/>
                            <a:pt x="828" y="216"/>
                            <a:pt x="809" y="218"/>
                          </a:cubicBezTo>
                          <a:cubicBezTo>
                            <a:pt x="790" y="220"/>
                            <a:pt x="770" y="235"/>
                            <a:pt x="749" y="218"/>
                          </a:cubicBezTo>
                          <a:cubicBezTo>
                            <a:pt x="728" y="201"/>
                            <a:pt x="706" y="147"/>
                            <a:pt x="683" y="116"/>
                          </a:cubicBezTo>
                          <a:cubicBezTo>
                            <a:pt x="660" y="85"/>
                            <a:pt x="640" y="51"/>
                            <a:pt x="611" y="32"/>
                          </a:cubicBezTo>
                          <a:cubicBezTo>
                            <a:pt x="582" y="13"/>
                            <a:pt x="543" y="4"/>
                            <a:pt x="509" y="2"/>
                          </a:cubicBezTo>
                          <a:cubicBezTo>
                            <a:pt x="475" y="0"/>
                            <a:pt x="445" y="8"/>
                            <a:pt x="407" y="20"/>
                          </a:cubicBezTo>
                          <a:cubicBezTo>
                            <a:pt x="369" y="32"/>
                            <a:pt x="320" y="43"/>
                            <a:pt x="281" y="74"/>
                          </a:cubicBezTo>
                          <a:cubicBezTo>
                            <a:pt x="242" y="105"/>
                            <a:pt x="200" y="151"/>
                            <a:pt x="173" y="206"/>
                          </a:cubicBezTo>
                          <a:cubicBezTo>
                            <a:pt x="146" y="261"/>
                            <a:pt x="126" y="340"/>
                            <a:pt x="119" y="404"/>
                          </a:cubicBezTo>
                          <a:cubicBezTo>
                            <a:pt x="112" y="468"/>
                            <a:pt x="122" y="527"/>
                            <a:pt x="131" y="590"/>
                          </a:cubicBezTo>
                          <a:cubicBezTo>
                            <a:pt x="140" y="653"/>
                            <a:pt x="162" y="733"/>
                            <a:pt x="173" y="782"/>
                          </a:cubicBezTo>
                          <a:cubicBezTo>
                            <a:pt x="184" y="831"/>
                            <a:pt x="198" y="850"/>
                            <a:pt x="197" y="884"/>
                          </a:cubicBezTo>
                          <a:cubicBezTo>
                            <a:pt x="196" y="918"/>
                            <a:pt x="189" y="946"/>
                            <a:pt x="167" y="986"/>
                          </a:cubicBezTo>
                          <a:cubicBezTo>
                            <a:pt x="145" y="1026"/>
                            <a:pt x="90" y="1072"/>
                            <a:pt x="65" y="1124"/>
                          </a:cubicBezTo>
                          <a:cubicBezTo>
                            <a:pt x="40" y="1176"/>
                            <a:pt x="27" y="1227"/>
                            <a:pt x="17" y="1298"/>
                          </a:cubicBezTo>
                          <a:cubicBezTo>
                            <a:pt x="7" y="1369"/>
                            <a:pt x="0" y="1475"/>
                            <a:pt x="5" y="1550"/>
                          </a:cubicBezTo>
                          <a:cubicBezTo>
                            <a:pt x="10" y="1625"/>
                            <a:pt x="26" y="1690"/>
                            <a:pt x="47" y="1748"/>
                          </a:cubicBezTo>
                          <a:cubicBezTo>
                            <a:pt x="68" y="1806"/>
                            <a:pt x="89" y="1858"/>
                            <a:pt x="131" y="1898"/>
                          </a:cubicBezTo>
                          <a:cubicBezTo>
                            <a:pt x="173" y="1938"/>
                            <a:pt x="250" y="1974"/>
                            <a:pt x="299" y="1988"/>
                          </a:cubicBezTo>
                          <a:cubicBezTo>
                            <a:pt x="348" y="2002"/>
                            <a:pt x="397" y="1981"/>
                            <a:pt x="425" y="1982"/>
                          </a:cubicBezTo>
                          <a:cubicBezTo>
                            <a:pt x="453" y="1983"/>
                            <a:pt x="455" y="1980"/>
                            <a:pt x="467" y="1994"/>
                          </a:cubicBezTo>
                          <a:cubicBezTo>
                            <a:pt x="479" y="2008"/>
                            <a:pt x="492" y="2071"/>
                            <a:pt x="497" y="2066"/>
                          </a:cubicBezTo>
                          <a:cubicBezTo>
                            <a:pt x="502" y="2061"/>
                            <a:pt x="487" y="2012"/>
                            <a:pt x="497" y="1964"/>
                          </a:cubicBezTo>
                          <a:cubicBezTo>
                            <a:pt x="507" y="1916"/>
                            <a:pt x="537" y="1829"/>
                            <a:pt x="557" y="1778"/>
                          </a:cubicBezTo>
                          <a:cubicBezTo>
                            <a:pt x="577" y="1727"/>
                            <a:pt x="613" y="1671"/>
                            <a:pt x="617" y="1658"/>
                          </a:cubicBezTo>
                          <a:cubicBezTo>
                            <a:pt x="621" y="1645"/>
                            <a:pt x="598" y="1673"/>
                            <a:pt x="581" y="1700"/>
                          </a:cubicBezTo>
                          <a:cubicBezTo>
                            <a:pt x="564" y="1727"/>
                            <a:pt x="544" y="1786"/>
                            <a:pt x="515" y="1820"/>
                          </a:cubicBezTo>
                          <a:cubicBezTo>
                            <a:pt x="486" y="1854"/>
                            <a:pt x="448" y="1891"/>
                            <a:pt x="407" y="1904"/>
                          </a:cubicBezTo>
                          <a:cubicBezTo>
                            <a:pt x="366" y="1917"/>
                            <a:pt x="307" y="1913"/>
                            <a:pt x="269" y="1898"/>
                          </a:cubicBezTo>
                          <a:cubicBezTo>
                            <a:pt x="231" y="1883"/>
                            <a:pt x="205" y="1857"/>
                            <a:pt x="179" y="1814"/>
                          </a:cubicBezTo>
                          <a:cubicBezTo>
                            <a:pt x="153" y="1771"/>
                            <a:pt x="125" y="1710"/>
                            <a:pt x="113" y="1640"/>
                          </a:cubicBezTo>
                          <a:cubicBezTo>
                            <a:pt x="101" y="1570"/>
                            <a:pt x="103" y="1469"/>
                            <a:pt x="107" y="1394"/>
                          </a:cubicBezTo>
                          <a:cubicBezTo>
                            <a:pt x="111" y="1319"/>
                            <a:pt x="121" y="1244"/>
                            <a:pt x="137" y="1190"/>
                          </a:cubicBezTo>
                          <a:cubicBezTo>
                            <a:pt x="153" y="1136"/>
                            <a:pt x="172" y="1098"/>
                            <a:pt x="203" y="1070"/>
                          </a:cubicBezTo>
                          <a:cubicBezTo>
                            <a:pt x="234" y="1042"/>
                            <a:pt x="272" y="1021"/>
                            <a:pt x="323" y="1022"/>
                          </a:cubicBezTo>
                          <a:cubicBezTo>
                            <a:pt x="374" y="1023"/>
                            <a:pt x="461" y="1059"/>
                            <a:pt x="509" y="1076"/>
                          </a:cubicBezTo>
                          <a:cubicBezTo>
                            <a:pt x="557" y="1093"/>
                            <a:pt x="585" y="1120"/>
                            <a:pt x="611" y="1124"/>
                          </a:cubicBezTo>
                          <a:cubicBezTo>
                            <a:pt x="637" y="1128"/>
                            <a:pt x="657" y="1113"/>
                            <a:pt x="665" y="1100"/>
                          </a:cubicBezTo>
                          <a:cubicBezTo>
                            <a:pt x="673" y="1087"/>
                            <a:pt x="668" y="1062"/>
                            <a:pt x="659" y="1046"/>
                          </a:cubicBezTo>
                          <a:cubicBezTo>
                            <a:pt x="650" y="1030"/>
                            <a:pt x="638" y="1015"/>
                            <a:pt x="611" y="1004"/>
                          </a:cubicBezTo>
                          <a:cubicBezTo>
                            <a:pt x="584" y="993"/>
                            <a:pt x="545" y="998"/>
                            <a:pt x="497" y="980"/>
                          </a:cubicBezTo>
                          <a:cubicBezTo>
                            <a:pt x="449" y="962"/>
                            <a:pt x="367" y="946"/>
                            <a:pt x="323" y="896"/>
                          </a:cubicBezTo>
                          <a:cubicBezTo>
                            <a:pt x="279" y="846"/>
                            <a:pt x="252" y="760"/>
                            <a:pt x="233" y="680"/>
                          </a:cubicBezTo>
                          <a:cubicBezTo>
                            <a:pt x="214" y="600"/>
                            <a:pt x="195" y="501"/>
                            <a:pt x="209" y="416"/>
                          </a:cubicBezTo>
                          <a:cubicBezTo>
                            <a:pt x="223" y="331"/>
                            <a:pt x="271" y="221"/>
                            <a:pt x="317" y="170"/>
                          </a:cubicBezTo>
                          <a:cubicBezTo>
                            <a:pt x="363" y="119"/>
                            <a:pt x="435" y="111"/>
                            <a:pt x="485" y="110"/>
                          </a:cubicBezTo>
                          <a:cubicBezTo>
                            <a:pt x="535" y="109"/>
                            <a:pt x="580" y="134"/>
                            <a:pt x="617" y="164"/>
                          </a:cubicBezTo>
                          <a:cubicBezTo>
                            <a:pt x="654" y="194"/>
                            <a:pt x="687" y="246"/>
                            <a:pt x="707" y="290"/>
                          </a:cubicBezTo>
                          <a:cubicBezTo>
                            <a:pt x="727" y="334"/>
                            <a:pt x="726" y="376"/>
                            <a:pt x="737" y="428"/>
                          </a:cubicBezTo>
                          <a:cubicBezTo>
                            <a:pt x="748" y="480"/>
                            <a:pt x="761" y="576"/>
                            <a:pt x="773" y="602"/>
                          </a:cubicBezTo>
                          <a:cubicBezTo>
                            <a:pt x="785" y="628"/>
                            <a:pt x="807" y="597"/>
                            <a:pt x="809" y="584"/>
                          </a:cubicBezTo>
                          <a:cubicBezTo>
                            <a:pt x="811" y="571"/>
                            <a:pt x="787" y="569"/>
                            <a:pt x="785" y="530"/>
                          </a:cubicBezTo>
                          <a:close/>
                        </a:path>
                      </a:pathLst>
                    </a:custGeom>
                    <a:solidFill>
                      <a:srgbClr val="E7D6B7"/>
                    </a:soli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p>
                  </p:txBody>
                </p:sp>
              </p:grpSp>
              <p:sp>
                <p:nvSpPr>
                  <p:cNvPr id="1078" name="Oval 1036"/>
                  <p:cNvSpPr>
                    <a:spLocks noChangeArrowheads="1"/>
                  </p:cNvSpPr>
                  <p:nvPr/>
                </p:nvSpPr>
                <p:spPr bwMode="auto">
                  <a:xfrm>
                    <a:off x="2396" y="1254"/>
                    <a:ext cx="175" cy="247"/>
                  </a:xfrm>
                  <a:prstGeom prst="ellipse">
                    <a:avLst/>
                  </a:prstGeom>
                  <a:solidFill>
                    <a:srgbClr val="E7D6B7"/>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1079" name="Freeform 1037"/>
                  <p:cNvSpPr>
                    <a:spLocks/>
                  </p:cNvSpPr>
                  <p:nvPr/>
                </p:nvSpPr>
                <p:spPr bwMode="auto">
                  <a:xfrm>
                    <a:off x="2833" y="570"/>
                    <a:ext cx="262" cy="524"/>
                  </a:xfrm>
                  <a:custGeom>
                    <a:avLst/>
                    <a:gdLst>
                      <a:gd name="T0" fmla="*/ 3 w 266"/>
                      <a:gd name="T1" fmla="*/ 519 h 521"/>
                      <a:gd name="T2" fmla="*/ 27 w 266"/>
                      <a:gd name="T3" fmla="*/ 297 h 521"/>
                      <a:gd name="T4" fmla="*/ 93 w 266"/>
                      <a:gd name="T5" fmla="*/ 45 h 521"/>
                      <a:gd name="T6" fmla="*/ 153 w 266"/>
                      <a:gd name="T7" fmla="*/ 3 h 521"/>
                      <a:gd name="T8" fmla="*/ 199 w 266"/>
                      <a:gd name="T9" fmla="*/ 39 h 521"/>
                      <a:gd name="T10" fmla="*/ 217 w 266"/>
                      <a:gd name="T11" fmla="*/ 141 h 521"/>
                      <a:gd name="T12" fmla="*/ 171 w 266"/>
                      <a:gd name="T13" fmla="*/ 297 h 521"/>
                      <a:gd name="T14" fmla="*/ 90 w 266"/>
                      <a:gd name="T15" fmla="*/ 513 h 521"/>
                      <a:gd name="T16" fmla="*/ 33 w 266"/>
                      <a:gd name="T17" fmla="*/ 537 h 521"/>
                      <a:gd name="T18" fmla="*/ 3 w 266"/>
                      <a:gd name="T19" fmla="*/ 519 h 52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66" h="521">
                        <a:moveTo>
                          <a:pt x="3" y="483"/>
                        </a:moveTo>
                        <a:cubicBezTo>
                          <a:pt x="0" y="445"/>
                          <a:pt x="9" y="346"/>
                          <a:pt x="27" y="273"/>
                        </a:cubicBezTo>
                        <a:cubicBezTo>
                          <a:pt x="45" y="200"/>
                          <a:pt x="85" y="90"/>
                          <a:pt x="111" y="45"/>
                        </a:cubicBezTo>
                        <a:cubicBezTo>
                          <a:pt x="137" y="0"/>
                          <a:pt x="162" y="4"/>
                          <a:pt x="183" y="3"/>
                        </a:cubicBezTo>
                        <a:cubicBezTo>
                          <a:pt x="204" y="2"/>
                          <a:pt x="224" y="18"/>
                          <a:pt x="237" y="39"/>
                        </a:cubicBezTo>
                        <a:cubicBezTo>
                          <a:pt x="250" y="60"/>
                          <a:pt x="266" y="90"/>
                          <a:pt x="261" y="129"/>
                        </a:cubicBezTo>
                        <a:cubicBezTo>
                          <a:pt x="256" y="168"/>
                          <a:pt x="233" y="215"/>
                          <a:pt x="207" y="273"/>
                        </a:cubicBezTo>
                        <a:cubicBezTo>
                          <a:pt x="181" y="331"/>
                          <a:pt x="132" y="439"/>
                          <a:pt x="105" y="477"/>
                        </a:cubicBezTo>
                        <a:cubicBezTo>
                          <a:pt x="78" y="515"/>
                          <a:pt x="61" y="501"/>
                          <a:pt x="45" y="501"/>
                        </a:cubicBezTo>
                        <a:cubicBezTo>
                          <a:pt x="29" y="501"/>
                          <a:pt x="6" y="521"/>
                          <a:pt x="3" y="483"/>
                        </a:cubicBezTo>
                        <a:close/>
                      </a:path>
                    </a:pathLst>
                  </a:custGeom>
                  <a:solidFill>
                    <a:srgbClr val="E7D6B7"/>
                  </a:soli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1080" name="Freeform 1038"/>
                  <p:cNvSpPr>
                    <a:spLocks/>
                  </p:cNvSpPr>
                  <p:nvPr/>
                </p:nvSpPr>
                <p:spPr bwMode="auto">
                  <a:xfrm>
                    <a:off x="2901" y="1588"/>
                    <a:ext cx="398" cy="349"/>
                  </a:xfrm>
                  <a:custGeom>
                    <a:avLst/>
                    <a:gdLst>
                      <a:gd name="T0" fmla="*/ 124 w 392"/>
                      <a:gd name="T1" fmla="*/ 275 h 340"/>
                      <a:gd name="T2" fmla="*/ 16 w 392"/>
                      <a:gd name="T3" fmla="*/ 119 h 340"/>
                      <a:gd name="T4" fmla="*/ 4 w 392"/>
                      <a:gd name="T5" fmla="*/ 57 h 340"/>
                      <a:gd name="T6" fmla="*/ 28 w 392"/>
                      <a:gd name="T7" fmla="*/ 3 h 340"/>
                      <a:gd name="T8" fmla="*/ 154 w 392"/>
                      <a:gd name="T9" fmla="*/ 39 h 340"/>
                      <a:gd name="T10" fmla="*/ 299 w 392"/>
                      <a:gd name="T11" fmla="*/ 101 h 340"/>
                      <a:gd name="T12" fmla="*/ 437 w 392"/>
                      <a:gd name="T13" fmla="*/ 217 h 340"/>
                      <a:gd name="T14" fmla="*/ 465 w 392"/>
                      <a:gd name="T15" fmla="*/ 373 h 340"/>
                      <a:gd name="T16" fmla="*/ 408 w 392"/>
                      <a:gd name="T17" fmla="*/ 456 h 340"/>
                      <a:gd name="T18" fmla="*/ 292 w 392"/>
                      <a:gd name="T19" fmla="*/ 432 h 340"/>
                      <a:gd name="T20" fmla="*/ 124 w 392"/>
                      <a:gd name="T21" fmla="*/ 275 h 34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92" h="340">
                        <a:moveTo>
                          <a:pt x="100" y="201"/>
                        </a:moveTo>
                        <a:cubicBezTo>
                          <a:pt x="62" y="163"/>
                          <a:pt x="32" y="113"/>
                          <a:pt x="16" y="87"/>
                        </a:cubicBezTo>
                        <a:cubicBezTo>
                          <a:pt x="0" y="61"/>
                          <a:pt x="2" y="59"/>
                          <a:pt x="4" y="45"/>
                        </a:cubicBezTo>
                        <a:cubicBezTo>
                          <a:pt x="6" y="31"/>
                          <a:pt x="7" y="6"/>
                          <a:pt x="28" y="3"/>
                        </a:cubicBezTo>
                        <a:cubicBezTo>
                          <a:pt x="49" y="0"/>
                          <a:pt x="93" y="15"/>
                          <a:pt x="130" y="27"/>
                        </a:cubicBezTo>
                        <a:cubicBezTo>
                          <a:pt x="167" y="39"/>
                          <a:pt x="211" y="53"/>
                          <a:pt x="250" y="75"/>
                        </a:cubicBezTo>
                        <a:cubicBezTo>
                          <a:pt x="289" y="97"/>
                          <a:pt x="341" y="126"/>
                          <a:pt x="364" y="159"/>
                        </a:cubicBezTo>
                        <a:cubicBezTo>
                          <a:pt x="387" y="192"/>
                          <a:pt x="392" y="244"/>
                          <a:pt x="388" y="273"/>
                        </a:cubicBezTo>
                        <a:cubicBezTo>
                          <a:pt x="384" y="302"/>
                          <a:pt x="364" y="326"/>
                          <a:pt x="340" y="333"/>
                        </a:cubicBezTo>
                        <a:cubicBezTo>
                          <a:pt x="316" y="340"/>
                          <a:pt x="282" y="336"/>
                          <a:pt x="244" y="315"/>
                        </a:cubicBezTo>
                        <a:cubicBezTo>
                          <a:pt x="206" y="294"/>
                          <a:pt x="138" y="239"/>
                          <a:pt x="100" y="201"/>
                        </a:cubicBezTo>
                        <a:close/>
                      </a:path>
                    </a:pathLst>
                  </a:custGeom>
                  <a:solidFill>
                    <a:srgbClr val="E7D6B7"/>
                  </a:soli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1081" name="Freeform 1039"/>
                  <p:cNvSpPr>
                    <a:spLocks/>
                  </p:cNvSpPr>
                  <p:nvPr/>
                </p:nvSpPr>
                <p:spPr bwMode="auto">
                  <a:xfrm>
                    <a:off x="2600" y="1923"/>
                    <a:ext cx="146" cy="567"/>
                  </a:xfrm>
                  <a:custGeom>
                    <a:avLst/>
                    <a:gdLst>
                      <a:gd name="T0" fmla="*/ 15 w 151"/>
                      <a:gd name="T1" fmla="*/ 201 h 558"/>
                      <a:gd name="T2" fmla="*/ 30 w 151"/>
                      <a:gd name="T3" fmla="*/ 51 h 558"/>
                      <a:gd name="T4" fmla="*/ 43 w 151"/>
                      <a:gd name="T5" fmla="*/ 3 h 558"/>
                      <a:gd name="T6" fmla="*/ 72 w 151"/>
                      <a:gd name="T7" fmla="*/ 27 h 558"/>
                      <a:gd name="T8" fmla="*/ 93 w 151"/>
                      <a:gd name="T9" fmla="*/ 201 h 558"/>
                      <a:gd name="T10" fmla="*/ 96 w 151"/>
                      <a:gd name="T11" fmla="*/ 513 h 558"/>
                      <a:gd name="T12" fmla="*/ 65 w 151"/>
                      <a:gd name="T13" fmla="*/ 657 h 558"/>
                      <a:gd name="T14" fmla="*/ 15 w 151"/>
                      <a:gd name="T15" fmla="*/ 622 h 558"/>
                      <a:gd name="T16" fmla="*/ 0 w 151"/>
                      <a:gd name="T17" fmla="*/ 381 h 558"/>
                      <a:gd name="T18" fmla="*/ 15 w 151"/>
                      <a:gd name="T19" fmla="*/ 201 h 55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51" h="558">
                        <a:moveTo>
                          <a:pt x="18" y="165"/>
                        </a:moveTo>
                        <a:cubicBezTo>
                          <a:pt x="25" y="119"/>
                          <a:pt x="34" y="66"/>
                          <a:pt x="42" y="39"/>
                        </a:cubicBezTo>
                        <a:cubicBezTo>
                          <a:pt x="50" y="12"/>
                          <a:pt x="55" y="5"/>
                          <a:pt x="66" y="3"/>
                        </a:cubicBezTo>
                        <a:cubicBezTo>
                          <a:pt x="77" y="1"/>
                          <a:pt x="96" y="0"/>
                          <a:pt x="108" y="27"/>
                        </a:cubicBezTo>
                        <a:cubicBezTo>
                          <a:pt x="120" y="54"/>
                          <a:pt x="132" y="99"/>
                          <a:pt x="138" y="165"/>
                        </a:cubicBezTo>
                        <a:cubicBezTo>
                          <a:pt x="144" y="231"/>
                          <a:pt x="151" y="360"/>
                          <a:pt x="144" y="423"/>
                        </a:cubicBezTo>
                        <a:cubicBezTo>
                          <a:pt x="137" y="486"/>
                          <a:pt x="116" y="528"/>
                          <a:pt x="96" y="543"/>
                        </a:cubicBezTo>
                        <a:cubicBezTo>
                          <a:pt x="76" y="558"/>
                          <a:pt x="40" y="551"/>
                          <a:pt x="24" y="513"/>
                        </a:cubicBezTo>
                        <a:cubicBezTo>
                          <a:pt x="8" y="475"/>
                          <a:pt x="0" y="372"/>
                          <a:pt x="0" y="315"/>
                        </a:cubicBezTo>
                        <a:cubicBezTo>
                          <a:pt x="0" y="258"/>
                          <a:pt x="11" y="211"/>
                          <a:pt x="18" y="165"/>
                        </a:cubicBezTo>
                        <a:close/>
                      </a:path>
                    </a:pathLst>
                  </a:custGeom>
                  <a:solidFill>
                    <a:srgbClr val="E7D6B7"/>
                  </a:soli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1082" name="Freeform 1040"/>
                  <p:cNvSpPr>
                    <a:spLocks/>
                  </p:cNvSpPr>
                  <p:nvPr/>
                </p:nvSpPr>
                <p:spPr bwMode="auto">
                  <a:xfrm>
                    <a:off x="1910" y="1588"/>
                    <a:ext cx="389" cy="247"/>
                  </a:xfrm>
                  <a:custGeom>
                    <a:avLst/>
                    <a:gdLst>
                      <a:gd name="T0" fmla="*/ 163 w 392"/>
                      <a:gd name="T1" fmla="*/ 49 h 253"/>
                      <a:gd name="T2" fmla="*/ 283 w 392"/>
                      <a:gd name="T3" fmla="*/ 19 h 253"/>
                      <a:gd name="T4" fmla="*/ 331 w 392"/>
                      <a:gd name="T5" fmla="*/ 7 h 253"/>
                      <a:gd name="T6" fmla="*/ 349 w 392"/>
                      <a:gd name="T7" fmla="*/ 49 h 253"/>
                      <a:gd name="T8" fmla="*/ 301 w 392"/>
                      <a:gd name="T9" fmla="*/ 99 h 253"/>
                      <a:gd name="T10" fmla="*/ 181 w 392"/>
                      <a:gd name="T11" fmla="*/ 168 h 253"/>
                      <a:gd name="T12" fmla="*/ 37 w 392"/>
                      <a:gd name="T13" fmla="*/ 185 h 253"/>
                      <a:gd name="T14" fmla="*/ 1 w 392"/>
                      <a:gd name="T15" fmla="*/ 141 h 253"/>
                      <a:gd name="T16" fmla="*/ 43 w 392"/>
                      <a:gd name="T17" fmla="*/ 87 h 253"/>
                      <a:gd name="T18" fmla="*/ 163 w 392"/>
                      <a:gd name="T19" fmla="*/ 49 h 25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92" h="253">
                        <a:moveTo>
                          <a:pt x="175" y="61"/>
                        </a:moveTo>
                        <a:cubicBezTo>
                          <a:pt x="219" y="45"/>
                          <a:pt x="275" y="28"/>
                          <a:pt x="307" y="19"/>
                        </a:cubicBezTo>
                        <a:cubicBezTo>
                          <a:pt x="339" y="10"/>
                          <a:pt x="354" y="0"/>
                          <a:pt x="367" y="7"/>
                        </a:cubicBezTo>
                        <a:cubicBezTo>
                          <a:pt x="380" y="14"/>
                          <a:pt x="392" y="40"/>
                          <a:pt x="385" y="61"/>
                        </a:cubicBezTo>
                        <a:cubicBezTo>
                          <a:pt x="378" y="82"/>
                          <a:pt x="357" y="106"/>
                          <a:pt x="325" y="133"/>
                        </a:cubicBezTo>
                        <a:cubicBezTo>
                          <a:pt x="293" y="160"/>
                          <a:pt x="241" y="204"/>
                          <a:pt x="193" y="223"/>
                        </a:cubicBezTo>
                        <a:cubicBezTo>
                          <a:pt x="145" y="242"/>
                          <a:pt x="69" y="253"/>
                          <a:pt x="37" y="247"/>
                        </a:cubicBezTo>
                        <a:cubicBezTo>
                          <a:pt x="5" y="241"/>
                          <a:pt x="0" y="209"/>
                          <a:pt x="1" y="187"/>
                        </a:cubicBezTo>
                        <a:cubicBezTo>
                          <a:pt x="2" y="165"/>
                          <a:pt x="15" y="136"/>
                          <a:pt x="43" y="115"/>
                        </a:cubicBezTo>
                        <a:cubicBezTo>
                          <a:pt x="71" y="94"/>
                          <a:pt x="131" y="77"/>
                          <a:pt x="175" y="61"/>
                        </a:cubicBezTo>
                        <a:close/>
                      </a:path>
                    </a:pathLst>
                  </a:custGeom>
                  <a:solidFill>
                    <a:srgbClr val="E7D6B7"/>
                  </a:soli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1083" name="Freeform 1041"/>
                  <p:cNvSpPr>
                    <a:spLocks/>
                  </p:cNvSpPr>
                  <p:nvPr/>
                </p:nvSpPr>
                <p:spPr bwMode="auto">
                  <a:xfrm>
                    <a:off x="2094" y="759"/>
                    <a:ext cx="233" cy="378"/>
                  </a:xfrm>
                  <a:custGeom>
                    <a:avLst/>
                    <a:gdLst>
                      <a:gd name="T0" fmla="*/ 62 w 238"/>
                      <a:gd name="T1" fmla="*/ 210 h 386"/>
                      <a:gd name="T2" fmla="*/ 23 w 238"/>
                      <a:gd name="T3" fmla="*/ 150 h 386"/>
                      <a:gd name="T4" fmla="*/ 0 w 238"/>
                      <a:gd name="T5" fmla="*/ 72 h 386"/>
                      <a:gd name="T6" fmla="*/ 23 w 238"/>
                      <a:gd name="T7" fmla="*/ 12 h 386"/>
                      <a:gd name="T8" fmla="*/ 95 w 238"/>
                      <a:gd name="T9" fmla="*/ 24 h 386"/>
                      <a:gd name="T10" fmla="*/ 140 w 238"/>
                      <a:gd name="T11" fmla="*/ 104 h 386"/>
                      <a:gd name="T12" fmla="*/ 182 w 238"/>
                      <a:gd name="T13" fmla="*/ 239 h 386"/>
                      <a:gd name="T14" fmla="*/ 158 w 238"/>
                      <a:gd name="T15" fmla="*/ 294 h 386"/>
                      <a:gd name="T16" fmla="*/ 131 w 238"/>
                      <a:gd name="T17" fmla="*/ 276 h 386"/>
                      <a:gd name="T18" fmla="*/ 62 w 238"/>
                      <a:gd name="T19" fmla="*/ 210 h 38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38" h="386">
                        <a:moveTo>
                          <a:pt x="78" y="270"/>
                        </a:moveTo>
                        <a:cubicBezTo>
                          <a:pt x="54" y="243"/>
                          <a:pt x="37" y="221"/>
                          <a:pt x="24" y="192"/>
                        </a:cubicBezTo>
                        <a:cubicBezTo>
                          <a:pt x="11" y="163"/>
                          <a:pt x="0" y="126"/>
                          <a:pt x="0" y="96"/>
                        </a:cubicBezTo>
                        <a:cubicBezTo>
                          <a:pt x="0" y="66"/>
                          <a:pt x="4" y="24"/>
                          <a:pt x="24" y="12"/>
                        </a:cubicBezTo>
                        <a:cubicBezTo>
                          <a:pt x="44" y="0"/>
                          <a:pt x="94" y="4"/>
                          <a:pt x="120" y="24"/>
                        </a:cubicBezTo>
                        <a:cubicBezTo>
                          <a:pt x="146" y="44"/>
                          <a:pt x="161" y="85"/>
                          <a:pt x="180" y="132"/>
                        </a:cubicBezTo>
                        <a:cubicBezTo>
                          <a:pt x="199" y="179"/>
                          <a:pt x="230" y="265"/>
                          <a:pt x="234" y="306"/>
                        </a:cubicBezTo>
                        <a:cubicBezTo>
                          <a:pt x="238" y="347"/>
                          <a:pt x="215" y="370"/>
                          <a:pt x="204" y="378"/>
                        </a:cubicBezTo>
                        <a:cubicBezTo>
                          <a:pt x="193" y="386"/>
                          <a:pt x="190" y="372"/>
                          <a:pt x="168" y="354"/>
                        </a:cubicBezTo>
                        <a:cubicBezTo>
                          <a:pt x="146" y="336"/>
                          <a:pt x="102" y="297"/>
                          <a:pt x="78" y="270"/>
                        </a:cubicBezTo>
                        <a:close/>
                      </a:path>
                    </a:pathLst>
                  </a:custGeom>
                  <a:solidFill>
                    <a:srgbClr val="E7D6B7"/>
                  </a:soli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p>
                </p:txBody>
              </p:sp>
            </p:grpSp>
            <p:pic>
              <p:nvPicPr>
                <p:cNvPr id="1069" name="Picture 1042"/>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280" y="144"/>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070" name="Picture 1043"/>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574" y="144"/>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071" name="Picture 1044"/>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424" y="336"/>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072" name="Picture 1045"/>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376" y="576"/>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073" name="Picture 1046"/>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574" y="528"/>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074" name="Picture 1047"/>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472" y="768"/>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075" name="Picture 1048"/>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574" y="1008"/>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076" name="Picture 1049"/>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574" y="1248"/>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grpSp>
            <p:nvGrpSpPr>
              <p:cNvPr id="1048" name="Group 1050"/>
              <p:cNvGrpSpPr>
                <a:grpSpLocks/>
              </p:cNvGrpSpPr>
              <p:nvPr userDrawn="1"/>
            </p:nvGrpSpPr>
            <p:grpSpPr bwMode="auto">
              <a:xfrm>
                <a:off x="4944" y="1008"/>
                <a:ext cx="522" cy="2967"/>
                <a:chOff x="4944" y="1008"/>
                <a:chExt cx="522" cy="2967"/>
              </a:xfrm>
            </p:grpSpPr>
            <p:pic>
              <p:nvPicPr>
                <p:cNvPr id="1049" name="Picture 1051"/>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136" y="1008"/>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050" name="Picture 1052"/>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184" y="1200"/>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051" name="Picture 1053"/>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136" y="1584"/>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052" name="Picture 1054"/>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280" y="1728"/>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053" name="Picture 1055"/>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040" y="1824"/>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054" name="Picture 1056"/>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088" y="2016"/>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055" name="Picture 1057"/>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280" y="2064"/>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056" name="Picture 1058"/>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232" y="2352"/>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057" name="Picture 1059"/>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4992" y="2208"/>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058" name="Picture 1060"/>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4992" y="2448"/>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059" name="Picture 1061"/>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136" y="2592"/>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060" name="Picture 1062"/>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232" y="1392"/>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061" name="Picture 1063"/>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4944" y="2736"/>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062" name="Picture 1064"/>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4992" y="3072"/>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063" name="Picture 1065"/>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232" y="3312"/>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064" name="Picture 1066"/>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4992" y="3408"/>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065" name="Picture 1067"/>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088" y="3552"/>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066" name="Picture 1068"/>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4992" y="3792"/>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067" name="Picture 1069"/>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184" y="3696"/>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grpSp>
        <p:sp>
          <p:nvSpPr>
            <p:cNvPr id="1036" name="Freeform 1070"/>
            <p:cNvSpPr>
              <a:spLocks/>
            </p:cNvSpPr>
            <p:nvPr/>
          </p:nvSpPr>
          <p:spPr bwMode="auto">
            <a:xfrm>
              <a:off x="5010" y="3092"/>
              <a:ext cx="750" cy="1222"/>
            </a:xfrm>
            <a:custGeom>
              <a:avLst/>
              <a:gdLst>
                <a:gd name="T0" fmla="*/ 372 w 750"/>
                <a:gd name="T1" fmla="*/ 154 h 1222"/>
                <a:gd name="T2" fmla="*/ 378 w 750"/>
                <a:gd name="T3" fmla="*/ 412 h 1222"/>
                <a:gd name="T4" fmla="*/ 312 w 750"/>
                <a:gd name="T5" fmla="*/ 724 h 1222"/>
                <a:gd name="T6" fmla="*/ 138 w 750"/>
                <a:gd name="T7" fmla="*/ 928 h 1222"/>
                <a:gd name="T8" fmla="*/ 0 w 750"/>
                <a:gd name="T9" fmla="*/ 976 h 1222"/>
                <a:gd name="T10" fmla="*/ 0 w 750"/>
                <a:gd name="T11" fmla="*/ 1222 h 1222"/>
                <a:gd name="T12" fmla="*/ 750 w 750"/>
                <a:gd name="T13" fmla="*/ 1222 h 1222"/>
                <a:gd name="T14" fmla="*/ 750 w 750"/>
                <a:gd name="T15" fmla="*/ 178 h 1222"/>
                <a:gd name="T16" fmla="*/ 372 w 750"/>
                <a:gd name="T17" fmla="*/ 154 h 122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750" h="1222">
                  <a:moveTo>
                    <a:pt x="372" y="154"/>
                  </a:moveTo>
                  <a:cubicBezTo>
                    <a:pt x="309" y="193"/>
                    <a:pt x="388" y="317"/>
                    <a:pt x="378" y="412"/>
                  </a:cubicBezTo>
                  <a:cubicBezTo>
                    <a:pt x="368" y="507"/>
                    <a:pt x="352" y="638"/>
                    <a:pt x="312" y="724"/>
                  </a:cubicBezTo>
                  <a:cubicBezTo>
                    <a:pt x="272" y="810"/>
                    <a:pt x="190" y="886"/>
                    <a:pt x="138" y="928"/>
                  </a:cubicBezTo>
                  <a:cubicBezTo>
                    <a:pt x="86" y="970"/>
                    <a:pt x="23" y="927"/>
                    <a:pt x="0" y="976"/>
                  </a:cubicBezTo>
                  <a:lnTo>
                    <a:pt x="0" y="1222"/>
                  </a:lnTo>
                  <a:lnTo>
                    <a:pt x="750" y="1222"/>
                  </a:lnTo>
                  <a:lnTo>
                    <a:pt x="750" y="178"/>
                  </a:lnTo>
                  <a:cubicBezTo>
                    <a:pt x="687" y="0"/>
                    <a:pt x="451" y="159"/>
                    <a:pt x="372" y="154"/>
                  </a:cubicBezTo>
                  <a:close/>
                </a:path>
              </a:pathLst>
            </a:custGeom>
            <a:gradFill rotWithShape="0">
              <a:gsLst>
                <a:gs pos="0">
                  <a:srgbClr val="FAE3B7"/>
                </a:gs>
                <a:gs pos="17999">
                  <a:srgbClr val="A28949"/>
                </a:gs>
                <a:gs pos="31000">
                  <a:srgbClr val="835E17"/>
                </a:gs>
                <a:gs pos="33000">
                  <a:srgbClr val="BD922A"/>
                </a:gs>
                <a:gs pos="37000">
                  <a:srgbClr val="FBE4AE"/>
                </a:gs>
                <a:gs pos="78999">
                  <a:srgbClr val="BD922A"/>
                </a:gs>
                <a:gs pos="87000">
                  <a:srgbClr val="BD922A"/>
                </a:gs>
                <a:gs pos="100000">
                  <a:srgbClr val="FBE4AE"/>
                </a:gs>
              </a:gsLst>
              <a:lin ang="540000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148527" name="Freeform 1071"/>
            <p:cNvSpPr>
              <a:spLocks/>
            </p:cNvSpPr>
            <p:nvPr/>
          </p:nvSpPr>
          <p:spPr bwMode="auto">
            <a:xfrm>
              <a:off x="5001" y="3060"/>
              <a:ext cx="768" cy="1260"/>
            </a:xfrm>
            <a:custGeom>
              <a:avLst/>
              <a:gdLst/>
              <a:ahLst/>
              <a:cxnLst>
                <a:cxn ang="0">
                  <a:pos x="0" y="1260"/>
                </a:cxn>
                <a:cxn ang="0">
                  <a:pos x="0" y="1134"/>
                </a:cxn>
                <a:cxn ang="0">
                  <a:pos x="210" y="1032"/>
                </a:cxn>
                <a:cxn ang="0">
                  <a:pos x="324" y="918"/>
                </a:cxn>
                <a:cxn ang="0">
                  <a:pos x="414" y="714"/>
                </a:cxn>
                <a:cxn ang="0">
                  <a:pos x="450" y="456"/>
                </a:cxn>
                <a:cxn ang="0">
                  <a:pos x="438" y="258"/>
                </a:cxn>
                <a:cxn ang="0">
                  <a:pos x="684" y="0"/>
                </a:cxn>
                <a:cxn ang="0">
                  <a:pos x="768" y="18"/>
                </a:cxn>
                <a:cxn ang="0">
                  <a:pos x="768" y="1254"/>
                </a:cxn>
                <a:cxn ang="0">
                  <a:pos x="0" y="1260"/>
                </a:cxn>
              </a:cxnLst>
              <a:rect l="0" t="0" r="r" b="b"/>
              <a:pathLst>
                <a:path w="768" h="1260">
                  <a:moveTo>
                    <a:pt x="0" y="1260"/>
                  </a:moveTo>
                  <a:lnTo>
                    <a:pt x="0" y="1134"/>
                  </a:lnTo>
                  <a:lnTo>
                    <a:pt x="210" y="1032"/>
                  </a:lnTo>
                  <a:lnTo>
                    <a:pt x="324" y="918"/>
                  </a:lnTo>
                  <a:lnTo>
                    <a:pt x="414" y="714"/>
                  </a:lnTo>
                  <a:lnTo>
                    <a:pt x="450" y="456"/>
                  </a:lnTo>
                  <a:lnTo>
                    <a:pt x="438" y="258"/>
                  </a:lnTo>
                  <a:lnTo>
                    <a:pt x="684" y="0"/>
                  </a:lnTo>
                  <a:lnTo>
                    <a:pt x="768" y="18"/>
                  </a:lnTo>
                  <a:lnTo>
                    <a:pt x="768" y="1254"/>
                  </a:lnTo>
                  <a:lnTo>
                    <a:pt x="0" y="1260"/>
                  </a:lnTo>
                  <a:close/>
                </a:path>
              </a:pathLst>
            </a:custGeom>
            <a:gradFill rotWithShape="0">
              <a:gsLst>
                <a:gs pos="0">
                  <a:schemeClr val="folHlink"/>
                </a:gs>
                <a:gs pos="50000">
                  <a:schemeClr val="hlink"/>
                </a:gs>
                <a:gs pos="100000">
                  <a:schemeClr val="folHlink"/>
                </a:gs>
              </a:gsLst>
              <a:lin ang="0" scaled="1"/>
            </a:gradFill>
            <a:ln w="9525" cap="flat" cmpd="sng">
              <a:noFill/>
              <a:prstDash val="solid"/>
              <a:round/>
              <a:headEnd type="none" w="med" len="med"/>
              <a:tailEnd type="none" w="med" len="med"/>
            </a:ln>
            <a:effectLst/>
          </p:spPr>
          <p:txBody>
            <a:bodyPr wrap="none" anchor="ctr"/>
            <a:lstStyle/>
            <a:p>
              <a:pPr>
                <a:defRPr/>
              </a:pPr>
              <a:endParaRPr lang="en-US">
                <a:latin typeface="Tahoma" pitchFamily="22" charset="-52"/>
                <a:ea typeface="+mn-ea"/>
                <a:cs typeface="+mn-cs"/>
              </a:endParaRPr>
            </a:p>
          </p:txBody>
        </p:sp>
        <p:sp>
          <p:nvSpPr>
            <p:cNvPr id="148528" name="Freeform 1072"/>
            <p:cNvSpPr>
              <a:spLocks/>
            </p:cNvSpPr>
            <p:nvPr/>
          </p:nvSpPr>
          <p:spPr bwMode="auto">
            <a:xfrm>
              <a:off x="4994" y="1775"/>
              <a:ext cx="776" cy="2543"/>
            </a:xfrm>
            <a:custGeom>
              <a:avLst/>
              <a:gdLst/>
              <a:ahLst/>
              <a:cxnLst>
                <a:cxn ang="0">
                  <a:pos x="550" y="115"/>
                </a:cxn>
                <a:cxn ang="0">
                  <a:pos x="460" y="529"/>
                </a:cxn>
                <a:cxn ang="0">
                  <a:pos x="298" y="925"/>
                </a:cxn>
                <a:cxn ang="0">
                  <a:pos x="76" y="1267"/>
                </a:cxn>
                <a:cxn ang="0">
                  <a:pos x="4" y="1339"/>
                </a:cxn>
                <a:cxn ang="0">
                  <a:pos x="100" y="1351"/>
                </a:cxn>
                <a:cxn ang="0">
                  <a:pos x="286" y="1399"/>
                </a:cxn>
                <a:cxn ang="0">
                  <a:pos x="394" y="1525"/>
                </a:cxn>
                <a:cxn ang="0">
                  <a:pos x="478" y="1705"/>
                </a:cxn>
                <a:cxn ang="0">
                  <a:pos x="478" y="1969"/>
                </a:cxn>
                <a:cxn ang="0">
                  <a:pos x="370" y="2263"/>
                </a:cxn>
                <a:cxn ang="0">
                  <a:pos x="124" y="2479"/>
                </a:cxn>
                <a:cxn ang="0">
                  <a:pos x="22" y="2515"/>
                </a:cxn>
                <a:cxn ang="0">
                  <a:pos x="196" y="2533"/>
                </a:cxn>
                <a:cxn ang="0">
                  <a:pos x="388" y="2455"/>
                </a:cxn>
                <a:cxn ang="0">
                  <a:pos x="502" y="2299"/>
                </a:cxn>
                <a:cxn ang="0">
                  <a:pos x="598" y="2197"/>
                </a:cxn>
                <a:cxn ang="0">
                  <a:pos x="694" y="2197"/>
                </a:cxn>
                <a:cxn ang="0">
                  <a:pos x="742" y="2230"/>
                </a:cxn>
                <a:cxn ang="0">
                  <a:pos x="712" y="2137"/>
                </a:cxn>
                <a:cxn ang="0">
                  <a:pos x="664" y="1807"/>
                </a:cxn>
                <a:cxn ang="0">
                  <a:pos x="670" y="1561"/>
                </a:cxn>
                <a:cxn ang="0">
                  <a:pos x="718" y="1393"/>
                </a:cxn>
                <a:cxn ang="0">
                  <a:pos x="748" y="1219"/>
                </a:cxn>
                <a:cxn ang="0">
                  <a:pos x="550" y="115"/>
                </a:cxn>
              </a:cxnLst>
              <a:rect l="0" t="0" r="r" b="b"/>
              <a:pathLst>
                <a:path w="776" h="2543">
                  <a:moveTo>
                    <a:pt x="550" y="115"/>
                  </a:moveTo>
                  <a:cubicBezTo>
                    <a:pt x="502" y="0"/>
                    <a:pt x="502" y="394"/>
                    <a:pt x="460" y="529"/>
                  </a:cubicBezTo>
                  <a:cubicBezTo>
                    <a:pt x="418" y="664"/>
                    <a:pt x="362" y="802"/>
                    <a:pt x="298" y="925"/>
                  </a:cubicBezTo>
                  <a:cubicBezTo>
                    <a:pt x="234" y="1048"/>
                    <a:pt x="125" y="1198"/>
                    <a:pt x="76" y="1267"/>
                  </a:cubicBezTo>
                  <a:cubicBezTo>
                    <a:pt x="27" y="1336"/>
                    <a:pt x="0" y="1325"/>
                    <a:pt x="4" y="1339"/>
                  </a:cubicBezTo>
                  <a:cubicBezTo>
                    <a:pt x="8" y="1353"/>
                    <a:pt x="53" y="1341"/>
                    <a:pt x="100" y="1351"/>
                  </a:cubicBezTo>
                  <a:cubicBezTo>
                    <a:pt x="147" y="1361"/>
                    <a:pt x="237" y="1370"/>
                    <a:pt x="286" y="1399"/>
                  </a:cubicBezTo>
                  <a:cubicBezTo>
                    <a:pt x="335" y="1428"/>
                    <a:pt x="362" y="1474"/>
                    <a:pt x="394" y="1525"/>
                  </a:cubicBezTo>
                  <a:cubicBezTo>
                    <a:pt x="426" y="1576"/>
                    <a:pt x="464" y="1631"/>
                    <a:pt x="478" y="1705"/>
                  </a:cubicBezTo>
                  <a:cubicBezTo>
                    <a:pt x="492" y="1779"/>
                    <a:pt x="496" y="1876"/>
                    <a:pt x="478" y="1969"/>
                  </a:cubicBezTo>
                  <a:cubicBezTo>
                    <a:pt x="460" y="2062"/>
                    <a:pt x="429" y="2178"/>
                    <a:pt x="370" y="2263"/>
                  </a:cubicBezTo>
                  <a:cubicBezTo>
                    <a:pt x="311" y="2348"/>
                    <a:pt x="238" y="2428"/>
                    <a:pt x="124" y="2479"/>
                  </a:cubicBezTo>
                  <a:cubicBezTo>
                    <a:pt x="66" y="2521"/>
                    <a:pt x="10" y="2506"/>
                    <a:pt x="22" y="2515"/>
                  </a:cubicBezTo>
                  <a:cubicBezTo>
                    <a:pt x="34" y="2524"/>
                    <a:pt x="135" y="2543"/>
                    <a:pt x="196" y="2533"/>
                  </a:cubicBezTo>
                  <a:cubicBezTo>
                    <a:pt x="257" y="2523"/>
                    <a:pt x="337" y="2494"/>
                    <a:pt x="388" y="2455"/>
                  </a:cubicBezTo>
                  <a:cubicBezTo>
                    <a:pt x="439" y="2416"/>
                    <a:pt x="467" y="2342"/>
                    <a:pt x="502" y="2299"/>
                  </a:cubicBezTo>
                  <a:cubicBezTo>
                    <a:pt x="537" y="2256"/>
                    <a:pt x="566" y="2214"/>
                    <a:pt x="598" y="2197"/>
                  </a:cubicBezTo>
                  <a:cubicBezTo>
                    <a:pt x="630" y="2180"/>
                    <a:pt x="670" y="2191"/>
                    <a:pt x="694" y="2197"/>
                  </a:cubicBezTo>
                  <a:cubicBezTo>
                    <a:pt x="718" y="2203"/>
                    <a:pt x="739" y="2240"/>
                    <a:pt x="742" y="2230"/>
                  </a:cubicBezTo>
                  <a:cubicBezTo>
                    <a:pt x="745" y="2220"/>
                    <a:pt x="725" y="2207"/>
                    <a:pt x="712" y="2137"/>
                  </a:cubicBezTo>
                  <a:cubicBezTo>
                    <a:pt x="699" y="2067"/>
                    <a:pt x="671" y="1903"/>
                    <a:pt x="664" y="1807"/>
                  </a:cubicBezTo>
                  <a:cubicBezTo>
                    <a:pt x="657" y="1711"/>
                    <a:pt x="661" y="1630"/>
                    <a:pt x="670" y="1561"/>
                  </a:cubicBezTo>
                  <a:cubicBezTo>
                    <a:pt x="679" y="1492"/>
                    <a:pt x="705" y="1450"/>
                    <a:pt x="718" y="1393"/>
                  </a:cubicBezTo>
                  <a:cubicBezTo>
                    <a:pt x="731" y="1336"/>
                    <a:pt x="776" y="1427"/>
                    <a:pt x="748" y="1219"/>
                  </a:cubicBezTo>
                  <a:cubicBezTo>
                    <a:pt x="720" y="1011"/>
                    <a:pt x="598" y="230"/>
                    <a:pt x="550" y="115"/>
                  </a:cubicBezTo>
                  <a:close/>
                </a:path>
              </a:pathLst>
            </a:custGeom>
            <a:gradFill rotWithShape="0">
              <a:gsLst>
                <a:gs pos="0">
                  <a:schemeClr val="accent2">
                    <a:gamma/>
                    <a:shade val="46275"/>
                    <a:invGamma/>
                  </a:schemeClr>
                </a:gs>
                <a:gs pos="50000">
                  <a:schemeClr val="accent2"/>
                </a:gs>
                <a:gs pos="100000">
                  <a:schemeClr val="accent2">
                    <a:gamma/>
                    <a:shade val="46275"/>
                    <a:invGamma/>
                  </a:schemeClr>
                </a:gs>
              </a:gsLst>
              <a:lin ang="0" scaled="1"/>
            </a:gradFill>
            <a:ln w="9525">
              <a:noFill/>
              <a:round/>
              <a:headEnd/>
              <a:tailEnd/>
            </a:ln>
            <a:effectLst/>
          </p:spPr>
          <p:txBody>
            <a:bodyPr wrap="none" anchor="ctr"/>
            <a:lstStyle/>
            <a:p>
              <a:pPr>
                <a:defRPr/>
              </a:pPr>
              <a:endParaRPr lang="en-US">
                <a:latin typeface="Tahoma" pitchFamily="22" charset="-52"/>
                <a:ea typeface="+mn-ea"/>
                <a:cs typeface="+mn-cs"/>
              </a:endParaRPr>
            </a:p>
          </p:txBody>
        </p:sp>
        <p:sp>
          <p:nvSpPr>
            <p:cNvPr id="1039" name="Freeform 1073" descr="kimonopat1"/>
            <p:cNvSpPr>
              <a:spLocks/>
            </p:cNvSpPr>
            <p:nvPr/>
          </p:nvSpPr>
          <p:spPr bwMode="auto">
            <a:xfrm>
              <a:off x="5046" y="2229"/>
              <a:ext cx="617" cy="1376"/>
            </a:xfrm>
            <a:custGeom>
              <a:avLst/>
              <a:gdLst>
                <a:gd name="T0" fmla="*/ 486 w 617"/>
                <a:gd name="T1" fmla="*/ 3 h 1376"/>
                <a:gd name="T2" fmla="*/ 402 w 617"/>
                <a:gd name="T3" fmla="*/ 381 h 1376"/>
                <a:gd name="T4" fmla="*/ 216 w 617"/>
                <a:gd name="T5" fmla="*/ 777 h 1376"/>
                <a:gd name="T6" fmla="*/ 0 w 617"/>
                <a:gd name="T7" fmla="*/ 1119 h 1376"/>
                <a:gd name="T8" fmla="*/ 102 w 617"/>
                <a:gd name="T9" fmla="*/ 1101 h 1376"/>
                <a:gd name="T10" fmla="*/ 282 w 617"/>
                <a:gd name="T11" fmla="*/ 1119 h 1376"/>
                <a:gd name="T12" fmla="*/ 378 w 617"/>
                <a:gd name="T13" fmla="*/ 1185 h 1376"/>
                <a:gd name="T14" fmla="*/ 432 w 617"/>
                <a:gd name="T15" fmla="*/ 1269 h 1376"/>
                <a:gd name="T16" fmla="*/ 444 w 617"/>
                <a:gd name="T17" fmla="*/ 1365 h 1376"/>
                <a:gd name="T18" fmla="*/ 498 w 617"/>
                <a:gd name="T19" fmla="*/ 1203 h 1376"/>
                <a:gd name="T20" fmla="*/ 564 w 617"/>
                <a:gd name="T21" fmla="*/ 825 h 1376"/>
                <a:gd name="T22" fmla="*/ 606 w 617"/>
                <a:gd name="T23" fmla="*/ 363 h 1376"/>
                <a:gd name="T24" fmla="*/ 486 w 617"/>
                <a:gd name="T25" fmla="*/ 3 h 137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17" h="1376">
                  <a:moveTo>
                    <a:pt x="486" y="3"/>
                  </a:moveTo>
                  <a:cubicBezTo>
                    <a:pt x="452" y="6"/>
                    <a:pt x="447" y="252"/>
                    <a:pt x="402" y="381"/>
                  </a:cubicBezTo>
                  <a:cubicBezTo>
                    <a:pt x="357" y="510"/>
                    <a:pt x="283" y="654"/>
                    <a:pt x="216" y="777"/>
                  </a:cubicBezTo>
                  <a:cubicBezTo>
                    <a:pt x="149" y="900"/>
                    <a:pt x="19" y="1065"/>
                    <a:pt x="0" y="1119"/>
                  </a:cubicBezTo>
                  <a:cubicBezTo>
                    <a:pt x="48" y="1119"/>
                    <a:pt x="55" y="1101"/>
                    <a:pt x="102" y="1101"/>
                  </a:cubicBezTo>
                  <a:cubicBezTo>
                    <a:pt x="149" y="1101"/>
                    <a:pt x="236" y="1105"/>
                    <a:pt x="282" y="1119"/>
                  </a:cubicBezTo>
                  <a:cubicBezTo>
                    <a:pt x="328" y="1133"/>
                    <a:pt x="353" y="1160"/>
                    <a:pt x="378" y="1185"/>
                  </a:cubicBezTo>
                  <a:cubicBezTo>
                    <a:pt x="403" y="1210"/>
                    <a:pt x="421" y="1239"/>
                    <a:pt x="432" y="1269"/>
                  </a:cubicBezTo>
                  <a:cubicBezTo>
                    <a:pt x="443" y="1299"/>
                    <a:pt x="433" y="1376"/>
                    <a:pt x="444" y="1365"/>
                  </a:cubicBezTo>
                  <a:cubicBezTo>
                    <a:pt x="455" y="1354"/>
                    <a:pt x="478" y="1293"/>
                    <a:pt x="498" y="1203"/>
                  </a:cubicBezTo>
                  <a:cubicBezTo>
                    <a:pt x="518" y="1113"/>
                    <a:pt x="546" y="965"/>
                    <a:pt x="564" y="825"/>
                  </a:cubicBezTo>
                  <a:cubicBezTo>
                    <a:pt x="582" y="685"/>
                    <a:pt x="617" y="496"/>
                    <a:pt x="606" y="363"/>
                  </a:cubicBezTo>
                  <a:cubicBezTo>
                    <a:pt x="595" y="230"/>
                    <a:pt x="520" y="0"/>
                    <a:pt x="486" y="3"/>
                  </a:cubicBezTo>
                  <a:close/>
                </a:path>
              </a:pathLst>
            </a:custGeom>
            <a:blipFill dpi="0" rotWithShape="0">
              <a:blip r:embed="rId14"/>
              <a:srcRect/>
              <a:tile tx="0" ty="0" sx="100000" sy="100000" flip="none" algn="tl"/>
            </a:blipFill>
            <a:ln>
              <a:noFill/>
            </a:ln>
            <a:extLst>
              <a:ext uri="{91240B29-F687-4f45-9708-019B960494DF}">
                <a14:hiddenLine xmlns="" xmlns:a14="http://schemas.microsoft.com/office/drawing/2010/main" w="9525" cap="flat" cmpd="sng">
                  <a:solidFill>
                    <a:srgbClr val="000000"/>
                  </a:solidFill>
                  <a:prstDash val="solid"/>
                  <a:round/>
                  <a:headEnd/>
                  <a:tailEnd/>
                </a14:hiddenLine>
              </a:ext>
            </a:extLst>
          </p:spPr>
          <p:txBody>
            <a:bodyPr wrap="none" anchor="ctr"/>
            <a:lstStyle/>
            <a:p>
              <a:endParaRPr lang="en-US"/>
            </a:p>
          </p:txBody>
        </p:sp>
        <p:sp>
          <p:nvSpPr>
            <p:cNvPr id="1040" name="Freeform 1074" descr="kimonopat1"/>
            <p:cNvSpPr>
              <a:spLocks/>
            </p:cNvSpPr>
            <p:nvPr/>
          </p:nvSpPr>
          <p:spPr bwMode="auto">
            <a:xfrm>
              <a:off x="5193" y="269"/>
              <a:ext cx="576" cy="3180"/>
            </a:xfrm>
            <a:custGeom>
              <a:avLst/>
              <a:gdLst>
                <a:gd name="T0" fmla="*/ 42 w 576"/>
                <a:gd name="T1" fmla="*/ 61 h 3180"/>
                <a:gd name="T2" fmla="*/ 156 w 576"/>
                <a:gd name="T3" fmla="*/ 517 h 3180"/>
                <a:gd name="T4" fmla="*/ 288 w 576"/>
                <a:gd name="T5" fmla="*/ 991 h 3180"/>
                <a:gd name="T6" fmla="*/ 414 w 576"/>
                <a:gd name="T7" fmla="*/ 1435 h 3180"/>
                <a:gd name="T8" fmla="*/ 576 w 576"/>
                <a:gd name="T9" fmla="*/ 1807 h 3180"/>
                <a:gd name="T10" fmla="*/ 576 w 576"/>
                <a:gd name="T11" fmla="*/ 3055 h 3180"/>
                <a:gd name="T12" fmla="*/ 414 w 576"/>
                <a:gd name="T13" fmla="*/ 2557 h 3180"/>
                <a:gd name="T14" fmla="*/ 252 w 576"/>
                <a:gd name="T15" fmla="*/ 1765 h 3180"/>
                <a:gd name="T16" fmla="*/ 126 w 576"/>
                <a:gd name="T17" fmla="*/ 961 h 3180"/>
                <a:gd name="T18" fmla="*/ 12 w 576"/>
                <a:gd name="T19" fmla="*/ 151 h 3180"/>
                <a:gd name="T20" fmla="*/ 42 w 576"/>
                <a:gd name="T21" fmla="*/ 61 h 318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576" h="3180">
                  <a:moveTo>
                    <a:pt x="42" y="61"/>
                  </a:moveTo>
                  <a:cubicBezTo>
                    <a:pt x="66" y="122"/>
                    <a:pt x="115" y="362"/>
                    <a:pt x="156" y="517"/>
                  </a:cubicBezTo>
                  <a:cubicBezTo>
                    <a:pt x="197" y="672"/>
                    <a:pt x="245" y="838"/>
                    <a:pt x="288" y="991"/>
                  </a:cubicBezTo>
                  <a:cubicBezTo>
                    <a:pt x="331" y="1144"/>
                    <a:pt x="366" y="1299"/>
                    <a:pt x="414" y="1435"/>
                  </a:cubicBezTo>
                  <a:cubicBezTo>
                    <a:pt x="462" y="1571"/>
                    <a:pt x="549" y="1537"/>
                    <a:pt x="576" y="1807"/>
                  </a:cubicBezTo>
                  <a:lnTo>
                    <a:pt x="576" y="3055"/>
                  </a:lnTo>
                  <a:cubicBezTo>
                    <a:pt x="549" y="3180"/>
                    <a:pt x="468" y="2772"/>
                    <a:pt x="414" y="2557"/>
                  </a:cubicBezTo>
                  <a:cubicBezTo>
                    <a:pt x="360" y="2342"/>
                    <a:pt x="300" y="2031"/>
                    <a:pt x="252" y="1765"/>
                  </a:cubicBezTo>
                  <a:cubicBezTo>
                    <a:pt x="204" y="1499"/>
                    <a:pt x="166" y="1230"/>
                    <a:pt x="126" y="961"/>
                  </a:cubicBezTo>
                  <a:cubicBezTo>
                    <a:pt x="86" y="692"/>
                    <a:pt x="24" y="299"/>
                    <a:pt x="12" y="151"/>
                  </a:cubicBezTo>
                  <a:cubicBezTo>
                    <a:pt x="0" y="3"/>
                    <a:pt x="18" y="0"/>
                    <a:pt x="42" y="61"/>
                  </a:cubicBezTo>
                  <a:close/>
                </a:path>
              </a:pathLst>
            </a:custGeom>
            <a:blipFill dpi="0" rotWithShape="0">
              <a:blip r:embed="rId14"/>
              <a:srcRect/>
              <a:tile tx="0" ty="0" sx="100000" sy="100000" flip="none" algn="tl"/>
            </a:blipFill>
            <a:ln>
              <a:noFill/>
            </a:ln>
            <a:extLst>
              <a:ext uri="{91240B29-F687-4f45-9708-019B960494DF}">
                <a14:hiddenLine xmlns="" xmlns:a14="http://schemas.microsoft.com/office/drawing/2010/main" w="9525" cap="flat" cmpd="sng">
                  <a:solidFill>
                    <a:srgbClr val="000000"/>
                  </a:solidFill>
                  <a:prstDash val="solid"/>
                  <a:round/>
                  <a:headEnd/>
                  <a:tailEnd/>
                </a14:hiddenLine>
              </a:ext>
            </a:extLst>
          </p:spPr>
          <p:txBody>
            <a:bodyPr wrap="none" anchor="ctr"/>
            <a:lstStyle/>
            <a:p>
              <a:endParaRPr lang="en-US"/>
            </a:p>
          </p:txBody>
        </p:sp>
        <p:sp>
          <p:nvSpPr>
            <p:cNvPr id="1041" name="Freeform 1075"/>
            <p:cNvSpPr>
              <a:spLocks/>
            </p:cNvSpPr>
            <p:nvPr/>
          </p:nvSpPr>
          <p:spPr bwMode="auto">
            <a:xfrm>
              <a:off x="5197" y="165"/>
              <a:ext cx="573" cy="1935"/>
            </a:xfrm>
            <a:custGeom>
              <a:avLst/>
              <a:gdLst>
                <a:gd name="T0" fmla="*/ 69 w 573"/>
                <a:gd name="T1" fmla="*/ 63 h 1935"/>
                <a:gd name="T2" fmla="*/ 207 w 573"/>
                <a:gd name="T3" fmla="*/ 549 h 1935"/>
                <a:gd name="T4" fmla="*/ 381 w 573"/>
                <a:gd name="T5" fmla="*/ 1101 h 1935"/>
                <a:gd name="T6" fmla="*/ 573 w 573"/>
                <a:gd name="T7" fmla="*/ 1575 h 1935"/>
                <a:gd name="T8" fmla="*/ 573 w 573"/>
                <a:gd name="T9" fmla="*/ 1935 h 1935"/>
                <a:gd name="T10" fmla="*/ 321 w 573"/>
                <a:gd name="T11" fmla="*/ 1449 h 1935"/>
                <a:gd name="T12" fmla="*/ 147 w 573"/>
                <a:gd name="T13" fmla="*/ 699 h 1935"/>
                <a:gd name="T14" fmla="*/ 15 w 573"/>
                <a:gd name="T15" fmla="*/ 171 h 1935"/>
                <a:gd name="T16" fmla="*/ 69 w 573"/>
                <a:gd name="T17" fmla="*/ 63 h 193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73" h="1935">
                  <a:moveTo>
                    <a:pt x="69" y="63"/>
                  </a:moveTo>
                  <a:cubicBezTo>
                    <a:pt x="101" y="126"/>
                    <a:pt x="155" y="376"/>
                    <a:pt x="207" y="549"/>
                  </a:cubicBezTo>
                  <a:cubicBezTo>
                    <a:pt x="259" y="722"/>
                    <a:pt x="320" y="930"/>
                    <a:pt x="381" y="1101"/>
                  </a:cubicBezTo>
                  <a:cubicBezTo>
                    <a:pt x="442" y="1272"/>
                    <a:pt x="541" y="1436"/>
                    <a:pt x="573" y="1575"/>
                  </a:cubicBezTo>
                  <a:lnTo>
                    <a:pt x="573" y="1935"/>
                  </a:lnTo>
                  <a:cubicBezTo>
                    <a:pt x="531" y="1914"/>
                    <a:pt x="392" y="1655"/>
                    <a:pt x="321" y="1449"/>
                  </a:cubicBezTo>
                  <a:cubicBezTo>
                    <a:pt x="250" y="1243"/>
                    <a:pt x="198" y="912"/>
                    <a:pt x="147" y="699"/>
                  </a:cubicBezTo>
                  <a:cubicBezTo>
                    <a:pt x="96" y="486"/>
                    <a:pt x="30" y="274"/>
                    <a:pt x="15" y="171"/>
                  </a:cubicBezTo>
                  <a:cubicBezTo>
                    <a:pt x="0" y="68"/>
                    <a:pt x="37" y="0"/>
                    <a:pt x="69" y="63"/>
                  </a:cubicBezTo>
                  <a:close/>
                </a:path>
              </a:pathLst>
            </a:custGeom>
            <a:gradFill rotWithShape="0">
              <a:gsLst>
                <a:gs pos="0">
                  <a:schemeClr val="bg1"/>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1042" name="Freeform 1076"/>
            <p:cNvSpPr>
              <a:spLocks/>
            </p:cNvSpPr>
            <p:nvPr/>
          </p:nvSpPr>
          <p:spPr bwMode="auto">
            <a:xfrm>
              <a:off x="5004" y="0"/>
              <a:ext cx="363" cy="2112"/>
            </a:xfrm>
            <a:custGeom>
              <a:avLst/>
              <a:gdLst>
                <a:gd name="T0" fmla="*/ 0 w 363"/>
                <a:gd name="T1" fmla="*/ 2094 h 2112"/>
                <a:gd name="T2" fmla="*/ 66 w 363"/>
                <a:gd name="T3" fmla="*/ 1992 h 2112"/>
                <a:gd name="T4" fmla="*/ 150 w 363"/>
                <a:gd name="T5" fmla="*/ 1464 h 2112"/>
                <a:gd name="T6" fmla="*/ 234 w 363"/>
                <a:gd name="T7" fmla="*/ 678 h 2112"/>
                <a:gd name="T8" fmla="*/ 324 w 363"/>
                <a:gd name="T9" fmla="*/ 0 h 2112"/>
                <a:gd name="T10" fmla="*/ 0 w 363"/>
                <a:gd name="T11" fmla="*/ 0 h 2112"/>
                <a:gd name="T12" fmla="*/ 0 w 363"/>
                <a:gd name="T13" fmla="*/ 2094 h 211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63" h="2112">
                  <a:moveTo>
                    <a:pt x="0" y="2094"/>
                  </a:moveTo>
                  <a:cubicBezTo>
                    <a:pt x="54" y="2112"/>
                    <a:pt x="41" y="2097"/>
                    <a:pt x="66" y="1992"/>
                  </a:cubicBezTo>
                  <a:cubicBezTo>
                    <a:pt x="91" y="1887"/>
                    <a:pt x="122" y="1683"/>
                    <a:pt x="150" y="1464"/>
                  </a:cubicBezTo>
                  <a:cubicBezTo>
                    <a:pt x="178" y="1245"/>
                    <a:pt x="205" y="922"/>
                    <a:pt x="234" y="678"/>
                  </a:cubicBezTo>
                  <a:cubicBezTo>
                    <a:pt x="263" y="434"/>
                    <a:pt x="363" y="113"/>
                    <a:pt x="324" y="0"/>
                  </a:cubicBezTo>
                  <a:lnTo>
                    <a:pt x="0" y="0"/>
                  </a:lnTo>
                  <a:cubicBezTo>
                    <a:pt x="0" y="0"/>
                    <a:pt x="0" y="2094"/>
                    <a:pt x="0" y="2094"/>
                  </a:cubicBezTo>
                  <a:close/>
                </a:path>
              </a:pathLst>
            </a:custGeom>
            <a:gradFill rotWithShape="0">
              <a:gsLst>
                <a:gs pos="0">
                  <a:srgbClr val="FAE3B7"/>
                </a:gs>
                <a:gs pos="17999">
                  <a:srgbClr val="A28949"/>
                </a:gs>
                <a:gs pos="31000">
                  <a:srgbClr val="835E17"/>
                </a:gs>
                <a:gs pos="33000">
                  <a:srgbClr val="BD922A"/>
                </a:gs>
                <a:gs pos="37000">
                  <a:srgbClr val="FBE4AE"/>
                </a:gs>
                <a:gs pos="78999">
                  <a:srgbClr val="BD922A"/>
                </a:gs>
                <a:gs pos="87000">
                  <a:srgbClr val="BD922A"/>
                </a:gs>
                <a:gs pos="100000">
                  <a:srgbClr val="FBE4AE"/>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148533" name="Freeform 1077"/>
            <p:cNvSpPr>
              <a:spLocks/>
            </p:cNvSpPr>
            <p:nvPr/>
          </p:nvSpPr>
          <p:spPr bwMode="auto">
            <a:xfrm>
              <a:off x="5004" y="1"/>
              <a:ext cx="189" cy="2112"/>
            </a:xfrm>
            <a:custGeom>
              <a:avLst/>
              <a:gdLst/>
              <a:ahLst/>
              <a:cxnLst>
                <a:cxn ang="0">
                  <a:pos x="0" y="2094"/>
                </a:cxn>
                <a:cxn ang="0">
                  <a:pos x="66" y="1992"/>
                </a:cxn>
                <a:cxn ang="0">
                  <a:pos x="150" y="1464"/>
                </a:cxn>
                <a:cxn ang="0">
                  <a:pos x="234" y="678"/>
                </a:cxn>
                <a:cxn ang="0">
                  <a:pos x="324" y="0"/>
                </a:cxn>
                <a:cxn ang="0">
                  <a:pos x="0" y="0"/>
                </a:cxn>
                <a:cxn ang="0">
                  <a:pos x="0" y="2094"/>
                </a:cxn>
              </a:cxnLst>
              <a:rect l="0" t="0" r="r" b="b"/>
              <a:pathLst>
                <a:path w="363" h="2112">
                  <a:moveTo>
                    <a:pt x="0" y="2094"/>
                  </a:moveTo>
                  <a:cubicBezTo>
                    <a:pt x="54" y="2112"/>
                    <a:pt x="41" y="2097"/>
                    <a:pt x="66" y="1992"/>
                  </a:cubicBezTo>
                  <a:cubicBezTo>
                    <a:pt x="91" y="1887"/>
                    <a:pt x="122" y="1683"/>
                    <a:pt x="150" y="1464"/>
                  </a:cubicBezTo>
                  <a:cubicBezTo>
                    <a:pt x="178" y="1245"/>
                    <a:pt x="205" y="922"/>
                    <a:pt x="234" y="678"/>
                  </a:cubicBezTo>
                  <a:cubicBezTo>
                    <a:pt x="263" y="434"/>
                    <a:pt x="363" y="113"/>
                    <a:pt x="324" y="0"/>
                  </a:cubicBezTo>
                  <a:lnTo>
                    <a:pt x="0" y="0"/>
                  </a:lnTo>
                  <a:cubicBezTo>
                    <a:pt x="0" y="0"/>
                    <a:pt x="0" y="2094"/>
                    <a:pt x="0" y="2094"/>
                  </a:cubicBezTo>
                  <a:close/>
                </a:path>
              </a:pathLst>
            </a:custGeom>
            <a:gradFill rotWithShape="0">
              <a:gsLst>
                <a:gs pos="0">
                  <a:schemeClr val="folHlink"/>
                </a:gs>
                <a:gs pos="50000">
                  <a:schemeClr val="hlink"/>
                </a:gs>
                <a:gs pos="100000">
                  <a:schemeClr val="folHlink"/>
                </a:gs>
              </a:gsLst>
              <a:lin ang="0" scaled="1"/>
            </a:gradFill>
            <a:ln w="9525">
              <a:noFill/>
              <a:round/>
              <a:headEnd/>
              <a:tailEnd/>
            </a:ln>
            <a:effectLst/>
          </p:spPr>
          <p:txBody>
            <a:bodyPr wrap="none" anchor="ctr"/>
            <a:lstStyle/>
            <a:p>
              <a:pPr>
                <a:defRPr/>
              </a:pPr>
              <a:endParaRPr lang="en-US">
                <a:latin typeface="Tahoma" pitchFamily="22" charset="-52"/>
                <a:ea typeface="+mn-ea"/>
                <a:cs typeface="+mn-cs"/>
              </a:endParaRPr>
            </a:p>
          </p:txBody>
        </p:sp>
        <p:sp>
          <p:nvSpPr>
            <p:cNvPr id="1044" name="Rectangle 1078"/>
            <p:cNvSpPr>
              <a:spLocks noChangeArrowheads="1"/>
            </p:cNvSpPr>
            <p:nvPr/>
          </p:nvSpPr>
          <p:spPr bwMode="auto">
            <a:xfrm>
              <a:off x="4955" y="1"/>
              <a:ext cx="56" cy="4320"/>
            </a:xfrm>
            <a:prstGeom prst="rect">
              <a:avLst/>
            </a:prstGeom>
            <a:gradFill rotWithShape="0">
              <a:gsLst>
                <a:gs pos="0">
                  <a:srgbClr val="FAE3B7"/>
                </a:gs>
                <a:gs pos="17999">
                  <a:srgbClr val="A28949"/>
                </a:gs>
                <a:gs pos="31000">
                  <a:srgbClr val="835E17"/>
                </a:gs>
                <a:gs pos="33000">
                  <a:srgbClr val="BD922A"/>
                </a:gs>
                <a:gs pos="37000">
                  <a:srgbClr val="FBE4AE"/>
                </a:gs>
                <a:gs pos="78999">
                  <a:srgbClr val="BD922A"/>
                </a:gs>
                <a:gs pos="87000">
                  <a:srgbClr val="BD922A"/>
                </a:gs>
                <a:gs pos="100000">
                  <a:srgbClr val="FBE4AE"/>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kumimoji="1" lang="en-US">
                <a:latin typeface="Arial" charset="0"/>
              </a:endParaRPr>
            </a:p>
          </p:txBody>
        </p:sp>
        <p:sp>
          <p:nvSpPr>
            <p:cNvPr id="148535" name="Freeform 1079"/>
            <p:cNvSpPr>
              <a:spLocks/>
            </p:cNvSpPr>
            <p:nvPr/>
          </p:nvSpPr>
          <p:spPr bwMode="auto">
            <a:xfrm>
              <a:off x="5013" y="3924"/>
              <a:ext cx="734" cy="390"/>
            </a:xfrm>
            <a:custGeom>
              <a:avLst/>
              <a:gdLst/>
              <a:ahLst/>
              <a:cxnLst>
                <a:cxn ang="0">
                  <a:pos x="1" y="357"/>
                </a:cxn>
                <a:cxn ang="0">
                  <a:pos x="109" y="341"/>
                </a:cxn>
                <a:cxn ang="0">
                  <a:pos x="241" y="305"/>
                </a:cxn>
                <a:cxn ang="0">
                  <a:pos x="353" y="209"/>
                </a:cxn>
                <a:cxn ang="0">
                  <a:pos x="429" y="89"/>
                </a:cxn>
                <a:cxn ang="0">
                  <a:pos x="493" y="17"/>
                </a:cxn>
                <a:cxn ang="0">
                  <a:pos x="577" y="1"/>
                </a:cxn>
                <a:cxn ang="0">
                  <a:pos x="629" y="21"/>
                </a:cxn>
                <a:cxn ang="0">
                  <a:pos x="673" y="65"/>
                </a:cxn>
                <a:cxn ang="0">
                  <a:pos x="673" y="137"/>
                </a:cxn>
                <a:cxn ang="0">
                  <a:pos x="561" y="225"/>
                </a:cxn>
                <a:cxn ang="0">
                  <a:pos x="425" y="297"/>
                </a:cxn>
                <a:cxn ang="0">
                  <a:pos x="245" y="357"/>
                </a:cxn>
                <a:cxn ang="0">
                  <a:pos x="113" y="377"/>
                </a:cxn>
                <a:cxn ang="0">
                  <a:pos x="1" y="357"/>
                </a:cxn>
              </a:cxnLst>
              <a:rect l="0" t="0" r="r" b="b"/>
              <a:pathLst>
                <a:path w="692" h="378">
                  <a:moveTo>
                    <a:pt x="1" y="357"/>
                  </a:moveTo>
                  <a:cubicBezTo>
                    <a:pt x="0" y="351"/>
                    <a:pt x="69" y="350"/>
                    <a:pt x="109" y="341"/>
                  </a:cubicBezTo>
                  <a:cubicBezTo>
                    <a:pt x="149" y="332"/>
                    <a:pt x="200" y="327"/>
                    <a:pt x="241" y="305"/>
                  </a:cubicBezTo>
                  <a:cubicBezTo>
                    <a:pt x="282" y="283"/>
                    <a:pt x="322" y="245"/>
                    <a:pt x="353" y="209"/>
                  </a:cubicBezTo>
                  <a:cubicBezTo>
                    <a:pt x="384" y="173"/>
                    <a:pt x="406" y="121"/>
                    <a:pt x="429" y="89"/>
                  </a:cubicBezTo>
                  <a:cubicBezTo>
                    <a:pt x="452" y="57"/>
                    <a:pt x="468" y="32"/>
                    <a:pt x="493" y="17"/>
                  </a:cubicBezTo>
                  <a:cubicBezTo>
                    <a:pt x="518" y="2"/>
                    <a:pt x="554" y="0"/>
                    <a:pt x="577" y="1"/>
                  </a:cubicBezTo>
                  <a:cubicBezTo>
                    <a:pt x="600" y="2"/>
                    <a:pt x="613" y="10"/>
                    <a:pt x="629" y="21"/>
                  </a:cubicBezTo>
                  <a:cubicBezTo>
                    <a:pt x="645" y="32"/>
                    <a:pt x="666" y="46"/>
                    <a:pt x="673" y="65"/>
                  </a:cubicBezTo>
                  <a:cubicBezTo>
                    <a:pt x="680" y="84"/>
                    <a:pt x="692" y="110"/>
                    <a:pt x="673" y="137"/>
                  </a:cubicBezTo>
                  <a:cubicBezTo>
                    <a:pt x="654" y="164"/>
                    <a:pt x="602" y="198"/>
                    <a:pt x="561" y="225"/>
                  </a:cubicBezTo>
                  <a:cubicBezTo>
                    <a:pt x="520" y="252"/>
                    <a:pt x="478" y="275"/>
                    <a:pt x="425" y="297"/>
                  </a:cubicBezTo>
                  <a:cubicBezTo>
                    <a:pt x="372" y="319"/>
                    <a:pt x="297" y="344"/>
                    <a:pt x="245" y="357"/>
                  </a:cubicBezTo>
                  <a:cubicBezTo>
                    <a:pt x="193" y="370"/>
                    <a:pt x="156" y="376"/>
                    <a:pt x="113" y="377"/>
                  </a:cubicBezTo>
                  <a:cubicBezTo>
                    <a:pt x="70" y="378"/>
                    <a:pt x="2" y="363"/>
                    <a:pt x="1" y="357"/>
                  </a:cubicBezTo>
                  <a:close/>
                </a:path>
              </a:pathLst>
            </a:custGeom>
            <a:gradFill rotWithShape="0">
              <a:gsLst>
                <a:gs pos="0">
                  <a:schemeClr val="bg1"/>
                </a:gs>
                <a:gs pos="50000">
                  <a:schemeClr val="folHlink"/>
                </a:gs>
                <a:gs pos="100000">
                  <a:schemeClr val="bg1"/>
                </a:gs>
              </a:gsLst>
              <a:lin ang="0" scaled="1"/>
            </a:gradFill>
            <a:ln w="9525" cap="flat" cmpd="sng">
              <a:noFill/>
              <a:prstDash val="solid"/>
              <a:round/>
              <a:headEnd type="none" w="med" len="med"/>
              <a:tailEnd type="none" w="med" len="med"/>
            </a:ln>
            <a:effectLst/>
          </p:spPr>
          <p:txBody>
            <a:bodyPr wrap="none" anchor="ctr"/>
            <a:lstStyle/>
            <a:p>
              <a:pPr>
                <a:defRPr/>
              </a:pPr>
              <a:endParaRPr lang="en-US">
                <a:latin typeface="Tahoma" pitchFamily="22" charset="-52"/>
                <a:ea typeface="+mn-ea"/>
                <a:cs typeface="+mn-cs"/>
              </a:endParaRPr>
            </a:p>
          </p:txBody>
        </p:sp>
        <p:sp>
          <p:nvSpPr>
            <p:cNvPr id="1046" name="AutoShape 1080"/>
            <p:cNvSpPr>
              <a:spLocks noChangeArrowheads="1"/>
            </p:cNvSpPr>
            <p:nvPr/>
          </p:nvSpPr>
          <p:spPr bwMode="hidden">
            <a:xfrm rot="5400000">
              <a:off x="2724" y="2089"/>
              <a:ext cx="4320" cy="14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2105 w 21600"/>
                <a:gd name="T13" fmla="*/ 2130 h 21600"/>
                <a:gd name="T14" fmla="*/ 19495 w 21600"/>
                <a:gd name="T15" fmla="*/ 19470 h 21600"/>
              </a:gdLst>
              <a:ahLst/>
              <a:cxnLst>
                <a:cxn ang="T8">
                  <a:pos x="T0" y="T1"/>
                </a:cxn>
                <a:cxn ang="T9">
                  <a:pos x="T2" y="T3"/>
                </a:cxn>
                <a:cxn ang="T10">
                  <a:pos x="T4" y="T5"/>
                </a:cxn>
                <a:cxn ang="T11">
                  <a:pos x="T6" y="T7"/>
                </a:cxn>
              </a:cxnLst>
              <a:rect l="T12" t="T13" r="T14" b="T15"/>
              <a:pathLst>
                <a:path w="21600" h="21600">
                  <a:moveTo>
                    <a:pt x="0" y="0"/>
                  </a:moveTo>
                  <a:lnTo>
                    <a:pt x="607" y="21600"/>
                  </a:lnTo>
                  <a:lnTo>
                    <a:pt x="20993" y="21600"/>
                  </a:lnTo>
                  <a:lnTo>
                    <a:pt x="21600" y="0"/>
                  </a:lnTo>
                  <a:lnTo>
                    <a:pt x="0" y="0"/>
                  </a:lnTo>
                  <a:close/>
                </a:path>
              </a:pathLst>
            </a:custGeom>
            <a:gradFill rotWithShape="0">
              <a:gsLst>
                <a:gs pos="0">
                  <a:schemeClr val="bg1"/>
                </a:gs>
                <a:gs pos="100000">
                  <a:schemeClr val="bg2"/>
                </a:gs>
              </a:gsLst>
              <a:lin ang="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rot="10800000" vert="eaVert" wrap="none" anchor="ctr"/>
            <a:lstStyle/>
            <a:p>
              <a:endParaRPr lang="en-US"/>
            </a:p>
          </p:txBody>
        </p:sp>
      </p:grpSp>
      <p:sp>
        <p:nvSpPr>
          <p:cNvPr id="1027" name="Rectangle 1081"/>
          <p:cNvSpPr>
            <a:spLocks noGrp="1" noChangeArrowheads="1"/>
          </p:cNvSpPr>
          <p:nvPr>
            <p:ph type="title"/>
          </p:nvPr>
        </p:nvSpPr>
        <p:spPr bwMode="auto">
          <a:xfrm>
            <a:off x="219075" y="227013"/>
            <a:ext cx="7477125"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8" name="Rectangle 1082"/>
          <p:cNvSpPr>
            <a:spLocks noGrp="1" noChangeArrowheads="1"/>
          </p:cNvSpPr>
          <p:nvPr>
            <p:ph type="body" idx="1"/>
          </p:nvPr>
        </p:nvSpPr>
        <p:spPr bwMode="auto">
          <a:xfrm>
            <a:off x="263525" y="1598613"/>
            <a:ext cx="7386638" cy="44973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48539" name="Rectangle 1083"/>
          <p:cNvSpPr>
            <a:spLocks noGrp="1" noChangeArrowheads="1"/>
          </p:cNvSpPr>
          <p:nvPr>
            <p:ph type="dt" sz="half" idx="2"/>
          </p:nvPr>
        </p:nvSpPr>
        <p:spPr bwMode="auto">
          <a:xfrm>
            <a:off x="301625" y="6242050"/>
            <a:ext cx="1782763" cy="47466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000">
                <a:latin typeface="+mn-lt"/>
                <a:ea typeface="+mn-ea"/>
                <a:cs typeface="+mn-cs"/>
              </a:defRPr>
            </a:lvl1pPr>
          </a:lstStyle>
          <a:p>
            <a:pPr>
              <a:defRPr/>
            </a:pPr>
            <a:endParaRPr lang="en-US"/>
          </a:p>
        </p:txBody>
      </p:sp>
      <p:sp>
        <p:nvSpPr>
          <p:cNvPr id="148540" name="Rectangle 1084"/>
          <p:cNvSpPr>
            <a:spLocks noGrp="1" noChangeArrowheads="1"/>
          </p:cNvSpPr>
          <p:nvPr>
            <p:ph type="ftr" sz="quarter" idx="3"/>
          </p:nvPr>
        </p:nvSpPr>
        <p:spPr bwMode="auto">
          <a:xfrm>
            <a:off x="2257425" y="6248400"/>
            <a:ext cx="3455988" cy="47466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000">
                <a:latin typeface="+mn-lt"/>
                <a:ea typeface="+mn-ea"/>
                <a:cs typeface="+mn-cs"/>
              </a:defRPr>
            </a:lvl1pPr>
          </a:lstStyle>
          <a:p>
            <a:pPr>
              <a:defRPr/>
            </a:pPr>
            <a:endParaRPr lang="en-US"/>
          </a:p>
        </p:txBody>
      </p:sp>
      <p:sp>
        <p:nvSpPr>
          <p:cNvPr id="148541" name="Rectangle 1085"/>
          <p:cNvSpPr>
            <a:spLocks noGrp="1" noChangeArrowheads="1"/>
          </p:cNvSpPr>
          <p:nvPr>
            <p:ph type="sldNum" sz="quarter" idx="4"/>
          </p:nvPr>
        </p:nvSpPr>
        <p:spPr bwMode="auto">
          <a:xfrm>
            <a:off x="5867400" y="6248400"/>
            <a:ext cx="1755775" cy="47466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000">
                <a:latin typeface="Arial" charset="0"/>
              </a:defRPr>
            </a:lvl1pPr>
          </a:lstStyle>
          <a:p>
            <a:pPr>
              <a:defRPr/>
            </a:pPr>
            <a:fld id="{15ABFF16-757E-8D47-845A-D90681BE1E71}" type="slidenum">
              <a:rPr lang="en-US"/>
              <a:pPr>
                <a:defRPr/>
              </a:pPr>
              <a:t>‹#›</a:t>
            </a:fld>
            <a:endParaRPr lang="en-US"/>
          </a:p>
        </p:txBody>
      </p:sp>
    </p:spTree>
    <p:extLst>
      <p:ext uri="{BB962C8B-B14F-4D97-AF65-F5344CB8AC3E}">
        <p14:creationId xmlns:p14="http://schemas.microsoft.com/office/powerpoint/2010/main" val="2379093430"/>
      </p:ext>
    </p:extLst>
  </p:cSld>
  <p:clrMap bg1="lt1" tx1="dk1" bg2="lt2" tx2="dk2" accent1="accent1" accent2="accent2" accent3="accent3" accent4="accent4" accent5="accent5" accent6="accent6" hlink="hlink" folHlink="folHlink"/>
  <p:sldLayoutIdLst>
    <p:sldLayoutId id="2147484259" r:id="rId1"/>
    <p:sldLayoutId id="2147484260" r:id="rId2"/>
    <p:sldLayoutId id="2147484261" r:id="rId3"/>
    <p:sldLayoutId id="2147484262" r:id="rId4"/>
    <p:sldLayoutId id="2147484263" r:id="rId5"/>
    <p:sldLayoutId id="2147484264" r:id="rId6"/>
    <p:sldLayoutId id="2147484265" r:id="rId7"/>
    <p:sldLayoutId id="2147484266" r:id="rId8"/>
    <p:sldLayoutId id="2147484267" r:id="rId9"/>
    <p:sldLayoutId id="2147484268" r:id="rId10"/>
    <p:sldLayoutId id="2147484269" r:id="rId11"/>
  </p:sldLayoutIdLst>
  <p:txStyles>
    <p:titleStyle>
      <a:lvl1pPr algn="l" rtl="0" eaLnBrk="0" fontAlgn="base" hangingPunct="0">
        <a:spcBef>
          <a:spcPct val="0"/>
        </a:spcBef>
        <a:spcAft>
          <a:spcPct val="0"/>
        </a:spcAft>
        <a:defRPr sz="4000">
          <a:solidFill>
            <a:schemeClr val="tx2"/>
          </a:solidFill>
          <a:latin typeface="+mj-lt"/>
          <a:ea typeface="ＭＳ Ｐゴシック" pitchFamily="-105" charset="-128"/>
          <a:cs typeface="ＭＳ Ｐゴシック" pitchFamily="-105" charset="-128"/>
        </a:defRPr>
      </a:lvl1pPr>
      <a:lvl2pPr algn="l" rtl="0" eaLnBrk="0" fontAlgn="base" hangingPunct="0">
        <a:spcBef>
          <a:spcPct val="0"/>
        </a:spcBef>
        <a:spcAft>
          <a:spcPct val="0"/>
        </a:spcAft>
        <a:defRPr sz="4000">
          <a:solidFill>
            <a:schemeClr val="tx2"/>
          </a:solidFill>
          <a:latin typeface="Arial" pitchFamily="22" charset="0"/>
          <a:ea typeface="ＭＳ Ｐゴシック" pitchFamily="-105" charset="-128"/>
          <a:cs typeface="ＭＳ Ｐゴシック" pitchFamily="-105" charset="-128"/>
        </a:defRPr>
      </a:lvl2pPr>
      <a:lvl3pPr algn="l" rtl="0" eaLnBrk="0" fontAlgn="base" hangingPunct="0">
        <a:spcBef>
          <a:spcPct val="0"/>
        </a:spcBef>
        <a:spcAft>
          <a:spcPct val="0"/>
        </a:spcAft>
        <a:defRPr sz="4000">
          <a:solidFill>
            <a:schemeClr val="tx2"/>
          </a:solidFill>
          <a:latin typeface="Arial" pitchFamily="22" charset="0"/>
          <a:ea typeface="ＭＳ Ｐゴシック" pitchFamily="-105" charset="-128"/>
          <a:cs typeface="ＭＳ Ｐゴシック" pitchFamily="-105" charset="-128"/>
        </a:defRPr>
      </a:lvl3pPr>
      <a:lvl4pPr algn="l" rtl="0" eaLnBrk="0" fontAlgn="base" hangingPunct="0">
        <a:spcBef>
          <a:spcPct val="0"/>
        </a:spcBef>
        <a:spcAft>
          <a:spcPct val="0"/>
        </a:spcAft>
        <a:defRPr sz="4000">
          <a:solidFill>
            <a:schemeClr val="tx2"/>
          </a:solidFill>
          <a:latin typeface="Arial" pitchFamily="22" charset="0"/>
          <a:ea typeface="ＭＳ Ｐゴシック" pitchFamily="-105" charset="-128"/>
          <a:cs typeface="ＭＳ Ｐゴシック" pitchFamily="-105" charset="-128"/>
        </a:defRPr>
      </a:lvl4pPr>
      <a:lvl5pPr algn="l" rtl="0" eaLnBrk="0" fontAlgn="base" hangingPunct="0">
        <a:spcBef>
          <a:spcPct val="0"/>
        </a:spcBef>
        <a:spcAft>
          <a:spcPct val="0"/>
        </a:spcAft>
        <a:defRPr sz="4000">
          <a:solidFill>
            <a:schemeClr val="tx2"/>
          </a:solidFill>
          <a:latin typeface="Arial" pitchFamily="22" charset="0"/>
          <a:ea typeface="ＭＳ Ｐゴシック" pitchFamily="-105" charset="-128"/>
          <a:cs typeface="ＭＳ Ｐゴシック" pitchFamily="-105" charset="-128"/>
        </a:defRPr>
      </a:lvl5pPr>
      <a:lvl6pPr marL="457200" algn="l" rtl="0" fontAlgn="base">
        <a:spcBef>
          <a:spcPct val="0"/>
        </a:spcBef>
        <a:spcAft>
          <a:spcPct val="0"/>
        </a:spcAft>
        <a:defRPr sz="4000">
          <a:solidFill>
            <a:schemeClr val="tx2"/>
          </a:solidFill>
          <a:latin typeface="Arial" pitchFamily="22" charset="0"/>
        </a:defRPr>
      </a:lvl6pPr>
      <a:lvl7pPr marL="914400" algn="l" rtl="0" fontAlgn="base">
        <a:spcBef>
          <a:spcPct val="0"/>
        </a:spcBef>
        <a:spcAft>
          <a:spcPct val="0"/>
        </a:spcAft>
        <a:defRPr sz="4000">
          <a:solidFill>
            <a:schemeClr val="tx2"/>
          </a:solidFill>
          <a:latin typeface="Arial" pitchFamily="22" charset="0"/>
        </a:defRPr>
      </a:lvl7pPr>
      <a:lvl8pPr marL="1371600" algn="l" rtl="0" fontAlgn="base">
        <a:spcBef>
          <a:spcPct val="0"/>
        </a:spcBef>
        <a:spcAft>
          <a:spcPct val="0"/>
        </a:spcAft>
        <a:defRPr sz="4000">
          <a:solidFill>
            <a:schemeClr val="tx2"/>
          </a:solidFill>
          <a:latin typeface="Arial" pitchFamily="22" charset="0"/>
        </a:defRPr>
      </a:lvl8pPr>
      <a:lvl9pPr marL="1828800" algn="l" rtl="0" fontAlgn="base">
        <a:spcBef>
          <a:spcPct val="0"/>
        </a:spcBef>
        <a:spcAft>
          <a:spcPct val="0"/>
        </a:spcAft>
        <a:defRPr sz="4000">
          <a:solidFill>
            <a:schemeClr val="tx2"/>
          </a:solidFill>
          <a:latin typeface="Arial" pitchFamily="22" charset="0"/>
        </a:defRPr>
      </a:lvl9pPr>
    </p:titleStyle>
    <p:bodyStyle>
      <a:lvl1pPr marL="342900" indent="-342900" algn="l" rtl="0" eaLnBrk="0" fontAlgn="base" hangingPunct="0">
        <a:spcBef>
          <a:spcPct val="20000"/>
        </a:spcBef>
        <a:spcAft>
          <a:spcPct val="0"/>
        </a:spcAft>
        <a:buBlip>
          <a:blip r:embed="rId15"/>
        </a:buBlip>
        <a:defRPr sz="3200">
          <a:solidFill>
            <a:schemeClr val="tx1"/>
          </a:solidFill>
          <a:latin typeface="+mn-lt"/>
          <a:ea typeface="ＭＳ Ｐゴシック" pitchFamily="-105" charset="-128"/>
          <a:cs typeface="ＭＳ Ｐゴシック" pitchFamily="-105" charset="-128"/>
        </a:defRPr>
      </a:lvl1pPr>
      <a:lvl2pPr marL="742950" indent="-285750" algn="l" rtl="0" eaLnBrk="0" fontAlgn="base" hangingPunct="0">
        <a:spcBef>
          <a:spcPct val="20000"/>
        </a:spcBef>
        <a:spcAft>
          <a:spcPct val="0"/>
        </a:spcAft>
        <a:buSzPct val="80000"/>
        <a:buBlip>
          <a:blip r:embed="rId16"/>
        </a:buBlip>
        <a:defRPr sz="2800">
          <a:solidFill>
            <a:schemeClr val="tx1"/>
          </a:solidFill>
          <a:latin typeface="+mn-lt"/>
          <a:ea typeface="ＭＳ Ｐゴシック" pitchFamily="22" charset="-128"/>
        </a:defRPr>
      </a:lvl2pPr>
      <a:lvl3pPr marL="1143000" indent="-228600" algn="l" rtl="0" eaLnBrk="0" fontAlgn="base" hangingPunct="0">
        <a:spcBef>
          <a:spcPct val="20000"/>
        </a:spcBef>
        <a:spcAft>
          <a:spcPct val="0"/>
        </a:spcAft>
        <a:buSzPct val="70000"/>
        <a:buBlip>
          <a:blip r:embed="rId17"/>
        </a:buBlip>
        <a:defRPr sz="2400">
          <a:solidFill>
            <a:schemeClr val="tx1"/>
          </a:solidFill>
          <a:latin typeface="+mn-lt"/>
          <a:ea typeface="ＭＳ Ｐゴシック" charset="0"/>
          <a:cs typeface="Geneva" charset="-128"/>
        </a:defRPr>
      </a:lvl3pPr>
      <a:lvl4pPr marL="1600200" indent="-228600" algn="l" rtl="0" eaLnBrk="0" fontAlgn="base" hangingPunct="0">
        <a:spcBef>
          <a:spcPct val="20000"/>
        </a:spcBef>
        <a:spcAft>
          <a:spcPct val="0"/>
        </a:spcAft>
        <a:buChar char="–"/>
        <a:defRPr sz="2000">
          <a:solidFill>
            <a:schemeClr val="tx1"/>
          </a:solidFill>
          <a:latin typeface="+mn-lt"/>
          <a:ea typeface="Geneva" charset="-128"/>
          <a:cs typeface="Geneva" charset="0"/>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charset="-128"/>
          <a:cs typeface="ＭＳ Ｐゴシック"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2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2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2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2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3314"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3315"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defRPr sz="1400">
                <a:solidFill>
                  <a:srgbClr val="000000"/>
                </a:solidFill>
                <a:latin typeface="Arial" charset="0"/>
                <a:ea typeface="ヒラギノ角ゴ Pro W3" pitchFamily="80" charset="-128"/>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defRPr sz="1400">
                <a:solidFill>
                  <a:srgbClr val="000000"/>
                </a:solidFill>
                <a:latin typeface="Arial" charset="0"/>
                <a:ea typeface="ヒラギノ角ゴ Pro W3" pitchFamily="80" charset="-128"/>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defRPr sz="1400">
                <a:solidFill>
                  <a:srgbClr val="000000"/>
                </a:solidFill>
                <a:latin typeface="Arial" charset="0"/>
                <a:ea typeface="ヒラギノ角ゴ Pro W3" charset="0"/>
                <a:cs typeface="ヒラギノ角ゴ Pro W3" charset="0"/>
              </a:defRPr>
            </a:lvl1pPr>
          </a:lstStyle>
          <a:p>
            <a:pPr>
              <a:defRPr/>
            </a:pPr>
            <a:fld id="{091E0C72-36E8-1F42-A342-3B27655893AD}" type="slidenum">
              <a:rPr lang="en-US"/>
              <a:pPr>
                <a:defRPr/>
              </a:pPr>
              <a:t>‹#›</a:t>
            </a:fld>
            <a:endParaRPr lang="en-US"/>
          </a:p>
        </p:txBody>
      </p:sp>
    </p:spTree>
    <p:extLst>
      <p:ext uri="{BB962C8B-B14F-4D97-AF65-F5344CB8AC3E}">
        <p14:creationId xmlns:p14="http://schemas.microsoft.com/office/powerpoint/2010/main" val="3218046030"/>
      </p:ext>
    </p:extLst>
  </p:cSld>
  <p:clrMap bg1="lt1" tx1="dk1" bg2="lt2" tx2="dk2" accent1="accent1" accent2="accent2" accent3="accent3" accent4="accent4" accent5="accent5" accent6="accent6" hlink="hlink" folHlink="folHlink"/>
  <p:sldLayoutIdLst>
    <p:sldLayoutId id="2147484271" r:id="rId1"/>
  </p:sldLayoutIdLst>
  <p:txStyles>
    <p:titleStyle>
      <a:lvl1pPr algn="ctr" rtl="0" eaLnBrk="0" fontAlgn="base" hangingPunct="0">
        <a:spcBef>
          <a:spcPct val="0"/>
        </a:spcBef>
        <a:spcAft>
          <a:spcPct val="0"/>
        </a:spcAft>
        <a:defRPr sz="4400">
          <a:solidFill>
            <a:schemeClr val="tx2"/>
          </a:solidFill>
          <a:latin typeface="+mj-lt"/>
          <a:ea typeface="+mj-ea"/>
          <a:cs typeface="ヒラギノ角ゴ Pro W3" charset="-128"/>
        </a:defRPr>
      </a:lvl1pPr>
      <a:lvl2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charset="-128"/>
        </a:defRPr>
      </a:lvl2pPr>
      <a:lvl3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charset="-128"/>
        </a:defRPr>
      </a:lvl3pPr>
      <a:lvl4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charset="-128"/>
        </a:defRPr>
      </a:lvl4pPr>
      <a:lvl5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charset="-128"/>
        </a:defRPr>
      </a:lvl5pPr>
      <a:lvl6pPr marL="457200" algn="ctr" rtl="0" fontAlgn="base">
        <a:spcBef>
          <a:spcPct val="0"/>
        </a:spcBef>
        <a:spcAft>
          <a:spcPct val="0"/>
        </a:spcAft>
        <a:defRPr sz="4400">
          <a:solidFill>
            <a:schemeClr val="tx2"/>
          </a:solidFill>
          <a:latin typeface="Arial" charset="0"/>
          <a:ea typeface="ヒラギノ角ゴ Pro W3" pitchFamily="80" charset="-128"/>
        </a:defRPr>
      </a:lvl6pPr>
      <a:lvl7pPr marL="914400" algn="ctr" rtl="0" fontAlgn="base">
        <a:spcBef>
          <a:spcPct val="0"/>
        </a:spcBef>
        <a:spcAft>
          <a:spcPct val="0"/>
        </a:spcAft>
        <a:defRPr sz="4400">
          <a:solidFill>
            <a:schemeClr val="tx2"/>
          </a:solidFill>
          <a:latin typeface="Arial" charset="0"/>
          <a:ea typeface="ヒラギノ角ゴ Pro W3" pitchFamily="80" charset="-128"/>
        </a:defRPr>
      </a:lvl7pPr>
      <a:lvl8pPr marL="1371600" algn="ctr" rtl="0" fontAlgn="base">
        <a:spcBef>
          <a:spcPct val="0"/>
        </a:spcBef>
        <a:spcAft>
          <a:spcPct val="0"/>
        </a:spcAft>
        <a:defRPr sz="4400">
          <a:solidFill>
            <a:schemeClr val="tx2"/>
          </a:solidFill>
          <a:latin typeface="Arial" charset="0"/>
          <a:ea typeface="ヒラギノ角ゴ Pro W3" pitchFamily="80" charset="-128"/>
        </a:defRPr>
      </a:lvl8pPr>
      <a:lvl9pPr marL="1828800" algn="ctr" rtl="0" fontAlgn="base">
        <a:spcBef>
          <a:spcPct val="0"/>
        </a:spcBef>
        <a:spcAft>
          <a:spcPct val="0"/>
        </a:spcAft>
        <a:defRPr sz="4400">
          <a:solidFill>
            <a:schemeClr val="tx2"/>
          </a:solidFill>
          <a:latin typeface="Arial" charset="0"/>
          <a:ea typeface="ヒラギノ角ゴ Pro W3" pitchFamily="80"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ヒラギノ角ゴ Pro W3" charset="-128"/>
        </a:defRPr>
      </a:lvl1pPr>
      <a:lvl2pPr marL="742950" indent="-285750" algn="l" rtl="0" eaLnBrk="0" fontAlgn="base" hangingPunct="0">
        <a:spcBef>
          <a:spcPct val="20000"/>
        </a:spcBef>
        <a:spcAft>
          <a:spcPct val="0"/>
        </a:spcAft>
        <a:buChar char="–"/>
        <a:defRPr sz="2800">
          <a:solidFill>
            <a:schemeClr val="tx1"/>
          </a:solidFill>
          <a:latin typeface="+mn-lt"/>
          <a:ea typeface="+mn-ea"/>
          <a:cs typeface="ヒラギノ角ゴ Pro W3" charset="-128"/>
        </a:defRPr>
      </a:lvl2pPr>
      <a:lvl3pPr marL="1143000" indent="-228600" algn="l" rtl="0" eaLnBrk="0" fontAlgn="base" hangingPunct="0">
        <a:spcBef>
          <a:spcPct val="20000"/>
        </a:spcBef>
        <a:spcAft>
          <a:spcPct val="0"/>
        </a:spcAft>
        <a:buChar char="•"/>
        <a:defRPr sz="2400">
          <a:solidFill>
            <a:schemeClr val="tx1"/>
          </a:solidFill>
          <a:latin typeface="+mn-lt"/>
          <a:ea typeface="+mn-ea"/>
          <a:cs typeface="ヒラギノ角ゴ Pro W3" charset="-128"/>
        </a:defRPr>
      </a:lvl3pPr>
      <a:lvl4pPr marL="1600200" indent="-228600" algn="l" rtl="0" eaLnBrk="0" fontAlgn="base" hangingPunct="0">
        <a:spcBef>
          <a:spcPct val="20000"/>
        </a:spcBef>
        <a:spcAft>
          <a:spcPct val="0"/>
        </a:spcAft>
        <a:buChar char="–"/>
        <a:defRPr sz="2000">
          <a:solidFill>
            <a:schemeClr val="tx1"/>
          </a:solidFill>
          <a:latin typeface="+mn-lt"/>
          <a:ea typeface="+mn-ea"/>
          <a:cs typeface="ヒラギノ角ゴ Pro W3" charset="-128"/>
        </a:defRPr>
      </a:lvl4pPr>
      <a:lvl5pPr marL="2057400" indent="-228600" algn="l" rtl="0" eaLnBrk="0" fontAlgn="base" hangingPunct="0">
        <a:spcBef>
          <a:spcPct val="20000"/>
        </a:spcBef>
        <a:spcAft>
          <a:spcPct val="0"/>
        </a:spcAft>
        <a:buChar char="»"/>
        <a:defRPr sz="2000">
          <a:solidFill>
            <a:schemeClr val="tx1"/>
          </a:solidFill>
          <a:latin typeface="+mn-lt"/>
          <a:ea typeface="+mn-ea"/>
          <a:cs typeface="ヒラギノ角ゴ Pro W3" charset="-128"/>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5362" name="Group 1026"/>
          <p:cNvGrpSpPr>
            <a:grpSpLocks/>
          </p:cNvGrpSpPr>
          <p:nvPr/>
        </p:nvGrpSpPr>
        <p:grpSpPr bwMode="auto">
          <a:xfrm>
            <a:off x="0" y="0"/>
            <a:ext cx="9159875" cy="6870700"/>
            <a:chOff x="0" y="0"/>
            <a:chExt cx="5770" cy="4328"/>
          </a:xfrm>
        </p:grpSpPr>
        <p:sp>
          <p:nvSpPr>
            <p:cNvPr id="15368" name="Rectangle 1027"/>
            <p:cNvSpPr>
              <a:spLocks noChangeArrowheads="1"/>
            </p:cNvSpPr>
            <p:nvPr/>
          </p:nvSpPr>
          <p:spPr bwMode="hidden">
            <a:xfrm>
              <a:off x="0" y="4186"/>
              <a:ext cx="5089" cy="142"/>
            </a:xfrm>
            <a:prstGeom prst="rect">
              <a:avLst/>
            </a:prstGeom>
            <a:gradFill rotWithShape="0">
              <a:gsLst>
                <a:gs pos="0">
                  <a:schemeClr val="bg1"/>
                </a:gs>
                <a:gs pos="100000">
                  <a:schemeClr val="bg2"/>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kumimoji="1" lang="en-US">
                <a:solidFill>
                  <a:srgbClr val="2F1311"/>
                </a:solidFill>
                <a:latin typeface="Arial" charset="0"/>
              </a:endParaRPr>
            </a:p>
          </p:txBody>
        </p:sp>
        <p:sp>
          <p:nvSpPr>
            <p:cNvPr id="15369" name="Rectangle 1028"/>
            <p:cNvSpPr>
              <a:spLocks noChangeArrowheads="1"/>
            </p:cNvSpPr>
            <p:nvPr/>
          </p:nvSpPr>
          <p:spPr bwMode="hidden">
            <a:xfrm>
              <a:off x="0" y="0"/>
              <a:ext cx="5089" cy="126"/>
            </a:xfrm>
            <a:prstGeom prst="rect">
              <a:avLst/>
            </a:prstGeom>
            <a:gradFill rotWithShape="0">
              <a:gsLst>
                <a:gs pos="0">
                  <a:schemeClr val="bg2"/>
                </a:gs>
                <a:gs pos="100000">
                  <a:schemeClr val="bg1"/>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kumimoji="1" lang="en-US">
                <a:solidFill>
                  <a:srgbClr val="2F1311"/>
                </a:solidFill>
                <a:latin typeface="Arial" charset="0"/>
              </a:endParaRPr>
            </a:p>
          </p:txBody>
        </p:sp>
        <p:sp>
          <p:nvSpPr>
            <p:cNvPr id="148485" name="Rectangle 1029"/>
            <p:cNvSpPr>
              <a:spLocks noChangeArrowheads="1"/>
            </p:cNvSpPr>
            <p:nvPr/>
          </p:nvSpPr>
          <p:spPr bwMode="auto">
            <a:xfrm>
              <a:off x="5010" y="0"/>
              <a:ext cx="758" cy="4320"/>
            </a:xfrm>
            <a:prstGeom prst="rect">
              <a:avLst/>
            </a:prstGeom>
            <a:gradFill rotWithShape="0">
              <a:gsLst>
                <a:gs pos="0">
                  <a:schemeClr val="accent1">
                    <a:gamma/>
                    <a:shade val="84706"/>
                    <a:invGamma/>
                  </a:schemeClr>
                </a:gs>
                <a:gs pos="50000">
                  <a:schemeClr val="accent1"/>
                </a:gs>
                <a:gs pos="100000">
                  <a:schemeClr val="accent1">
                    <a:gamma/>
                    <a:shade val="84706"/>
                    <a:invGamma/>
                  </a:schemeClr>
                </a:gs>
              </a:gsLst>
              <a:lin ang="5400000" scaled="1"/>
            </a:gradFill>
            <a:ln w="9525">
              <a:noFill/>
              <a:miter lim="800000"/>
              <a:headEnd/>
              <a:tailEnd/>
            </a:ln>
            <a:effectLst/>
          </p:spPr>
          <p:txBody>
            <a:bodyPr wrap="none" anchor="ctr"/>
            <a:lstStyle/>
            <a:p>
              <a:pPr algn="ctr" eaLnBrk="1" hangingPunct="1">
                <a:defRPr/>
              </a:pPr>
              <a:endParaRPr kumimoji="1" lang="en-US">
                <a:solidFill>
                  <a:srgbClr val="2F1311"/>
                </a:solidFill>
                <a:latin typeface="Arial" pitchFamily="22" charset="0"/>
                <a:ea typeface="+mn-ea"/>
                <a:cs typeface="+mn-cs"/>
              </a:endParaRPr>
            </a:p>
          </p:txBody>
        </p:sp>
        <p:grpSp>
          <p:nvGrpSpPr>
            <p:cNvPr id="15371" name="Group 1030"/>
            <p:cNvGrpSpPr>
              <a:grpSpLocks/>
            </p:cNvGrpSpPr>
            <p:nvPr/>
          </p:nvGrpSpPr>
          <p:grpSpPr bwMode="auto">
            <a:xfrm>
              <a:off x="4944" y="1"/>
              <a:ext cx="816" cy="3974"/>
              <a:chOff x="4944" y="1"/>
              <a:chExt cx="816" cy="3974"/>
            </a:xfrm>
          </p:grpSpPr>
          <p:grpSp>
            <p:nvGrpSpPr>
              <p:cNvPr id="15383" name="Group 1031"/>
              <p:cNvGrpSpPr>
                <a:grpSpLocks/>
              </p:cNvGrpSpPr>
              <p:nvPr userDrawn="1"/>
            </p:nvGrpSpPr>
            <p:grpSpPr bwMode="auto">
              <a:xfrm>
                <a:off x="5280" y="1"/>
                <a:ext cx="480" cy="1430"/>
                <a:chOff x="5280" y="1"/>
                <a:chExt cx="480" cy="1430"/>
              </a:xfrm>
            </p:grpSpPr>
            <p:grpSp>
              <p:nvGrpSpPr>
                <p:cNvPr id="15404" name="Group 1032"/>
                <p:cNvGrpSpPr>
                  <a:grpSpLocks/>
                </p:cNvGrpSpPr>
                <p:nvPr userDrawn="1"/>
              </p:nvGrpSpPr>
              <p:grpSpPr bwMode="auto">
                <a:xfrm rot="-5400000">
                  <a:off x="5484" y="0"/>
                  <a:ext cx="174" cy="176"/>
                  <a:chOff x="1657" y="323"/>
                  <a:chExt cx="1691" cy="2560"/>
                </a:xfrm>
              </p:grpSpPr>
              <p:grpSp>
                <p:nvGrpSpPr>
                  <p:cNvPr id="15413" name="Group 1033"/>
                  <p:cNvGrpSpPr>
                    <a:grpSpLocks/>
                  </p:cNvGrpSpPr>
                  <p:nvPr/>
                </p:nvGrpSpPr>
                <p:grpSpPr bwMode="auto">
                  <a:xfrm>
                    <a:off x="1657" y="323"/>
                    <a:ext cx="1691" cy="2560"/>
                    <a:chOff x="1657" y="323"/>
                    <a:chExt cx="1691" cy="2560"/>
                  </a:xfrm>
                </p:grpSpPr>
                <p:sp>
                  <p:nvSpPr>
                    <p:cNvPr id="15420" name="Freeform 1034"/>
                    <p:cNvSpPr>
                      <a:spLocks/>
                    </p:cNvSpPr>
                    <p:nvPr/>
                  </p:nvSpPr>
                  <p:spPr bwMode="auto">
                    <a:xfrm>
                      <a:off x="2405" y="323"/>
                      <a:ext cx="1234" cy="2560"/>
                    </a:xfrm>
                    <a:custGeom>
                      <a:avLst/>
                      <a:gdLst>
                        <a:gd name="T0" fmla="*/ 349 w 1231"/>
                        <a:gd name="T1" fmla="*/ 283 h 2560"/>
                        <a:gd name="T2" fmla="*/ 427 w 1231"/>
                        <a:gd name="T3" fmla="*/ 115 h 2560"/>
                        <a:gd name="T4" fmla="*/ 595 w 1231"/>
                        <a:gd name="T5" fmla="*/ 7 h 2560"/>
                        <a:gd name="T6" fmla="*/ 919 w 1231"/>
                        <a:gd name="T7" fmla="*/ 61 h 2560"/>
                        <a:gd name="T8" fmla="*/ 1087 w 1231"/>
                        <a:gd name="T9" fmla="*/ 349 h 2560"/>
                        <a:gd name="T10" fmla="*/ 1003 w 1231"/>
                        <a:gd name="T11" fmla="*/ 769 h 2560"/>
                        <a:gd name="T12" fmla="*/ 967 w 1231"/>
                        <a:gd name="T13" fmla="*/ 943 h 2560"/>
                        <a:gd name="T14" fmla="*/ 1141 w 1231"/>
                        <a:gd name="T15" fmla="*/ 1075 h 2560"/>
                        <a:gd name="T16" fmla="*/ 1267 w 1231"/>
                        <a:gd name="T17" fmla="*/ 1525 h 2560"/>
                        <a:gd name="T18" fmla="*/ 1159 w 1231"/>
                        <a:gd name="T19" fmla="*/ 1969 h 2560"/>
                        <a:gd name="T20" fmla="*/ 931 w 1231"/>
                        <a:gd name="T21" fmla="*/ 2077 h 2560"/>
                        <a:gd name="T22" fmla="*/ 745 w 1231"/>
                        <a:gd name="T23" fmla="*/ 2059 h 2560"/>
                        <a:gd name="T24" fmla="*/ 679 w 1231"/>
                        <a:gd name="T25" fmla="*/ 2251 h 2560"/>
                        <a:gd name="T26" fmla="*/ 541 w 1231"/>
                        <a:gd name="T27" fmla="*/ 2527 h 2560"/>
                        <a:gd name="T28" fmla="*/ 223 w 1231"/>
                        <a:gd name="T29" fmla="*/ 2509 h 2560"/>
                        <a:gd name="T30" fmla="*/ 31 w 1231"/>
                        <a:gd name="T31" fmla="*/ 2227 h 2560"/>
                        <a:gd name="T32" fmla="*/ 25 w 1231"/>
                        <a:gd name="T33" fmla="*/ 1969 h 2560"/>
                        <a:gd name="T34" fmla="*/ 145 w 1231"/>
                        <a:gd name="T35" fmla="*/ 1651 h 2560"/>
                        <a:gd name="T36" fmla="*/ 271 w 1231"/>
                        <a:gd name="T37" fmla="*/ 1513 h 2560"/>
                        <a:gd name="T38" fmla="*/ 229 w 1231"/>
                        <a:gd name="T39" fmla="*/ 1729 h 2560"/>
                        <a:gd name="T40" fmla="*/ 73 w 1231"/>
                        <a:gd name="T41" fmla="*/ 2023 h 2560"/>
                        <a:gd name="T42" fmla="*/ 169 w 1231"/>
                        <a:gd name="T43" fmla="*/ 2323 h 2560"/>
                        <a:gd name="T44" fmla="*/ 451 w 1231"/>
                        <a:gd name="T45" fmla="*/ 2431 h 2560"/>
                        <a:gd name="T46" fmla="*/ 607 w 1231"/>
                        <a:gd name="T47" fmla="*/ 2227 h 2560"/>
                        <a:gd name="T48" fmla="*/ 589 w 1231"/>
                        <a:gd name="T49" fmla="*/ 1807 h 2560"/>
                        <a:gd name="T50" fmla="*/ 505 w 1231"/>
                        <a:gd name="T51" fmla="*/ 1531 h 2560"/>
                        <a:gd name="T52" fmla="*/ 547 w 1231"/>
                        <a:gd name="T53" fmla="*/ 1459 h 2560"/>
                        <a:gd name="T54" fmla="*/ 649 w 1231"/>
                        <a:gd name="T55" fmla="*/ 1633 h 2560"/>
                        <a:gd name="T56" fmla="*/ 745 w 1231"/>
                        <a:gd name="T57" fmla="*/ 1933 h 2560"/>
                        <a:gd name="T58" fmla="*/ 991 w 1231"/>
                        <a:gd name="T59" fmla="*/ 1963 h 2560"/>
                        <a:gd name="T60" fmla="*/ 1171 w 1231"/>
                        <a:gd name="T61" fmla="*/ 1687 h 2560"/>
                        <a:gd name="T62" fmla="*/ 1153 w 1231"/>
                        <a:gd name="T63" fmla="*/ 1273 h 2560"/>
                        <a:gd name="T64" fmla="*/ 907 w 1231"/>
                        <a:gd name="T65" fmla="*/ 1057 h 2560"/>
                        <a:gd name="T66" fmla="*/ 703 w 1231"/>
                        <a:gd name="T67" fmla="*/ 1129 h 2560"/>
                        <a:gd name="T68" fmla="*/ 589 w 1231"/>
                        <a:gd name="T69" fmla="*/ 1117 h 2560"/>
                        <a:gd name="T70" fmla="*/ 643 w 1231"/>
                        <a:gd name="T71" fmla="*/ 1033 h 2560"/>
                        <a:gd name="T72" fmla="*/ 835 w 1231"/>
                        <a:gd name="T73" fmla="*/ 937 h 2560"/>
                        <a:gd name="T74" fmla="*/ 973 w 1231"/>
                        <a:gd name="T75" fmla="*/ 613 h 2560"/>
                        <a:gd name="T76" fmla="*/ 907 w 1231"/>
                        <a:gd name="T77" fmla="*/ 175 h 2560"/>
                        <a:gd name="T78" fmla="*/ 643 w 1231"/>
                        <a:gd name="T79" fmla="*/ 103 h 2560"/>
                        <a:gd name="T80" fmla="*/ 403 w 1231"/>
                        <a:gd name="T81" fmla="*/ 355 h 2560"/>
                        <a:gd name="T82" fmla="*/ 415 w 1231"/>
                        <a:gd name="T83" fmla="*/ 763 h 2560"/>
                        <a:gd name="T84" fmla="*/ 355 w 1231"/>
                        <a:gd name="T85" fmla="*/ 949 h 2560"/>
                        <a:gd name="T86" fmla="*/ 301 w 1231"/>
                        <a:gd name="T87" fmla="*/ 685 h 2560"/>
                        <a:gd name="T88" fmla="*/ 319 w 1231"/>
                        <a:gd name="T89" fmla="*/ 367 h 256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231" h="2560">
                          <a:moveTo>
                            <a:pt x="307" y="367"/>
                          </a:moveTo>
                          <a:cubicBezTo>
                            <a:pt x="317" y="336"/>
                            <a:pt x="326" y="303"/>
                            <a:pt x="337" y="283"/>
                          </a:cubicBezTo>
                          <a:cubicBezTo>
                            <a:pt x="348" y="263"/>
                            <a:pt x="360" y="275"/>
                            <a:pt x="373" y="247"/>
                          </a:cubicBezTo>
                          <a:cubicBezTo>
                            <a:pt x="386" y="219"/>
                            <a:pt x="400" y="147"/>
                            <a:pt x="415" y="115"/>
                          </a:cubicBezTo>
                          <a:cubicBezTo>
                            <a:pt x="430" y="83"/>
                            <a:pt x="435" y="73"/>
                            <a:pt x="463" y="55"/>
                          </a:cubicBezTo>
                          <a:cubicBezTo>
                            <a:pt x="491" y="37"/>
                            <a:pt x="536" y="14"/>
                            <a:pt x="583" y="7"/>
                          </a:cubicBezTo>
                          <a:cubicBezTo>
                            <a:pt x="630" y="0"/>
                            <a:pt x="693" y="4"/>
                            <a:pt x="745" y="13"/>
                          </a:cubicBezTo>
                          <a:cubicBezTo>
                            <a:pt x="797" y="22"/>
                            <a:pt x="852" y="34"/>
                            <a:pt x="895" y="61"/>
                          </a:cubicBezTo>
                          <a:cubicBezTo>
                            <a:pt x="938" y="88"/>
                            <a:pt x="977" y="127"/>
                            <a:pt x="1003" y="175"/>
                          </a:cubicBezTo>
                          <a:cubicBezTo>
                            <a:pt x="1029" y="223"/>
                            <a:pt x="1044" y="287"/>
                            <a:pt x="1051" y="349"/>
                          </a:cubicBezTo>
                          <a:cubicBezTo>
                            <a:pt x="1058" y="411"/>
                            <a:pt x="1057" y="477"/>
                            <a:pt x="1045" y="547"/>
                          </a:cubicBezTo>
                          <a:cubicBezTo>
                            <a:pt x="1033" y="617"/>
                            <a:pt x="995" y="712"/>
                            <a:pt x="979" y="769"/>
                          </a:cubicBezTo>
                          <a:cubicBezTo>
                            <a:pt x="963" y="826"/>
                            <a:pt x="955" y="860"/>
                            <a:pt x="949" y="889"/>
                          </a:cubicBezTo>
                          <a:cubicBezTo>
                            <a:pt x="943" y="918"/>
                            <a:pt x="936" y="925"/>
                            <a:pt x="943" y="943"/>
                          </a:cubicBezTo>
                          <a:cubicBezTo>
                            <a:pt x="950" y="961"/>
                            <a:pt x="964" y="975"/>
                            <a:pt x="991" y="997"/>
                          </a:cubicBezTo>
                          <a:cubicBezTo>
                            <a:pt x="1018" y="1019"/>
                            <a:pt x="1069" y="1033"/>
                            <a:pt x="1105" y="1075"/>
                          </a:cubicBezTo>
                          <a:cubicBezTo>
                            <a:pt x="1141" y="1117"/>
                            <a:pt x="1186" y="1174"/>
                            <a:pt x="1207" y="1249"/>
                          </a:cubicBezTo>
                          <a:cubicBezTo>
                            <a:pt x="1228" y="1324"/>
                            <a:pt x="1231" y="1441"/>
                            <a:pt x="1231" y="1525"/>
                          </a:cubicBezTo>
                          <a:cubicBezTo>
                            <a:pt x="1231" y="1609"/>
                            <a:pt x="1225" y="1679"/>
                            <a:pt x="1207" y="1753"/>
                          </a:cubicBezTo>
                          <a:cubicBezTo>
                            <a:pt x="1189" y="1827"/>
                            <a:pt x="1153" y="1917"/>
                            <a:pt x="1123" y="1969"/>
                          </a:cubicBezTo>
                          <a:cubicBezTo>
                            <a:pt x="1093" y="2021"/>
                            <a:pt x="1063" y="2047"/>
                            <a:pt x="1027" y="2065"/>
                          </a:cubicBezTo>
                          <a:cubicBezTo>
                            <a:pt x="991" y="2083"/>
                            <a:pt x="951" y="2079"/>
                            <a:pt x="907" y="2077"/>
                          </a:cubicBezTo>
                          <a:cubicBezTo>
                            <a:pt x="863" y="2075"/>
                            <a:pt x="794" y="2056"/>
                            <a:pt x="763" y="2053"/>
                          </a:cubicBezTo>
                          <a:cubicBezTo>
                            <a:pt x="732" y="2050"/>
                            <a:pt x="733" y="2050"/>
                            <a:pt x="721" y="2059"/>
                          </a:cubicBezTo>
                          <a:cubicBezTo>
                            <a:pt x="709" y="2068"/>
                            <a:pt x="702" y="2075"/>
                            <a:pt x="691" y="2107"/>
                          </a:cubicBezTo>
                          <a:cubicBezTo>
                            <a:pt x="680" y="2139"/>
                            <a:pt x="665" y="2205"/>
                            <a:pt x="655" y="2251"/>
                          </a:cubicBezTo>
                          <a:cubicBezTo>
                            <a:pt x="645" y="2297"/>
                            <a:pt x="652" y="2337"/>
                            <a:pt x="631" y="2383"/>
                          </a:cubicBezTo>
                          <a:cubicBezTo>
                            <a:pt x="610" y="2429"/>
                            <a:pt x="574" y="2498"/>
                            <a:pt x="529" y="2527"/>
                          </a:cubicBezTo>
                          <a:cubicBezTo>
                            <a:pt x="484" y="2556"/>
                            <a:pt x="414" y="2560"/>
                            <a:pt x="361" y="2557"/>
                          </a:cubicBezTo>
                          <a:cubicBezTo>
                            <a:pt x="308" y="2554"/>
                            <a:pt x="256" y="2537"/>
                            <a:pt x="211" y="2509"/>
                          </a:cubicBezTo>
                          <a:cubicBezTo>
                            <a:pt x="166" y="2481"/>
                            <a:pt x="121" y="2436"/>
                            <a:pt x="91" y="2389"/>
                          </a:cubicBezTo>
                          <a:cubicBezTo>
                            <a:pt x="61" y="2342"/>
                            <a:pt x="46" y="2275"/>
                            <a:pt x="31" y="2227"/>
                          </a:cubicBezTo>
                          <a:cubicBezTo>
                            <a:pt x="16" y="2179"/>
                            <a:pt x="2" y="2144"/>
                            <a:pt x="1" y="2101"/>
                          </a:cubicBezTo>
                          <a:cubicBezTo>
                            <a:pt x="0" y="2058"/>
                            <a:pt x="13" y="2018"/>
                            <a:pt x="25" y="1969"/>
                          </a:cubicBezTo>
                          <a:cubicBezTo>
                            <a:pt x="37" y="1920"/>
                            <a:pt x="53" y="1860"/>
                            <a:pt x="73" y="1807"/>
                          </a:cubicBezTo>
                          <a:cubicBezTo>
                            <a:pt x="93" y="1754"/>
                            <a:pt x="122" y="1698"/>
                            <a:pt x="145" y="1651"/>
                          </a:cubicBezTo>
                          <a:cubicBezTo>
                            <a:pt x="168" y="1604"/>
                            <a:pt x="192" y="1548"/>
                            <a:pt x="211" y="1525"/>
                          </a:cubicBezTo>
                          <a:cubicBezTo>
                            <a:pt x="230" y="1502"/>
                            <a:pt x="249" y="1502"/>
                            <a:pt x="259" y="1513"/>
                          </a:cubicBezTo>
                          <a:cubicBezTo>
                            <a:pt x="269" y="1524"/>
                            <a:pt x="278" y="1555"/>
                            <a:pt x="271" y="1591"/>
                          </a:cubicBezTo>
                          <a:cubicBezTo>
                            <a:pt x="264" y="1627"/>
                            <a:pt x="242" y="1682"/>
                            <a:pt x="217" y="1729"/>
                          </a:cubicBezTo>
                          <a:cubicBezTo>
                            <a:pt x="192" y="1776"/>
                            <a:pt x="145" y="1824"/>
                            <a:pt x="121" y="1873"/>
                          </a:cubicBezTo>
                          <a:cubicBezTo>
                            <a:pt x="97" y="1922"/>
                            <a:pt x="76" y="1970"/>
                            <a:pt x="73" y="2023"/>
                          </a:cubicBezTo>
                          <a:cubicBezTo>
                            <a:pt x="70" y="2076"/>
                            <a:pt x="87" y="2141"/>
                            <a:pt x="103" y="2191"/>
                          </a:cubicBezTo>
                          <a:cubicBezTo>
                            <a:pt x="119" y="2241"/>
                            <a:pt x="140" y="2285"/>
                            <a:pt x="169" y="2323"/>
                          </a:cubicBezTo>
                          <a:cubicBezTo>
                            <a:pt x="198" y="2361"/>
                            <a:pt x="232" y="2401"/>
                            <a:pt x="277" y="2419"/>
                          </a:cubicBezTo>
                          <a:cubicBezTo>
                            <a:pt x="322" y="2437"/>
                            <a:pt x="395" y="2440"/>
                            <a:pt x="439" y="2431"/>
                          </a:cubicBezTo>
                          <a:cubicBezTo>
                            <a:pt x="483" y="2422"/>
                            <a:pt x="515" y="2399"/>
                            <a:pt x="541" y="2365"/>
                          </a:cubicBezTo>
                          <a:cubicBezTo>
                            <a:pt x="567" y="2331"/>
                            <a:pt x="583" y="2280"/>
                            <a:pt x="595" y="2227"/>
                          </a:cubicBezTo>
                          <a:cubicBezTo>
                            <a:pt x="607" y="2174"/>
                            <a:pt x="616" y="2117"/>
                            <a:pt x="613" y="2047"/>
                          </a:cubicBezTo>
                          <a:cubicBezTo>
                            <a:pt x="610" y="1977"/>
                            <a:pt x="589" y="1871"/>
                            <a:pt x="577" y="1807"/>
                          </a:cubicBezTo>
                          <a:cubicBezTo>
                            <a:pt x="565" y="1743"/>
                            <a:pt x="555" y="1709"/>
                            <a:pt x="541" y="1663"/>
                          </a:cubicBezTo>
                          <a:cubicBezTo>
                            <a:pt x="527" y="1617"/>
                            <a:pt x="502" y="1561"/>
                            <a:pt x="493" y="1531"/>
                          </a:cubicBezTo>
                          <a:cubicBezTo>
                            <a:pt x="484" y="1501"/>
                            <a:pt x="480" y="1495"/>
                            <a:pt x="487" y="1483"/>
                          </a:cubicBezTo>
                          <a:cubicBezTo>
                            <a:pt x="494" y="1471"/>
                            <a:pt x="519" y="1455"/>
                            <a:pt x="535" y="1459"/>
                          </a:cubicBezTo>
                          <a:cubicBezTo>
                            <a:pt x="551" y="1463"/>
                            <a:pt x="568" y="1478"/>
                            <a:pt x="583" y="1507"/>
                          </a:cubicBezTo>
                          <a:cubicBezTo>
                            <a:pt x="598" y="1536"/>
                            <a:pt x="610" y="1583"/>
                            <a:pt x="625" y="1633"/>
                          </a:cubicBezTo>
                          <a:cubicBezTo>
                            <a:pt x="640" y="1683"/>
                            <a:pt x="657" y="1757"/>
                            <a:pt x="673" y="1807"/>
                          </a:cubicBezTo>
                          <a:cubicBezTo>
                            <a:pt x="689" y="1857"/>
                            <a:pt x="697" y="1905"/>
                            <a:pt x="721" y="1933"/>
                          </a:cubicBezTo>
                          <a:cubicBezTo>
                            <a:pt x="745" y="1961"/>
                            <a:pt x="776" y="1970"/>
                            <a:pt x="817" y="1975"/>
                          </a:cubicBezTo>
                          <a:cubicBezTo>
                            <a:pt x="858" y="1980"/>
                            <a:pt x="926" y="1980"/>
                            <a:pt x="967" y="1963"/>
                          </a:cubicBezTo>
                          <a:cubicBezTo>
                            <a:pt x="1008" y="1946"/>
                            <a:pt x="1035" y="1919"/>
                            <a:pt x="1063" y="1873"/>
                          </a:cubicBezTo>
                          <a:cubicBezTo>
                            <a:pt x="1091" y="1827"/>
                            <a:pt x="1122" y="1761"/>
                            <a:pt x="1135" y="1687"/>
                          </a:cubicBezTo>
                          <a:cubicBezTo>
                            <a:pt x="1148" y="1613"/>
                            <a:pt x="1144" y="1498"/>
                            <a:pt x="1141" y="1429"/>
                          </a:cubicBezTo>
                          <a:cubicBezTo>
                            <a:pt x="1138" y="1360"/>
                            <a:pt x="1140" y="1325"/>
                            <a:pt x="1117" y="1273"/>
                          </a:cubicBezTo>
                          <a:cubicBezTo>
                            <a:pt x="1094" y="1221"/>
                            <a:pt x="1042" y="1153"/>
                            <a:pt x="1003" y="1117"/>
                          </a:cubicBezTo>
                          <a:cubicBezTo>
                            <a:pt x="964" y="1081"/>
                            <a:pt x="919" y="1064"/>
                            <a:pt x="883" y="1057"/>
                          </a:cubicBezTo>
                          <a:cubicBezTo>
                            <a:pt x="847" y="1050"/>
                            <a:pt x="821" y="1063"/>
                            <a:pt x="787" y="1075"/>
                          </a:cubicBezTo>
                          <a:cubicBezTo>
                            <a:pt x="753" y="1087"/>
                            <a:pt x="706" y="1117"/>
                            <a:pt x="679" y="1129"/>
                          </a:cubicBezTo>
                          <a:cubicBezTo>
                            <a:pt x="652" y="1141"/>
                            <a:pt x="642" y="1149"/>
                            <a:pt x="625" y="1147"/>
                          </a:cubicBezTo>
                          <a:cubicBezTo>
                            <a:pt x="608" y="1145"/>
                            <a:pt x="584" y="1130"/>
                            <a:pt x="577" y="1117"/>
                          </a:cubicBezTo>
                          <a:cubicBezTo>
                            <a:pt x="570" y="1104"/>
                            <a:pt x="576" y="1083"/>
                            <a:pt x="583" y="1069"/>
                          </a:cubicBezTo>
                          <a:cubicBezTo>
                            <a:pt x="590" y="1055"/>
                            <a:pt x="599" y="1043"/>
                            <a:pt x="619" y="1033"/>
                          </a:cubicBezTo>
                          <a:cubicBezTo>
                            <a:pt x="639" y="1023"/>
                            <a:pt x="671" y="1025"/>
                            <a:pt x="703" y="1009"/>
                          </a:cubicBezTo>
                          <a:cubicBezTo>
                            <a:pt x="735" y="993"/>
                            <a:pt x="780" y="965"/>
                            <a:pt x="811" y="937"/>
                          </a:cubicBezTo>
                          <a:cubicBezTo>
                            <a:pt x="842" y="909"/>
                            <a:pt x="866" y="895"/>
                            <a:pt x="889" y="841"/>
                          </a:cubicBezTo>
                          <a:cubicBezTo>
                            <a:pt x="912" y="787"/>
                            <a:pt x="939" y="696"/>
                            <a:pt x="949" y="613"/>
                          </a:cubicBezTo>
                          <a:cubicBezTo>
                            <a:pt x="959" y="530"/>
                            <a:pt x="960" y="416"/>
                            <a:pt x="949" y="343"/>
                          </a:cubicBezTo>
                          <a:cubicBezTo>
                            <a:pt x="938" y="270"/>
                            <a:pt x="914" y="215"/>
                            <a:pt x="883" y="175"/>
                          </a:cubicBezTo>
                          <a:cubicBezTo>
                            <a:pt x="852" y="135"/>
                            <a:pt x="807" y="115"/>
                            <a:pt x="763" y="103"/>
                          </a:cubicBezTo>
                          <a:cubicBezTo>
                            <a:pt x="719" y="91"/>
                            <a:pt x="665" y="90"/>
                            <a:pt x="619" y="103"/>
                          </a:cubicBezTo>
                          <a:cubicBezTo>
                            <a:pt x="573" y="116"/>
                            <a:pt x="525" y="139"/>
                            <a:pt x="487" y="181"/>
                          </a:cubicBezTo>
                          <a:cubicBezTo>
                            <a:pt x="449" y="223"/>
                            <a:pt x="412" y="301"/>
                            <a:pt x="391" y="355"/>
                          </a:cubicBezTo>
                          <a:cubicBezTo>
                            <a:pt x="370" y="409"/>
                            <a:pt x="359" y="437"/>
                            <a:pt x="361" y="505"/>
                          </a:cubicBezTo>
                          <a:cubicBezTo>
                            <a:pt x="363" y="573"/>
                            <a:pt x="399" y="691"/>
                            <a:pt x="403" y="763"/>
                          </a:cubicBezTo>
                          <a:cubicBezTo>
                            <a:pt x="407" y="835"/>
                            <a:pt x="395" y="906"/>
                            <a:pt x="385" y="937"/>
                          </a:cubicBezTo>
                          <a:cubicBezTo>
                            <a:pt x="375" y="968"/>
                            <a:pt x="356" y="957"/>
                            <a:pt x="343" y="949"/>
                          </a:cubicBezTo>
                          <a:cubicBezTo>
                            <a:pt x="330" y="941"/>
                            <a:pt x="316" y="933"/>
                            <a:pt x="307" y="889"/>
                          </a:cubicBezTo>
                          <a:cubicBezTo>
                            <a:pt x="298" y="845"/>
                            <a:pt x="294" y="755"/>
                            <a:pt x="289" y="685"/>
                          </a:cubicBezTo>
                          <a:cubicBezTo>
                            <a:pt x="284" y="615"/>
                            <a:pt x="273" y="523"/>
                            <a:pt x="277" y="469"/>
                          </a:cubicBezTo>
                          <a:cubicBezTo>
                            <a:pt x="281" y="415"/>
                            <a:pt x="297" y="398"/>
                            <a:pt x="307" y="367"/>
                          </a:cubicBezTo>
                          <a:close/>
                        </a:path>
                      </a:pathLst>
                    </a:custGeom>
                    <a:solidFill>
                      <a:srgbClr val="E7D6B7"/>
                    </a:soli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15421" name="Freeform 1035"/>
                    <p:cNvSpPr>
                      <a:spLocks/>
                    </p:cNvSpPr>
                    <p:nvPr/>
                  </p:nvSpPr>
                  <p:spPr bwMode="auto">
                    <a:xfrm>
                      <a:off x="1803" y="163"/>
                      <a:ext cx="865" cy="2065"/>
                    </a:xfrm>
                    <a:custGeom>
                      <a:avLst/>
                      <a:gdLst>
                        <a:gd name="T0" fmla="*/ 785 w 865"/>
                        <a:gd name="T1" fmla="*/ 511 h 2071"/>
                        <a:gd name="T2" fmla="*/ 797 w 865"/>
                        <a:gd name="T3" fmla="*/ 338 h 2071"/>
                        <a:gd name="T4" fmla="*/ 863 w 865"/>
                        <a:gd name="T5" fmla="*/ 194 h 2071"/>
                        <a:gd name="T6" fmla="*/ 809 w 865"/>
                        <a:gd name="T7" fmla="*/ 206 h 2071"/>
                        <a:gd name="T8" fmla="*/ 749 w 865"/>
                        <a:gd name="T9" fmla="*/ 206 h 2071"/>
                        <a:gd name="T10" fmla="*/ 683 w 865"/>
                        <a:gd name="T11" fmla="*/ 116 h 2071"/>
                        <a:gd name="T12" fmla="*/ 611 w 865"/>
                        <a:gd name="T13" fmla="*/ 32 h 2071"/>
                        <a:gd name="T14" fmla="*/ 509 w 865"/>
                        <a:gd name="T15" fmla="*/ 2 h 2071"/>
                        <a:gd name="T16" fmla="*/ 407 w 865"/>
                        <a:gd name="T17" fmla="*/ 20 h 2071"/>
                        <a:gd name="T18" fmla="*/ 281 w 865"/>
                        <a:gd name="T19" fmla="*/ 74 h 2071"/>
                        <a:gd name="T20" fmla="*/ 173 w 865"/>
                        <a:gd name="T21" fmla="*/ 194 h 2071"/>
                        <a:gd name="T22" fmla="*/ 119 w 865"/>
                        <a:gd name="T23" fmla="*/ 392 h 2071"/>
                        <a:gd name="T24" fmla="*/ 131 w 865"/>
                        <a:gd name="T25" fmla="*/ 566 h 2071"/>
                        <a:gd name="T26" fmla="*/ 173 w 865"/>
                        <a:gd name="T27" fmla="*/ 758 h 2071"/>
                        <a:gd name="T28" fmla="*/ 197 w 865"/>
                        <a:gd name="T29" fmla="*/ 852 h 2071"/>
                        <a:gd name="T30" fmla="*/ 167 w 865"/>
                        <a:gd name="T31" fmla="*/ 950 h 2071"/>
                        <a:gd name="T32" fmla="*/ 65 w 865"/>
                        <a:gd name="T33" fmla="*/ 1088 h 2071"/>
                        <a:gd name="T34" fmla="*/ 17 w 865"/>
                        <a:gd name="T35" fmla="*/ 1250 h 2071"/>
                        <a:gd name="T36" fmla="*/ 5 w 865"/>
                        <a:gd name="T37" fmla="*/ 1502 h 2071"/>
                        <a:gd name="T38" fmla="*/ 47 w 865"/>
                        <a:gd name="T39" fmla="*/ 1688 h 2071"/>
                        <a:gd name="T40" fmla="*/ 131 w 865"/>
                        <a:gd name="T41" fmla="*/ 1838 h 2071"/>
                        <a:gd name="T42" fmla="*/ 299 w 865"/>
                        <a:gd name="T43" fmla="*/ 1916 h 2071"/>
                        <a:gd name="T44" fmla="*/ 425 w 865"/>
                        <a:gd name="T45" fmla="*/ 1910 h 2071"/>
                        <a:gd name="T46" fmla="*/ 467 w 865"/>
                        <a:gd name="T47" fmla="*/ 1922 h 2071"/>
                        <a:gd name="T48" fmla="*/ 497 w 865"/>
                        <a:gd name="T49" fmla="*/ 1994 h 2071"/>
                        <a:gd name="T50" fmla="*/ 497 w 865"/>
                        <a:gd name="T51" fmla="*/ 1893 h 2071"/>
                        <a:gd name="T52" fmla="*/ 557 w 865"/>
                        <a:gd name="T53" fmla="*/ 1718 h 2071"/>
                        <a:gd name="T54" fmla="*/ 617 w 865"/>
                        <a:gd name="T55" fmla="*/ 1598 h 2071"/>
                        <a:gd name="T56" fmla="*/ 581 w 865"/>
                        <a:gd name="T57" fmla="*/ 1640 h 2071"/>
                        <a:gd name="T58" fmla="*/ 515 w 865"/>
                        <a:gd name="T59" fmla="*/ 1760 h 2071"/>
                        <a:gd name="T60" fmla="*/ 407 w 865"/>
                        <a:gd name="T61" fmla="*/ 1843 h 2071"/>
                        <a:gd name="T62" fmla="*/ 269 w 865"/>
                        <a:gd name="T63" fmla="*/ 1838 h 2071"/>
                        <a:gd name="T64" fmla="*/ 179 w 865"/>
                        <a:gd name="T65" fmla="*/ 1754 h 2071"/>
                        <a:gd name="T66" fmla="*/ 113 w 865"/>
                        <a:gd name="T67" fmla="*/ 1580 h 2071"/>
                        <a:gd name="T68" fmla="*/ 107 w 865"/>
                        <a:gd name="T69" fmla="*/ 1346 h 2071"/>
                        <a:gd name="T70" fmla="*/ 137 w 865"/>
                        <a:gd name="T71" fmla="*/ 1154 h 2071"/>
                        <a:gd name="T72" fmla="*/ 203 w 865"/>
                        <a:gd name="T73" fmla="*/ 1034 h 2071"/>
                        <a:gd name="T74" fmla="*/ 323 w 865"/>
                        <a:gd name="T75" fmla="*/ 986 h 2071"/>
                        <a:gd name="T76" fmla="*/ 509 w 865"/>
                        <a:gd name="T77" fmla="*/ 1040 h 2071"/>
                        <a:gd name="T78" fmla="*/ 611 w 865"/>
                        <a:gd name="T79" fmla="*/ 1088 h 2071"/>
                        <a:gd name="T80" fmla="*/ 665 w 865"/>
                        <a:gd name="T81" fmla="*/ 1064 h 2071"/>
                        <a:gd name="T82" fmla="*/ 659 w 865"/>
                        <a:gd name="T83" fmla="*/ 1010 h 2071"/>
                        <a:gd name="T84" fmla="*/ 611 w 865"/>
                        <a:gd name="T85" fmla="*/ 968 h 2071"/>
                        <a:gd name="T86" fmla="*/ 497 w 865"/>
                        <a:gd name="T87" fmla="*/ 944 h 2071"/>
                        <a:gd name="T88" fmla="*/ 323 w 865"/>
                        <a:gd name="T89" fmla="*/ 860 h 2071"/>
                        <a:gd name="T90" fmla="*/ 233 w 865"/>
                        <a:gd name="T91" fmla="*/ 656 h 2071"/>
                        <a:gd name="T92" fmla="*/ 209 w 865"/>
                        <a:gd name="T93" fmla="*/ 404 h 2071"/>
                        <a:gd name="T94" fmla="*/ 317 w 865"/>
                        <a:gd name="T95" fmla="*/ 170 h 2071"/>
                        <a:gd name="T96" fmla="*/ 485 w 865"/>
                        <a:gd name="T97" fmla="*/ 110 h 2071"/>
                        <a:gd name="T98" fmla="*/ 617 w 865"/>
                        <a:gd name="T99" fmla="*/ 164 h 2071"/>
                        <a:gd name="T100" fmla="*/ 707 w 865"/>
                        <a:gd name="T101" fmla="*/ 278 h 2071"/>
                        <a:gd name="T102" fmla="*/ 737 w 865"/>
                        <a:gd name="T103" fmla="*/ 416 h 2071"/>
                        <a:gd name="T104" fmla="*/ 773 w 865"/>
                        <a:gd name="T105" fmla="*/ 578 h 2071"/>
                        <a:gd name="T106" fmla="*/ 809 w 865"/>
                        <a:gd name="T107" fmla="*/ 560 h 2071"/>
                        <a:gd name="T108" fmla="*/ 785 w 865"/>
                        <a:gd name="T109" fmla="*/ 511 h 2071"/>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865" h="2071">
                          <a:moveTo>
                            <a:pt x="785" y="530"/>
                          </a:moveTo>
                          <a:cubicBezTo>
                            <a:pt x="783" y="491"/>
                            <a:pt x="784" y="404"/>
                            <a:pt x="797" y="350"/>
                          </a:cubicBezTo>
                          <a:cubicBezTo>
                            <a:pt x="810" y="296"/>
                            <a:pt x="861" y="228"/>
                            <a:pt x="863" y="206"/>
                          </a:cubicBezTo>
                          <a:cubicBezTo>
                            <a:pt x="865" y="184"/>
                            <a:pt x="828" y="216"/>
                            <a:pt x="809" y="218"/>
                          </a:cubicBezTo>
                          <a:cubicBezTo>
                            <a:pt x="790" y="220"/>
                            <a:pt x="770" y="235"/>
                            <a:pt x="749" y="218"/>
                          </a:cubicBezTo>
                          <a:cubicBezTo>
                            <a:pt x="728" y="201"/>
                            <a:pt x="706" y="147"/>
                            <a:pt x="683" y="116"/>
                          </a:cubicBezTo>
                          <a:cubicBezTo>
                            <a:pt x="660" y="85"/>
                            <a:pt x="640" y="51"/>
                            <a:pt x="611" y="32"/>
                          </a:cubicBezTo>
                          <a:cubicBezTo>
                            <a:pt x="582" y="13"/>
                            <a:pt x="543" y="4"/>
                            <a:pt x="509" y="2"/>
                          </a:cubicBezTo>
                          <a:cubicBezTo>
                            <a:pt x="475" y="0"/>
                            <a:pt x="445" y="8"/>
                            <a:pt x="407" y="20"/>
                          </a:cubicBezTo>
                          <a:cubicBezTo>
                            <a:pt x="369" y="32"/>
                            <a:pt x="320" y="43"/>
                            <a:pt x="281" y="74"/>
                          </a:cubicBezTo>
                          <a:cubicBezTo>
                            <a:pt x="242" y="105"/>
                            <a:pt x="200" y="151"/>
                            <a:pt x="173" y="206"/>
                          </a:cubicBezTo>
                          <a:cubicBezTo>
                            <a:pt x="146" y="261"/>
                            <a:pt x="126" y="340"/>
                            <a:pt x="119" y="404"/>
                          </a:cubicBezTo>
                          <a:cubicBezTo>
                            <a:pt x="112" y="468"/>
                            <a:pt x="122" y="527"/>
                            <a:pt x="131" y="590"/>
                          </a:cubicBezTo>
                          <a:cubicBezTo>
                            <a:pt x="140" y="653"/>
                            <a:pt x="162" y="733"/>
                            <a:pt x="173" y="782"/>
                          </a:cubicBezTo>
                          <a:cubicBezTo>
                            <a:pt x="184" y="831"/>
                            <a:pt x="198" y="850"/>
                            <a:pt x="197" y="884"/>
                          </a:cubicBezTo>
                          <a:cubicBezTo>
                            <a:pt x="196" y="918"/>
                            <a:pt x="189" y="946"/>
                            <a:pt x="167" y="986"/>
                          </a:cubicBezTo>
                          <a:cubicBezTo>
                            <a:pt x="145" y="1026"/>
                            <a:pt x="90" y="1072"/>
                            <a:pt x="65" y="1124"/>
                          </a:cubicBezTo>
                          <a:cubicBezTo>
                            <a:pt x="40" y="1176"/>
                            <a:pt x="27" y="1227"/>
                            <a:pt x="17" y="1298"/>
                          </a:cubicBezTo>
                          <a:cubicBezTo>
                            <a:pt x="7" y="1369"/>
                            <a:pt x="0" y="1475"/>
                            <a:pt x="5" y="1550"/>
                          </a:cubicBezTo>
                          <a:cubicBezTo>
                            <a:pt x="10" y="1625"/>
                            <a:pt x="26" y="1690"/>
                            <a:pt x="47" y="1748"/>
                          </a:cubicBezTo>
                          <a:cubicBezTo>
                            <a:pt x="68" y="1806"/>
                            <a:pt x="89" y="1858"/>
                            <a:pt x="131" y="1898"/>
                          </a:cubicBezTo>
                          <a:cubicBezTo>
                            <a:pt x="173" y="1938"/>
                            <a:pt x="250" y="1974"/>
                            <a:pt x="299" y="1988"/>
                          </a:cubicBezTo>
                          <a:cubicBezTo>
                            <a:pt x="348" y="2002"/>
                            <a:pt x="397" y="1981"/>
                            <a:pt x="425" y="1982"/>
                          </a:cubicBezTo>
                          <a:cubicBezTo>
                            <a:pt x="453" y="1983"/>
                            <a:pt x="455" y="1980"/>
                            <a:pt x="467" y="1994"/>
                          </a:cubicBezTo>
                          <a:cubicBezTo>
                            <a:pt x="479" y="2008"/>
                            <a:pt x="492" y="2071"/>
                            <a:pt x="497" y="2066"/>
                          </a:cubicBezTo>
                          <a:cubicBezTo>
                            <a:pt x="502" y="2061"/>
                            <a:pt x="487" y="2012"/>
                            <a:pt x="497" y="1964"/>
                          </a:cubicBezTo>
                          <a:cubicBezTo>
                            <a:pt x="507" y="1916"/>
                            <a:pt x="537" y="1829"/>
                            <a:pt x="557" y="1778"/>
                          </a:cubicBezTo>
                          <a:cubicBezTo>
                            <a:pt x="577" y="1727"/>
                            <a:pt x="613" y="1671"/>
                            <a:pt x="617" y="1658"/>
                          </a:cubicBezTo>
                          <a:cubicBezTo>
                            <a:pt x="621" y="1645"/>
                            <a:pt x="598" y="1673"/>
                            <a:pt x="581" y="1700"/>
                          </a:cubicBezTo>
                          <a:cubicBezTo>
                            <a:pt x="564" y="1727"/>
                            <a:pt x="544" y="1786"/>
                            <a:pt x="515" y="1820"/>
                          </a:cubicBezTo>
                          <a:cubicBezTo>
                            <a:pt x="486" y="1854"/>
                            <a:pt x="448" y="1891"/>
                            <a:pt x="407" y="1904"/>
                          </a:cubicBezTo>
                          <a:cubicBezTo>
                            <a:pt x="366" y="1917"/>
                            <a:pt x="307" y="1913"/>
                            <a:pt x="269" y="1898"/>
                          </a:cubicBezTo>
                          <a:cubicBezTo>
                            <a:pt x="231" y="1883"/>
                            <a:pt x="205" y="1857"/>
                            <a:pt x="179" y="1814"/>
                          </a:cubicBezTo>
                          <a:cubicBezTo>
                            <a:pt x="153" y="1771"/>
                            <a:pt x="125" y="1710"/>
                            <a:pt x="113" y="1640"/>
                          </a:cubicBezTo>
                          <a:cubicBezTo>
                            <a:pt x="101" y="1570"/>
                            <a:pt x="103" y="1469"/>
                            <a:pt x="107" y="1394"/>
                          </a:cubicBezTo>
                          <a:cubicBezTo>
                            <a:pt x="111" y="1319"/>
                            <a:pt x="121" y="1244"/>
                            <a:pt x="137" y="1190"/>
                          </a:cubicBezTo>
                          <a:cubicBezTo>
                            <a:pt x="153" y="1136"/>
                            <a:pt x="172" y="1098"/>
                            <a:pt x="203" y="1070"/>
                          </a:cubicBezTo>
                          <a:cubicBezTo>
                            <a:pt x="234" y="1042"/>
                            <a:pt x="272" y="1021"/>
                            <a:pt x="323" y="1022"/>
                          </a:cubicBezTo>
                          <a:cubicBezTo>
                            <a:pt x="374" y="1023"/>
                            <a:pt x="461" y="1059"/>
                            <a:pt x="509" y="1076"/>
                          </a:cubicBezTo>
                          <a:cubicBezTo>
                            <a:pt x="557" y="1093"/>
                            <a:pt x="585" y="1120"/>
                            <a:pt x="611" y="1124"/>
                          </a:cubicBezTo>
                          <a:cubicBezTo>
                            <a:pt x="637" y="1128"/>
                            <a:pt x="657" y="1113"/>
                            <a:pt x="665" y="1100"/>
                          </a:cubicBezTo>
                          <a:cubicBezTo>
                            <a:pt x="673" y="1087"/>
                            <a:pt x="668" y="1062"/>
                            <a:pt x="659" y="1046"/>
                          </a:cubicBezTo>
                          <a:cubicBezTo>
                            <a:pt x="650" y="1030"/>
                            <a:pt x="638" y="1015"/>
                            <a:pt x="611" y="1004"/>
                          </a:cubicBezTo>
                          <a:cubicBezTo>
                            <a:pt x="584" y="993"/>
                            <a:pt x="545" y="998"/>
                            <a:pt x="497" y="980"/>
                          </a:cubicBezTo>
                          <a:cubicBezTo>
                            <a:pt x="449" y="962"/>
                            <a:pt x="367" y="946"/>
                            <a:pt x="323" y="896"/>
                          </a:cubicBezTo>
                          <a:cubicBezTo>
                            <a:pt x="279" y="846"/>
                            <a:pt x="252" y="760"/>
                            <a:pt x="233" y="680"/>
                          </a:cubicBezTo>
                          <a:cubicBezTo>
                            <a:pt x="214" y="600"/>
                            <a:pt x="195" y="501"/>
                            <a:pt x="209" y="416"/>
                          </a:cubicBezTo>
                          <a:cubicBezTo>
                            <a:pt x="223" y="331"/>
                            <a:pt x="271" y="221"/>
                            <a:pt x="317" y="170"/>
                          </a:cubicBezTo>
                          <a:cubicBezTo>
                            <a:pt x="363" y="119"/>
                            <a:pt x="435" y="111"/>
                            <a:pt x="485" y="110"/>
                          </a:cubicBezTo>
                          <a:cubicBezTo>
                            <a:pt x="535" y="109"/>
                            <a:pt x="580" y="134"/>
                            <a:pt x="617" y="164"/>
                          </a:cubicBezTo>
                          <a:cubicBezTo>
                            <a:pt x="654" y="194"/>
                            <a:pt x="687" y="246"/>
                            <a:pt x="707" y="290"/>
                          </a:cubicBezTo>
                          <a:cubicBezTo>
                            <a:pt x="727" y="334"/>
                            <a:pt x="726" y="376"/>
                            <a:pt x="737" y="428"/>
                          </a:cubicBezTo>
                          <a:cubicBezTo>
                            <a:pt x="748" y="480"/>
                            <a:pt x="761" y="576"/>
                            <a:pt x="773" y="602"/>
                          </a:cubicBezTo>
                          <a:cubicBezTo>
                            <a:pt x="785" y="628"/>
                            <a:pt x="807" y="597"/>
                            <a:pt x="809" y="584"/>
                          </a:cubicBezTo>
                          <a:cubicBezTo>
                            <a:pt x="811" y="571"/>
                            <a:pt x="787" y="569"/>
                            <a:pt x="785" y="530"/>
                          </a:cubicBezTo>
                          <a:close/>
                        </a:path>
                      </a:pathLst>
                    </a:custGeom>
                    <a:solidFill>
                      <a:srgbClr val="E7D6B7"/>
                    </a:soli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p>
                  </p:txBody>
                </p:sp>
              </p:grpSp>
              <p:sp>
                <p:nvSpPr>
                  <p:cNvPr id="15414" name="Oval 1036"/>
                  <p:cNvSpPr>
                    <a:spLocks noChangeArrowheads="1"/>
                  </p:cNvSpPr>
                  <p:nvPr/>
                </p:nvSpPr>
                <p:spPr bwMode="auto">
                  <a:xfrm>
                    <a:off x="2396" y="1210"/>
                    <a:ext cx="175" cy="247"/>
                  </a:xfrm>
                  <a:prstGeom prst="ellipse">
                    <a:avLst/>
                  </a:prstGeom>
                  <a:solidFill>
                    <a:srgbClr val="E7D6B7"/>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2F1311"/>
                      </a:solidFill>
                    </a:endParaRPr>
                  </a:p>
                </p:txBody>
              </p:sp>
              <p:sp>
                <p:nvSpPr>
                  <p:cNvPr id="15415" name="Freeform 1037"/>
                  <p:cNvSpPr>
                    <a:spLocks/>
                  </p:cNvSpPr>
                  <p:nvPr/>
                </p:nvSpPr>
                <p:spPr bwMode="auto">
                  <a:xfrm>
                    <a:off x="2891" y="527"/>
                    <a:ext cx="262" cy="524"/>
                  </a:xfrm>
                  <a:custGeom>
                    <a:avLst/>
                    <a:gdLst>
                      <a:gd name="T0" fmla="*/ 3 w 266"/>
                      <a:gd name="T1" fmla="*/ 519 h 521"/>
                      <a:gd name="T2" fmla="*/ 27 w 266"/>
                      <a:gd name="T3" fmla="*/ 297 h 521"/>
                      <a:gd name="T4" fmla="*/ 93 w 266"/>
                      <a:gd name="T5" fmla="*/ 45 h 521"/>
                      <a:gd name="T6" fmla="*/ 153 w 266"/>
                      <a:gd name="T7" fmla="*/ 3 h 521"/>
                      <a:gd name="T8" fmla="*/ 199 w 266"/>
                      <a:gd name="T9" fmla="*/ 39 h 521"/>
                      <a:gd name="T10" fmla="*/ 217 w 266"/>
                      <a:gd name="T11" fmla="*/ 141 h 521"/>
                      <a:gd name="T12" fmla="*/ 171 w 266"/>
                      <a:gd name="T13" fmla="*/ 297 h 521"/>
                      <a:gd name="T14" fmla="*/ 90 w 266"/>
                      <a:gd name="T15" fmla="*/ 513 h 521"/>
                      <a:gd name="T16" fmla="*/ 33 w 266"/>
                      <a:gd name="T17" fmla="*/ 537 h 521"/>
                      <a:gd name="T18" fmla="*/ 3 w 266"/>
                      <a:gd name="T19" fmla="*/ 519 h 52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66" h="521">
                        <a:moveTo>
                          <a:pt x="3" y="483"/>
                        </a:moveTo>
                        <a:cubicBezTo>
                          <a:pt x="0" y="445"/>
                          <a:pt x="9" y="346"/>
                          <a:pt x="27" y="273"/>
                        </a:cubicBezTo>
                        <a:cubicBezTo>
                          <a:pt x="45" y="200"/>
                          <a:pt x="85" y="90"/>
                          <a:pt x="111" y="45"/>
                        </a:cubicBezTo>
                        <a:cubicBezTo>
                          <a:pt x="137" y="0"/>
                          <a:pt x="162" y="4"/>
                          <a:pt x="183" y="3"/>
                        </a:cubicBezTo>
                        <a:cubicBezTo>
                          <a:pt x="204" y="2"/>
                          <a:pt x="224" y="18"/>
                          <a:pt x="237" y="39"/>
                        </a:cubicBezTo>
                        <a:cubicBezTo>
                          <a:pt x="250" y="60"/>
                          <a:pt x="266" y="90"/>
                          <a:pt x="261" y="129"/>
                        </a:cubicBezTo>
                        <a:cubicBezTo>
                          <a:pt x="256" y="168"/>
                          <a:pt x="233" y="215"/>
                          <a:pt x="207" y="273"/>
                        </a:cubicBezTo>
                        <a:cubicBezTo>
                          <a:pt x="181" y="331"/>
                          <a:pt x="132" y="439"/>
                          <a:pt x="105" y="477"/>
                        </a:cubicBezTo>
                        <a:cubicBezTo>
                          <a:pt x="78" y="515"/>
                          <a:pt x="61" y="501"/>
                          <a:pt x="45" y="501"/>
                        </a:cubicBezTo>
                        <a:cubicBezTo>
                          <a:pt x="29" y="501"/>
                          <a:pt x="6" y="521"/>
                          <a:pt x="3" y="483"/>
                        </a:cubicBezTo>
                        <a:close/>
                      </a:path>
                    </a:pathLst>
                  </a:custGeom>
                  <a:solidFill>
                    <a:srgbClr val="E7D6B7"/>
                  </a:soli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15416" name="Freeform 1038"/>
                  <p:cNvSpPr>
                    <a:spLocks/>
                  </p:cNvSpPr>
                  <p:nvPr/>
                </p:nvSpPr>
                <p:spPr bwMode="auto">
                  <a:xfrm>
                    <a:off x="2959" y="1588"/>
                    <a:ext cx="398" cy="349"/>
                  </a:xfrm>
                  <a:custGeom>
                    <a:avLst/>
                    <a:gdLst>
                      <a:gd name="T0" fmla="*/ 124 w 392"/>
                      <a:gd name="T1" fmla="*/ 275 h 340"/>
                      <a:gd name="T2" fmla="*/ 16 w 392"/>
                      <a:gd name="T3" fmla="*/ 119 h 340"/>
                      <a:gd name="T4" fmla="*/ 4 w 392"/>
                      <a:gd name="T5" fmla="*/ 57 h 340"/>
                      <a:gd name="T6" fmla="*/ 28 w 392"/>
                      <a:gd name="T7" fmla="*/ 3 h 340"/>
                      <a:gd name="T8" fmla="*/ 154 w 392"/>
                      <a:gd name="T9" fmla="*/ 39 h 340"/>
                      <a:gd name="T10" fmla="*/ 299 w 392"/>
                      <a:gd name="T11" fmla="*/ 101 h 340"/>
                      <a:gd name="T12" fmla="*/ 437 w 392"/>
                      <a:gd name="T13" fmla="*/ 217 h 340"/>
                      <a:gd name="T14" fmla="*/ 465 w 392"/>
                      <a:gd name="T15" fmla="*/ 373 h 340"/>
                      <a:gd name="T16" fmla="*/ 408 w 392"/>
                      <a:gd name="T17" fmla="*/ 456 h 340"/>
                      <a:gd name="T18" fmla="*/ 292 w 392"/>
                      <a:gd name="T19" fmla="*/ 432 h 340"/>
                      <a:gd name="T20" fmla="*/ 124 w 392"/>
                      <a:gd name="T21" fmla="*/ 275 h 34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92" h="340">
                        <a:moveTo>
                          <a:pt x="100" y="201"/>
                        </a:moveTo>
                        <a:cubicBezTo>
                          <a:pt x="62" y="163"/>
                          <a:pt x="32" y="113"/>
                          <a:pt x="16" y="87"/>
                        </a:cubicBezTo>
                        <a:cubicBezTo>
                          <a:pt x="0" y="61"/>
                          <a:pt x="2" y="59"/>
                          <a:pt x="4" y="45"/>
                        </a:cubicBezTo>
                        <a:cubicBezTo>
                          <a:pt x="6" y="31"/>
                          <a:pt x="7" y="6"/>
                          <a:pt x="28" y="3"/>
                        </a:cubicBezTo>
                        <a:cubicBezTo>
                          <a:pt x="49" y="0"/>
                          <a:pt x="93" y="15"/>
                          <a:pt x="130" y="27"/>
                        </a:cubicBezTo>
                        <a:cubicBezTo>
                          <a:pt x="167" y="39"/>
                          <a:pt x="211" y="53"/>
                          <a:pt x="250" y="75"/>
                        </a:cubicBezTo>
                        <a:cubicBezTo>
                          <a:pt x="289" y="97"/>
                          <a:pt x="341" y="126"/>
                          <a:pt x="364" y="159"/>
                        </a:cubicBezTo>
                        <a:cubicBezTo>
                          <a:pt x="387" y="192"/>
                          <a:pt x="392" y="244"/>
                          <a:pt x="388" y="273"/>
                        </a:cubicBezTo>
                        <a:cubicBezTo>
                          <a:pt x="384" y="302"/>
                          <a:pt x="364" y="326"/>
                          <a:pt x="340" y="333"/>
                        </a:cubicBezTo>
                        <a:cubicBezTo>
                          <a:pt x="316" y="340"/>
                          <a:pt x="282" y="336"/>
                          <a:pt x="244" y="315"/>
                        </a:cubicBezTo>
                        <a:cubicBezTo>
                          <a:pt x="206" y="294"/>
                          <a:pt x="138" y="239"/>
                          <a:pt x="100" y="201"/>
                        </a:cubicBezTo>
                        <a:close/>
                      </a:path>
                    </a:pathLst>
                  </a:custGeom>
                  <a:solidFill>
                    <a:srgbClr val="E7D6B7"/>
                  </a:soli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15417" name="Freeform 1039"/>
                  <p:cNvSpPr>
                    <a:spLocks/>
                  </p:cNvSpPr>
                  <p:nvPr/>
                </p:nvSpPr>
                <p:spPr bwMode="auto">
                  <a:xfrm>
                    <a:off x="2658" y="1923"/>
                    <a:ext cx="146" cy="567"/>
                  </a:xfrm>
                  <a:custGeom>
                    <a:avLst/>
                    <a:gdLst>
                      <a:gd name="T0" fmla="*/ 15 w 151"/>
                      <a:gd name="T1" fmla="*/ 201 h 558"/>
                      <a:gd name="T2" fmla="*/ 30 w 151"/>
                      <a:gd name="T3" fmla="*/ 51 h 558"/>
                      <a:gd name="T4" fmla="*/ 43 w 151"/>
                      <a:gd name="T5" fmla="*/ 3 h 558"/>
                      <a:gd name="T6" fmla="*/ 72 w 151"/>
                      <a:gd name="T7" fmla="*/ 27 h 558"/>
                      <a:gd name="T8" fmla="*/ 93 w 151"/>
                      <a:gd name="T9" fmla="*/ 201 h 558"/>
                      <a:gd name="T10" fmla="*/ 96 w 151"/>
                      <a:gd name="T11" fmla="*/ 513 h 558"/>
                      <a:gd name="T12" fmla="*/ 65 w 151"/>
                      <a:gd name="T13" fmla="*/ 657 h 558"/>
                      <a:gd name="T14" fmla="*/ 15 w 151"/>
                      <a:gd name="T15" fmla="*/ 622 h 558"/>
                      <a:gd name="T16" fmla="*/ 0 w 151"/>
                      <a:gd name="T17" fmla="*/ 381 h 558"/>
                      <a:gd name="T18" fmla="*/ 15 w 151"/>
                      <a:gd name="T19" fmla="*/ 201 h 55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51" h="558">
                        <a:moveTo>
                          <a:pt x="18" y="165"/>
                        </a:moveTo>
                        <a:cubicBezTo>
                          <a:pt x="25" y="119"/>
                          <a:pt x="34" y="66"/>
                          <a:pt x="42" y="39"/>
                        </a:cubicBezTo>
                        <a:cubicBezTo>
                          <a:pt x="50" y="12"/>
                          <a:pt x="55" y="5"/>
                          <a:pt x="66" y="3"/>
                        </a:cubicBezTo>
                        <a:cubicBezTo>
                          <a:pt x="77" y="1"/>
                          <a:pt x="96" y="0"/>
                          <a:pt x="108" y="27"/>
                        </a:cubicBezTo>
                        <a:cubicBezTo>
                          <a:pt x="120" y="54"/>
                          <a:pt x="132" y="99"/>
                          <a:pt x="138" y="165"/>
                        </a:cubicBezTo>
                        <a:cubicBezTo>
                          <a:pt x="144" y="231"/>
                          <a:pt x="151" y="360"/>
                          <a:pt x="144" y="423"/>
                        </a:cubicBezTo>
                        <a:cubicBezTo>
                          <a:pt x="137" y="486"/>
                          <a:pt x="116" y="528"/>
                          <a:pt x="96" y="543"/>
                        </a:cubicBezTo>
                        <a:cubicBezTo>
                          <a:pt x="76" y="558"/>
                          <a:pt x="40" y="551"/>
                          <a:pt x="24" y="513"/>
                        </a:cubicBezTo>
                        <a:cubicBezTo>
                          <a:pt x="8" y="475"/>
                          <a:pt x="0" y="372"/>
                          <a:pt x="0" y="315"/>
                        </a:cubicBezTo>
                        <a:cubicBezTo>
                          <a:pt x="0" y="258"/>
                          <a:pt x="11" y="211"/>
                          <a:pt x="18" y="165"/>
                        </a:cubicBezTo>
                        <a:close/>
                      </a:path>
                    </a:pathLst>
                  </a:custGeom>
                  <a:solidFill>
                    <a:srgbClr val="E7D6B7"/>
                  </a:soli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15418" name="Freeform 1040"/>
                  <p:cNvSpPr>
                    <a:spLocks/>
                  </p:cNvSpPr>
                  <p:nvPr/>
                </p:nvSpPr>
                <p:spPr bwMode="auto">
                  <a:xfrm>
                    <a:off x="1910" y="1588"/>
                    <a:ext cx="389" cy="247"/>
                  </a:xfrm>
                  <a:custGeom>
                    <a:avLst/>
                    <a:gdLst>
                      <a:gd name="T0" fmla="*/ 163 w 392"/>
                      <a:gd name="T1" fmla="*/ 49 h 253"/>
                      <a:gd name="T2" fmla="*/ 283 w 392"/>
                      <a:gd name="T3" fmla="*/ 19 h 253"/>
                      <a:gd name="T4" fmla="*/ 331 w 392"/>
                      <a:gd name="T5" fmla="*/ 7 h 253"/>
                      <a:gd name="T6" fmla="*/ 349 w 392"/>
                      <a:gd name="T7" fmla="*/ 49 h 253"/>
                      <a:gd name="T8" fmla="*/ 301 w 392"/>
                      <a:gd name="T9" fmla="*/ 99 h 253"/>
                      <a:gd name="T10" fmla="*/ 181 w 392"/>
                      <a:gd name="T11" fmla="*/ 168 h 253"/>
                      <a:gd name="T12" fmla="*/ 37 w 392"/>
                      <a:gd name="T13" fmla="*/ 185 h 253"/>
                      <a:gd name="T14" fmla="*/ 1 w 392"/>
                      <a:gd name="T15" fmla="*/ 141 h 253"/>
                      <a:gd name="T16" fmla="*/ 43 w 392"/>
                      <a:gd name="T17" fmla="*/ 87 h 253"/>
                      <a:gd name="T18" fmla="*/ 163 w 392"/>
                      <a:gd name="T19" fmla="*/ 49 h 25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92" h="253">
                        <a:moveTo>
                          <a:pt x="175" y="61"/>
                        </a:moveTo>
                        <a:cubicBezTo>
                          <a:pt x="219" y="45"/>
                          <a:pt x="275" y="28"/>
                          <a:pt x="307" y="19"/>
                        </a:cubicBezTo>
                        <a:cubicBezTo>
                          <a:pt x="339" y="10"/>
                          <a:pt x="354" y="0"/>
                          <a:pt x="367" y="7"/>
                        </a:cubicBezTo>
                        <a:cubicBezTo>
                          <a:pt x="380" y="14"/>
                          <a:pt x="392" y="40"/>
                          <a:pt x="385" y="61"/>
                        </a:cubicBezTo>
                        <a:cubicBezTo>
                          <a:pt x="378" y="82"/>
                          <a:pt x="357" y="106"/>
                          <a:pt x="325" y="133"/>
                        </a:cubicBezTo>
                        <a:cubicBezTo>
                          <a:pt x="293" y="160"/>
                          <a:pt x="241" y="204"/>
                          <a:pt x="193" y="223"/>
                        </a:cubicBezTo>
                        <a:cubicBezTo>
                          <a:pt x="145" y="242"/>
                          <a:pt x="69" y="253"/>
                          <a:pt x="37" y="247"/>
                        </a:cubicBezTo>
                        <a:cubicBezTo>
                          <a:pt x="5" y="241"/>
                          <a:pt x="0" y="209"/>
                          <a:pt x="1" y="187"/>
                        </a:cubicBezTo>
                        <a:cubicBezTo>
                          <a:pt x="2" y="165"/>
                          <a:pt x="15" y="136"/>
                          <a:pt x="43" y="115"/>
                        </a:cubicBezTo>
                        <a:cubicBezTo>
                          <a:pt x="71" y="94"/>
                          <a:pt x="131" y="77"/>
                          <a:pt x="175" y="61"/>
                        </a:cubicBezTo>
                        <a:close/>
                      </a:path>
                    </a:pathLst>
                  </a:custGeom>
                  <a:solidFill>
                    <a:srgbClr val="E7D6B7"/>
                  </a:soli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15419" name="Freeform 1041"/>
                  <p:cNvSpPr>
                    <a:spLocks/>
                  </p:cNvSpPr>
                  <p:nvPr/>
                </p:nvSpPr>
                <p:spPr bwMode="auto">
                  <a:xfrm>
                    <a:off x="2094" y="716"/>
                    <a:ext cx="233" cy="378"/>
                  </a:xfrm>
                  <a:custGeom>
                    <a:avLst/>
                    <a:gdLst>
                      <a:gd name="T0" fmla="*/ 62 w 238"/>
                      <a:gd name="T1" fmla="*/ 210 h 386"/>
                      <a:gd name="T2" fmla="*/ 23 w 238"/>
                      <a:gd name="T3" fmla="*/ 150 h 386"/>
                      <a:gd name="T4" fmla="*/ 0 w 238"/>
                      <a:gd name="T5" fmla="*/ 72 h 386"/>
                      <a:gd name="T6" fmla="*/ 23 w 238"/>
                      <a:gd name="T7" fmla="*/ 12 h 386"/>
                      <a:gd name="T8" fmla="*/ 95 w 238"/>
                      <a:gd name="T9" fmla="*/ 24 h 386"/>
                      <a:gd name="T10" fmla="*/ 140 w 238"/>
                      <a:gd name="T11" fmla="*/ 104 h 386"/>
                      <a:gd name="T12" fmla="*/ 182 w 238"/>
                      <a:gd name="T13" fmla="*/ 239 h 386"/>
                      <a:gd name="T14" fmla="*/ 158 w 238"/>
                      <a:gd name="T15" fmla="*/ 294 h 386"/>
                      <a:gd name="T16" fmla="*/ 131 w 238"/>
                      <a:gd name="T17" fmla="*/ 276 h 386"/>
                      <a:gd name="T18" fmla="*/ 62 w 238"/>
                      <a:gd name="T19" fmla="*/ 210 h 38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38" h="386">
                        <a:moveTo>
                          <a:pt x="78" y="270"/>
                        </a:moveTo>
                        <a:cubicBezTo>
                          <a:pt x="54" y="243"/>
                          <a:pt x="37" y="221"/>
                          <a:pt x="24" y="192"/>
                        </a:cubicBezTo>
                        <a:cubicBezTo>
                          <a:pt x="11" y="163"/>
                          <a:pt x="0" y="126"/>
                          <a:pt x="0" y="96"/>
                        </a:cubicBezTo>
                        <a:cubicBezTo>
                          <a:pt x="0" y="66"/>
                          <a:pt x="4" y="24"/>
                          <a:pt x="24" y="12"/>
                        </a:cubicBezTo>
                        <a:cubicBezTo>
                          <a:pt x="44" y="0"/>
                          <a:pt x="94" y="4"/>
                          <a:pt x="120" y="24"/>
                        </a:cubicBezTo>
                        <a:cubicBezTo>
                          <a:pt x="146" y="44"/>
                          <a:pt x="161" y="85"/>
                          <a:pt x="180" y="132"/>
                        </a:cubicBezTo>
                        <a:cubicBezTo>
                          <a:pt x="199" y="179"/>
                          <a:pt x="230" y="265"/>
                          <a:pt x="234" y="306"/>
                        </a:cubicBezTo>
                        <a:cubicBezTo>
                          <a:pt x="238" y="347"/>
                          <a:pt x="215" y="370"/>
                          <a:pt x="204" y="378"/>
                        </a:cubicBezTo>
                        <a:cubicBezTo>
                          <a:pt x="193" y="386"/>
                          <a:pt x="190" y="372"/>
                          <a:pt x="168" y="354"/>
                        </a:cubicBezTo>
                        <a:cubicBezTo>
                          <a:pt x="146" y="336"/>
                          <a:pt x="102" y="297"/>
                          <a:pt x="78" y="270"/>
                        </a:cubicBezTo>
                        <a:close/>
                      </a:path>
                    </a:pathLst>
                  </a:custGeom>
                  <a:solidFill>
                    <a:srgbClr val="E7D6B7"/>
                  </a:soli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p>
                </p:txBody>
              </p:sp>
            </p:grpSp>
            <p:pic>
              <p:nvPicPr>
                <p:cNvPr id="15405" name="Picture 1042"/>
                <p:cNvPicPr>
                  <a:picLocks noChangeAspect="1" noChangeArrowheads="1"/>
                </p:cNvPicPr>
                <p:nvPr userDrawn="1"/>
              </p:nvPicPr>
              <p:blipFill>
                <a:blip r:embed="rId3">
                  <a:extLst>
                    <a:ext uri="{28A0092B-C50C-407E-A947-70E740481C1C}">
                      <a14:useLocalDpi xmlns:a14="http://schemas.microsoft.com/office/drawing/2010/main"/>
                    </a:ext>
                  </a:extLst>
                </a:blip>
                <a:srcRect/>
                <a:stretch>
                  <a:fillRect/>
                </a:stretch>
              </p:blipFill>
              <p:spPr bwMode="auto">
                <a:xfrm>
                  <a:off x="5280" y="144"/>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5406" name="Picture 1043"/>
                <p:cNvPicPr>
                  <a:picLocks noChangeAspect="1" noChangeArrowheads="1"/>
                </p:cNvPicPr>
                <p:nvPr userDrawn="1"/>
              </p:nvPicPr>
              <p:blipFill>
                <a:blip r:embed="rId3">
                  <a:extLst>
                    <a:ext uri="{28A0092B-C50C-407E-A947-70E740481C1C}">
                      <a14:useLocalDpi xmlns:a14="http://schemas.microsoft.com/office/drawing/2010/main"/>
                    </a:ext>
                  </a:extLst>
                </a:blip>
                <a:srcRect/>
                <a:stretch>
                  <a:fillRect/>
                </a:stretch>
              </p:blipFill>
              <p:spPr bwMode="auto">
                <a:xfrm>
                  <a:off x="5574" y="144"/>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5407" name="Picture 1044"/>
                <p:cNvPicPr>
                  <a:picLocks noChangeAspect="1" noChangeArrowheads="1"/>
                </p:cNvPicPr>
                <p:nvPr userDrawn="1"/>
              </p:nvPicPr>
              <p:blipFill>
                <a:blip r:embed="rId3">
                  <a:extLst>
                    <a:ext uri="{28A0092B-C50C-407E-A947-70E740481C1C}">
                      <a14:useLocalDpi xmlns:a14="http://schemas.microsoft.com/office/drawing/2010/main"/>
                    </a:ext>
                  </a:extLst>
                </a:blip>
                <a:srcRect/>
                <a:stretch>
                  <a:fillRect/>
                </a:stretch>
              </p:blipFill>
              <p:spPr bwMode="auto">
                <a:xfrm>
                  <a:off x="5424" y="336"/>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5408" name="Picture 1045"/>
                <p:cNvPicPr>
                  <a:picLocks noChangeAspect="1" noChangeArrowheads="1"/>
                </p:cNvPicPr>
                <p:nvPr userDrawn="1"/>
              </p:nvPicPr>
              <p:blipFill>
                <a:blip r:embed="rId3">
                  <a:extLst>
                    <a:ext uri="{28A0092B-C50C-407E-A947-70E740481C1C}">
                      <a14:useLocalDpi xmlns:a14="http://schemas.microsoft.com/office/drawing/2010/main"/>
                    </a:ext>
                  </a:extLst>
                </a:blip>
                <a:srcRect/>
                <a:stretch>
                  <a:fillRect/>
                </a:stretch>
              </p:blipFill>
              <p:spPr bwMode="auto">
                <a:xfrm>
                  <a:off x="5376" y="576"/>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5409" name="Picture 1046"/>
                <p:cNvPicPr>
                  <a:picLocks noChangeAspect="1" noChangeArrowheads="1"/>
                </p:cNvPicPr>
                <p:nvPr userDrawn="1"/>
              </p:nvPicPr>
              <p:blipFill>
                <a:blip r:embed="rId3">
                  <a:extLst>
                    <a:ext uri="{28A0092B-C50C-407E-A947-70E740481C1C}">
                      <a14:useLocalDpi xmlns:a14="http://schemas.microsoft.com/office/drawing/2010/main"/>
                    </a:ext>
                  </a:extLst>
                </a:blip>
                <a:srcRect/>
                <a:stretch>
                  <a:fillRect/>
                </a:stretch>
              </p:blipFill>
              <p:spPr bwMode="auto">
                <a:xfrm>
                  <a:off x="5574" y="528"/>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5410" name="Picture 1047"/>
                <p:cNvPicPr>
                  <a:picLocks noChangeAspect="1" noChangeArrowheads="1"/>
                </p:cNvPicPr>
                <p:nvPr userDrawn="1"/>
              </p:nvPicPr>
              <p:blipFill>
                <a:blip r:embed="rId3">
                  <a:extLst>
                    <a:ext uri="{28A0092B-C50C-407E-A947-70E740481C1C}">
                      <a14:useLocalDpi xmlns:a14="http://schemas.microsoft.com/office/drawing/2010/main"/>
                    </a:ext>
                  </a:extLst>
                </a:blip>
                <a:srcRect/>
                <a:stretch>
                  <a:fillRect/>
                </a:stretch>
              </p:blipFill>
              <p:spPr bwMode="auto">
                <a:xfrm>
                  <a:off x="5472" y="768"/>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5411" name="Picture 1048"/>
                <p:cNvPicPr>
                  <a:picLocks noChangeAspect="1" noChangeArrowheads="1"/>
                </p:cNvPicPr>
                <p:nvPr userDrawn="1"/>
              </p:nvPicPr>
              <p:blipFill>
                <a:blip r:embed="rId3">
                  <a:extLst>
                    <a:ext uri="{28A0092B-C50C-407E-A947-70E740481C1C}">
                      <a14:useLocalDpi xmlns:a14="http://schemas.microsoft.com/office/drawing/2010/main"/>
                    </a:ext>
                  </a:extLst>
                </a:blip>
                <a:srcRect/>
                <a:stretch>
                  <a:fillRect/>
                </a:stretch>
              </p:blipFill>
              <p:spPr bwMode="auto">
                <a:xfrm>
                  <a:off x="5574" y="1008"/>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5412" name="Picture 1049"/>
                <p:cNvPicPr>
                  <a:picLocks noChangeAspect="1" noChangeArrowheads="1"/>
                </p:cNvPicPr>
                <p:nvPr userDrawn="1"/>
              </p:nvPicPr>
              <p:blipFill>
                <a:blip r:embed="rId3">
                  <a:extLst>
                    <a:ext uri="{28A0092B-C50C-407E-A947-70E740481C1C}">
                      <a14:useLocalDpi xmlns:a14="http://schemas.microsoft.com/office/drawing/2010/main"/>
                    </a:ext>
                  </a:extLst>
                </a:blip>
                <a:srcRect/>
                <a:stretch>
                  <a:fillRect/>
                </a:stretch>
              </p:blipFill>
              <p:spPr bwMode="auto">
                <a:xfrm>
                  <a:off x="5574" y="1248"/>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grpSp>
            <p:nvGrpSpPr>
              <p:cNvPr id="15384" name="Group 1050"/>
              <p:cNvGrpSpPr>
                <a:grpSpLocks/>
              </p:cNvGrpSpPr>
              <p:nvPr userDrawn="1"/>
            </p:nvGrpSpPr>
            <p:grpSpPr bwMode="auto">
              <a:xfrm>
                <a:off x="4944" y="1008"/>
                <a:ext cx="522" cy="2967"/>
                <a:chOff x="4944" y="1008"/>
                <a:chExt cx="522" cy="2967"/>
              </a:xfrm>
            </p:grpSpPr>
            <p:pic>
              <p:nvPicPr>
                <p:cNvPr id="15385" name="Picture 1051"/>
                <p:cNvPicPr>
                  <a:picLocks noChangeAspect="1" noChangeArrowheads="1"/>
                </p:cNvPicPr>
                <p:nvPr userDrawn="1"/>
              </p:nvPicPr>
              <p:blipFill>
                <a:blip r:embed="rId3">
                  <a:extLst>
                    <a:ext uri="{28A0092B-C50C-407E-A947-70E740481C1C}">
                      <a14:useLocalDpi xmlns:a14="http://schemas.microsoft.com/office/drawing/2010/main"/>
                    </a:ext>
                  </a:extLst>
                </a:blip>
                <a:srcRect/>
                <a:stretch>
                  <a:fillRect/>
                </a:stretch>
              </p:blipFill>
              <p:spPr bwMode="auto">
                <a:xfrm>
                  <a:off x="5136" y="1008"/>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5386" name="Picture 1052"/>
                <p:cNvPicPr>
                  <a:picLocks noChangeAspect="1" noChangeArrowheads="1"/>
                </p:cNvPicPr>
                <p:nvPr userDrawn="1"/>
              </p:nvPicPr>
              <p:blipFill>
                <a:blip r:embed="rId3">
                  <a:extLst>
                    <a:ext uri="{28A0092B-C50C-407E-A947-70E740481C1C}">
                      <a14:useLocalDpi xmlns:a14="http://schemas.microsoft.com/office/drawing/2010/main"/>
                    </a:ext>
                  </a:extLst>
                </a:blip>
                <a:srcRect/>
                <a:stretch>
                  <a:fillRect/>
                </a:stretch>
              </p:blipFill>
              <p:spPr bwMode="auto">
                <a:xfrm>
                  <a:off x="5184" y="1200"/>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5387" name="Picture 1053"/>
                <p:cNvPicPr>
                  <a:picLocks noChangeAspect="1" noChangeArrowheads="1"/>
                </p:cNvPicPr>
                <p:nvPr userDrawn="1"/>
              </p:nvPicPr>
              <p:blipFill>
                <a:blip r:embed="rId3">
                  <a:extLst>
                    <a:ext uri="{28A0092B-C50C-407E-A947-70E740481C1C}">
                      <a14:useLocalDpi xmlns:a14="http://schemas.microsoft.com/office/drawing/2010/main"/>
                    </a:ext>
                  </a:extLst>
                </a:blip>
                <a:srcRect/>
                <a:stretch>
                  <a:fillRect/>
                </a:stretch>
              </p:blipFill>
              <p:spPr bwMode="auto">
                <a:xfrm>
                  <a:off x="5136" y="1584"/>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5388" name="Picture 1054"/>
                <p:cNvPicPr>
                  <a:picLocks noChangeAspect="1" noChangeArrowheads="1"/>
                </p:cNvPicPr>
                <p:nvPr userDrawn="1"/>
              </p:nvPicPr>
              <p:blipFill>
                <a:blip r:embed="rId3">
                  <a:extLst>
                    <a:ext uri="{28A0092B-C50C-407E-A947-70E740481C1C}">
                      <a14:useLocalDpi xmlns:a14="http://schemas.microsoft.com/office/drawing/2010/main"/>
                    </a:ext>
                  </a:extLst>
                </a:blip>
                <a:srcRect/>
                <a:stretch>
                  <a:fillRect/>
                </a:stretch>
              </p:blipFill>
              <p:spPr bwMode="auto">
                <a:xfrm>
                  <a:off x="5280" y="1728"/>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5389" name="Picture 1055"/>
                <p:cNvPicPr>
                  <a:picLocks noChangeAspect="1" noChangeArrowheads="1"/>
                </p:cNvPicPr>
                <p:nvPr userDrawn="1"/>
              </p:nvPicPr>
              <p:blipFill>
                <a:blip r:embed="rId3">
                  <a:extLst>
                    <a:ext uri="{28A0092B-C50C-407E-A947-70E740481C1C}">
                      <a14:useLocalDpi xmlns:a14="http://schemas.microsoft.com/office/drawing/2010/main"/>
                    </a:ext>
                  </a:extLst>
                </a:blip>
                <a:srcRect/>
                <a:stretch>
                  <a:fillRect/>
                </a:stretch>
              </p:blipFill>
              <p:spPr bwMode="auto">
                <a:xfrm>
                  <a:off x="5040" y="1824"/>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5390" name="Picture 1056"/>
                <p:cNvPicPr>
                  <a:picLocks noChangeAspect="1" noChangeArrowheads="1"/>
                </p:cNvPicPr>
                <p:nvPr userDrawn="1"/>
              </p:nvPicPr>
              <p:blipFill>
                <a:blip r:embed="rId3">
                  <a:extLst>
                    <a:ext uri="{28A0092B-C50C-407E-A947-70E740481C1C}">
                      <a14:useLocalDpi xmlns:a14="http://schemas.microsoft.com/office/drawing/2010/main"/>
                    </a:ext>
                  </a:extLst>
                </a:blip>
                <a:srcRect/>
                <a:stretch>
                  <a:fillRect/>
                </a:stretch>
              </p:blipFill>
              <p:spPr bwMode="auto">
                <a:xfrm>
                  <a:off x="5088" y="2016"/>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5391" name="Picture 1057"/>
                <p:cNvPicPr>
                  <a:picLocks noChangeAspect="1" noChangeArrowheads="1"/>
                </p:cNvPicPr>
                <p:nvPr userDrawn="1"/>
              </p:nvPicPr>
              <p:blipFill>
                <a:blip r:embed="rId3">
                  <a:extLst>
                    <a:ext uri="{28A0092B-C50C-407E-A947-70E740481C1C}">
                      <a14:useLocalDpi xmlns:a14="http://schemas.microsoft.com/office/drawing/2010/main"/>
                    </a:ext>
                  </a:extLst>
                </a:blip>
                <a:srcRect/>
                <a:stretch>
                  <a:fillRect/>
                </a:stretch>
              </p:blipFill>
              <p:spPr bwMode="auto">
                <a:xfrm>
                  <a:off x="5280" y="2064"/>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5392" name="Picture 1058"/>
                <p:cNvPicPr>
                  <a:picLocks noChangeAspect="1" noChangeArrowheads="1"/>
                </p:cNvPicPr>
                <p:nvPr userDrawn="1"/>
              </p:nvPicPr>
              <p:blipFill>
                <a:blip r:embed="rId3">
                  <a:extLst>
                    <a:ext uri="{28A0092B-C50C-407E-A947-70E740481C1C}">
                      <a14:useLocalDpi xmlns:a14="http://schemas.microsoft.com/office/drawing/2010/main"/>
                    </a:ext>
                  </a:extLst>
                </a:blip>
                <a:srcRect/>
                <a:stretch>
                  <a:fillRect/>
                </a:stretch>
              </p:blipFill>
              <p:spPr bwMode="auto">
                <a:xfrm>
                  <a:off x="5232" y="2352"/>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5393" name="Picture 1059"/>
                <p:cNvPicPr>
                  <a:picLocks noChangeAspect="1" noChangeArrowheads="1"/>
                </p:cNvPicPr>
                <p:nvPr userDrawn="1"/>
              </p:nvPicPr>
              <p:blipFill>
                <a:blip r:embed="rId3">
                  <a:extLst>
                    <a:ext uri="{28A0092B-C50C-407E-A947-70E740481C1C}">
                      <a14:useLocalDpi xmlns:a14="http://schemas.microsoft.com/office/drawing/2010/main"/>
                    </a:ext>
                  </a:extLst>
                </a:blip>
                <a:srcRect/>
                <a:stretch>
                  <a:fillRect/>
                </a:stretch>
              </p:blipFill>
              <p:spPr bwMode="auto">
                <a:xfrm>
                  <a:off x="4992" y="2208"/>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5394" name="Picture 1060"/>
                <p:cNvPicPr>
                  <a:picLocks noChangeAspect="1" noChangeArrowheads="1"/>
                </p:cNvPicPr>
                <p:nvPr userDrawn="1"/>
              </p:nvPicPr>
              <p:blipFill>
                <a:blip r:embed="rId3">
                  <a:extLst>
                    <a:ext uri="{28A0092B-C50C-407E-A947-70E740481C1C}">
                      <a14:useLocalDpi xmlns:a14="http://schemas.microsoft.com/office/drawing/2010/main"/>
                    </a:ext>
                  </a:extLst>
                </a:blip>
                <a:srcRect/>
                <a:stretch>
                  <a:fillRect/>
                </a:stretch>
              </p:blipFill>
              <p:spPr bwMode="auto">
                <a:xfrm>
                  <a:off x="4992" y="2448"/>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5395" name="Picture 1061"/>
                <p:cNvPicPr>
                  <a:picLocks noChangeAspect="1" noChangeArrowheads="1"/>
                </p:cNvPicPr>
                <p:nvPr userDrawn="1"/>
              </p:nvPicPr>
              <p:blipFill>
                <a:blip r:embed="rId3">
                  <a:extLst>
                    <a:ext uri="{28A0092B-C50C-407E-A947-70E740481C1C}">
                      <a14:useLocalDpi xmlns:a14="http://schemas.microsoft.com/office/drawing/2010/main"/>
                    </a:ext>
                  </a:extLst>
                </a:blip>
                <a:srcRect/>
                <a:stretch>
                  <a:fillRect/>
                </a:stretch>
              </p:blipFill>
              <p:spPr bwMode="auto">
                <a:xfrm>
                  <a:off x="5136" y="2592"/>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5396" name="Picture 1062"/>
                <p:cNvPicPr>
                  <a:picLocks noChangeAspect="1" noChangeArrowheads="1"/>
                </p:cNvPicPr>
                <p:nvPr userDrawn="1"/>
              </p:nvPicPr>
              <p:blipFill>
                <a:blip r:embed="rId3">
                  <a:extLst>
                    <a:ext uri="{28A0092B-C50C-407E-A947-70E740481C1C}">
                      <a14:useLocalDpi xmlns:a14="http://schemas.microsoft.com/office/drawing/2010/main"/>
                    </a:ext>
                  </a:extLst>
                </a:blip>
                <a:srcRect/>
                <a:stretch>
                  <a:fillRect/>
                </a:stretch>
              </p:blipFill>
              <p:spPr bwMode="auto">
                <a:xfrm>
                  <a:off x="5232" y="1392"/>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5397" name="Picture 1063"/>
                <p:cNvPicPr>
                  <a:picLocks noChangeAspect="1" noChangeArrowheads="1"/>
                </p:cNvPicPr>
                <p:nvPr userDrawn="1"/>
              </p:nvPicPr>
              <p:blipFill>
                <a:blip r:embed="rId3">
                  <a:extLst>
                    <a:ext uri="{28A0092B-C50C-407E-A947-70E740481C1C}">
                      <a14:useLocalDpi xmlns:a14="http://schemas.microsoft.com/office/drawing/2010/main"/>
                    </a:ext>
                  </a:extLst>
                </a:blip>
                <a:srcRect/>
                <a:stretch>
                  <a:fillRect/>
                </a:stretch>
              </p:blipFill>
              <p:spPr bwMode="auto">
                <a:xfrm>
                  <a:off x="4944" y="2736"/>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5398" name="Picture 1064"/>
                <p:cNvPicPr>
                  <a:picLocks noChangeAspect="1" noChangeArrowheads="1"/>
                </p:cNvPicPr>
                <p:nvPr userDrawn="1"/>
              </p:nvPicPr>
              <p:blipFill>
                <a:blip r:embed="rId3">
                  <a:extLst>
                    <a:ext uri="{28A0092B-C50C-407E-A947-70E740481C1C}">
                      <a14:useLocalDpi xmlns:a14="http://schemas.microsoft.com/office/drawing/2010/main"/>
                    </a:ext>
                  </a:extLst>
                </a:blip>
                <a:srcRect/>
                <a:stretch>
                  <a:fillRect/>
                </a:stretch>
              </p:blipFill>
              <p:spPr bwMode="auto">
                <a:xfrm>
                  <a:off x="4992" y="3072"/>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5399" name="Picture 1065"/>
                <p:cNvPicPr>
                  <a:picLocks noChangeAspect="1" noChangeArrowheads="1"/>
                </p:cNvPicPr>
                <p:nvPr userDrawn="1"/>
              </p:nvPicPr>
              <p:blipFill>
                <a:blip r:embed="rId3">
                  <a:extLst>
                    <a:ext uri="{28A0092B-C50C-407E-A947-70E740481C1C}">
                      <a14:useLocalDpi xmlns:a14="http://schemas.microsoft.com/office/drawing/2010/main"/>
                    </a:ext>
                  </a:extLst>
                </a:blip>
                <a:srcRect/>
                <a:stretch>
                  <a:fillRect/>
                </a:stretch>
              </p:blipFill>
              <p:spPr bwMode="auto">
                <a:xfrm>
                  <a:off x="5232" y="3312"/>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5400" name="Picture 1066"/>
                <p:cNvPicPr>
                  <a:picLocks noChangeAspect="1" noChangeArrowheads="1"/>
                </p:cNvPicPr>
                <p:nvPr userDrawn="1"/>
              </p:nvPicPr>
              <p:blipFill>
                <a:blip r:embed="rId3">
                  <a:extLst>
                    <a:ext uri="{28A0092B-C50C-407E-A947-70E740481C1C}">
                      <a14:useLocalDpi xmlns:a14="http://schemas.microsoft.com/office/drawing/2010/main"/>
                    </a:ext>
                  </a:extLst>
                </a:blip>
                <a:srcRect/>
                <a:stretch>
                  <a:fillRect/>
                </a:stretch>
              </p:blipFill>
              <p:spPr bwMode="auto">
                <a:xfrm>
                  <a:off x="4992" y="3408"/>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5401" name="Picture 1067"/>
                <p:cNvPicPr>
                  <a:picLocks noChangeAspect="1" noChangeArrowheads="1"/>
                </p:cNvPicPr>
                <p:nvPr userDrawn="1"/>
              </p:nvPicPr>
              <p:blipFill>
                <a:blip r:embed="rId3">
                  <a:extLst>
                    <a:ext uri="{28A0092B-C50C-407E-A947-70E740481C1C}">
                      <a14:useLocalDpi xmlns:a14="http://schemas.microsoft.com/office/drawing/2010/main"/>
                    </a:ext>
                  </a:extLst>
                </a:blip>
                <a:srcRect/>
                <a:stretch>
                  <a:fillRect/>
                </a:stretch>
              </p:blipFill>
              <p:spPr bwMode="auto">
                <a:xfrm>
                  <a:off x="5088" y="3552"/>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5402" name="Picture 1068"/>
                <p:cNvPicPr>
                  <a:picLocks noChangeAspect="1" noChangeArrowheads="1"/>
                </p:cNvPicPr>
                <p:nvPr userDrawn="1"/>
              </p:nvPicPr>
              <p:blipFill>
                <a:blip r:embed="rId3">
                  <a:extLst>
                    <a:ext uri="{28A0092B-C50C-407E-A947-70E740481C1C}">
                      <a14:useLocalDpi xmlns:a14="http://schemas.microsoft.com/office/drawing/2010/main"/>
                    </a:ext>
                  </a:extLst>
                </a:blip>
                <a:srcRect/>
                <a:stretch>
                  <a:fillRect/>
                </a:stretch>
              </p:blipFill>
              <p:spPr bwMode="auto">
                <a:xfrm>
                  <a:off x="4992" y="3792"/>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5403" name="Picture 1069"/>
                <p:cNvPicPr>
                  <a:picLocks noChangeAspect="1" noChangeArrowheads="1"/>
                </p:cNvPicPr>
                <p:nvPr userDrawn="1"/>
              </p:nvPicPr>
              <p:blipFill>
                <a:blip r:embed="rId3">
                  <a:extLst>
                    <a:ext uri="{28A0092B-C50C-407E-A947-70E740481C1C}">
                      <a14:useLocalDpi xmlns:a14="http://schemas.microsoft.com/office/drawing/2010/main"/>
                    </a:ext>
                  </a:extLst>
                </a:blip>
                <a:srcRect/>
                <a:stretch>
                  <a:fillRect/>
                </a:stretch>
              </p:blipFill>
              <p:spPr bwMode="auto">
                <a:xfrm>
                  <a:off x="5184" y="3696"/>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grpSp>
        <p:sp>
          <p:nvSpPr>
            <p:cNvPr id="15372" name="Freeform 1070"/>
            <p:cNvSpPr>
              <a:spLocks/>
            </p:cNvSpPr>
            <p:nvPr/>
          </p:nvSpPr>
          <p:spPr bwMode="auto">
            <a:xfrm>
              <a:off x="5010" y="3092"/>
              <a:ext cx="750" cy="1222"/>
            </a:xfrm>
            <a:custGeom>
              <a:avLst/>
              <a:gdLst>
                <a:gd name="T0" fmla="*/ 372 w 750"/>
                <a:gd name="T1" fmla="*/ 154 h 1222"/>
                <a:gd name="T2" fmla="*/ 378 w 750"/>
                <a:gd name="T3" fmla="*/ 412 h 1222"/>
                <a:gd name="T4" fmla="*/ 312 w 750"/>
                <a:gd name="T5" fmla="*/ 724 h 1222"/>
                <a:gd name="T6" fmla="*/ 138 w 750"/>
                <a:gd name="T7" fmla="*/ 928 h 1222"/>
                <a:gd name="T8" fmla="*/ 0 w 750"/>
                <a:gd name="T9" fmla="*/ 976 h 1222"/>
                <a:gd name="T10" fmla="*/ 0 w 750"/>
                <a:gd name="T11" fmla="*/ 1222 h 1222"/>
                <a:gd name="T12" fmla="*/ 750 w 750"/>
                <a:gd name="T13" fmla="*/ 1222 h 1222"/>
                <a:gd name="T14" fmla="*/ 750 w 750"/>
                <a:gd name="T15" fmla="*/ 178 h 1222"/>
                <a:gd name="T16" fmla="*/ 372 w 750"/>
                <a:gd name="T17" fmla="*/ 154 h 122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750" h="1222">
                  <a:moveTo>
                    <a:pt x="372" y="154"/>
                  </a:moveTo>
                  <a:cubicBezTo>
                    <a:pt x="309" y="193"/>
                    <a:pt x="388" y="317"/>
                    <a:pt x="378" y="412"/>
                  </a:cubicBezTo>
                  <a:cubicBezTo>
                    <a:pt x="368" y="507"/>
                    <a:pt x="352" y="638"/>
                    <a:pt x="312" y="724"/>
                  </a:cubicBezTo>
                  <a:cubicBezTo>
                    <a:pt x="272" y="810"/>
                    <a:pt x="190" y="886"/>
                    <a:pt x="138" y="928"/>
                  </a:cubicBezTo>
                  <a:cubicBezTo>
                    <a:pt x="86" y="970"/>
                    <a:pt x="23" y="927"/>
                    <a:pt x="0" y="976"/>
                  </a:cubicBezTo>
                  <a:lnTo>
                    <a:pt x="0" y="1222"/>
                  </a:lnTo>
                  <a:lnTo>
                    <a:pt x="750" y="1222"/>
                  </a:lnTo>
                  <a:lnTo>
                    <a:pt x="750" y="178"/>
                  </a:lnTo>
                  <a:cubicBezTo>
                    <a:pt x="687" y="0"/>
                    <a:pt x="451" y="159"/>
                    <a:pt x="372" y="154"/>
                  </a:cubicBezTo>
                  <a:close/>
                </a:path>
              </a:pathLst>
            </a:custGeom>
            <a:gradFill rotWithShape="0">
              <a:gsLst>
                <a:gs pos="0">
                  <a:srgbClr val="FAE3B7"/>
                </a:gs>
                <a:gs pos="17999">
                  <a:srgbClr val="A28949"/>
                </a:gs>
                <a:gs pos="31000">
                  <a:srgbClr val="835E17"/>
                </a:gs>
                <a:gs pos="33000">
                  <a:srgbClr val="BD922A"/>
                </a:gs>
                <a:gs pos="37000">
                  <a:srgbClr val="FBE4AE"/>
                </a:gs>
                <a:gs pos="78999">
                  <a:srgbClr val="BD922A"/>
                </a:gs>
                <a:gs pos="87000">
                  <a:srgbClr val="BD922A"/>
                </a:gs>
                <a:gs pos="100000">
                  <a:srgbClr val="FBE4AE"/>
                </a:gs>
              </a:gsLst>
              <a:lin ang="540000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148527" name="Freeform 1071"/>
            <p:cNvSpPr>
              <a:spLocks/>
            </p:cNvSpPr>
            <p:nvPr/>
          </p:nvSpPr>
          <p:spPr bwMode="auto">
            <a:xfrm>
              <a:off x="5001" y="3060"/>
              <a:ext cx="768" cy="1260"/>
            </a:xfrm>
            <a:custGeom>
              <a:avLst/>
              <a:gdLst/>
              <a:ahLst/>
              <a:cxnLst>
                <a:cxn ang="0">
                  <a:pos x="0" y="1260"/>
                </a:cxn>
                <a:cxn ang="0">
                  <a:pos x="0" y="1134"/>
                </a:cxn>
                <a:cxn ang="0">
                  <a:pos x="210" y="1032"/>
                </a:cxn>
                <a:cxn ang="0">
                  <a:pos x="324" y="918"/>
                </a:cxn>
                <a:cxn ang="0">
                  <a:pos x="414" y="714"/>
                </a:cxn>
                <a:cxn ang="0">
                  <a:pos x="450" y="456"/>
                </a:cxn>
                <a:cxn ang="0">
                  <a:pos x="438" y="258"/>
                </a:cxn>
                <a:cxn ang="0">
                  <a:pos x="684" y="0"/>
                </a:cxn>
                <a:cxn ang="0">
                  <a:pos x="768" y="18"/>
                </a:cxn>
                <a:cxn ang="0">
                  <a:pos x="768" y="1254"/>
                </a:cxn>
                <a:cxn ang="0">
                  <a:pos x="0" y="1260"/>
                </a:cxn>
              </a:cxnLst>
              <a:rect l="0" t="0" r="r" b="b"/>
              <a:pathLst>
                <a:path w="768" h="1260">
                  <a:moveTo>
                    <a:pt x="0" y="1260"/>
                  </a:moveTo>
                  <a:lnTo>
                    <a:pt x="0" y="1134"/>
                  </a:lnTo>
                  <a:lnTo>
                    <a:pt x="210" y="1032"/>
                  </a:lnTo>
                  <a:lnTo>
                    <a:pt x="324" y="918"/>
                  </a:lnTo>
                  <a:lnTo>
                    <a:pt x="414" y="714"/>
                  </a:lnTo>
                  <a:lnTo>
                    <a:pt x="450" y="456"/>
                  </a:lnTo>
                  <a:lnTo>
                    <a:pt x="438" y="258"/>
                  </a:lnTo>
                  <a:lnTo>
                    <a:pt x="684" y="0"/>
                  </a:lnTo>
                  <a:lnTo>
                    <a:pt x="768" y="18"/>
                  </a:lnTo>
                  <a:lnTo>
                    <a:pt x="768" y="1254"/>
                  </a:lnTo>
                  <a:lnTo>
                    <a:pt x="0" y="1260"/>
                  </a:lnTo>
                  <a:close/>
                </a:path>
              </a:pathLst>
            </a:custGeom>
            <a:gradFill rotWithShape="0">
              <a:gsLst>
                <a:gs pos="0">
                  <a:schemeClr val="folHlink"/>
                </a:gs>
                <a:gs pos="50000">
                  <a:schemeClr val="hlink"/>
                </a:gs>
                <a:gs pos="100000">
                  <a:schemeClr val="folHlink"/>
                </a:gs>
              </a:gsLst>
              <a:lin ang="0" scaled="1"/>
            </a:gradFill>
            <a:ln w="9525" cap="flat" cmpd="sng">
              <a:noFill/>
              <a:prstDash val="solid"/>
              <a:round/>
              <a:headEnd type="none" w="med" len="med"/>
              <a:tailEnd type="none" w="med" len="med"/>
            </a:ln>
            <a:effectLst/>
          </p:spPr>
          <p:txBody>
            <a:bodyPr wrap="none" anchor="ctr"/>
            <a:lstStyle/>
            <a:p>
              <a:pPr>
                <a:defRPr/>
              </a:pPr>
              <a:endParaRPr lang="en-US">
                <a:solidFill>
                  <a:srgbClr val="2F1311"/>
                </a:solidFill>
                <a:latin typeface="Tahoma" pitchFamily="22" charset="-52"/>
                <a:ea typeface="+mn-ea"/>
                <a:cs typeface="+mn-cs"/>
              </a:endParaRPr>
            </a:p>
          </p:txBody>
        </p:sp>
        <p:sp>
          <p:nvSpPr>
            <p:cNvPr id="148528" name="Freeform 1072"/>
            <p:cNvSpPr>
              <a:spLocks/>
            </p:cNvSpPr>
            <p:nvPr/>
          </p:nvSpPr>
          <p:spPr bwMode="auto">
            <a:xfrm>
              <a:off x="4994" y="1775"/>
              <a:ext cx="776" cy="2543"/>
            </a:xfrm>
            <a:custGeom>
              <a:avLst/>
              <a:gdLst/>
              <a:ahLst/>
              <a:cxnLst>
                <a:cxn ang="0">
                  <a:pos x="550" y="115"/>
                </a:cxn>
                <a:cxn ang="0">
                  <a:pos x="460" y="529"/>
                </a:cxn>
                <a:cxn ang="0">
                  <a:pos x="298" y="925"/>
                </a:cxn>
                <a:cxn ang="0">
                  <a:pos x="76" y="1267"/>
                </a:cxn>
                <a:cxn ang="0">
                  <a:pos x="4" y="1339"/>
                </a:cxn>
                <a:cxn ang="0">
                  <a:pos x="100" y="1351"/>
                </a:cxn>
                <a:cxn ang="0">
                  <a:pos x="286" y="1399"/>
                </a:cxn>
                <a:cxn ang="0">
                  <a:pos x="394" y="1525"/>
                </a:cxn>
                <a:cxn ang="0">
                  <a:pos x="478" y="1705"/>
                </a:cxn>
                <a:cxn ang="0">
                  <a:pos x="478" y="1969"/>
                </a:cxn>
                <a:cxn ang="0">
                  <a:pos x="370" y="2263"/>
                </a:cxn>
                <a:cxn ang="0">
                  <a:pos x="124" y="2479"/>
                </a:cxn>
                <a:cxn ang="0">
                  <a:pos x="22" y="2515"/>
                </a:cxn>
                <a:cxn ang="0">
                  <a:pos x="196" y="2533"/>
                </a:cxn>
                <a:cxn ang="0">
                  <a:pos x="388" y="2455"/>
                </a:cxn>
                <a:cxn ang="0">
                  <a:pos x="502" y="2299"/>
                </a:cxn>
                <a:cxn ang="0">
                  <a:pos x="598" y="2197"/>
                </a:cxn>
                <a:cxn ang="0">
                  <a:pos x="694" y="2197"/>
                </a:cxn>
                <a:cxn ang="0">
                  <a:pos x="742" y="2230"/>
                </a:cxn>
                <a:cxn ang="0">
                  <a:pos x="712" y="2137"/>
                </a:cxn>
                <a:cxn ang="0">
                  <a:pos x="664" y="1807"/>
                </a:cxn>
                <a:cxn ang="0">
                  <a:pos x="670" y="1561"/>
                </a:cxn>
                <a:cxn ang="0">
                  <a:pos x="718" y="1393"/>
                </a:cxn>
                <a:cxn ang="0">
                  <a:pos x="748" y="1219"/>
                </a:cxn>
                <a:cxn ang="0">
                  <a:pos x="550" y="115"/>
                </a:cxn>
              </a:cxnLst>
              <a:rect l="0" t="0" r="r" b="b"/>
              <a:pathLst>
                <a:path w="776" h="2543">
                  <a:moveTo>
                    <a:pt x="550" y="115"/>
                  </a:moveTo>
                  <a:cubicBezTo>
                    <a:pt x="502" y="0"/>
                    <a:pt x="502" y="394"/>
                    <a:pt x="460" y="529"/>
                  </a:cubicBezTo>
                  <a:cubicBezTo>
                    <a:pt x="418" y="664"/>
                    <a:pt x="362" y="802"/>
                    <a:pt x="298" y="925"/>
                  </a:cubicBezTo>
                  <a:cubicBezTo>
                    <a:pt x="234" y="1048"/>
                    <a:pt x="125" y="1198"/>
                    <a:pt x="76" y="1267"/>
                  </a:cubicBezTo>
                  <a:cubicBezTo>
                    <a:pt x="27" y="1336"/>
                    <a:pt x="0" y="1325"/>
                    <a:pt x="4" y="1339"/>
                  </a:cubicBezTo>
                  <a:cubicBezTo>
                    <a:pt x="8" y="1353"/>
                    <a:pt x="53" y="1341"/>
                    <a:pt x="100" y="1351"/>
                  </a:cubicBezTo>
                  <a:cubicBezTo>
                    <a:pt x="147" y="1361"/>
                    <a:pt x="237" y="1370"/>
                    <a:pt x="286" y="1399"/>
                  </a:cubicBezTo>
                  <a:cubicBezTo>
                    <a:pt x="335" y="1428"/>
                    <a:pt x="362" y="1474"/>
                    <a:pt x="394" y="1525"/>
                  </a:cubicBezTo>
                  <a:cubicBezTo>
                    <a:pt x="426" y="1576"/>
                    <a:pt x="464" y="1631"/>
                    <a:pt x="478" y="1705"/>
                  </a:cubicBezTo>
                  <a:cubicBezTo>
                    <a:pt x="492" y="1779"/>
                    <a:pt x="496" y="1876"/>
                    <a:pt x="478" y="1969"/>
                  </a:cubicBezTo>
                  <a:cubicBezTo>
                    <a:pt x="460" y="2062"/>
                    <a:pt x="429" y="2178"/>
                    <a:pt x="370" y="2263"/>
                  </a:cubicBezTo>
                  <a:cubicBezTo>
                    <a:pt x="311" y="2348"/>
                    <a:pt x="238" y="2428"/>
                    <a:pt x="124" y="2479"/>
                  </a:cubicBezTo>
                  <a:cubicBezTo>
                    <a:pt x="66" y="2521"/>
                    <a:pt x="10" y="2506"/>
                    <a:pt x="22" y="2515"/>
                  </a:cubicBezTo>
                  <a:cubicBezTo>
                    <a:pt x="34" y="2524"/>
                    <a:pt x="135" y="2543"/>
                    <a:pt x="196" y="2533"/>
                  </a:cubicBezTo>
                  <a:cubicBezTo>
                    <a:pt x="257" y="2523"/>
                    <a:pt x="337" y="2494"/>
                    <a:pt x="388" y="2455"/>
                  </a:cubicBezTo>
                  <a:cubicBezTo>
                    <a:pt x="439" y="2416"/>
                    <a:pt x="467" y="2342"/>
                    <a:pt x="502" y="2299"/>
                  </a:cubicBezTo>
                  <a:cubicBezTo>
                    <a:pt x="537" y="2256"/>
                    <a:pt x="566" y="2214"/>
                    <a:pt x="598" y="2197"/>
                  </a:cubicBezTo>
                  <a:cubicBezTo>
                    <a:pt x="630" y="2180"/>
                    <a:pt x="670" y="2191"/>
                    <a:pt x="694" y="2197"/>
                  </a:cubicBezTo>
                  <a:cubicBezTo>
                    <a:pt x="718" y="2203"/>
                    <a:pt x="739" y="2240"/>
                    <a:pt x="742" y="2230"/>
                  </a:cubicBezTo>
                  <a:cubicBezTo>
                    <a:pt x="745" y="2220"/>
                    <a:pt x="725" y="2207"/>
                    <a:pt x="712" y="2137"/>
                  </a:cubicBezTo>
                  <a:cubicBezTo>
                    <a:pt x="699" y="2067"/>
                    <a:pt x="671" y="1903"/>
                    <a:pt x="664" y="1807"/>
                  </a:cubicBezTo>
                  <a:cubicBezTo>
                    <a:pt x="657" y="1711"/>
                    <a:pt x="661" y="1630"/>
                    <a:pt x="670" y="1561"/>
                  </a:cubicBezTo>
                  <a:cubicBezTo>
                    <a:pt x="679" y="1492"/>
                    <a:pt x="705" y="1450"/>
                    <a:pt x="718" y="1393"/>
                  </a:cubicBezTo>
                  <a:cubicBezTo>
                    <a:pt x="731" y="1336"/>
                    <a:pt x="776" y="1427"/>
                    <a:pt x="748" y="1219"/>
                  </a:cubicBezTo>
                  <a:cubicBezTo>
                    <a:pt x="720" y="1011"/>
                    <a:pt x="598" y="230"/>
                    <a:pt x="550" y="115"/>
                  </a:cubicBezTo>
                  <a:close/>
                </a:path>
              </a:pathLst>
            </a:custGeom>
            <a:gradFill rotWithShape="0">
              <a:gsLst>
                <a:gs pos="0">
                  <a:schemeClr val="accent2">
                    <a:gamma/>
                    <a:shade val="46275"/>
                    <a:invGamma/>
                  </a:schemeClr>
                </a:gs>
                <a:gs pos="50000">
                  <a:schemeClr val="accent2"/>
                </a:gs>
                <a:gs pos="100000">
                  <a:schemeClr val="accent2">
                    <a:gamma/>
                    <a:shade val="46275"/>
                    <a:invGamma/>
                  </a:schemeClr>
                </a:gs>
              </a:gsLst>
              <a:lin ang="0" scaled="1"/>
            </a:gradFill>
            <a:ln w="9525">
              <a:noFill/>
              <a:round/>
              <a:headEnd/>
              <a:tailEnd/>
            </a:ln>
            <a:effectLst/>
          </p:spPr>
          <p:txBody>
            <a:bodyPr wrap="none" anchor="ctr"/>
            <a:lstStyle/>
            <a:p>
              <a:pPr>
                <a:defRPr/>
              </a:pPr>
              <a:endParaRPr lang="en-US">
                <a:solidFill>
                  <a:srgbClr val="2F1311"/>
                </a:solidFill>
                <a:latin typeface="Tahoma" pitchFamily="22" charset="-52"/>
                <a:ea typeface="+mn-ea"/>
                <a:cs typeface="+mn-cs"/>
              </a:endParaRPr>
            </a:p>
          </p:txBody>
        </p:sp>
        <p:sp>
          <p:nvSpPr>
            <p:cNvPr id="15375" name="Freeform 1073" descr="kimonopat1"/>
            <p:cNvSpPr>
              <a:spLocks/>
            </p:cNvSpPr>
            <p:nvPr/>
          </p:nvSpPr>
          <p:spPr bwMode="auto">
            <a:xfrm>
              <a:off x="5046" y="2229"/>
              <a:ext cx="617" cy="1376"/>
            </a:xfrm>
            <a:custGeom>
              <a:avLst/>
              <a:gdLst>
                <a:gd name="T0" fmla="*/ 486 w 617"/>
                <a:gd name="T1" fmla="*/ 3 h 1376"/>
                <a:gd name="T2" fmla="*/ 402 w 617"/>
                <a:gd name="T3" fmla="*/ 381 h 1376"/>
                <a:gd name="T4" fmla="*/ 216 w 617"/>
                <a:gd name="T5" fmla="*/ 777 h 1376"/>
                <a:gd name="T6" fmla="*/ 0 w 617"/>
                <a:gd name="T7" fmla="*/ 1119 h 1376"/>
                <a:gd name="T8" fmla="*/ 102 w 617"/>
                <a:gd name="T9" fmla="*/ 1101 h 1376"/>
                <a:gd name="T10" fmla="*/ 282 w 617"/>
                <a:gd name="T11" fmla="*/ 1119 h 1376"/>
                <a:gd name="T12" fmla="*/ 378 w 617"/>
                <a:gd name="T13" fmla="*/ 1185 h 1376"/>
                <a:gd name="T14" fmla="*/ 432 w 617"/>
                <a:gd name="T15" fmla="*/ 1269 h 1376"/>
                <a:gd name="T16" fmla="*/ 444 w 617"/>
                <a:gd name="T17" fmla="*/ 1365 h 1376"/>
                <a:gd name="T18" fmla="*/ 498 w 617"/>
                <a:gd name="T19" fmla="*/ 1203 h 1376"/>
                <a:gd name="T20" fmla="*/ 564 w 617"/>
                <a:gd name="T21" fmla="*/ 825 h 1376"/>
                <a:gd name="T22" fmla="*/ 606 w 617"/>
                <a:gd name="T23" fmla="*/ 363 h 1376"/>
                <a:gd name="T24" fmla="*/ 486 w 617"/>
                <a:gd name="T25" fmla="*/ 3 h 137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17" h="1376">
                  <a:moveTo>
                    <a:pt x="486" y="3"/>
                  </a:moveTo>
                  <a:cubicBezTo>
                    <a:pt x="452" y="6"/>
                    <a:pt x="447" y="252"/>
                    <a:pt x="402" y="381"/>
                  </a:cubicBezTo>
                  <a:cubicBezTo>
                    <a:pt x="357" y="510"/>
                    <a:pt x="283" y="654"/>
                    <a:pt x="216" y="777"/>
                  </a:cubicBezTo>
                  <a:cubicBezTo>
                    <a:pt x="149" y="900"/>
                    <a:pt x="19" y="1065"/>
                    <a:pt x="0" y="1119"/>
                  </a:cubicBezTo>
                  <a:cubicBezTo>
                    <a:pt x="48" y="1119"/>
                    <a:pt x="55" y="1101"/>
                    <a:pt x="102" y="1101"/>
                  </a:cubicBezTo>
                  <a:cubicBezTo>
                    <a:pt x="149" y="1101"/>
                    <a:pt x="236" y="1105"/>
                    <a:pt x="282" y="1119"/>
                  </a:cubicBezTo>
                  <a:cubicBezTo>
                    <a:pt x="328" y="1133"/>
                    <a:pt x="353" y="1160"/>
                    <a:pt x="378" y="1185"/>
                  </a:cubicBezTo>
                  <a:cubicBezTo>
                    <a:pt x="403" y="1210"/>
                    <a:pt x="421" y="1239"/>
                    <a:pt x="432" y="1269"/>
                  </a:cubicBezTo>
                  <a:cubicBezTo>
                    <a:pt x="443" y="1299"/>
                    <a:pt x="433" y="1376"/>
                    <a:pt x="444" y="1365"/>
                  </a:cubicBezTo>
                  <a:cubicBezTo>
                    <a:pt x="455" y="1354"/>
                    <a:pt x="478" y="1293"/>
                    <a:pt x="498" y="1203"/>
                  </a:cubicBezTo>
                  <a:cubicBezTo>
                    <a:pt x="518" y="1113"/>
                    <a:pt x="546" y="965"/>
                    <a:pt x="564" y="825"/>
                  </a:cubicBezTo>
                  <a:cubicBezTo>
                    <a:pt x="582" y="685"/>
                    <a:pt x="617" y="496"/>
                    <a:pt x="606" y="363"/>
                  </a:cubicBezTo>
                  <a:cubicBezTo>
                    <a:pt x="595" y="230"/>
                    <a:pt x="520" y="0"/>
                    <a:pt x="486" y="3"/>
                  </a:cubicBezTo>
                  <a:close/>
                </a:path>
              </a:pathLst>
            </a:custGeom>
            <a:blipFill dpi="0" rotWithShape="0">
              <a:blip r:embed="rId4"/>
              <a:srcRect/>
              <a:tile tx="0" ty="0" sx="100000" sy="100000" flip="none" algn="tl"/>
            </a:blipFill>
            <a:ln>
              <a:noFill/>
            </a:ln>
            <a:extLst>
              <a:ext uri="{91240B29-F687-4f45-9708-019B960494DF}">
                <a14:hiddenLine xmlns="" xmlns:a14="http://schemas.microsoft.com/office/drawing/2010/main" w="9525" cap="flat" cmpd="sng">
                  <a:solidFill>
                    <a:srgbClr val="000000"/>
                  </a:solidFill>
                  <a:prstDash val="solid"/>
                  <a:round/>
                  <a:headEnd/>
                  <a:tailEnd/>
                </a14:hiddenLine>
              </a:ext>
            </a:extLst>
          </p:spPr>
          <p:txBody>
            <a:bodyPr wrap="none" anchor="ctr"/>
            <a:lstStyle/>
            <a:p>
              <a:endParaRPr lang="en-US"/>
            </a:p>
          </p:txBody>
        </p:sp>
        <p:sp>
          <p:nvSpPr>
            <p:cNvPr id="15376" name="Freeform 1074" descr="kimonopat1"/>
            <p:cNvSpPr>
              <a:spLocks/>
            </p:cNvSpPr>
            <p:nvPr/>
          </p:nvSpPr>
          <p:spPr bwMode="auto">
            <a:xfrm>
              <a:off x="5193" y="269"/>
              <a:ext cx="576" cy="3180"/>
            </a:xfrm>
            <a:custGeom>
              <a:avLst/>
              <a:gdLst>
                <a:gd name="T0" fmla="*/ 42 w 576"/>
                <a:gd name="T1" fmla="*/ 61 h 3180"/>
                <a:gd name="T2" fmla="*/ 156 w 576"/>
                <a:gd name="T3" fmla="*/ 517 h 3180"/>
                <a:gd name="T4" fmla="*/ 288 w 576"/>
                <a:gd name="T5" fmla="*/ 991 h 3180"/>
                <a:gd name="T6" fmla="*/ 414 w 576"/>
                <a:gd name="T7" fmla="*/ 1435 h 3180"/>
                <a:gd name="T8" fmla="*/ 576 w 576"/>
                <a:gd name="T9" fmla="*/ 1807 h 3180"/>
                <a:gd name="T10" fmla="*/ 576 w 576"/>
                <a:gd name="T11" fmla="*/ 3055 h 3180"/>
                <a:gd name="T12" fmla="*/ 414 w 576"/>
                <a:gd name="T13" fmla="*/ 2557 h 3180"/>
                <a:gd name="T14" fmla="*/ 252 w 576"/>
                <a:gd name="T15" fmla="*/ 1765 h 3180"/>
                <a:gd name="T16" fmla="*/ 126 w 576"/>
                <a:gd name="T17" fmla="*/ 961 h 3180"/>
                <a:gd name="T18" fmla="*/ 12 w 576"/>
                <a:gd name="T19" fmla="*/ 151 h 3180"/>
                <a:gd name="T20" fmla="*/ 42 w 576"/>
                <a:gd name="T21" fmla="*/ 61 h 318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576" h="3180">
                  <a:moveTo>
                    <a:pt x="42" y="61"/>
                  </a:moveTo>
                  <a:cubicBezTo>
                    <a:pt x="66" y="122"/>
                    <a:pt x="115" y="362"/>
                    <a:pt x="156" y="517"/>
                  </a:cubicBezTo>
                  <a:cubicBezTo>
                    <a:pt x="197" y="672"/>
                    <a:pt x="245" y="838"/>
                    <a:pt x="288" y="991"/>
                  </a:cubicBezTo>
                  <a:cubicBezTo>
                    <a:pt x="331" y="1144"/>
                    <a:pt x="366" y="1299"/>
                    <a:pt x="414" y="1435"/>
                  </a:cubicBezTo>
                  <a:cubicBezTo>
                    <a:pt x="462" y="1571"/>
                    <a:pt x="549" y="1537"/>
                    <a:pt x="576" y="1807"/>
                  </a:cubicBezTo>
                  <a:lnTo>
                    <a:pt x="576" y="3055"/>
                  </a:lnTo>
                  <a:cubicBezTo>
                    <a:pt x="549" y="3180"/>
                    <a:pt x="468" y="2772"/>
                    <a:pt x="414" y="2557"/>
                  </a:cubicBezTo>
                  <a:cubicBezTo>
                    <a:pt x="360" y="2342"/>
                    <a:pt x="300" y="2031"/>
                    <a:pt x="252" y="1765"/>
                  </a:cubicBezTo>
                  <a:cubicBezTo>
                    <a:pt x="204" y="1499"/>
                    <a:pt x="166" y="1230"/>
                    <a:pt x="126" y="961"/>
                  </a:cubicBezTo>
                  <a:cubicBezTo>
                    <a:pt x="86" y="692"/>
                    <a:pt x="24" y="299"/>
                    <a:pt x="12" y="151"/>
                  </a:cubicBezTo>
                  <a:cubicBezTo>
                    <a:pt x="0" y="3"/>
                    <a:pt x="18" y="0"/>
                    <a:pt x="42" y="61"/>
                  </a:cubicBezTo>
                  <a:close/>
                </a:path>
              </a:pathLst>
            </a:custGeom>
            <a:blipFill dpi="0" rotWithShape="0">
              <a:blip r:embed="rId4"/>
              <a:srcRect/>
              <a:tile tx="0" ty="0" sx="100000" sy="100000" flip="none" algn="tl"/>
            </a:blipFill>
            <a:ln>
              <a:noFill/>
            </a:ln>
            <a:extLst>
              <a:ext uri="{91240B29-F687-4f45-9708-019B960494DF}">
                <a14:hiddenLine xmlns="" xmlns:a14="http://schemas.microsoft.com/office/drawing/2010/main" w="9525" cap="flat" cmpd="sng">
                  <a:solidFill>
                    <a:srgbClr val="000000"/>
                  </a:solidFill>
                  <a:prstDash val="solid"/>
                  <a:round/>
                  <a:headEnd/>
                  <a:tailEnd/>
                </a14:hiddenLine>
              </a:ext>
            </a:extLst>
          </p:spPr>
          <p:txBody>
            <a:bodyPr wrap="none" anchor="ctr"/>
            <a:lstStyle/>
            <a:p>
              <a:endParaRPr lang="en-US"/>
            </a:p>
          </p:txBody>
        </p:sp>
        <p:sp>
          <p:nvSpPr>
            <p:cNvPr id="15377" name="Freeform 1075"/>
            <p:cNvSpPr>
              <a:spLocks/>
            </p:cNvSpPr>
            <p:nvPr/>
          </p:nvSpPr>
          <p:spPr bwMode="auto">
            <a:xfrm>
              <a:off x="5197" y="165"/>
              <a:ext cx="573" cy="1935"/>
            </a:xfrm>
            <a:custGeom>
              <a:avLst/>
              <a:gdLst>
                <a:gd name="T0" fmla="*/ 69 w 573"/>
                <a:gd name="T1" fmla="*/ 63 h 1935"/>
                <a:gd name="T2" fmla="*/ 207 w 573"/>
                <a:gd name="T3" fmla="*/ 549 h 1935"/>
                <a:gd name="T4" fmla="*/ 381 w 573"/>
                <a:gd name="T5" fmla="*/ 1101 h 1935"/>
                <a:gd name="T6" fmla="*/ 573 w 573"/>
                <a:gd name="T7" fmla="*/ 1575 h 1935"/>
                <a:gd name="T8" fmla="*/ 573 w 573"/>
                <a:gd name="T9" fmla="*/ 1935 h 1935"/>
                <a:gd name="T10" fmla="*/ 321 w 573"/>
                <a:gd name="T11" fmla="*/ 1449 h 1935"/>
                <a:gd name="T12" fmla="*/ 147 w 573"/>
                <a:gd name="T13" fmla="*/ 699 h 1935"/>
                <a:gd name="T14" fmla="*/ 15 w 573"/>
                <a:gd name="T15" fmla="*/ 171 h 1935"/>
                <a:gd name="T16" fmla="*/ 69 w 573"/>
                <a:gd name="T17" fmla="*/ 63 h 193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73" h="1935">
                  <a:moveTo>
                    <a:pt x="69" y="63"/>
                  </a:moveTo>
                  <a:cubicBezTo>
                    <a:pt x="101" y="126"/>
                    <a:pt x="155" y="376"/>
                    <a:pt x="207" y="549"/>
                  </a:cubicBezTo>
                  <a:cubicBezTo>
                    <a:pt x="259" y="722"/>
                    <a:pt x="320" y="930"/>
                    <a:pt x="381" y="1101"/>
                  </a:cubicBezTo>
                  <a:cubicBezTo>
                    <a:pt x="442" y="1272"/>
                    <a:pt x="541" y="1436"/>
                    <a:pt x="573" y="1575"/>
                  </a:cubicBezTo>
                  <a:lnTo>
                    <a:pt x="573" y="1935"/>
                  </a:lnTo>
                  <a:cubicBezTo>
                    <a:pt x="531" y="1914"/>
                    <a:pt x="392" y="1655"/>
                    <a:pt x="321" y="1449"/>
                  </a:cubicBezTo>
                  <a:cubicBezTo>
                    <a:pt x="250" y="1243"/>
                    <a:pt x="198" y="912"/>
                    <a:pt x="147" y="699"/>
                  </a:cubicBezTo>
                  <a:cubicBezTo>
                    <a:pt x="96" y="486"/>
                    <a:pt x="30" y="274"/>
                    <a:pt x="15" y="171"/>
                  </a:cubicBezTo>
                  <a:cubicBezTo>
                    <a:pt x="0" y="68"/>
                    <a:pt x="37" y="0"/>
                    <a:pt x="69" y="63"/>
                  </a:cubicBezTo>
                  <a:close/>
                </a:path>
              </a:pathLst>
            </a:custGeom>
            <a:gradFill rotWithShape="0">
              <a:gsLst>
                <a:gs pos="0">
                  <a:schemeClr val="bg1"/>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15378" name="Freeform 1076"/>
            <p:cNvSpPr>
              <a:spLocks/>
            </p:cNvSpPr>
            <p:nvPr/>
          </p:nvSpPr>
          <p:spPr bwMode="auto">
            <a:xfrm>
              <a:off x="5004" y="0"/>
              <a:ext cx="363" cy="2112"/>
            </a:xfrm>
            <a:custGeom>
              <a:avLst/>
              <a:gdLst>
                <a:gd name="T0" fmla="*/ 0 w 363"/>
                <a:gd name="T1" fmla="*/ 2094 h 2112"/>
                <a:gd name="T2" fmla="*/ 66 w 363"/>
                <a:gd name="T3" fmla="*/ 1992 h 2112"/>
                <a:gd name="T4" fmla="*/ 150 w 363"/>
                <a:gd name="T5" fmla="*/ 1464 h 2112"/>
                <a:gd name="T6" fmla="*/ 234 w 363"/>
                <a:gd name="T7" fmla="*/ 678 h 2112"/>
                <a:gd name="T8" fmla="*/ 324 w 363"/>
                <a:gd name="T9" fmla="*/ 0 h 2112"/>
                <a:gd name="T10" fmla="*/ 0 w 363"/>
                <a:gd name="T11" fmla="*/ 0 h 2112"/>
                <a:gd name="T12" fmla="*/ 0 w 363"/>
                <a:gd name="T13" fmla="*/ 2094 h 211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63" h="2112">
                  <a:moveTo>
                    <a:pt x="0" y="2094"/>
                  </a:moveTo>
                  <a:cubicBezTo>
                    <a:pt x="54" y="2112"/>
                    <a:pt x="41" y="2097"/>
                    <a:pt x="66" y="1992"/>
                  </a:cubicBezTo>
                  <a:cubicBezTo>
                    <a:pt x="91" y="1887"/>
                    <a:pt x="122" y="1683"/>
                    <a:pt x="150" y="1464"/>
                  </a:cubicBezTo>
                  <a:cubicBezTo>
                    <a:pt x="178" y="1245"/>
                    <a:pt x="205" y="922"/>
                    <a:pt x="234" y="678"/>
                  </a:cubicBezTo>
                  <a:cubicBezTo>
                    <a:pt x="263" y="434"/>
                    <a:pt x="363" y="113"/>
                    <a:pt x="324" y="0"/>
                  </a:cubicBezTo>
                  <a:lnTo>
                    <a:pt x="0" y="0"/>
                  </a:lnTo>
                  <a:cubicBezTo>
                    <a:pt x="0" y="0"/>
                    <a:pt x="0" y="2094"/>
                    <a:pt x="0" y="2094"/>
                  </a:cubicBezTo>
                  <a:close/>
                </a:path>
              </a:pathLst>
            </a:custGeom>
            <a:gradFill rotWithShape="0">
              <a:gsLst>
                <a:gs pos="0">
                  <a:srgbClr val="FAE3B7"/>
                </a:gs>
                <a:gs pos="17999">
                  <a:srgbClr val="A28949"/>
                </a:gs>
                <a:gs pos="31000">
                  <a:srgbClr val="835E17"/>
                </a:gs>
                <a:gs pos="33000">
                  <a:srgbClr val="BD922A"/>
                </a:gs>
                <a:gs pos="37000">
                  <a:srgbClr val="FBE4AE"/>
                </a:gs>
                <a:gs pos="78999">
                  <a:srgbClr val="BD922A"/>
                </a:gs>
                <a:gs pos="87000">
                  <a:srgbClr val="BD922A"/>
                </a:gs>
                <a:gs pos="100000">
                  <a:srgbClr val="FBE4AE"/>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148533" name="Freeform 1077"/>
            <p:cNvSpPr>
              <a:spLocks/>
            </p:cNvSpPr>
            <p:nvPr/>
          </p:nvSpPr>
          <p:spPr bwMode="auto">
            <a:xfrm>
              <a:off x="5004" y="1"/>
              <a:ext cx="189" cy="2112"/>
            </a:xfrm>
            <a:custGeom>
              <a:avLst/>
              <a:gdLst/>
              <a:ahLst/>
              <a:cxnLst>
                <a:cxn ang="0">
                  <a:pos x="0" y="2094"/>
                </a:cxn>
                <a:cxn ang="0">
                  <a:pos x="66" y="1992"/>
                </a:cxn>
                <a:cxn ang="0">
                  <a:pos x="150" y="1464"/>
                </a:cxn>
                <a:cxn ang="0">
                  <a:pos x="234" y="678"/>
                </a:cxn>
                <a:cxn ang="0">
                  <a:pos x="324" y="0"/>
                </a:cxn>
                <a:cxn ang="0">
                  <a:pos x="0" y="0"/>
                </a:cxn>
                <a:cxn ang="0">
                  <a:pos x="0" y="2094"/>
                </a:cxn>
              </a:cxnLst>
              <a:rect l="0" t="0" r="r" b="b"/>
              <a:pathLst>
                <a:path w="363" h="2112">
                  <a:moveTo>
                    <a:pt x="0" y="2094"/>
                  </a:moveTo>
                  <a:cubicBezTo>
                    <a:pt x="54" y="2112"/>
                    <a:pt x="41" y="2097"/>
                    <a:pt x="66" y="1992"/>
                  </a:cubicBezTo>
                  <a:cubicBezTo>
                    <a:pt x="91" y="1887"/>
                    <a:pt x="122" y="1683"/>
                    <a:pt x="150" y="1464"/>
                  </a:cubicBezTo>
                  <a:cubicBezTo>
                    <a:pt x="178" y="1245"/>
                    <a:pt x="205" y="922"/>
                    <a:pt x="234" y="678"/>
                  </a:cubicBezTo>
                  <a:cubicBezTo>
                    <a:pt x="263" y="434"/>
                    <a:pt x="363" y="113"/>
                    <a:pt x="324" y="0"/>
                  </a:cubicBezTo>
                  <a:lnTo>
                    <a:pt x="0" y="0"/>
                  </a:lnTo>
                  <a:cubicBezTo>
                    <a:pt x="0" y="0"/>
                    <a:pt x="0" y="2094"/>
                    <a:pt x="0" y="2094"/>
                  </a:cubicBezTo>
                  <a:close/>
                </a:path>
              </a:pathLst>
            </a:custGeom>
            <a:gradFill rotWithShape="0">
              <a:gsLst>
                <a:gs pos="0">
                  <a:schemeClr val="folHlink"/>
                </a:gs>
                <a:gs pos="50000">
                  <a:schemeClr val="hlink"/>
                </a:gs>
                <a:gs pos="100000">
                  <a:schemeClr val="folHlink"/>
                </a:gs>
              </a:gsLst>
              <a:lin ang="0" scaled="1"/>
            </a:gradFill>
            <a:ln w="9525">
              <a:noFill/>
              <a:round/>
              <a:headEnd/>
              <a:tailEnd/>
            </a:ln>
            <a:effectLst/>
          </p:spPr>
          <p:txBody>
            <a:bodyPr wrap="none" anchor="ctr"/>
            <a:lstStyle/>
            <a:p>
              <a:pPr>
                <a:defRPr/>
              </a:pPr>
              <a:endParaRPr lang="en-US">
                <a:solidFill>
                  <a:srgbClr val="2F1311"/>
                </a:solidFill>
                <a:latin typeface="Tahoma" pitchFamily="22" charset="-52"/>
                <a:ea typeface="+mn-ea"/>
                <a:cs typeface="+mn-cs"/>
              </a:endParaRPr>
            </a:p>
          </p:txBody>
        </p:sp>
        <p:sp>
          <p:nvSpPr>
            <p:cNvPr id="15380" name="Rectangle 1078"/>
            <p:cNvSpPr>
              <a:spLocks noChangeArrowheads="1"/>
            </p:cNvSpPr>
            <p:nvPr/>
          </p:nvSpPr>
          <p:spPr bwMode="auto">
            <a:xfrm>
              <a:off x="4955" y="1"/>
              <a:ext cx="56" cy="4320"/>
            </a:xfrm>
            <a:prstGeom prst="rect">
              <a:avLst/>
            </a:prstGeom>
            <a:gradFill rotWithShape="0">
              <a:gsLst>
                <a:gs pos="0">
                  <a:srgbClr val="FAE3B7"/>
                </a:gs>
                <a:gs pos="17999">
                  <a:srgbClr val="A28949"/>
                </a:gs>
                <a:gs pos="31000">
                  <a:srgbClr val="835E17"/>
                </a:gs>
                <a:gs pos="33000">
                  <a:srgbClr val="BD922A"/>
                </a:gs>
                <a:gs pos="37000">
                  <a:srgbClr val="FBE4AE"/>
                </a:gs>
                <a:gs pos="78999">
                  <a:srgbClr val="BD922A"/>
                </a:gs>
                <a:gs pos="87000">
                  <a:srgbClr val="BD922A"/>
                </a:gs>
                <a:gs pos="100000">
                  <a:srgbClr val="FBE4AE"/>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kumimoji="1" lang="en-US">
                <a:solidFill>
                  <a:srgbClr val="2F1311"/>
                </a:solidFill>
                <a:latin typeface="Arial" charset="0"/>
              </a:endParaRPr>
            </a:p>
          </p:txBody>
        </p:sp>
        <p:sp>
          <p:nvSpPr>
            <p:cNvPr id="148535" name="Freeform 1079"/>
            <p:cNvSpPr>
              <a:spLocks/>
            </p:cNvSpPr>
            <p:nvPr/>
          </p:nvSpPr>
          <p:spPr bwMode="auto">
            <a:xfrm>
              <a:off x="5013" y="3924"/>
              <a:ext cx="734" cy="390"/>
            </a:xfrm>
            <a:custGeom>
              <a:avLst/>
              <a:gdLst/>
              <a:ahLst/>
              <a:cxnLst>
                <a:cxn ang="0">
                  <a:pos x="1" y="357"/>
                </a:cxn>
                <a:cxn ang="0">
                  <a:pos x="109" y="341"/>
                </a:cxn>
                <a:cxn ang="0">
                  <a:pos x="241" y="305"/>
                </a:cxn>
                <a:cxn ang="0">
                  <a:pos x="353" y="209"/>
                </a:cxn>
                <a:cxn ang="0">
                  <a:pos x="429" y="89"/>
                </a:cxn>
                <a:cxn ang="0">
                  <a:pos x="493" y="17"/>
                </a:cxn>
                <a:cxn ang="0">
                  <a:pos x="577" y="1"/>
                </a:cxn>
                <a:cxn ang="0">
                  <a:pos x="629" y="21"/>
                </a:cxn>
                <a:cxn ang="0">
                  <a:pos x="673" y="65"/>
                </a:cxn>
                <a:cxn ang="0">
                  <a:pos x="673" y="137"/>
                </a:cxn>
                <a:cxn ang="0">
                  <a:pos x="561" y="225"/>
                </a:cxn>
                <a:cxn ang="0">
                  <a:pos x="425" y="297"/>
                </a:cxn>
                <a:cxn ang="0">
                  <a:pos x="245" y="357"/>
                </a:cxn>
                <a:cxn ang="0">
                  <a:pos x="113" y="377"/>
                </a:cxn>
                <a:cxn ang="0">
                  <a:pos x="1" y="357"/>
                </a:cxn>
              </a:cxnLst>
              <a:rect l="0" t="0" r="r" b="b"/>
              <a:pathLst>
                <a:path w="692" h="378">
                  <a:moveTo>
                    <a:pt x="1" y="357"/>
                  </a:moveTo>
                  <a:cubicBezTo>
                    <a:pt x="0" y="351"/>
                    <a:pt x="69" y="350"/>
                    <a:pt x="109" y="341"/>
                  </a:cubicBezTo>
                  <a:cubicBezTo>
                    <a:pt x="149" y="332"/>
                    <a:pt x="200" y="327"/>
                    <a:pt x="241" y="305"/>
                  </a:cubicBezTo>
                  <a:cubicBezTo>
                    <a:pt x="282" y="283"/>
                    <a:pt x="322" y="245"/>
                    <a:pt x="353" y="209"/>
                  </a:cubicBezTo>
                  <a:cubicBezTo>
                    <a:pt x="384" y="173"/>
                    <a:pt x="406" y="121"/>
                    <a:pt x="429" y="89"/>
                  </a:cubicBezTo>
                  <a:cubicBezTo>
                    <a:pt x="452" y="57"/>
                    <a:pt x="468" y="32"/>
                    <a:pt x="493" y="17"/>
                  </a:cubicBezTo>
                  <a:cubicBezTo>
                    <a:pt x="518" y="2"/>
                    <a:pt x="554" y="0"/>
                    <a:pt x="577" y="1"/>
                  </a:cubicBezTo>
                  <a:cubicBezTo>
                    <a:pt x="600" y="2"/>
                    <a:pt x="613" y="10"/>
                    <a:pt x="629" y="21"/>
                  </a:cubicBezTo>
                  <a:cubicBezTo>
                    <a:pt x="645" y="32"/>
                    <a:pt x="666" y="46"/>
                    <a:pt x="673" y="65"/>
                  </a:cubicBezTo>
                  <a:cubicBezTo>
                    <a:pt x="680" y="84"/>
                    <a:pt x="692" y="110"/>
                    <a:pt x="673" y="137"/>
                  </a:cubicBezTo>
                  <a:cubicBezTo>
                    <a:pt x="654" y="164"/>
                    <a:pt x="602" y="198"/>
                    <a:pt x="561" y="225"/>
                  </a:cubicBezTo>
                  <a:cubicBezTo>
                    <a:pt x="520" y="252"/>
                    <a:pt x="478" y="275"/>
                    <a:pt x="425" y="297"/>
                  </a:cubicBezTo>
                  <a:cubicBezTo>
                    <a:pt x="372" y="319"/>
                    <a:pt x="297" y="344"/>
                    <a:pt x="245" y="357"/>
                  </a:cubicBezTo>
                  <a:cubicBezTo>
                    <a:pt x="193" y="370"/>
                    <a:pt x="156" y="376"/>
                    <a:pt x="113" y="377"/>
                  </a:cubicBezTo>
                  <a:cubicBezTo>
                    <a:pt x="70" y="378"/>
                    <a:pt x="2" y="363"/>
                    <a:pt x="1" y="357"/>
                  </a:cubicBezTo>
                  <a:close/>
                </a:path>
              </a:pathLst>
            </a:custGeom>
            <a:gradFill rotWithShape="0">
              <a:gsLst>
                <a:gs pos="0">
                  <a:schemeClr val="bg1"/>
                </a:gs>
                <a:gs pos="50000">
                  <a:schemeClr val="folHlink"/>
                </a:gs>
                <a:gs pos="100000">
                  <a:schemeClr val="bg1"/>
                </a:gs>
              </a:gsLst>
              <a:lin ang="0" scaled="1"/>
            </a:gradFill>
            <a:ln w="9525" cap="flat" cmpd="sng">
              <a:noFill/>
              <a:prstDash val="solid"/>
              <a:round/>
              <a:headEnd type="none" w="med" len="med"/>
              <a:tailEnd type="none" w="med" len="med"/>
            </a:ln>
            <a:effectLst/>
          </p:spPr>
          <p:txBody>
            <a:bodyPr wrap="none" anchor="ctr"/>
            <a:lstStyle/>
            <a:p>
              <a:pPr>
                <a:defRPr/>
              </a:pPr>
              <a:endParaRPr lang="en-US">
                <a:solidFill>
                  <a:srgbClr val="2F1311"/>
                </a:solidFill>
                <a:latin typeface="Tahoma" pitchFamily="22" charset="-52"/>
                <a:ea typeface="+mn-ea"/>
                <a:cs typeface="+mn-cs"/>
              </a:endParaRPr>
            </a:p>
          </p:txBody>
        </p:sp>
        <p:sp>
          <p:nvSpPr>
            <p:cNvPr id="15382" name="AutoShape 1080"/>
            <p:cNvSpPr>
              <a:spLocks noChangeArrowheads="1"/>
            </p:cNvSpPr>
            <p:nvPr/>
          </p:nvSpPr>
          <p:spPr bwMode="hidden">
            <a:xfrm rot="5400000">
              <a:off x="2724" y="2089"/>
              <a:ext cx="4320" cy="14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2105 w 21600"/>
                <a:gd name="T13" fmla="*/ 2130 h 21600"/>
                <a:gd name="T14" fmla="*/ 19495 w 21600"/>
                <a:gd name="T15" fmla="*/ 19470 h 21600"/>
              </a:gdLst>
              <a:ahLst/>
              <a:cxnLst>
                <a:cxn ang="T8">
                  <a:pos x="T0" y="T1"/>
                </a:cxn>
                <a:cxn ang="T9">
                  <a:pos x="T2" y="T3"/>
                </a:cxn>
                <a:cxn ang="T10">
                  <a:pos x="T4" y="T5"/>
                </a:cxn>
                <a:cxn ang="T11">
                  <a:pos x="T6" y="T7"/>
                </a:cxn>
              </a:cxnLst>
              <a:rect l="T12" t="T13" r="T14" b="T15"/>
              <a:pathLst>
                <a:path w="21600" h="21600">
                  <a:moveTo>
                    <a:pt x="0" y="0"/>
                  </a:moveTo>
                  <a:lnTo>
                    <a:pt x="607" y="21600"/>
                  </a:lnTo>
                  <a:lnTo>
                    <a:pt x="20993" y="21600"/>
                  </a:lnTo>
                  <a:lnTo>
                    <a:pt x="21600" y="0"/>
                  </a:lnTo>
                  <a:lnTo>
                    <a:pt x="0" y="0"/>
                  </a:lnTo>
                  <a:close/>
                </a:path>
              </a:pathLst>
            </a:custGeom>
            <a:gradFill rotWithShape="0">
              <a:gsLst>
                <a:gs pos="0">
                  <a:schemeClr val="bg1"/>
                </a:gs>
                <a:gs pos="100000">
                  <a:schemeClr val="bg2"/>
                </a:gs>
              </a:gsLst>
              <a:lin ang="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rot="10800000" vert="eaVert" wrap="none" anchor="ctr"/>
            <a:lstStyle/>
            <a:p>
              <a:endParaRPr lang="en-US"/>
            </a:p>
          </p:txBody>
        </p:sp>
      </p:grpSp>
      <p:sp>
        <p:nvSpPr>
          <p:cNvPr id="15363" name="Rectangle 1081"/>
          <p:cNvSpPr>
            <a:spLocks noGrp="1" noChangeArrowheads="1"/>
          </p:cNvSpPr>
          <p:nvPr>
            <p:ph type="title"/>
          </p:nvPr>
        </p:nvSpPr>
        <p:spPr bwMode="auto">
          <a:xfrm>
            <a:off x="219075" y="227013"/>
            <a:ext cx="7477125"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5364" name="Rectangle 1082"/>
          <p:cNvSpPr>
            <a:spLocks noGrp="1" noChangeArrowheads="1"/>
          </p:cNvSpPr>
          <p:nvPr>
            <p:ph type="body" idx="1"/>
          </p:nvPr>
        </p:nvSpPr>
        <p:spPr bwMode="auto">
          <a:xfrm>
            <a:off x="263525" y="1598613"/>
            <a:ext cx="7386638" cy="44973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48539" name="Rectangle 1083"/>
          <p:cNvSpPr>
            <a:spLocks noGrp="1" noChangeArrowheads="1"/>
          </p:cNvSpPr>
          <p:nvPr>
            <p:ph type="dt" sz="half" idx="2"/>
          </p:nvPr>
        </p:nvSpPr>
        <p:spPr bwMode="auto">
          <a:xfrm>
            <a:off x="301625" y="6242050"/>
            <a:ext cx="1782763" cy="47466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000">
                <a:solidFill>
                  <a:srgbClr val="2F1311"/>
                </a:solidFill>
                <a:latin typeface="+mn-lt"/>
                <a:ea typeface="+mn-ea"/>
                <a:cs typeface="+mn-cs"/>
              </a:defRPr>
            </a:lvl1pPr>
          </a:lstStyle>
          <a:p>
            <a:pPr>
              <a:defRPr/>
            </a:pPr>
            <a:endParaRPr lang="en-US"/>
          </a:p>
        </p:txBody>
      </p:sp>
      <p:sp>
        <p:nvSpPr>
          <p:cNvPr id="148540" name="Rectangle 1084"/>
          <p:cNvSpPr>
            <a:spLocks noGrp="1" noChangeArrowheads="1"/>
          </p:cNvSpPr>
          <p:nvPr>
            <p:ph type="ftr" sz="quarter" idx="3"/>
          </p:nvPr>
        </p:nvSpPr>
        <p:spPr bwMode="auto">
          <a:xfrm>
            <a:off x="2257425" y="6248400"/>
            <a:ext cx="3455988" cy="47466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000">
                <a:solidFill>
                  <a:srgbClr val="2F1311"/>
                </a:solidFill>
                <a:latin typeface="+mn-lt"/>
                <a:ea typeface="+mn-ea"/>
                <a:cs typeface="+mn-cs"/>
              </a:defRPr>
            </a:lvl1pPr>
          </a:lstStyle>
          <a:p>
            <a:pPr>
              <a:defRPr/>
            </a:pPr>
            <a:endParaRPr lang="en-US"/>
          </a:p>
        </p:txBody>
      </p:sp>
      <p:sp>
        <p:nvSpPr>
          <p:cNvPr id="148541" name="Rectangle 1085"/>
          <p:cNvSpPr>
            <a:spLocks noGrp="1" noChangeArrowheads="1"/>
          </p:cNvSpPr>
          <p:nvPr>
            <p:ph type="sldNum" sz="quarter" idx="4"/>
          </p:nvPr>
        </p:nvSpPr>
        <p:spPr bwMode="auto">
          <a:xfrm>
            <a:off x="5867400" y="6248400"/>
            <a:ext cx="1755775" cy="47466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000">
                <a:solidFill>
                  <a:srgbClr val="2F1311"/>
                </a:solidFill>
                <a:latin typeface="Arial" charset="0"/>
              </a:defRPr>
            </a:lvl1pPr>
          </a:lstStyle>
          <a:p>
            <a:pPr>
              <a:defRPr/>
            </a:pPr>
            <a:fld id="{65951808-EB91-4044-B786-B925D7AECD03}" type="slidenum">
              <a:rPr lang="en-US"/>
              <a:pPr>
                <a:defRPr/>
              </a:pPr>
              <a:t>‹#›</a:t>
            </a:fld>
            <a:endParaRPr lang="en-US"/>
          </a:p>
        </p:txBody>
      </p:sp>
    </p:spTree>
    <p:extLst>
      <p:ext uri="{BB962C8B-B14F-4D97-AF65-F5344CB8AC3E}">
        <p14:creationId xmlns:p14="http://schemas.microsoft.com/office/powerpoint/2010/main" val="280499570"/>
      </p:ext>
    </p:extLst>
  </p:cSld>
  <p:clrMap bg1="lt1" tx1="dk1" bg2="lt2" tx2="dk2" accent1="accent1" accent2="accent2" accent3="accent3" accent4="accent4" accent5="accent5" accent6="accent6" hlink="hlink" folHlink="folHlink"/>
  <p:sldLayoutIdLst>
    <p:sldLayoutId id="2147484273" r:id="rId1"/>
  </p:sldLayoutIdLst>
  <p:txStyles>
    <p:titleStyle>
      <a:lvl1pPr algn="l" rtl="0" eaLnBrk="0" fontAlgn="base" hangingPunct="0">
        <a:spcBef>
          <a:spcPct val="0"/>
        </a:spcBef>
        <a:spcAft>
          <a:spcPct val="0"/>
        </a:spcAft>
        <a:defRPr sz="4000">
          <a:solidFill>
            <a:schemeClr val="tx2"/>
          </a:solidFill>
          <a:latin typeface="+mj-lt"/>
          <a:ea typeface="ＭＳ Ｐゴシック" pitchFamily="-105" charset="-128"/>
          <a:cs typeface="ＭＳ Ｐゴシック" pitchFamily="-105" charset="-128"/>
        </a:defRPr>
      </a:lvl1pPr>
      <a:lvl2pPr algn="l" rtl="0" eaLnBrk="0" fontAlgn="base" hangingPunct="0">
        <a:spcBef>
          <a:spcPct val="0"/>
        </a:spcBef>
        <a:spcAft>
          <a:spcPct val="0"/>
        </a:spcAft>
        <a:defRPr sz="4000">
          <a:solidFill>
            <a:schemeClr val="tx2"/>
          </a:solidFill>
          <a:latin typeface="Arial" pitchFamily="22" charset="0"/>
          <a:ea typeface="ＭＳ Ｐゴシック" pitchFamily="-105" charset="-128"/>
          <a:cs typeface="ＭＳ Ｐゴシック" pitchFamily="-105" charset="-128"/>
        </a:defRPr>
      </a:lvl2pPr>
      <a:lvl3pPr algn="l" rtl="0" eaLnBrk="0" fontAlgn="base" hangingPunct="0">
        <a:spcBef>
          <a:spcPct val="0"/>
        </a:spcBef>
        <a:spcAft>
          <a:spcPct val="0"/>
        </a:spcAft>
        <a:defRPr sz="4000">
          <a:solidFill>
            <a:schemeClr val="tx2"/>
          </a:solidFill>
          <a:latin typeface="Arial" pitchFamily="22" charset="0"/>
          <a:ea typeface="ＭＳ Ｐゴシック" pitchFamily="-105" charset="-128"/>
          <a:cs typeface="ＭＳ Ｐゴシック" pitchFamily="-105" charset="-128"/>
        </a:defRPr>
      </a:lvl3pPr>
      <a:lvl4pPr algn="l" rtl="0" eaLnBrk="0" fontAlgn="base" hangingPunct="0">
        <a:spcBef>
          <a:spcPct val="0"/>
        </a:spcBef>
        <a:spcAft>
          <a:spcPct val="0"/>
        </a:spcAft>
        <a:defRPr sz="4000">
          <a:solidFill>
            <a:schemeClr val="tx2"/>
          </a:solidFill>
          <a:latin typeface="Arial" pitchFamily="22" charset="0"/>
          <a:ea typeface="ＭＳ Ｐゴシック" pitchFamily="-105" charset="-128"/>
          <a:cs typeface="ＭＳ Ｐゴシック" pitchFamily="-105" charset="-128"/>
        </a:defRPr>
      </a:lvl4pPr>
      <a:lvl5pPr algn="l" rtl="0" eaLnBrk="0" fontAlgn="base" hangingPunct="0">
        <a:spcBef>
          <a:spcPct val="0"/>
        </a:spcBef>
        <a:spcAft>
          <a:spcPct val="0"/>
        </a:spcAft>
        <a:defRPr sz="4000">
          <a:solidFill>
            <a:schemeClr val="tx2"/>
          </a:solidFill>
          <a:latin typeface="Arial" pitchFamily="22" charset="0"/>
          <a:ea typeface="ＭＳ Ｐゴシック" pitchFamily="-105" charset="-128"/>
          <a:cs typeface="ＭＳ Ｐゴシック" pitchFamily="-105" charset="-128"/>
        </a:defRPr>
      </a:lvl5pPr>
      <a:lvl6pPr marL="457200" algn="l" rtl="0" fontAlgn="base">
        <a:spcBef>
          <a:spcPct val="0"/>
        </a:spcBef>
        <a:spcAft>
          <a:spcPct val="0"/>
        </a:spcAft>
        <a:defRPr sz="4000">
          <a:solidFill>
            <a:schemeClr val="tx2"/>
          </a:solidFill>
          <a:latin typeface="Arial" pitchFamily="22" charset="0"/>
        </a:defRPr>
      </a:lvl6pPr>
      <a:lvl7pPr marL="914400" algn="l" rtl="0" fontAlgn="base">
        <a:spcBef>
          <a:spcPct val="0"/>
        </a:spcBef>
        <a:spcAft>
          <a:spcPct val="0"/>
        </a:spcAft>
        <a:defRPr sz="4000">
          <a:solidFill>
            <a:schemeClr val="tx2"/>
          </a:solidFill>
          <a:latin typeface="Arial" pitchFamily="22" charset="0"/>
        </a:defRPr>
      </a:lvl7pPr>
      <a:lvl8pPr marL="1371600" algn="l" rtl="0" fontAlgn="base">
        <a:spcBef>
          <a:spcPct val="0"/>
        </a:spcBef>
        <a:spcAft>
          <a:spcPct val="0"/>
        </a:spcAft>
        <a:defRPr sz="4000">
          <a:solidFill>
            <a:schemeClr val="tx2"/>
          </a:solidFill>
          <a:latin typeface="Arial" pitchFamily="22" charset="0"/>
        </a:defRPr>
      </a:lvl8pPr>
      <a:lvl9pPr marL="1828800" algn="l" rtl="0" fontAlgn="base">
        <a:spcBef>
          <a:spcPct val="0"/>
        </a:spcBef>
        <a:spcAft>
          <a:spcPct val="0"/>
        </a:spcAft>
        <a:defRPr sz="4000">
          <a:solidFill>
            <a:schemeClr val="tx2"/>
          </a:solidFill>
          <a:latin typeface="Arial" pitchFamily="22" charset="0"/>
        </a:defRPr>
      </a:lvl9pPr>
    </p:titleStyle>
    <p:bodyStyle>
      <a:lvl1pPr marL="342900" indent="-342900" algn="l" rtl="0" eaLnBrk="0" fontAlgn="base" hangingPunct="0">
        <a:spcBef>
          <a:spcPct val="20000"/>
        </a:spcBef>
        <a:spcAft>
          <a:spcPct val="0"/>
        </a:spcAft>
        <a:buBlip>
          <a:blip r:embed="rId5"/>
        </a:buBlip>
        <a:defRPr sz="3200">
          <a:solidFill>
            <a:schemeClr val="tx1"/>
          </a:solidFill>
          <a:latin typeface="+mn-lt"/>
          <a:ea typeface="ＭＳ Ｐゴシック" pitchFamily="-105" charset="-128"/>
          <a:cs typeface="ＭＳ Ｐゴシック" pitchFamily="-105" charset="-128"/>
        </a:defRPr>
      </a:lvl1pPr>
      <a:lvl2pPr marL="742950" indent="-285750" algn="l" rtl="0" eaLnBrk="0" fontAlgn="base" hangingPunct="0">
        <a:spcBef>
          <a:spcPct val="20000"/>
        </a:spcBef>
        <a:spcAft>
          <a:spcPct val="0"/>
        </a:spcAft>
        <a:buSzPct val="80000"/>
        <a:buBlip>
          <a:blip r:embed="rId6"/>
        </a:buBlip>
        <a:defRPr sz="2800">
          <a:solidFill>
            <a:schemeClr val="tx1"/>
          </a:solidFill>
          <a:latin typeface="+mn-lt"/>
          <a:ea typeface="ＭＳ Ｐゴシック" pitchFamily="22" charset="-128"/>
        </a:defRPr>
      </a:lvl2pPr>
      <a:lvl3pPr marL="1143000" indent="-228600" algn="l" rtl="0" eaLnBrk="0" fontAlgn="base" hangingPunct="0">
        <a:spcBef>
          <a:spcPct val="20000"/>
        </a:spcBef>
        <a:spcAft>
          <a:spcPct val="0"/>
        </a:spcAft>
        <a:buSzPct val="70000"/>
        <a:buBlip>
          <a:blip r:embed="rId7"/>
        </a:buBlip>
        <a:defRPr sz="2400">
          <a:solidFill>
            <a:schemeClr val="tx1"/>
          </a:solidFill>
          <a:latin typeface="+mn-lt"/>
          <a:ea typeface="ＭＳ Ｐゴシック" charset="0"/>
          <a:cs typeface="Geneva" charset="-128"/>
        </a:defRPr>
      </a:lvl3pPr>
      <a:lvl4pPr marL="1600200" indent="-228600" algn="l" rtl="0" eaLnBrk="0" fontAlgn="base" hangingPunct="0">
        <a:spcBef>
          <a:spcPct val="20000"/>
        </a:spcBef>
        <a:spcAft>
          <a:spcPct val="0"/>
        </a:spcAft>
        <a:buChar char="–"/>
        <a:defRPr sz="2000">
          <a:solidFill>
            <a:schemeClr val="tx1"/>
          </a:solidFill>
          <a:latin typeface="+mn-lt"/>
          <a:ea typeface="Geneva" charset="-128"/>
          <a:cs typeface="Geneva" charset="0"/>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charset="-128"/>
          <a:cs typeface="ＭＳ Ｐゴシック"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2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2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2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2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3.xml><?xml version="1.0" encoding="utf-8"?>
<p:sldMaster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118786" name="Rectangle 2"/>
          <p:cNvSpPr>
            <a:spLocks noGrp="1" noChangeArrowheads="1"/>
          </p:cNvSpPr>
          <p:nvPr>
            <p:ph type="title"/>
          </p:nvPr>
        </p:nvSpPr>
        <p:spPr bwMode="auto">
          <a:xfrm>
            <a:off x="685800" y="609600"/>
            <a:ext cx="7772400" cy="1143000"/>
          </a:xfrm>
          <a:prstGeom prst="rect">
            <a:avLst/>
          </a:prstGeom>
          <a:noFill/>
          <a:ln w="9525">
            <a:noFill/>
            <a:miter lim="800000"/>
            <a:headEnd/>
            <a:tailEnd/>
          </a:ln>
          <a:effectLst>
            <a:outerShdw blurRad="38100" dist="38099" dir="2700000" algn="ctr" rotWithShape="0">
              <a:schemeClr val="bg2">
                <a:alpha val="99962"/>
              </a:schemeClr>
            </a:outerShdw>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18787" name="Rectangle 3"/>
          <p:cNvSpPr>
            <a:spLocks noGrp="1" noChangeArrowheads="1"/>
          </p:cNvSpPr>
          <p:nvPr>
            <p:ph type="body" idx="1"/>
          </p:nvPr>
        </p:nvSpPr>
        <p:spPr bwMode="auto">
          <a:xfrm>
            <a:off x="685800" y="1981200"/>
            <a:ext cx="7772400" cy="4114800"/>
          </a:xfrm>
          <a:prstGeom prst="rect">
            <a:avLst/>
          </a:prstGeom>
          <a:noFill/>
          <a:ln w="9525">
            <a:noFill/>
            <a:miter lim="800000"/>
            <a:headEnd/>
            <a:tailEnd/>
          </a:ln>
          <a:effectLst>
            <a:outerShdw blurRad="38100" dist="38099" dir="2700000" algn="ctr" rotWithShape="0">
              <a:schemeClr val="bg2">
                <a:alpha val="99962"/>
              </a:schemeClr>
            </a:outerShdw>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1878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a:outerShdw blurRad="38100" dist="38099" dir="2700000" algn="ctr" rotWithShape="0">
              <a:schemeClr val="bg2">
                <a:alpha val="99962"/>
              </a:schemeClr>
            </a:outerShdw>
          </a:effectLst>
        </p:spPr>
        <p:txBody>
          <a:bodyPr vert="horz" wrap="square" lIns="91440" tIns="45720" rIns="91440" bIns="45720" numCol="1" anchor="t" anchorCtr="0" compatLnSpc="1">
            <a:prstTxWarp prst="textNoShape">
              <a:avLst/>
            </a:prstTxWarp>
          </a:bodyPr>
          <a:lstStyle>
            <a:lvl1pPr eaLnBrk="0" hangingPunct="0">
              <a:defRPr sz="1400">
                <a:solidFill>
                  <a:srgbClr val="FFFF66"/>
                </a:solidFill>
                <a:latin typeface="Trebuchet MS" charset="0"/>
                <a:ea typeface="+mn-ea"/>
                <a:cs typeface="+mn-cs"/>
              </a:defRPr>
            </a:lvl1pPr>
          </a:lstStyle>
          <a:p>
            <a:pPr>
              <a:defRPr/>
            </a:pPr>
            <a:endParaRPr lang="en-US"/>
          </a:p>
        </p:txBody>
      </p:sp>
      <p:sp>
        <p:nvSpPr>
          <p:cNvPr id="11878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a:outerShdw blurRad="38100" dist="38099" dir="2700000" algn="ctr" rotWithShape="0">
              <a:schemeClr val="bg2">
                <a:alpha val="99962"/>
              </a:schemeClr>
            </a:outerShdw>
          </a:effectLst>
        </p:spPr>
        <p:txBody>
          <a:bodyPr vert="horz" wrap="square" lIns="91440" tIns="45720" rIns="91440" bIns="45720" numCol="1" anchor="t" anchorCtr="0" compatLnSpc="1">
            <a:prstTxWarp prst="textNoShape">
              <a:avLst/>
            </a:prstTxWarp>
          </a:bodyPr>
          <a:lstStyle>
            <a:lvl1pPr algn="ctr" eaLnBrk="0" hangingPunct="0">
              <a:defRPr sz="1400">
                <a:solidFill>
                  <a:srgbClr val="FFFF66"/>
                </a:solidFill>
                <a:latin typeface="Trebuchet MS" charset="0"/>
                <a:ea typeface="+mn-ea"/>
                <a:cs typeface="+mn-cs"/>
              </a:defRPr>
            </a:lvl1pPr>
          </a:lstStyle>
          <a:p>
            <a:pPr>
              <a:defRPr/>
            </a:pPr>
            <a:endParaRPr lang="en-US"/>
          </a:p>
        </p:txBody>
      </p:sp>
      <p:sp>
        <p:nvSpPr>
          <p:cNvPr id="11879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a:outerShdw blurRad="38100" dist="38099" dir="2700000" algn="ctr" rotWithShape="0">
              <a:schemeClr val="bg2">
                <a:alpha val="99962"/>
              </a:schemeClr>
            </a:outerShdw>
          </a:effectLst>
        </p:spPr>
        <p:txBody>
          <a:bodyPr vert="horz" wrap="square" lIns="91440" tIns="45720" rIns="91440" bIns="45720" numCol="1" anchor="t" anchorCtr="0" compatLnSpc="1">
            <a:prstTxWarp prst="textNoShape">
              <a:avLst/>
            </a:prstTxWarp>
          </a:bodyPr>
          <a:lstStyle>
            <a:lvl1pPr algn="r">
              <a:defRPr sz="1400">
                <a:solidFill>
                  <a:srgbClr val="FFFF66"/>
                </a:solidFill>
                <a:latin typeface="Trebuchet MS" charset="0"/>
                <a:ea typeface="Osaka" charset="0"/>
                <a:cs typeface="Osaka" charset="0"/>
              </a:defRPr>
            </a:lvl1pPr>
          </a:lstStyle>
          <a:p>
            <a:pPr>
              <a:defRPr/>
            </a:pPr>
            <a:fld id="{9EAF6249-78D0-9442-9A47-FDE32A1F5CAF}" type="slidenum">
              <a:rPr lang="en-US"/>
              <a:pPr>
                <a:defRPr/>
              </a:pPr>
              <a:t>‹#›</a:t>
            </a:fld>
            <a:endParaRPr lang="en-US"/>
          </a:p>
        </p:txBody>
      </p:sp>
    </p:spTree>
    <p:extLst>
      <p:ext uri="{BB962C8B-B14F-4D97-AF65-F5344CB8AC3E}">
        <p14:creationId xmlns:p14="http://schemas.microsoft.com/office/powerpoint/2010/main" val="3657096974"/>
      </p:ext>
    </p:extLst>
  </p:cSld>
  <p:clrMap bg1="dk2" tx1="lt1" bg2="dk1" tx2="lt2" accent1="accent1" accent2="accent2" accent3="accent3" accent4="accent4" accent5="accent5" accent6="accent6" hlink="hlink" folHlink="folHlink"/>
  <p:sldLayoutIdLst>
    <p:sldLayoutId id="2147484275" r:id="rId1"/>
  </p:sldLayoutIdLst>
  <p:hf sldNum="0" hdr="0"/>
  <p:txStyles>
    <p:titleStyle>
      <a:lvl1pPr algn="ctr" rtl="0" eaLnBrk="0" fontAlgn="base" hangingPunct="0">
        <a:spcBef>
          <a:spcPct val="0"/>
        </a:spcBef>
        <a:spcAft>
          <a:spcPct val="0"/>
        </a:spcAft>
        <a:defRPr sz="4400" b="1">
          <a:solidFill>
            <a:schemeClr val="tx2"/>
          </a:solidFill>
          <a:latin typeface="+mj-lt"/>
          <a:ea typeface="+mj-ea"/>
          <a:cs typeface="+mj-cs"/>
        </a:defRPr>
      </a:lvl1pPr>
      <a:lvl2pPr algn="ctr" rtl="0" eaLnBrk="0" fontAlgn="base" hangingPunct="0">
        <a:spcBef>
          <a:spcPct val="0"/>
        </a:spcBef>
        <a:spcAft>
          <a:spcPct val="0"/>
        </a:spcAft>
        <a:defRPr sz="4400" b="1">
          <a:solidFill>
            <a:schemeClr val="tx2"/>
          </a:solidFill>
          <a:latin typeface="Trebuchet MS" pitchFamily="-108" charset="0"/>
          <a:ea typeface="Osaka" pitchFamily="-108" charset="-128"/>
          <a:cs typeface="Osaka" pitchFamily="-108" charset="-128"/>
        </a:defRPr>
      </a:lvl2pPr>
      <a:lvl3pPr algn="ctr" rtl="0" eaLnBrk="0" fontAlgn="base" hangingPunct="0">
        <a:spcBef>
          <a:spcPct val="0"/>
        </a:spcBef>
        <a:spcAft>
          <a:spcPct val="0"/>
        </a:spcAft>
        <a:defRPr sz="4400" b="1">
          <a:solidFill>
            <a:schemeClr val="tx2"/>
          </a:solidFill>
          <a:latin typeface="Trebuchet MS" pitchFamily="-108" charset="0"/>
          <a:ea typeface="Osaka" pitchFamily="-108" charset="-128"/>
          <a:cs typeface="Osaka" pitchFamily="-108" charset="-128"/>
        </a:defRPr>
      </a:lvl3pPr>
      <a:lvl4pPr algn="ctr" rtl="0" eaLnBrk="0" fontAlgn="base" hangingPunct="0">
        <a:spcBef>
          <a:spcPct val="0"/>
        </a:spcBef>
        <a:spcAft>
          <a:spcPct val="0"/>
        </a:spcAft>
        <a:defRPr sz="4400" b="1">
          <a:solidFill>
            <a:schemeClr val="tx2"/>
          </a:solidFill>
          <a:latin typeface="Trebuchet MS" pitchFamily="-108" charset="0"/>
          <a:ea typeface="Osaka" pitchFamily="-108" charset="-128"/>
          <a:cs typeface="Osaka" pitchFamily="-108" charset="-128"/>
        </a:defRPr>
      </a:lvl4pPr>
      <a:lvl5pPr algn="ctr" rtl="0" eaLnBrk="0" fontAlgn="base" hangingPunct="0">
        <a:spcBef>
          <a:spcPct val="0"/>
        </a:spcBef>
        <a:spcAft>
          <a:spcPct val="0"/>
        </a:spcAft>
        <a:defRPr sz="4400" b="1">
          <a:solidFill>
            <a:schemeClr val="tx2"/>
          </a:solidFill>
          <a:latin typeface="Trebuchet MS" pitchFamily="-108" charset="0"/>
          <a:ea typeface="Osaka" pitchFamily="-108" charset="-128"/>
          <a:cs typeface="Osaka" pitchFamily="-108" charset="-128"/>
        </a:defRPr>
      </a:lvl5pPr>
      <a:lvl6pPr marL="457200" algn="ctr" rtl="0" fontAlgn="base">
        <a:spcBef>
          <a:spcPct val="0"/>
        </a:spcBef>
        <a:spcAft>
          <a:spcPct val="0"/>
        </a:spcAft>
        <a:defRPr sz="4400" b="1">
          <a:solidFill>
            <a:schemeClr val="tx2"/>
          </a:solidFill>
          <a:latin typeface="Trebuchet MS" pitchFamily="-108" charset="0"/>
          <a:ea typeface="Osaka" pitchFamily="-108" charset="-128"/>
          <a:cs typeface="Osaka" pitchFamily="-108" charset="-128"/>
        </a:defRPr>
      </a:lvl6pPr>
      <a:lvl7pPr marL="914400" algn="ctr" rtl="0" fontAlgn="base">
        <a:spcBef>
          <a:spcPct val="0"/>
        </a:spcBef>
        <a:spcAft>
          <a:spcPct val="0"/>
        </a:spcAft>
        <a:defRPr sz="4400" b="1">
          <a:solidFill>
            <a:schemeClr val="tx2"/>
          </a:solidFill>
          <a:latin typeface="Trebuchet MS" pitchFamily="-108" charset="0"/>
          <a:ea typeface="Osaka" pitchFamily="-108" charset="-128"/>
          <a:cs typeface="Osaka" pitchFamily="-108" charset="-128"/>
        </a:defRPr>
      </a:lvl7pPr>
      <a:lvl8pPr marL="1371600" algn="ctr" rtl="0" fontAlgn="base">
        <a:spcBef>
          <a:spcPct val="0"/>
        </a:spcBef>
        <a:spcAft>
          <a:spcPct val="0"/>
        </a:spcAft>
        <a:defRPr sz="4400" b="1">
          <a:solidFill>
            <a:schemeClr val="tx2"/>
          </a:solidFill>
          <a:latin typeface="Trebuchet MS" pitchFamily="-108" charset="0"/>
          <a:ea typeface="Osaka" pitchFamily="-108" charset="-128"/>
          <a:cs typeface="Osaka" pitchFamily="-108" charset="-128"/>
        </a:defRPr>
      </a:lvl8pPr>
      <a:lvl9pPr marL="1828800" algn="ctr" rtl="0" fontAlgn="base">
        <a:spcBef>
          <a:spcPct val="0"/>
        </a:spcBef>
        <a:spcAft>
          <a:spcPct val="0"/>
        </a:spcAft>
        <a:defRPr sz="4400" b="1">
          <a:solidFill>
            <a:schemeClr val="tx2"/>
          </a:solidFill>
          <a:latin typeface="Trebuchet MS" pitchFamily="-108" charset="0"/>
          <a:ea typeface="Osaka" pitchFamily="-108" charset="-128"/>
          <a:cs typeface="Osaka" pitchFamily="-108" charset="-128"/>
        </a:defRPr>
      </a:lvl9pPr>
    </p:titleStyle>
    <p:bodyStyle>
      <a:lvl1pPr marL="342900" indent="-342900" algn="l" rtl="0" eaLnBrk="0" fontAlgn="base" hangingPunct="0">
        <a:spcBef>
          <a:spcPct val="20000"/>
        </a:spcBef>
        <a:spcAft>
          <a:spcPct val="0"/>
        </a:spcAft>
        <a:buFont typeface="Times" charset="0"/>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Font typeface="Times" charset="0"/>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Font typeface="Times" charset="0"/>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Font typeface="Times" charset="0"/>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Font typeface="Times" charset="0"/>
        <a:buChar char="•"/>
        <a:defRPr sz="2000">
          <a:solidFill>
            <a:schemeClr val="tx1"/>
          </a:solidFill>
          <a:latin typeface="+mn-lt"/>
          <a:ea typeface="+mn-ea"/>
          <a:cs typeface="+mn-cs"/>
        </a:defRPr>
      </a:lvl5pPr>
      <a:lvl6pPr marL="2514600" indent="-228600" algn="l" rtl="0" fontAlgn="base">
        <a:spcBef>
          <a:spcPct val="20000"/>
        </a:spcBef>
        <a:spcAft>
          <a:spcPct val="0"/>
        </a:spcAft>
        <a:buFont typeface="Times" pitchFamily="-108" charset="0"/>
        <a:buChar char="•"/>
        <a:defRPr sz="2000">
          <a:solidFill>
            <a:schemeClr val="tx1"/>
          </a:solidFill>
          <a:latin typeface="+mn-lt"/>
          <a:ea typeface="+mn-ea"/>
          <a:cs typeface="+mn-cs"/>
        </a:defRPr>
      </a:lvl6pPr>
      <a:lvl7pPr marL="2971800" indent="-228600" algn="l" rtl="0" fontAlgn="base">
        <a:spcBef>
          <a:spcPct val="20000"/>
        </a:spcBef>
        <a:spcAft>
          <a:spcPct val="0"/>
        </a:spcAft>
        <a:buFont typeface="Times" pitchFamily="-108" charset="0"/>
        <a:buChar char="•"/>
        <a:defRPr sz="2000">
          <a:solidFill>
            <a:schemeClr val="tx1"/>
          </a:solidFill>
          <a:latin typeface="+mn-lt"/>
          <a:ea typeface="+mn-ea"/>
          <a:cs typeface="+mn-cs"/>
        </a:defRPr>
      </a:lvl7pPr>
      <a:lvl8pPr marL="3429000" indent="-228600" algn="l" rtl="0" fontAlgn="base">
        <a:spcBef>
          <a:spcPct val="20000"/>
        </a:spcBef>
        <a:spcAft>
          <a:spcPct val="0"/>
        </a:spcAft>
        <a:buFont typeface="Times" pitchFamily="-108" charset="0"/>
        <a:buChar char="•"/>
        <a:defRPr sz="2000">
          <a:solidFill>
            <a:schemeClr val="tx1"/>
          </a:solidFill>
          <a:latin typeface="+mn-lt"/>
          <a:ea typeface="+mn-ea"/>
          <a:cs typeface="+mn-cs"/>
        </a:defRPr>
      </a:lvl8pPr>
      <a:lvl9pPr marL="3886200" indent="-228600" algn="l" rtl="0" fontAlgn="base">
        <a:spcBef>
          <a:spcPct val="20000"/>
        </a:spcBef>
        <a:spcAft>
          <a:spcPct val="0"/>
        </a:spcAft>
        <a:buFont typeface="Times" pitchFamily="-108" charset="0"/>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sp>
        <p:nvSpPr>
          <p:cNvPr id="1026" name="Line 2"/>
          <p:cNvSpPr>
            <a:spLocks noChangeShapeType="1"/>
          </p:cNvSpPr>
          <p:nvPr/>
        </p:nvSpPr>
        <p:spPr bwMode="auto">
          <a:xfrm>
            <a:off x="0" y="1524000"/>
            <a:ext cx="9144000" cy="1588"/>
          </a:xfrm>
          <a:prstGeom prst="line">
            <a:avLst/>
          </a:prstGeom>
          <a:noFill/>
          <a:ln w="1905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pPr defTabSz="914400" eaLnBrk="0" fontAlgn="base" hangingPunct="0">
              <a:spcBef>
                <a:spcPct val="0"/>
              </a:spcBef>
              <a:spcAft>
                <a:spcPct val="0"/>
              </a:spcAft>
            </a:pPr>
            <a:endParaRPr lang="en-US" sz="2400">
              <a:solidFill>
                <a:srgbClr val="003300"/>
              </a:solidFill>
              <a:latin typeface="Times New Roman" charset="0"/>
              <a:ea typeface="ＭＳ Ｐゴシック" charset="0"/>
              <a:cs typeface="ＭＳ Ｐゴシック" charset="0"/>
            </a:endParaRPr>
          </a:p>
        </p:txBody>
      </p:sp>
      <p:sp>
        <p:nvSpPr>
          <p:cNvPr id="1027" name="Rectangle 3"/>
          <p:cNvSpPr>
            <a:spLocks noChangeArrowheads="1"/>
          </p:cNvSpPr>
          <p:nvPr/>
        </p:nvSpPr>
        <p:spPr bwMode="auto">
          <a:xfrm>
            <a:off x="0" y="6400800"/>
            <a:ext cx="9144000" cy="152400"/>
          </a:xfrm>
          <a:prstGeom prst="rect">
            <a:avLst/>
          </a:prstGeom>
          <a:gradFill rotWithShape="0">
            <a:gsLst>
              <a:gs pos="0">
                <a:schemeClr val="bg1"/>
              </a:gs>
              <a:gs pos="100000">
                <a:schemeClr val="folHlink"/>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1028" name="Rectangle 4" descr="mutegras"/>
          <p:cNvSpPr>
            <a:spLocks noChangeArrowheads="1"/>
          </p:cNvSpPr>
          <p:nvPr/>
        </p:nvSpPr>
        <p:spPr bwMode="ltGray">
          <a:xfrm>
            <a:off x="0" y="0"/>
            <a:ext cx="9144000" cy="1524000"/>
          </a:xfrm>
          <a:prstGeom prst="rect">
            <a:avLst/>
          </a:prstGeom>
          <a:blipFill dpi="0" rotWithShape="0">
            <a:blip r:embed="rId1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1029" name="Rectangle 5" descr="mutegras"/>
          <p:cNvSpPr>
            <a:spLocks noChangeArrowheads="1"/>
          </p:cNvSpPr>
          <p:nvPr/>
        </p:nvSpPr>
        <p:spPr bwMode="ltGray">
          <a:xfrm>
            <a:off x="0" y="6553200"/>
            <a:ext cx="9144000" cy="304800"/>
          </a:xfrm>
          <a:prstGeom prst="rect">
            <a:avLst/>
          </a:prstGeom>
          <a:blipFill dpi="0" rotWithShape="0">
            <a:blip r:embed="rId1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1030" name="Line 6"/>
          <p:cNvSpPr>
            <a:spLocks noChangeShapeType="1"/>
          </p:cNvSpPr>
          <p:nvPr/>
        </p:nvSpPr>
        <p:spPr bwMode="auto">
          <a:xfrm>
            <a:off x="0" y="6553200"/>
            <a:ext cx="9144000" cy="1588"/>
          </a:xfrm>
          <a:prstGeom prst="line">
            <a:avLst/>
          </a:prstGeom>
          <a:noFill/>
          <a:ln w="1905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pPr defTabSz="914400" eaLnBrk="0" fontAlgn="base" hangingPunct="0">
              <a:spcBef>
                <a:spcPct val="0"/>
              </a:spcBef>
              <a:spcAft>
                <a:spcPct val="0"/>
              </a:spcAft>
            </a:pPr>
            <a:endParaRPr lang="en-US" sz="2400">
              <a:solidFill>
                <a:srgbClr val="003300"/>
              </a:solidFill>
              <a:latin typeface="Times New Roman" charset="0"/>
              <a:ea typeface="ＭＳ Ｐゴシック" charset="0"/>
              <a:cs typeface="ＭＳ Ｐゴシック" charset="0"/>
            </a:endParaRPr>
          </a:p>
        </p:txBody>
      </p:sp>
      <p:sp>
        <p:nvSpPr>
          <p:cNvPr id="1031" name="Rectangle 7"/>
          <p:cNvSpPr>
            <a:spLocks noChangeArrowheads="1"/>
          </p:cNvSpPr>
          <p:nvPr/>
        </p:nvSpPr>
        <p:spPr bwMode="auto">
          <a:xfrm>
            <a:off x="609600" y="533400"/>
            <a:ext cx="8534400" cy="685800"/>
          </a:xfrm>
          <a:prstGeom prst="rect">
            <a:avLst/>
          </a:prstGeom>
          <a:solidFill>
            <a:schemeClr val="hlink">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7176" name="Rectangle 8"/>
          <p:cNvSpPr>
            <a:spLocks noGrp="1" noChangeArrowheads="1"/>
          </p:cNvSpPr>
          <p:nvPr>
            <p:ph type="title"/>
          </p:nvPr>
        </p:nvSpPr>
        <p:spPr bwMode="auto">
          <a:xfrm>
            <a:off x="0" y="304800"/>
            <a:ext cx="91440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033" name="Rectangle 9"/>
          <p:cNvSpPr>
            <a:spLocks noGrp="1" noChangeArrowheads="1"/>
          </p:cNvSpPr>
          <p:nvPr>
            <p:ph type="body" idx="1"/>
          </p:nvPr>
        </p:nvSpPr>
        <p:spPr bwMode="auto">
          <a:xfrm>
            <a:off x="685800" y="1849438"/>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7178" name="Rectangle 10"/>
          <p:cNvSpPr>
            <a:spLocks noGrp="1" noChangeArrowheads="1"/>
          </p:cNvSpPr>
          <p:nvPr>
            <p:ph type="dt" sz="half" idx="2"/>
          </p:nvPr>
        </p:nvSpPr>
        <p:spPr bwMode="auto">
          <a:xfrm>
            <a:off x="685800" y="6289675"/>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spcBef>
                <a:spcPct val="50000"/>
              </a:spcBef>
              <a:defRPr sz="1400">
                <a:latin typeface="Times New Roman" pitchFamily="-112" charset="0"/>
                <a:ea typeface="+mn-ea"/>
                <a:cs typeface="+mn-cs"/>
              </a:defRPr>
            </a:lvl1pPr>
          </a:lstStyle>
          <a:p>
            <a:pPr defTabSz="914400" eaLnBrk="0" fontAlgn="base" hangingPunct="0">
              <a:spcAft>
                <a:spcPct val="0"/>
              </a:spcAft>
              <a:defRPr/>
            </a:pPr>
            <a:endParaRPr lang="en-US">
              <a:solidFill>
                <a:srgbClr val="003300"/>
              </a:solidFill>
            </a:endParaRPr>
          </a:p>
        </p:txBody>
      </p:sp>
      <p:sp>
        <p:nvSpPr>
          <p:cNvPr id="7179" name="Rectangle 11"/>
          <p:cNvSpPr>
            <a:spLocks noGrp="1" noChangeArrowheads="1"/>
          </p:cNvSpPr>
          <p:nvPr>
            <p:ph type="ftr" sz="quarter" idx="3"/>
          </p:nvPr>
        </p:nvSpPr>
        <p:spPr bwMode="auto">
          <a:xfrm>
            <a:off x="3124200" y="6289675"/>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spcBef>
                <a:spcPct val="50000"/>
              </a:spcBef>
              <a:defRPr sz="1400">
                <a:latin typeface="Times New Roman" pitchFamily="-112" charset="0"/>
                <a:ea typeface="+mn-ea"/>
                <a:cs typeface="+mn-cs"/>
              </a:defRPr>
            </a:lvl1pPr>
          </a:lstStyle>
          <a:p>
            <a:pPr defTabSz="914400" eaLnBrk="0" fontAlgn="base" hangingPunct="0">
              <a:spcAft>
                <a:spcPct val="0"/>
              </a:spcAft>
              <a:defRPr/>
            </a:pPr>
            <a:endParaRPr lang="en-US">
              <a:solidFill>
                <a:srgbClr val="003300"/>
              </a:solidFill>
            </a:endParaRPr>
          </a:p>
        </p:txBody>
      </p:sp>
      <p:sp>
        <p:nvSpPr>
          <p:cNvPr id="7180" name="Rectangle 12"/>
          <p:cNvSpPr>
            <a:spLocks noGrp="1" noChangeArrowheads="1"/>
          </p:cNvSpPr>
          <p:nvPr>
            <p:ph type="sldNum" sz="quarter" idx="4"/>
          </p:nvPr>
        </p:nvSpPr>
        <p:spPr bwMode="auto">
          <a:xfrm>
            <a:off x="6553200" y="6289675"/>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spcBef>
                <a:spcPct val="50000"/>
              </a:spcBef>
              <a:defRPr sz="1400">
                <a:ea typeface="MS PGothic" charset="0"/>
                <a:cs typeface="MS PGothic" charset="0"/>
              </a:defRPr>
            </a:lvl1pPr>
          </a:lstStyle>
          <a:p>
            <a:pPr defTabSz="914400" eaLnBrk="0" fontAlgn="base" hangingPunct="0">
              <a:spcAft>
                <a:spcPct val="0"/>
              </a:spcAft>
              <a:defRPr/>
            </a:pPr>
            <a:fld id="{18F73E74-01D2-2143-9DAA-29855B9EFFBC}" type="slidenum">
              <a:rPr lang="zh-CN" altLang="en-US">
                <a:solidFill>
                  <a:srgbClr val="003300"/>
                </a:solidFill>
                <a:latin typeface="Times New Roman" charset="0"/>
              </a:rPr>
              <a:pPr defTabSz="914400" eaLnBrk="0" fontAlgn="base" hangingPunct="0">
                <a:spcAft>
                  <a:spcPct val="0"/>
                </a:spcAft>
                <a:defRPr/>
              </a:pPr>
              <a:t>‹#›</a:t>
            </a:fld>
            <a:endParaRPr lang="en-US" altLang="zh-CN">
              <a:solidFill>
                <a:srgbClr val="003300"/>
              </a:solidFill>
              <a:latin typeface="Times New Roman" charset="0"/>
            </a:endParaRPr>
          </a:p>
        </p:txBody>
      </p:sp>
    </p:spTree>
    <p:extLst>
      <p:ext uri="{BB962C8B-B14F-4D97-AF65-F5344CB8AC3E}">
        <p14:creationId xmlns:p14="http://schemas.microsoft.com/office/powerpoint/2010/main" val="3027150054"/>
      </p:ext>
    </p:extLst>
  </p:cSld>
  <p:clrMap bg1="lt1" tx1="dk1" bg2="lt2" tx2="dk2" accent1="accent1" accent2="accent2" accent3="accent3" accent4="accent4" accent5="accent5" accent6="accent6" hlink="hlink" folHlink="folHlink"/>
  <p:sldLayoutIdLst>
    <p:sldLayoutId id="2147484291" r:id="rId1"/>
    <p:sldLayoutId id="2147484292" r:id="rId2"/>
    <p:sldLayoutId id="2147484293" r:id="rId3"/>
    <p:sldLayoutId id="2147484294" r:id="rId4"/>
    <p:sldLayoutId id="2147484295" r:id="rId5"/>
    <p:sldLayoutId id="2147484296" r:id="rId6"/>
    <p:sldLayoutId id="2147484297" r:id="rId7"/>
    <p:sldLayoutId id="2147484298" r:id="rId8"/>
    <p:sldLayoutId id="2147484299" r:id="rId9"/>
    <p:sldLayoutId id="2147484300" r:id="rId10"/>
    <p:sldLayoutId id="2147484301" r:id="rId11"/>
  </p:sldLayoutIdLst>
  <p:txStyles>
    <p:titleStyle>
      <a:lvl1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a:ea typeface="ＭＳ Ｐゴシック" charset="0"/>
          <a:cs typeface="MS PGothic" charset="0"/>
        </a:defRPr>
      </a:lvl1pPr>
      <a:lvl2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charset="0"/>
          <a:cs typeface="MS PGothic" charset="0"/>
        </a:defRPr>
      </a:lvl2pPr>
      <a:lvl3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charset="0"/>
          <a:cs typeface="MS PGothic" charset="0"/>
        </a:defRPr>
      </a:lvl3pPr>
      <a:lvl4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charset="0"/>
          <a:cs typeface="MS PGothic" charset="0"/>
        </a:defRPr>
      </a:lvl4pPr>
      <a:lvl5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charset="0"/>
          <a:cs typeface="MS PGothic" charset="0"/>
        </a:defRPr>
      </a:lvl5pPr>
      <a:lvl6pPr marL="4572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6pPr>
      <a:lvl7pPr marL="9144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7pPr>
      <a:lvl8pPr marL="13716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8pPr>
      <a:lvl9pPr marL="18288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9pPr>
    </p:titleStyle>
    <p:bodyStyle>
      <a:lvl1pPr marL="342900" indent="-342900" algn="l" rtl="0" eaLnBrk="0" fontAlgn="base" hangingPunct="0">
        <a:spcBef>
          <a:spcPct val="20000"/>
        </a:spcBef>
        <a:spcAft>
          <a:spcPct val="0"/>
        </a:spcAft>
        <a:buClr>
          <a:schemeClr val="hlink"/>
        </a:buClr>
        <a:buChar char="•"/>
        <a:defRPr kumimoji="1" sz="3200" b="1">
          <a:solidFill>
            <a:srgbClr val="F1F7E9"/>
          </a:solidFill>
          <a:latin typeface="Arial"/>
          <a:ea typeface="ＭＳ Ｐゴシック" charset="0"/>
          <a:cs typeface="MS PGothic" charset="0"/>
        </a:defRPr>
      </a:lvl1pPr>
      <a:lvl2pPr marL="742950" indent="-285750" algn="l" rtl="0" eaLnBrk="0" fontAlgn="base" hangingPunct="0">
        <a:spcBef>
          <a:spcPct val="20000"/>
        </a:spcBef>
        <a:spcAft>
          <a:spcPct val="0"/>
        </a:spcAft>
        <a:buChar char="–"/>
        <a:defRPr kumimoji="1" sz="2800" b="1">
          <a:solidFill>
            <a:srgbClr val="F1F7E9"/>
          </a:solidFill>
          <a:latin typeface="Arial"/>
          <a:ea typeface="MS PGothic" charset="0"/>
          <a:cs typeface="MS PGothic" charset="0"/>
        </a:defRPr>
      </a:lvl2pPr>
      <a:lvl3pPr marL="1143000" indent="-228600" algn="l" rtl="0" eaLnBrk="0" fontAlgn="base" hangingPunct="0">
        <a:spcBef>
          <a:spcPct val="20000"/>
        </a:spcBef>
        <a:spcAft>
          <a:spcPct val="0"/>
        </a:spcAft>
        <a:buChar char="•"/>
        <a:defRPr kumimoji="1" sz="2400" b="1">
          <a:solidFill>
            <a:srgbClr val="F1F7E9"/>
          </a:solidFill>
          <a:latin typeface="Arial"/>
          <a:ea typeface="MS PGothic" charset="0"/>
          <a:cs typeface="MS PGothic" charset="0"/>
        </a:defRPr>
      </a:lvl3pPr>
      <a:lvl4pPr marL="1600200" indent="-228600" algn="l" rtl="0" eaLnBrk="0" fontAlgn="base" hangingPunct="0">
        <a:spcBef>
          <a:spcPct val="20000"/>
        </a:spcBef>
        <a:spcAft>
          <a:spcPct val="0"/>
        </a:spcAft>
        <a:buChar char="–"/>
        <a:defRPr kumimoji="1" sz="2000" b="1">
          <a:solidFill>
            <a:srgbClr val="F1F7E9"/>
          </a:solidFill>
          <a:latin typeface="Arial"/>
          <a:ea typeface="MS PGothic" charset="0"/>
          <a:cs typeface="MS PGothic" charset="0"/>
        </a:defRPr>
      </a:lvl4pPr>
      <a:lvl5pPr marL="2057400" indent="-228600" algn="l" rtl="0" eaLnBrk="0" fontAlgn="base" hangingPunct="0">
        <a:spcBef>
          <a:spcPct val="20000"/>
        </a:spcBef>
        <a:spcAft>
          <a:spcPct val="0"/>
        </a:spcAft>
        <a:buChar char="»"/>
        <a:defRPr kumimoji="1" sz="2000" b="1">
          <a:solidFill>
            <a:srgbClr val="F1F7E9"/>
          </a:solidFill>
          <a:latin typeface="Arial"/>
          <a:ea typeface="MS PGothic" charset="0"/>
          <a:cs typeface="MS PGothic" charset="0"/>
        </a:defRPr>
      </a:lvl5pPr>
      <a:lvl6pPr marL="25146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6pPr>
      <a:lvl7pPr marL="29718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7pPr>
      <a:lvl8pPr marL="34290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8pPr>
      <a:lvl9pPr marL="38862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5.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75778"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ltLang="zh-CN"/>
              <a:t>Click to edit Master title style</a:t>
            </a:r>
          </a:p>
        </p:txBody>
      </p:sp>
      <p:sp>
        <p:nvSpPr>
          <p:cNvPr id="75779"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249860"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latin typeface="Times New Roman" pitchFamily="-112" charset="0"/>
                <a:ea typeface="+mn-ea"/>
                <a:cs typeface="+mn-cs"/>
              </a:defRPr>
            </a:lvl1pPr>
          </a:lstStyle>
          <a:p>
            <a:pPr defTabSz="914400" fontAlgn="base">
              <a:spcBef>
                <a:spcPct val="0"/>
              </a:spcBef>
              <a:spcAft>
                <a:spcPct val="0"/>
              </a:spcAft>
              <a:defRPr/>
            </a:pPr>
            <a:endParaRPr lang="en-US">
              <a:solidFill>
                <a:srgbClr val="000000"/>
              </a:solidFill>
            </a:endParaRPr>
          </a:p>
        </p:txBody>
      </p:sp>
      <p:sp>
        <p:nvSpPr>
          <p:cNvPr id="249861"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latin typeface="Times New Roman" pitchFamily="-112" charset="0"/>
                <a:ea typeface="+mn-ea"/>
                <a:cs typeface="+mn-cs"/>
              </a:defRPr>
            </a:lvl1pPr>
          </a:lstStyle>
          <a:p>
            <a:pPr defTabSz="914400" fontAlgn="base">
              <a:spcBef>
                <a:spcPct val="0"/>
              </a:spcBef>
              <a:spcAft>
                <a:spcPct val="0"/>
              </a:spcAft>
              <a:defRPr/>
            </a:pPr>
            <a:endParaRPr lang="en-US">
              <a:solidFill>
                <a:srgbClr val="000000"/>
              </a:solidFill>
            </a:endParaRPr>
          </a:p>
        </p:txBody>
      </p:sp>
      <p:sp>
        <p:nvSpPr>
          <p:cNvPr id="249862"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ea typeface="MS PGothic" charset="0"/>
                <a:cs typeface="MS PGothic" charset="0"/>
              </a:defRPr>
            </a:lvl1pPr>
          </a:lstStyle>
          <a:p>
            <a:pPr defTabSz="914400" fontAlgn="base">
              <a:spcBef>
                <a:spcPct val="0"/>
              </a:spcBef>
              <a:spcAft>
                <a:spcPct val="0"/>
              </a:spcAft>
              <a:defRPr/>
            </a:pPr>
            <a:fld id="{A31E5F00-BB11-4A42-9D56-5146592E238E}" type="slidenum">
              <a:rPr lang="zh-CN" altLang="en-US">
                <a:solidFill>
                  <a:srgbClr val="000000"/>
                </a:solidFill>
                <a:latin typeface="Times New Roman" charset="0"/>
              </a:rPr>
              <a:pPr defTabSz="914400" fontAlgn="base">
                <a:spcBef>
                  <a:spcPct val="0"/>
                </a:spcBef>
                <a:spcAft>
                  <a:spcPct val="0"/>
                </a:spcAft>
                <a:defRPr/>
              </a:pPr>
              <a:t>‹#›</a:t>
            </a:fld>
            <a:endParaRPr lang="en-US" altLang="zh-CN">
              <a:solidFill>
                <a:srgbClr val="000000"/>
              </a:solidFill>
              <a:latin typeface="Times New Roman" charset="0"/>
            </a:endParaRPr>
          </a:p>
        </p:txBody>
      </p:sp>
    </p:spTree>
    <p:extLst>
      <p:ext uri="{BB962C8B-B14F-4D97-AF65-F5344CB8AC3E}">
        <p14:creationId xmlns:p14="http://schemas.microsoft.com/office/powerpoint/2010/main" val="2752168540"/>
      </p:ext>
    </p:extLst>
  </p:cSld>
  <p:clrMap bg1="lt1" tx1="dk1" bg2="lt2" tx2="dk2" accent1="accent1" accent2="accent2" accent3="accent3" accent4="accent4" accent5="accent5" accent6="accent6" hlink="hlink" folHlink="folHlink"/>
  <p:sldLayoutIdLst>
    <p:sldLayoutId id="2147484303" r:id="rId1"/>
    <p:sldLayoutId id="2147484304" r:id="rId2"/>
    <p:sldLayoutId id="2147484305" r:id="rId3"/>
    <p:sldLayoutId id="2147484306" r:id="rId4"/>
    <p:sldLayoutId id="2147484307" r:id="rId5"/>
    <p:sldLayoutId id="2147484308" r:id="rId6"/>
    <p:sldLayoutId id="2147484309" r:id="rId7"/>
    <p:sldLayoutId id="2147484310" r:id="rId8"/>
    <p:sldLayoutId id="2147484311" r:id="rId9"/>
    <p:sldLayoutId id="2147484312" r:id="rId10"/>
    <p:sldLayoutId id="2147484313" r:id="rId11"/>
    <p:sldLayoutId id="2147484314" r:id="rId12"/>
  </p:sldLayoutIdLst>
  <p:transition spd="med">
    <p:randomBar dir="vert"/>
  </p:transition>
  <p:txStyles>
    <p:titleStyle>
      <a:lvl1pPr algn="ctr" rtl="0" eaLnBrk="0" fontAlgn="base" hangingPunct="0">
        <a:spcBef>
          <a:spcPct val="0"/>
        </a:spcBef>
        <a:spcAft>
          <a:spcPct val="0"/>
        </a:spcAft>
        <a:defRPr sz="4400">
          <a:solidFill>
            <a:schemeClr val="tx2"/>
          </a:solidFill>
          <a:latin typeface="Arial"/>
          <a:ea typeface="ＭＳ Ｐゴシック" charset="0"/>
          <a:cs typeface="MS PGothic" charset="0"/>
        </a:defRPr>
      </a:lvl1pPr>
      <a:lvl2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MS PGothic" charset="0"/>
          <a:cs typeface="MS PGothic" charset="0"/>
        </a:defRPr>
      </a:lvl1pPr>
      <a:lvl2pPr marL="742950" indent="-285750" algn="l" rtl="0" eaLnBrk="0" fontAlgn="base" hangingPunct="0">
        <a:spcBef>
          <a:spcPct val="20000"/>
        </a:spcBef>
        <a:spcAft>
          <a:spcPct val="0"/>
        </a:spcAft>
        <a:buChar char="–"/>
        <a:defRPr sz="2800">
          <a:solidFill>
            <a:schemeClr val="tx1"/>
          </a:solidFill>
          <a:latin typeface="Arial"/>
          <a:ea typeface="MS PGothic" charset="0"/>
          <a:cs typeface="MS PGothic" charset="0"/>
        </a:defRPr>
      </a:lvl2pPr>
      <a:lvl3pPr marL="1143000" indent="-228600" algn="l" rtl="0" eaLnBrk="0" fontAlgn="base" hangingPunct="0">
        <a:spcBef>
          <a:spcPct val="20000"/>
        </a:spcBef>
        <a:spcAft>
          <a:spcPct val="0"/>
        </a:spcAft>
        <a:buChar char="•"/>
        <a:defRPr sz="2400">
          <a:solidFill>
            <a:schemeClr val="tx1"/>
          </a:solidFill>
          <a:latin typeface="Arial"/>
          <a:ea typeface="MS PGothic" charset="0"/>
          <a:cs typeface="MS PGothic" charset="0"/>
        </a:defRPr>
      </a:lvl3pPr>
      <a:lvl4pPr marL="1600200" indent="-228600" algn="l" rtl="0" eaLnBrk="0" fontAlgn="base" hangingPunct="0">
        <a:spcBef>
          <a:spcPct val="20000"/>
        </a:spcBef>
        <a:spcAft>
          <a:spcPct val="0"/>
        </a:spcAft>
        <a:buChar char="–"/>
        <a:defRPr sz="2000">
          <a:solidFill>
            <a:schemeClr val="tx1"/>
          </a:solidFill>
          <a:latin typeface="Arial"/>
          <a:ea typeface="ＭＳ Ｐゴシック" charset="0"/>
          <a:cs typeface="Geneva" charset="0"/>
        </a:defRPr>
      </a:lvl4pPr>
      <a:lvl5pPr marL="2057400" indent="-228600" algn="l" rtl="0" eaLnBrk="0" fontAlgn="base" hangingPunct="0">
        <a:spcBef>
          <a:spcPct val="20000"/>
        </a:spcBef>
        <a:spcAft>
          <a:spcPct val="0"/>
        </a:spcAft>
        <a:buChar char="»"/>
        <a:defRPr sz="2000">
          <a:solidFill>
            <a:schemeClr val="tx1"/>
          </a:solidFill>
          <a:latin typeface="Arial"/>
          <a:ea typeface="MS PGothic" charset="0"/>
          <a:cs typeface="MS PGothic"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6.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9394"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59395"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49860"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solidFill>
                  <a:srgbClr val="000000"/>
                </a:solidFill>
                <a:latin typeface="Times New Roman" pitchFamily="-112" charset="0"/>
                <a:ea typeface="+mn-ea"/>
                <a:cs typeface="+mn-cs"/>
              </a:defRPr>
            </a:lvl1pPr>
          </a:lstStyle>
          <a:p>
            <a:pPr>
              <a:defRPr/>
            </a:pPr>
            <a:endParaRPr lang="en-US"/>
          </a:p>
        </p:txBody>
      </p:sp>
      <p:sp>
        <p:nvSpPr>
          <p:cNvPr id="249861"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solidFill>
                  <a:srgbClr val="000000"/>
                </a:solidFill>
                <a:latin typeface="Times New Roman" pitchFamily="-112" charset="0"/>
                <a:ea typeface="+mn-ea"/>
                <a:cs typeface="+mn-cs"/>
              </a:defRPr>
            </a:lvl1pPr>
          </a:lstStyle>
          <a:p>
            <a:pPr>
              <a:defRPr/>
            </a:pPr>
            <a:endParaRPr lang="en-US"/>
          </a:p>
        </p:txBody>
      </p:sp>
      <p:sp>
        <p:nvSpPr>
          <p:cNvPr id="249862"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solidFill>
                  <a:srgbClr val="000000"/>
                </a:solidFill>
                <a:latin typeface="Times New Roman" charset="0"/>
              </a:defRPr>
            </a:lvl1pPr>
          </a:lstStyle>
          <a:p>
            <a:pPr>
              <a:defRPr/>
            </a:pPr>
            <a:fld id="{EF37E6E5-7C34-3448-82DB-0B92F945CEC5}" type="slidenum">
              <a:rPr lang="en-US"/>
              <a:pPr>
                <a:defRPr/>
              </a:pPr>
              <a:t>‹#›</a:t>
            </a:fld>
            <a:endParaRPr lang="en-US"/>
          </a:p>
        </p:txBody>
      </p:sp>
    </p:spTree>
    <p:extLst>
      <p:ext uri="{BB962C8B-B14F-4D97-AF65-F5344CB8AC3E}">
        <p14:creationId xmlns:p14="http://schemas.microsoft.com/office/powerpoint/2010/main" val="1064322171"/>
      </p:ext>
    </p:extLst>
  </p:cSld>
  <p:clrMap bg1="lt1" tx1="dk1" bg2="lt2" tx2="dk2" accent1="accent1" accent2="accent2" accent3="accent3" accent4="accent4" accent5="accent5" accent6="accent6" hlink="hlink" folHlink="folHlink"/>
  <p:sldLayoutIdLst>
    <p:sldLayoutId id="2147484316" r:id="rId1"/>
  </p:sldLayoutIdLst>
  <p:transition spd="med">
    <p:randomBar dir="vert"/>
  </p:transition>
  <p:txStyles>
    <p:titleStyle>
      <a:lvl1pPr algn="ctr" rtl="0" eaLnBrk="0" fontAlgn="base" hangingPunct="0">
        <a:spcBef>
          <a:spcPct val="0"/>
        </a:spcBef>
        <a:spcAft>
          <a:spcPct val="0"/>
        </a:spcAft>
        <a:defRPr sz="4400">
          <a:solidFill>
            <a:schemeClr val="tx2"/>
          </a:solidFill>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08"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charset="0"/>
          <a:cs typeface="Geneva" charset="-128"/>
        </a:defRPr>
      </a:lvl3pPr>
      <a:lvl4pPr marL="1600200" indent="-228600" algn="l" rtl="0" eaLnBrk="0" fontAlgn="base" hangingPunct="0">
        <a:spcBef>
          <a:spcPct val="20000"/>
        </a:spcBef>
        <a:spcAft>
          <a:spcPct val="0"/>
        </a:spcAft>
        <a:buChar char="–"/>
        <a:defRPr sz="2000">
          <a:solidFill>
            <a:schemeClr val="tx1"/>
          </a:solidFill>
          <a:latin typeface="+mn-lt"/>
          <a:ea typeface="Geneva" charset="-128"/>
          <a:cs typeface="Geneva" charset="0"/>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charset="-128"/>
          <a:cs typeface="ＭＳ Ｐゴシック"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7.xml><?xml version="1.0" encoding="utf-8"?>
<p:sldMaster xmlns:a="http://schemas.openxmlformats.org/drawingml/2006/main" xmlns:r="http://schemas.openxmlformats.org/officeDocument/2006/relationships" xmlns:p="http://schemas.openxmlformats.org/presentationml/2006/main">
  <p:cSld>
    <p:bg>
      <p:bgPr>
        <a:blipFill dpi="0" rotWithShape="0">
          <a:blip r:embed="rId15"/>
          <a:srcRect/>
          <a:stretch>
            <a:fillRect/>
          </a:stretch>
        </a:blipFill>
        <a:effectLst/>
      </p:bgPr>
    </p:bg>
    <p:spTree>
      <p:nvGrpSpPr>
        <p:cNvPr id="1" name=""/>
        <p:cNvGrpSpPr/>
        <p:nvPr/>
      </p:nvGrpSpPr>
      <p:grpSpPr>
        <a:xfrm>
          <a:off x="0" y="0"/>
          <a:ext cx="0" cy="0"/>
          <a:chOff x="0" y="0"/>
          <a:chExt cx="0" cy="0"/>
        </a:xfrm>
      </p:grpSpPr>
      <p:grpSp>
        <p:nvGrpSpPr>
          <p:cNvPr id="139266" name="Group 2"/>
          <p:cNvGrpSpPr>
            <a:grpSpLocks/>
          </p:cNvGrpSpPr>
          <p:nvPr/>
        </p:nvGrpSpPr>
        <p:grpSpPr bwMode="auto">
          <a:xfrm>
            <a:off x="3800475" y="1789113"/>
            <a:ext cx="5340350" cy="5056187"/>
            <a:chOff x="2394" y="1127"/>
            <a:chExt cx="3364" cy="3185"/>
          </a:xfrm>
        </p:grpSpPr>
        <p:sp>
          <p:nvSpPr>
            <p:cNvPr id="4099" name="Rectangle 3"/>
            <p:cNvSpPr>
              <a:spLocks noChangeArrowheads="1"/>
            </p:cNvSpPr>
            <p:nvPr userDrawn="1"/>
          </p:nvSpPr>
          <p:spPr bwMode="ltGray">
            <a:xfrm>
              <a:off x="4230" y="1365"/>
              <a:ext cx="197" cy="102"/>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00" name="Oval 4"/>
            <p:cNvSpPr>
              <a:spLocks noChangeArrowheads="1"/>
            </p:cNvSpPr>
            <p:nvPr userDrawn="1"/>
          </p:nvSpPr>
          <p:spPr bwMode="ltGray">
            <a:xfrm>
              <a:off x="4299" y="1185"/>
              <a:ext cx="47" cy="47"/>
            </a:xfrm>
            <a:prstGeom prst="ellipse">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01" name="Rectangle 5"/>
            <p:cNvSpPr>
              <a:spLocks noChangeArrowheads="1"/>
            </p:cNvSpPr>
            <p:nvPr userDrawn="1"/>
          </p:nvSpPr>
          <p:spPr bwMode="ltGray">
            <a:xfrm rot="995337">
              <a:off x="5205" y="1495"/>
              <a:ext cx="6" cy="207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02" name="Freeform 6"/>
            <p:cNvSpPr>
              <a:spLocks noEditPoints="1"/>
            </p:cNvSpPr>
            <p:nvPr userDrawn="1"/>
          </p:nvSpPr>
          <p:spPr bwMode="ltGray">
            <a:xfrm>
              <a:off x="4871" y="3508"/>
              <a:ext cx="66" cy="96"/>
            </a:xfrm>
            <a:custGeom>
              <a:avLst/>
              <a:gdLst/>
              <a:ahLst/>
              <a:cxnLst>
                <a:cxn ang="0">
                  <a:pos x="18" y="96"/>
                </a:cxn>
                <a:cxn ang="0">
                  <a:pos x="42" y="78"/>
                </a:cxn>
                <a:cxn ang="0">
                  <a:pos x="60" y="60"/>
                </a:cxn>
                <a:cxn ang="0">
                  <a:pos x="66" y="36"/>
                </a:cxn>
                <a:cxn ang="0">
                  <a:pos x="60" y="12"/>
                </a:cxn>
                <a:cxn ang="0">
                  <a:pos x="36" y="0"/>
                </a:cxn>
                <a:cxn ang="0">
                  <a:pos x="24" y="6"/>
                </a:cxn>
                <a:cxn ang="0">
                  <a:pos x="12" y="12"/>
                </a:cxn>
                <a:cxn ang="0">
                  <a:pos x="0" y="36"/>
                </a:cxn>
                <a:cxn ang="0">
                  <a:pos x="0" y="60"/>
                </a:cxn>
                <a:cxn ang="0">
                  <a:pos x="12" y="84"/>
                </a:cxn>
                <a:cxn ang="0">
                  <a:pos x="18" y="96"/>
                </a:cxn>
                <a:cxn ang="0">
                  <a:pos x="18" y="96"/>
                </a:cxn>
                <a:cxn ang="0">
                  <a:pos x="42" y="18"/>
                </a:cxn>
                <a:cxn ang="0">
                  <a:pos x="54" y="24"/>
                </a:cxn>
                <a:cxn ang="0">
                  <a:pos x="60" y="36"/>
                </a:cxn>
                <a:cxn ang="0">
                  <a:pos x="60" y="48"/>
                </a:cxn>
                <a:cxn ang="0">
                  <a:pos x="54" y="54"/>
                </a:cxn>
                <a:cxn ang="0">
                  <a:pos x="36" y="72"/>
                </a:cxn>
                <a:cxn ang="0">
                  <a:pos x="24" y="78"/>
                </a:cxn>
                <a:cxn ang="0">
                  <a:pos x="24" y="78"/>
                </a:cxn>
                <a:cxn ang="0">
                  <a:pos x="12" y="48"/>
                </a:cxn>
                <a:cxn ang="0">
                  <a:pos x="18" y="24"/>
                </a:cxn>
                <a:cxn ang="0">
                  <a:pos x="30" y="18"/>
                </a:cxn>
                <a:cxn ang="0">
                  <a:pos x="42" y="18"/>
                </a:cxn>
                <a:cxn ang="0">
                  <a:pos x="42" y="18"/>
                </a:cxn>
              </a:cxnLst>
              <a:rect l="0" t="0" r="r" b="b"/>
              <a:pathLst>
                <a:path w="66" h="96">
                  <a:moveTo>
                    <a:pt x="18" y="96"/>
                  </a:moveTo>
                  <a:lnTo>
                    <a:pt x="42" y="78"/>
                  </a:lnTo>
                  <a:lnTo>
                    <a:pt x="60" y="60"/>
                  </a:lnTo>
                  <a:lnTo>
                    <a:pt x="66" y="36"/>
                  </a:lnTo>
                  <a:lnTo>
                    <a:pt x="60" y="12"/>
                  </a:lnTo>
                  <a:lnTo>
                    <a:pt x="36" y="0"/>
                  </a:lnTo>
                  <a:lnTo>
                    <a:pt x="24" y="6"/>
                  </a:lnTo>
                  <a:lnTo>
                    <a:pt x="12" y="12"/>
                  </a:lnTo>
                  <a:lnTo>
                    <a:pt x="0" y="36"/>
                  </a:lnTo>
                  <a:lnTo>
                    <a:pt x="0" y="60"/>
                  </a:lnTo>
                  <a:lnTo>
                    <a:pt x="12" y="84"/>
                  </a:lnTo>
                  <a:lnTo>
                    <a:pt x="18" y="96"/>
                  </a:lnTo>
                  <a:close/>
                  <a:moveTo>
                    <a:pt x="42" y="18"/>
                  </a:moveTo>
                  <a:lnTo>
                    <a:pt x="54" y="24"/>
                  </a:lnTo>
                  <a:lnTo>
                    <a:pt x="60" y="36"/>
                  </a:lnTo>
                  <a:lnTo>
                    <a:pt x="60" y="48"/>
                  </a:lnTo>
                  <a:lnTo>
                    <a:pt x="54" y="54"/>
                  </a:lnTo>
                  <a:lnTo>
                    <a:pt x="36" y="72"/>
                  </a:lnTo>
                  <a:lnTo>
                    <a:pt x="24" y="78"/>
                  </a:lnTo>
                  <a:lnTo>
                    <a:pt x="12" y="48"/>
                  </a:lnTo>
                  <a:lnTo>
                    <a:pt x="18" y="24"/>
                  </a:lnTo>
                  <a:lnTo>
                    <a:pt x="30"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03" name="Rectangle 7"/>
            <p:cNvSpPr>
              <a:spLocks noChangeArrowheads="1"/>
            </p:cNvSpPr>
            <p:nvPr userDrawn="1"/>
          </p:nvSpPr>
          <p:spPr bwMode="ltGray">
            <a:xfrm rot="91736">
              <a:off x="5487" y="1535"/>
              <a:ext cx="6" cy="1998"/>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04" name="Rectangle 8"/>
            <p:cNvSpPr>
              <a:spLocks noChangeArrowheads="1"/>
            </p:cNvSpPr>
            <p:nvPr userDrawn="1"/>
          </p:nvSpPr>
          <p:spPr bwMode="ltGray">
            <a:xfrm rot="-926223">
              <a:off x="5640" y="1521"/>
              <a:ext cx="6" cy="881"/>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05" name="Rectangle 9"/>
            <p:cNvSpPr>
              <a:spLocks noChangeArrowheads="1"/>
            </p:cNvSpPr>
            <p:nvPr userDrawn="1"/>
          </p:nvSpPr>
          <p:spPr bwMode="ltGray">
            <a:xfrm rot="-1140313">
              <a:off x="3444" y="1816"/>
              <a:ext cx="6" cy="203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06" name="Rectangle 10"/>
            <p:cNvSpPr>
              <a:spLocks noChangeArrowheads="1"/>
            </p:cNvSpPr>
            <p:nvPr userDrawn="1"/>
          </p:nvSpPr>
          <p:spPr bwMode="ltGray">
            <a:xfrm rot="1114412">
              <a:off x="2757" y="1821"/>
              <a:ext cx="6" cy="2119"/>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07" name="Rectangle 11"/>
            <p:cNvSpPr>
              <a:spLocks noChangeArrowheads="1"/>
            </p:cNvSpPr>
            <p:nvPr userDrawn="1"/>
          </p:nvSpPr>
          <p:spPr bwMode="ltGray">
            <a:xfrm rot="254676">
              <a:off x="3035" y="1870"/>
              <a:ext cx="6" cy="1906"/>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08" name="Freeform 12"/>
            <p:cNvSpPr>
              <a:spLocks/>
            </p:cNvSpPr>
            <p:nvPr userDrawn="1"/>
          </p:nvSpPr>
          <p:spPr bwMode="ltGray">
            <a:xfrm>
              <a:off x="4007" y="3021"/>
              <a:ext cx="623" cy="156"/>
            </a:xfrm>
            <a:custGeom>
              <a:avLst/>
              <a:gdLst/>
              <a:ahLst/>
              <a:cxnLst>
                <a:cxn ang="0">
                  <a:pos x="6" y="18"/>
                </a:cxn>
                <a:cxn ang="0">
                  <a:pos x="162" y="36"/>
                </a:cxn>
                <a:cxn ang="0">
                  <a:pos x="251" y="36"/>
                </a:cxn>
                <a:cxn ang="0">
                  <a:pos x="354" y="30"/>
                </a:cxn>
                <a:cxn ang="0">
                  <a:pos x="473" y="18"/>
                </a:cxn>
                <a:cxn ang="0">
                  <a:pos x="611" y="0"/>
                </a:cxn>
                <a:cxn ang="0">
                  <a:pos x="623" y="114"/>
                </a:cxn>
                <a:cxn ang="0">
                  <a:pos x="497" y="138"/>
                </a:cxn>
                <a:cxn ang="0">
                  <a:pos x="414" y="150"/>
                </a:cxn>
                <a:cxn ang="0">
                  <a:pos x="318" y="156"/>
                </a:cxn>
                <a:cxn ang="0">
                  <a:pos x="215" y="156"/>
                </a:cxn>
                <a:cxn ang="0">
                  <a:pos x="108" y="150"/>
                </a:cxn>
                <a:cxn ang="0">
                  <a:pos x="0" y="132"/>
                </a:cxn>
                <a:cxn ang="0">
                  <a:pos x="6" y="18"/>
                </a:cxn>
                <a:cxn ang="0">
                  <a:pos x="6" y="18"/>
                </a:cxn>
              </a:cxnLst>
              <a:rect l="0" t="0" r="r" b="b"/>
              <a:pathLst>
                <a:path w="623" h="156">
                  <a:moveTo>
                    <a:pt x="6" y="18"/>
                  </a:moveTo>
                  <a:lnTo>
                    <a:pt x="162" y="36"/>
                  </a:lnTo>
                  <a:lnTo>
                    <a:pt x="251" y="36"/>
                  </a:lnTo>
                  <a:lnTo>
                    <a:pt x="354" y="30"/>
                  </a:lnTo>
                  <a:lnTo>
                    <a:pt x="473" y="18"/>
                  </a:lnTo>
                  <a:lnTo>
                    <a:pt x="611" y="0"/>
                  </a:lnTo>
                  <a:lnTo>
                    <a:pt x="623" y="114"/>
                  </a:lnTo>
                  <a:lnTo>
                    <a:pt x="497" y="138"/>
                  </a:lnTo>
                  <a:lnTo>
                    <a:pt x="414" y="150"/>
                  </a:lnTo>
                  <a:lnTo>
                    <a:pt x="318" y="156"/>
                  </a:lnTo>
                  <a:lnTo>
                    <a:pt x="215" y="156"/>
                  </a:lnTo>
                  <a:lnTo>
                    <a:pt x="108" y="150"/>
                  </a:lnTo>
                  <a:lnTo>
                    <a:pt x="0" y="132"/>
                  </a:lnTo>
                  <a:lnTo>
                    <a:pt x="6"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09" name="Freeform 13"/>
            <p:cNvSpPr>
              <a:spLocks/>
            </p:cNvSpPr>
            <p:nvPr userDrawn="1"/>
          </p:nvSpPr>
          <p:spPr bwMode="ltGray">
            <a:xfrm>
              <a:off x="4762" y="3591"/>
              <a:ext cx="996" cy="126"/>
            </a:xfrm>
            <a:custGeom>
              <a:avLst/>
              <a:gdLst/>
              <a:ahLst/>
              <a:cxnLst>
                <a:cxn ang="0">
                  <a:pos x="754" y="6"/>
                </a:cxn>
                <a:cxn ang="0">
                  <a:pos x="652" y="6"/>
                </a:cxn>
                <a:cxn ang="0">
                  <a:pos x="563" y="6"/>
                </a:cxn>
                <a:cxn ang="0">
                  <a:pos x="479" y="6"/>
                </a:cxn>
                <a:cxn ang="0">
                  <a:pos x="401" y="6"/>
                </a:cxn>
                <a:cxn ang="0">
                  <a:pos x="335" y="0"/>
                </a:cxn>
                <a:cxn ang="0">
                  <a:pos x="276" y="0"/>
                </a:cxn>
                <a:cxn ang="0">
                  <a:pos x="222" y="0"/>
                </a:cxn>
                <a:cxn ang="0">
                  <a:pos x="180" y="6"/>
                </a:cxn>
                <a:cxn ang="0">
                  <a:pos x="138" y="6"/>
                </a:cxn>
                <a:cxn ang="0">
                  <a:pos x="108" y="6"/>
                </a:cxn>
                <a:cxn ang="0">
                  <a:pos x="54" y="6"/>
                </a:cxn>
                <a:cxn ang="0">
                  <a:pos x="24" y="12"/>
                </a:cxn>
                <a:cxn ang="0">
                  <a:pos x="6" y="18"/>
                </a:cxn>
                <a:cxn ang="0">
                  <a:pos x="0" y="24"/>
                </a:cxn>
                <a:cxn ang="0">
                  <a:pos x="12" y="42"/>
                </a:cxn>
                <a:cxn ang="0">
                  <a:pos x="18" y="48"/>
                </a:cxn>
                <a:cxn ang="0">
                  <a:pos x="30" y="54"/>
                </a:cxn>
                <a:cxn ang="0">
                  <a:pos x="60" y="60"/>
                </a:cxn>
                <a:cxn ang="0">
                  <a:pos x="90" y="72"/>
                </a:cxn>
                <a:cxn ang="0">
                  <a:pos x="144" y="84"/>
                </a:cxn>
                <a:cxn ang="0">
                  <a:pos x="210" y="90"/>
                </a:cxn>
                <a:cxn ang="0">
                  <a:pos x="293" y="102"/>
                </a:cxn>
                <a:cxn ang="0">
                  <a:pos x="389" y="108"/>
                </a:cxn>
                <a:cxn ang="0">
                  <a:pos x="503" y="120"/>
                </a:cxn>
                <a:cxn ang="0">
                  <a:pos x="622" y="120"/>
                </a:cxn>
                <a:cxn ang="0">
                  <a:pos x="754" y="126"/>
                </a:cxn>
                <a:cxn ang="0">
                  <a:pos x="873" y="126"/>
                </a:cxn>
                <a:cxn ang="0">
                  <a:pos x="993" y="126"/>
                </a:cxn>
                <a:cxn ang="0">
                  <a:pos x="993" y="12"/>
                </a:cxn>
                <a:cxn ang="0">
                  <a:pos x="879" y="12"/>
                </a:cxn>
                <a:cxn ang="0">
                  <a:pos x="754" y="6"/>
                </a:cxn>
                <a:cxn ang="0">
                  <a:pos x="754" y="6"/>
                </a:cxn>
              </a:cxnLst>
              <a:rect l="0" t="0" r="r" b="b"/>
              <a:pathLst>
                <a:path w="993" h="126">
                  <a:moveTo>
                    <a:pt x="754" y="6"/>
                  </a:moveTo>
                  <a:lnTo>
                    <a:pt x="652" y="6"/>
                  </a:lnTo>
                  <a:lnTo>
                    <a:pt x="563" y="6"/>
                  </a:lnTo>
                  <a:lnTo>
                    <a:pt x="479" y="6"/>
                  </a:lnTo>
                  <a:lnTo>
                    <a:pt x="401" y="6"/>
                  </a:lnTo>
                  <a:lnTo>
                    <a:pt x="335" y="0"/>
                  </a:lnTo>
                  <a:lnTo>
                    <a:pt x="276" y="0"/>
                  </a:lnTo>
                  <a:lnTo>
                    <a:pt x="222" y="0"/>
                  </a:lnTo>
                  <a:lnTo>
                    <a:pt x="180" y="6"/>
                  </a:lnTo>
                  <a:lnTo>
                    <a:pt x="138" y="6"/>
                  </a:lnTo>
                  <a:lnTo>
                    <a:pt x="108" y="6"/>
                  </a:lnTo>
                  <a:lnTo>
                    <a:pt x="54" y="6"/>
                  </a:lnTo>
                  <a:lnTo>
                    <a:pt x="24" y="12"/>
                  </a:lnTo>
                  <a:lnTo>
                    <a:pt x="6" y="18"/>
                  </a:lnTo>
                  <a:lnTo>
                    <a:pt x="0" y="24"/>
                  </a:lnTo>
                  <a:lnTo>
                    <a:pt x="12" y="42"/>
                  </a:lnTo>
                  <a:lnTo>
                    <a:pt x="18" y="48"/>
                  </a:lnTo>
                  <a:lnTo>
                    <a:pt x="30" y="54"/>
                  </a:lnTo>
                  <a:lnTo>
                    <a:pt x="60" y="60"/>
                  </a:lnTo>
                  <a:lnTo>
                    <a:pt x="90" y="72"/>
                  </a:lnTo>
                  <a:lnTo>
                    <a:pt x="144" y="84"/>
                  </a:lnTo>
                  <a:lnTo>
                    <a:pt x="210" y="90"/>
                  </a:lnTo>
                  <a:lnTo>
                    <a:pt x="293" y="102"/>
                  </a:lnTo>
                  <a:lnTo>
                    <a:pt x="389" y="108"/>
                  </a:lnTo>
                  <a:lnTo>
                    <a:pt x="503" y="120"/>
                  </a:lnTo>
                  <a:lnTo>
                    <a:pt x="622" y="120"/>
                  </a:lnTo>
                  <a:lnTo>
                    <a:pt x="754" y="126"/>
                  </a:lnTo>
                  <a:lnTo>
                    <a:pt x="873" y="126"/>
                  </a:lnTo>
                  <a:lnTo>
                    <a:pt x="993" y="126"/>
                  </a:lnTo>
                  <a:lnTo>
                    <a:pt x="993" y="12"/>
                  </a:lnTo>
                  <a:lnTo>
                    <a:pt x="879" y="12"/>
                  </a:lnTo>
                  <a:lnTo>
                    <a:pt x="754" y="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10" name="Freeform 14"/>
            <p:cNvSpPr>
              <a:spLocks/>
            </p:cNvSpPr>
            <p:nvPr userDrawn="1"/>
          </p:nvSpPr>
          <p:spPr bwMode="ltGray">
            <a:xfrm>
              <a:off x="4786" y="3645"/>
              <a:ext cx="972" cy="245"/>
            </a:xfrm>
            <a:custGeom>
              <a:avLst/>
              <a:gdLst/>
              <a:ahLst/>
              <a:cxnLst>
                <a:cxn ang="0">
                  <a:pos x="0" y="0"/>
                </a:cxn>
                <a:cxn ang="0">
                  <a:pos x="24" y="54"/>
                </a:cxn>
                <a:cxn ang="0">
                  <a:pos x="66" y="96"/>
                </a:cxn>
                <a:cxn ang="0">
                  <a:pos x="120" y="137"/>
                </a:cxn>
                <a:cxn ang="0">
                  <a:pos x="198" y="173"/>
                </a:cxn>
                <a:cxn ang="0">
                  <a:pos x="293" y="203"/>
                </a:cxn>
                <a:cxn ang="0">
                  <a:pos x="353" y="215"/>
                </a:cxn>
                <a:cxn ang="0">
                  <a:pos x="413" y="227"/>
                </a:cxn>
                <a:cxn ang="0">
                  <a:pos x="479" y="233"/>
                </a:cxn>
                <a:cxn ang="0">
                  <a:pos x="556" y="239"/>
                </a:cxn>
                <a:cxn ang="0">
                  <a:pos x="634" y="245"/>
                </a:cxn>
                <a:cxn ang="0">
                  <a:pos x="724" y="245"/>
                </a:cxn>
                <a:cxn ang="0">
                  <a:pos x="855" y="245"/>
                </a:cxn>
                <a:cxn ang="0">
                  <a:pos x="969" y="239"/>
                </a:cxn>
                <a:cxn ang="0">
                  <a:pos x="969" y="60"/>
                </a:cxn>
                <a:cxn ang="0">
                  <a:pos x="700" y="60"/>
                </a:cxn>
                <a:cxn ang="0">
                  <a:pos x="503" y="54"/>
                </a:cxn>
                <a:cxn ang="0">
                  <a:pos x="317" y="42"/>
                </a:cxn>
                <a:cxn ang="0">
                  <a:pos x="150" y="24"/>
                </a:cxn>
                <a:cxn ang="0">
                  <a:pos x="72" y="12"/>
                </a:cxn>
                <a:cxn ang="0">
                  <a:pos x="0" y="0"/>
                </a:cxn>
                <a:cxn ang="0">
                  <a:pos x="0" y="0"/>
                </a:cxn>
              </a:cxnLst>
              <a:rect l="0" t="0" r="r" b="b"/>
              <a:pathLst>
                <a:path w="969" h="245">
                  <a:moveTo>
                    <a:pt x="0" y="0"/>
                  </a:moveTo>
                  <a:lnTo>
                    <a:pt x="24" y="54"/>
                  </a:lnTo>
                  <a:lnTo>
                    <a:pt x="66" y="96"/>
                  </a:lnTo>
                  <a:lnTo>
                    <a:pt x="120" y="137"/>
                  </a:lnTo>
                  <a:lnTo>
                    <a:pt x="198" y="173"/>
                  </a:lnTo>
                  <a:lnTo>
                    <a:pt x="293" y="203"/>
                  </a:lnTo>
                  <a:lnTo>
                    <a:pt x="353" y="215"/>
                  </a:lnTo>
                  <a:lnTo>
                    <a:pt x="413" y="227"/>
                  </a:lnTo>
                  <a:lnTo>
                    <a:pt x="479" y="233"/>
                  </a:lnTo>
                  <a:lnTo>
                    <a:pt x="556" y="239"/>
                  </a:lnTo>
                  <a:lnTo>
                    <a:pt x="634" y="245"/>
                  </a:lnTo>
                  <a:lnTo>
                    <a:pt x="724" y="245"/>
                  </a:lnTo>
                  <a:lnTo>
                    <a:pt x="855" y="245"/>
                  </a:lnTo>
                  <a:lnTo>
                    <a:pt x="969" y="239"/>
                  </a:lnTo>
                  <a:lnTo>
                    <a:pt x="969" y="60"/>
                  </a:lnTo>
                  <a:lnTo>
                    <a:pt x="700" y="60"/>
                  </a:lnTo>
                  <a:lnTo>
                    <a:pt x="503" y="54"/>
                  </a:lnTo>
                  <a:lnTo>
                    <a:pt x="317" y="42"/>
                  </a:lnTo>
                  <a:lnTo>
                    <a:pt x="150" y="24"/>
                  </a:lnTo>
                  <a:lnTo>
                    <a:pt x="72" y="12"/>
                  </a:lnTo>
                  <a:lnTo>
                    <a:pt x="0" y="0"/>
                  </a:lnTo>
                  <a:close/>
                </a:path>
              </a:pathLst>
            </a:custGeom>
            <a:gradFill rotWithShape="0">
              <a:gsLst>
                <a:gs pos="0">
                  <a:schemeClr val="bg2"/>
                </a:gs>
                <a:gs pos="100000">
                  <a:schemeClr val="bg2">
                    <a:gamma/>
                    <a:tint val="81961"/>
                    <a:invGamma/>
                  </a:schemeClr>
                </a:gs>
              </a:gsLst>
              <a:lin ang="189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11" name="Freeform 15"/>
            <p:cNvSpPr>
              <a:spLocks/>
            </p:cNvSpPr>
            <p:nvPr userDrawn="1"/>
          </p:nvSpPr>
          <p:spPr bwMode="ltGray">
            <a:xfrm>
              <a:off x="4804" y="3591"/>
              <a:ext cx="954" cy="90"/>
            </a:xfrm>
            <a:custGeom>
              <a:avLst/>
              <a:gdLst/>
              <a:ahLst/>
              <a:cxnLst>
                <a:cxn ang="0">
                  <a:pos x="700" y="0"/>
                </a:cxn>
                <a:cxn ang="0">
                  <a:pos x="598" y="0"/>
                </a:cxn>
                <a:cxn ang="0">
                  <a:pos x="515" y="0"/>
                </a:cxn>
                <a:cxn ang="0">
                  <a:pos x="431" y="0"/>
                </a:cxn>
                <a:cxn ang="0">
                  <a:pos x="365" y="0"/>
                </a:cxn>
                <a:cxn ang="0">
                  <a:pos x="299" y="0"/>
                </a:cxn>
                <a:cxn ang="0">
                  <a:pos x="245" y="0"/>
                </a:cxn>
                <a:cxn ang="0">
                  <a:pos x="198" y="0"/>
                </a:cxn>
                <a:cxn ang="0">
                  <a:pos x="162" y="0"/>
                </a:cxn>
                <a:cxn ang="0">
                  <a:pos x="126" y="6"/>
                </a:cxn>
                <a:cxn ang="0">
                  <a:pos x="96" y="6"/>
                </a:cxn>
                <a:cxn ang="0">
                  <a:pos x="54" y="12"/>
                </a:cxn>
                <a:cxn ang="0">
                  <a:pos x="30" y="12"/>
                </a:cxn>
                <a:cxn ang="0">
                  <a:pos x="12" y="18"/>
                </a:cxn>
                <a:cxn ang="0">
                  <a:pos x="6" y="18"/>
                </a:cxn>
                <a:cxn ang="0">
                  <a:pos x="0" y="24"/>
                </a:cxn>
                <a:cxn ang="0">
                  <a:pos x="6" y="30"/>
                </a:cxn>
                <a:cxn ang="0">
                  <a:pos x="24" y="36"/>
                </a:cxn>
                <a:cxn ang="0">
                  <a:pos x="54" y="42"/>
                </a:cxn>
                <a:cxn ang="0">
                  <a:pos x="102" y="54"/>
                </a:cxn>
                <a:cxn ang="0">
                  <a:pos x="168" y="60"/>
                </a:cxn>
                <a:cxn ang="0">
                  <a:pos x="251" y="66"/>
                </a:cxn>
                <a:cxn ang="0">
                  <a:pos x="341" y="78"/>
                </a:cxn>
                <a:cxn ang="0">
                  <a:pos x="449" y="84"/>
                </a:cxn>
                <a:cxn ang="0">
                  <a:pos x="568" y="84"/>
                </a:cxn>
                <a:cxn ang="0">
                  <a:pos x="694" y="90"/>
                </a:cxn>
                <a:cxn ang="0">
                  <a:pos x="825" y="90"/>
                </a:cxn>
                <a:cxn ang="0">
                  <a:pos x="951" y="90"/>
                </a:cxn>
                <a:cxn ang="0">
                  <a:pos x="951" y="6"/>
                </a:cxn>
                <a:cxn ang="0">
                  <a:pos x="831" y="6"/>
                </a:cxn>
                <a:cxn ang="0">
                  <a:pos x="772" y="6"/>
                </a:cxn>
                <a:cxn ang="0">
                  <a:pos x="700" y="0"/>
                </a:cxn>
                <a:cxn ang="0">
                  <a:pos x="700" y="0"/>
                </a:cxn>
              </a:cxnLst>
              <a:rect l="0" t="0" r="r" b="b"/>
              <a:pathLst>
                <a:path w="951" h="90">
                  <a:moveTo>
                    <a:pt x="700" y="0"/>
                  </a:moveTo>
                  <a:lnTo>
                    <a:pt x="598" y="0"/>
                  </a:lnTo>
                  <a:lnTo>
                    <a:pt x="515" y="0"/>
                  </a:lnTo>
                  <a:lnTo>
                    <a:pt x="431" y="0"/>
                  </a:lnTo>
                  <a:lnTo>
                    <a:pt x="365" y="0"/>
                  </a:lnTo>
                  <a:lnTo>
                    <a:pt x="299" y="0"/>
                  </a:lnTo>
                  <a:lnTo>
                    <a:pt x="245" y="0"/>
                  </a:lnTo>
                  <a:lnTo>
                    <a:pt x="198" y="0"/>
                  </a:lnTo>
                  <a:lnTo>
                    <a:pt x="162" y="0"/>
                  </a:lnTo>
                  <a:lnTo>
                    <a:pt x="126" y="6"/>
                  </a:lnTo>
                  <a:lnTo>
                    <a:pt x="96" y="6"/>
                  </a:lnTo>
                  <a:lnTo>
                    <a:pt x="54" y="12"/>
                  </a:lnTo>
                  <a:lnTo>
                    <a:pt x="30" y="12"/>
                  </a:lnTo>
                  <a:lnTo>
                    <a:pt x="12" y="18"/>
                  </a:lnTo>
                  <a:lnTo>
                    <a:pt x="6" y="18"/>
                  </a:lnTo>
                  <a:lnTo>
                    <a:pt x="0" y="24"/>
                  </a:lnTo>
                  <a:lnTo>
                    <a:pt x="6" y="30"/>
                  </a:lnTo>
                  <a:lnTo>
                    <a:pt x="24" y="36"/>
                  </a:lnTo>
                  <a:lnTo>
                    <a:pt x="54" y="42"/>
                  </a:lnTo>
                  <a:lnTo>
                    <a:pt x="102" y="54"/>
                  </a:lnTo>
                  <a:lnTo>
                    <a:pt x="168" y="60"/>
                  </a:lnTo>
                  <a:lnTo>
                    <a:pt x="251" y="66"/>
                  </a:lnTo>
                  <a:lnTo>
                    <a:pt x="341" y="78"/>
                  </a:lnTo>
                  <a:lnTo>
                    <a:pt x="449" y="84"/>
                  </a:lnTo>
                  <a:lnTo>
                    <a:pt x="568" y="84"/>
                  </a:lnTo>
                  <a:lnTo>
                    <a:pt x="694" y="90"/>
                  </a:lnTo>
                  <a:lnTo>
                    <a:pt x="825" y="90"/>
                  </a:lnTo>
                  <a:lnTo>
                    <a:pt x="951" y="90"/>
                  </a:lnTo>
                  <a:lnTo>
                    <a:pt x="951" y="6"/>
                  </a:lnTo>
                  <a:lnTo>
                    <a:pt x="831" y="6"/>
                  </a:lnTo>
                  <a:lnTo>
                    <a:pt x="772" y="6"/>
                  </a:lnTo>
                  <a:lnTo>
                    <a:pt x="700"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12" name="Freeform 16"/>
            <p:cNvSpPr>
              <a:spLocks/>
            </p:cNvSpPr>
            <p:nvPr userDrawn="1"/>
          </p:nvSpPr>
          <p:spPr bwMode="ltGray">
            <a:xfrm>
              <a:off x="3059" y="1541"/>
              <a:ext cx="102" cy="155"/>
            </a:xfrm>
            <a:custGeom>
              <a:avLst/>
              <a:gdLst/>
              <a:ahLst/>
              <a:cxnLst>
                <a:cxn ang="0">
                  <a:pos x="102" y="0"/>
                </a:cxn>
                <a:cxn ang="0">
                  <a:pos x="0" y="12"/>
                </a:cxn>
                <a:cxn ang="0">
                  <a:pos x="30" y="72"/>
                </a:cxn>
                <a:cxn ang="0">
                  <a:pos x="30" y="155"/>
                </a:cxn>
                <a:cxn ang="0">
                  <a:pos x="72" y="155"/>
                </a:cxn>
                <a:cxn ang="0">
                  <a:pos x="72" y="66"/>
                </a:cxn>
                <a:cxn ang="0">
                  <a:pos x="102" y="0"/>
                </a:cxn>
                <a:cxn ang="0">
                  <a:pos x="102" y="0"/>
                </a:cxn>
              </a:cxnLst>
              <a:rect l="0" t="0" r="r" b="b"/>
              <a:pathLst>
                <a:path w="102" h="155">
                  <a:moveTo>
                    <a:pt x="102" y="0"/>
                  </a:moveTo>
                  <a:lnTo>
                    <a:pt x="0" y="12"/>
                  </a:lnTo>
                  <a:lnTo>
                    <a:pt x="30" y="72"/>
                  </a:lnTo>
                  <a:lnTo>
                    <a:pt x="30" y="155"/>
                  </a:lnTo>
                  <a:lnTo>
                    <a:pt x="72" y="155"/>
                  </a:lnTo>
                  <a:lnTo>
                    <a:pt x="72" y="66"/>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13" name="Freeform 17"/>
            <p:cNvSpPr>
              <a:spLocks noEditPoints="1"/>
            </p:cNvSpPr>
            <p:nvPr userDrawn="1"/>
          </p:nvSpPr>
          <p:spPr bwMode="ltGray">
            <a:xfrm>
              <a:off x="3059" y="1690"/>
              <a:ext cx="90" cy="96"/>
            </a:xfrm>
            <a:custGeom>
              <a:avLst/>
              <a:gdLst/>
              <a:ahLst/>
              <a:cxnLst>
                <a:cxn ang="0">
                  <a:pos x="48" y="96"/>
                </a:cxn>
                <a:cxn ang="0">
                  <a:pos x="72" y="72"/>
                </a:cxn>
                <a:cxn ang="0">
                  <a:pos x="84" y="48"/>
                </a:cxn>
                <a:cxn ang="0">
                  <a:pos x="90" y="36"/>
                </a:cxn>
                <a:cxn ang="0">
                  <a:pos x="84" y="24"/>
                </a:cxn>
                <a:cxn ang="0">
                  <a:pos x="66" y="6"/>
                </a:cxn>
                <a:cxn ang="0">
                  <a:pos x="42" y="0"/>
                </a:cxn>
                <a:cxn ang="0">
                  <a:pos x="24" y="0"/>
                </a:cxn>
                <a:cxn ang="0">
                  <a:pos x="12" y="12"/>
                </a:cxn>
                <a:cxn ang="0">
                  <a:pos x="6" y="24"/>
                </a:cxn>
                <a:cxn ang="0">
                  <a:pos x="0" y="36"/>
                </a:cxn>
                <a:cxn ang="0">
                  <a:pos x="12" y="66"/>
                </a:cxn>
                <a:cxn ang="0">
                  <a:pos x="30" y="84"/>
                </a:cxn>
                <a:cxn ang="0">
                  <a:pos x="48" y="96"/>
                </a:cxn>
                <a:cxn ang="0">
                  <a:pos x="48" y="96"/>
                </a:cxn>
                <a:cxn ang="0">
                  <a:pos x="48" y="12"/>
                </a:cxn>
                <a:cxn ang="0">
                  <a:pos x="66" y="18"/>
                </a:cxn>
                <a:cxn ang="0">
                  <a:pos x="72" y="24"/>
                </a:cxn>
                <a:cxn ang="0">
                  <a:pos x="72" y="36"/>
                </a:cxn>
                <a:cxn ang="0">
                  <a:pos x="72" y="48"/>
                </a:cxn>
                <a:cxn ang="0">
                  <a:pos x="54" y="66"/>
                </a:cxn>
                <a:cxn ang="0">
                  <a:pos x="48" y="78"/>
                </a:cxn>
                <a:cxn ang="0">
                  <a:pos x="30" y="66"/>
                </a:cxn>
                <a:cxn ang="0">
                  <a:pos x="24" y="48"/>
                </a:cxn>
                <a:cxn ang="0">
                  <a:pos x="18" y="30"/>
                </a:cxn>
                <a:cxn ang="0">
                  <a:pos x="30" y="12"/>
                </a:cxn>
                <a:cxn ang="0">
                  <a:pos x="48" y="12"/>
                </a:cxn>
                <a:cxn ang="0">
                  <a:pos x="48" y="12"/>
                </a:cxn>
              </a:cxnLst>
              <a:rect l="0" t="0" r="r" b="b"/>
              <a:pathLst>
                <a:path w="90" h="96">
                  <a:moveTo>
                    <a:pt x="48" y="96"/>
                  </a:moveTo>
                  <a:lnTo>
                    <a:pt x="72" y="72"/>
                  </a:lnTo>
                  <a:lnTo>
                    <a:pt x="84" y="48"/>
                  </a:lnTo>
                  <a:lnTo>
                    <a:pt x="90" y="36"/>
                  </a:lnTo>
                  <a:lnTo>
                    <a:pt x="84" y="24"/>
                  </a:lnTo>
                  <a:lnTo>
                    <a:pt x="66" y="6"/>
                  </a:lnTo>
                  <a:lnTo>
                    <a:pt x="42" y="0"/>
                  </a:lnTo>
                  <a:lnTo>
                    <a:pt x="24" y="0"/>
                  </a:lnTo>
                  <a:lnTo>
                    <a:pt x="12" y="12"/>
                  </a:lnTo>
                  <a:lnTo>
                    <a:pt x="6" y="24"/>
                  </a:lnTo>
                  <a:lnTo>
                    <a:pt x="0" y="36"/>
                  </a:lnTo>
                  <a:lnTo>
                    <a:pt x="12" y="66"/>
                  </a:lnTo>
                  <a:lnTo>
                    <a:pt x="30" y="84"/>
                  </a:lnTo>
                  <a:lnTo>
                    <a:pt x="48" y="96"/>
                  </a:lnTo>
                  <a:close/>
                  <a:moveTo>
                    <a:pt x="48" y="12"/>
                  </a:moveTo>
                  <a:lnTo>
                    <a:pt x="66" y="18"/>
                  </a:lnTo>
                  <a:lnTo>
                    <a:pt x="72" y="24"/>
                  </a:lnTo>
                  <a:lnTo>
                    <a:pt x="72" y="36"/>
                  </a:lnTo>
                  <a:lnTo>
                    <a:pt x="72" y="48"/>
                  </a:lnTo>
                  <a:lnTo>
                    <a:pt x="54" y="66"/>
                  </a:lnTo>
                  <a:lnTo>
                    <a:pt x="48" y="78"/>
                  </a:lnTo>
                  <a:lnTo>
                    <a:pt x="30" y="66"/>
                  </a:lnTo>
                  <a:lnTo>
                    <a:pt x="24" y="48"/>
                  </a:lnTo>
                  <a:lnTo>
                    <a:pt x="18" y="30"/>
                  </a:lnTo>
                  <a:lnTo>
                    <a:pt x="30"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14" name="Freeform 18"/>
            <p:cNvSpPr>
              <a:spLocks noEditPoints="1"/>
            </p:cNvSpPr>
            <p:nvPr userDrawn="1"/>
          </p:nvSpPr>
          <p:spPr bwMode="ltGray">
            <a:xfrm>
              <a:off x="3059" y="1768"/>
              <a:ext cx="90" cy="108"/>
            </a:xfrm>
            <a:custGeom>
              <a:avLst/>
              <a:gdLst/>
              <a:ahLst/>
              <a:cxnLst>
                <a:cxn ang="0">
                  <a:pos x="0" y="90"/>
                </a:cxn>
                <a:cxn ang="0">
                  <a:pos x="12" y="102"/>
                </a:cxn>
                <a:cxn ang="0">
                  <a:pos x="24" y="108"/>
                </a:cxn>
                <a:cxn ang="0">
                  <a:pos x="54" y="108"/>
                </a:cxn>
                <a:cxn ang="0">
                  <a:pos x="78" y="96"/>
                </a:cxn>
                <a:cxn ang="0">
                  <a:pos x="90" y="72"/>
                </a:cxn>
                <a:cxn ang="0">
                  <a:pos x="84" y="42"/>
                </a:cxn>
                <a:cxn ang="0">
                  <a:pos x="66" y="24"/>
                </a:cxn>
                <a:cxn ang="0">
                  <a:pos x="54" y="12"/>
                </a:cxn>
                <a:cxn ang="0">
                  <a:pos x="48" y="6"/>
                </a:cxn>
                <a:cxn ang="0">
                  <a:pos x="48" y="6"/>
                </a:cxn>
                <a:cxn ang="0">
                  <a:pos x="48" y="0"/>
                </a:cxn>
                <a:cxn ang="0">
                  <a:pos x="24" y="24"/>
                </a:cxn>
                <a:cxn ang="0">
                  <a:pos x="6" y="48"/>
                </a:cxn>
                <a:cxn ang="0">
                  <a:pos x="0" y="66"/>
                </a:cxn>
                <a:cxn ang="0">
                  <a:pos x="0" y="90"/>
                </a:cxn>
                <a:cxn ang="0">
                  <a:pos x="0" y="90"/>
                </a:cxn>
                <a:cxn ang="0">
                  <a:pos x="12" y="66"/>
                </a:cxn>
                <a:cxn ang="0">
                  <a:pos x="18" y="48"/>
                </a:cxn>
                <a:cxn ang="0">
                  <a:pos x="30" y="36"/>
                </a:cxn>
                <a:cxn ang="0">
                  <a:pos x="42" y="24"/>
                </a:cxn>
                <a:cxn ang="0">
                  <a:pos x="48" y="18"/>
                </a:cxn>
                <a:cxn ang="0">
                  <a:pos x="66" y="30"/>
                </a:cxn>
                <a:cxn ang="0">
                  <a:pos x="72" y="48"/>
                </a:cxn>
                <a:cxn ang="0">
                  <a:pos x="78" y="72"/>
                </a:cxn>
                <a:cxn ang="0">
                  <a:pos x="78" y="84"/>
                </a:cxn>
                <a:cxn ang="0">
                  <a:pos x="66" y="96"/>
                </a:cxn>
                <a:cxn ang="0">
                  <a:pos x="42" y="102"/>
                </a:cxn>
                <a:cxn ang="0">
                  <a:pos x="30" y="96"/>
                </a:cxn>
                <a:cxn ang="0">
                  <a:pos x="18" y="90"/>
                </a:cxn>
                <a:cxn ang="0">
                  <a:pos x="12" y="78"/>
                </a:cxn>
                <a:cxn ang="0">
                  <a:pos x="12" y="66"/>
                </a:cxn>
                <a:cxn ang="0">
                  <a:pos x="12" y="66"/>
                </a:cxn>
              </a:cxnLst>
              <a:rect l="0" t="0" r="r" b="b"/>
              <a:pathLst>
                <a:path w="90" h="108">
                  <a:moveTo>
                    <a:pt x="0" y="90"/>
                  </a:moveTo>
                  <a:lnTo>
                    <a:pt x="12" y="102"/>
                  </a:lnTo>
                  <a:lnTo>
                    <a:pt x="24" y="108"/>
                  </a:lnTo>
                  <a:lnTo>
                    <a:pt x="54" y="108"/>
                  </a:lnTo>
                  <a:lnTo>
                    <a:pt x="78" y="96"/>
                  </a:lnTo>
                  <a:lnTo>
                    <a:pt x="90" y="72"/>
                  </a:lnTo>
                  <a:lnTo>
                    <a:pt x="84" y="42"/>
                  </a:lnTo>
                  <a:lnTo>
                    <a:pt x="66" y="24"/>
                  </a:lnTo>
                  <a:lnTo>
                    <a:pt x="54" y="12"/>
                  </a:lnTo>
                  <a:lnTo>
                    <a:pt x="48" y="6"/>
                  </a:lnTo>
                  <a:lnTo>
                    <a:pt x="48" y="0"/>
                  </a:lnTo>
                  <a:lnTo>
                    <a:pt x="24" y="24"/>
                  </a:lnTo>
                  <a:lnTo>
                    <a:pt x="6" y="48"/>
                  </a:lnTo>
                  <a:lnTo>
                    <a:pt x="0" y="66"/>
                  </a:lnTo>
                  <a:lnTo>
                    <a:pt x="0" y="90"/>
                  </a:lnTo>
                  <a:close/>
                  <a:moveTo>
                    <a:pt x="12" y="66"/>
                  </a:moveTo>
                  <a:lnTo>
                    <a:pt x="18" y="48"/>
                  </a:lnTo>
                  <a:lnTo>
                    <a:pt x="30" y="36"/>
                  </a:lnTo>
                  <a:lnTo>
                    <a:pt x="42" y="24"/>
                  </a:lnTo>
                  <a:lnTo>
                    <a:pt x="48" y="18"/>
                  </a:lnTo>
                  <a:lnTo>
                    <a:pt x="66" y="30"/>
                  </a:lnTo>
                  <a:lnTo>
                    <a:pt x="72" y="48"/>
                  </a:lnTo>
                  <a:lnTo>
                    <a:pt x="78" y="72"/>
                  </a:lnTo>
                  <a:lnTo>
                    <a:pt x="78" y="84"/>
                  </a:lnTo>
                  <a:lnTo>
                    <a:pt x="66" y="96"/>
                  </a:lnTo>
                  <a:lnTo>
                    <a:pt x="42" y="102"/>
                  </a:lnTo>
                  <a:lnTo>
                    <a:pt x="30" y="96"/>
                  </a:lnTo>
                  <a:lnTo>
                    <a:pt x="18" y="90"/>
                  </a:lnTo>
                  <a:lnTo>
                    <a:pt x="12" y="78"/>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15" name="Freeform 19"/>
            <p:cNvSpPr>
              <a:spLocks/>
            </p:cNvSpPr>
            <p:nvPr userDrawn="1"/>
          </p:nvSpPr>
          <p:spPr bwMode="ltGray">
            <a:xfrm>
              <a:off x="5470" y="1205"/>
              <a:ext cx="102" cy="156"/>
            </a:xfrm>
            <a:custGeom>
              <a:avLst/>
              <a:gdLst/>
              <a:ahLst/>
              <a:cxnLst>
                <a:cxn ang="0">
                  <a:pos x="102" y="0"/>
                </a:cxn>
                <a:cxn ang="0">
                  <a:pos x="0" y="6"/>
                </a:cxn>
                <a:cxn ang="0">
                  <a:pos x="30" y="72"/>
                </a:cxn>
                <a:cxn ang="0">
                  <a:pos x="30" y="156"/>
                </a:cxn>
                <a:cxn ang="0">
                  <a:pos x="72" y="156"/>
                </a:cxn>
                <a:cxn ang="0">
                  <a:pos x="72" y="66"/>
                </a:cxn>
                <a:cxn ang="0">
                  <a:pos x="102" y="0"/>
                </a:cxn>
                <a:cxn ang="0">
                  <a:pos x="102" y="0"/>
                </a:cxn>
              </a:cxnLst>
              <a:rect l="0" t="0" r="r" b="b"/>
              <a:pathLst>
                <a:path w="102" h="156">
                  <a:moveTo>
                    <a:pt x="102" y="0"/>
                  </a:moveTo>
                  <a:lnTo>
                    <a:pt x="0" y="6"/>
                  </a:lnTo>
                  <a:lnTo>
                    <a:pt x="30" y="72"/>
                  </a:lnTo>
                  <a:lnTo>
                    <a:pt x="30" y="156"/>
                  </a:lnTo>
                  <a:lnTo>
                    <a:pt x="72" y="156"/>
                  </a:lnTo>
                  <a:lnTo>
                    <a:pt x="72" y="66"/>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16" name="Freeform 20"/>
            <p:cNvSpPr>
              <a:spLocks noEditPoints="1"/>
            </p:cNvSpPr>
            <p:nvPr userDrawn="1"/>
          </p:nvSpPr>
          <p:spPr bwMode="ltGray">
            <a:xfrm>
              <a:off x="5476" y="1349"/>
              <a:ext cx="84" cy="96"/>
            </a:xfrm>
            <a:custGeom>
              <a:avLst/>
              <a:gdLst/>
              <a:ahLst/>
              <a:cxnLst>
                <a:cxn ang="0">
                  <a:pos x="42" y="96"/>
                </a:cxn>
                <a:cxn ang="0">
                  <a:pos x="66" y="78"/>
                </a:cxn>
                <a:cxn ang="0">
                  <a:pos x="84" y="54"/>
                </a:cxn>
                <a:cxn ang="0">
                  <a:pos x="84" y="30"/>
                </a:cxn>
                <a:cxn ang="0">
                  <a:pos x="66" y="6"/>
                </a:cxn>
                <a:cxn ang="0">
                  <a:pos x="42" y="0"/>
                </a:cxn>
                <a:cxn ang="0">
                  <a:pos x="24" y="6"/>
                </a:cxn>
                <a:cxn ang="0">
                  <a:pos x="12" y="18"/>
                </a:cxn>
                <a:cxn ang="0">
                  <a:pos x="6" y="30"/>
                </a:cxn>
                <a:cxn ang="0">
                  <a:pos x="0" y="42"/>
                </a:cxn>
                <a:cxn ang="0">
                  <a:pos x="12" y="66"/>
                </a:cxn>
                <a:cxn ang="0">
                  <a:pos x="30" y="84"/>
                </a:cxn>
                <a:cxn ang="0">
                  <a:pos x="42" y="96"/>
                </a:cxn>
                <a:cxn ang="0">
                  <a:pos x="42" y="96"/>
                </a:cxn>
                <a:cxn ang="0">
                  <a:pos x="48" y="12"/>
                </a:cxn>
                <a:cxn ang="0">
                  <a:pos x="66" y="18"/>
                </a:cxn>
                <a:cxn ang="0">
                  <a:pos x="72" y="30"/>
                </a:cxn>
                <a:cxn ang="0">
                  <a:pos x="72" y="42"/>
                </a:cxn>
                <a:cxn ang="0">
                  <a:pos x="66" y="54"/>
                </a:cxn>
                <a:cxn ang="0">
                  <a:pos x="54" y="72"/>
                </a:cxn>
                <a:cxn ang="0">
                  <a:pos x="42" y="84"/>
                </a:cxn>
                <a:cxn ang="0">
                  <a:pos x="42" y="84"/>
                </a:cxn>
                <a:cxn ang="0">
                  <a:pos x="30" y="72"/>
                </a:cxn>
                <a:cxn ang="0">
                  <a:pos x="18" y="54"/>
                </a:cxn>
                <a:cxn ang="0">
                  <a:pos x="18" y="30"/>
                </a:cxn>
                <a:cxn ang="0">
                  <a:pos x="30" y="18"/>
                </a:cxn>
                <a:cxn ang="0">
                  <a:pos x="48" y="12"/>
                </a:cxn>
                <a:cxn ang="0">
                  <a:pos x="48" y="12"/>
                </a:cxn>
              </a:cxnLst>
              <a:rect l="0" t="0" r="r" b="b"/>
              <a:pathLst>
                <a:path w="84" h="96">
                  <a:moveTo>
                    <a:pt x="42" y="96"/>
                  </a:moveTo>
                  <a:lnTo>
                    <a:pt x="66" y="78"/>
                  </a:lnTo>
                  <a:lnTo>
                    <a:pt x="84" y="54"/>
                  </a:lnTo>
                  <a:lnTo>
                    <a:pt x="84" y="30"/>
                  </a:lnTo>
                  <a:lnTo>
                    <a:pt x="66" y="6"/>
                  </a:lnTo>
                  <a:lnTo>
                    <a:pt x="42" y="0"/>
                  </a:lnTo>
                  <a:lnTo>
                    <a:pt x="24" y="6"/>
                  </a:lnTo>
                  <a:lnTo>
                    <a:pt x="12" y="18"/>
                  </a:lnTo>
                  <a:lnTo>
                    <a:pt x="6" y="30"/>
                  </a:lnTo>
                  <a:lnTo>
                    <a:pt x="0" y="42"/>
                  </a:lnTo>
                  <a:lnTo>
                    <a:pt x="12" y="66"/>
                  </a:lnTo>
                  <a:lnTo>
                    <a:pt x="30" y="84"/>
                  </a:lnTo>
                  <a:lnTo>
                    <a:pt x="42" y="96"/>
                  </a:lnTo>
                  <a:close/>
                  <a:moveTo>
                    <a:pt x="48" y="12"/>
                  </a:moveTo>
                  <a:lnTo>
                    <a:pt x="66" y="18"/>
                  </a:lnTo>
                  <a:lnTo>
                    <a:pt x="72" y="30"/>
                  </a:lnTo>
                  <a:lnTo>
                    <a:pt x="72" y="42"/>
                  </a:lnTo>
                  <a:lnTo>
                    <a:pt x="66" y="54"/>
                  </a:lnTo>
                  <a:lnTo>
                    <a:pt x="54" y="72"/>
                  </a:lnTo>
                  <a:lnTo>
                    <a:pt x="42" y="84"/>
                  </a:lnTo>
                  <a:lnTo>
                    <a:pt x="30" y="72"/>
                  </a:lnTo>
                  <a:lnTo>
                    <a:pt x="18" y="54"/>
                  </a:lnTo>
                  <a:lnTo>
                    <a:pt x="18" y="30"/>
                  </a:lnTo>
                  <a:lnTo>
                    <a:pt x="30" y="18"/>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17" name="Freeform 21"/>
            <p:cNvSpPr>
              <a:spLocks noEditPoints="1"/>
            </p:cNvSpPr>
            <p:nvPr userDrawn="1"/>
          </p:nvSpPr>
          <p:spPr bwMode="ltGray">
            <a:xfrm>
              <a:off x="5470" y="1433"/>
              <a:ext cx="90" cy="108"/>
            </a:xfrm>
            <a:custGeom>
              <a:avLst/>
              <a:gdLst/>
              <a:ahLst/>
              <a:cxnLst>
                <a:cxn ang="0">
                  <a:pos x="6" y="90"/>
                </a:cxn>
                <a:cxn ang="0">
                  <a:pos x="18" y="102"/>
                </a:cxn>
                <a:cxn ang="0">
                  <a:pos x="30" y="108"/>
                </a:cxn>
                <a:cxn ang="0">
                  <a:pos x="60" y="108"/>
                </a:cxn>
                <a:cxn ang="0">
                  <a:pos x="84" y="96"/>
                </a:cxn>
                <a:cxn ang="0">
                  <a:pos x="90" y="84"/>
                </a:cxn>
                <a:cxn ang="0">
                  <a:pos x="90" y="66"/>
                </a:cxn>
                <a:cxn ang="0">
                  <a:pos x="84" y="36"/>
                </a:cxn>
                <a:cxn ang="0">
                  <a:pos x="72" y="18"/>
                </a:cxn>
                <a:cxn ang="0">
                  <a:pos x="60" y="6"/>
                </a:cxn>
                <a:cxn ang="0">
                  <a:pos x="54" y="0"/>
                </a:cxn>
                <a:cxn ang="0">
                  <a:pos x="54" y="0"/>
                </a:cxn>
                <a:cxn ang="0">
                  <a:pos x="48" y="0"/>
                </a:cxn>
                <a:cxn ang="0">
                  <a:pos x="24" y="24"/>
                </a:cxn>
                <a:cxn ang="0">
                  <a:pos x="12" y="48"/>
                </a:cxn>
                <a:cxn ang="0">
                  <a:pos x="0" y="66"/>
                </a:cxn>
                <a:cxn ang="0">
                  <a:pos x="6" y="90"/>
                </a:cxn>
                <a:cxn ang="0">
                  <a:pos x="6" y="90"/>
                </a:cxn>
                <a:cxn ang="0">
                  <a:pos x="18" y="66"/>
                </a:cxn>
                <a:cxn ang="0">
                  <a:pos x="24" y="48"/>
                </a:cxn>
                <a:cxn ang="0">
                  <a:pos x="36" y="30"/>
                </a:cxn>
                <a:cxn ang="0">
                  <a:pos x="42" y="18"/>
                </a:cxn>
                <a:cxn ang="0">
                  <a:pos x="48" y="12"/>
                </a:cxn>
                <a:cxn ang="0">
                  <a:pos x="78" y="42"/>
                </a:cxn>
                <a:cxn ang="0">
                  <a:pos x="84" y="66"/>
                </a:cxn>
                <a:cxn ang="0">
                  <a:pos x="66" y="90"/>
                </a:cxn>
                <a:cxn ang="0">
                  <a:pos x="54" y="96"/>
                </a:cxn>
                <a:cxn ang="0">
                  <a:pos x="42" y="96"/>
                </a:cxn>
                <a:cxn ang="0">
                  <a:pos x="30" y="96"/>
                </a:cxn>
                <a:cxn ang="0">
                  <a:pos x="24" y="84"/>
                </a:cxn>
                <a:cxn ang="0">
                  <a:pos x="18" y="78"/>
                </a:cxn>
                <a:cxn ang="0">
                  <a:pos x="18" y="66"/>
                </a:cxn>
                <a:cxn ang="0">
                  <a:pos x="18" y="66"/>
                </a:cxn>
              </a:cxnLst>
              <a:rect l="0" t="0" r="r" b="b"/>
              <a:pathLst>
                <a:path w="90" h="108">
                  <a:moveTo>
                    <a:pt x="6" y="90"/>
                  </a:moveTo>
                  <a:lnTo>
                    <a:pt x="18" y="102"/>
                  </a:lnTo>
                  <a:lnTo>
                    <a:pt x="30" y="108"/>
                  </a:lnTo>
                  <a:lnTo>
                    <a:pt x="60" y="108"/>
                  </a:lnTo>
                  <a:lnTo>
                    <a:pt x="84" y="96"/>
                  </a:lnTo>
                  <a:lnTo>
                    <a:pt x="90" y="84"/>
                  </a:lnTo>
                  <a:lnTo>
                    <a:pt x="90" y="66"/>
                  </a:lnTo>
                  <a:lnTo>
                    <a:pt x="84" y="36"/>
                  </a:lnTo>
                  <a:lnTo>
                    <a:pt x="72" y="18"/>
                  </a:lnTo>
                  <a:lnTo>
                    <a:pt x="60" y="6"/>
                  </a:lnTo>
                  <a:lnTo>
                    <a:pt x="54" y="0"/>
                  </a:lnTo>
                  <a:lnTo>
                    <a:pt x="48" y="0"/>
                  </a:lnTo>
                  <a:lnTo>
                    <a:pt x="24" y="24"/>
                  </a:lnTo>
                  <a:lnTo>
                    <a:pt x="12" y="48"/>
                  </a:lnTo>
                  <a:lnTo>
                    <a:pt x="0" y="66"/>
                  </a:lnTo>
                  <a:lnTo>
                    <a:pt x="6" y="90"/>
                  </a:lnTo>
                  <a:close/>
                  <a:moveTo>
                    <a:pt x="18" y="66"/>
                  </a:moveTo>
                  <a:lnTo>
                    <a:pt x="24" y="48"/>
                  </a:lnTo>
                  <a:lnTo>
                    <a:pt x="36" y="30"/>
                  </a:lnTo>
                  <a:lnTo>
                    <a:pt x="42" y="18"/>
                  </a:lnTo>
                  <a:lnTo>
                    <a:pt x="48" y="12"/>
                  </a:lnTo>
                  <a:lnTo>
                    <a:pt x="78" y="42"/>
                  </a:lnTo>
                  <a:lnTo>
                    <a:pt x="84" y="66"/>
                  </a:lnTo>
                  <a:lnTo>
                    <a:pt x="66" y="90"/>
                  </a:lnTo>
                  <a:lnTo>
                    <a:pt x="54" y="96"/>
                  </a:lnTo>
                  <a:lnTo>
                    <a:pt x="42" y="96"/>
                  </a:lnTo>
                  <a:lnTo>
                    <a:pt x="30" y="96"/>
                  </a:lnTo>
                  <a:lnTo>
                    <a:pt x="24" y="84"/>
                  </a:lnTo>
                  <a:lnTo>
                    <a:pt x="18" y="78"/>
                  </a:lnTo>
                  <a:lnTo>
                    <a:pt x="18"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18" name="Freeform 22"/>
            <p:cNvSpPr>
              <a:spLocks noEditPoints="1"/>
            </p:cNvSpPr>
            <p:nvPr userDrawn="1"/>
          </p:nvSpPr>
          <p:spPr bwMode="ltGray">
            <a:xfrm>
              <a:off x="5428" y="3525"/>
              <a:ext cx="66" cy="96"/>
            </a:xfrm>
            <a:custGeom>
              <a:avLst/>
              <a:gdLst/>
              <a:ahLst/>
              <a:cxnLst>
                <a:cxn ang="0">
                  <a:pos x="30" y="96"/>
                </a:cxn>
                <a:cxn ang="0">
                  <a:pos x="54" y="72"/>
                </a:cxn>
                <a:cxn ang="0">
                  <a:pos x="66" y="48"/>
                </a:cxn>
                <a:cxn ang="0">
                  <a:pos x="66" y="24"/>
                </a:cxn>
                <a:cxn ang="0">
                  <a:pos x="54" y="6"/>
                </a:cxn>
                <a:cxn ang="0">
                  <a:pos x="30" y="0"/>
                </a:cxn>
                <a:cxn ang="0">
                  <a:pos x="18" y="0"/>
                </a:cxn>
                <a:cxn ang="0">
                  <a:pos x="6" y="12"/>
                </a:cxn>
                <a:cxn ang="0">
                  <a:pos x="0" y="36"/>
                </a:cxn>
                <a:cxn ang="0">
                  <a:pos x="6" y="60"/>
                </a:cxn>
                <a:cxn ang="0">
                  <a:pos x="18" y="84"/>
                </a:cxn>
                <a:cxn ang="0">
                  <a:pos x="30" y="96"/>
                </a:cxn>
                <a:cxn ang="0">
                  <a:pos x="30" y="96"/>
                </a:cxn>
                <a:cxn ang="0">
                  <a:pos x="30" y="12"/>
                </a:cxn>
                <a:cxn ang="0">
                  <a:pos x="48" y="18"/>
                </a:cxn>
                <a:cxn ang="0">
                  <a:pos x="54" y="24"/>
                </a:cxn>
                <a:cxn ang="0">
                  <a:pos x="54" y="36"/>
                </a:cxn>
                <a:cxn ang="0">
                  <a:pos x="48" y="48"/>
                </a:cxn>
                <a:cxn ang="0">
                  <a:pos x="36" y="66"/>
                </a:cxn>
                <a:cxn ang="0">
                  <a:pos x="30" y="78"/>
                </a:cxn>
                <a:cxn ang="0">
                  <a:pos x="18" y="66"/>
                </a:cxn>
                <a:cxn ang="0">
                  <a:pos x="12" y="48"/>
                </a:cxn>
                <a:cxn ang="0">
                  <a:pos x="6" y="30"/>
                </a:cxn>
                <a:cxn ang="0">
                  <a:pos x="18" y="12"/>
                </a:cxn>
                <a:cxn ang="0">
                  <a:pos x="30" y="12"/>
                </a:cxn>
                <a:cxn ang="0">
                  <a:pos x="30" y="12"/>
                </a:cxn>
              </a:cxnLst>
              <a:rect l="0" t="0" r="r" b="b"/>
              <a:pathLst>
                <a:path w="66" h="96">
                  <a:moveTo>
                    <a:pt x="30" y="96"/>
                  </a:moveTo>
                  <a:lnTo>
                    <a:pt x="54" y="72"/>
                  </a:lnTo>
                  <a:lnTo>
                    <a:pt x="66" y="48"/>
                  </a:lnTo>
                  <a:lnTo>
                    <a:pt x="66" y="24"/>
                  </a:lnTo>
                  <a:lnTo>
                    <a:pt x="54" y="6"/>
                  </a:lnTo>
                  <a:lnTo>
                    <a:pt x="30" y="0"/>
                  </a:lnTo>
                  <a:lnTo>
                    <a:pt x="18" y="0"/>
                  </a:lnTo>
                  <a:lnTo>
                    <a:pt x="6" y="12"/>
                  </a:lnTo>
                  <a:lnTo>
                    <a:pt x="0" y="36"/>
                  </a:lnTo>
                  <a:lnTo>
                    <a:pt x="6" y="60"/>
                  </a:lnTo>
                  <a:lnTo>
                    <a:pt x="18" y="84"/>
                  </a:lnTo>
                  <a:lnTo>
                    <a:pt x="30" y="96"/>
                  </a:lnTo>
                  <a:close/>
                  <a:moveTo>
                    <a:pt x="30" y="12"/>
                  </a:moveTo>
                  <a:lnTo>
                    <a:pt x="48" y="18"/>
                  </a:lnTo>
                  <a:lnTo>
                    <a:pt x="54" y="24"/>
                  </a:lnTo>
                  <a:lnTo>
                    <a:pt x="54" y="36"/>
                  </a:lnTo>
                  <a:lnTo>
                    <a:pt x="48" y="48"/>
                  </a:lnTo>
                  <a:lnTo>
                    <a:pt x="36" y="66"/>
                  </a:lnTo>
                  <a:lnTo>
                    <a:pt x="30" y="78"/>
                  </a:lnTo>
                  <a:lnTo>
                    <a:pt x="18" y="66"/>
                  </a:lnTo>
                  <a:lnTo>
                    <a:pt x="12" y="48"/>
                  </a:lnTo>
                  <a:lnTo>
                    <a:pt x="6" y="30"/>
                  </a:lnTo>
                  <a:lnTo>
                    <a:pt x="18" y="12"/>
                  </a:lnTo>
                  <a:lnTo>
                    <a:pt x="30"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19" name="Freeform 23"/>
            <p:cNvSpPr>
              <a:spLocks/>
            </p:cNvSpPr>
            <p:nvPr userDrawn="1"/>
          </p:nvSpPr>
          <p:spPr bwMode="ltGray">
            <a:xfrm>
              <a:off x="3017" y="1127"/>
              <a:ext cx="2603" cy="444"/>
            </a:xfrm>
            <a:custGeom>
              <a:avLst/>
              <a:gdLst/>
              <a:ahLst/>
              <a:cxnLst>
                <a:cxn ang="0">
                  <a:pos x="2577" y="0"/>
                </a:cxn>
                <a:cxn ang="0">
                  <a:pos x="2594" y="72"/>
                </a:cxn>
                <a:cxn ang="0">
                  <a:pos x="6" y="444"/>
                </a:cxn>
                <a:cxn ang="0">
                  <a:pos x="0" y="396"/>
                </a:cxn>
                <a:cxn ang="0">
                  <a:pos x="1225" y="96"/>
                </a:cxn>
                <a:cxn ang="0">
                  <a:pos x="1351" y="78"/>
                </a:cxn>
                <a:cxn ang="0">
                  <a:pos x="2577" y="0"/>
                </a:cxn>
                <a:cxn ang="0">
                  <a:pos x="2577" y="0"/>
                </a:cxn>
              </a:cxnLst>
              <a:rect l="0" t="0" r="r" b="b"/>
              <a:pathLst>
                <a:path w="2594" h="444">
                  <a:moveTo>
                    <a:pt x="2577" y="0"/>
                  </a:moveTo>
                  <a:lnTo>
                    <a:pt x="2594" y="72"/>
                  </a:lnTo>
                  <a:lnTo>
                    <a:pt x="6" y="444"/>
                  </a:lnTo>
                  <a:lnTo>
                    <a:pt x="0" y="396"/>
                  </a:lnTo>
                  <a:lnTo>
                    <a:pt x="1225" y="96"/>
                  </a:lnTo>
                  <a:lnTo>
                    <a:pt x="1351" y="78"/>
                  </a:lnTo>
                  <a:lnTo>
                    <a:pt x="2577"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20" name="Freeform 24"/>
            <p:cNvSpPr>
              <a:spLocks noEditPoints="1"/>
            </p:cNvSpPr>
            <p:nvPr userDrawn="1"/>
          </p:nvSpPr>
          <p:spPr bwMode="ltGray">
            <a:xfrm>
              <a:off x="2934" y="3773"/>
              <a:ext cx="84" cy="95"/>
            </a:xfrm>
            <a:custGeom>
              <a:avLst/>
              <a:gdLst/>
              <a:ahLst/>
              <a:cxnLst>
                <a:cxn ang="0">
                  <a:pos x="36" y="95"/>
                </a:cxn>
                <a:cxn ang="0">
                  <a:pos x="60" y="77"/>
                </a:cxn>
                <a:cxn ang="0">
                  <a:pos x="78" y="53"/>
                </a:cxn>
                <a:cxn ang="0">
                  <a:pos x="84" y="42"/>
                </a:cxn>
                <a:cxn ang="0">
                  <a:pos x="84" y="30"/>
                </a:cxn>
                <a:cxn ang="0">
                  <a:pos x="72" y="6"/>
                </a:cxn>
                <a:cxn ang="0">
                  <a:pos x="42" y="0"/>
                </a:cxn>
                <a:cxn ang="0">
                  <a:pos x="30" y="0"/>
                </a:cxn>
                <a:cxn ang="0">
                  <a:pos x="12" y="12"/>
                </a:cxn>
                <a:cxn ang="0">
                  <a:pos x="0" y="24"/>
                </a:cxn>
                <a:cxn ang="0">
                  <a:pos x="0" y="36"/>
                </a:cxn>
                <a:cxn ang="0">
                  <a:pos x="6" y="59"/>
                </a:cxn>
                <a:cxn ang="0">
                  <a:pos x="24" y="83"/>
                </a:cxn>
                <a:cxn ang="0">
                  <a:pos x="36" y="95"/>
                </a:cxn>
                <a:cxn ang="0">
                  <a:pos x="36" y="95"/>
                </a:cxn>
                <a:cxn ang="0">
                  <a:pos x="48" y="12"/>
                </a:cxn>
                <a:cxn ang="0">
                  <a:pos x="66" y="18"/>
                </a:cxn>
                <a:cxn ang="0">
                  <a:pos x="72" y="30"/>
                </a:cxn>
                <a:cxn ang="0">
                  <a:pos x="72" y="42"/>
                </a:cxn>
                <a:cxn ang="0">
                  <a:pos x="66" y="53"/>
                </a:cxn>
                <a:cxn ang="0">
                  <a:pos x="48" y="71"/>
                </a:cxn>
                <a:cxn ang="0">
                  <a:pos x="42" y="77"/>
                </a:cxn>
                <a:cxn ang="0">
                  <a:pos x="36" y="77"/>
                </a:cxn>
                <a:cxn ang="0">
                  <a:pos x="24" y="65"/>
                </a:cxn>
                <a:cxn ang="0">
                  <a:pos x="18" y="48"/>
                </a:cxn>
                <a:cxn ang="0">
                  <a:pos x="18" y="30"/>
                </a:cxn>
                <a:cxn ang="0">
                  <a:pos x="30" y="12"/>
                </a:cxn>
                <a:cxn ang="0">
                  <a:pos x="48" y="12"/>
                </a:cxn>
                <a:cxn ang="0">
                  <a:pos x="48" y="12"/>
                </a:cxn>
              </a:cxnLst>
              <a:rect l="0" t="0" r="r" b="b"/>
              <a:pathLst>
                <a:path w="84" h="95">
                  <a:moveTo>
                    <a:pt x="36" y="95"/>
                  </a:moveTo>
                  <a:lnTo>
                    <a:pt x="60" y="77"/>
                  </a:lnTo>
                  <a:lnTo>
                    <a:pt x="78" y="53"/>
                  </a:lnTo>
                  <a:lnTo>
                    <a:pt x="84" y="42"/>
                  </a:lnTo>
                  <a:lnTo>
                    <a:pt x="84" y="30"/>
                  </a:lnTo>
                  <a:lnTo>
                    <a:pt x="72" y="6"/>
                  </a:lnTo>
                  <a:lnTo>
                    <a:pt x="42" y="0"/>
                  </a:lnTo>
                  <a:lnTo>
                    <a:pt x="30" y="0"/>
                  </a:lnTo>
                  <a:lnTo>
                    <a:pt x="12" y="12"/>
                  </a:lnTo>
                  <a:lnTo>
                    <a:pt x="0" y="24"/>
                  </a:lnTo>
                  <a:lnTo>
                    <a:pt x="0" y="36"/>
                  </a:lnTo>
                  <a:lnTo>
                    <a:pt x="6" y="59"/>
                  </a:lnTo>
                  <a:lnTo>
                    <a:pt x="24" y="83"/>
                  </a:lnTo>
                  <a:lnTo>
                    <a:pt x="36" y="95"/>
                  </a:lnTo>
                  <a:close/>
                  <a:moveTo>
                    <a:pt x="48" y="12"/>
                  </a:moveTo>
                  <a:lnTo>
                    <a:pt x="66" y="18"/>
                  </a:lnTo>
                  <a:lnTo>
                    <a:pt x="72" y="30"/>
                  </a:lnTo>
                  <a:lnTo>
                    <a:pt x="72" y="42"/>
                  </a:lnTo>
                  <a:lnTo>
                    <a:pt x="66" y="53"/>
                  </a:lnTo>
                  <a:lnTo>
                    <a:pt x="48" y="71"/>
                  </a:lnTo>
                  <a:lnTo>
                    <a:pt x="42" y="77"/>
                  </a:lnTo>
                  <a:lnTo>
                    <a:pt x="36" y="77"/>
                  </a:lnTo>
                  <a:lnTo>
                    <a:pt x="24" y="65"/>
                  </a:lnTo>
                  <a:lnTo>
                    <a:pt x="18" y="48"/>
                  </a:lnTo>
                  <a:lnTo>
                    <a:pt x="18" y="30"/>
                  </a:lnTo>
                  <a:lnTo>
                    <a:pt x="30"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21" name="Freeform 25"/>
            <p:cNvSpPr>
              <a:spLocks noEditPoints="1"/>
            </p:cNvSpPr>
            <p:nvPr userDrawn="1"/>
          </p:nvSpPr>
          <p:spPr bwMode="ltGray">
            <a:xfrm>
              <a:off x="3779" y="3872"/>
              <a:ext cx="90" cy="108"/>
            </a:xfrm>
            <a:custGeom>
              <a:avLst/>
              <a:gdLst/>
              <a:ahLst/>
              <a:cxnLst>
                <a:cxn ang="0">
                  <a:pos x="12" y="96"/>
                </a:cxn>
                <a:cxn ang="0">
                  <a:pos x="24" y="108"/>
                </a:cxn>
                <a:cxn ang="0">
                  <a:pos x="42" y="108"/>
                </a:cxn>
                <a:cxn ang="0">
                  <a:pos x="66" y="102"/>
                </a:cxn>
                <a:cxn ang="0">
                  <a:pos x="84" y="78"/>
                </a:cxn>
                <a:cxn ang="0">
                  <a:pos x="90" y="66"/>
                </a:cxn>
                <a:cxn ang="0">
                  <a:pos x="84" y="48"/>
                </a:cxn>
                <a:cxn ang="0">
                  <a:pos x="66" y="24"/>
                </a:cxn>
                <a:cxn ang="0">
                  <a:pos x="48" y="12"/>
                </a:cxn>
                <a:cxn ang="0">
                  <a:pos x="36" y="0"/>
                </a:cxn>
                <a:cxn ang="0">
                  <a:pos x="30" y="0"/>
                </a:cxn>
                <a:cxn ang="0">
                  <a:pos x="30" y="0"/>
                </a:cxn>
                <a:cxn ang="0">
                  <a:pos x="24" y="0"/>
                </a:cxn>
                <a:cxn ang="0">
                  <a:pos x="12" y="30"/>
                </a:cxn>
                <a:cxn ang="0">
                  <a:pos x="0" y="54"/>
                </a:cxn>
                <a:cxn ang="0">
                  <a:pos x="0" y="78"/>
                </a:cxn>
                <a:cxn ang="0">
                  <a:pos x="12" y="96"/>
                </a:cxn>
                <a:cxn ang="0">
                  <a:pos x="12" y="96"/>
                </a:cxn>
                <a:cxn ang="0">
                  <a:pos x="12" y="72"/>
                </a:cxn>
                <a:cxn ang="0">
                  <a:pos x="18" y="54"/>
                </a:cxn>
                <a:cxn ang="0">
                  <a:pos x="24" y="36"/>
                </a:cxn>
                <a:cxn ang="0">
                  <a:pos x="30" y="18"/>
                </a:cxn>
                <a:cxn ang="0">
                  <a:pos x="30" y="12"/>
                </a:cxn>
                <a:cxn ang="0">
                  <a:pos x="48" y="24"/>
                </a:cxn>
                <a:cxn ang="0">
                  <a:pos x="66" y="36"/>
                </a:cxn>
                <a:cxn ang="0">
                  <a:pos x="78" y="54"/>
                </a:cxn>
                <a:cxn ang="0">
                  <a:pos x="78" y="72"/>
                </a:cxn>
                <a:cxn ang="0">
                  <a:pos x="72" y="84"/>
                </a:cxn>
                <a:cxn ang="0">
                  <a:pos x="48" y="96"/>
                </a:cxn>
                <a:cxn ang="0">
                  <a:pos x="36" y="96"/>
                </a:cxn>
                <a:cxn ang="0">
                  <a:pos x="24" y="90"/>
                </a:cxn>
                <a:cxn ang="0">
                  <a:pos x="18" y="84"/>
                </a:cxn>
                <a:cxn ang="0">
                  <a:pos x="12" y="72"/>
                </a:cxn>
                <a:cxn ang="0">
                  <a:pos x="12" y="72"/>
                </a:cxn>
              </a:cxnLst>
              <a:rect l="0" t="0" r="r" b="b"/>
              <a:pathLst>
                <a:path w="90" h="108">
                  <a:moveTo>
                    <a:pt x="12" y="96"/>
                  </a:moveTo>
                  <a:lnTo>
                    <a:pt x="24" y="108"/>
                  </a:lnTo>
                  <a:lnTo>
                    <a:pt x="42" y="108"/>
                  </a:lnTo>
                  <a:lnTo>
                    <a:pt x="66" y="102"/>
                  </a:lnTo>
                  <a:lnTo>
                    <a:pt x="84" y="78"/>
                  </a:lnTo>
                  <a:lnTo>
                    <a:pt x="90" y="66"/>
                  </a:lnTo>
                  <a:lnTo>
                    <a:pt x="84" y="48"/>
                  </a:lnTo>
                  <a:lnTo>
                    <a:pt x="66" y="24"/>
                  </a:lnTo>
                  <a:lnTo>
                    <a:pt x="48" y="12"/>
                  </a:lnTo>
                  <a:lnTo>
                    <a:pt x="36" y="0"/>
                  </a:lnTo>
                  <a:lnTo>
                    <a:pt x="30" y="0"/>
                  </a:lnTo>
                  <a:lnTo>
                    <a:pt x="24" y="0"/>
                  </a:lnTo>
                  <a:lnTo>
                    <a:pt x="12" y="30"/>
                  </a:lnTo>
                  <a:lnTo>
                    <a:pt x="0" y="54"/>
                  </a:lnTo>
                  <a:lnTo>
                    <a:pt x="0" y="78"/>
                  </a:lnTo>
                  <a:lnTo>
                    <a:pt x="12" y="96"/>
                  </a:lnTo>
                  <a:close/>
                  <a:moveTo>
                    <a:pt x="12" y="72"/>
                  </a:moveTo>
                  <a:lnTo>
                    <a:pt x="18" y="54"/>
                  </a:lnTo>
                  <a:lnTo>
                    <a:pt x="24" y="36"/>
                  </a:lnTo>
                  <a:lnTo>
                    <a:pt x="30" y="18"/>
                  </a:lnTo>
                  <a:lnTo>
                    <a:pt x="30" y="12"/>
                  </a:lnTo>
                  <a:lnTo>
                    <a:pt x="48" y="24"/>
                  </a:lnTo>
                  <a:lnTo>
                    <a:pt x="66" y="36"/>
                  </a:lnTo>
                  <a:lnTo>
                    <a:pt x="78" y="54"/>
                  </a:lnTo>
                  <a:lnTo>
                    <a:pt x="78" y="72"/>
                  </a:lnTo>
                  <a:lnTo>
                    <a:pt x="72" y="84"/>
                  </a:lnTo>
                  <a:lnTo>
                    <a:pt x="48" y="96"/>
                  </a:lnTo>
                  <a:lnTo>
                    <a:pt x="36" y="96"/>
                  </a:lnTo>
                  <a:lnTo>
                    <a:pt x="24" y="90"/>
                  </a:lnTo>
                  <a:lnTo>
                    <a:pt x="18" y="84"/>
                  </a:lnTo>
                  <a:lnTo>
                    <a:pt x="12" y="7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22" name="Freeform 26"/>
            <p:cNvSpPr>
              <a:spLocks noEditPoints="1"/>
            </p:cNvSpPr>
            <p:nvPr userDrawn="1"/>
          </p:nvSpPr>
          <p:spPr bwMode="ltGray">
            <a:xfrm>
              <a:off x="2400" y="3872"/>
              <a:ext cx="72" cy="90"/>
            </a:xfrm>
            <a:custGeom>
              <a:avLst/>
              <a:gdLst/>
              <a:ahLst/>
              <a:cxnLst>
                <a:cxn ang="0">
                  <a:pos x="71" y="90"/>
                </a:cxn>
                <a:cxn ang="0">
                  <a:pos x="71" y="60"/>
                </a:cxn>
                <a:cxn ang="0">
                  <a:pos x="71" y="36"/>
                </a:cxn>
                <a:cxn ang="0">
                  <a:pos x="60" y="12"/>
                </a:cxn>
                <a:cxn ang="0">
                  <a:pos x="36" y="0"/>
                </a:cxn>
                <a:cxn ang="0">
                  <a:pos x="12" y="12"/>
                </a:cxn>
                <a:cxn ang="0">
                  <a:pos x="0" y="36"/>
                </a:cxn>
                <a:cxn ang="0">
                  <a:pos x="6" y="60"/>
                </a:cxn>
                <a:cxn ang="0">
                  <a:pos x="30" y="78"/>
                </a:cxn>
                <a:cxn ang="0">
                  <a:pos x="54" y="90"/>
                </a:cxn>
                <a:cxn ang="0">
                  <a:pos x="71" y="90"/>
                </a:cxn>
                <a:cxn ang="0">
                  <a:pos x="71" y="90"/>
                </a:cxn>
                <a:cxn ang="0">
                  <a:pos x="24" y="18"/>
                </a:cxn>
                <a:cxn ang="0">
                  <a:pos x="42" y="18"/>
                </a:cxn>
                <a:cxn ang="0">
                  <a:pos x="54" y="18"/>
                </a:cxn>
                <a:cxn ang="0">
                  <a:pos x="60" y="42"/>
                </a:cxn>
                <a:cxn ang="0">
                  <a:pos x="60" y="66"/>
                </a:cxn>
                <a:cxn ang="0">
                  <a:pos x="60" y="72"/>
                </a:cxn>
                <a:cxn ang="0">
                  <a:pos x="60" y="78"/>
                </a:cxn>
                <a:cxn ang="0">
                  <a:pos x="42" y="72"/>
                </a:cxn>
                <a:cxn ang="0">
                  <a:pos x="24" y="66"/>
                </a:cxn>
                <a:cxn ang="0">
                  <a:pos x="12" y="48"/>
                </a:cxn>
                <a:cxn ang="0">
                  <a:pos x="12" y="30"/>
                </a:cxn>
                <a:cxn ang="0">
                  <a:pos x="24" y="18"/>
                </a:cxn>
                <a:cxn ang="0">
                  <a:pos x="24" y="18"/>
                </a:cxn>
              </a:cxnLst>
              <a:rect l="0" t="0" r="r" b="b"/>
              <a:pathLst>
                <a:path w="71" h="90">
                  <a:moveTo>
                    <a:pt x="71" y="90"/>
                  </a:moveTo>
                  <a:lnTo>
                    <a:pt x="71" y="60"/>
                  </a:lnTo>
                  <a:lnTo>
                    <a:pt x="71" y="36"/>
                  </a:lnTo>
                  <a:lnTo>
                    <a:pt x="60" y="12"/>
                  </a:lnTo>
                  <a:lnTo>
                    <a:pt x="36" y="0"/>
                  </a:lnTo>
                  <a:lnTo>
                    <a:pt x="12" y="12"/>
                  </a:lnTo>
                  <a:lnTo>
                    <a:pt x="0" y="36"/>
                  </a:lnTo>
                  <a:lnTo>
                    <a:pt x="6" y="60"/>
                  </a:lnTo>
                  <a:lnTo>
                    <a:pt x="30" y="78"/>
                  </a:lnTo>
                  <a:lnTo>
                    <a:pt x="54" y="90"/>
                  </a:lnTo>
                  <a:lnTo>
                    <a:pt x="71" y="90"/>
                  </a:lnTo>
                  <a:close/>
                  <a:moveTo>
                    <a:pt x="24" y="18"/>
                  </a:moveTo>
                  <a:lnTo>
                    <a:pt x="42" y="18"/>
                  </a:lnTo>
                  <a:lnTo>
                    <a:pt x="54" y="18"/>
                  </a:lnTo>
                  <a:lnTo>
                    <a:pt x="60" y="42"/>
                  </a:lnTo>
                  <a:lnTo>
                    <a:pt x="60" y="66"/>
                  </a:lnTo>
                  <a:lnTo>
                    <a:pt x="60" y="72"/>
                  </a:lnTo>
                  <a:lnTo>
                    <a:pt x="60" y="78"/>
                  </a:lnTo>
                  <a:lnTo>
                    <a:pt x="42" y="72"/>
                  </a:lnTo>
                  <a:lnTo>
                    <a:pt x="24" y="66"/>
                  </a:lnTo>
                  <a:lnTo>
                    <a:pt x="12" y="48"/>
                  </a:lnTo>
                  <a:lnTo>
                    <a:pt x="12" y="30"/>
                  </a:lnTo>
                  <a:lnTo>
                    <a:pt x="24"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23" name="Oval 27"/>
            <p:cNvSpPr>
              <a:spLocks noChangeArrowheads="1"/>
            </p:cNvSpPr>
            <p:nvPr userDrawn="1"/>
          </p:nvSpPr>
          <p:spPr bwMode="ltGray">
            <a:xfrm>
              <a:off x="2444" y="3838"/>
              <a:ext cx="1380" cy="389"/>
            </a:xfrm>
            <a:prstGeom prst="ellipse">
              <a:avLst/>
            </a:prstGeom>
            <a:gradFill rotWithShape="0">
              <a:gsLst>
                <a:gs pos="0">
                  <a:schemeClr val="bg2">
                    <a:gamma/>
                    <a:tint val="81961"/>
                    <a:invGamma/>
                  </a:schemeClr>
                </a:gs>
                <a:gs pos="100000">
                  <a:schemeClr val="bg2"/>
                </a:gs>
              </a:gsLst>
              <a:lin ang="27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24" name="Oval 28"/>
            <p:cNvSpPr>
              <a:spLocks noChangeArrowheads="1"/>
            </p:cNvSpPr>
            <p:nvPr userDrawn="1"/>
          </p:nvSpPr>
          <p:spPr bwMode="ltGray">
            <a:xfrm>
              <a:off x="2394" y="3834"/>
              <a:ext cx="1502" cy="288"/>
            </a:xfrm>
            <a:prstGeom prst="ellipse">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25" name="Oval 29"/>
            <p:cNvSpPr>
              <a:spLocks noChangeArrowheads="1"/>
            </p:cNvSpPr>
            <p:nvPr userDrawn="1"/>
          </p:nvSpPr>
          <p:spPr bwMode="ltGray">
            <a:xfrm>
              <a:off x="2441" y="3860"/>
              <a:ext cx="1425" cy="220"/>
            </a:xfrm>
            <a:prstGeom prst="ellipse">
              <a:avLst/>
            </a:prstGeom>
            <a:gradFill rotWithShape="0">
              <a:gsLst>
                <a:gs pos="0">
                  <a:schemeClr val="bg2"/>
                </a:gs>
                <a:gs pos="100000">
                  <a:schemeClr val="bg2">
                    <a:gamma/>
                    <a:tint val="81961"/>
                    <a:invGamma/>
                  </a:schemeClr>
                </a:gs>
              </a:gsLst>
              <a:lin ang="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26" name="Freeform 30"/>
            <p:cNvSpPr>
              <a:spLocks noEditPoints="1"/>
            </p:cNvSpPr>
            <p:nvPr userDrawn="1"/>
          </p:nvSpPr>
          <p:spPr bwMode="ltGray">
            <a:xfrm>
              <a:off x="3743" y="3788"/>
              <a:ext cx="90" cy="96"/>
            </a:xfrm>
            <a:custGeom>
              <a:avLst/>
              <a:gdLst/>
              <a:ahLst/>
              <a:cxnLst>
                <a:cxn ang="0">
                  <a:pos x="66" y="96"/>
                </a:cxn>
                <a:cxn ang="0">
                  <a:pos x="78" y="66"/>
                </a:cxn>
                <a:cxn ang="0">
                  <a:pos x="90" y="42"/>
                </a:cxn>
                <a:cxn ang="0">
                  <a:pos x="78" y="18"/>
                </a:cxn>
                <a:cxn ang="0">
                  <a:pos x="60" y="0"/>
                </a:cxn>
                <a:cxn ang="0">
                  <a:pos x="30" y="6"/>
                </a:cxn>
                <a:cxn ang="0">
                  <a:pos x="18" y="18"/>
                </a:cxn>
                <a:cxn ang="0">
                  <a:pos x="6" y="30"/>
                </a:cxn>
                <a:cxn ang="0">
                  <a:pos x="0" y="42"/>
                </a:cxn>
                <a:cxn ang="0">
                  <a:pos x="6" y="60"/>
                </a:cxn>
                <a:cxn ang="0">
                  <a:pos x="24" y="78"/>
                </a:cxn>
                <a:cxn ang="0">
                  <a:pos x="48" y="90"/>
                </a:cxn>
                <a:cxn ang="0">
                  <a:pos x="66" y="96"/>
                </a:cxn>
                <a:cxn ang="0">
                  <a:pos x="66" y="96"/>
                </a:cxn>
                <a:cxn ang="0">
                  <a:pos x="42" y="18"/>
                </a:cxn>
                <a:cxn ang="0">
                  <a:pos x="60" y="18"/>
                </a:cxn>
                <a:cxn ang="0">
                  <a:pos x="72" y="24"/>
                </a:cxn>
                <a:cxn ang="0">
                  <a:pos x="72" y="36"/>
                </a:cxn>
                <a:cxn ang="0">
                  <a:pos x="72" y="48"/>
                </a:cxn>
                <a:cxn ang="0">
                  <a:pos x="66" y="72"/>
                </a:cxn>
                <a:cxn ang="0">
                  <a:pos x="60" y="78"/>
                </a:cxn>
                <a:cxn ang="0">
                  <a:pos x="60" y="84"/>
                </a:cxn>
                <a:cxn ang="0">
                  <a:pos x="42" y="72"/>
                </a:cxn>
                <a:cxn ang="0">
                  <a:pos x="30" y="66"/>
                </a:cxn>
                <a:cxn ang="0">
                  <a:pos x="18" y="42"/>
                </a:cxn>
                <a:cxn ang="0">
                  <a:pos x="24" y="30"/>
                </a:cxn>
                <a:cxn ang="0">
                  <a:pos x="42" y="18"/>
                </a:cxn>
                <a:cxn ang="0">
                  <a:pos x="42" y="18"/>
                </a:cxn>
              </a:cxnLst>
              <a:rect l="0" t="0" r="r" b="b"/>
              <a:pathLst>
                <a:path w="90" h="96">
                  <a:moveTo>
                    <a:pt x="66" y="96"/>
                  </a:moveTo>
                  <a:lnTo>
                    <a:pt x="78" y="66"/>
                  </a:lnTo>
                  <a:lnTo>
                    <a:pt x="90" y="42"/>
                  </a:lnTo>
                  <a:lnTo>
                    <a:pt x="78" y="18"/>
                  </a:lnTo>
                  <a:lnTo>
                    <a:pt x="60" y="0"/>
                  </a:lnTo>
                  <a:lnTo>
                    <a:pt x="30" y="6"/>
                  </a:lnTo>
                  <a:lnTo>
                    <a:pt x="18" y="18"/>
                  </a:lnTo>
                  <a:lnTo>
                    <a:pt x="6" y="30"/>
                  </a:lnTo>
                  <a:lnTo>
                    <a:pt x="0" y="42"/>
                  </a:lnTo>
                  <a:lnTo>
                    <a:pt x="6" y="60"/>
                  </a:lnTo>
                  <a:lnTo>
                    <a:pt x="24" y="78"/>
                  </a:lnTo>
                  <a:lnTo>
                    <a:pt x="48" y="90"/>
                  </a:lnTo>
                  <a:lnTo>
                    <a:pt x="66" y="96"/>
                  </a:lnTo>
                  <a:close/>
                  <a:moveTo>
                    <a:pt x="42" y="18"/>
                  </a:moveTo>
                  <a:lnTo>
                    <a:pt x="60" y="18"/>
                  </a:lnTo>
                  <a:lnTo>
                    <a:pt x="72" y="24"/>
                  </a:lnTo>
                  <a:lnTo>
                    <a:pt x="72" y="36"/>
                  </a:lnTo>
                  <a:lnTo>
                    <a:pt x="72" y="48"/>
                  </a:lnTo>
                  <a:lnTo>
                    <a:pt x="66" y="72"/>
                  </a:lnTo>
                  <a:lnTo>
                    <a:pt x="60" y="78"/>
                  </a:lnTo>
                  <a:lnTo>
                    <a:pt x="60" y="84"/>
                  </a:lnTo>
                  <a:lnTo>
                    <a:pt x="42" y="72"/>
                  </a:lnTo>
                  <a:lnTo>
                    <a:pt x="30" y="66"/>
                  </a:lnTo>
                  <a:lnTo>
                    <a:pt x="18" y="42"/>
                  </a:lnTo>
                  <a:lnTo>
                    <a:pt x="24" y="30"/>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27" name="Freeform 31"/>
            <p:cNvSpPr>
              <a:spLocks noEditPoints="1"/>
            </p:cNvSpPr>
            <p:nvPr userDrawn="1"/>
          </p:nvSpPr>
          <p:spPr bwMode="ltGray">
            <a:xfrm>
              <a:off x="5422" y="3603"/>
              <a:ext cx="72" cy="108"/>
            </a:xfrm>
            <a:custGeom>
              <a:avLst/>
              <a:gdLst/>
              <a:ahLst/>
              <a:cxnLst>
                <a:cxn ang="0">
                  <a:pos x="0" y="90"/>
                </a:cxn>
                <a:cxn ang="0">
                  <a:pos x="12" y="102"/>
                </a:cxn>
                <a:cxn ang="0">
                  <a:pos x="24" y="108"/>
                </a:cxn>
                <a:cxn ang="0">
                  <a:pos x="48" y="108"/>
                </a:cxn>
                <a:cxn ang="0">
                  <a:pos x="66" y="96"/>
                </a:cxn>
                <a:cxn ang="0">
                  <a:pos x="72" y="66"/>
                </a:cxn>
                <a:cxn ang="0">
                  <a:pos x="66" y="42"/>
                </a:cxn>
                <a:cxn ang="0">
                  <a:pos x="60" y="18"/>
                </a:cxn>
                <a:cxn ang="0">
                  <a:pos x="48" y="6"/>
                </a:cxn>
                <a:cxn ang="0">
                  <a:pos x="42" y="0"/>
                </a:cxn>
                <a:cxn ang="0">
                  <a:pos x="42" y="0"/>
                </a:cxn>
                <a:cxn ang="0">
                  <a:pos x="36" y="0"/>
                </a:cxn>
                <a:cxn ang="0">
                  <a:pos x="18" y="24"/>
                </a:cxn>
                <a:cxn ang="0">
                  <a:pos x="6" y="48"/>
                </a:cxn>
                <a:cxn ang="0">
                  <a:pos x="0" y="66"/>
                </a:cxn>
                <a:cxn ang="0">
                  <a:pos x="0" y="90"/>
                </a:cxn>
                <a:cxn ang="0">
                  <a:pos x="0" y="90"/>
                </a:cxn>
                <a:cxn ang="0">
                  <a:pos x="12" y="66"/>
                </a:cxn>
                <a:cxn ang="0">
                  <a:pos x="18" y="48"/>
                </a:cxn>
                <a:cxn ang="0">
                  <a:pos x="24" y="36"/>
                </a:cxn>
                <a:cxn ang="0">
                  <a:pos x="30" y="24"/>
                </a:cxn>
                <a:cxn ang="0">
                  <a:pos x="36" y="18"/>
                </a:cxn>
                <a:cxn ang="0">
                  <a:pos x="54" y="30"/>
                </a:cxn>
                <a:cxn ang="0">
                  <a:pos x="60" y="48"/>
                </a:cxn>
                <a:cxn ang="0">
                  <a:pos x="66" y="72"/>
                </a:cxn>
                <a:cxn ang="0">
                  <a:pos x="66" y="84"/>
                </a:cxn>
                <a:cxn ang="0">
                  <a:pos x="54" y="96"/>
                </a:cxn>
                <a:cxn ang="0">
                  <a:pos x="30" y="102"/>
                </a:cxn>
                <a:cxn ang="0">
                  <a:pos x="24" y="96"/>
                </a:cxn>
                <a:cxn ang="0">
                  <a:pos x="12" y="90"/>
                </a:cxn>
                <a:cxn ang="0">
                  <a:pos x="12" y="78"/>
                </a:cxn>
                <a:cxn ang="0">
                  <a:pos x="12" y="66"/>
                </a:cxn>
                <a:cxn ang="0">
                  <a:pos x="12" y="66"/>
                </a:cxn>
              </a:cxnLst>
              <a:rect l="0" t="0" r="r" b="b"/>
              <a:pathLst>
                <a:path w="72" h="108">
                  <a:moveTo>
                    <a:pt x="0" y="90"/>
                  </a:moveTo>
                  <a:lnTo>
                    <a:pt x="12" y="102"/>
                  </a:lnTo>
                  <a:lnTo>
                    <a:pt x="24" y="108"/>
                  </a:lnTo>
                  <a:lnTo>
                    <a:pt x="48" y="108"/>
                  </a:lnTo>
                  <a:lnTo>
                    <a:pt x="66" y="96"/>
                  </a:lnTo>
                  <a:lnTo>
                    <a:pt x="72" y="66"/>
                  </a:lnTo>
                  <a:lnTo>
                    <a:pt x="66" y="42"/>
                  </a:lnTo>
                  <a:lnTo>
                    <a:pt x="60" y="18"/>
                  </a:lnTo>
                  <a:lnTo>
                    <a:pt x="48" y="6"/>
                  </a:lnTo>
                  <a:lnTo>
                    <a:pt x="42" y="0"/>
                  </a:lnTo>
                  <a:lnTo>
                    <a:pt x="36" y="0"/>
                  </a:lnTo>
                  <a:lnTo>
                    <a:pt x="18" y="24"/>
                  </a:lnTo>
                  <a:lnTo>
                    <a:pt x="6" y="48"/>
                  </a:lnTo>
                  <a:lnTo>
                    <a:pt x="0" y="66"/>
                  </a:lnTo>
                  <a:lnTo>
                    <a:pt x="0" y="90"/>
                  </a:lnTo>
                  <a:close/>
                  <a:moveTo>
                    <a:pt x="12" y="66"/>
                  </a:moveTo>
                  <a:lnTo>
                    <a:pt x="18" y="48"/>
                  </a:lnTo>
                  <a:lnTo>
                    <a:pt x="24" y="36"/>
                  </a:lnTo>
                  <a:lnTo>
                    <a:pt x="30" y="24"/>
                  </a:lnTo>
                  <a:lnTo>
                    <a:pt x="36" y="18"/>
                  </a:lnTo>
                  <a:lnTo>
                    <a:pt x="54" y="30"/>
                  </a:lnTo>
                  <a:lnTo>
                    <a:pt x="60" y="48"/>
                  </a:lnTo>
                  <a:lnTo>
                    <a:pt x="66" y="72"/>
                  </a:lnTo>
                  <a:lnTo>
                    <a:pt x="66" y="84"/>
                  </a:lnTo>
                  <a:lnTo>
                    <a:pt x="54" y="96"/>
                  </a:lnTo>
                  <a:lnTo>
                    <a:pt x="30" y="102"/>
                  </a:lnTo>
                  <a:lnTo>
                    <a:pt x="24" y="96"/>
                  </a:lnTo>
                  <a:lnTo>
                    <a:pt x="12" y="90"/>
                  </a:lnTo>
                  <a:lnTo>
                    <a:pt x="12" y="78"/>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28" name="Rectangle 32"/>
            <p:cNvSpPr>
              <a:spLocks noChangeArrowheads="1"/>
            </p:cNvSpPr>
            <p:nvPr userDrawn="1"/>
          </p:nvSpPr>
          <p:spPr bwMode="ltGray">
            <a:xfrm>
              <a:off x="4238" y="1773"/>
              <a:ext cx="173" cy="2539"/>
            </a:xfrm>
            <a:prstGeom prst="rect">
              <a:avLst/>
            </a:prstGeom>
            <a:gradFill rotWithShape="0">
              <a:gsLst>
                <a:gs pos="0">
                  <a:schemeClr val="bg2">
                    <a:gamma/>
                    <a:tint val="81961"/>
                    <a:invGamma/>
                  </a:schemeClr>
                </a:gs>
                <a:gs pos="100000">
                  <a:schemeClr val="bg2"/>
                </a:gs>
              </a:gsLst>
              <a:lin ang="0" scaled="1"/>
            </a:gradFill>
            <a:ln w="9525">
              <a:noFill/>
              <a:miter lim="800000"/>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29" name="Rectangle 33"/>
            <p:cNvSpPr>
              <a:spLocks noChangeArrowheads="1"/>
            </p:cNvSpPr>
            <p:nvPr userDrawn="1"/>
          </p:nvSpPr>
          <p:spPr bwMode="ltGray">
            <a:xfrm>
              <a:off x="4288" y="1545"/>
              <a:ext cx="76" cy="240"/>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30" name="AutoShape 34"/>
            <p:cNvSpPr>
              <a:spLocks noChangeArrowheads="1"/>
            </p:cNvSpPr>
            <p:nvPr userDrawn="1"/>
          </p:nvSpPr>
          <p:spPr bwMode="ltGray">
            <a:xfrm>
              <a:off x="4220" y="1743"/>
              <a:ext cx="205" cy="52"/>
            </a:xfrm>
            <a:prstGeom prst="roundRect">
              <a:avLst>
                <a:gd name="adj" fmla="val 16667"/>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31" name="Freeform 35"/>
            <p:cNvSpPr>
              <a:spLocks/>
            </p:cNvSpPr>
            <p:nvPr userDrawn="1"/>
          </p:nvSpPr>
          <p:spPr bwMode="ltGray">
            <a:xfrm>
              <a:off x="4306" y="1529"/>
              <a:ext cx="252" cy="1576"/>
            </a:xfrm>
            <a:custGeom>
              <a:avLst/>
              <a:gdLst/>
              <a:ahLst/>
              <a:cxnLst>
                <a:cxn ang="0">
                  <a:pos x="252" y="1576"/>
                </a:cxn>
                <a:cxn ang="0">
                  <a:pos x="12" y="84"/>
                </a:cxn>
                <a:cxn ang="0">
                  <a:pos x="12" y="60"/>
                </a:cxn>
                <a:cxn ang="0">
                  <a:pos x="0" y="12"/>
                </a:cxn>
                <a:cxn ang="0">
                  <a:pos x="72" y="0"/>
                </a:cxn>
                <a:cxn ang="0">
                  <a:pos x="72" y="0"/>
                </a:cxn>
                <a:cxn ang="0">
                  <a:pos x="78" y="48"/>
                </a:cxn>
                <a:cxn ang="0">
                  <a:pos x="88" y="66"/>
                </a:cxn>
              </a:cxnLst>
              <a:rect l="0" t="0" r="r" b="b"/>
              <a:pathLst>
                <a:path w="252" h="1576">
                  <a:moveTo>
                    <a:pt x="252" y="1576"/>
                  </a:moveTo>
                  <a:lnTo>
                    <a:pt x="12" y="84"/>
                  </a:lnTo>
                  <a:lnTo>
                    <a:pt x="12" y="60"/>
                  </a:lnTo>
                  <a:lnTo>
                    <a:pt x="0" y="12"/>
                  </a:lnTo>
                  <a:lnTo>
                    <a:pt x="72" y="0"/>
                  </a:lnTo>
                  <a:lnTo>
                    <a:pt x="78" y="48"/>
                  </a:lnTo>
                  <a:lnTo>
                    <a:pt x="88" y="66"/>
                  </a:lnTo>
                </a:path>
              </a:pathLst>
            </a:custGeom>
            <a:gradFill rotWithShape="0">
              <a:gsLst>
                <a:gs pos="0">
                  <a:schemeClr val="bg2">
                    <a:gamma/>
                    <a:tint val="81961"/>
                    <a:invGamma/>
                  </a:schemeClr>
                </a:gs>
                <a:gs pos="100000">
                  <a:schemeClr val="bg2"/>
                </a:gs>
              </a:gsLst>
              <a:lin ang="27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32" name="Freeform 36"/>
            <p:cNvSpPr>
              <a:spLocks/>
            </p:cNvSpPr>
            <p:nvPr userDrawn="1"/>
          </p:nvSpPr>
          <p:spPr bwMode="ltGray">
            <a:xfrm>
              <a:off x="4169" y="1421"/>
              <a:ext cx="317" cy="138"/>
            </a:xfrm>
            <a:custGeom>
              <a:avLst/>
              <a:gdLst/>
              <a:ahLst/>
              <a:cxnLst>
                <a:cxn ang="0">
                  <a:pos x="161" y="0"/>
                </a:cxn>
                <a:cxn ang="0">
                  <a:pos x="227" y="6"/>
                </a:cxn>
                <a:cxn ang="0">
                  <a:pos x="275" y="36"/>
                </a:cxn>
                <a:cxn ang="0">
                  <a:pos x="304" y="78"/>
                </a:cxn>
                <a:cxn ang="0">
                  <a:pos x="316" y="138"/>
                </a:cxn>
                <a:cxn ang="0">
                  <a:pos x="0" y="138"/>
                </a:cxn>
                <a:cxn ang="0">
                  <a:pos x="11" y="78"/>
                </a:cxn>
                <a:cxn ang="0">
                  <a:pos x="47" y="36"/>
                </a:cxn>
                <a:cxn ang="0">
                  <a:pos x="95" y="6"/>
                </a:cxn>
                <a:cxn ang="0">
                  <a:pos x="161" y="0"/>
                </a:cxn>
                <a:cxn ang="0">
                  <a:pos x="161" y="0"/>
                </a:cxn>
              </a:cxnLst>
              <a:rect l="0" t="0" r="r" b="b"/>
              <a:pathLst>
                <a:path w="316" h="138">
                  <a:moveTo>
                    <a:pt x="161" y="0"/>
                  </a:moveTo>
                  <a:lnTo>
                    <a:pt x="227" y="6"/>
                  </a:lnTo>
                  <a:lnTo>
                    <a:pt x="275" y="36"/>
                  </a:lnTo>
                  <a:lnTo>
                    <a:pt x="304" y="78"/>
                  </a:lnTo>
                  <a:lnTo>
                    <a:pt x="316" y="138"/>
                  </a:lnTo>
                  <a:lnTo>
                    <a:pt x="0" y="138"/>
                  </a:lnTo>
                  <a:lnTo>
                    <a:pt x="11" y="78"/>
                  </a:lnTo>
                  <a:lnTo>
                    <a:pt x="47" y="36"/>
                  </a:lnTo>
                  <a:lnTo>
                    <a:pt x="95" y="6"/>
                  </a:lnTo>
                  <a:lnTo>
                    <a:pt x="161"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grpSp>
      <p:sp>
        <p:nvSpPr>
          <p:cNvPr id="4133" name="Rectangle 37"/>
          <p:cNvSpPr>
            <a:spLocks noGrp="1" noChangeArrowheads="1"/>
          </p:cNvSpPr>
          <p:nvPr>
            <p:ph type="title"/>
          </p:nvPr>
        </p:nvSpPr>
        <p:spPr bwMode="auto">
          <a:xfrm>
            <a:off x="457200" y="277813"/>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4134" name="Rectangle 38"/>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135" name="Rectangle 39"/>
          <p:cNvSpPr>
            <a:spLocks noGrp="1" noChangeArrowheads="1"/>
          </p:cNvSpPr>
          <p:nvPr>
            <p:ph type="dt" sz="half" idx="2"/>
          </p:nvPr>
        </p:nvSpPr>
        <p:spPr bwMode="auto">
          <a:xfrm>
            <a:off x="457200" y="6278563"/>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200">
                <a:solidFill>
                  <a:srgbClr val="FFFFFF"/>
                </a:solidFill>
                <a:latin typeface="Tahoma" pitchFamily="-107" charset="-52"/>
                <a:ea typeface="+mn-ea"/>
                <a:cs typeface="+mn-cs"/>
              </a:defRPr>
            </a:lvl1pPr>
          </a:lstStyle>
          <a:p>
            <a:pPr defTabSz="914400" fontAlgn="base">
              <a:spcBef>
                <a:spcPct val="0"/>
              </a:spcBef>
              <a:spcAft>
                <a:spcPct val="0"/>
              </a:spcAft>
              <a:defRPr/>
            </a:pPr>
            <a:endParaRPr lang="en-US"/>
          </a:p>
        </p:txBody>
      </p:sp>
      <p:sp>
        <p:nvSpPr>
          <p:cNvPr id="4136" name="Rectangle 40"/>
          <p:cNvSpPr>
            <a:spLocks noGrp="1" noChangeArrowheads="1"/>
          </p:cNvSpPr>
          <p:nvPr>
            <p:ph type="ftr" sz="quarter" idx="3"/>
          </p:nvPr>
        </p:nvSpPr>
        <p:spPr bwMode="auto">
          <a:xfrm>
            <a:off x="3124200" y="6278563"/>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200">
                <a:solidFill>
                  <a:srgbClr val="FFFFFF"/>
                </a:solidFill>
                <a:latin typeface="Tahoma" pitchFamily="-107" charset="-52"/>
                <a:ea typeface="+mn-ea"/>
                <a:cs typeface="+mn-cs"/>
              </a:defRPr>
            </a:lvl1pPr>
          </a:lstStyle>
          <a:p>
            <a:pPr defTabSz="914400" fontAlgn="base">
              <a:spcBef>
                <a:spcPct val="0"/>
              </a:spcBef>
              <a:spcAft>
                <a:spcPct val="0"/>
              </a:spcAft>
              <a:defRPr/>
            </a:pPr>
            <a:endParaRPr lang="en-US"/>
          </a:p>
        </p:txBody>
      </p:sp>
      <p:sp>
        <p:nvSpPr>
          <p:cNvPr id="4137" name="Rectangle 41"/>
          <p:cNvSpPr>
            <a:spLocks noGrp="1" noChangeArrowheads="1"/>
          </p:cNvSpPr>
          <p:nvPr>
            <p:ph type="sldNum" sz="quarter" idx="4"/>
          </p:nvPr>
        </p:nvSpPr>
        <p:spPr bwMode="auto">
          <a:xfrm>
            <a:off x="6553200" y="6278563"/>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200">
                <a:solidFill>
                  <a:srgbClr val="FFFFFF"/>
                </a:solidFill>
                <a:latin typeface="Tahoma" charset="0"/>
                <a:ea typeface="MS PGothic" charset="0"/>
                <a:cs typeface="MS PGothic" charset="0"/>
              </a:defRPr>
            </a:lvl1pPr>
          </a:lstStyle>
          <a:p>
            <a:pPr defTabSz="914400" fontAlgn="base">
              <a:spcBef>
                <a:spcPct val="0"/>
              </a:spcBef>
              <a:spcAft>
                <a:spcPct val="0"/>
              </a:spcAft>
              <a:defRPr/>
            </a:pPr>
            <a:fld id="{EEED4791-0736-394E-BFF9-705FC5E23218}" type="slidenum">
              <a:rPr lang="zh-CN" altLang="en-US"/>
              <a:pPr defTabSz="914400" fontAlgn="base">
                <a:spcBef>
                  <a:spcPct val="0"/>
                </a:spcBef>
                <a:spcAft>
                  <a:spcPct val="0"/>
                </a:spcAft>
                <a:defRPr/>
              </a:pPr>
              <a:t>‹#›</a:t>
            </a:fld>
            <a:endParaRPr lang="en-US" altLang="zh-CN"/>
          </a:p>
        </p:txBody>
      </p:sp>
    </p:spTree>
    <p:extLst>
      <p:ext uri="{BB962C8B-B14F-4D97-AF65-F5344CB8AC3E}">
        <p14:creationId xmlns:p14="http://schemas.microsoft.com/office/powerpoint/2010/main" val="3226119268"/>
      </p:ext>
    </p:extLst>
  </p:cSld>
  <p:clrMap bg1="dk2" tx1="lt1" bg2="dk1" tx2="lt2" accent1="accent1" accent2="accent2" accent3="accent3" accent4="accent4" accent5="accent5" accent6="accent6" hlink="hlink" folHlink="folHlink"/>
  <p:sldLayoutIdLst>
    <p:sldLayoutId id="2147484318" r:id="rId1"/>
    <p:sldLayoutId id="2147484319" r:id="rId2"/>
    <p:sldLayoutId id="2147484320" r:id="rId3"/>
    <p:sldLayoutId id="2147484321" r:id="rId4"/>
    <p:sldLayoutId id="2147484322" r:id="rId5"/>
    <p:sldLayoutId id="2147484323" r:id="rId6"/>
    <p:sldLayoutId id="2147484324" r:id="rId7"/>
    <p:sldLayoutId id="2147484325" r:id="rId8"/>
    <p:sldLayoutId id="2147484326" r:id="rId9"/>
    <p:sldLayoutId id="2147484327" r:id="rId10"/>
    <p:sldLayoutId id="2147484328" r:id="rId11"/>
    <p:sldLayoutId id="2147484329" r:id="rId12"/>
    <p:sldLayoutId id="2147484330" r:id="rId13"/>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charset="0"/>
          <a:cs typeface="MS PGothic" charset="0"/>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ＭＳ Ｐゴシック" charset="0"/>
          <a:cs typeface="MS PGothic" charset="0"/>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ＭＳ Ｐゴシック" charset="0"/>
          <a:cs typeface="MS PGothic" charset="0"/>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ＭＳ Ｐゴシック" charset="0"/>
          <a:cs typeface="MS PGothic" charset="0"/>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ＭＳ Ｐゴシック" charset="0"/>
          <a:cs typeface="MS PGothic" charset="0"/>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9pPr>
    </p:titleStyle>
    <p:bodyStyle>
      <a:lvl1pPr marL="342900" indent="-342900" algn="l" rtl="0" eaLnBrk="0" fontAlgn="base" hangingPunct="0">
        <a:spcBef>
          <a:spcPct val="20000"/>
        </a:spcBef>
        <a:spcAft>
          <a:spcPct val="0"/>
        </a:spcAft>
        <a:buClr>
          <a:schemeClr val="hlink"/>
        </a:buClr>
        <a:buSzPct val="65000"/>
        <a:buFont typeface="Wingdings" charset="0"/>
        <a:buChar char="n"/>
        <a:defRPr sz="3200">
          <a:solidFill>
            <a:schemeClr val="tx1"/>
          </a:solidFill>
          <a:effectLst>
            <a:outerShdw blurRad="38100" dist="38100" dir="2700000" algn="tl">
              <a:srgbClr val="000000"/>
            </a:outerShdw>
          </a:effectLst>
          <a:latin typeface="+mn-lt"/>
          <a:ea typeface="ＭＳ Ｐゴシック" charset="0"/>
          <a:cs typeface="MS PGothic" charset="0"/>
        </a:defRPr>
      </a:lvl1pPr>
      <a:lvl2pPr marL="742950" indent="-285750" algn="l" rtl="0" eaLnBrk="0" fontAlgn="base" hangingPunct="0">
        <a:spcBef>
          <a:spcPct val="20000"/>
        </a:spcBef>
        <a:spcAft>
          <a:spcPct val="0"/>
        </a:spcAft>
        <a:buClr>
          <a:schemeClr val="tx1"/>
        </a:buClr>
        <a:buSzPct val="65000"/>
        <a:buFont typeface="Wingdings" charset="0"/>
        <a:buChar char="n"/>
        <a:defRPr sz="2800">
          <a:solidFill>
            <a:schemeClr val="tx1"/>
          </a:solidFill>
          <a:effectLst>
            <a:outerShdw blurRad="38100" dist="38100" dir="2700000" algn="tl">
              <a:srgbClr val="000000"/>
            </a:outerShdw>
          </a:effectLst>
          <a:latin typeface="+mn-lt"/>
          <a:ea typeface="MS PGothic" charset="0"/>
          <a:cs typeface="MS PGothic" charset="0"/>
        </a:defRPr>
      </a:lvl2pPr>
      <a:lvl3pPr marL="1143000" indent="-228600" algn="l" rtl="0" eaLnBrk="0" fontAlgn="base" hangingPunct="0">
        <a:spcBef>
          <a:spcPct val="20000"/>
        </a:spcBef>
        <a:spcAft>
          <a:spcPct val="0"/>
        </a:spcAft>
        <a:buClr>
          <a:schemeClr val="accent2"/>
        </a:buClr>
        <a:buSzPct val="65000"/>
        <a:buFont typeface="Wingdings" charset="0"/>
        <a:buChar char="n"/>
        <a:defRPr sz="2400">
          <a:solidFill>
            <a:schemeClr val="tx1"/>
          </a:solidFill>
          <a:effectLst>
            <a:outerShdw blurRad="38100" dist="38100" dir="2700000" algn="tl">
              <a:srgbClr val="000000"/>
            </a:outerShdw>
          </a:effectLst>
          <a:latin typeface="+mn-lt"/>
          <a:ea typeface="MS PGothic" charset="0"/>
          <a:cs typeface="MS PGothic" charset="0"/>
        </a:defRPr>
      </a:lvl3pPr>
      <a:lvl4pPr marL="1600200" indent="-228600" algn="l" rtl="0" eaLnBrk="0" fontAlgn="base" hangingPunct="0">
        <a:spcBef>
          <a:spcPct val="20000"/>
        </a:spcBef>
        <a:spcAft>
          <a:spcPct val="0"/>
        </a:spcAft>
        <a:buClr>
          <a:schemeClr val="tx1"/>
        </a:buClr>
        <a:buSzPct val="65000"/>
        <a:buFont typeface="Wingdings" charset="0"/>
        <a:buChar char="n"/>
        <a:defRPr sz="2000">
          <a:solidFill>
            <a:schemeClr val="tx1"/>
          </a:solidFill>
          <a:effectLst>
            <a:outerShdw blurRad="38100" dist="38100" dir="2700000" algn="tl">
              <a:srgbClr val="000000"/>
            </a:outerShdw>
          </a:effectLst>
          <a:latin typeface="+mn-lt"/>
          <a:ea typeface="MS PGothic" charset="0"/>
          <a:cs typeface="MS PGothic" charset="0"/>
        </a:defRPr>
      </a:lvl4pPr>
      <a:lvl5pPr marL="2057400" indent="-228600" algn="l" rtl="0" eaLnBrk="0" fontAlgn="base" hangingPunct="0">
        <a:spcBef>
          <a:spcPct val="20000"/>
        </a:spcBef>
        <a:spcAft>
          <a:spcPct val="0"/>
        </a:spcAft>
        <a:buClr>
          <a:schemeClr val="folHlink"/>
        </a:buClr>
        <a:buSzPct val="65000"/>
        <a:buFont typeface="Wingdings" charset="0"/>
        <a:buChar char="n"/>
        <a:defRPr sz="2000">
          <a:solidFill>
            <a:schemeClr val="tx1"/>
          </a:solidFill>
          <a:effectLst>
            <a:outerShdw blurRad="38100" dist="38100" dir="2700000" algn="tl">
              <a:srgbClr val="000000"/>
            </a:outerShdw>
          </a:effectLst>
          <a:latin typeface="+mn-lt"/>
          <a:ea typeface="MS PGothic" charset="0"/>
          <a:cs typeface="MS PGothic" charset="0"/>
        </a:defRPr>
      </a:lvl5pPr>
      <a:lvl6pPr marL="2514600" indent="-228600" algn="l" rtl="0" fontAlgn="base">
        <a:spcBef>
          <a:spcPct val="20000"/>
        </a:spcBef>
        <a:spcAft>
          <a:spcPct val="0"/>
        </a:spcAft>
        <a:buClr>
          <a:schemeClr val="folHlink"/>
        </a:buClr>
        <a:buSzPct val="65000"/>
        <a:buFont typeface="Wingdings" pitchFamily="-107" charset="2"/>
        <a:buChar char="n"/>
        <a:defRPr sz="2000">
          <a:solidFill>
            <a:schemeClr val="tx1"/>
          </a:solidFill>
          <a:effectLst>
            <a:outerShdw blurRad="38100" dist="38100" dir="2700000" algn="tl">
              <a:srgbClr val="000000"/>
            </a:outerShdw>
          </a:effectLst>
          <a:latin typeface="+mn-lt"/>
          <a:ea typeface="ＭＳ Ｐゴシック" pitchFamily="-107" charset="-128"/>
        </a:defRPr>
      </a:lvl6pPr>
      <a:lvl7pPr marL="2971800" indent="-228600" algn="l" rtl="0" fontAlgn="base">
        <a:spcBef>
          <a:spcPct val="20000"/>
        </a:spcBef>
        <a:spcAft>
          <a:spcPct val="0"/>
        </a:spcAft>
        <a:buClr>
          <a:schemeClr val="folHlink"/>
        </a:buClr>
        <a:buSzPct val="65000"/>
        <a:buFont typeface="Wingdings" pitchFamily="-107" charset="2"/>
        <a:buChar char="n"/>
        <a:defRPr sz="2000">
          <a:solidFill>
            <a:schemeClr val="tx1"/>
          </a:solidFill>
          <a:effectLst>
            <a:outerShdw blurRad="38100" dist="38100" dir="2700000" algn="tl">
              <a:srgbClr val="000000"/>
            </a:outerShdw>
          </a:effectLst>
          <a:latin typeface="+mn-lt"/>
          <a:ea typeface="ＭＳ Ｐゴシック" pitchFamily="-107" charset="-128"/>
        </a:defRPr>
      </a:lvl7pPr>
      <a:lvl8pPr marL="3429000" indent="-228600" algn="l" rtl="0" fontAlgn="base">
        <a:spcBef>
          <a:spcPct val="20000"/>
        </a:spcBef>
        <a:spcAft>
          <a:spcPct val="0"/>
        </a:spcAft>
        <a:buClr>
          <a:schemeClr val="folHlink"/>
        </a:buClr>
        <a:buSzPct val="65000"/>
        <a:buFont typeface="Wingdings" pitchFamily="-107" charset="2"/>
        <a:buChar char="n"/>
        <a:defRPr sz="2000">
          <a:solidFill>
            <a:schemeClr val="tx1"/>
          </a:solidFill>
          <a:effectLst>
            <a:outerShdw blurRad="38100" dist="38100" dir="2700000" algn="tl">
              <a:srgbClr val="000000"/>
            </a:outerShdw>
          </a:effectLst>
          <a:latin typeface="+mn-lt"/>
          <a:ea typeface="ＭＳ Ｐゴシック" pitchFamily="-107" charset="-128"/>
        </a:defRPr>
      </a:lvl8pPr>
      <a:lvl9pPr marL="3886200" indent="-228600" algn="l" rtl="0" fontAlgn="base">
        <a:spcBef>
          <a:spcPct val="20000"/>
        </a:spcBef>
        <a:spcAft>
          <a:spcPct val="0"/>
        </a:spcAft>
        <a:buClr>
          <a:schemeClr val="folHlink"/>
        </a:buClr>
        <a:buSzPct val="65000"/>
        <a:buFont typeface="Wingdings" pitchFamily="-107" charset="2"/>
        <a:buChar char="n"/>
        <a:defRPr sz="2000">
          <a:solidFill>
            <a:schemeClr val="tx1"/>
          </a:solidFill>
          <a:effectLst>
            <a:outerShdw blurRad="38100" dist="38100" dir="2700000" algn="tl">
              <a:srgbClr val="000000"/>
            </a:outerShdw>
          </a:effectLst>
          <a:latin typeface="+mn-lt"/>
          <a:ea typeface="ＭＳ Ｐゴシック" pitchFamily="-107"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8.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80000"/>
                <a:invGamma/>
              </a:schemeClr>
            </a:gs>
            <a:gs pos="100000">
              <a:schemeClr val="bg1"/>
            </a:gs>
          </a:gsLst>
          <a:lin ang="5400000" scaled="1"/>
        </a:gradFill>
        <a:effectLst/>
      </p:bgPr>
    </p:bg>
    <p:spTree>
      <p:nvGrpSpPr>
        <p:cNvPr id="1" name=""/>
        <p:cNvGrpSpPr/>
        <p:nvPr/>
      </p:nvGrpSpPr>
      <p:grpSpPr>
        <a:xfrm>
          <a:off x="0" y="0"/>
          <a:ext cx="0" cy="0"/>
          <a:chOff x="0" y="0"/>
          <a:chExt cx="0" cy="0"/>
        </a:xfrm>
      </p:grpSpPr>
      <p:grpSp>
        <p:nvGrpSpPr>
          <p:cNvPr id="32770" name="Group 2"/>
          <p:cNvGrpSpPr>
            <a:grpSpLocks/>
          </p:cNvGrpSpPr>
          <p:nvPr/>
        </p:nvGrpSpPr>
        <p:grpSpPr bwMode="auto">
          <a:xfrm>
            <a:off x="0" y="0"/>
            <a:ext cx="9145588" cy="6845300"/>
            <a:chOff x="0" y="0"/>
            <a:chExt cx="5761" cy="4312"/>
          </a:xfrm>
        </p:grpSpPr>
        <p:sp>
          <p:nvSpPr>
            <p:cNvPr id="336901" name="Rectangle 3"/>
            <p:cNvSpPr>
              <a:spLocks noChangeArrowheads="1"/>
            </p:cNvSpPr>
            <p:nvPr/>
          </p:nvSpPr>
          <p:spPr bwMode="auto">
            <a:xfrm>
              <a:off x="0" y="0"/>
              <a:ext cx="5753" cy="4312"/>
            </a:xfrm>
            <a:prstGeom prst="rect">
              <a:avLst/>
            </a:prstGeom>
            <a:gradFill rotWithShape="0">
              <a:gsLst>
                <a:gs pos="0">
                  <a:srgbClr val="000080"/>
                </a:gs>
                <a:gs pos="100000">
                  <a:srgbClr val="000026"/>
                </a:gs>
              </a:gsLst>
              <a:lin ang="0" scaled="1"/>
            </a:gradFill>
            <a:ln>
              <a:noFill/>
            </a:ln>
            <a:extLst>
              <a:ext uri="{91240B29-F687-4f45-9708-019B960494DF}"/>
            </a:extLst>
          </p:spPr>
          <p:txBody>
            <a:bodyPr wrap="none" anchor="ctr"/>
            <a:lstStyle/>
            <a:p>
              <a:pPr algn="l" defTabSz="914400" rtl="0">
                <a:defRPr/>
              </a:pPr>
              <a:endParaRPr lang="en-US">
                <a:solidFill>
                  <a:srgbClr val="FFFFFF"/>
                </a:solidFill>
                <a:latin typeface="Times New Roman" charset="0"/>
                <a:ea typeface="ＭＳ Ｐゴシック" charset="0"/>
                <a:cs typeface="ＭＳ Ｐゴシック" charset="0"/>
              </a:endParaRPr>
            </a:p>
          </p:txBody>
        </p:sp>
        <p:sp useBgFill="1">
          <p:nvSpPr>
            <p:cNvPr id="336902" name="Freeform 4"/>
            <p:cNvSpPr>
              <a:spLocks/>
            </p:cNvSpPr>
            <p:nvPr/>
          </p:nvSpPr>
          <p:spPr bwMode="auto">
            <a:xfrm>
              <a:off x="0" y="73"/>
              <a:ext cx="5761" cy="4166"/>
            </a:xfrm>
            <a:custGeom>
              <a:avLst/>
              <a:gdLst>
                <a:gd name="T0" fmla="*/ 1 w 5761"/>
                <a:gd name="T1" fmla="*/ 3948 h 4166"/>
                <a:gd name="T2" fmla="*/ 1 w 5761"/>
                <a:gd name="T3" fmla="*/ 3997 h 4166"/>
                <a:gd name="T4" fmla="*/ 5760 w 5761"/>
                <a:gd name="T5" fmla="*/ 4105 h 4166"/>
                <a:gd name="T6" fmla="*/ 5760 w 5761"/>
                <a:gd name="T7" fmla="*/ 4165 h 4166"/>
                <a:gd name="T8" fmla="*/ 1 w 5761"/>
                <a:gd name="T9" fmla="*/ 61 h 4166"/>
                <a:gd name="T10" fmla="*/ 1 w 5761"/>
                <a:gd name="T11" fmla="*/ 108 h 4166"/>
                <a:gd name="T12" fmla="*/ 5760 w 5761"/>
                <a:gd name="T13" fmla="*/ 216 h 4166"/>
                <a:gd name="T14" fmla="*/ 5760 w 5761"/>
                <a:gd name="T15" fmla="*/ 277 h 4166"/>
                <a:gd name="T16" fmla="*/ 1 w 5761"/>
                <a:gd name="T17" fmla="*/ 384 h 4166"/>
                <a:gd name="T18" fmla="*/ 1 w 5761"/>
                <a:gd name="T19" fmla="*/ 432 h 4166"/>
                <a:gd name="T20" fmla="*/ 5760 w 5761"/>
                <a:gd name="T21" fmla="*/ 540 h 4166"/>
                <a:gd name="T22" fmla="*/ 5760 w 5761"/>
                <a:gd name="T23" fmla="*/ 600 h 4166"/>
                <a:gd name="T24" fmla="*/ 1 w 5761"/>
                <a:gd name="T25" fmla="*/ 708 h 4166"/>
                <a:gd name="T26" fmla="*/ 1 w 5761"/>
                <a:gd name="T27" fmla="*/ 756 h 4166"/>
                <a:gd name="T28" fmla="*/ 5760 w 5761"/>
                <a:gd name="T29" fmla="*/ 865 h 4166"/>
                <a:gd name="T30" fmla="*/ 5760 w 5761"/>
                <a:gd name="T31" fmla="*/ 925 h 4166"/>
                <a:gd name="T32" fmla="*/ 1 w 5761"/>
                <a:gd name="T33" fmla="*/ 1032 h 4166"/>
                <a:gd name="T34" fmla="*/ 1 w 5761"/>
                <a:gd name="T35" fmla="*/ 1080 h 4166"/>
                <a:gd name="T36" fmla="*/ 5760 w 5761"/>
                <a:gd name="T37" fmla="*/ 1188 h 4166"/>
                <a:gd name="T38" fmla="*/ 5760 w 5761"/>
                <a:gd name="T39" fmla="*/ 1248 h 4166"/>
                <a:gd name="T40" fmla="*/ 1 w 5761"/>
                <a:gd name="T41" fmla="*/ 1357 h 4166"/>
                <a:gd name="T42" fmla="*/ 1 w 5761"/>
                <a:gd name="T43" fmla="*/ 1404 h 4166"/>
                <a:gd name="T44" fmla="*/ 5760 w 5761"/>
                <a:gd name="T45" fmla="*/ 1512 h 4166"/>
                <a:gd name="T46" fmla="*/ 5760 w 5761"/>
                <a:gd name="T47" fmla="*/ 1572 h 4166"/>
                <a:gd name="T48" fmla="*/ 1 w 5761"/>
                <a:gd name="T49" fmla="*/ 1680 h 4166"/>
                <a:gd name="T50" fmla="*/ 1 w 5761"/>
                <a:gd name="T51" fmla="*/ 1728 h 4166"/>
                <a:gd name="T52" fmla="*/ 5760 w 5761"/>
                <a:gd name="T53" fmla="*/ 1836 h 4166"/>
                <a:gd name="T54" fmla="*/ 5760 w 5761"/>
                <a:gd name="T55" fmla="*/ 1896 h 4166"/>
                <a:gd name="T56" fmla="*/ 1 w 5761"/>
                <a:gd name="T57" fmla="*/ 2005 h 4166"/>
                <a:gd name="T58" fmla="*/ 1 w 5761"/>
                <a:gd name="T59" fmla="*/ 2052 h 4166"/>
                <a:gd name="T60" fmla="*/ 5760 w 5761"/>
                <a:gd name="T61" fmla="*/ 2161 h 4166"/>
                <a:gd name="T62" fmla="*/ 5760 w 5761"/>
                <a:gd name="T63" fmla="*/ 2220 h 4166"/>
                <a:gd name="T64" fmla="*/ 1 w 5761"/>
                <a:gd name="T65" fmla="*/ 2328 h 4166"/>
                <a:gd name="T66" fmla="*/ 1 w 5761"/>
                <a:gd name="T67" fmla="*/ 2376 h 4166"/>
                <a:gd name="T68" fmla="*/ 5760 w 5761"/>
                <a:gd name="T69" fmla="*/ 2484 h 4166"/>
                <a:gd name="T70" fmla="*/ 5760 w 5761"/>
                <a:gd name="T71" fmla="*/ 2545 h 4166"/>
                <a:gd name="T72" fmla="*/ 1 w 5761"/>
                <a:gd name="T73" fmla="*/ 2652 h 4166"/>
                <a:gd name="T74" fmla="*/ 1 w 5761"/>
                <a:gd name="T75" fmla="*/ 2700 h 4166"/>
                <a:gd name="T76" fmla="*/ 5760 w 5761"/>
                <a:gd name="T77" fmla="*/ 2808 h 4166"/>
                <a:gd name="T78" fmla="*/ 5760 w 5761"/>
                <a:gd name="T79" fmla="*/ 2868 h 4166"/>
                <a:gd name="T80" fmla="*/ 1 w 5761"/>
                <a:gd name="T81" fmla="*/ 2977 h 4166"/>
                <a:gd name="T82" fmla="*/ 1 w 5761"/>
                <a:gd name="T83" fmla="*/ 3024 h 4166"/>
                <a:gd name="T84" fmla="*/ 5760 w 5761"/>
                <a:gd name="T85" fmla="*/ 3132 h 4166"/>
                <a:gd name="T86" fmla="*/ 5760 w 5761"/>
                <a:gd name="T87" fmla="*/ 3192 h 4166"/>
                <a:gd name="T88" fmla="*/ 1 w 5761"/>
                <a:gd name="T89" fmla="*/ 3301 h 4166"/>
                <a:gd name="T90" fmla="*/ 1 w 5761"/>
                <a:gd name="T91" fmla="*/ 3348 h 4166"/>
                <a:gd name="T92" fmla="*/ 5760 w 5761"/>
                <a:gd name="T93" fmla="*/ 3457 h 4166"/>
                <a:gd name="T94" fmla="*/ 5760 w 5761"/>
                <a:gd name="T95" fmla="*/ 3516 h 4166"/>
                <a:gd name="T96" fmla="*/ 1 w 5761"/>
                <a:gd name="T97" fmla="*/ 3624 h 4166"/>
                <a:gd name="T98" fmla="*/ 1 w 5761"/>
                <a:gd name="T99" fmla="*/ 3672 h 4166"/>
                <a:gd name="T100" fmla="*/ 5760 w 5761"/>
                <a:gd name="T101" fmla="*/ 3781 h 4166"/>
                <a:gd name="T102" fmla="*/ 5760 w 5761"/>
                <a:gd name="T103" fmla="*/ 3841 h 416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5761" h="4166">
                  <a:moveTo>
                    <a:pt x="5760" y="3889"/>
                  </a:moveTo>
                  <a:lnTo>
                    <a:pt x="1" y="3888"/>
                  </a:lnTo>
                  <a:lnTo>
                    <a:pt x="1" y="3948"/>
                  </a:lnTo>
                  <a:lnTo>
                    <a:pt x="5760" y="3948"/>
                  </a:lnTo>
                  <a:lnTo>
                    <a:pt x="5760" y="3996"/>
                  </a:lnTo>
                  <a:lnTo>
                    <a:pt x="1" y="3997"/>
                  </a:lnTo>
                  <a:lnTo>
                    <a:pt x="1" y="4056"/>
                  </a:lnTo>
                  <a:lnTo>
                    <a:pt x="5760" y="4056"/>
                  </a:lnTo>
                  <a:lnTo>
                    <a:pt x="5760" y="4105"/>
                  </a:lnTo>
                  <a:lnTo>
                    <a:pt x="1" y="4104"/>
                  </a:lnTo>
                  <a:lnTo>
                    <a:pt x="1" y="4165"/>
                  </a:lnTo>
                  <a:lnTo>
                    <a:pt x="5760" y="4165"/>
                  </a:lnTo>
                  <a:lnTo>
                    <a:pt x="5760" y="0"/>
                  </a:lnTo>
                  <a:lnTo>
                    <a:pt x="1" y="0"/>
                  </a:lnTo>
                  <a:lnTo>
                    <a:pt x="1" y="61"/>
                  </a:lnTo>
                  <a:lnTo>
                    <a:pt x="5760" y="60"/>
                  </a:lnTo>
                  <a:lnTo>
                    <a:pt x="5760" y="108"/>
                  </a:lnTo>
                  <a:lnTo>
                    <a:pt x="1" y="108"/>
                  </a:lnTo>
                  <a:lnTo>
                    <a:pt x="1" y="168"/>
                  </a:lnTo>
                  <a:lnTo>
                    <a:pt x="5760" y="169"/>
                  </a:lnTo>
                  <a:lnTo>
                    <a:pt x="5760" y="216"/>
                  </a:lnTo>
                  <a:lnTo>
                    <a:pt x="1" y="216"/>
                  </a:lnTo>
                  <a:lnTo>
                    <a:pt x="1" y="276"/>
                  </a:lnTo>
                  <a:lnTo>
                    <a:pt x="5760" y="277"/>
                  </a:lnTo>
                  <a:lnTo>
                    <a:pt x="5760" y="324"/>
                  </a:lnTo>
                  <a:lnTo>
                    <a:pt x="1" y="324"/>
                  </a:lnTo>
                  <a:lnTo>
                    <a:pt x="1" y="384"/>
                  </a:lnTo>
                  <a:lnTo>
                    <a:pt x="5760" y="384"/>
                  </a:lnTo>
                  <a:lnTo>
                    <a:pt x="5760" y="432"/>
                  </a:lnTo>
                  <a:lnTo>
                    <a:pt x="1" y="432"/>
                  </a:lnTo>
                  <a:lnTo>
                    <a:pt x="1" y="492"/>
                  </a:lnTo>
                  <a:lnTo>
                    <a:pt x="5760" y="493"/>
                  </a:lnTo>
                  <a:lnTo>
                    <a:pt x="5760" y="540"/>
                  </a:lnTo>
                  <a:lnTo>
                    <a:pt x="1" y="540"/>
                  </a:lnTo>
                  <a:lnTo>
                    <a:pt x="1" y="600"/>
                  </a:lnTo>
                  <a:lnTo>
                    <a:pt x="5760" y="600"/>
                  </a:lnTo>
                  <a:lnTo>
                    <a:pt x="5760" y="648"/>
                  </a:lnTo>
                  <a:lnTo>
                    <a:pt x="1" y="648"/>
                  </a:lnTo>
                  <a:lnTo>
                    <a:pt x="1" y="708"/>
                  </a:lnTo>
                  <a:lnTo>
                    <a:pt x="5760" y="709"/>
                  </a:lnTo>
                  <a:lnTo>
                    <a:pt x="5760" y="756"/>
                  </a:lnTo>
                  <a:lnTo>
                    <a:pt x="1" y="756"/>
                  </a:lnTo>
                  <a:lnTo>
                    <a:pt x="1" y="816"/>
                  </a:lnTo>
                  <a:lnTo>
                    <a:pt x="5760" y="817"/>
                  </a:lnTo>
                  <a:lnTo>
                    <a:pt x="5760" y="865"/>
                  </a:lnTo>
                  <a:lnTo>
                    <a:pt x="1" y="864"/>
                  </a:lnTo>
                  <a:lnTo>
                    <a:pt x="1" y="925"/>
                  </a:lnTo>
                  <a:lnTo>
                    <a:pt x="5760" y="925"/>
                  </a:lnTo>
                  <a:lnTo>
                    <a:pt x="5760" y="973"/>
                  </a:lnTo>
                  <a:lnTo>
                    <a:pt x="1" y="972"/>
                  </a:lnTo>
                  <a:lnTo>
                    <a:pt x="1" y="1032"/>
                  </a:lnTo>
                  <a:lnTo>
                    <a:pt x="5760" y="1033"/>
                  </a:lnTo>
                  <a:lnTo>
                    <a:pt x="5760" y="1080"/>
                  </a:lnTo>
                  <a:lnTo>
                    <a:pt x="1" y="1080"/>
                  </a:lnTo>
                  <a:lnTo>
                    <a:pt x="1" y="1140"/>
                  </a:lnTo>
                  <a:lnTo>
                    <a:pt x="5760" y="1140"/>
                  </a:lnTo>
                  <a:lnTo>
                    <a:pt x="5760" y="1188"/>
                  </a:lnTo>
                  <a:lnTo>
                    <a:pt x="1" y="1188"/>
                  </a:lnTo>
                  <a:lnTo>
                    <a:pt x="1" y="1248"/>
                  </a:lnTo>
                  <a:lnTo>
                    <a:pt x="5760" y="1248"/>
                  </a:lnTo>
                  <a:lnTo>
                    <a:pt x="5760" y="1296"/>
                  </a:lnTo>
                  <a:lnTo>
                    <a:pt x="1" y="1297"/>
                  </a:lnTo>
                  <a:lnTo>
                    <a:pt x="1" y="1357"/>
                  </a:lnTo>
                  <a:lnTo>
                    <a:pt x="5760" y="1356"/>
                  </a:lnTo>
                  <a:lnTo>
                    <a:pt x="5760" y="1404"/>
                  </a:lnTo>
                  <a:lnTo>
                    <a:pt x="1" y="1404"/>
                  </a:lnTo>
                  <a:lnTo>
                    <a:pt x="1" y="1465"/>
                  </a:lnTo>
                  <a:lnTo>
                    <a:pt x="5760" y="1464"/>
                  </a:lnTo>
                  <a:lnTo>
                    <a:pt x="5760" y="1512"/>
                  </a:lnTo>
                  <a:lnTo>
                    <a:pt x="1" y="1512"/>
                  </a:lnTo>
                  <a:lnTo>
                    <a:pt x="1" y="1572"/>
                  </a:lnTo>
                  <a:lnTo>
                    <a:pt x="5760" y="1572"/>
                  </a:lnTo>
                  <a:lnTo>
                    <a:pt x="5760" y="1620"/>
                  </a:lnTo>
                  <a:lnTo>
                    <a:pt x="1" y="1620"/>
                  </a:lnTo>
                  <a:lnTo>
                    <a:pt x="1" y="1680"/>
                  </a:lnTo>
                  <a:lnTo>
                    <a:pt x="5760" y="1681"/>
                  </a:lnTo>
                  <a:lnTo>
                    <a:pt x="5760" y="1728"/>
                  </a:lnTo>
                  <a:lnTo>
                    <a:pt x="1" y="1728"/>
                  </a:lnTo>
                  <a:lnTo>
                    <a:pt x="1" y="1789"/>
                  </a:lnTo>
                  <a:lnTo>
                    <a:pt x="5760" y="1789"/>
                  </a:lnTo>
                  <a:lnTo>
                    <a:pt x="5760" y="1836"/>
                  </a:lnTo>
                  <a:lnTo>
                    <a:pt x="1" y="1836"/>
                  </a:lnTo>
                  <a:lnTo>
                    <a:pt x="1" y="1896"/>
                  </a:lnTo>
                  <a:lnTo>
                    <a:pt x="5760" y="1896"/>
                  </a:lnTo>
                  <a:lnTo>
                    <a:pt x="5760" y="1944"/>
                  </a:lnTo>
                  <a:lnTo>
                    <a:pt x="1" y="1944"/>
                  </a:lnTo>
                  <a:lnTo>
                    <a:pt x="1" y="2005"/>
                  </a:lnTo>
                  <a:lnTo>
                    <a:pt x="5760" y="2004"/>
                  </a:lnTo>
                  <a:lnTo>
                    <a:pt x="5760" y="2052"/>
                  </a:lnTo>
                  <a:lnTo>
                    <a:pt x="1" y="2052"/>
                  </a:lnTo>
                  <a:lnTo>
                    <a:pt x="1" y="2113"/>
                  </a:lnTo>
                  <a:lnTo>
                    <a:pt x="5760" y="2112"/>
                  </a:lnTo>
                  <a:lnTo>
                    <a:pt x="5760" y="2161"/>
                  </a:lnTo>
                  <a:lnTo>
                    <a:pt x="1" y="2160"/>
                  </a:lnTo>
                  <a:lnTo>
                    <a:pt x="1" y="2220"/>
                  </a:lnTo>
                  <a:lnTo>
                    <a:pt x="5760" y="2220"/>
                  </a:lnTo>
                  <a:lnTo>
                    <a:pt x="5760" y="2268"/>
                  </a:lnTo>
                  <a:lnTo>
                    <a:pt x="1" y="2268"/>
                  </a:lnTo>
                  <a:lnTo>
                    <a:pt x="1" y="2328"/>
                  </a:lnTo>
                  <a:lnTo>
                    <a:pt x="5760" y="2328"/>
                  </a:lnTo>
                  <a:lnTo>
                    <a:pt x="5760" y="2376"/>
                  </a:lnTo>
                  <a:lnTo>
                    <a:pt x="1" y="2376"/>
                  </a:lnTo>
                  <a:lnTo>
                    <a:pt x="1" y="2437"/>
                  </a:lnTo>
                  <a:lnTo>
                    <a:pt x="5760" y="2436"/>
                  </a:lnTo>
                  <a:lnTo>
                    <a:pt x="5760" y="2484"/>
                  </a:lnTo>
                  <a:lnTo>
                    <a:pt x="1" y="2484"/>
                  </a:lnTo>
                  <a:lnTo>
                    <a:pt x="1" y="2545"/>
                  </a:lnTo>
                  <a:lnTo>
                    <a:pt x="5760" y="2545"/>
                  </a:lnTo>
                  <a:lnTo>
                    <a:pt x="5760" y="2592"/>
                  </a:lnTo>
                  <a:lnTo>
                    <a:pt x="1" y="2592"/>
                  </a:lnTo>
                  <a:lnTo>
                    <a:pt x="1" y="2652"/>
                  </a:lnTo>
                  <a:lnTo>
                    <a:pt x="5760" y="2652"/>
                  </a:lnTo>
                  <a:lnTo>
                    <a:pt x="5760" y="2700"/>
                  </a:lnTo>
                  <a:lnTo>
                    <a:pt x="1" y="2700"/>
                  </a:lnTo>
                  <a:lnTo>
                    <a:pt x="1" y="2761"/>
                  </a:lnTo>
                  <a:lnTo>
                    <a:pt x="5760" y="2760"/>
                  </a:lnTo>
                  <a:lnTo>
                    <a:pt x="5760" y="2808"/>
                  </a:lnTo>
                  <a:lnTo>
                    <a:pt x="1" y="2808"/>
                  </a:lnTo>
                  <a:lnTo>
                    <a:pt x="1" y="2868"/>
                  </a:lnTo>
                  <a:lnTo>
                    <a:pt x="5760" y="2868"/>
                  </a:lnTo>
                  <a:lnTo>
                    <a:pt x="5760" y="2917"/>
                  </a:lnTo>
                  <a:lnTo>
                    <a:pt x="0" y="2917"/>
                  </a:lnTo>
                  <a:lnTo>
                    <a:pt x="1" y="2977"/>
                  </a:lnTo>
                  <a:lnTo>
                    <a:pt x="5760" y="2976"/>
                  </a:lnTo>
                  <a:lnTo>
                    <a:pt x="5760" y="3024"/>
                  </a:lnTo>
                  <a:lnTo>
                    <a:pt x="1" y="3024"/>
                  </a:lnTo>
                  <a:lnTo>
                    <a:pt x="1" y="3084"/>
                  </a:lnTo>
                  <a:lnTo>
                    <a:pt x="5760" y="3084"/>
                  </a:lnTo>
                  <a:lnTo>
                    <a:pt x="5760" y="3132"/>
                  </a:lnTo>
                  <a:lnTo>
                    <a:pt x="1" y="3132"/>
                  </a:lnTo>
                  <a:lnTo>
                    <a:pt x="1" y="3192"/>
                  </a:lnTo>
                  <a:lnTo>
                    <a:pt x="5760" y="3192"/>
                  </a:lnTo>
                  <a:lnTo>
                    <a:pt x="5760" y="3240"/>
                  </a:lnTo>
                  <a:lnTo>
                    <a:pt x="1" y="3240"/>
                  </a:lnTo>
                  <a:lnTo>
                    <a:pt x="1" y="3301"/>
                  </a:lnTo>
                  <a:lnTo>
                    <a:pt x="5760" y="3300"/>
                  </a:lnTo>
                  <a:lnTo>
                    <a:pt x="5760" y="3348"/>
                  </a:lnTo>
                  <a:lnTo>
                    <a:pt x="1" y="3348"/>
                  </a:lnTo>
                  <a:lnTo>
                    <a:pt x="1" y="3408"/>
                  </a:lnTo>
                  <a:lnTo>
                    <a:pt x="5760" y="3409"/>
                  </a:lnTo>
                  <a:lnTo>
                    <a:pt x="5760" y="3457"/>
                  </a:lnTo>
                  <a:lnTo>
                    <a:pt x="1" y="3456"/>
                  </a:lnTo>
                  <a:lnTo>
                    <a:pt x="1" y="3517"/>
                  </a:lnTo>
                  <a:lnTo>
                    <a:pt x="5760" y="3516"/>
                  </a:lnTo>
                  <a:lnTo>
                    <a:pt x="5760" y="3565"/>
                  </a:lnTo>
                  <a:lnTo>
                    <a:pt x="1" y="3565"/>
                  </a:lnTo>
                  <a:lnTo>
                    <a:pt x="1" y="3624"/>
                  </a:lnTo>
                  <a:lnTo>
                    <a:pt x="5760" y="3625"/>
                  </a:lnTo>
                  <a:lnTo>
                    <a:pt x="5760" y="3673"/>
                  </a:lnTo>
                  <a:lnTo>
                    <a:pt x="1" y="3672"/>
                  </a:lnTo>
                  <a:lnTo>
                    <a:pt x="1" y="3733"/>
                  </a:lnTo>
                  <a:lnTo>
                    <a:pt x="5760" y="3733"/>
                  </a:lnTo>
                  <a:lnTo>
                    <a:pt x="5760" y="3781"/>
                  </a:lnTo>
                  <a:lnTo>
                    <a:pt x="1" y="3781"/>
                  </a:lnTo>
                  <a:lnTo>
                    <a:pt x="1" y="3841"/>
                  </a:lnTo>
                  <a:lnTo>
                    <a:pt x="5760" y="3841"/>
                  </a:lnTo>
                  <a:lnTo>
                    <a:pt x="5760" y="3889"/>
                  </a:lnTo>
                </a:path>
              </a:pathLst>
            </a:custGeom>
            <a:ln>
              <a:noFill/>
            </a:ln>
            <a:extLst>
              <a:ext uri="{91240B29-F687-4f45-9708-019B960494DF}"/>
            </a:extLst>
          </p:spPr>
          <p:txBody>
            <a:bodyPr/>
            <a:lstStyle/>
            <a:p>
              <a:pPr algn="l" rtl="0">
                <a:defRPr/>
              </a:pPr>
              <a:endParaRPr lang="en-US">
                <a:solidFill>
                  <a:srgbClr val="000080"/>
                </a:solidFill>
                <a:latin typeface="Arial" charset="0"/>
                <a:ea typeface="ＭＳ Ｐゴシック" charset="0"/>
                <a:cs typeface="ＭＳ Ｐゴシック" charset="0"/>
              </a:endParaRPr>
            </a:p>
          </p:txBody>
        </p:sp>
      </p:grpSp>
      <p:sp>
        <p:nvSpPr>
          <p:cNvPr id="32771" name="Rectangle 5"/>
          <p:cNvSpPr>
            <a:spLocks noGrp="1" noChangeArrowheads="1"/>
          </p:cNvSpPr>
          <p:nvPr>
            <p:ph type="title"/>
          </p:nvPr>
        </p:nvSpPr>
        <p:spPr bwMode="auto">
          <a:xfrm>
            <a:off x="685800" y="609600"/>
            <a:ext cx="7772400" cy="1143000"/>
          </a:xfrm>
          <a:prstGeom prst="rect">
            <a:avLst/>
          </a:prstGeom>
          <a:noFill/>
          <a:ln w="9525">
            <a:noFill/>
            <a:miter lim="800000"/>
            <a:headEnd/>
            <a:tailEnd/>
          </a:ln>
        </p:spPr>
        <p:txBody>
          <a:bodyPr vert="horz" wrap="square" lIns="90488" tIns="44450" rIns="90488" bIns="44450" numCol="1" anchor="ctr" anchorCtr="0" compatLnSpc="1">
            <a:prstTxWarp prst="textNoShape">
              <a:avLst/>
            </a:prstTxWarp>
          </a:bodyPr>
          <a:lstStyle/>
          <a:p>
            <a:pPr lvl="0"/>
            <a:r>
              <a:rPr lang="en-US"/>
              <a:t>Click to edit Master title style</a:t>
            </a:r>
          </a:p>
        </p:txBody>
      </p:sp>
      <p:sp>
        <p:nvSpPr>
          <p:cNvPr id="32772" name="Rectangle 6"/>
          <p:cNvSpPr>
            <a:spLocks noGrp="1" noChangeArrowheads="1"/>
          </p:cNvSpPr>
          <p:nvPr>
            <p:ph type="body" idx="1"/>
          </p:nvPr>
        </p:nvSpPr>
        <p:spPr bwMode="auto">
          <a:xfrm>
            <a:off x="685800" y="1981200"/>
            <a:ext cx="7772400" cy="4114800"/>
          </a:xfrm>
          <a:prstGeom prst="rect">
            <a:avLst/>
          </a:prstGeom>
          <a:noFill/>
          <a:ln w="9525">
            <a:noFill/>
            <a:miter lim="800000"/>
            <a:headEnd/>
            <a:tailEnd/>
          </a:ln>
        </p:spPr>
        <p:txBody>
          <a:bodyPr vert="horz" wrap="square" lIns="90488" tIns="44450" rIns="90488" bIns="4445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52055352"/>
      </p:ext>
    </p:extLst>
  </p:cSld>
  <p:clrMap bg1="dk2" tx1="lt1" bg2="dk1" tx2="lt2" accent1="accent1" accent2="accent2" accent3="accent3" accent4="accent4" accent5="accent5" accent6="accent6" hlink="hlink" folHlink="folHlink"/>
  <p:sldLayoutIdLst>
    <p:sldLayoutId id="2147484344" r:id="rId1"/>
  </p:sldLayoutIdLst>
  <p:txStyles>
    <p:titleStyle>
      <a:lvl1pPr algn="ctr" rtl="0" eaLnBrk="0" fontAlgn="base" hangingPunct="0">
        <a:spcBef>
          <a:spcPct val="0"/>
        </a:spcBef>
        <a:spcAft>
          <a:spcPct val="0"/>
        </a:spcAft>
        <a:defRPr sz="4400">
          <a:solidFill>
            <a:schemeClr val="tx2"/>
          </a:solidFill>
          <a:latin typeface="+mj-lt"/>
          <a:ea typeface="MS PGothic" pitchFamily="34" charset="-128"/>
          <a:cs typeface="ＭＳ Ｐゴシック" pitchFamily="24" charset="-128"/>
        </a:defRPr>
      </a:lvl1pPr>
      <a:lvl2pPr algn="ctr" rtl="0" eaLnBrk="0" fontAlgn="base" hangingPunct="0">
        <a:spcBef>
          <a:spcPct val="0"/>
        </a:spcBef>
        <a:spcAft>
          <a:spcPct val="0"/>
        </a:spcAft>
        <a:defRPr sz="4400">
          <a:solidFill>
            <a:schemeClr val="tx2"/>
          </a:solidFill>
          <a:latin typeface="Arial" pitchFamily="-112" charset="0"/>
          <a:ea typeface="MS PGothic" pitchFamily="34" charset="-128"/>
          <a:cs typeface="ＭＳ Ｐゴシック" pitchFamily="24" charset="-128"/>
        </a:defRPr>
      </a:lvl2pPr>
      <a:lvl3pPr algn="ctr" rtl="0" eaLnBrk="0" fontAlgn="base" hangingPunct="0">
        <a:spcBef>
          <a:spcPct val="0"/>
        </a:spcBef>
        <a:spcAft>
          <a:spcPct val="0"/>
        </a:spcAft>
        <a:defRPr sz="4400">
          <a:solidFill>
            <a:schemeClr val="tx2"/>
          </a:solidFill>
          <a:latin typeface="Arial" pitchFamily="-112" charset="0"/>
          <a:ea typeface="MS PGothic" pitchFamily="34" charset="-128"/>
          <a:cs typeface="ＭＳ Ｐゴシック" pitchFamily="24" charset="-128"/>
        </a:defRPr>
      </a:lvl3pPr>
      <a:lvl4pPr algn="ctr" rtl="0" eaLnBrk="0" fontAlgn="base" hangingPunct="0">
        <a:spcBef>
          <a:spcPct val="0"/>
        </a:spcBef>
        <a:spcAft>
          <a:spcPct val="0"/>
        </a:spcAft>
        <a:defRPr sz="4400">
          <a:solidFill>
            <a:schemeClr val="tx2"/>
          </a:solidFill>
          <a:latin typeface="Arial" pitchFamily="-112" charset="0"/>
          <a:ea typeface="MS PGothic" pitchFamily="34" charset="-128"/>
          <a:cs typeface="ＭＳ Ｐゴシック" pitchFamily="24" charset="-128"/>
        </a:defRPr>
      </a:lvl4pPr>
      <a:lvl5pPr algn="ctr" rtl="0" eaLnBrk="0" fontAlgn="base" hangingPunct="0">
        <a:spcBef>
          <a:spcPct val="0"/>
        </a:spcBef>
        <a:spcAft>
          <a:spcPct val="0"/>
        </a:spcAft>
        <a:defRPr sz="4400">
          <a:solidFill>
            <a:schemeClr val="tx2"/>
          </a:solidFill>
          <a:latin typeface="Arial" pitchFamily="-112" charset="0"/>
          <a:ea typeface="MS PGothic" pitchFamily="34" charset="-128"/>
          <a:cs typeface="ＭＳ Ｐゴシック" pitchFamily="24" charset="-128"/>
        </a:defRPr>
      </a:lvl5pPr>
      <a:lvl6pPr marL="457200" algn="ctr" rtl="0" eaLnBrk="0" fontAlgn="base" hangingPunct="0">
        <a:spcBef>
          <a:spcPct val="0"/>
        </a:spcBef>
        <a:spcAft>
          <a:spcPct val="0"/>
        </a:spcAft>
        <a:defRPr sz="4400">
          <a:solidFill>
            <a:schemeClr val="tx2"/>
          </a:solidFill>
          <a:latin typeface="Arial" pitchFamily="-112" charset="0"/>
        </a:defRPr>
      </a:lvl6pPr>
      <a:lvl7pPr marL="914400" algn="ctr" rtl="0" eaLnBrk="0" fontAlgn="base" hangingPunct="0">
        <a:spcBef>
          <a:spcPct val="0"/>
        </a:spcBef>
        <a:spcAft>
          <a:spcPct val="0"/>
        </a:spcAft>
        <a:defRPr sz="4400">
          <a:solidFill>
            <a:schemeClr val="tx2"/>
          </a:solidFill>
          <a:latin typeface="Arial" pitchFamily="-112" charset="0"/>
        </a:defRPr>
      </a:lvl7pPr>
      <a:lvl8pPr marL="1371600" algn="ctr" rtl="0" eaLnBrk="0" fontAlgn="base" hangingPunct="0">
        <a:spcBef>
          <a:spcPct val="0"/>
        </a:spcBef>
        <a:spcAft>
          <a:spcPct val="0"/>
        </a:spcAft>
        <a:defRPr sz="4400">
          <a:solidFill>
            <a:schemeClr val="tx2"/>
          </a:solidFill>
          <a:latin typeface="Arial" pitchFamily="-112" charset="0"/>
        </a:defRPr>
      </a:lvl8pPr>
      <a:lvl9pPr marL="1828800" algn="ctr" rtl="0" eaLnBrk="0" fontAlgn="base" hangingPunct="0">
        <a:spcBef>
          <a:spcPct val="0"/>
        </a:spcBef>
        <a:spcAft>
          <a:spcPct val="0"/>
        </a:spcAft>
        <a:defRPr sz="4400">
          <a:solidFill>
            <a:schemeClr val="tx2"/>
          </a:solidFill>
          <a:latin typeface="Arial" pitchFamily="-112" charset="0"/>
        </a:defRPr>
      </a:lvl9pPr>
    </p:titleStyle>
    <p:bodyStyle>
      <a:lvl1pPr marL="342900" indent="-342900" algn="l" rtl="0" eaLnBrk="0" fontAlgn="base" hangingPunct="0">
        <a:spcBef>
          <a:spcPct val="20000"/>
        </a:spcBef>
        <a:spcAft>
          <a:spcPct val="0"/>
        </a:spcAft>
        <a:buClr>
          <a:schemeClr val="tx2"/>
        </a:buClr>
        <a:buSzPct val="75000"/>
        <a:buFont typeface="Monotype Sorts"/>
        <a:buChar char="n"/>
        <a:defRPr sz="3200">
          <a:solidFill>
            <a:schemeClr val="tx1"/>
          </a:solidFill>
          <a:latin typeface="+mn-lt"/>
          <a:ea typeface="MS PGothic" pitchFamily="34" charset="-128"/>
          <a:cs typeface="MS PGothic" pitchFamily="34" charset="-128"/>
        </a:defRPr>
      </a:lvl1pPr>
      <a:lvl2pPr marL="742950" indent="-285750" algn="l" rtl="0" eaLnBrk="0" fontAlgn="base" hangingPunct="0">
        <a:spcBef>
          <a:spcPct val="20000"/>
        </a:spcBef>
        <a:spcAft>
          <a:spcPct val="0"/>
        </a:spcAft>
        <a:buClr>
          <a:schemeClr val="tx2"/>
        </a:buClr>
        <a:buSzPct val="100000"/>
        <a:buChar char="-"/>
        <a:defRPr sz="2800">
          <a:solidFill>
            <a:schemeClr val="tx1"/>
          </a:solidFill>
          <a:latin typeface="+mn-lt"/>
          <a:ea typeface="MS PGothic" pitchFamily="34" charset="-128"/>
        </a:defRPr>
      </a:lvl2pPr>
      <a:lvl3pPr marL="1143000" indent="-228600" algn="l" rtl="0" eaLnBrk="0" fontAlgn="base" hangingPunct="0">
        <a:spcBef>
          <a:spcPct val="20000"/>
        </a:spcBef>
        <a:spcAft>
          <a:spcPct val="0"/>
        </a:spcAft>
        <a:buClr>
          <a:schemeClr val="tx2"/>
        </a:buClr>
        <a:buSzPct val="100000"/>
        <a:buChar char="•"/>
        <a:defRPr sz="2400">
          <a:solidFill>
            <a:schemeClr val="tx1"/>
          </a:solidFill>
          <a:latin typeface="+mn-lt"/>
          <a:ea typeface="MS PGothic" pitchFamily="34" charset="-128"/>
          <a:cs typeface="Geneva" charset="0"/>
        </a:defRPr>
      </a:lvl3pPr>
      <a:lvl4pPr marL="1600200" indent="-228600" algn="l" rtl="0" eaLnBrk="0" fontAlgn="base" hangingPunct="0">
        <a:spcBef>
          <a:spcPct val="20000"/>
        </a:spcBef>
        <a:spcAft>
          <a:spcPct val="0"/>
        </a:spcAft>
        <a:buClr>
          <a:schemeClr val="tx2"/>
        </a:buClr>
        <a:buSzPct val="100000"/>
        <a:buChar char="–"/>
        <a:defRPr sz="2000">
          <a:solidFill>
            <a:schemeClr val="tx1"/>
          </a:solidFill>
          <a:latin typeface="+mn-lt"/>
          <a:ea typeface="Geneva" charset="-128"/>
          <a:cs typeface="Geneva" charset="0"/>
        </a:defRPr>
      </a:lvl4pPr>
      <a:lvl5pPr marL="2057400" indent="-228600" algn="l" rtl="0" eaLnBrk="0" fontAlgn="base" hangingPunct="0">
        <a:spcBef>
          <a:spcPct val="20000"/>
        </a:spcBef>
        <a:spcAft>
          <a:spcPct val="0"/>
        </a:spcAft>
        <a:buClr>
          <a:schemeClr val="tx2"/>
        </a:buClr>
        <a:buSzPct val="100000"/>
        <a:buChar char="•"/>
        <a:defRPr sz="2000">
          <a:solidFill>
            <a:schemeClr val="tx1"/>
          </a:solidFill>
          <a:latin typeface="+mn-lt"/>
          <a:ea typeface="Geneva" charset="-128"/>
          <a:cs typeface="Geneva" charset="0"/>
        </a:defRPr>
      </a:lvl5pPr>
      <a:lvl6pPr marL="2514600" indent="-228600" algn="l" rtl="0" eaLnBrk="0" fontAlgn="base" hangingPunct="0">
        <a:spcBef>
          <a:spcPct val="20000"/>
        </a:spcBef>
        <a:spcAft>
          <a:spcPct val="0"/>
        </a:spcAft>
        <a:buClr>
          <a:schemeClr val="tx2"/>
        </a:buClr>
        <a:buSzPct val="100000"/>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lr>
          <a:schemeClr val="tx2"/>
        </a:buClr>
        <a:buSzPct val="100000"/>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lr>
          <a:schemeClr val="tx2"/>
        </a:buClr>
        <a:buSzPct val="100000"/>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lr>
          <a:schemeClr val="tx2"/>
        </a:buClr>
        <a:buSzPct val="100000"/>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9.xml><?xml version="1.0" encoding="utf-8"?>
<p:sldMaster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grpSp>
        <p:nvGrpSpPr>
          <p:cNvPr id="9" name="Group 2"/>
          <p:cNvGrpSpPr/>
          <p:nvPr/>
        </p:nvGrpSpPr>
        <p:grpSpPr>
          <a:xfrm>
            <a:off x="0" y="3902075"/>
            <a:ext cx="3400426" cy="2949576"/>
            <a:chOff x="0" y="0"/>
            <a:chExt cx="3400425" cy="2949575"/>
          </a:xfrm>
        </p:grpSpPr>
        <p:sp>
          <p:nvSpPr>
            <p:cNvPr id="2" name="Freeform 3"/>
            <p:cNvSpPr/>
            <p:nvPr/>
          </p:nvSpPr>
          <p:spPr>
            <a:xfrm>
              <a:off x="0" y="79375"/>
              <a:ext cx="3400426" cy="2863851"/>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 name="Freeform 4"/>
            <p:cNvSpPr/>
            <p:nvPr/>
          </p:nvSpPr>
          <p:spPr>
            <a:xfrm>
              <a:off x="0" y="0"/>
              <a:ext cx="2943226" cy="29495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4" name="Freeform 5"/>
            <p:cNvSpPr/>
            <p:nvPr/>
          </p:nvSpPr>
          <p:spPr>
            <a:xfrm>
              <a:off x="0" y="439737"/>
              <a:ext cx="2770188" cy="2503489"/>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5" name="Freeform 6"/>
            <p:cNvSpPr/>
            <p:nvPr/>
          </p:nvSpPr>
          <p:spPr>
            <a:xfrm>
              <a:off x="0" y="136525"/>
              <a:ext cx="2770188" cy="2806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6" name="Oval 7"/>
            <p:cNvSpPr/>
            <p:nvPr/>
          </p:nvSpPr>
          <p:spPr>
            <a:xfrm>
              <a:off x="331787" y="517524"/>
              <a:ext cx="136527" cy="136528"/>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7"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8"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grpSp>
      <p:sp>
        <p:nvSpPr>
          <p:cNvPr id="10" name="Title Text"/>
          <p:cNvSpPr txBox="1">
            <a:spLocks noGrp="1"/>
          </p:cNvSpPr>
          <p:nvPr>
            <p:ph type="title"/>
          </p:nvPr>
        </p:nvSpPr>
        <p:spPr>
          <a:xfrm>
            <a:off x="457200" y="277813"/>
            <a:ext cx="8229600" cy="1139826"/>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nchor="ctr">
            <a:normAutofit/>
          </a:bodyPr>
          <a:lstStyle/>
          <a:p>
            <a:r>
              <a:t>Title Text</a:t>
            </a:r>
          </a:p>
        </p:txBody>
      </p:sp>
      <p:sp>
        <p:nvSpPr>
          <p:cNvPr id="11" name="Body Level One…"/>
          <p:cNvSpPr txBox="1">
            <a:spLocks noGrp="1"/>
          </p:cNvSpPr>
          <p:nvPr>
            <p:ph type="body" idx="1"/>
          </p:nvPr>
        </p:nvSpPr>
        <p:spPr>
          <a:xfrm>
            <a:off x="457200" y="1600200"/>
            <a:ext cx="8229600" cy="4530725"/>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normAutofit/>
          </a:bodyPr>
          <a:lstStyle/>
          <a:p>
            <a:r>
              <a:t>Body Level One</a:t>
            </a:r>
          </a:p>
          <a:p>
            <a:pPr lvl="1"/>
            <a:r>
              <a:t>Body Level Two</a:t>
            </a:r>
          </a:p>
          <a:p>
            <a:pPr lvl="2"/>
            <a:r>
              <a:t>Body Level Three</a:t>
            </a:r>
          </a:p>
          <a:p>
            <a:pPr lvl="3"/>
            <a:r>
              <a:t>Body Level Four</a:t>
            </a:r>
          </a:p>
          <a:p>
            <a:pPr lvl="4"/>
            <a:r>
              <a:t>Body Level Five</a:t>
            </a:r>
          </a:p>
        </p:txBody>
      </p:sp>
      <p:sp>
        <p:nvSpPr>
          <p:cNvPr id="12" name="Slide Number"/>
          <p:cNvSpPr txBox="1">
            <a:spLocks noGrp="1"/>
          </p:cNvSpPr>
          <p:nvPr>
            <p:ph type="sldNum" sz="quarter" idx="2"/>
          </p:nvPr>
        </p:nvSpPr>
        <p:spPr>
          <a:xfrm>
            <a:off x="8441397" y="6248400"/>
            <a:ext cx="245404" cy="226986"/>
          </a:xfrm>
          <a:prstGeom prst="rect">
            <a:avLst/>
          </a:prstGeom>
          <a:ln w="12700">
            <a:miter lim="400000"/>
          </a:ln>
        </p:spPr>
        <p:txBody>
          <a:bodyPr wrap="none" lIns="45719" rIns="45719">
            <a:spAutoFit/>
          </a:bodyPr>
          <a:lstStyle>
            <a:lvl1pPr algn="r">
              <a:defRPr sz="1000">
                <a:solidFill>
                  <a:srgbClr val="FFFFFF"/>
                </a:solidFill>
                <a:effectLst>
                  <a:outerShdw blurRad="38100" dist="38100" dir="2700000" rotWithShape="0">
                    <a:srgbClr val="000000"/>
                  </a:outerShdw>
                </a:effectLst>
              </a:defRPr>
            </a:lvl1pPr>
          </a:lstStyle>
          <a:p>
            <a:fld id="{86CB4B4D-7CA3-9044-876B-883B54F8677D}" type="slidenum">
              <a:t>‹#›</a:t>
            </a:fld>
            <a:endParaRPr/>
          </a:p>
        </p:txBody>
      </p:sp>
    </p:spTree>
    <p:extLst>
      <p:ext uri="{BB962C8B-B14F-4D97-AF65-F5344CB8AC3E}">
        <p14:creationId xmlns:p14="http://schemas.microsoft.com/office/powerpoint/2010/main" val="2603124177"/>
      </p:ext>
    </p:extLst>
  </p:cSld>
  <p:clrMap bg1="lt1" tx1="dk1" bg2="lt2" tx2="dk2" accent1="accent1" accent2="accent2" accent3="accent3" accent4="accent4" accent5="accent5" accent6="accent6" hlink="hlink" folHlink="folHlink"/>
  <p:sldLayoutIdLst>
    <p:sldLayoutId id="2147484346" r:id="rId1"/>
    <p:sldLayoutId id="2147484347" r:id="rId2"/>
    <p:sldLayoutId id="2147484348" r:id="rId3"/>
    <p:sldLayoutId id="2147484349" r:id="rId4"/>
    <p:sldLayoutId id="2147484350" r:id="rId5"/>
    <p:sldLayoutId id="2147484351" r:id="rId6"/>
    <p:sldLayoutId id="2147484352" r:id="rId7"/>
    <p:sldLayoutId id="2147484353" r:id="rId8"/>
    <p:sldLayoutId id="2147484354" r:id="rId9"/>
    <p:sldLayoutId id="2147484355" r:id="rId10"/>
    <p:sldLayoutId id="2147484356" r:id="rId11"/>
    <p:sldLayoutId id="2147484357" r:id="rId12"/>
    <p:sldLayoutId id="2147484358" r:id="rId13"/>
    <p:sldLayoutId id="2147484359" r:id="rId14"/>
    <p:sldLayoutId id="2147484360" r:id="rId15"/>
    <p:sldLayoutId id="2147484361" r:id="rId16"/>
    <p:sldLayoutId id="2147484362" r:id="rId17"/>
    <p:sldLayoutId id="2147484363" r:id="rId18"/>
    <p:sldLayoutId id="2147484364" r:id="rId19"/>
    <p:sldLayoutId id="2147484365" r:id="rId20"/>
    <p:sldLayoutId id="2147484366" r:id="rId21"/>
    <p:sldLayoutId id="2147484367" r:id="rId22"/>
    <p:sldLayoutId id="2147484368" r:id="rId23"/>
    <p:sldLayoutId id="2147484369" r:id="rId24"/>
    <p:sldLayoutId id="2147484370" r:id="rId25"/>
    <p:sldLayoutId id="2147484371" r:id="rId26"/>
    <p:sldLayoutId id="2147484372" r:id="rId27"/>
    <p:sldLayoutId id="2147484373" r:id="rId28"/>
    <p:sldLayoutId id="2147484374" r:id="rId29"/>
    <p:sldLayoutId id="2147484375" r:id="rId30"/>
    <p:sldLayoutId id="2147484376" r:id="rId31"/>
    <p:sldLayoutId id="2147484377" r:id="rId32"/>
    <p:sldLayoutId id="2147484378" r:id="rId33"/>
    <p:sldLayoutId id="2147484379" r:id="rId34"/>
    <p:sldLayoutId id="2147484380" r:id="rId35"/>
    <p:sldLayoutId id="2147484381" r:id="rId36"/>
    <p:sldLayoutId id="2147484382" r:id="rId37"/>
    <p:sldLayoutId id="2147484383" r:id="rId38"/>
    <p:sldLayoutId id="2147484384" r:id="rId39"/>
    <p:sldLayoutId id="2147484385" r:id="rId40"/>
    <p:sldLayoutId id="2147484386" r:id="rId41"/>
    <p:sldLayoutId id="2147484387" r:id="rId42"/>
    <p:sldLayoutId id="2147484388" r:id="rId43"/>
    <p:sldLayoutId id="2147484389" r:id="rId44"/>
    <p:sldLayoutId id="2147484390" r:id="rId45"/>
    <p:sldLayoutId id="2147484391" r:id="rId46"/>
    <p:sldLayoutId id="2147484392" r:id="rId47"/>
    <p:sldLayoutId id="2147484393" r:id="rId48"/>
    <p:sldLayoutId id="2147484394" r:id="rId49"/>
    <p:sldLayoutId id="2147484395" r:id="rId50"/>
    <p:sldLayoutId id="2147484396" r:id="rId51"/>
    <p:sldLayoutId id="2147484397" r:id="rId52"/>
    <p:sldLayoutId id="2147484398" r:id="rId53"/>
    <p:sldLayoutId id="2147484399" r:id="rId54"/>
    <p:sldLayoutId id="2147484400" r:id="rId55"/>
    <p:sldLayoutId id="2147484401" r:id="rId56"/>
    <p:sldLayoutId id="2147484402" r:id="rId57"/>
    <p:sldLayoutId id="2147484403" r:id="rId58"/>
    <p:sldLayoutId id="2147484404" r:id="rId59"/>
    <p:sldLayoutId id="2147484405" r:id="rId60"/>
    <p:sldLayoutId id="2147484406" r:id="rId61"/>
    <p:sldLayoutId id="2147484407" r:id="rId62"/>
    <p:sldLayoutId id="2147484408" r:id="rId63"/>
    <p:sldLayoutId id="2147484409" r:id="rId64"/>
    <p:sldLayoutId id="2147484410" r:id="rId65"/>
    <p:sldLayoutId id="2147484411" r:id="rId66"/>
    <p:sldLayoutId id="2147484412" r:id="rId67"/>
    <p:sldLayoutId id="2147484413" r:id="rId68"/>
    <p:sldLayoutId id="2147484414" r:id="rId69"/>
    <p:sldLayoutId id="2147484415" r:id="rId70"/>
    <p:sldLayoutId id="2147484416" r:id="rId71"/>
    <p:sldLayoutId id="2147484417" r:id="rId72"/>
    <p:sldLayoutId id="2147484418" r:id="rId73"/>
    <p:sldLayoutId id="2147484419" r:id="rId74"/>
    <p:sldLayoutId id="2147484420" r:id="rId75"/>
    <p:sldLayoutId id="2147484421" r:id="rId76"/>
    <p:sldLayoutId id="2147484422" r:id="rId77"/>
    <p:sldLayoutId id="2147484423" r:id="rId78"/>
    <p:sldLayoutId id="2147484424" r:id="rId79"/>
    <p:sldLayoutId id="2147484425" r:id="rId80"/>
    <p:sldLayoutId id="2147484426" r:id="rId81"/>
    <p:sldLayoutId id="2147484427" r:id="rId82"/>
    <p:sldLayoutId id="2147484428" r:id="rId83"/>
    <p:sldLayoutId id="2147484429" r:id="rId84"/>
    <p:sldLayoutId id="2147484430" r:id="rId85"/>
    <p:sldLayoutId id="2147484431" r:id="rId86"/>
    <p:sldLayoutId id="2147484432" r:id="rId87"/>
    <p:sldLayoutId id="2147484433" r:id="rId88"/>
    <p:sldLayoutId id="2147484434" r:id="rId89"/>
    <p:sldLayoutId id="2147484435" r:id="rId90"/>
    <p:sldLayoutId id="2147484436" r:id="rId91"/>
    <p:sldLayoutId id="2147484437" r:id="rId92"/>
    <p:sldLayoutId id="2147484438" r:id="rId93"/>
    <p:sldLayoutId id="2147484439" r:id="rId94"/>
    <p:sldLayoutId id="2147484440" r:id="rId95"/>
    <p:sldLayoutId id="2147484441" r:id="rId96"/>
    <p:sldLayoutId id="2147484442" r:id="rId97"/>
    <p:sldLayoutId id="2147484443" r:id="rId98"/>
    <p:sldLayoutId id="2147484444" r:id="rId99"/>
    <p:sldLayoutId id="2147484445" r:id="rId100"/>
    <p:sldLayoutId id="2147484446" r:id="rId101"/>
    <p:sldLayoutId id="2147484447" r:id="rId102"/>
    <p:sldLayoutId id="2147484448" r:id="rId103"/>
    <p:sldLayoutId id="2147484449" r:id="rId104"/>
    <p:sldLayoutId id="2147484450" r:id="rId105"/>
    <p:sldLayoutId id="2147484451" r:id="rId106"/>
    <p:sldLayoutId id="2147484452" r:id="rId107"/>
    <p:sldLayoutId id="2147484453" r:id="rId108"/>
    <p:sldLayoutId id="2147484454" r:id="rId109"/>
    <p:sldLayoutId id="2147484455" r:id="rId110"/>
    <p:sldLayoutId id="2147484456" r:id="rId111"/>
    <p:sldLayoutId id="2147484457" r:id="rId112"/>
    <p:sldLayoutId id="2147484458" r:id="rId113"/>
    <p:sldLayoutId id="2147484459" r:id="rId114"/>
    <p:sldLayoutId id="2147484460" r:id="rId115"/>
    <p:sldLayoutId id="2147484461" r:id="rId116"/>
    <p:sldLayoutId id="2147484462" r:id="rId117"/>
    <p:sldLayoutId id="2147484463" r:id="rId118"/>
    <p:sldLayoutId id="2147484464" r:id="rId119"/>
    <p:sldLayoutId id="2147484465" r:id="rId120"/>
    <p:sldLayoutId id="2147484466" r:id="rId121"/>
    <p:sldLayoutId id="2147484467" r:id="rId122"/>
    <p:sldLayoutId id="2147484468" r:id="rId123"/>
    <p:sldLayoutId id="2147484469" r:id="rId124"/>
    <p:sldLayoutId id="2147484470" r:id="rId125"/>
    <p:sldLayoutId id="2147484471" r:id="rId126"/>
    <p:sldLayoutId id="2147484472" r:id="rId127"/>
    <p:sldLayoutId id="2147484473" r:id="rId128"/>
    <p:sldLayoutId id="2147484474" r:id="rId129"/>
    <p:sldLayoutId id="2147484475" r:id="rId130"/>
    <p:sldLayoutId id="2147484476" r:id="rId131"/>
    <p:sldLayoutId id="2147484477" r:id="rId132"/>
    <p:sldLayoutId id="2147484478" r:id="rId133"/>
    <p:sldLayoutId id="2147484479" r:id="rId134"/>
    <p:sldLayoutId id="2147484480" r:id="rId135"/>
    <p:sldLayoutId id="2147484481" r:id="rId136"/>
    <p:sldLayoutId id="2147484482" r:id="rId137"/>
    <p:sldLayoutId id="2147484483" r:id="rId138"/>
    <p:sldLayoutId id="2147484484" r:id="rId139"/>
    <p:sldLayoutId id="2147484485" r:id="rId140"/>
    <p:sldLayoutId id="2147484486" r:id="rId141"/>
    <p:sldLayoutId id="2147484487" r:id="rId142"/>
    <p:sldLayoutId id="2147484488" r:id="rId143"/>
    <p:sldLayoutId id="2147484489" r:id="rId144"/>
    <p:sldLayoutId id="2147484490" r:id="rId145"/>
    <p:sldLayoutId id="2147484491" r:id="rId146"/>
    <p:sldLayoutId id="2147484492" r:id="rId147"/>
    <p:sldLayoutId id="2147484493" r:id="rId148"/>
    <p:sldLayoutId id="2147484494" r:id="rId149"/>
    <p:sldLayoutId id="2147484495" r:id="rId150"/>
    <p:sldLayoutId id="2147484496" r:id="rId151"/>
    <p:sldLayoutId id="2147484497" r:id="rId152"/>
    <p:sldLayoutId id="2147484498" r:id="rId153"/>
    <p:sldLayoutId id="2147484499" r:id="rId154"/>
    <p:sldLayoutId id="2147484500" r:id="rId155"/>
    <p:sldLayoutId id="2147484501" r:id="rId156"/>
    <p:sldLayoutId id="2147484502" r:id="rId157"/>
    <p:sldLayoutId id="2147484503" r:id="rId158"/>
    <p:sldLayoutId id="2147484504" r:id="rId159"/>
    <p:sldLayoutId id="2147484505" r:id="rId160"/>
    <p:sldLayoutId id="2147484506" r:id="rId161"/>
    <p:sldLayoutId id="2147484507" r:id="rId162"/>
    <p:sldLayoutId id="2147484508" r:id="rId163"/>
    <p:sldLayoutId id="2147484509" r:id="rId164"/>
    <p:sldLayoutId id="2147484510" r:id="rId165"/>
    <p:sldLayoutId id="2147484511" r:id="rId166"/>
    <p:sldLayoutId id="2147484512" r:id="rId167"/>
    <p:sldLayoutId id="2147484513" r:id="rId168"/>
    <p:sldLayoutId id="2147484514" r:id="rId169"/>
    <p:sldLayoutId id="2147484515" r:id="rId170"/>
    <p:sldLayoutId id="2147484516" r:id="rId171"/>
    <p:sldLayoutId id="2147484517" r:id="rId172"/>
    <p:sldLayoutId id="2147484518" r:id="rId173"/>
    <p:sldLayoutId id="2147484519" r:id="rId174"/>
    <p:sldLayoutId id="2147484520" r:id="rId175"/>
    <p:sldLayoutId id="2147484521" r:id="rId176"/>
    <p:sldLayoutId id="2147484522" r:id="rId177"/>
    <p:sldLayoutId id="2147484523" r:id="rId178"/>
    <p:sldLayoutId id="2147484524" r:id="rId179"/>
    <p:sldLayoutId id="2147484525" r:id="rId180"/>
    <p:sldLayoutId id="2147484526" r:id="rId181"/>
    <p:sldLayoutId id="2147484527" r:id="rId182"/>
    <p:sldLayoutId id="2147484528" r:id="rId183"/>
    <p:sldLayoutId id="2147484529" r:id="rId184"/>
    <p:sldLayoutId id="2147484530" r:id="rId185"/>
    <p:sldLayoutId id="2147484531" r:id="rId186"/>
    <p:sldLayoutId id="2147484532" r:id="rId187"/>
    <p:sldLayoutId id="2147484533" r:id="rId188"/>
    <p:sldLayoutId id="2147484534" r:id="rId189"/>
    <p:sldLayoutId id="2147484535" r:id="rId190"/>
    <p:sldLayoutId id="2147484536" r:id="rId191"/>
    <p:sldLayoutId id="2147484537" r:id="rId192"/>
    <p:sldLayoutId id="2147484538" r:id="rId193"/>
    <p:sldLayoutId id="2147484539" r:id="rId194"/>
    <p:sldLayoutId id="2147484540" r:id="rId195"/>
    <p:sldLayoutId id="2147484541" r:id="rId196"/>
    <p:sldLayoutId id="2147484542" r:id="rId197"/>
    <p:sldLayoutId id="2147484543" r:id="rId198"/>
    <p:sldLayoutId id="2147484544" r:id="rId199"/>
    <p:sldLayoutId id="2147484545" r:id="rId200"/>
    <p:sldLayoutId id="2147484546" r:id="rId201"/>
    <p:sldLayoutId id="2147484547" r:id="rId202"/>
    <p:sldLayoutId id="2147484548" r:id="rId203"/>
    <p:sldLayoutId id="2147484549" r:id="rId204"/>
    <p:sldLayoutId id="2147484550" r:id="rId205"/>
    <p:sldLayoutId id="2147484551" r:id="rId206"/>
    <p:sldLayoutId id="2147484552" r:id="rId207"/>
    <p:sldLayoutId id="2147484553" r:id="rId208"/>
    <p:sldLayoutId id="2147484554" r:id="rId209"/>
    <p:sldLayoutId id="2147484555" r:id="rId210"/>
    <p:sldLayoutId id="2147484556" r:id="rId211"/>
    <p:sldLayoutId id="2147484557" r:id="rId212"/>
    <p:sldLayoutId id="2147484558" r:id="rId213"/>
    <p:sldLayoutId id="2147484559" r:id="rId214"/>
    <p:sldLayoutId id="2147484560" r:id="rId215"/>
    <p:sldLayoutId id="2147484561" r:id="rId216"/>
    <p:sldLayoutId id="2147484562" r:id="rId217"/>
    <p:sldLayoutId id="2147484563" r:id="rId218"/>
    <p:sldLayoutId id="2147484564" r:id="rId219"/>
    <p:sldLayoutId id="2147484565" r:id="rId220"/>
    <p:sldLayoutId id="2147484566" r:id="rId221"/>
    <p:sldLayoutId id="2147484567" r:id="rId222"/>
    <p:sldLayoutId id="2147484568" r:id="rId223"/>
    <p:sldLayoutId id="2147484569" r:id="rId224"/>
    <p:sldLayoutId id="2147484570" r:id="rId225"/>
    <p:sldLayoutId id="2147484571" r:id="rId226"/>
    <p:sldLayoutId id="2147484572" r:id="rId227"/>
    <p:sldLayoutId id="2147484573" r:id="rId228"/>
    <p:sldLayoutId id="2147484574" r:id="rId229"/>
    <p:sldLayoutId id="2147484575" r:id="rId230"/>
    <p:sldLayoutId id="2147484576" r:id="rId231"/>
    <p:sldLayoutId id="2147484577" r:id="rId232"/>
    <p:sldLayoutId id="2147484578" r:id="rId233"/>
    <p:sldLayoutId id="2147484579" r:id="rId234"/>
    <p:sldLayoutId id="2147484580" r:id="rId235"/>
    <p:sldLayoutId id="2147484581" r:id="rId236"/>
    <p:sldLayoutId id="2147484582" r:id="rId237"/>
    <p:sldLayoutId id="2147484583" r:id="rId238"/>
    <p:sldLayoutId id="2147484584" r:id="rId239"/>
    <p:sldLayoutId id="2147484585" r:id="rId240"/>
    <p:sldLayoutId id="2147484586" r:id="rId241"/>
    <p:sldLayoutId id="2147484587" r:id="rId242"/>
    <p:sldLayoutId id="2147484588" r:id="rId243"/>
    <p:sldLayoutId id="2147484589" r:id="rId244"/>
    <p:sldLayoutId id="2147484590" r:id="rId245"/>
    <p:sldLayoutId id="2147484591" r:id="rId246"/>
    <p:sldLayoutId id="2147484592" r:id="rId247"/>
    <p:sldLayoutId id="2147484593" r:id="rId248"/>
    <p:sldLayoutId id="2147484594" r:id="rId249"/>
    <p:sldLayoutId id="2147484595" r:id="rId250"/>
    <p:sldLayoutId id="2147484596" r:id="rId251"/>
    <p:sldLayoutId id="2147484597" r:id="rId252"/>
    <p:sldLayoutId id="2147484598" r:id="rId253"/>
    <p:sldLayoutId id="2147484599" r:id="rId254"/>
    <p:sldLayoutId id="2147484600" r:id="rId255"/>
    <p:sldLayoutId id="2147484601" r:id="rId256"/>
    <p:sldLayoutId id="2147484602" r:id="rId257"/>
    <p:sldLayoutId id="2147484603" r:id="rId258"/>
    <p:sldLayoutId id="2147484604" r:id="rId259"/>
    <p:sldLayoutId id="2147484605" r:id="rId260"/>
    <p:sldLayoutId id="2147484606" r:id="rId261"/>
    <p:sldLayoutId id="2147484607" r:id="rId262"/>
    <p:sldLayoutId id="2147484608" r:id="rId263"/>
    <p:sldLayoutId id="2147484609" r:id="rId264"/>
    <p:sldLayoutId id="2147484610" r:id="rId265"/>
    <p:sldLayoutId id="2147484611" r:id="rId266"/>
    <p:sldLayoutId id="2147484612" r:id="rId267"/>
  </p:sldLayoutIdLst>
  <p:transition spd="med"/>
  <p:txStyles>
    <p:titleStyle>
      <a:lvl1pPr marL="0" marR="0" indent="0" algn="ctr" defTabSz="914400" rtl="0" latinLnBrk="0">
        <a:lnSpc>
          <a:spcPct val="100000"/>
        </a:lnSpc>
        <a:spcBef>
          <a:spcPts val="0"/>
        </a:spcBef>
        <a:spcAft>
          <a:spcPts val="0"/>
        </a:spcAft>
        <a:buClrTx/>
        <a:buSzTx/>
        <a:buFontTx/>
        <a:buNone/>
        <a:tabLst/>
        <a:defRPr sz="4400" b="0" i="0" u="none" strike="noStrike" cap="none" spc="0" baseline="0">
          <a:solidFill>
            <a:srgbClr val="FFFFFF"/>
          </a:solidFill>
          <a:effectLst>
            <a:outerShdw blurRad="38100" dist="38100" dir="2700000" rotWithShape="0">
              <a:srgbClr val="000000"/>
            </a:outerShdw>
          </a:effectLst>
          <a:uFillTx/>
          <a:latin typeface="Arial"/>
          <a:ea typeface="Arial"/>
          <a:cs typeface="Arial"/>
          <a:sym typeface="Arial"/>
        </a:defRPr>
      </a:lvl1pPr>
      <a:lvl2pPr marL="0" marR="0" indent="0" algn="ctr" defTabSz="914400" rtl="0" latinLnBrk="0">
        <a:lnSpc>
          <a:spcPct val="100000"/>
        </a:lnSpc>
        <a:spcBef>
          <a:spcPts val="0"/>
        </a:spcBef>
        <a:spcAft>
          <a:spcPts val="0"/>
        </a:spcAft>
        <a:buClrTx/>
        <a:buSzTx/>
        <a:buFontTx/>
        <a:buNone/>
        <a:tabLst/>
        <a:defRPr sz="4400" b="0" i="0" u="none" strike="noStrike" cap="none" spc="0" baseline="0">
          <a:solidFill>
            <a:srgbClr val="FFFFFF"/>
          </a:solidFill>
          <a:effectLst>
            <a:outerShdw blurRad="38100" dist="38100" dir="2700000" rotWithShape="0">
              <a:srgbClr val="000000"/>
            </a:outerShdw>
          </a:effectLst>
          <a:uFillTx/>
          <a:latin typeface="Arial"/>
          <a:ea typeface="Arial"/>
          <a:cs typeface="Arial"/>
          <a:sym typeface="Arial"/>
        </a:defRPr>
      </a:lvl2pPr>
      <a:lvl3pPr marL="0" marR="0" indent="0" algn="ctr" defTabSz="914400" rtl="0" latinLnBrk="0">
        <a:lnSpc>
          <a:spcPct val="100000"/>
        </a:lnSpc>
        <a:spcBef>
          <a:spcPts val="0"/>
        </a:spcBef>
        <a:spcAft>
          <a:spcPts val="0"/>
        </a:spcAft>
        <a:buClrTx/>
        <a:buSzTx/>
        <a:buFontTx/>
        <a:buNone/>
        <a:tabLst/>
        <a:defRPr sz="4400" b="0" i="0" u="none" strike="noStrike" cap="none" spc="0" baseline="0">
          <a:solidFill>
            <a:srgbClr val="FFFFFF"/>
          </a:solidFill>
          <a:effectLst>
            <a:outerShdw blurRad="38100" dist="38100" dir="2700000" rotWithShape="0">
              <a:srgbClr val="000000"/>
            </a:outerShdw>
          </a:effectLst>
          <a:uFillTx/>
          <a:latin typeface="Arial"/>
          <a:ea typeface="Arial"/>
          <a:cs typeface="Arial"/>
          <a:sym typeface="Arial"/>
        </a:defRPr>
      </a:lvl3pPr>
      <a:lvl4pPr marL="0" marR="0" indent="0" algn="ctr" defTabSz="914400" rtl="0" latinLnBrk="0">
        <a:lnSpc>
          <a:spcPct val="100000"/>
        </a:lnSpc>
        <a:spcBef>
          <a:spcPts val="0"/>
        </a:spcBef>
        <a:spcAft>
          <a:spcPts val="0"/>
        </a:spcAft>
        <a:buClrTx/>
        <a:buSzTx/>
        <a:buFontTx/>
        <a:buNone/>
        <a:tabLst/>
        <a:defRPr sz="4400" b="0" i="0" u="none" strike="noStrike" cap="none" spc="0" baseline="0">
          <a:solidFill>
            <a:srgbClr val="FFFFFF"/>
          </a:solidFill>
          <a:effectLst>
            <a:outerShdw blurRad="38100" dist="38100" dir="2700000" rotWithShape="0">
              <a:srgbClr val="000000"/>
            </a:outerShdw>
          </a:effectLst>
          <a:uFillTx/>
          <a:latin typeface="Arial"/>
          <a:ea typeface="Arial"/>
          <a:cs typeface="Arial"/>
          <a:sym typeface="Arial"/>
        </a:defRPr>
      </a:lvl4pPr>
      <a:lvl5pPr marL="0" marR="0" indent="0" algn="ctr" defTabSz="914400" rtl="0" latinLnBrk="0">
        <a:lnSpc>
          <a:spcPct val="100000"/>
        </a:lnSpc>
        <a:spcBef>
          <a:spcPts val="0"/>
        </a:spcBef>
        <a:spcAft>
          <a:spcPts val="0"/>
        </a:spcAft>
        <a:buClrTx/>
        <a:buSzTx/>
        <a:buFontTx/>
        <a:buNone/>
        <a:tabLst/>
        <a:defRPr sz="4400" b="0" i="0" u="none" strike="noStrike" cap="none" spc="0" baseline="0">
          <a:solidFill>
            <a:srgbClr val="FFFFFF"/>
          </a:solidFill>
          <a:effectLst>
            <a:outerShdw blurRad="38100" dist="38100" dir="2700000" rotWithShape="0">
              <a:srgbClr val="000000"/>
            </a:outerShdw>
          </a:effectLst>
          <a:uFillTx/>
          <a:latin typeface="Arial"/>
          <a:ea typeface="Arial"/>
          <a:cs typeface="Arial"/>
          <a:sym typeface="Arial"/>
        </a:defRPr>
      </a:lvl5pPr>
      <a:lvl6pPr marL="0" marR="0" indent="457200" algn="ctr" defTabSz="914400" rtl="0" latinLnBrk="0">
        <a:lnSpc>
          <a:spcPct val="100000"/>
        </a:lnSpc>
        <a:spcBef>
          <a:spcPts val="0"/>
        </a:spcBef>
        <a:spcAft>
          <a:spcPts val="0"/>
        </a:spcAft>
        <a:buClrTx/>
        <a:buSzTx/>
        <a:buFontTx/>
        <a:buNone/>
        <a:tabLst/>
        <a:defRPr sz="4400" b="0" i="0" u="none" strike="noStrike" cap="none" spc="0" baseline="0">
          <a:solidFill>
            <a:srgbClr val="FFFFFF"/>
          </a:solidFill>
          <a:effectLst>
            <a:outerShdw blurRad="38100" dist="38100" dir="2700000" rotWithShape="0">
              <a:srgbClr val="000000"/>
            </a:outerShdw>
          </a:effectLst>
          <a:uFillTx/>
          <a:latin typeface="Arial"/>
          <a:ea typeface="Arial"/>
          <a:cs typeface="Arial"/>
          <a:sym typeface="Arial"/>
        </a:defRPr>
      </a:lvl6pPr>
      <a:lvl7pPr marL="0" marR="0" indent="914400" algn="ctr" defTabSz="914400" rtl="0" latinLnBrk="0">
        <a:lnSpc>
          <a:spcPct val="100000"/>
        </a:lnSpc>
        <a:spcBef>
          <a:spcPts val="0"/>
        </a:spcBef>
        <a:spcAft>
          <a:spcPts val="0"/>
        </a:spcAft>
        <a:buClrTx/>
        <a:buSzTx/>
        <a:buFontTx/>
        <a:buNone/>
        <a:tabLst/>
        <a:defRPr sz="4400" b="0" i="0" u="none" strike="noStrike" cap="none" spc="0" baseline="0">
          <a:solidFill>
            <a:srgbClr val="FFFFFF"/>
          </a:solidFill>
          <a:effectLst>
            <a:outerShdw blurRad="38100" dist="38100" dir="2700000" rotWithShape="0">
              <a:srgbClr val="000000"/>
            </a:outerShdw>
          </a:effectLst>
          <a:uFillTx/>
          <a:latin typeface="Arial"/>
          <a:ea typeface="Arial"/>
          <a:cs typeface="Arial"/>
          <a:sym typeface="Arial"/>
        </a:defRPr>
      </a:lvl7pPr>
      <a:lvl8pPr marL="0" marR="0" indent="1371600" algn="ctr" defTabSz="914400" rtl="0" latinLnBrk="0">
        <a:lnSpc>
          <a:spcPct val="100000"/>
        </a:lnSpc>
        <a:spcBef>
          <a:spcPts val="0"/>
        </a:spcBef>
        <a:spcAft>
          <a:spcPts val="0"/>
        </a:spcAft>
        <a:buClrTx/>
        <a:buSzTx/>
        <a:buFontTx/>
        <a:buNone/>
        <a:tabLst/>
        <a:defRPr sz="4400" b="0" i="0" u="none" strike="noStrike" cap="none" spc="0" baseline="0">
          <a:solidFill>
            <a:srgbClr val="FFFFFF"/>
          </a:solidFill>
          <a:effectLst>
            <a:outerShdw blurRad="38100" dist="38100" dir="2700000" rotWithShape="0">
              <a:srgbClr val="000000"/>
            </a:outerShdw>
          </a:effectLst>
          <a:uFillTx/>
          <a:latin typeface="Arial"/>
          <a:ea typeface="Arial"/>
          <a:cs typeface="Arial"/>
          <a:sym typeface="Arial"/>
        </a:defRPr>
      </a:lvl8pPr>
      <a:lvl9pPr marL="0" marR="0" indent="1828800" algn="ctr" defTabSz="914400" rtl="0" latinLnBrk="0">
        <a:lnSpc>
          <a:spcPct val="100000"/>
        </a:lnSpc>
        <a:spcBef>
          <a:spcPts val="0"/>
        </a:spcBef>
        <a:spcAft>
          <a:spcPts val="0"/>
        </a:spcAft>
        <a:buClrTx/>
        <a:buSzTx/>
        <a:buFontTx/>
        <a:buNone/>
        <a:tabLst/>
        <a:defRPr sz="4400" b="0" i="0" u="none" strike="noStrike" cap="none" spc="0" baseline="0">
          <a:solidFill>
            <a:srgbClr val="FFFFFF"/>
          </a:solidFill>
          <a:effectLst>
            <a:outerShdw blurRad="38100" dist="38100" dir="2700000" rotWithShape="0">
              <a:srgbClr val="000000"/>
            </a:outerShdw>
          </a:effectLst>
          <a:uFillTx/>
          <a:latin typeface="Arial"/>
          <a:ea typeface="Arial"/>
          <a:cs typeface="Arial"/>
          <a:sym typeface="Arial"/>
        </a:defRPr>
      </a:lvl9pPr>
    </p:titleStyle>
    <p:bodyStyle>
      <a:lvl1pPr marL="342900" marR="0" indent="-342900" algn="l" defTabSz="914400" rtl="0" latinLnBrk="0">
        <a:lnSpc>
          <a:spcPct val="100000"/>
        </a:lnSpc>
        <a:spcBef>
          <a:spcPts val="700"/>
        </a:spcBef>
        <a:spcAft>
          <a:spcPts val="0"/>
        </a:spcAft>
        <a:buClr>
          <a:srgbClr val="FFFFCC"/>
        </a:buClr>
        <a:buSzPct val="75000"/>
        <a:buFontTx/>
        <a:buChar char="●"/>
        <a:tabLst/>
        <a:defRPr sz="3200" b="0" i="0" u="none" strike="noStrike" cap="none" spc="0" baseline="0">
          <a:solidFill>
            <a:srgbClr val="FFFFFF"/>
          </a:solidFill>
          <a:effectLst>
            <a:outerShdw blurRad="38100" dist="38100" dir="2700000" rotWithShape="0">
              <a:srgbClr val="000000"/>
            </a:outerShdw>
          </a:effectLst>
          <a:uFillTx/>
          <a:latin typeface="Arial"/>
          <a:ea typeface="Arial"/>
          <a:cs typeface="Arial"/>
          <a:sym typeface="Arial"/>
        </a:defRPr>
      </a:lvl1pPr>
      <a:lvl2pPr marL="783771" marR="0" indent="-326571" algn="l" defTabSz="914400" rtl="0" latinLnBrk="0">
        <a:lnSpc>
          <a:spcPct val="100000"/>
        </a:lnSpc>
        <a:spcBef>
          <a:spcPts val="700"/>
        </a:spcBef>
        <a:spcAft>
          <a:spcPts val="0"/>
        </a:spcAft>
        <a:buClr>
          <a:srgbClr val="FFFFCC"/>
        </a:buClr>
        <a:buSzPct val="75000"/>
        <a:buFontTx/>
        <a:buChar char="●"/>
        <a:tabLst/>
        <a:defRPr sz="3200" b="0" i="0" u="none" strike="noStrike" cap="none" spc="0" baseline="0">
          <a:solidFill>
            <a:srgbClr val="FFFFFF"/>
          </a:solidFill>
          <a:effectLst>
            <a:outerShdw blurRad="38100" dist="38100" dir="2700000" rotWithShape="0">
              <a:srgbClr val="000000"/>
            </a:outerShdw>
          </a:effectLst>
          <a:uFillTx/>
          <a:latin typeface="Arial"/>
          <a:ea typeface="Arial"/>
          <a:cs typeface="Arial"/>
          <a:sym typeface="Arial"/>
        </a:defRPr>
      </a:lvl2pPr>
      <a:lvl3pPr marL="1219200" marR="0" indent="-304800" algn="l" defTabSz="914400" rtl="0" latinLnBrk="0">
        <a:lnSpc>
          <a:spcPct val="100000"/>
        </a:lnSpc>
        <a:spcBef>
          <a:spcPts val="700"/>
        </a:spcBef>
        <a:spcAft>
          <a:spcPts val="0"/>
        </a:spcAft>
        <a:buClr>
          <a:srgbClr val="FFFFCC"/>
        </a:buClr>
        <a:buSzPct val="75000"/>
        <a:buFontTx/>
        <a:buChar char="●"/>
        <a:tabLst/>
        <a:defRPr sz="3200" b="0" i="0" u="none" strike="noStrike" cap="none" spc="0" baseline="0">
          <a:solidFill>
            <a:srgbClr val="FFFFFF"/>
          </a:solidFill>
          <a:effectLst>
            <a:outerShdw blurRad="38100" dist="38100" dir="2700000" rotWithShape="0">
              <a:srgbClr val="000000"/>
            </a:outerShdw>
          </a:effectLst>
          <a:uFillTx/>
          <a:latin typeface="Arial"/>
          <a:ea typeface="Arial"/>
          <a:cs typeface="Arial"/>
          <a:sym typeface="Arial"/>
        </a:defRPr>
      </a:lvl3pPr>
      <a:lvl4pPr marL="1737360" marR="0" indent="-365760" algn="l" defTabSz="914400" rtl="0" latinLnBrk="0">
        <a:lnSpc>
          <a:spcPct val="100000"/>
        </a:lnSpc>
        <a:spcBef>
          <a:spcPts val="700"/>
        </a:spcBef>
        <a:spcAft>
          <a:spcPts val="0"/>
        </a:spcAft>
        <a:buClr>
          <a:srgbClr val="FFFFCC"/>
        </a:buClr>
        <a:buSzPct val="75000"/>
        <a:buFontTx/>
        <a:buChar char="●"/>
        <a:tabLst/>
        <a:defRPr sz="3200" b="0" i="0" u="none" strike="noStrike" cap="none" spc="0" baseline="0">
          <a:solidFill>
            <a:srgbClr val="FFFFFF"/>
          </a:solidFill>
          <a:effectLst>
            <a:outerShdw blurRad="38100" dist="38100" dir="2700000" rotWithShape="0">
              <a:srgbClr val="000000"/>
            </a:outerShdw>
          </a:effectLst>
          <a:uFillTx/>
          <a:latin typeface="Arial"/>
          <a:ea typeface="Arial"/>
          <a:cs typeface="Arial"/>
          <a:sym typeface="Arial"/>
        </a:defRPr>
      </a:lvl4pPr>
      <a:lvl5pPr marL="2194560" marR="0" indent="-365760" algn="l" defTabSz="914400" rtl="0" latinLnBrk="0">
        <a:lnSpc>
          <a:spcPct val="100000"/>
        </a:lnSpc>
        <a:spcBef>
          <a:spcPts val="700"/>
        </a:spcBef>
        <a:spcAft>
          <a:spcPts val="0"/>
        </a:spcAft>
        <a:buClr>
          <a:srgbClr val="FFFFCC"/>
        </a:buClr>
        <a:buSzPct val="75000"/>
        <a:buFontTx/>
        <a:buChar char="●"/>
        <a:tabLst/>
        <a:defRPr sz="3200" b="0" i="0" u="none" strike="noStrike" cap="none" spc="0" baseline="0">
          <a:solidFill>
            <a:srgbClr val="FFFFFF"/>
          </a:solidFill>
          <a:effectLst>
            <a:outerShdw blurRad="38100" dist="38100" dir="2700000" rotWithShape="0">
              <a:srgbClr val="000000"/>
            </a:outerShdw>
          </a:effectLst>
          <a:uFillTx/>
          <a:latin typeface="Arial"/>
          <a:ea typeface="Arial"/>
          <a:cs typeface="Arial"/>
          <a:sym typeface="Arial"/>
        </a:defRPr>
      </a:lvl5pPr>
      <a:lvl6pPr marL="2651760" marR="0" indent="-365760" algn="l" defTabSz="914400" rtl="0" latinLnBrk="0">
        <a:lnSpc>
          <a:spcPct val="100000"/>
        </a:lnSpc>
        <a:spcBef>
          <a:spcPts val="700"/>
        </a:spcBef>
        <a:spcAft>
          <a:spcPts val="0"/>
        </a:spcAft>
        <a:buClr>
          <a:srgbClr val="FFFFCC"/>
        </a:buClr>
        <a:buSzPct val="75000"/>
        <a:buFontTx/>
        <a:buChar char="●"/>
        <a:tabLst/>
        <a:defRPr sz="3200" b="0" i="0" u="none" strike="noStrike" cap="none" spc="0" baseline="0">
          <a:solidFill>
            <a:srgbClr val="FFFFFF"/>
          </a:solidFill>
          <a:effectLst>
            <a:outerShdw blurRad="38100" dist="38100" dir="2700000" rotWithShape="0">
              <a:srgbClr val="000000"/>
            </a:outerShdw>
          </a:effectLst>
          <a:uFillTx/>
          <a:latin typeface="Arial"/>
          <a:ea typeface="Arial"/>
          <a:cs typeface="Arial"/>
          <a:sym typeface="Arial"/>
        </a:defRPr>
      </a:lvl6pPr>
      <a:lvl7pPr marL="3108960" marR="0" indent="-365760" algn="l" defTabSz="914400" rtl="0" latinLnBrk="0">
        <a:lnSpc>
          <a:spcPct val="100000"/>
        </a:lnSpc>
        <a:spcBef>
          <a:spcPts val="700"/>
        </a:spcBef>
        <a:spcAft>
          <a:spcPts val="0"/>
        </a:spcAft>
        <a:buClr>
          <a:srgbClr val="FFFFCC"/>
        </a:buClr>
        <a:buSzPct val="75000"/>
        <a:buFontTx/>
        <a:buChar char="●"/>
        <a:tabLst/>
        <a:defRPr sz="3200" b="0" i="0" u="none" strike="noStrike" cap="none" spc="0" baseline="0">
          <a:solidFill>
            <a:srgbClr val="FFFFFF"/>
          </a:solidFill>
          <a:effectLst>
            <a:outerShdw blurRad="38100" dist="38100" dir="2700000" rotWithShape="0">
              <a:srgbClr val="000000"/>
            </a:outerShdw>
          </a:effectLst>
          <a:uFillTx/>
          <a:latin typeface="Arial"/>
          <a:ea typeface="Arial"/>
          <a:cs typeface="Arial"/>
          <a:sym typeface="Arial"/>
        </a:defRPr>
      </a:lvl7pPr>
      <a:lvl8pPr marL="3566159" marR="0" indent="-365759" algn="l" defTabSz="914400" rtl="0" latinLnBrk="0">
        <a:lnSpc>
          <a:spcPct val="100000"/>
        </a:lnSpc>
        <a:spcBef>
          <a:spcPts val="700"/>
        </a:spcBef>
        <a:spcAft>
          <a:spcPts val="0"/>
        </a:spcAft>
        <a:buClr>
          <a:srgbClr val="FFFFCC"/>
        </a:buClr>
        <a:buSzPct val="75000"/>
        <a:buFontTx/>
        <a:buChar char="●"/>
        <a:tabLst/>
        <a:defRPr sz="3200" b="0" i="0" u="none" strike="noStrike" cap="none" spc="0" baseline="0">
          <a:solidFill>
            <a:srgbClr val="FFFFFF"/>
          </a:solidFill>
          <a:effectLst>
            <a:outerShdw blurRad="38100" dist="38100" dir="2700000" rotWithShape="0">
              <a:srgbClr val="000000"/>
            </a:outerShdw>
          </a:effectLst>
          <a:uFillTx/>
          <a:latin typeface="Arial"/>
          <a:ea typeface="Arial"/>
          <a:cs typeface="Arial"/>
          <a:sym typeface="Arial"/>
        </a:defRPr>
      </a:lvl8pPr>
      <a:lvl9pPr marL="4023359" marR="0" indent="-365759" algn="l" defTabSz="914400" rtl="0" latinLnBrk="0">
        <a:lnSpc>
          <a:spcPct val="100000"/>
        </a:lnSpc>
        <a:spcBef>
          <a:spcPts val="700"/>
        </a:spcBef>
        <a:spcAft>
          <a:spcPts val="0"/>
        </a:spcAft>
        <a:buClr>
          <a:srgbClr val="FFFFCC"/>
        </a:buClr>
        <a:buSzPct val="75000"/>
        <a:buFontTx/>
        <a:buChar char="●"/>
        <a:tabLst/>
        <a:defRPr sz="3200" b="0" i="0" u="none" strike="noStrike" cap="none" spc="0" baseline="0">
          <a:solidFill>
            <a:srgbClr val="FFFFFF"/>
          </a:solidFill>
          <a:effectLst>
            <a:outerShdw blurRad="38100" dist="38100" dir="2700000" rotWithShape="0">
              <a:srgbClr val="000000"/>
            </a:outerShdw>
          </a:effectLst>
          <a:uFillTx/>
          <a:latin typeface="Arial"/>
          <a:ea typeface="Arial"/>
          <a:cs typeface="Arial"/>
          <a:sym typeface="Arial"/>
        </a:defRPr>
      </a:lvl9pPr>
    </p:bodyStyle>
    <p:otherStyle>
      <a:lvl1pPr marL="0" marR="0" indent="0" algn="r" defTabSz="457200" rtl="0" latinLnBrk="0">
        <a:lnSpc>
          <a:spcPct val="100000"/>
        </a:lnSpc>
        <a:spcBef>
          <a:spcPts val="0"/>
        </a:spcBef>
        <a:spcAft>
          <a:spcPts val="0"/>
        </a:spcAft>
        <a:buClrTx/>
        <a:buSzTx/>
        <a:buFontTx/>
        <a:buNone/>
        <a:tabLst/>
        <a:defRPr sz="1000" b="0" i="0" u="none" strike="noStrike" cap="none" spc="0" baseline="0">
          <a:solidFill>
            <a:schemeClr val="tx1"/>
          </a:solidFill>
          <a:effectLst>
            <a:outerShdw blurRad="38100" dist="38100" dir="2700000" rotWithShape="0">
              <a:srgbClr val="000000"/>
            </a:outerShdw>
          </a:effectLst>
          <a:uFillTx/>
          <a:latin typeface="+mn-lt"/>
          <a:ea typeface="+mn-ea"/>
          <a:cs typeface="+mn-cs"/>
          <a:sym typeface="Arial"/>
        </a:defRPr>
      </a:lvl1pPr>
      <a:lvl2pPr marL="0" marR="0" indent="457200" algn="r" defTabSz="457200" rtl="0" latinLnBrk="0">
        <a:lnSpc>
          <a:spcPct val="100000"/>
        </a:lnSpc>
        <a:spcBef>
          <a:spcPts val="0"/>
        </a:spcBef>
        <a:spcAft>
          <a:spcPts val="0"/>
        </a:spcAft>
        <a:buClrTx/>
        <a:buSzTx/>
        <a:buFontTx/>
        <a:buNone/>
        <a:tabLst/>
        <a:defRPr sz="1000" b="0" i="0" u="none" strike="noStrike" cap="none" spc="0" baseline="0">
          <a:solidFill>
            <a:schemeClr val="tx1"/>
          </a:solidFill>
          <a:effectLst>
            <a:outerShdw blurRad="38100" dist="38100" dir="2700000" rotWithShape="0">
              <a:srgbClr val="000000"/>
            </a:outerShdw>
          </a:effectLst>
          <a:uFillTx/>
          <a:latin typeface="+mn-lt"/>
          <a:ea typeface="+mn-ea"/>
          <a:cs typeface="+mn-cs"/>
          <a:sym typeface="Arial"/>
        </a:defRPr>
      </a:lvl2pPr>
      <a:lvl3pPr marL="0" marR="0" indent="914400" algn="r" defTabSz="457200" rtl="0" latinLnBrk="0">
        <a:lnSpc>
          <a:spcPct val="100000"/>
        </a:lnSpc>
        <a:spcBef>
          <a:spcPts val="0"/>
        </a:spcBef>
        <a:spcAft>
          <a:spcPts val="0"/>
        </a:spcAft>
        <a:buClrTx/>
        <a:buSzTx/>
        <a:buFontTx/>
        <a:buNone/>
        <a:tabLst/>
        <a:defRPr sz="1000" b="0" i="0" u="none" strike="noStrike" cap="none" spc="0" baseline="0">
          <a:solidFill>
            <a:schemeClr val="tx1"/>
          </a:solidFill>
          <a:effectLst>
            <a:outerShdw blurRad="38100" dist="38100" dir="2700000" rotWithShape="0">
              <a:srgbClr val="000000"/>
            </a:outerShdw>
          </a:effectLst>
          <a:uFillTx/>
          <a:latin typeface="+mn-lt"/>
          <a:ea typeface="+mn-ea"/>
          <a:cs typeface="+mn-cs"/>
          <a:sym typeface="Arial"/>
        </a:defRPr>
      </a:lvl3pPr>
      <a:lvl4pPr marL="0" marR="0" indent="1371600" algn="r" defTabSz="457200" rtl="0" latinLnBrk="0">
        <a:lnSpc>
          <a:spcPct val="100000"/>
        </a:lnSpc>
        <a:spcBef>
          <a:spcPts val="0"/>
        </a:spcBef>
        <a:spcAft>
          <a:spcPts val="0"/>
        </a:spcAft>
        <a:buClrTx/>
        <a:buSzTx/>
        <a:buFontTx/>
        <a:buNone/>
        <a:tabLst/>
        <a:defRPr sz="1000" b="0" i="0" u="none" strike="noStrike" cap="none" spc="0" baseline="0">
          <a:solidFill>
            <a:schemeClr val="tx1"/>
          </a:solidFill>
          <a:effectLst>
            <a:outerShdw blurRad="38100" dist="38100" dir="2700000" rotWithShape="0">
              <a:srgbClr val="000000"/>
            </a:outerShdw>
          </a:effectLst>
          <a:uFillTx/>
          <a:latin typeface="+mn-lt"/>
          <a:ea typeface="+mn-ea"/>
          <a:cs typeface="+mn-cs"/>
          <a:sym typeface="Arial"/>
        </a:defRPr>
      </a:lvl4pPr>
      <a:lvl5pPr marL="0" marR="0" indent="1828800" algn="r" defTabSz="457200" rtl="0" latinLnBrk="0">
        <a:lnSpc>
          <a:spcPct val="100000"/>
        </a:lnSpc>
        <a:spcBef>
          <a:spcPts val="0"/>
        </a:spcBef>
        <a:spcAft>
          <a:spcPts val="0"/>
        </a:spcAft>
        <a:buClrTx/>
        <a:buSzTx/>
        <a:buFontTx/>
        <a:buNone/>
        <a:tabLst/>
        <a:defRPr sz="1000" b="0" i="0" u="none" strike="noStrike" cap="none" spc="0" baseline="0">
          <a:solidFill>
            <a:schemeClr val="tx1"/>
          </a:solidFill>
          <a:effectLst>
            <a:outerShdw blurRad="38100" dist="38100" dir="2700000" rotWithShape="0">
              <a:srgbClr val="000000"/>
            </a:outerShdw>
          </a:effectLst>
          <a:uFillTx/>
          <a:latin typeface="+mn-lt"/>
          <a:ea typeface="+mn-ea"/>
          <a:cs typeface="+mn-cs"/>
          <a:sym typeface="Arial"/>
        </a:defRPr>
      </a:lvl5pPr>
      <a:lvl6pPr marL="0" marR="0" indent="2286000" algn="r" defTabSz="457200" rtl="0" latinLnBrk="0">
        <a:lnSpc>
          <a:spcPct val="100000"/>
        </a:lnSpc>
        <a:spcBef>
          <a:spcPts val="0"/>
        </a:spcBef>
        <a:spcAft>
          <a:spcPts val="0"/>
        </a:spcAft>
        <a:buClrTx/>
        <a:buSzTx/>
        <a:buFontTx/>
        <a:buNone/>
        <a:tabLst/>
        <a:defRPr sz="1000" b="0" i="0" u="none" strike="noStrike" cap="none" spc="0" baseline="0">
          <a:solidFill>
            <a:schemeClr val="tx1"/>
          </a:solidFill>
          <a:effectLst>
            <a:outerShdw blurRad="38100" dist="38100" dir="2700000" rotWithShape="0">
              <a:srgbClr val="000000"/>
            </a:outerShdw>
          </a:effectLst>
          <a:uFillTx/>
          <a:latin typeface="+mn-lt"/>
          <a:ea typeface="+mn-ea"/>
          <a:cs typeface="+mn-cs"/>
          <a:sym typeface="Arial"/>
        </a:defRPr>
      </a:lvl6pPr>
      <a:lvl7pPr marL="0" marR="0" indent="2743200" algn="r" defTabSz="457200" rtl="0" latinLnBrk="0">
        <a:lnSpc>
          <a:spcPct val="100000"/>
        </a:lnSpc>
        <a:spcBef>
          <a:spcPts val="0"/>
        </a:spcBef>
        <a:spcAft>
          <a:spcPts val="0"/>
        </a:spcAft>
        <a:buClrTx/>
        <a:buSzTx/>
        <a:buFontTx/>
        <a:buNone/>
        <a:tabLst/>
        <a:defRPr sz="1000" b="0" i="0" u="none" strike="noStrike" cap="none" spc="0" baseline="0">
          <a:solidFill>
            <a:schemeClr val="tx1"/>
          </a:solidFill>
          <a:effectLst>
            <a:outerShdw blurRad="38100" dist="38100" dir="2700000" rotWithShape="0">
              <a:srgbClr val="000000"/>
            </a:outerShdw>
          </a:effectLst>
          <a:uFillTx/>
          <a:latin typeface="+mn-lt"/>
          <a:ea typeface="+mn-ea"/>
          <a:cs typeface="+mn-cs"/>
          <a:sym typeface="Arial"/>
        </a:defRPr>
      </a:lvl7pPr>
      <a:lvl8pPr marL="0" marR="0" indent="3200400" algn="r" defTabSz="457200" rtl="0" latinLnBrk="0">
        <a:lnSpc>
          <a:spcPct val="100000"/>
        </a:lnSpc>
        <a:spcBef>
          <a:spcPts val="0"/>
        </a:spcBef>
        <a:spcAft>
          <a:spcPts val="0"/>
        </a:spcAft>
        <a:buClrTx/>
        <a:buSzTx/>
        <a:buFontTx/>
        <a:buNone/>
        <a:tabLst/>
        <a:defRPr sz="1000" b="0" i="0" u="none" strike="noStrike" cap="none" spc="0" baseline="0">
          <a:solidFill>
            <a:schemeClr val="tx1"/>
          </a:solidFill>
          <a:effectLst>
            <a:outerShdw blurRad="38100" dist="38100" dir="2700000" rotWithShape="0">
              <a:srgbClr val="000000"/>
            </a:outerShdw>
          </a:effectLst>
          <a:uFillTx/>
          <a:latin typeface="+mn-lt"/>
          <a:ea typeface="+mn-ea"/>
          <a:cs typeface="+mn-cs"/>
          <a:sym typeface="Arial"/>
        </a:defRPr>
      </a:lvl8pPr>
      <a:lvl9pPr marL="0" marR="0" indent="3657600" algn="r" defTabSz="457200" rtl="0" latinLnBrk="0">
        <a:lnSpc>
          <a:spcPct val="100000"/>
        </a:lnSpc>
        <a:spcBef>
          <a:spcPts val="0"/>
        </a:spcBef>
        <a:spcAft>
          <a:spcPts val="0"/>
        </a:spcAft>
        <a:buClrTx/>
        <a:buSzTx/>
        <a:buFontTx/>
        <a:buNone/>
        <a:tabLst/>
        <a:defRPr sz="1000" b="0" i="0" u="none" strike="noStrike" cap="none" spc="0" baseline="0">
          <a:solidFill>
            <a:schemeClr val="tx1"/>
          </a:solidFill>
          <a:effectLst>
            <a:outerShdw blurRad="38100" dist="38100" dir="2700000" rotWithShape="0">
              <a:srgbClr val="000000"/>
            </a:outerShdw>
          </a:effectLst>
          <a:uFillTx/>
          <a:latin typeface="+mn-lt"/>
          <a:ea typeface="+mn-ea"/>
          <a:cs typeface="+mn-cs"/>
          <a:sym typeface="Arial"/>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7890" name="Rectangle 2">
            <a:extLst>
              <a:ext uri="{FF2B5EF4-FFF2-40B4-BE49-F238E27FC236}">
                <a16:creationId xmlns:a16="http://schemas.microsoft.com/office/drawing/2014/main" id="{C86A1800-A1F0-9B45-85B1-ABE7831C5CAB}"/>
              </a:ext>
            </a:extLst>
          </p:cNvPr>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37891" name="Rectangle 3">
            <a:extLst>
              <a:ext uri="{FF2B5EF4-FFF2-40B4-BE49-F238E27FC236}">
                <a16:creationId xmlns:a16="http://schemas.microsoft.com/office/drawing/2014/main" id="{30F05379-D493-5F40-B1E0-6D56B0E989DE}"/>
              </a:ext>
            </a:extLst>
          </p:cNvPr>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28" name="Rectangle 4">
            <a:extLst>
              <a:ext uri="{FF2B5EF4-FFF2-40B4-BE49-F238E27FC236}">
                <a16:creationId xmlns:a16="http://schemas.microsoft.com/office/drawing/2014/main" id="{D5FE49D5-6FF7-1548-8A53-E1744D66D207}"/>
              </a:ext>
            </a:extLst>
          </p:cNvPr>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defRPr sz="1400">
                <a:latin typeface="Arial" charset="0"/>
                <a:ea typeface="ＭＳ Ｐゴシック" charset="-128"/>
                <a:cs typeface="ＭＳ Ｐゴシック" charset="-128"/>
              </a:defRPr>
            </a:lvl1pPr>
          </a:lstStyle>
          <a:p>
            <a:pPr>
              <a:defRPr/>
            </a:pPr>
            <a:endParaRPr lang="en-US"/>
          </a:p>
        </p:txBody>
      </p:sp>
      <p:sp>
        <p:nvSpPr>
          <p:cNvPr id="1029" name="Rectangle 5">
            <a:extLst>
              <a:ext uri="{FF2B5EF4-FFF2-40B4-BE49-F238E27FC236}">
                <a16:creationId xmlns:a16="http://schemas.microsoft.com/office/drawing/2014/main" id="{4CB78AD3-5E0C-CF4E-8D58-0B588AED124C}"/>
              </a:ext>
            </a:extLst>
          </p:cNvPr>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defRPr sz="1400">
                <a:latin typeface="Arial" charset="0"/>
                <a:ea typeface="ＭＳ Ｐゴシック" charset="-128"/>
                <a:cs typeface="ＭＳ Ｐゴシック" charset="-128"/>
              </a:defRPr>
            </a:lvl1pPr>
          </a:lstStyle>
          <a:p>
            <a:pPr>
              <a:defRPr/>
            </a:pPr>
            <a:endParaRPr lang="en-US"/>
          </a:p>
        </p:txBody>
      </p:sp>
      <p:sp>
        <p:nvSpPr>
          <p:cNvPr id="1030" name="Rectangle 6">
            <a:extLst>
              <a:ext uri="{FF2B5EF4-FFF2-40B4-BE49-F238E27FC236}">
                <a16:creationId xmlns:a16="http://schemas.microsoft.com/office/drawing/2014/main" id="{6CABC9ED-B7FF-6D4C-952F-C14C7D51EC30}"/>
              </a:ext>
            </a:extLst>
          </p:cNvPr>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defRPr sz="1400"/>
            </a:lvl1pPr>
          </a:lstStyle>
          <a:p>
            <a:fld id="{607430D5-F8CA-B14C-9640-4EE0BCFD50CB}" type="slidenum">
              <a:rPr lang="en-US" altLang="en-US"/>
              <a:pPr/>
              <a:t>‹#›</a:t>
            </a:fld>
            <a:endParaRPr lang="en-US" altLang="en-US"/>
          </a:p>
        </p:txBody>
      </p:sp>
    </p:spTree>
  </p:cSld>
  <p:clrMap bg1="lt1" tx1="dk1" bg2="lt2" tx2="dk2" accent1="accent1" accent2="accent2" accent3="accent3" accent4="accent4" accent5="accent5" accent6="accent6" hlink="hlink" folHlink="folHlink"/>
  <p:sldLayoutIdLst>
    <p:sldLayoutId id="2147484068" r:id="rId1"/>
    <p:sldLayoutId id="2147484069" r:id="rId2"/>
    <p:sldLayoutId id="2147484070" r:id="rId3"/>
    <p:sldLayoutId id="2147484071" r:id="rId4"/>
    <p:sldLayoutId id="2147484072" r:id="rId5"/>
    <p:sldLayoutId id="2147484073" r:id="rId6"/>
    <p:sldLayoutId id="2147484074" r:id="rId7"/>
    <p:sldLayoutId id="2147484075" r:id="rId8"/>
    <p:sldLayoutId id="2147484076" r:id="rId9"/>
    <p:sldLayoutId id="2147484077" r:id="rId10"/>
    <p:sldLayoutId id="2147484078" r:id="rId11"/>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5pPr>
      <a:lvl6pPr marL="457200"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6pPr>
      <a:lvl7pPr marL="914400"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7pPr>
      <a:lvl8pPr marL="1371600"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8pPr>
      <a:lvl9pPr marL="1828800"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charset="0"/>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eaLnBrk="0" fontAlgn="base" hangingPunct="0">
        <a:spcBef>
          <a:spcPct val="20000"/>
        </a:spcBef>
        <a:spcAft>
          <a:spcPct val="0"/>
        </a:spcAft>
        <a:buChar char="»"/>
        <a:defRPr sz="2000">
          <a:solidFill>
            <a:schemeClr val="tx1"/>
          </a:solidFill>
          <a:latin typeface="+mn-lt"/>
          <a:ea typeface="+mn-ea"/>
        </a:defRPr>
      </a:lvl6pPr>
      <a:lvl7pPr marL="2971800" indent="-228600" algn="l" rtl="0" eaLnBrk="0" fontAlgn="base" hangingPunct="0">
        <a:spcBef>
          <a:spcPct val="20000"/>
        </a:spcBef>
        <a:spcAft>
          <a:spcPct val="0"/>
        </a:spcAft>
        <a:buChar char="»"/>
        <a:defRPr sz="2000">
          <a:solidFill>
            <a:schemeClr val="tx1"/>
          </a:solidFill>
          <a:latin typeface="+mn-lt"/>
          <a:ea typeface="+mn-ea"/>
        </a:defRPr>
      </a:lvl7pPr>
      <a:lvl8pPr marL="3429000" indent="-228600" algn="l" rtl="0" eaLnBrk="0" fontAlgn="base" hangingPunct="0">
        <a:spcBef>
          <a:spcPct val="20000"/>
        </a:spcBef>
        <a:spcAft>
          <a:spcPct val="0"/>
        </a:spcAft>
        <a:buChar char="»"/>
        <a:defRPr sz="2000">
          <a:solidFill>
            <a:schemeClr val="tx1"/>
          </a:solidFill>
          <a:latin typeface="+mn-lt"/>
          <a:ea typeface="+mn-ea"/>
        </a:defRPr>
      </a:lvl8pPr>
      <a:lvl9pPr marL="3886200" indent="-228600" algn="l" rtl="0" eaLnBrk="0" fontAlgn="base" hangingPunct="0">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25602" name="Group 2"/>
          <p:cNvGrpSpPr>
            <a:grpSpLocks/>
          </p:cNvGrpSpPr>
          <p:nvPr/>
        </p:nvGrpSpPr>
        <p:grpSpPr bwMode="auto">
          <a:xfrm>
            <a:off x="0" y="0"/>
            <a:ext cx="7242175" cy="1981200"/>
            <a:chOff x="0" y="0"/>
            <a:chExt cx="4562" cy="1248"/>
          </a:xfrm>
        </p:grpSpPr>
        <p:sp>
          <p:nvSpPr>
            <p:cNvPr id="14339" name="Freeform 3"/>
            <p:cNvSpPr>
              <a:spLocks/>
            </p:cNvSpPr>
            <p:nvPr/>
          </p:nvSpPr>
          <p:spPr bwMode="hidden">
            <a:xfrm>
              <a:off x="0" y="583"/>
              <a:ext cx="4487" cy="665"/>
            </a:xfrm>
            <a:custGeom>
              <a:avLst/>
              <a:gdLst/>
              <a:ahLst/>
              <a:cxnLst>
                <a:cxn ang="0">
                  <a:pos x="4800" y="299"/>
                </a:cxn>
                <a:cxn ang="0">
                  <a:pos x="0" y="665"/>
                </a:cxn>
                <a:cxn ang="0">
                  <a:pos x="0" y="0"/>
                </a:cxn>
                <a:cxn ang="0">
                  <a:pos x="4806" y="1"/>
                </a:cxn>
                <a:cxn ang="0">
                  <a:pos x="4800" y="153"/>
                </a:cxn>
                <a:cxn ang="0">
                  <a:pos x="4800" y="299"/>
                </a:cxn>
              </a:cxnLst>
              <a:rect l="0" t="0" r="r" b="b"/>
              <a:pathLst>
                <a:path w="4806" h="665">
                  <a:moveTo>
                    <a:pt x="4800" y="299"/>
                  </a:moveTo>
                  <a:lnTo>
                    <a:pt x="0" y="665"/>
                  </a:lnTo>
                  <a:lnTo>
                    <a:pt x="0" y="0"/>
                  </a:lnTo>
                  <a:lnTo>
                    <a:pt x="4806" y="1"/>
                  </a:lnTo>
                  <a:lnTo>
                    <a:pt x="4800" y="153"/>
                  </a:lnTo>
                  <a:lnTo>
                    <a:pt x="4800" y="299"/>
                  </a:lnTo>
                  <a:close/>
                </a:path>
              </a:pathLst>
            </a:custGeom>
            <a:gradFill rotWithShape="1">
              <a:gsLst>
                <a:gs pos="0">
                  <a:schemeClr val="bg1">
                    <a:gamma/>
                    <a:shade val="94118"/>
                    <a:invGamma/>
                  </a:schemeClr>
                </a:gs>
                <a:gs pos="100000">
                  <a:schemeClr val="bg1"/>
                </a:gs>
              </a:gsLst>
              <a:lin ang="0" scaled="1"/>
            </a:gradFill>
            <a:ln w="9525">
              <a:noFill/>
              <a:round/>
              <a:headEnd/>
              <a:tailEnd/>
            </a:ln>
          </p:spPr>
          <p:txBody>
            <a:bodyPr/>
            <a:lstStyle/>
            <a:p>
              <a:pPr defTabSz="914400" eaLnBrk="0" fontAlgn="base" hangingPunct="0">
                <a:spcBef>
                  <a:spcPct val="0"/>
                </a:spcBef>
                <a:spcAft>
                  <a:spcPct val="0"/>
                </a:spcAft>
                <a:defRPr/>
              </a:pPr>
              <a:endParaRPr lang="en-US" sz="2400">
                <a:solidFill>
                  <a:srgbClr val="FFFFFF"/>
                </a:solidFill>
                <a:latin typeface="Arial" pitchFamily="-112" charset="0"/>
                <a:ea typeface="ＭＳ Ｐゴシック" pitchFamily="-112" charset="-128"/>
                <a:cs typeface="ＭＳ Ｐゴシック" pitchFamily="-112" charset="-128"/>
              </a:endParaRPr>
            </a:p>
          </p:txBody>
        </p:sp>
        <p:sp>
          <p:nvSpPr>
            <p:cNvPr id="25609" name="Freeform 4"/>
            <p:cNvSpPr>
              <a:spLocks/>
            </p:cNvSpPr>
            <p:nvPr/>
          </p:nvSpPr>
          <p:spPr bwMode="hidden">
            <a:xfrm>
              <a:off x="0" y="0"/>
              <a:ext cx="4562" cy="1199"/>
            </a:xfrm>
            <a:custGeom>
              <a:avLst/>
              <a:gdLst>
                <a:gd name="T0" fmla="*/ 4560 w 4562"/>
                <a:gd name="T1" fmla="*/ 932 h 1199"/>
                <a:gd name="T2" fmla="*/ 0 w 4562"/>
                <a:gd name="T3" fmla="*/ 1199 h 1199"/>
                <a:gd name="T4" fmla="*/ 0 w 4562"/>
                <a:gd name="T5" fmla="*/ 0 h 1199"/>
                <a:gd name="T6" fmla="*/ 4562 w 4562"/>
                <a:gd name="T7" fmla="*/ 0 h 1199"/>
                <a:gd name="T8" fmla="*/ 4560 w 4562"/>
                <a:gd name="T9" fmla="*/ 932 h 1199"/>
                <a:gd name="T10" fmla="*/ 4560 w 4562"/>
                <a:gd name="T11" fmla="*/ 932 h 119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562" h="1199">
                  <a:moveTo>
                    <a:pt x="4560" y="932"/>
                  </a:moveTo>
                  <a:lnTo>
                    <a:pt x="0" y="1199"/>
                  </a:lnTo>
                  <a:lnTo>
                    <a:pt x="0" y="0"/>
                  </a:lnTo>
                  <a:lnTo>
                    <a:pt x="4562" y="0"/>
                  </a:lnTo>
                  <a:lnTo>
                    <a:pt x="4560" y="932"/>
                  </a:lnTo>
                  <a:close/>
                </a:path>
              </a:pathLst>
            </a:cu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a:solidFill>
                  <a:srgbClr val="FFFFFF"/>
                </a:solidFill>
                <a:latin typeface="Tahoma" charset="0"/>
                <a:ea typeface="ＭＳ Ｐゴシック" charset="0"/>
                <a:cs typeface="ＭＳ Ｐゴシック" charset="0"/>
              </a:endParaRPr>
            </a:p>
          </p:txBody>
        </p:sp>
      </p:grpSp>
      <p:sp>
        <p:nvSpPr>
          <p:cNvPr id="14341" name="Rectangle 5"/>
          <p:cNvSpPr>
            <a:spLocks noGrp="1" noChangeArrowheads="1"/>
          </p:cNvSpPr>
          <p:nvPr>
            <p:ph type="title"/>
          </p:nvPr>
        </p:nvSpPr>
        <p:spPr bwMode="auto">
          <a:xfrm>
            <a:off x="457200" y="274638"/>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4342" name="Rectangle 6"/>
          <p:cNvSpPr>
            <a:spLocks noGrp="1" noChangeArrowheads="1"/>
          </p:cNvSpPr>
          <p:nvPr>
            <p:ph type="body" idx="1"/>
          </p:nvPr>
        </p:nvSpPr>
        <p:spPr bwMode="auto">
          <a:xfrm>
            <a:off x="457200" y="1600200"/>
            <a:ext cx="8229600" cy="44958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4343" name="Rectangle 7"/>
          <p:cNvSpPr>
            <a:spLocks noGrp="1" noChangeArrowheads="1"/>
          </p:cNvSpPr>
          <p:nvPr>
            <p:ph type="dt" sz="half" idx="2"/>
          </p:nvPr>
        </p:nvSpPr>
        <p:spPr bwMode="auto">
          <a:xfrm>
            <a:off x="457200" y="6248400"/>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200">
                <a:solidFill>
                  <a:srgbClr val="FFFFFF"/>
                </a:solidFill>
                <a:effectLst>
                  <a:outerShdw blurRad="38100" dist="38100" dir="2700000" algn="tl">
                    <a:srgbClr val="000000"/>
                  </a:outerShdw>
                </a:effectLst>
                <a:latin typeface="Tahoma" pitchFamily="-112" charset="-52"/>
                <a:ea typeface="ＭＳ Ｐゴシック" pitchFamily="-112" charset="-128"/>
                <a:cs typeface="ＭＳ Ｐゴシック" pitchFamily="-112" charset="-128"/>
              </a:defRPr>
            </a:lvl1pPr>
          </a:lstStyle>
          <a:p>
            <a:pPr defTabSz="914400" fontAlgn="base">
              <a:spcBef>
                <a:spcPct val="0"/>
              </a:spcBef>
              <a:spcAft>
                <a:spcPct val="0"/>
              </a:spcAft>
              <a:defRPr/>
            </a:pPr>
            <a:endParaRPr lang="en-US"/>
          </a:p>
        </p:txBody>
      </p:sp>
      <p:sp>
        <p:nvSpPr>
          <p:cNvPr id="14344" name="Rectangle 8"/>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200">
                <a:solidFill>
                  <a:srgbClr val="FFFFFF"/>
                </a:solidFill>
                <a:effectLst>
                  <a:outerShdw blurRad="38100" dist="38100" dir="2700000" algn="tl">
                    <a:srgbClr val="000000"/>
                  </a:outerShdw>
                </a:effectLst>
                <a:latin typeface="Tahoma" pitchFamily="-112" charset="-52"/>
                <a:ea typeface="ＭＳ Ｐゴシック" pitchFamily="-112" charset="-128"/>
                <a:cs typeface="ＭＳ Ｐゴシック" pitchFamily="-112" charset="-128"/>
              </a:defRPr>
            </a:lvl1pPr>
          </a:lstStyle>
          <a:p>
            <a:pPr defTabSz="914400" fontAlgn="base">
              <a:spcBef>
                <a:spcPct val="0"/>
              </a:spcBef>
              <a:spcAft>
                <a:spcPct val="0"/>
              </a:spcAft>
              <a:defRPr/>
            </a:pPr>
            <a:endParaRPr lang="en-US"/>
          </a:p>
        </p:txBody>
      </p:sp>
      <p:sp>
        <p:nvSpPr>
          <p:cNvPr id="14345" name="Rectangle 9"/>
          <p:cNvSpPr>
            <a:spLocks noGrp="1" noChangeArrowheads="1"/>
          </p:cNvSpPr>
          <p:nvPr>
            <p:ph type="sldNum" sz="quarter" idx="4"/>
          </p:nvPr>
        </p:nvSpPr>
        <p:spPr bwMode="auto">
          <a:xfrm>
            <a:off x="6553200" y="6248400"/>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200">
                <a:solidFill>
                  <a:srgbClr val="FFFFFF"/>
                </a:solidFill>
                <a:effectLst>
                  <a:outerShdw blurRad="38100" dist="38100" dir="2700000" algn="tl">
                    <a:srgbClr val="000000"/>
                  </a:outerShdw>
                </a:effectLst>
              </a:defRPr>
            </a:lvl1pPr>
          </a:lstStyle>
          <a:p>
            <a:pPr defTabSz="914400" fontAlgn="base">
              <a:spcBef>
                <a:spcPct val="0"/>
              </a:spcBef>
              <a:spcAft>
                <a:spcPct val="0"/>
              </a:spcAft>
              <a:defRPr/>
            </a:pPr>
            <a:fld id="{84A4FCC2-70D9-734B-A604-2E5C4AD8DB17}" type="slidenum">
              <a:rPr lang="en-US">
                <a:latin typeface="Tahoma" charset="0"/>
                <a:ea typeface="ＭＳ Ｐゴシック" charset="0"/>
                <a:cs typeface="ＭＳ Ｐゴシック" charset="0"/>
              </a:rPr>
              <a:pPr defTabSz="914400" fontAlgn="base">
                <a:spcBef>
                  <a:spcPct val="0"/>
                </a:spcBef>
                <a:spcAft>
                  <a:spcPct val="0"/>
                </a:spcAft>
                <a:defRPr/>
              </a:pPr>
              <a:t>‹#›</a:t>
            </a:fld>
            <a:endParaRPr lang="en-US">
              <a:latin typeface="Tahoma" charset="0"/>
              <a:ea typeface="ＭＳ Ｐゴシック" charset="0"/>
              <a:cs typeface="ＭＳ Ｐゴシック" charset="0"/>
            </a:endParaRPr>
          </a:p>
        </p:txBody>
      </p:sp>
    </p:spTree>
    <p:extLst>
      <p:ext uri="{BB962C8B-B14F-4D97-AF65-F5344CB8AC3E}">
        <p14:creationId xmlns:p14="http://schemas.microsoft.com/office/powerpoint/2010/main" val="853425002"/>
      </p:ext>
    </p:extLst>
  </p:cSld>
  <p:clrMap bg1="dk2" tx1="lt1" bg2="dk1" tx2="lt2" accent1="accent1" accent2="accent2" accent3="accent3" accent4="accent4" accent5="accent5" accent6="accent6" hlink="hlink" folHlink="folHlink"/>
  <p:sldLayoutIdLst>
    <p:sldLayoutId id="2147484614" r:id="rId1"/>
    <p:sldLayoutId id="2147484615" r:id="rId2"/>
    <p:sldLayoutId id="2147484616" r:id="rId3"/>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0" charset="-52"/>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0" charset="-52"/>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0" charset="-52"/>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0" charset="-52"/>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0" charset="-52"/>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0" charset="-52"/>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0" charset="-52"/>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0" charset="-52"/>
        </a:defRPr>
      </a:lvl9pPr>
    </p:titleStyle>
    <p:bodyStyle>
      <a:lvl1pPr marL="342900" indent="-342900" algn="l" rtl="0" eaLnBrk="0" fontAlgn="base" hangingPunct="0">
        <a:spcBef>
          <a:spcPct val="20000"/>
        </a:spcBef>
        <a:spcAft>
          <a:spcPct val="0"/>
        </a:spcAft>
        <a:buClr>
          <a:schemeClr val="hlink"/>
        </a:buClr>
        <a:buSzPct val="80000"/>
        <a:buFont typeface="Wingdings" charset="0"/>
        <a:buChar char="n"/>
        <a:defRPr sz="3200">
          <a:solidFill>
            <a:schemeClr val="tx1"/>
          </a:solidFill>
          <a:effectLst>
            <a:outerShdw blurRad="38100" dist="38100" dir="2700000" algn="tl">
              <a:srgbClr val="000000"/>
            </a:outerShdw>
          </a:effectLst>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lr>
          <a:schemeClr val="tx1"/>
        </a:buClr>
        <a:buChar char="–"/>
        <a:defRPr sz="2800">
          <a:solidFill>
            <a:schemeClr val="tx1"/>
          </a:solidFill>
          <a:effectLst>
            <a:outerShdw blurRad="38100" dist="38100" dir="2700000" algn="tl">
              <a:srgbClr val="000000"/>
            </a:outerShdw>
          </a:effectLst>
          <a:latin typeface="+mn-lt"/>
          <a:ea typeface="ＭＳ Ｐゴシック" pitchFamily="-110" charset="-128"/>
        </a:defRPr>
      </a:lvl2pPr>
      <a:lvl3pPr marL="1143000" indent="-228600" algn="l" rtl="0" eaLnBrk="0" fontAlgn="base" hangingPunct="0">
        <a:spcBef>
          <a:spcPct val="20000"/>
        </a:spcBef>
        <a:spcAft>
          <a:spcPct val="0"/>
        </a:spcAft>
        <a:buClr>
          <a:schemeClr val="hlink"/>
        </a:buClr>
        <a:buFont typeface="Wingdings" charset="0"/>
        <a:buChar char="§"/>
        <a:defRPr sz="2400">
          <a:solidFill>
            <a:schemeClr val="tx1"/>
          </a:solidFill>
          <a:effectLst>
            <a:outerShdw blurRad="38100" dist="38100" dir="2700000" algn="tl">
              <a:srgbClr val="000000"/>
            </a:outerShdw>
          </a:effectLst>
          <a:latin typeface="+mn-lt"/>
          <a:ea typeface="ＭＳ Ｐゴシック" charset="0"/>
          <a:cs typeface="Geneva" charset="-128"/>
        </a:defRPr>
      </a:lvl3pPr>
      <a:lvl4pPr marL="1600200" indent="-228600" algn="l" rtl="0" eaLnBrk="0" fontAlgn="base" hangingPunct="0">
        <a:spcBef>
          <a:spcPct val="20000"/>
        </a:spcBef>
        <a:spcAft>
          <a:spcPct val="0"/>
        </a:spcAft>
        <a:buChar char="–"/>
        <a:defRPr sz="2000">
          <a:solidFill>
            <a:schemeClr val="tx1"/>
          </a:solidFill>
          <a:effectLst>
            <a:outerShdw blurRad="38100" dist="38100" dir="2700000" algn="tl">
              <a:srgbClr val="000000"/>
            </a:outerShdw>
          </a:effectLst>
          <a:latin typeface="+mn-lt"/>
          <a:ea typeface="Geneva" charset="-128"/>
          <a:cs typeface="Geneva" charset="0"/>
        </a:defRPr>
      </a:lvl4pPr>
      <a:lvl5pPr marL="2057400" indent="-228600" algn="l" rtl="0" eaLnBrk="0" fontAlgn="base" hangingPunct="0">
        <a:spcBef>
          <a:spcPct val="20000"/>
        </a:spcBef>
        <a:spcAft>
          <a:spcPct val="0"/>
        </a:spcAft>
        <a:buClr>
          <a:schemeClr val="hlink"/>
        </a:buClr>
        <a:buFont typeface="Wingdings" charset="0"/>
        <a:buChar char="§"/>
        <a:defRPr sz="2000">
          <a:solidFill>
            <a:schemeClr val="tx1"/>
          </a:solidFill>
          <a:effectLst>
            <a:outerShdw blurRad="38100" dist="38100" dir="2700000" algn="tl">
              <a:srgbClr val="000000"/>
            </a:outerShdw>
          </a:effectLst>
          <a:latin typeface="+mn-lt"/>
          <a:ea typeface="ＭＳ Ｐゴシック" charset="-128"/>
          <a:cs typeface="ＭＳ Ｐゴシック" charset="-128"/>
        </a:defRPr>
      </a:lvl5pPr>
      <a:lvl6pPr marL="2514600" indent="-228600" algn="l" rtl="0" fontAlgn="base">
        <a:spcBef>
          <a:spcPct val="20000"/>
        </a:spcBef>
        <a:spcAft>
          <a:spcPct val="0"/>
        </a:spcAft>
        <a:buClr>
          <a:schemeClr val="hlink"/>
        </a:buClr>
        <a:buFont typeface="Wingdings" pitchFamily="-110" charset="2"/>
        <a:buChar char="§"/>
        <a:defRPr sz="2000">
          <a:solidFill>
            <a:schemeClr val="tx1"/>
          </a:solidFill>
          <a:effectLst>
            <a:outerShdw blurRad="38100" dist="38100" dir="2700000" algn="tl">
              <a:srgbClr val="000000"/>
            </a:outerShdw>
          </a:effectLst>
          <a:latin typeface="+mn-lt"/>
          <a:ea typeface="ＭＳ Ｐゴシック" pitchFamily="-110" charset="-128"/>
        </a:defRPr>
      </a:lvl6pPr>
      <a:lvl7pPr marL="2971800" indent="-228600" algn="l" rtl="0" fontAlgn="base">
        <a:spcBef>
          <a:spcPct val="20000"/>
        </a:spcBef>
        <a:spcAft>
          <a:spcPct val="0"/>
        </a:spcAft>
        <a:buClr>
          <a:schemeClr val="hlink"/>
        </a:buClr>
        <a:buFont typeface="Wingdings" pitchFamily="-110" charset="2"/>
        <a:buChar char="§"/>
        <a:defRPr sz="2000">
          <a:solidFill>
            <a:schemeClr val="tx1"/>
          </a:solidFill>
          <a:effectLst>
            <a:outerShdw blurRad="38100" dist="38100" dir="2700000" algn="tl">
              <a:srgbClr val="000000"/>
            </a:outerShdw>
          </a:effectLst>
          <a:latin typeface="+mn-lt"/>
          <a:ea typeface="ＭＳ Ｐゴシック" pitchFamily="-110" charset="-128"/>
        </a:defRPr>
      </a:lvl7pPr>
      <a:lvl8pPr marL="3429000" indent="-228600" algn="l" rtl="0" fontAlgn="base">
        <a:spcBef>
          <a:spcPct val="20000"/>
        </a:spcBef>
        <a:spcAft>
          <a:spcPct val="0"/>
        </a:spcAft>
        <a:buClr>
          <a:schemeClr val="hlink"/>
        </a:buClr>
        <a:buFont typeface="Wingdings" pitchFamily="-110" charset="2"/>
        <a:buChar char="§"/>
        <a:defRPr sz="2000">
          <a:solidFill>
            <a:schemeClr val="tx1"/>
          </a:solidFill>
          <a:effectLst>
            <a:outerShdw blurRad="38100" dist="38100" dir="2700000" algn="tl">
              <a:srgbClr val="000000"/>
            </a:outerShdw>
          </a:effectLst>
          <a:latin typeface="+mn-lt"/>
          <a:ea typeface="ＭＳ Ｐゴシック" pitchFamily="-110" charset="-128"/>
        </a:defRPr>
      </a:lvl8pPr>
      <a:lvl9pPr marL="3886200" indent="-228600" algn="l" rtl="0" fontAlgn="base">
        <a:spcBef>
          <a:spcPct val="20000"/>
        </a:spcBef>
        <a:spcAft>
          <a:spcPct val="0"/>
        </a:spcAft>
        <a:buClr>
          <a:schemeClr val="hlink"/>
        </a:buClr>
        <a:buFont typeface="Wingdings" pitchFamily="-110" charset="2"/>
        <a:buChar char="§"/>
        <a:defRPr sz="2000">
          <a:solidFill>
            <a:schemeClr val="tx1"/>
          </a:solidFill>
          <a:effectLst>
            <a:outerShdw blurRad="38100" dist="38100" dir="2700000" algn="tl">
              <a:srgbClr val="000000"/>
            </a:outerShdw>
          </a:effectLst>
          <a:latin typeface="+mn-lt"/>
          <a:ea typeface="ＭＳ Ｐゴシック" pitchFamily="-110"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1.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53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solidFill>
                  <a:srgbClr val="000000"/>
                </a:solidFill>
                <a:latin typeface="Times New Roman" pitchFamily="-111" charset="0"/>
                <a:ea typeface="+mn-ea"/>
                <a:cs typeface="+mn-cs"/>
              </a:defRPr>
            </a:lvl1pPr>
          </a:lstStyle>
          <a:p>
            <a:pPr defTabSz="914400" eaLnBrk="0" fontAlgn="base" hangingPunct="0">
              <a:spcBef>
                <a:spcPct val="0"/>
              </a:spcBef>
              <a:spcAft>
                <a:spcPct val="0"/>
              </a:spcAft>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defTabSz="914400" eaLnBrk="0" fontAlgn="base" hangingPunct="0">
              <a:spcBef>
                <a:spcPct val="0"/>
              </a:spcBef>
              <a:spcAft>
                <a:spcPct val="0"/>
              </a:spcAft>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charset="0"/>
              </a:defRPr>
            </a:lvl1pPr>
          </a:lstStyle>
          <a:p>
            <a:pPr defTabSz="914400" eaLnBrk="0" fontAlgn="base" hangingPunct="0">
              <a:spcBef>
                <a:spcPct val="0"/>
              </a:spcBef>
              <a:spcAft>
                <a:spcPct val="0"/>
              </a:spcAft>
              <a:defRPr/>
            </a:pPr>
            <a:fld id="{C7FCEC4A-0619-534F-AB0C-4C4D1986DF16}" type="slidenum">
              <a:rPr lang="en-US">
                <a:ea typeface="ＭＳ Ｐゴシック" charset="0"/>
                <a:cs typeface="ＭＳ Ｐゴシック" charset="0"/>
              </a:rPr>
              <a:pPr defTabSz="914400" eaLnBrk="0" fontAlgn="base" hangingPunct="0">
                <a:spcBef>
                  <a:spcPct val="0"/>
                </a:spcBef>
                <a:spcAft>
                  <a:spcPct val="0"/>
                </a:spcAft>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3255735566"/>
      </p:ext>
    </p:extLst>
  </p:cSld>
  <p:clrMap bg1="lt1" tx1="dk1" bg2="lt2" tx2="dk2" accent1="accent1" accent2="accent2" accent3="accent3" accent4="accent4" accent5="accent5" accent6="accent6" hlink="hlink" folHlink="folHlink"/>
  <p:sldLayoutIdLst>
    <p:sldLayoutId id="2147484618" r:id="rId1"/>
    <p:sldLayoutId id="2147484619" r:id="rId2"/>
    <p:sldLayoutId id="2147484620" r:id="rId3"/>
    <p:sldLayoutId id="2147484621" r:id="rId4"/>
    <p:sldLayoutId id="2147484622" r:id="rId5"/>
    <p:sldLayoutId id="2147484623" r:id="rId6"/>
    <p:sldLayoutId id="2147484624" r:id="rId7"/>
    <p:sldLayoutId id="2147484625" r:id="rId8"/>
    <p:sldLayoutId id="2147484626" r:id="rId9"/>
    <p:sldLayoutId id="2147484627" r:id="rId10"/>
    <p:sldLayoutId id="2147484628" r:id="rId11"/>
    <p:sldLayoutId id="2147484629" r:id="rId12"/>
    <p:sldLayoutId id="2147484630" r:id="rId13"/>
  </p:sldLayoutIdLst>
  <p:hf sldNum="0" hdr="0" ftr="0" dt="0"/>
  <p:txStyles>
    <p:title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ＭＳ Ｐゴシック" pitchFamily="-108" charset="-128"/>
          <a:cs typeface="Arial"/>
        </a:defRPr>
      </a:lvl1pPr>
      <a:lvl2pPr marL="742950" indent="-285750" algn="l" rtl="0" eaLnBrk="0" fontAlgn="base" hangingPunct="0">
        <a:spcBef>
          <a:spcPct val="20000"/>
        </a:spcBef>
        <a:spcAft>
          <a:spcPct val="0"/>
        </a:spcAft>
        <a:buChar char="–"/>
        <a:defRPr sz="2800">
          <a:solidFill>
            <a:schemeClr val="bg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40962" name="Picture 6" descr="Sinlesssacrificecontent.jpg"/>
          <p:cNvPicPr>
            <a:picLocks noChangeAspect="1"/>
          </p:cNvPicPr>
          <p:nvPr userDrawn="1"/>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0963" name="Title Placeholder 1"/>
          <p:cNvSpPr>
            <a:spLocks noGrp="1"/>
          </p:cNvSpPr>
          <p:nvPr>
            <p:ph type="title"/>
          </p:nvPr>
        </p:nvSpPr>
        <p:spPr bwMode="auto">
          <a:xfrm>
            <a:off x="457200" y="274638"/>
            <a:ext cx="5181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40964" name="Text Placeholder 2"/>
          <p:cNvSpPr>
            <a:spLocks noGrp="1"/>
          </p:cNvSpPr>
          <p:nvPr>
            <p:ph type="body" idx="1"/>
          </p:nvPr>
        </p:nvSpPr>
        <p:spPr bwMode="auto">
          <a:xfrm>
            <a:off x="457200" y="1752600"/>
            <a:ext cx="8001000" cy="4724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2"/>
          </p:nvPr>
        </p:nvSpPr>
        <p:spPr>
          <a:xfrm>
            <a:off x="457200" y="6356350"/>
            <a:ext cx="2133600" cy="365125"/>
          </a:xfrm>
          <a:prstGeom prst="rect">
            <a:avLst/>
          </a:prstGeom>
        </p:spPr>
        <p:txBody>
          <a:bodyPr vert="horz" wrap="square" lIns="91440" tIns="45720" rIns="91440" bIns="45720" numCol="1" anchor="t" anchorCtr="0" compatLnSpc="1">
            <a:prstTxWarp prst="textNoShape">
              <a:avLst/>
            </a:prstTxWarp>
          </a:bodyPr>
          <a:lstStyle>
            <a:lvl1pPr eaLnBrk="1" hangingPunct="1">
              <a:defRPr sz="1800">
                <a:solidFill>
                  <a:srgbClr val="000000"/>
                </a:solidFill>
                <a:latin typeface="Calibri" pitchFamily="-112" charset="0"/>
                <a:ea typeface="ＭＳ Ｐゴシック" pitchFamily="-112" charset="-128"/>
                <a:cs typeface="ＭＳ Ｐゴシック" pitchFamily="-112" charset="-128"/>
              </a:defRPr>
            </a:lvl1pPr>
          </a:lstStyle>
          <a:p>
            <a:pPr>
              <a:defRPr/>
            </a:pPr>
            <a:endParaRPr lang="en-US"/>
          </a:p>
        </p:txBody>
      </p:sp>
      <p:sp>
        <p:nvSpPr>
          <p:cNvPr id="6" name="Footer Placeholder 4"/>
          <p:cNvSpPr>
            <a:spLocks noGrp="1"/>
          </p:cNvSpPr>
          <p:nvPr>
            <p:ph type="ftr" sz="quarter" idx="3"/>
          </p:nvPr>
        </p:nvSpPr>
        <p:spPr>
          <a:xfrm>
            <a:off x="3124200" y="6356350"/>
            <a:ext cx="2895600" cy="365125"/>
          </a:xfrm>
          <a:prstGeom prst="rect">
            <a:avLst/>
          </a:prstGeom>
        </p:spPr>
        <p:txBody>
          <a:bodyPr vert="horz" wrap="square" lIns="91440" tIns="45720" rIns="91440" bIns="45720" numCol="1" anchor="t" anchorCtr="0" compatLnSpc="1">
            <a:prstTxWarp prst="textNoShape">
              <a:avLst/>
            </a:prstTxWarp>
          </a:bodyPr>
          <a:lstStyle>
            <a:lvl1pPr eaLnBrk="1" hangingPunct="1">
              <a:defRPr sz="1800">
                <a:solidFill>
                  <a:srgbClr val="000000"/>
                </a:solidFill>
                <a:latin typeface="Calibri" pitchFamily="-112" charset="0"/>
                <a:ea typeface="ＭＳ Ｐゴシック" pitchFamily="-112" charset="-128"/>
                <a:cs typeface="ＭＳ Ｐゴシック" pitchFamily="-112" charset="-128"/>
              </a:defRPr>
            </a:lvl1pPr>
          </a:lstStyle>
          <a:p>
            <a:pPr>
              <a:defRPr/>
            </a:pPr>
            <a:endParaRPr lang="en-US"/>
          </a:p>
        </p:txBody>
      </p:sp>
      <p:sp>
        <p:nvSpPr>
          <p:cNvPr id="8" name="Slide Number Placeholder 5"/>
          <p:cNvSpPr>
            <a:spLocks noGrp="1"/>
          </p:cNvSpPr>
          <p:nvPr>
            <p:ph type="sldNum" sz="quarter" idx="4"/>
          </p:nvPr>
        </p:nvSpPr>
        <p:spPr>
          <a:xfrm>
            <a:off x="6553200" y="6356350"/>
            <a:ext cx="2133600" cy="365125"/>
          </a:xfrm>
          <a:prstGeom prst="rect">
            <a:avLst/>
          </a:prstGeom>
        </p:spPr>
        <p:txBody>
          <a:bodyPr vert="horz" wrap="square" lIns="91440" tIns="45720" rIns="91440" bIns="45720" numCol="1" anchor="t" anchorCtr="0" compatLnSpc="1">
            <a:prstTxWarp prst="textNoShape">
              <a:avLst/>
            </a:prstTxWarp>
          </a:bodyPr>
          <a:lstStyle>
            <a:lvl1pPr eaLnBrk="1" hangingPunct="1">
              <a:defRPr>
                <a:solidFill>
                  <a:srgbClr val="000000"/>
                </a:solidFill>
                <a:latin typeface="Calibri" charset="0"/>
              </a:defRPr>
            </a:lvl1pPr>
          </a:lstStyle>
          <a:p>
            <a:pPr>
              <a:defRPr/>
            </a:pPr>
            <a:fld id="{4B10DC91-77BA-A24F-A252-418636E9B119}" type="slidenum">
              <a:rPr lang="en-US"/>
              <a:pPr>
                <a:defRPr/>
              </a:pPr>
              <a:t>‹#›</a:t>
            </a:fld>
            <a:endParaRPr lang="en-US"/>
          </a:p>
        </p:txBody>
      </p:sp>
    </p:spTree>
    <p:extLst>
      <p:ext uri="{BB962C8B-B14F-4D97-AF65-F5344CB8AC3E}">
        <p14:creationId xmlns:p14="http://schemas.microsoft.com/office/powerpoint/2010/main" val="166706247"/>
      </p:ext>
    </p:extLst>
  </p:cSld>
  <p:clrMap bg1="lt1" tx1="dk1" bg2="lt2" tx2="dk2" accent1="accent1" accent2="accent2" accent3="accent3" accent4="accent4" accent5="accent5" accent6="accent6" hlink="hlink" folHlink="folHlink"/>
  <p:sldLayoutIdLst>
    <p:sldLayoutId id="2147484632" r:id="rId1"/>
  </p:sldLayoutIdLst>
  <p:transition spd="slow">
    <p:fade/>
  </p:transition>
  <p:txStyles>
    <p:titleStyle>
      <a:lvl1pPr algn="ctr" rtl="0" eaLnBrk="0" fontAlgn="base" hangingPunct="0">
        <a:spcBef>
          <a:spcPct val="0"/>
        </a:spcBef>
        <a:spcAft>
          <a:spcPct val="0"/>
        </a:spcAft>
        <a:defRPr sz="4400">
          <a:solidFill>
            <a:schemeClr val="tx1"/>
          </a:solidFill>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1"/>
          </a:solidFill>
          <a:latin typeface="Calibri" pitchFamily="-110"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1"/>
          </a:solidFill>
          <a:latin typeface="Calibri" pitchFamily="-110"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1"/>
          </a:solidFill>
          <a:latin typeface="Calibri" pitchFamily="-110"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1"/>
          </a:solidFill>
          <a:latin typeface="Calibri" pitchFamily="-110"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1"/>
          </a:solidFill>
          <a:latin typeface="Calibri" pitchFamily="-110" charset="0"/>
        </a:defRPr>
      </a:lvl6pPr>
      <a:lvl7pPr marL="914400" algn="ctr" rtl="0" fontAlgn="base">
        <a:spcBef>
          <a:spcPct val="0"/>
        </a:spcBef>
        <a:spcAft>
          <a:spcPct val="0"/>
        </a:spcAft>
        <a:defRPr sz="4400">
          <a:solidFill>
            <a:schemeClr val="tx1"/>
          </a:solidFill>
          <a:latin typeface="Calibri" pitchFamily="-110" charset="0"/>
        </a:defRPr>
      </a:lvl7pPr>
      <a:lvl8pPr marL="1371600" algn="ctr" rtl="0" fontAlgn="base">
        <a:spcBef>
          <a:spcPct val="0"/>
        </a:spcBef>
        <a:spcAft>
          <a:spcPct val="0"/>
        </a:spcAft>
        <a:defRPr sz="4400">
          <a:solidFill>
            <a:schemeClr val="tx1"/>
          </a:solidFill>
          <a:latin typeface="Calibri" pitchFamily="-110" charset="0"/>
        </a:defRPr>
      </a:lvl8pPr>
      <a:lvl9pPr marL="1828800" algn="ctr" rtl="0" fontAlgn="base">
        <a:spcBef>
          <a:spcPct val="0"/>
        </a:spcBef>
        <a:spcAft>
          <a:spcPct val="0"/>
        </a:spcAft>
        <a:defRPr sz="4400">
          <a:solidFill>
            <a:schemeClr val="tx1"/>
          </a:solidFill>
          <a:latin typeface="Calibri" pitchFamily="-110" charset="0"/>
        </a:defRPr>
      </a:lvl9pPr>
    </p:titleStyle>
    <p:bodyStyle>
      <a:lvl1pPr marL="342900" indent="-342900" algn="l" rtl="0" eaLnBrk="0" fontAlgn="base" hangingPunct="0">
        <a:spcBef>
          <a:spcPct val="20000"/>
        </a:spcBef>
        <a:spcAft>
          <a:spcPct val="0"/>
        </a:spcAft>
        <a:buFont typeface="Arial" charset="0"/>
        <a:buChar char="•"/>
        <a:defRPr sz="3200">
          <a:solidFill>
            <a:schemeClr val="tx1"/>
          </a:solidFill>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Font typeface="Arial" charset="0"/>
        <a:buChar char="–"/>
        <a:defRPr sz="2800">
          <a:solidFill>
            <a:schemeClr val="tx1"/>
          </a:solidFill>
          <a:latin typeface="+mn-lt"/>
          <a:ea typeface="ＭＳ Ｐゴシック" pitchFamily="-110" charset="-128"/>
        </a:defRPr>
      </a:lvl2pPr>
      <a:lvl3pPr marL="1143000" indent="-228600" algn="l" rtl="0" eaLnBrk="0" fontAlgn="base" hangingPunct="0">
        <a:spcBef>
          <a:spcPct val="20000"/>
        </a:spcBef>
        <a:spcAft>
          <a:spcPct val="0"/>
        </a:spcAft>
        <a:buFont typeface="Arial" charset="0"/>
        <a:buChar char="•"/>
        <a:defRPr sz="2400">
          <a:solidFill>
            <a:schemeClr val="tx1"/>
          </a:solidFill>
          <a:latin typeface="+mn-lt"/>
          <a:ea typeface="ＭＳ Ｐゴシック" charset="0"/>
          <a:cs typeface="Geneva" charset="-128"/>
        </a:defRPr>
      </a:lvl3pPr>
      <a:lvl4pPr marL="1600200" indent="-228600" algn="l" rtl="0" eaLnBrk="0" fontAlgn="base" hangingPunct="0">
        <a:spcBef>
          <a:spcPct val="20000"/>
        </a:spcBef>
        <a:spcAft>
          <a:spcPct val="0"/>
        </a:spcAft>
        <a:buFont typeface="Arial" charset="0"/>
        <a:buChar char="–"/>
        <a:defRPr sz="2000">
          <a:solidFill>
            <a:schemeClr val="tx1"/>
          </a:solidFill>
          <a:latin typeface="+mn-lt"/>
          <a:ea typeface="Geneva" charset="-128"/>
          <a:cs typeface="Geneva" charset="0"/>
        </a:defRPr>
      </a:lvl4pPr>
      <a:lvl5pPr marL="2057400" indent="-228600" algn="l" rtl="0" eaLnBrk="0" fontAlgn="base" hangingPunct="0">
        <a:spcBef>
          <a:spcPct val="20000"/>
        </a:spcBef>
        <a:spcAft>
          <a:spcPct val="0"/>
        </a:spcAft>
        <a:buFont typeface="Arial" charset="0"/>
        <a:buChar char="»"/>
        <a:defRPr sz="2000">
          <a:solidFill>
            <a:schemeClr val="tx1"/>
          </a:solidFill>
          <a:latin typeface="+mn-lt"/>
          <a:ea typeface="ＭＳ Ｐゴシック" charset="-128"/>
          <a:cs typeface="ＭＳ Ｐゴシック" charset="-128"/>
        </a:defRPr>
      </a:lvl5pPr>
      <a:lvl6pPr marL="2514600" indent="-228600" algn="l" rtl="0" fontAlgn="base">
        <a:spcBef>
          <a:spcPct val="20000"/>
        </a:spcBef>
        <a:spcAft>
          <a:spcPct val="0"/>
        </a:spcAft>
        <a:buFont typeface="Arial" pitchFamily="-110" charset="0"/>
        <a:buChar char="»"/>
        <a:defRPr sz="2000">
          <a:solidFill>
            <a:schemeClr val="tx1"/>
          </a:solidFill>
          <a:latin typeface="+mn-lt"/>
          <a:ea typeface="ＭＳ Ｐゴシック" pitchFamily="-110" charset="-128"/>
        </a:defRPr>
      </a:lvl6pPr>
      <a:lvl7pPr marL="2971800" indent="-228600" algn="l" rtl="0" fontAlgn="base">
        <a:spcBef>
          <a:spcPct val="20000"/>
        </a:spcBef>
        <a:spcAft>
          <a:spcPct val="0"/>
        </a:spcAft>
        <a:buFont typeface="Arial" pitchFamily="-110" charset="0"/>
        <a:buChar char="»"/>
        <a:defRPr sz="2000">
          <a:solidFill>
            <a:schemeClr val="tx1"/>
          </a:solidFill>
          <a:latin typeface="+mn-lt"/>
          <a:ea typeface="ＭＳ Ｐゴシック" pitchFamily="-110" charset="-128"/>
        </a:defRPr>
      </a:lvl7pPr>
      <a:lvl8pPr marL="3429000" indent="-228600" algn="l" rtl="0" fontAlgn="base">
        <a:spcBef>
          <a:spcPct val="20000"/>
        </a:spcBef>
        <a:spcAft>
          <a:spcPct val="0"/>
        </a:spcAft>
        <a:buFont typeface="Arial" pitchFamily="-110" charset="0"/>
        <a:buChar char="»"/>
        <a:defRPr sz="2000">
          <a:solidFill>
            <a:schemeClr val="tx1"/>
          </a:solidFill>
          <a:latin typeface="+mn-lt"/>
          <a:ea typeface="ＭＳ Ｐゴシック" pitchFamily="-110" charset="-128"/>
        </a:defRPr>
      </a:lvl8pPr>
      <a:lvl9pPr marL="3886200" indent="-228600" algn="l" rtl="0" fontAlgn="base">
        <a:spcBef>
          <a:spcPct val="20000"/>
        </a:spcBef>
        <a:spcAft>
          <a:spcPct val="0"/>
        </a:spcAft>
        <a:buFont typeface="Arial" pitchFamily="-110" charset="0"/>
        <a:buChar char="»"/>
        <a:defRPr sz="2000">
          <a:solidFill>
            <a:schemeClr val="tx1"/>
          </a:solidFill>
          <a:latin typeface="+mn-lt"/>
          <a:ea typeface="ＭＳ Ｐゴシック" pitchFamily="-110"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43010" name="Picture 6" descr="Sinlesssacrificecontent.jpg"/>
          <p:cNvPicPr>
            <a:picLocks noChangeAspect="1"/>
          </p:cNvPicPr>
          <p:nvPr userDrawn="1"/>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3011" name="Title Placeholder 1"/>
          <p:cNvSpPr>
            <a:spLocks noGrp="1"/>
          </p:cNvSpPr>
          <p:nvPr>
            <p:ph type="title"/>
          </p:nvPr>
        </p:nvSpPr>
        <p:spPr bwMode="auto">
          <a:xfrm>
            <a:off x="457200" y="274638"/>
            <a:ext cx="5181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43012" name="Text Placeholder 2"/>
          <p:cNvSpPr>
            <a:spLocks noGrp="1"/>
          </p:cNvSpPr>
          <p:nvPr>
            <p:ph type="body" idx="1"/>
          </p:nvPr>
        </p:nvSpPr>
        <p:spPr bwMode="auto">
          <a:xfrm>
            <a:off x="457200" y="1752600"/>
            <a:ext cx="8001000" cy="4724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2"/>
          </p:nvPr>
        </p:nvSpPr>
        <p:spPr>
          <a:xfrm>
            <a:off x="457200" y="6356350"/>
            <a:ext cx="2133600" cy="365125"/>
          </a:xfrm>
          <a:prstGeom prst="rect">
            <a:avLst/>
          </a:prstGeom>
        </p:spPr>
        <p:txBody>
          <a:bodyPr vert="horz" wrap="square" lIns="91440" tIns="45720" rIns="91440" bIns="45720" numCol="1" anchor="t" anchorCtr="0" compatLnSpc="1">
            <a:prstTxWarp prst="textNoShape">
              <a:avLst/>
            </a:prstTxWarp>
          </a:bodyPr>
          <a:lstStyle>
            <a:lvl1pPr eaLnBrk="1" hangingPunct="1">
              <a:defRPr sz="1800">
                <a:solidFill>
                  <a:srgbClr val="000000"/>
                </a:solidFill>
                <a:latin typeface="Calibri" pitchFamily="-112" charset="0"/>
                <a:ea typeface="ＭＳ Ｐゴシック" pitchFamily="-112" charset="-128"/>
                <a:cs typeface="ＭＳ Ｐゴシック" pitchFamily="-112" charset="-128"/>
              </a:defRPr>
            </a:lvl1pPr>
          </a:lstStyle>
          <a:p>
            <a:pPr>
              <a:defRPr/>
            </a:pPr>
            <a:endParaRPr lang="en-US"/>
          </a:p>
        </p:txBody>
      </p:sp>
      <p:sp>
        <p:nvSpPr>
          <p:cNvPr id="6" name="Footer Placeholder 4"/>
          <p:cNvSpPr>
            <a:spLocks noGrp="1"/>
          </p:cNvSpPr>
          <p:nvPr>
            <p:ph type="ftr" sz="quarter" idx="3"/>
          </p:nvPr>
        </p:nvSpPr>
        <p:spPr>
          <a:xfrm>
            <a:off x="3124200" y="6356350"/>
            <a:ext cx="2895600" cy="365125"/>
          </a:xfrm>
          <a:prstGeom prst="rect">
            <a:avLst/>
          </a:prstGeom>
        </p:spPr>
        <p:txBody>
          <a:bodyPr vert="horz" wrap="square" lIns="91440" tIns="45720" rIns="91440" bIns="45720" numCol="1" anchor="t" anchorCtr="0" compatLnSpc="1">
            <a:prstTxWarp prst="textNoShape">
              <a:avLst/>
            </a:prstTxWarp>
          </a:bodyPr>
          <a:lstStyle>
            <a:lvl1pPr eaLnBrk="1" hangingPunct="1">
              <a:defRPr sz="1800">
                <a:solidFill>
                  <a:srgbClr val="000000"/>
                </a:solidFill>
                <a:latin typeface="Calibri" pitchFamily="-112" charset="0"/>
                <a:ea typeface="ＭＳ Ｐゴシック" pitchFamily="-112" charset="-128"/>
                <a:cs typeface="ＭＳ Ｐゴシック" pitchFamily="-112" charset="-128"/>
              </a:defRPr>
            </a:lvl1pPr>
          </a:lstStyle>
          <a:p>
            <a:pPr>
              <a:defRPr/>
            </a:pPr>
            <a:endParaRPr lang="en-US"/>
          </a:p>
        </p:txBody>
      </p:sp>
      <p:sp>
        <p:nvSpPr>
          <p:cNvPr id="8" name="Slide Number Placeholder 5"/>
          <p:cNvSpPr>
            <a:spLocks noGrp="1"/>
          </p:cNvSpPr>
          <p:nvPr>
            <p:ph type="sldNum" sz="quarter" idx="4"/>
          </p:nvPr>
        </p:nvSpPr>
        <p:spPr>
          <a:xfrm>
            <a:off x="6553200" y="6356350"/>
            <a:ext cx="2133600" cy="365125"/>
          </a:xfrm>
          <a:prstGeom prst="rect">
            <a:avLst/>
          </a:prstGeom>
        </p:spPr>
        <p:txBody>
          <a:bodyPr vert="horz" wrap="square" lIns="91440" tIns="45720" rIns="91440" bIns="45720" numCol="1" anchor="t" anchorCtr="0" compatLnSpc="1">
            <a:prstTxWarp prst="textNoShape">
              <a:avLst/>
            </a:prstTxWarp>
          </a:bodyPr>
          <a:lstStyle>
            <a:lvl1pPr eaLnBrk="1" hangingPunct="1">
              <a:defRPr>
                <a:solidFill>
                  <a:srgbClr val="000000"/>
                </a:solidFill>
                <a:latin typeface="Calibri" charset="0"/>
              </a:defRPr>
            </a:lvl1pPr>
          </a:lstStyle>
          <a:p>
            <a:pPr>
              <a:defRPr/>
            </a:pPr>
            <a:fld id="{782AC933-02E5-5049-B2EA-5FF44AFD89C2}" type="slidenum">
              <a:rPr lang="en-US"/>
              <a:pPr>
                <a:defRPr/>
              </a:pPr>
              <a:t>‹#›</a:t>
            </a:fld>
            <a:endParaRPr lang="en-US"/>
          </a:p>
        </p:txBody>
      </p:sp>
    </p:spTree>
    <p:extLst>
      <p:ext uri="{BB962C8B-B14F-4D97-AF65-F5344CB8AC3E}">
        <p14:creationId xmlns:p14="http://schemas.microsoft.com/office/powerpoint/2010/main" val="207730137"/>
      </p:ext>
    </p:extLst>
  </p:cSld>
  <p:clrMap bg1="lt1" tx1="dk1" bg2="lt2" tx2="dk2" accent1="accent1" accent2="accent2" accent3="accent3" accent4="accent4" accent5="accent5" accent6="accent6" hlink="hlink" folHlink="folHlink"/>
  <p:sldLayoutIdLst>
    <p:sldLayoutId id="2147484634" r:id="rId1"/>
  </p:sldLayoutIdLst>
  <p:transition spd="slow">
    <p:fade/>
  </p:transition>
  <p:txStyles>
    <p:titleStyle>
      <a:lvl1pPr algn="ctr" rtl="0" eaLnBrk="0" fontAlgn="base" hangingPunct="0">
        <a:spcBef>
          <a:spcPct val="0"/>
        </a:spcBef>
        <a:spcAft>
          <a:spcPct val="0"/>
        </a:spcAft>
        <a:defRPr sz="4400">
          <a:solidFill>
            <a:schemeClr val="tx1"/>
          </a:solidFill>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1"/>
          </a:solidFill>
          <a:latin typeface="Calibri" pitchFamily="-110"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1"/>
          </a:solidFill>
          <a:latin typeface="Calibri" pitchFamily="-110"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1"/>
          </a:solidFill>
          <a:latin typeface="Calibri" pitchFamily="-110"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1"/>
          </a:solidFill>
          <a:latin typeface="Calibri" pitchFamily="-110"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1"/>
          </a:solidFill>
          <a:latin typeface="Calibri" pitchFamily="-110" charset="0"/>
        </a:defRPr>
      </a:lvl6pPr>
      <a:lvl7pPr marL="914400" algn="ctr" rtl="0" fontAlgn="base">
        <a:spcBef>
          <a:spcPct val="0"/>
        </a:spcBef>
        <a:spcAft>
          <a:spcPct val="0"/>
        </a:spcAft>
        <a:defRPr sz="4400">
          <a:solidFill>
            <a:schemeClr val="tx1"/>
          </a:solidFill>
          <a:latin typeface="Calibri" pitchFamily="-110" charset="0"/>
        </a:defRPr>
      </a:lvl7pPr>
      <a:lvl8pPr marL="1371600" algn="ctr" rtl="0" fontAlgn="base">
        <a:spcBef>
          <a:spcPct val="0"/>
        </a:spcBef>
        <a:spcAft>
          <a:spcPct val="0"/>
        </a:spcAft>
        <a:defRPr sz="4400">
          <a:solidFill>
            <a:schemeClr val="tx1"/>
          </a:solidFill>
          <a:latin typeface="Calibri" pitchFamily="-110" charset="0"/>
        </a:defRPr>
      </a:lvl8pPr>
      <a:lvl9pPr marL="1828800" algn="ctr" rtl="0" fontAlgn="base">
        <a:spcBef>
          <a:spcPct val="0"/>
        </a:spcBef>
        <a:spcAft>
          <a:spcPct val="0"/>
        </a:spcAft>
        <a:defRPr sz="4400">
          <a:solidFill>
            <a:schemeClr val="tx1"/>
          </a:solidFill>
          <a:latin typeface="Calibri" pitchFamily="-110" charset="0"/>
        </a:defRPr>
      </a:lvl9pPr>
    </p:titleStyle>
    <p:bodyStyle>
      <a:lvl1pPr marL="342900" indent="-342900" algn="l" rtl="0" eaLnBrk="0" fontAlgn="base" hangingPunct="0">
        <a:spcBef>
          <a:spcPct val="20000"/>
        </a:spcBef>
        <a:spcAft>
          <a:spcPct val="0"/>
        </a:spcAft>
        <a:buFont typeface="Arial" charset="0"/>
        <a:buChar char="•"/>
        <a:defRPr sz="3200">
          <a:solidFill>
            <a:schemeClr val="tx1"/>
          </a:solidFill>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Font typeface="Arial" charset="0"/>
        <a:buChar char="–"/>
        <a:defRPr sz="2800">
          <a:solidFill>
            <a:schemeClr val="tx1"/>
          </a:solidFill>
          <a:latin typeface="+mn-lt"/>
          <a:ea typeface="ＭＳ Ｐゴシック" pitchFamily="-110" charset="-128"/>
        </a:defRPr>
      </a:lvl2pPr>
      <a:lvl3pPr marL="1143000" indent="-228600" algn="l" rtl="0" eaLnBrk="0" fontAlgn="base" hangingPunct="0">
        <a:spcBef>
          <a:spcPct val="20000"/>
        </a:spcBef>
        <a:spcAft>
          <a:spcPct val="0"/>
        </a:spcAft>
        <a:buFont typeface="Arial" charset="0"/>
        <a:buChar char="•"/>
        <a:defRPr sz="2400">
          <a:solidFill>
            <a:schemeClr val="tx1"/>
          </a:solidFill>
          <a:latin typeface="+mn-lt"/>
          <a:ea typeface="ＭＳ Ｐゴシック" charset="0"/>
          <a:cs typeface="Geneva" charset="-128"/>
        </a:defRPr>
      </a:lvl3pPr>
      <a:lvl4pPr marL="1600200" indent="-228600" algn="l" rtl="0" eaLnBrk="0" fontAlgn="base" hangingPunct="0">
        <a:spcBef>
          <a:spcPct val="20000"/>
        </a:spcBef>
        <a:spcAft>
          <a:spcPct val="0"/>
        </a:spcAft>
        <a:buFont typeface="Arial" charset="0"/>
        <a:buChar char="–"/>
        <a:defRPr sz="2000">
          <a:solidFill>
            <a:schemeClr val="tx1"/>
          </a:solidFill>
          <a:latin typeface="+mn-lt"/>
          <a:ea typeface="Geneva" charset="-128"/>
          <a:cs typeface="Geneva" charset="0"/>
        </a:defRPr>
      </a:lvl4pPr>
      <a:lvl5pPr marL="2057400" indent="-228600" algn="l" rtl="0" eaLnBrk="0" fontAlgn="base" hangingPunct="0">
        <a:spcBef>
          <a:spcPct val="20000"/>
        </a:spcBef>
        <a:spcAft>
          <a:spcPct val="0"/>
        </a:spcAft>
        <a:buFont typeface="Arial" charset="0"/>
        <a:buChar char="»"/>
        <a:defRPr sz="2000">
          <a:solidFill>
            <a:schemeClr val="tx1"/>
          </a:solidFill>
          <a:latin typeface="+mn-lt"/>
          <a:ea typeface="ＭＳ Ｐゴシック" charset="-128"/>
          <a:cs typeface="ＭＳ Ｐゴシック" charset="-128"/>
        </a:defRPr>
      </a:lvl5pPr>
      <a:lvl6pPr marL="2514600" indent="-228600" algn="l" rtl="0" fontAlgn="base">
        <a:spcBef>
          <a:spcPct val="20000"/>
        </a:spcBef>
        <a:spcAft>
          <a:spcPct val="0"/>
        </a:spcAft>
        <a:buFont typeface="Arial" pitchFamily="-110" charset="0"/>
        <a:buChar char="»"/>
        <a:defRPr sz="2000">
          <a:solidFill>
            <a:schemeClr val="tx1"/>
          </a:solidFill>
          <a:latin typeface="+mn-lt"/>
          <a:ea typeface="ＭＳ Ｐゴシック" pitchFamily="-110" charset="-128"/>
        </a:defRPr>
      </a:lvl6pPr>
      <a:lvl7pPr marL="2971800" indent="-228600" algn="l" rtl="0" fontAlgn="base">
        <a:spcBef>
          <a:spcPct val="20000"/>
        </a:spcBef>
        <a:spcAft>
          <a:spcPct val="0"/>
        </a:spcAft>
        <a:buFont typeface="Arial" pitchFamily="-110" charset="0"/>
        <a:buChar char="»"/>
        <a:defRPr sz="2000">
          <a:solidFill>
            <a:schemeClr val="tx1"/>
          </a:solidFill>
          <a:latin typeface="+mn-lt"/>
          <a:ea typeface="ＭＳ Ｐゴシック" pitchFamily="-110" charset="-128"/>
        </a:defRPr>
      </a:lvl7pPr>
      <a:lvl8pPr marL="3429000" indent="-228600" algn="l" rtl="0" fontAlgn="base">
        <a:spcBef>
          <a:spcPct val="20000"/>
        </a:spcBef>
        <a:spcAft>
          <a:spcPct val="0"/>
        </a:spcAft>
        <a:buFont typeface="Arial" pitchFamily="-110" charset="0"/>
        <a:buChar char="»"/>
        <a:defRPr sz="2000">
          <a:solidFill>
            <a:schemeClr val="tx1"/>
          </a:solidFill>
          <a:latin typeface="+mn-lt"/>
          <a:ea typeface="ＭＳ Ｐゴシック" pitchFamily="-110" charset="-128"/>
        </a:defRPr>
      </a:lvl8pPr>
      <a:lvl9pPr marL="3886200" indent="-228600" algn="l" rtl="0" fontAlgn="base">
        <a:spcBef>
          <a:spcPct val="20000"/>
        </a:spcBef>
        <a:spcAft>
          <a:spcPct val="0"/>
        </a:spcAft>
        <a:buFont typeface="Arial" pitchFamily="-110" charset="0"/>
        <a:buChar char="»"/>
        <a:defRPr sz="2000">
          <a:solidFill>
            <a:schemeClr val="tx1"/>
          </a:solidFill>
          <a:latin typeface="+mn-lt"/>
          <a:ea typeface="ＭＳ Ｐゴシック" pitchFamily="-110"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45058" name="Rectangle 1026"/>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45059" name="Rectangle 1027"/>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44" name="Rectangle 1028"/>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solidFill>
                  <a:srgbClr val="000000"/>
                </a:solidFill>
                <a:latin typeface="Arial" pitchFamily="-112" charset="0"/>
                <a:ea typeface="ＭＳ Ｐゴシック" pitchFamily="-112" charset="-128"/>
                <a:cs typeface="ＭＳ Ｐゴシック" pitchFamily="-112" charset="-128"/>
              </a:defRPr>
            </a:lvl1pPr>
          </a:lstStyle>
          <a:p>
            <a:pPr>
              <a:defRPr/>
            </a:pPr>
            <a:endParaRPr lang="en-US"/>
          </a:p>
        </p:txBody>
      </p:sp>
      <p:sp>
        <p:nvSpPr>
          <p:cNvPr id="10245" name="Rectangle 1029"/>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solidFill>
                  <a:srgbClr val="000000"/>
                </a:solidFill>
                <a:latin typeface="Arial" pitchFamily="-112" charset="0"/>
                <a:ea typeface="ＭＳ Ｐゴシック" pitchFamily="-112" charset="-128"/>
                <a:cs typeface="ＭＳ Ｐゴシック" pitchFamily="-112" charset="-128"/>
              </a:defRPr>
            </a:lvl1pPr>
          </a:lstStyle>
          <a:p>
            <a:pPr>
              <a:defRPr/>
            </a:pPr>
            <a:endParaRPr lang="en-US"/>
          </a:p>
        </p:txBody>
      </p:sp>
      <p:sp>
        <p:nvSpPr>
          <p:cNvPr id="10246" name="Rectangle 1030"/>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solidFill>
                  <a:srgbClr val="000000"/>
                </a:solidFill>
                <a:latin typeface="Arial" charset="0"/>
              </a:defRPr>
            </a:lvl1pPr>
          </a:lstStyle>
          <a:p>
            <a:pPr>
              <a:defRPr/>
            </a:pPr>
            <a:fld id="{A78A1110-4E2C-F147-9ABF-2AB0BBFE0DFA}" type="slidenum">
              <a:rPr lang="en-US"/>
              <a:pPr>
                <a:defRPr/>
              </a:pPr>
              <a:t>‹#›</a:t>
            </a:fld>
            <a:endParaRPr lang="en-US"/>
          </a:p>
        </p:txBody>
      </p:sp>
    </p:spTree>
    <p:extLst>
      <p:ext uri="{BB962C8B-B14F-4D97-AF65-F5344CB8AC3E}">
        <p14:creationId xmlns:p14="http://schemas.microsoft.com/office/powerpoint/2010/main" val="3352209090"/>
      </p:ext>
    </p:extLst>
  </p:cSld>
  <p:clrMap bg1="lt1" tx1="dk1" bg2="lt2" tx2="dk2" accent1="accent1" accent2="accent2" accent3="accent3" accent4="accent4" accent5="accent5" accent6="accent6" hlink="hlink" folHlink="folHlink"/>
  <p:sldLayoutIdLst>
    <p:sldLayoutId id="2147484636" r:id="rId1"/>
    <p:sldLayoutId id="2147484637" r:id="rId2"/>
  </p:sldLayoutIdLst>
  <p:txStyles>
    <p:titleStyle>
      <a:lvl1pPr algn="ctr" rtl="0" eaLnBrk="0" fontAlgn="base" hangingPunct="0">
        <a:spcBef>
          <a:spcPct val="0"/>
        </a:spcBef>
        <a:spcAft>
          <a:spcPct val="0"/>
        </a:spcAft>
        <a:defRPr sz="4400">
          <a:solidFill>
            <a:schemeClr val="tx2"/>
          </a:solidFill>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latin typeface="Arial" pitchFamily="-110"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pitchFamily="-110"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pitchFamily="-110"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pitchFamily="-110"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Arial" pitchFamily="-110" charset="0"/>
        </a:defRPr>
      </a:lvl6pPr>
      <a:lvl7pPr marL="914400" algn="ctr" rtl="0" fontAlgn="base">
        <a:spcBef>
          <a:spcPct val="0"/>
        </a:spcBef>
        <a:spcAft>
          <a:spcPct val="0"/>
        </a:spcAft>
        <a:defRPr sz="4400">
          <a:solidFill>
            <a:schemeClr val="tx2"/>
          </a:solidFill>
          <a:latin typeface="Arial" pitchFamily="-110" charset="0"/>
        </a:defRPr>
      </a:lvl7pPr>
      <a:lvl8pPr marL="1371600" algn="ctr" rtl="0" fontAlgn="base">
        <a:spcBef>
          <a:spcPct val="0"/>
        </a:spcBef>
        <a:spcAft>
          <a:spcPct val="0"/>
        </a:spcAft>
        <a:defRPr sz="4400">
          <a:solidFill>
            <a:schemeClr val="tx2"/>
          </a:solidFill>
          <a:latin typeface="Arial" pitchFamily="-110" charset="0"/>
        </a:defRPr>
      </a:lvl8pPr>
      <a:lvl9pPr marL="1828800" algn="ctr" rtl="0" fontAlgn="base">
        <a:spcBef>
          <a:spcPct val="0"/>
        </a:spcBef>
        <a:spcAft>
          <a:spcPct val="0"/>
        </a:spcAft>
        <a:defRPr sz="4400">
          <a:solidFill>
            <a:schemeClr val="tx2"/>
          </a:solidFill>
          <a:latin typeface="Arial" pitchFamily="-110"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10"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charset="0"/>
          <a:cs typeface="Geneva" charset="-128"/>
        </a:defRPr>
      </a:lvl3pPr>
      <a:lvl4pPr marL="1600200" indent="-228600" algn="l" rtl="0" eaLnBrk="0" fontAlgn="base" hangingPunct="0">
        <a:spcBef>
          <a:spcPct val="20000"/>
        </a:spcBef>
        <a:spcAft>
          <a:spcPct val="0"/>
        </a:spcAft>
        <a:buChar char="–"/>
        <a:defRPr sz="2000">
          <a:solidFill>
            <a:schemeClr val="tx1"/>
          </a:solidFill>
          <a:latin typeface="+mn-lt"/>
          <a:ea typeface="Geneva" charset="-128"/>
          <a:cs typeface="Geneva" charset="0"/>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charset="-128"/>
          <a:cs typeface="ＭＳ Ｐゴシック"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10"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0"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0"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0"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2530"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253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defRPr sz="1400">
                <a:solidFill>
                  <a:srgbClr val="000000"/>
                </a:solidFill>
                <a:latin typeface="Arial" pitchFamily="-112" charset="0"/>
                <a:ea typeface="ＭＳ Ｐゴシック" pitchFamily="-112" charset="-128"/>
                <a:cs typeface="ＭＳ Ｐゴシック" pitchFamily="-112" charset="-128"/>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defRPr sz="1400">
                <a:solidFill>
                  <a:srgbClr val="000000"/>
                </a:solidFill>
                <a:latin typeface="Arial" pitchFamily="-112" charset="0"/>
                <a:ea typeface="ＭＳ Ｐゴシック" pitchFamily="-112" charset="-128"/>
                <a:cs typeface="ＭＳ Ｐゴシック" pitchFamily="-112" charset="-128"/>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defRPr sz="1400">
                <a:solidFill>
                  <a:srgbClr val="000000"/>
                </a:solidFill>
                <a:latin typeface="Arial" charset="0"/>
              </a:defRPr>
            </a:lvl1pPr>
          </a:lstStyle>
          <a:p>
            <a:pPr>
              <a:defRPr/>
            </a:pPr>
            <a:fld id="{DA955C07-0829-194C-AEF7-064C5FBF223D}" type="slidenum">
              <a:rPr lang="en-US"/>
              <a:pPr>
                <a:defRPr/>
              </a:pPr>
              <a:t>‹#›</a:t>
            </a:fld>
            <a:endParaRPr lang="en-US"/>
          </a:p>
        </p:txBody>
      </p:sp>
    </p:spTree>
    <p:extLst>
      <p:ext uri="{BB962C8B-B14F-4D97-AF65-F5344CB8AC3E}">
        <p14:creationId xmlns:p14="http://schemas.microsoft.com/office/powerpoint/2010/main" val="1846120967"/>
      </p:ext>
    </p:extLst>
  </p:cSld>
  <p:clrMap bg1="lt1" tx1="dk1" bg2="lt2" tx2="dk2" accent1="accent1" accent2="accent2" accent3="accent3" accent4="accent4" accent5="accent5" accent6="accent6" hlink="hlink" folHlink="folHlink"/>
  <p:sldLayoutIdLst>
    <p:sldLayoutId id="2147484639" r:id="rId1"/>
    <p:sldLayoutId id="2147484640" r:id="rId2"/>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0" charset="0"/>
          <a:ea typeface="ＭＳ Ｐゴシック" pitchFamily="-110" charset="-128"/>
          <a:cs typeface="ＭＳ Ｐゴシック" pitchFamily="-110" charset="-128"/>
        </a:defRPr>
      </a:lvl2pPr>
      <a:lvl3pPr algn="ctr" rtl="0" eaLnBrk="0" fontAlgn="base" hangingPunct="0">
        <a:spcBef>
          <a:spcPct val="0"/>
        </a:spcBef>
        <a:spcAft>
          <a:spcPct val="0"/>
        </a:spcAft>
        <a:defRPr sz="4400">
          <a:solidFill>
            <a:schemeClr val="tx2"/>
          </a:solidFill>
          <a:latin typeface="Arial" pitchFamily="-110" charset="0"/>
          <a:ea typeface="ＭＳ Ｐゴシック" pitchFamily="-110" charset="-128"/>
          <a:cs typeface="ＭＳ Ｐゴシック" pitchFamily="-110" charset="-128"/>
        </a:defRPr>
      </a:lvl3pPr>
      <a:lvl4pPr algn="ctr" rtl="0" eaLnBrk="0" fontAlgn="base" hangingPunct="0">
        <a:spcBef>
          <a:spcPct val="0"/>
        </a:spcBef>
        <a:spcAft>
          <a:spcPct val="0"/>
        </a:spcAft>
        <a:defRPr sz="4400">
          <a:solidFill>
            <a:schemeClr val="tx2"/>
          </a:solidFill>
          <a:latin typeface="Arial" pitchFamily="-110" charset="0"/>
          <a:ea typeface="ＭＳ Ｐゴシック" pitchFamily="-110" charset="-128"/>
          <a:cs typeface="ＭＳ Ｐゴシック" pitchFamily="-110" charset="-128"/>
        </a:defRPr>
      </a:lvl4pPr>
      <a:lvl5pPr algn="ctr" rtl="0" eaLnBrk="0" fontAlgn="base" hangingPunct="0">
        <a:spcBef>
          <a:spcPct val="0"/>
        </a:spcBef>
        <a:spcAft>
          <a:spcPct val="0"/>
        </a:spcAft>
        <a:defRPr sz="4400">
          <a:solidFill>
            <a:schemeClr val="tx2"/>
          </a:solidFill>
          <a:latin typeface="Arial" pitchFamily="-110" charset="0"/>
          <a:ea typeface="ＭＳ Ｐゴシック" pitchFamily="-110" charset="-128"/>
          <a:cs typeface="ＭＳ Ｐゴシック" pitchFamily="-110" charset="-128"/>
        </a:defRPr>
      </a:lvl5pPr>
      <a:lvl6pPr marL="457200" algn="ctr" rtl="0" fontAlgn="base">
        <a:spcBef>
          <a:spcPct val="0"/>
        </a:spcBef>
        <a:spcAft>
          <a:spcPct val="0"/>
        </a:spcAft>
        <a:defRPr sz="4400">
          <a:solidFill>
            <a:schemeClr val="tx2"/>
          </a:solidFill>
          <a:latin typeface="Arial" pitchFamily="-110" charset="0"/>
          <a:ea typeface="ＭＳ Ｐゴシック" pitchFamily="-110" charset="-128"/>
          <a:cs typeface="ＭＳ Ｐゴシック" pitchFamily="-110" charset="-128"/>
        </a:defRPr>
      </a:lvl6pPr>
      <a:lvl7pPr marL="914400" algn="ctr" rtl="0" fontAlgn="base">
        <a:spcBef>
          <a:spcPct val="0"/>
        </a:spcBef>
        <a:spcAft>
          <a:spcPct val="0"/>
        </a:spcAft>
        <a:defRPr sz="4400">
          <a:solidFill>
            <a:schemeClr val="tx2"/>
          </a:solidFill>
          <a:latin typeface="Arial" pitchFamily="-110" charset="0"/>
          <a:ea typeface="ＭＳ Ｐゴシック" pitchFamily="-110" charset="-128"/>
          <a:cs typeface="ＭＳ Ｐゴシック" pitchFamily="-110" charset="-128"/>
        </a:defRPr>
      </a:lvl7pPr>
      <a:lvl8pPr marL="1371600" algn="ctr" rtl="0" fontAlgn="base">
        <a:spcBef>
          <a:spcPct val="0"/>
        </a:spcBef>
        <a:spcAft>
          <a:spcPct val="0"/>
        </a:spcAft>
        <a:defRPr sz="4400">
          <a:solidFill>
            <a:schemeClr val="tx2"/>
          </a:solidFill>
          <a:latin typeface="Arial" pitchFamily="-110" charset="0"/>
          <a:ea typeface="ＭＳ Ｐゴシック" pitchFamily="-110" charset="-128"/>
          <a:cs typeface="ＭＳ Ｐゴシック" pitchFamily="-110" charset="-128"/>
        </a:defRPr>
      </a:lvl8pPr>
      <a:lvl9pPr marL="1828800" algn="ctr" rtl="0" fontAlgn="base">
        <a:spcBef>
          <a:spcPct val="0"/>
        </a:spcBef>
        <a:spcAft>
          <a:spcPct val="0"/>
        </a:spcAft>
        <a:defRPr sz="4400">
          <a:solidFill>
            <a:schemeClr val="tx2"/>
          </a:solidFill>
          <a:latin typeface="Arial" pitchFamily="-110" charset="0"/>
          <a:ea typeface="ＭＳ Ｐゴシック" pitchFamily="-110" charset="-128"/>
          <a:cs typeface="ＭＳ Ｐゴシック" pitchFamily="-110"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charset="0"/>
          <a:cs typeface="Geneva" charset="-128"/>
        </a:defRPr>
      </a:lvl3pPr>
      <a:lvl4pPr marL="1600200" indent="-228600" algn="l" rtl="0" eaLnBrk="0" fontAlgn="base" hangingPunct="0">
        <a:spcBef>
          <a:spcPct val="20000"/>
        </a:spcBef>
        <a:spcAft>
          <a:spcPct val="0"/>
        </a:spcAft>
        <a:buChar char="–"/>
        <a:defRPr sz="2000">
          <a:solidFill>
            <a:schemeClr val="tx1"/>
          </a:solidFill>
          <a:latin typeface="+mn-lt"/>
          <a:ea typeface="Geneva" charset="-128"/>
          <a:cs typeface="Geneva" charset="0"/>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charset="-128"/>
          <a:cs typeface="ＭＳ Ｐゴシック" charset="-128"/>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48130"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48131"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3492"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solidFill>
                  <a:srgbClr val="000000"/>
                </a:solidFill>
                <a:latin typeface="Arial" pitchFamily="-112" charset="0"/>
                <a:ea typeface="ＭＳ Ｐゴシック" pitchFamily="-112" charset="-128"/>
                <a:cs typeface="ＭＳ Ｐゴシック" pitchFamily="-112" charset="-128"/>
              </a:defRPr>
            </a:lvl1pPr>
          </a:lstStyle>
          <a:p>
            <a:pPr>
              <a:defRPr/>
            </a:pPr>
            <a:endParaRPr lang="en-US"/>
          </a:p>
        </p:txBody>
      </p:sp>
      <p:sp>
        <p:nvSpPr>
          <p:cNvPr id="63493"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solidFill>
                  <a:srgbClr val="000000"/>
                </a:solidFill>
                <a:latin typeface="Arial" pitchFamily="-112" charset="0"/>
                <a:ea typeface="ＭＳ Ｐゴシック" pitchFamily="-112" charset="-128"/>
                <a:cs typeface="ＭＳ Ｐゴシック" pitchFamily="-112" charset="-128"/>
              </a:defRPr>
            </a:lvl1pPr>
          </a:lstStyle>
          <a:p>
            <a:pPr>
              <a:defRPr/>
            </a:pPr>
            <a:endParaRPr lang="en-US"/>
          </a:p>
        </p:txBody>
      </p:sp>
      <p:sp>
        <p:nvSpPr>
          <p:cNvPr id="63494"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solidFill>
                  <a:srgbClr val="000000"/>
                </a:solidFill>
                <a:latin typeface="Arial" charset="0"/>
              </a:defRPr>
            </a:lvl1pPr>
          </a:lstStyle>
          <a:p>
            <a:pPr>
              <a:defRPr/>
            </a:pPr>
            <a:fld id="{0EEB6420-50E0-EB4C-9180-D5878144B912}" type="slidenum">
              <a:rPr lang="en-US"/>
              <a:pPr>
                <a:defRPr/>
              </a:pPr>
              <a:t>‹#›</a:t>
            </a:fld>
            <a:endParaRPr lang="en-US"/>
          </a:p>
        </p:txBody>
      </p:sp>
    </p:spTree>
    <p:extLst>
      <p:ext uri="{BB962C8B-B14F-4D97-AF65-F5344CB8AC3E}">
        <p14:creationId xmlns:p14="http://schemas.microsoft.com/office/powerpoint/2010/main" val="4186862503"/>
      </p:ext>
    </p:extLst>
  </p:cSld>
  <p:clrMap bg1="lt1" tx1="dk1" bg2="lt2" tx2="dk2" accent1="accent1" accent2="accent2" accent3="accent3" accent4="accent4" accent5="accent5" accent6="accent6" hlink="hlink" folHlink="folHlink"/>
  <p:sldLayoutIdLst>
    <p:sldLayoutId id="2147484642" r:id="rId1"/>
    <p:sldLayoutId id="2147484643" r:id="rId2"/>
  </p:sldLayoutIdLst>
  <p:txStyles>
    <p:titleStyle>
      <a:lvl1pPr algn="ctr" rtl="0" eaLnBrk="0" fontAlgn="base" hangingPunct="0">
        <a:spcBef>
          <a:spcPct val="0"/>
        </a:spcBef>
        <a:spcAft>
          <a:spcPct val="0"/>
        </a:spcAft>
        <a:defRPr sz="4400">
          <a:solidFill>
            <a:schemeClr val="tx2"/>
          </a:solidFill>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latin typeface="Arial" pitchFamily="-110"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pitchFamily="-110"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pitchFamily="-110"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pitchFamily="-110"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Arial" pitchFamily="-110" charset="0"/>
        </a:defRPr>
      </a:lvl6pPr>
      <a:lvl7pPr marL="914400" algn="ctr" rtl="0" fontAlgn="base">
        <a:spcBef>
          <a:spcPct val="0"/>
        </a:spcBef>
        <a:spcAft>
          <a:spcPct val="0"/>
        </a:spcAft>
        <a:defRPr sz="4400">
          <a:solidFill>
            <a:schemeClr val="tx2"/>
          </a:solidFill>
          <a:latin typeface="Arial" pitchFamily="-110" charset="0"/>
        </a:defRPr>
      </a:lvl7pPr>
      <a:lvl8pPr marL="1371600" algn="ctr" rtl="0" fontAlgn="base">
        <a:spcBef>
          <a:spcPct val="0"/>
        </a:spcBef>
        <a:spcAft>
          <a:spcPct val="0"/>
        </a:spcAft>
        <a:defRPr sz="4400">
          <a:solidFill>
            <a:schemeClr val="tx2"/>
          </a:solidFill>
          <a:latin typeface="Arial" pitchFamily="-110" charset="0"/>
        </a:defRPr>
      </a:lvl8pPr>
      <a:lvl9pPr marL="1828800" algn="ctr" rtl="0" fontAlgn="base">
        <a:spcBef>
          <a:spcPct val="0"/>
        </a:spcBef>
        <a:spcAft>
          <a:spcPct val="0"/>
        </a:spcAft>
        <a:defRPr sz="4400">
          <a:solidFill>
            <a:schemeClr val="tx2"/>
          </a:solidFill>
          <a:latin typeface="Arial" pitchFamily="-110" charset="0"/>
        </a:defRPr>
      </a:lvl9pPr>
    </p:titleStyle>
    <p:bodyStyle>
      <a:lvl1pPr marL="342900" indent="-342900" algn="l" rtl="0" eaLnBrk="0" fontAlgn="base" hangingPunct="0">
        <a:spcBef>
          <a:spcPct val="20000"/>
        </a:spcBef>
        <a:spcAft>
          <a:spcPct val="0"/>
        </a:spcAft>
        <a:defRPr sz="3200">
          <a:solidFill>
            <a:schemeClr val="tx1"/>
          </a:solidFill>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defRPr sz="2800">
          <a:solidFill>
            <a:schemeClr val="tx1"/>
          </a:solidFill>
          <a:latin typeface="+mn-lt"/>
          <a:ea typeface="ＭＳ Ｐゴシック" pitchFamily="-110" charset="-128"/>
        </a:defRPr>
      </a:lvl2pPr>
      <a:lvl3pPr marL="1143000" indent="-228600" algn="l" rtl="0" eaLnBrk="0" fontAlgn="base" hangingPunct="0">
        <a:spcBef>
          <a:spcPct val="20000"/>
        </a:spcBef>
        <a:spcAft>
          <a:spcPct val="0"/>
        </a:spcAft>
        <a:defRPr sz="2400">
          <a:solidFill>
            <a:schemeClr val="tx1"/>
          </a:solidFill>
          <a:latin typeface="+mn-lt"/>
          <a:ea typeface="ＭＳ Ｐゴシック" charset="0"/>
          <a:cs typeface="Geneva" charset="-128"/>
        </a:defRPr>
      </a:lvl3pPr>
      <a:lvl4pPr marL="1600200" indent="-228600" algn="l" rtl="0" eaLnBrk="0" fontAlgn="base" hangingPunct="0">
        <a:spcBef>
          <a:spcPct val="20000"/>
        </a:spcBef>
        <a:spcAft>
          <a:spcPct val="0"/>
        </a:spcAft>
        <a:defRPr sz="2000">
          <a:solidFill>
            <a:schemeClr val="tx1"/>
          </a:solidFill>
          <a:latin typeface="+mn-lt"/>
          <a:ea typeface="Geneva" charset="-128"/>
          <a:cs typeface="Geneva" charset="0"/>
        </a:defRPr>
      </a:lvl4pPr>
      <a:lvl5pPr marL="2057400" indent="-228600" algn="l" rtl="0" eaLnBrk="0" fontAlgn="base" hangingPunct="0">
        <a:spcBef>
          <a:spcPct val="20000"/>
        </a:spcBef>
        <a:spcAft>
          <a:spcPct val="0"/>
        </a:spcAft>
        <a:defRPr sz="2000">
          <a:solidFill>
            <a:schemeClr val="tx1"/>
          </a:solidFill>
          <a:latin typeface="+mn-lt"/>
          <a:ea typeface="ＭＳ Ｐゴシック" charset="-128"/>
          <a:cs typeface="ＭＳ Ｐゴシック" charset="-128"/>
        </a:defRPr>
      </a:lvl5pPr>
      <a:lvl6pPr marL="2514600" indent="-228600" algn="l" rtl="0" fontAlgn="base">
        <a:spcBef>
          <a:spcPct val="20000"/>
        </a:spcBef>
        <a:spcAft>
          <a:spcPct val="0"/>
        </a:spcAft>
        <a:defRPr sz="2000">
          <a:solidFill>
            <a:schemeClr val="tx1"/>
          </a:solidFill>
          <a:latin typeface="+mn-lt"/>
          <a:ea typeface="ＭＳ Ｐゴシック" pitchFamily="-110" charset="-128"/>
        </a:defRPr>
      </a:lvl6pPr>
      <a:lvl7pPr marL="2971800" indent="-228600" algn="l" rtl="0" fontAlgn="base">
        <a:spcBef>
          <a:spcPct val="20000"/>
        </a:spcBef>
        <a:spcAft>
          <a:spcPct val="0"/>
        </a:spcAft>
        <a:defRPr sz="2000">
          <a:solidFill>
            <a:schemeClr val="tx1"/>
          </a:solidFill>
          <a:latin typeface="+mn-lt"/>
          <a:ea typeface="ＭＳ Ｐゴシック" pitchFamily="-110" charset="-128"/>
        </a:defRPr>
      </a:lvl7pPr>
      <a:lvl8pPr marL="3429000" indent="-228600" algn="l" rtl="0" fontAlgn="base">
        <a:spcBef>
          <a:spcPct val="20000"/>
        </a:spcBef>
        <a:spcAft>
          <a:spcPct val="0"/>
        </a:spcAft>
        <a:defRPr sz="2000">
          <a:solidFill>
            <a:schemeClr val="tx1"/>
          </a:solidFill>
          <a:latin typeface="+mn-lt"/>
          <a:ea typeface="ＭＳ Ｐゴシック" pitchFamily="-110" charset="-128"/>
        </a:defRPr>
      </a:lvl8pPr>
      <a:lvl9pPr marL="3886200" indent="-228600" algn="l" rtl="0" fontAlgn="base">
        <a:spcBef>
          <a:spcPct val="20000"/>
        </a:spcBef>
        <a:spcAft>
          <a:spcPct val="0"/>
        </a:spcAft>
        <a:defRPr sz="2000">
          <a:solidFill>
            <a:schemeClr val="tx1"/>
          </a:solidFill>
          <a:latin typeface="+mn-lt"/>
          <a:ea typeface="ＭＳ Ｐゴシック" pitchFamily="-110"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51202" name="Group 2"/>
          <p:cNvGrpSpPr>
            <a:grpSpLocks/>
          </p:cNvGrpSpPr>
          <p:nvPr/>
        </p:nvGrpSpPr>
        <p:grpSpPr bwMode="auto">
          <a:xfrm>
            <a:off x="0" y="0"/>
            <a:ext cx="7242175" cy="1981200"/>
            <a:chOff x="0" y="0"/>
            <a:chExt cx="4562" cy="1248"/>
          </a:xfrm>
        </p:grpSpPr>
        <p:sp>
          <p:nvSpPr>
            <p:cNvPr id="12291" name="Freeform 3"/>
            <p:cNvSpPr>
              <a:spLocks/>
            </p:cNvSpPr>
            <p:nvPr/>
          </p:nvSpPr>
          <p:spPr bwMode="hidden">
            <a:xfrm>
              <a:off x="0" y="583"/>
              <a:ext cx="4487" cy="665"/>
            </a:xfrm>
            <a:custGeom>
              <a:avLst/>
              <a:gdLst/>
              <a:ahLst/>
              <a:cxnLst>
                <a:cxn ang="0">
                  <a:pos x="4800" y="299"/>
                </a:cxn>
                <a:cxn ang="0">
                  <a:pos x="0" y="665"/>
                </a:cxn>
                <a:cxn ang="0">
                  <a:pos x="0" y="0"/>
                </a:cxn>
                <a:cxn ang="0">
                  <a:pos x="4806" y="1"/>
                </a:cxn>
                <a:cxn ang="0">
                  <a:pos x="4800" y="153"/>
                </a:cxn>
                <a:cxn ang="0">
                  <a:pos x="4800" y="299"/>
                </a:cxn>
              </a:cxnLst>
              <a:rect l="0" t="0" r="r" b="b"/>
              <a:pathLst>
                <a:path w="4806" h="665">
                  <a:moveTo>
                    <a:pt x="4800" y="299"/>
                  </a:moveTo>
                  <a:lnTo>
                    <a:pt x="0" y="665"/>
                  </a:lnTo>
                  <a:lnTo>
                    <a:pt x="0" y="0"/>
                  </a:lnTo>
                  <a:lnTo>
                    <a:pt x="4806" y="1"/>
                  </a:lnTo>
                  <a:lnTo>
                    <a:pt x="4800" y="153"/>
                  </a:lnTo>
                  <a:lnTo>
                    <a:pt x="4800" y="299"/>
                  </a:lnTo>
                  <a:close/>
                </a:path>
              </a:pathLst>
            </a:custGeom>
            <a:gradFill rotWithShape="1">
              <a:gsLst>
                <a:gs pos="0">
                  <a:schemeClr val="bg1">
                    <a:gamma/>
                    <a:shade val="94118"/>
                    <a:invGamma/>
                  </a:schemeClr>
                </a:gs>
                <a:gs pos="100000">
                  <a:schemeClr val="bg1"/>
                </a:gs>
              </a:gsLst>
              <a:lin ang="0" scaled="1"/>
            </a:gradFill>
            <a:ln w="9525">
              <a:noFill/>
              <a:round/>
              <a:headEnd/>
              <a:tailEnd/>
            </a:ln>
          </p:spPr>
          <p:txBody>
            <a:bodyPr/>
            <a:lstStyle/>
            <a:p>
              <a:pPr>
                <a:defRPr/>
              </a:pPr>
              <a:endParaRPr lang="en-US" sz="2400">
                <a:solidFill>
                  <a:srgbClr val="FFFFFF"/>
                </a:solidFill>
                <a:latin typeface="Arial" pitchFamily="-112" charset="0"/>
                <a:ea typeface="ＭＳ Ｐゴシック" pitchFamily="-112" charset="-128"/>
                <a:cs typeface="ＭＳ Ｐゴシック" pitchFamily="-112" charset="-128"/>
              </a:endParaRPr>
            </a:p>
          </p:txBody>
        </p:sp>
        <p:sp>
          <p:nvSpPr>
            <p:cNvPr id="51209" name="Freeform 4"/>
            <p:cNvSpPr>
              <a:spLocks/>
            </p:cNvSpPr>
            <p:nvPr/>
          </p:nvSpPr>
          <p:spPr bwMode="hidden">
            <a:xfrm>
              <a:off x="0" y="0"/>
              <a:ext cx="4562" cy="1199"/>
            </a:xfrm>
            <a:custGeom>
              <a:avLst/>
              <a:gdLst>
                <a:gd name="T0" fmla="*/ 4560 w 4562"/>
                <a:gd name="T1" fmla="*/ 932 h 1199"/>
                <a:gd name="T2" fmla="*/ 0 w 4562"/>
                <a:gd name="T3" fmla="*/ 1199 h 1199"/>
                <a:gd name="T4" fmla="*/ 0 w 4562"/>
                <a:gd name="T5" fmla="*/ 0 h 1199"/>
                <a:gd name="T6" fmla="*/ 4562 w 4562"/>
                <a:gd name="T7" fmla="*/ 0 h 1199"/>
                <a:gd name="T8" fmla="*/ 4560 w 4562"/>
                <a:gd name="T9" fmla="*/ 932 h 1199"/>
                <a:gd name="T10" fmla="*/ 4560 w 4562"/>
                <a:gd name="T11" fmla="*/ 932 h 119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562" h="1199">
                  <a:moveTo>
                    <a:pt x="4560" y="932"/>
                  </a:moveTo>
                  <a:lnTo>
                    <a:pt x="0" y="1199"/>
                  </a:lnTo>
                  <a:lnTo>
                    <a:pt x="0" y="0"/>
                  </a:lnTo>
                  <a:lnTo>
                    <a:pt x="4562" y="0"/>
                  </a:lnTo>
                  <a:lnTo>
                    <a:pt x="4560" y="932"/>
                  </a:lnTo>
                  <a:close/>
                </a:path>
              </a:pathLst>
            </a:cu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grpSp>
      <p:sp>
        <p:nvSpPr>
          <p:cNvPr id="12293" name="Rectangle 5"/>
          <p:cNvSpPr>
            <a:spLocks noGrp="1" noChangeArrowheads="1"/>
          </p:cNvSpPr>
          <p:nvPr>
            <p:ph type="title"/>
          </p:nvPr>
        </p:nvSpPr>
        <p:spPr bwMode="auto">
          <a:xfrm>
            <a:off x="457200" y="274638"/>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2294" name="Rectangle 6"/>
          <p:cNvSpPr>
            <a:spLocks noGrp="1" noChangeArrowheads="1"/>
          </p:cNvSpPr>
          <p:nvPr>
            <p:ph type="body" idx="1"/>
          </p:nvPr>
        </p:nvSpPr>
        <p:spPr bwMode="auto">
          <a:xfrm>
            <a:off x="457200" y="1600200"/>
            <a:ext cx="8229600" cy="44958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2295" name="Rectangle 7"/>
          <p:cNvSpPr>
            <a:spLocks noGrp="1" noChangeArrowheads="1"/>
          </p:cNvSpPr>
          <p:nvPr>
            <p:ph type="dt" sz="half" idx="2"/>
          </p:nvPr>
        </p:nvSpPr>
        <p:spPr bwMode="auto">
          <a:xfrm>
            <a:off x="457200" y="6248400"/>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200">
                <a:solidFill>
                  <a:srgbClr val="FFFFFF"/>
                </a:solidFill>
                <a:effectLst>
                  <a:outerShdw blurRad="38100" dist="38100" dir="2700000" algn="tl">
                    <a:srgbClr val="000000"/>
                  </a:outerShdw>
                </a:effectLst>
                <a:latin typeface="+mn-lt"/>
                <a:ea typeface="ＭＳ Ｐゴシック" pitchFamily="-112" charset="-128"/>
                <a:cs typeface="ＭＳ Ｐゴシック" pitchFamily="-112" charset="-128"/>
              </a:defRPr>
            </a:lvl1pPr>
          </a:lstStyle>
          <a:p>
            <a:pPr>
              <a:defRPr/>
            </a:pPr>
            <a:endParaRPr lang="en-US"/>
          </a:p>
        </p:txBody>
      </p:sp>
      <p:sp>
        <p:nvSpPr>
          <p:cNvPr id="12296" name="Rectangle 8"/>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200">
                <a:solidFill>
                  <a:srgbClr val="FFFFFF"/>
                </a:solidFill>
                <a:effectLst>
                  <a:outerShdw blurRad="38100" dist="38100" dir="2700000" algn="tl">
                    <a:srgbClr val="000000"/>
                  </a:outerShdw>
                </a:effectLst>
                <a:latin typeface="+mn-lt"/>
                <a:ea typeface="ＭＳ Ｐゴシック" pitchFamily="-112" charset="-128"/>
                <a:cs typeface="ＭＳ Ｐゴシック" pitchFamily="-112" charset="-128"/>
              </a:defRPr>
            </a:lvl1pPr>
          </a:lstStyle>
          <a:p>
            <a:pPr>
              <a:defRPr/>
            </a:pPr>
            <a:endParaRPr lang="en-US"/>
          </a:p>
        </p:txBody>
      </p:sp>
      <p:sp>
        <p:nvSpPr>
          <p:cNvPr id="12297" name="Rectangle 9"/>
          <p:cNvSpPr>
            <a:spLocks noGrp="1" noChangeArrowheads="1"/>
          </p:cNvSpPr>
          <p:nvPr>
            <p:ph type="sldNum" sz="quarter" idx="4"/>
          </p:nvPr>
        </p:nvSpPr>
        <p:spPr bwMode="auto">
          <a:xfrm>
            <a:off x="6553200" y="6248400"/>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200">
                <a:solidFill>
                  <a:srgbClr val="FFFFFF"/>
                </a:solidFill>
                <a:effectLst>
                  <a:outerShdw blurRad="38100" dist="38100" dir="2700000" algn="tl">
                    <a:srgbClr val="000000"/>
                  </a:outerShdw>
                </a:effectLst>
              </a:defRPr>
            </a:lvl1pPr>
          </a:lstStyle>
          <a:p>
            <a:pPr>
              <a:defRPr/>
            </a:pPr>
            <a:fld id="{5BDD86A7-B6E3-6E4E-BF72-DBF84830203F}" type="slidenum">
              <a:rPr lang="en-US"/>
              <a:pPr>
                <a:defRPr/>
              </a:pPr>
              <a:t>‹#›</a:t>
            </a:fld>
            <a:endParaRPr lang="en-US"/>
          </a:p>
        </p:txBody>
      </p:sp>
    </p:spTree>
    <p:extLst>
      <p:ext uri="{BB962C8B-B14F-4D97-AF65-F5344CB8AC3E}">
        <p14:creationId xmlns:p14="http://schemas.microsoft.com/office/powerpoint/2010/main" val="1064895959"/>
      </p:ext>
    </p:extLst>
  </p:cSld>
  <p:clrMap bg1="dk2" tx1="lt1" bg2="dk1" tx2="lt2" accent1="accent1" accent2="accent2" accent3="accent3" accent4="accent4" accent5="accent5" accent6="accent6" hlink="hlink" folHlink="folHlink"/>
  <p:sldLayoutIdLst>
    <p:sldLayoutId id="2147484645" r:id="rId1"/>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2" charset="-128"/>
          <a:cs typeface="ＭＳ Ｐゴシック" pitchFamily="-112"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2" charset="-52"/>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2" charset="-52"/>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2" charset="-52"/>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2" charset="-52"/>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2" charset="-52"/>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2" charset="-52"/>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2" charset="-52"/>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2" charset="-52"/>
        </a:defRPr>
      </a:lvl9pPr>
    </p:titleStyle>
    <p:bodyStyle>
      <a:lvl1pPr marL="342900" indent="-342900" algn="l" rtl="0" eaLnBrk="0" fontAlgn="base" hangingPunct="0">
        <a:spcBef>
          <a:spcPct val="20000"/>
        </a:spcBef>
        <a:spcAft>
          <a:spcPct val="0"/>
        </a:spcAft>
        <a:buClr>
          <a:schemeClr val="hlink"/>
        </a:buClr>
        <a:buSzPct val="80000"/>
        <a:buFont typeface="Wingdings" charset="0"/>
        <a:buChar char="n"/>
        <a:defRPr sz="3200">
          <a:solidFill>
            <a:schemeClr val="tx1"/>
          </a:solidFill>
          <a:effectLst>
            <a:outerShdw blurRad="38100" dist="38100" dir="2700000" algn="tl">
              <a:srgbClr val="000000"/>
            </a:outerShdw>
          </a:effectLst>
          <a:latin typeface="+mn-lt"/>
          <a:ea typeface="ＭＳ Ｐゴシック" pitchFamily="-112" charset="-128"/>
          <a:cs typeface="ＭＳ Ｐゴシック" pitchFamily="-112" charset="-128"/>
        </a:defRPr>
      </a:lvl1pPr>
      <a:lvl2pPr marL="742950" indent="-285750" algn="l" rtl="0" eaLnBrk="0" fontAlgn="base" hangingPunct="0">
        <a:spcBef>
          <a:spcPct val="20000"/>
        </a:spcBef>
        <a:spcAft>
          <a:spcPct val="0"/>
        </a:spcAft>
        <a:buClr>
          <a:schemeClr val="tx1"/>
        </a:buClr>
        <a:buChar char="–"/>
        <a:defRPr sz="2800">
          <a:solidFill>
            <a:schemeClr val="tx1"/>
          </a:solidFill>
          <a:effectLst>
            <a:outerShdw blurRad="38100" dist="38100" dir="2700000" algn="tl">
              <a:srgbClr val="000000"/>
            </a:outerShdw>
          </a:effectLst>
          <a:latin typeface="+mn-lt"/>
          <a:ea typeface="ＭＳ Ｐゴシック" pitchFamily="-112" charset="-128"/>
        </a:defRPr>
      </a:lvl2pPr>
      <a:lvl3pPr marL="1143000" indent="-228600" algn="l" rtl="0" eaLnBrk="0" fontAlgn="base" hangingPunct="0">
        <a:spcBef>
          <a:spcPct val="20000"/>
        </a:spcBef>
        <a:spcAft>
          <a:spcPct val="0"/>
        </a:spcAft>
        <a:buClr>
          <a:schemeClr val="hlink"/>
        </a:buClr>
        <a:buFont typeface="Wingdings" charset="0"/>
        <a:buChar char="§"/>
        <a:defRPr sz="2400">
          <a:solidFill>
            <a:schemeClr val="tx1"/>
          </a:solidFill>
          <a:effectLst>
            <a:outerShdw blurRad="38100" dist="38100" dir="2700000" algn="tl">
              <a:srgbClr val="000000"/>
            </a:outerShdw>
          </a:effectLst>
          <a:latin typeface="+mn-lt"/>
          <a:ea typeface="ＭＳ Ｐゴシック" charset="0"/>
          <a:cs typeface="Geneva" charset="-128"/>
        </a:defRPr>
      </a:lvl3pPr>
      <a:lvl4pPr marL="1600200" indent="-228600" algn="l" rtl="0" eaLnBrk="0" fontAlgn="base" hangingPunct="0">
        <a:spcBef>
          <a:spcPct val="20000"/>
        </a:spcBef>
        <a:spcAft>
          <a:spcPct val="0"/>
        </a:spcAft>
        <a:buChar char="–"/>
        <a:defRPr sz="2000">
          <a:solidFill>
            <a:schemeClr val="tx1"/>
          </a:solidFill>
          <a:effectLst>
            <a:outerShdw blurRad="38100" dist="38100" dir="2700000" algn="tl">
              <a:srgbClr val="000000"/>
            </a:outerShdw>
          </a:effectLst>
          <a:latin typeface="+mn-lt"/>
          <a:ea typeface="Geneva" charset="-128"/>
          <a:cs typeface="Geneva" charset="0"/>
        </a:defRPr>
      </a:lvl4pPr>
      <a:lvl5pPr marL="2057400" indent="-228600" algn="l" rtl="0" eaLnBrk="0" fontAlgn="base" hangingPunct="0">
        <a:spcBef>
          <a:spcPct val="20000"/>
        </a:spcBef>
        <a:spcAft>
          <a:spcPct val="0"/>
        </a:spcAft>
        <a:buClr>
          <a:schemeClr val="hlink"/>
        </a:buClr>
        <a:buFont typeface="Wingdings" charset="0"/>
        <a:buChar char="§"/>
        <a:defRPr sz="2000">
          <a:solidFill>
            <a:schemeClr val="tx1"/>
          </a:solidFill>
          <a:effectLst>
            <a:outerShdw blurRad="38100" dist="38100" dir="2700000" algn="tl">
              <a:srgbClr val="000000"/>
            </a:outerShdw>
          </a:effectLst>
          <a:latin typeface="+mn-lt"/>
          <a:ea typeface="ＭＳ Ｐゴシック" charset="-128"/>
          <a:cs typeface="ＭＳ Ｐゴシック" charset="-128"/>
        </a:defRPr>
      </a:lvl5pPr>
      <a:lvl6pPr marL="2514600" indent="-228600" algn="l" rtl="0" fontAlgn="base">
        <a:spcBef>
          <a:spcPct val="20000"/>
        </a:spcBef>
        <a:spcAft>
          <a:spcPct val="0"/>
        </a:spcAft>
        <a:buClr>
          <a:schemeClr val="hlink"/>
        </a:buClr>
        <a:buFont typeface="Wingdings" pitchFamily="-112" charset="2"/>
        <a:buChar char="§"/>
        <a:defRPr sz="2000">
          <a:solidFill>
            <a:schemeClr val="tx1"/>
          </a:solidFill>
          <a:effectLst>
            <a:outerShdw blurRad="38100" dist="38100" dir="2700000" algn="tl">
              <a:srgbClr val="000000"/>
            </a:outerShdw>
          </a:effectLst>
          <a:latin typeface="+mn-lt"/>
          <a:ea typeface="ＭＳ Ｐゴシック" pitchFamily="-112" charset="-128"/>
        </a:defRPr>
      </a:lvl6pPr>
      <a:lvl7pPr marL="2971800" indent="-228600" algn="l" rtl="0" fontAlgn="base">
        <a:spcBef>
          <a:spcPct val="20000"/>
        </a:spcBef>
        <a:spcAft>
          <a:spcPct val="0"/>
        </a:spcAft>
        <a:buClr>
          <a:schemeClr val="hlink"/>
        </a:buClr>
        <a:buFont typeface="Wingdings" pitchFamily="-112" charset="2"/>
        <a:buChar char="§"/>
        <a:defRPr sz="2000">
          <a:solidFill>
            <a:schemeClr val="tx1"/>
          </a:solidFill>
          <a:effectLst>
            <a:outerShdw blurRad="38100" dist="38100" dir="2700000" algn="tl">
              <a:srgbClr val="000000"/>
            </a:outerShdw>
          </a:effectLst>
          <a:latin typeface="+mn-lt"/>
          <a:ea typeface="ＭＳ Ｐゴシック" pitchFamily="-112" charset="-128"/>
        </a:defRPr>
      </a:lvl7pPr>
      <a:lvl8pPr marL="3429000" indent="-228600" algn="l" rtl="0" fontAlgn="base">
        <a:spcBef>
          <a:spcPct val="20000"/>
        </a:spcBef>
        <a:spcAft>
          <a:spcPct val="0"/>
        </a:spcAft>
        <a:buClr>
          <a:schemeClr val="hlink"/>
        </a:buClr>
        <a:buFont typeface="Wingdings" pitchFamily="-112" charset="2"/>
        <a:buChar char="§"/>
        <a:defRPr sz="2000">
          <a:solidFill>
            <a:schemeClr val="tx1"/>
          </a:solidFill>
          <a:effectLst>
            <a:outerShdw blurRad="38100" dist="38100" dir="2700000" algn="tl">
              <a:srgbClr val="000000"/>
            </a:outerShdw>
          </a:effectLst>
          <a:latin typeface="+mn-lt"/>
          <a:ea typeface="ＭＳ Ｐゴシック" pitchFamily="-112" charset="-128"/>
        </a:defRPr>
      </a:lvl8pPr>
      <a:lvl9pPr marL="3886200" indent="-228600" algn="l" rtl="0" fontAlgn="base">
        <a:spcBef>
          <a:spcPct val="20000"/>
        </a:spcBef>
        <a:spcAft>
          <a:spcPct val="0"/>
        </a:spcAft>
        <a:buClr>
          <a:schemeClr val="hlink"/>
        </a:buClr>
        <a:buFont typeface="Wingdings" pitchFamily="-112" charset="2"/>
        <a:buChar char="§"/>
        <a:defRPr sz="2000">
          <a:solidFill>
            <a:schemeClr val="tx1"/>
          </a:solidFill>
          <a:effectLst>
            <a:outerShdw blurRad="38100" dist="38100" dir="2700000" algn="tl">
              <a:srgbClr val="000000"/>
            </a:outerShdw>
          </a:effectLst>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2770" name="Title Placeholder 1"/>
          <p:cNvSpPr>
            <a:spLocks noGrp="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32771" name="Text Placeholder 2"/>
          <p:cNvSpPr>
            <a:spLocks noGrp="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0" y="6356350"/>
            <a:ext cx="2133600" cy="365125"/>
          </a:xfrm>
          <a:prstGeom prst="rect">
            <a:avLst/>
          </a:prstGeom>
        </p:spPr>
        <p:txBody>
          <a:bodyPr vert="horz" wrap="square" lIns="91440" tIns="45720" rIns="91440" bIns="45720" numCol="1" anchor="ctr" anchorCtr="0" compatLnSpc="1">
            <a:prstTxWarp prst="textNoShape">
              <a:avLst/>
            </a:prstTxWarp>
          </a:bodyPr>
          <a:lstStyle>
            <a:lvl1pPr eaLnBrk="1" hangingPunct="1">
              <a:defRPr sz="1200">
                <a:solidFill>
                  <a:srgbClr val="898989"/>
                </a:solidFill>
                <a:latin typeface="Calibri" pitchFamily="-112" charset="0"/>
                <a:ea typeface="ＭＳ Ｐゴシック" pitchFamily="-112" charset="-128"/>
                <a:cs typeface="ＭＳ Ｐゴシック" pitchFamily="-112" charset="-128"/>
              </a:defRPr>
            </a:lvl1pPr>
          </a:lstStyle>
          <a:p>
            <a:pPr>
              <a:defRPr/>
            </a:pPr>
            <a:endParaRPr lang="en-US"/>
          </a:p>
        </p:txBody>
      </p:sp>
      <p:sp>
        <p:nvSpPr>
          <p:cNvPr id="5" name="Footer Placeholder 4"/>
          <p:cNvSpPr>
            <a:spLocks noGrp="1"/>
          </p:cNvSpPr>
          <p:nvPr>
            <p:ph type="ftr" sz="quarter" idx="3"/>
          </p:nvPr>
        </p:nvSpPr>
        <p:spPr>
          <a:xfrm>
            <a:off x="3124200" y="6356350"/>
            <a:ext cx="2895600" cy="365125"/>
          </a:xfrm>
          <a:prstGeom prst="rect">
            <a:avLst/>
          </a:prstGeom>
        </p:spPr>
        <p:txBody>
          <a:bodyPr vert="horz" wrap="square" lIns="91440" tIns="45720" rIns="91440" bIns="45720" numCol="1" anchor="ctr" anchorCtr="0" compatLnSpc="1">
            <a:prstTxWarp prst="textNoShape">
              <a:avLst/>
            </a:prstTxWarp>
          </a:bodyPr>
          <a:lstStyle>
            <a:lvl1pPr algn="ctr" eaLnBrk="1" hangingPunct="1">
              <a:defRPr sz="1200">
                <a:solidFill>
                  <a:srgbClr val="898989"/>
                </a:solidFill>
                <a:latin typeface="Calibri" pitchFamily="-112" charset="0"/>
                <a:ea typeface="ＭＳ Ｐゴシック" pitchFamily="-112" charset="-128"/>
                <a:cs typeface="ＭＳ Ｐゴシック" pitchFamily="-112" charset="-128"/>
              </a:defRPr>
            </a:lvl1pPr>
          </a:lstStyle>
          <a:p>
            <a:pPr>
              <a:defRPr/>
            </a:pPr>
            <a:endParaRPr lang="en-US"/>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eaLnBrk="1" hangingPunct="1">
              <a:defRPr sz="1200">
                <a:solidFill>
                  <a:srgbClr val="898989"/>
                </a:solidFill>
                <a:latin typeface="Calibri" charset="0"/>
              </a:defRPr>
            </a:lvl1pPr>
          </a:lstStyle>
          <a:p>
            <a:pPr>
              <a:defRPr/>
            </a:pPr>
            <a:fld id="{4FC3CDAE-7B5B-4C41-B05B-214B633FC8DA}" type="slidenum">
              <a:rPr lang="en-US"/>
              <a:pPr>
                <a:defRPr/>
              </a:pPr>
              <a:t>‹#›</a:t>
            </a:fld>
            <a:endParaRPr lang="en-US"/>
          </a:p>
        </p:txBody>
      </p:sp>
    </p:spTree>
    <p:extLst>
      <p:ext uri="{BB962C8B-B14F-4D97-AF65-F5344CB8AC3E}">
        <p14:creationId xmlns:p14="http://schemas.microsoft.com/office/powerpoint/2010/main" val="1350157508"/>
      </p:ext>
    </p:extLst>
  </p:cSld>
  <p:clrMap bg1="lt1" tx1="dk1" bg2="lt2" tx2="dk2" accent1="accent1" accent2="accent2" accent3="accent3" accent4="accent4" accent5="accent5" accent6="accent6" hlink="hlink" folHlink="folHlink"/>
  <p:sldLayoutIdLst>
    <p:sldLayoutId id="2147484649" r:id="rId1"/>
  </p:sldLayoutIdLst>
  <p:txStyles>
    <p:titleStyle>
      <a:lvl1pPr algn="ctr" rtl="0" eaLnBrk="0" fontAlgn="base" hangingPunct="0">
        <a:spcBef>
          <a:spcPct val="0"/>
        </a:spcBef>
        <a:spcAft>
          <a:spcPct val="0"/>
        </a:spcAft>
        <a:defRPr sz="4400">
          <a:solidFill>
            <a:schemeClr val="tx1"/>
          </a:solidFill>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1"/>
          </a:solidFill>
          <a:latin typeface="Calibri" pitchFamily="-110"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1"/>
          </a:solidFill>
          <a:latin typeface="Calibri" pitchFamily="-110"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1"/>
          </a:solidFill>
          <a:latin typeface="Calibri" pitchFamily="-110"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1"/>
          </a:solidFill>
          <a:latin typeface="Calibri" pitchFamily="-110"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1"/>
          </a:solidFill>
          <a:latin typeface="Calibri" pitchFamily="-110" charset="0"/>
        </a:defRPr>
      </a:lvl6pPr>
      <a:lvl7pPr marL="914400" algn="ctr" rtl="0" fontAlgn="base">
        <a:spcBef>
          <a:spcPct val="0"/>
        </a:spcBef>
        <a:spcAft>
          <a:spcPct val="0"/>
        </a:spcAft>
        <a:defRPr sz="4400">
          <a:solidFill>
            <a:schemeClr val="tx1"/>
          </a:solidFill>
          <a:latin typeface="Calibri" pitchFamily="-110" charset="0"/>
        </a:defRPr>
      </a:lvl7pPr>
      <a:lvl8pPr marL="1371600" algn="ctr" rtl="0" fontAlgn="base">
        <a:spcBef>
          <a:spcPct val="0"/>
        </a:spcBef>
        <a:spcAft>
          <a:spcPct val="0"/>
        </a:spcAft>
        <a:defRPr sz="4400">
          <a:solidFill>
            <a:schemeClr val="tx1"/>
          </a:solidFill>
          <a:latin typeface="Calibri" pitchFamily="-110" charset="0"/>
        </a:defRPr>
      </a:lvl8pPr>
      <a:lvl9pPr marL="1828800" algn="ctr" rtl="0" fontAlgn="base">
        <a:spcBef>
          <a:spcPct val="0"/>
        </a:spcBef>
        <a:spcAft>
          <a:spcPct val="0"/>
        </a:spcAft>
        <a:defRPr sz="4400">
          <a:solidFill>
            <a:schemeClr val="tx1"/>
          </a:solidFill>
          <a:latin typeface="Calibri" pitchFamily="-110" charset="0"/>
        </a:defRPr>
      </a:lvl9pPr>
    </p:titleStyle>
    <p:bodyStyle>
      <a:lvl1pPr marL="342900" indent="-342900" algn="l" rtl="0" eaLnBrk="0" fontAlgn="base" hangingPunct="0">
        <a:spcBef>
          <a:spcPct val="20000"/>
        </a:spcBef>
        <a:spcAft>
          <a:spcPct val="0"/>
        </a:spcAft>
        <a:buFont typeface="Arial" charset="0"/>
        <a:buChar char="•"/>
        <a:defRPr sz="3200">
          <a:solidFill>
            <a:schemeClr val="tx1"/>
          </a:solidFill>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Font typeface="Arial" charset="0"/>
        <a:buChar char="–"/>
        <a:defRPr sz="2800">
          <a:solidFill>
            <a:schemeClr val="tx1"/>
          </a:solidFill>
          <a:latin typeface="+mn-lt"/>
          <a:ea typeface="ＭＳ Ｐゴシック" pitchFamily="-110" charset="-128"/>
        </a:defRPr>
      </a:lvl2pPr>
      <a:lvl3pPr marL="1143000" indent="-228600" algn="l" rtl="0" eaLnBrk="0" fontAlgn="base" hangingPunct="0">
        <a:spcBef>
          <a:spcPct val="20000"/>
        </a:spcBef>
        <a:spcAft>
          <a:spcPct val="0"/>
        </a:spcAft>
        <a:buFont typeface="Arial" charset="0"/>
        <a:buChar char="•"/>
        <a:defRPr sz="2400">
          <a:solidFill>
            <a:schemeClr val="tx1"/>
          </a:solidFill>
          <a:latin typeface="+mn-lt"/>
          <a:ea typeface="ＭＳ Ｐゴシック" charset="0"/>
          <a:cs typeface="Geneva" charset="-128"/>
        </a:defRPr>
      </a:lvl3pPr>
      <a:lvl4pPr marL="1600200" indent="-228600" algn="l" rtl="0" eaLnBrk="0" fontAlgn="base" hangingPunct="0">
        <a:spcBef>
          <a:spcPct val="20000"/>
        </a:spcBef>
        <a:spcAft>
          <a:spcPct val="0"/>
        </a:spcAft>
        <a:buFont typeface="Arial" charset="0"/>
        <a:buChar char="–"/>
        <a:defRPr sz="2000">
          <a:solidFill>
            <a:schemeClr val="tx1"/>
          </a:solidFill>
          <a:latin typeface="+mn-lt"/>
          <a:ea typeface="Geneva" charset="-128"/>
          <a:cs typeface="Geneva" charset="0"/>
        </a:defRPr>
      </a:lvl4pPr>
      <a:lvl5pPr marL="2057400" indent="-228600" algn="l" rtl="0" eaLnBrk="0" fontAlgn="base" hangingPunct="0">
        <a:spcBef>
          <a:spcPct val="20000"/>
        </a:spcBef>
        <a:spcAft>
          <a:spcPct val="0"/>
        </a:spcAft>
        <a:buFont typeface="Arial" charset="0"/>
        <a:buChar char="»"/>
        <a:defRPr sz="2000">
          <a:solidFill>
            <a:schemeClr val="tx1"/>
          </a:solidFill>
          <a:latin typeface="+mn-lt"/>
          <a:ea typeface="ＭＳ Ｐゴシック" charset="-128"/>
          <a:cs typeface="ＭＳ Ｐゴシック" charset="-128"/>
        </a:defRPr>
      </a:lvl5pPr>
      <a:lvl6pPr marL="2514600" indent="-228600" algn="l" rtl="0" fontAlgn="base">
        <a:spcBef>
          <a:spcPct val="20000"/>
        </a:spcBef>
        <a:spcAft>
          <a:spcPct val="0"/>
        </a:spcAft>
        <a:buFont typeface="Arial" pitchFamily="-110" charset="0"/>
        <a:buChar char="»"/>
        <a:defRPr sz="2000">
          <a:solidFill>
            <a:schemeClr val="tx1"/>
          </a:solidFill>
          <a:latin typeface="+mn-lt"/>
          <a:ea typeface="ＭＳ Ｐゴシック" pitchFamily="-110" charset="-128"/>
        </a:defRPr>
      </a:lvl6pPr>
      <a:lvl7pPr marL="2971800" indent="-228600" algn="l" rtl="0" fontAlgn="base">
        <a:spcBef>
          <a:spcPct val="20000"/>
        </a:spcBef>
        <a:spcAft>
          <a:spcPct val="0"/>
        </a:spcAft>
        <a:buFont typeface="Arial" pitchFamily="-110" charset="0"/>
        <a:buChar char="»"/>
        <a:defRPr sz="2000">
          <a:solidFill>
            <a:schemeClr val="tx1"/>
          </a:solidFill>
          <a:latin typeface="+mn-lt"/>
          <a:ea typeface="ＭＳ Ｐゴシック" pitchFamily="-110" charset="-128"/>
        </a:defRPr>
      </a:lvl7pPr>
      <a:lvl8pPr marL="3429000" indent="-228600" algn="l" rtl="0" fontAlgn="base">
        <a:spcBef>
          <a:spcPct val="20000"/>
        </a:spcBef>
        <a:spcAft>
          <a:spcPct val="0"/>
        </a:spcAft>
        <a:buFont typeface="Arial" pitchFamily="-110" charset="0"/>
        <a:buChar char="»"/>
        <a:defRPr sz="2000">
          <a:solidFill>
            <a:schemeClr val="tx1"/>
          </a:solidFill>
          <a:latin typeface="+mn-lt"/>
          <a:ea typeface="ＭＳ Ｐゴシック" pitchFamily="-110" charset="-128"/>
        </a:defRPr>
      </a:lvl8pPr>
      <a:lvl9pPr marL="3886200" indent="-228600" algn="l" rtl="0" fontAlgn="base">
        <a:spcBef>
          <a:spcPct val="20000"/>
        </a:spcBef>
        <a:spcAft>
          <a:spcPct val="0"/>
        </a:spcAft>
        <a:buFont typeface="Arial" pitchFamily="-110" charset="0"/>
        <a:buChar char="»"/>
        <a:defRPr sz="2000">
          <a:solidFill>
            <a:schemeClr val="tx1"/>
          </a:solidFill>
          <a:latin typeface="+mn-lt"/>
          <a:ea typeface="ＭＳ Ｐゴシック" pitchFamily="-110"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9.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5298" name="Rectangle 1026"/>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ltLang="zh-CN"/>
              <a:t>Click to edit Master title style</a:t>
            </a:r>
          </a:p>
        </p:txBody>
      </p:sp>
      <p:sp>
        <p:nvSpPr>
          <p:cNvPr id="55299" name="Rectangle 1027"/>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333828" name="Rectangle 1028"/>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solidFill>
                  <a:srgbClr val="000000"/>
                </a:solidFill>
                <a:latin typeface="Arial" charset="0"/>
                <a:ea typeface="宋体" charset="0"/>
                <a:cs typeface="宋体" charset="0"/>
              </a:defRPr>
            </a:lvl1pPr>
          </a:lstStyle>
          <a:p>
            <a:pPr>
              <a:defRPr/>
            </a:pPr>
            <a:fld id="{54851E83-0418-E840-9566-903127457A87}" type="datetime1">
              <a:rPr lang="zh-CN" altLang="en-US"/>
              <a:pPr>
                <a:defRPr/>
              </a:pPr>
              <a:t>2023/12/23</a:t>
            </a:fld>
            <a:endParaRPr lang="en-US" altLang="zh-CN"/>
          </a:p>
        </p:txBody>
      </p:sp>
      <p:sp>
        <p:nvSpPr>
          <p:cNvPr id="333829" name="Rectangle 1029"/>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solidFill>
                  <a:srgbClr val="000000"/>
                </a:solidFill>
                <a:latin typeface="Arial" pitchFamily="-112" charset="0"/>
                <a:ea typeface="宋体" pitchFamily="-112" charset="-122"/>
                <a:cs typeface="宋体" pitchFamily="-112" charset="-122"/>
              </a:defRPr>
            </a:lvl1pPr>
          </a:lstStyle>
          <a:p>
            <a:pPr>
              <a:defRPr/>
            </a:pPr>
            <a:endParaRPr lang="en-US" altLang="zh-CN"/>
          </a:p>
        </p:txBody>
      </p:sp>
      <p:sp>
        <p:nvSpPr>
          <p:cNvPr id="333830" name="Rectangle 1030"/>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solidFill>
                  <a:srgbClr val="000000"/>
                </a:solidFill>
                <a:latin typeface="Arial" charset="0"/>
                <a:ea typeface="宋体" charset="0"/>
                <a:cs typeface="宋体" charset="0"/>
              </a:defRPr>
            </a:lvl1pPr>
          </a:lstStyle>
          <a:p>
            <a:pPr>
              <a:defRPr/>
            </a:pPr>
            <a:fld id="{60EFEEDA-3BFC-C14B-8E24-8BDF1F043C2C}" type="slidenum">
              <a:rPr lang="en-US" altLang="zh-CN"/>
              <a:pPr>
                <a:defRPr/>
              </a:pPr>
              <a:t>‹#›</a:t>
            </a:fld>
            <a:endParaRPr lang="en-US" altLang="zh-CN"/>
          </a:p>
        </p:txBody>
      </p:sp>
    </p:spTree>
    <p:extLst>
      <p:ext uri="{BB962C8B-B14F-4D97-AF65-F5344CB8AC3E}">
        <p14:creationId xmlns:p14="http://schemas.microsoft.com/office/powerpoint/2010/main" val="1345496846"/>
      </p:ext>
    </p:extLst>
  </p:cSld>
  <p:clrMap bg1="lt1" tx1="dk1" bg2="lt2" tx2="dk2" accent1="accent1" accent2="accent2" accent3="accent3" accent4="accent4" accent5="accent5" accent6="accent6" hlink="hlink" folHlink="folHlink"/>
  <p:sldLayoutIdLst>
    <p:sldLayoutId id="2147484651" r:id="rId1"/>
  </p:sldLayoutIdLst>
  <p:txStyles>
    <p:titleStyle>
      <a:lvl1pPr algn="ctr" rtl="0" eaLnBrk="0" fontAlgn="base" hangingPunct="0">
        <a:spcBef>
          <a:spcPct val="0"/>
        </a:spcBef>
        <a:spcAft>
          <a:spcPct val="0"/>
        </a:spcAft>
        <a:defRPr sz="4400">
          <a:solidFill>
            <a:schemeClr val="tx2"/>
          </a:solidFill>
          <a:latin typeface="+mj-lt"/>
          <a:ea typeface="ＭＳ Ｐゴシック" charset="0"/>
          <a:cs typeface="+mj-cs"/>
        </a:defRPr>
      </a:lvl1pPr>
      <a:lvl2pPr algn="ctr" rtl="0" eaLnBrk="0" fontAlgn="base" hangingPunct="0">
        <a:spcBef>
          <a:spcPct val="0"/>
        </a:spcBef>
        <a:spcAft>
          <a:spcPct val="0"/>
        </a:spcAft>
        <a:defRPr sz="4400">
          <a:solidFill>
            <a:schemeClr val="tx2"/>
          </a:solidFill>
          <a:latin typeface="Arial" pitchFamily="-111" charset="0"/>
          <a:ea typeface="ＭＳ Ｐゴシック" charset="0"/>
          <a:cs typeface="宋体" pitchFamily="-111" charset="-122"/>
        </a:defRPr>
      </a:lvl2pPr>
      <a:lvl3pPr algn="ctr" rtl="0" eaLnBrk="0" fontAlgn="base" hangingPunct="0">
        <a:spcBef>
          <a:spcPct val="0"/>
        </a:spcBef>
        <a:spcAft>
          <a:spcPct val="0"/>
        </a:spcAft>
        <a:defRPr sz="4400">
          <a:solidFill>
            <a:schemeClr val="tx2"/>
          </a:solidFill>
          <a:latin typeface="Arial" pitchFamily="-111" charset="0"/>
          <a:ea typeface="ＭＳ Ｐゴシック" charset="0"/>
          <a:cs typeface="宋体" pitchFamily="-111" charset="-122"/>
        </a:defRPr>
      </a:lvl3pPr>
      <a:lvl4pPr algn="ctr" rtl="0" eaLnBrk="0" fontAlgn="base" hangingPunct="0">
        <a:spcBef>
          <a:spcPct val="0"/>
        </a:spcBef>
        <a:spcAft>
          <a:spcPct val="0"/>
        </a:spcAft>
        <a:defRPr sz="4400">
          <a:solidFill>
            <a:schemeClr val="tx2"/>
          </a:solidFill>
          <a:latin typeface="Arial" pitchFamily="-111" charset="0"/>
          <a:ea typeface="ＭＳ Ｐゴシック" charset="0"/>
          <a:cs typeface="宋体" pitchFamily="-111" charset="-122"/>
        </a:defRPr>
      </a:lvl4pPr>
      <a:lvl5pPr algn="ctr" rtl="0" eaLnBrk="0" fontAlgn="base" hangingPunct="0">
        <a:spcBef>
          <a:spcPct val="0"/>
        </a:spcBef>
        <a:spcAft>
          <a:spcPct val="0"/>
        </a:spcAft>
        <a:defRPr sz="4400">
          <a:solidFill>
            <a:schemeClr val="tx2"/>
          </a:solidFill>
          <a:latin typeface="Arial" pitchFamily="-111" charset="0"/>
          <a:ea typeface="ＭＳ Ｐゴシック" charset="0"/>
          <a:cs typeface="宋体" pitchFamily="-111" charset="-122"/>
        </a:defRPr>
      </a:lvl5pPr>
      <a:lvl6pPr marL="457200" algn="ctr" rtl="0" fontAlgn="base">
        <a:spcBef>
          <a:spcPct val="0"/>
        </a:spcBef>
        <a:spcAft>
          <a:spcPct val="0"/>
        </a:spcAft>
        <a:defRPr sz="4400">
          <a:solidFill>
            <a:schemeClr val="tx2"/>
          </a:solidFill>
          <a:latin typeface="Arial" pitchFamily="-111" charset="0"/>
          <a:ea typeface="宋体" pitchFamily="-111" charset="-122"/>
          <a:cs typeface="宋体" pitchFamily="-111" charset="-122"/>
        </a:defRPr>
      </a:lvl6pPr>
      <a:lvl7pPr marL="914400" algn="ctr" rtl="0" fontAlgn="base">
        <a:spcBef>
          <a:spcPct val="0"/>
        </a:spcBef>
        <a:spcAft>
          <a:spcPct val="0"/>
        </a:spcAft>
        <a:defRPr sz="4400">
          <a:solidFill>
            <a:schemeClr val="tx2"/>
          </a:solidFill>
          <a:latin typeface="Arial" pitchFamily="-111" charset="0"/>
          <a:ea typeface="宋体" pitchFamily="-111" charset="-122"/>
          <a:cs typeface="宋体" pitchFamily="-111" charset="-122"/>
        </a:defRPr>
      </a:lvl7pPr>
      <a:lvl8pPr marL="1371600" algn="ctr" rtl="0" fontAlgn="base">
        <a:spcBef>
          <a:spcPct val="0"/>
        </a:spcBef>
        <a:spcAft>
          <a:spcPct val="0"/>
        </a:spcAft>
        <a:defRPr sz="4400">
          <a:solidFill>
            <a:schemeClr val="tx2"/>
          </a:solidFill>
          <a:latin typeface="Arial" pitchFamily="-111" charset="0"/>
          <a:ea typeface="宋体" pitchFamily="-111" charset="-122"/>
          <a:cs typeface="宋体" pitchFamily="-111" charset="-122"/>
        </a:defRPr>
      </a:lvl8pPr>
      <a:lvl9pPr marL="1828800" algn="ctr" rtl="0" fontAlgn="base">
        <a:spcBef>
          <a:spcPct val="0"/>
        </a:spcBef>
        <a:spcAft>
          <a:spcPct val="0"/>
        </a:spcAft>
        <a:defRPr sz="4400">
          <a:solidFill>
            <a:schemeClr val="tx2"/>
          </a:solidFill>
          <a:latin typeface="Arial" pitchFamily="-111" charset="0"/>
          <a:ea typeface="宋体" pitchFamily="-111" charset="-122"/>
          <a:cs typeface="宋体" pitchFamily="-111" charset="-122"/>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charset="0"/>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50178" name="Group 2">
            <a:extLst>
              <a:ext uri="{FF2B5EF4-FFF2-40B4-BE49-F238E27FC236}">
                <a16:creationId xmlns:a16="http://schemas.microsoft.com/office/drawing/2014/main" id="{DE26DD2D-4A00-A14E-B4AE-E708ACB0369B}"/>
              </a:ext>
            </a:extLst>
          </p:cNvPr>
          <p:cNvGrpSpPr>
            <a:grpSpLocks/>
          </p:cNvGrpSpPr>
          <p:nvPr/>
        </p:nvGrpSpPr>
        <p:grpSpPr bwMode="auto">
          <a:xfrm>
            <a:off x="0" y="0"/>
            <a:ext cx="7242175" cy="1981200"/>
            <a:chOff x="0" y="0"/>
            <a:chExt cx="4562" cy="1248"/>
          </a:xfrm>
        </p:grpSpPr>
        <p:sp>
          <p:nvSpPr>
            <p:cNvPr id="28675" name="Freeform 3">
              <a:extLst>
                <a:ext uri="{FF2B5EF4-FFF2-40B4-BE49-F238E27FC236}">
                  <a16:creationId xmlns:a16="http://schemas.microsoft.com/office/drawing/2014/main" id="{6F7D64D1-3144-8D47-83D0-3F021BFA0609}"/>
                </a:ext>
              </a:extLst>
            </p:cNvPr>
            <p:cNvSpPr>
              <a:spLocks/>
            </p:cNvSpPr>
            <p:nvPr/>
          </p:nvSpPr>
          <p:spPr bwMode="hidden">
            <a:xfrm>
              <a:off x="0" y="583"/>
              <a:ext cx="4487" cy="665"/>
            </a:xfrm>
            <a:custGeom>
              <a:avLst/>
              <a:gdLst/>
              <a:ahLst/>
              <a:cxnLst>
                <a:cxn ang="0">
                  <a:pos x="4800" y="299"/>
                </a:cxn>
                <a:cxn ang="0">
                  <a:pos x="0" y="665"/>
                </a:cxn>
                <a:cxn ang="0">
                  <a:pos x="0" y="0"/>
                </a:cxn>
                <a:cxn ang="0">
                  <a:pos x="4806" y="1"/>
                </a:cxn>
                <a:cxn ang="0">
                  <a:pos x="4800" y="153"/>
                </a:cxn>
                <a:cxn ang="0">
                  <a:pos x="4800" y="299"/>
                </a:cxn>
              </a:cxnLst>
              <a:rect l="0" t="0" r="r" b="b"/>
              <a:pathLst>
                <a:path w="4806" h="665">
                  <a:moveTo>
                    <a:pt x="4800" y="299"/>
                  </a:moveTo>
                  <a:lnTo>
                    <a:pt x="0" y="665"/>
                  </a:lnTo>
                  <a:lnTo>
                    <a:pt x="0" y="0"/>
                  </a:lnTo>
                  <a:lnTo>
                    <a:pt x="4806" y="1"/>
                  </a:lnTo>
                  <a:lnTo>
                    <a:pt x="4800" y="153"/>
                  </a:lnTo>
                  <a:lnTo>
                    <a:pt x="4800" y="299"/>
                  </a:lnTo>
                  <a:close/>
                </a:path>
              </a:pathLst>
            </a:custGeom>
            <a:gradFill rotWithShape="1">
              <a:gsLst>
                <a:gs pos="0">
                  <a:schemeClr val="bg1">
                    <a:gamma/>
                    <a:shade val="94118"/>
                    <a:invGamma/>
                  </a:schemeClr>
                </a:gs>
                <a:gs pos="100000">
                  <a:schemeClr val="bg1"/>
                </a:gs>
              </a:gsLst>
              <a:lin ang="0" scaled="1"/>
            </a:gradFill>
            <a:ln w="9525">
              <a:noFill/>
              <a:round/>
              <a:headEnd/>
              <a:tailEnd/>
            </a:ln>
          </p:spPr>
          <p:txBody>
            <a:bodyPr/>
            <a:lstStyle/>
            <a:p>
              <a:pPr>
                <a:defRPr/>
              </a:pPr>
              <a:endParaRPr lang="en-US">
                <a:latin typeface="Arial" charset="0"/>
                <a:ea typeface="ＭＳ Ｐゴシック" charset="-128"/>
                <a:cs typeface="ＭＳ Ｐゴシック" charset="-128"/>
              </a:endParaRPr>
            </a:p>
          </p:txBody>
        </p:sp>
        <p:sp>
          <p:nvSpPr>
            <p:cNvPr id="50185" name="Freeform 4">
              <a:extLst>
                <a:ext uri="{FF2B5EF4-FFF2-40B4-BE49-F238E27FC236}">
                  <a16:creationId xmlns:a16="http://schemas.microsoft.com/office/drawing/2014/main" id="{59E6088F-1B5B-4C46-A419-3BF4CDA3F1EE}"/>
                </a:ext>
              </a:extLst>
            </p:cNvPr>
            <p:cNvSpPr>
              <a:spLocks/>
            </p:cNvSpPr>
            <p:nvPr/>
          </p:nvSpPr>
          <p:spPr bwMode="hidden">
            <a:xfrm>
              <a:off x="0" y="0"/>
              <a:ext cx="4562" cy="1199"/>
            </a:xfrm>
            <a:custGeom>
              <a:avLst/>
              <a:gdLst>
                <a:gd name="T0" fmla="*/ 4560 w 4562"/>
                <a:gd name="T1" fmla="*/ 932 h 1199"/>
                <a:gd name="T2" fmla="*/ 0 w 4562"/>
                <a:gd name="T3" fmla="*/ 1199 h 1199"/>
                <a:gd name="T4" fmla="*/ 0 w 4562"/>
                <a:gd name="T5" fmla="*/ 0 h 1199"/>
                <a:gd name="T6" fmla="*/ 4562 w 4562"/>
                <a:gd name="T7" fmla="*/ 0 h 1199"/>
                <a:gd name="T8" fmla="*/ 4560 w 4562"/>
                <a:gd name="T9" fmla="*/ 932 h 1199"/>
                <a:gd name="T10" fmla="*/ 4560 w 4562"/>
                <a:gd name="T11" fmla="*/ 932 h 119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562" h="1199">
                  <a:moveTo>
                    <a:pt x="4560" y="932"/>
                  </a:moveTo>
                  <a:lnTo>
                    <a:pt x="0" y="1199"/>
                  </a:lnTo>
                  <a:lnTo>
                    <a:pt x="0" y="0"/>
                  </a:lnTo>
                  <a:lnTo>
                    <a:pt x="4562" y="0"/>
                  </a:lnTo>
                  <a:lnTo>
                    <a:pt x="4560" y="932"/>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28677" name="Rectangle 5">
            <a:extLst>
              <a:ext uri="{FF2B5EF4-FFF2-40B4-BE49-F238E27FC236}">
                <a16:creationId xmlns:a16="http://schemas.microsoft.com/office/drawing/2014/main" id="{15B5AE43-6C9D-6245-85A1-C20C10040B09}"/>
              </a:ext>
            </a:extLst>
          </p:cNvPr>
          <p:cNvSpPr>
            <a:spLocks noGrp="1" noChangeArrowheads="1"/>
          </p:cNvSpPr>
          <p:nvPr>
            <p:ph type="title"/>
          </p:nvPr>
        </p:nvSpPr>
        <p:spPr bwMode="auto">
          <a:xfrm>
            <a:off x="457200" y="274638"/>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8678" name="Rectangle 6">
            <a:extLst>
              <a:ext uri="{FF2B5EF4-FFF2-40B4-BE49-F238E27FC236}">
                <a16:creationId xmlns:a16="http://schemas.microsoft.com/office/drawing/2014/main" id="{2A7D017D-7CAE-4243-8856-A4C0DB068FCC}"/>
              </a:ext>
            </a:extLst>
          </p:cNvPr>
          <p:cNvSpPr>
            <a:spLocks noGrp="1" noChangeArrowheads="1"/>
          </p:cNvSpPr>
          <p:nvPr>
            <p:ph type="body" idx="1"/>
          </p:nvPr>
        </p:nvSpPr>
        <p:spPr bwMode="auto">
          <a:xfrm>
            <a:off x="457200" y="1600200"/>
            <a:ext cx="8229600" cy="44958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8679" name="Rectangle 7">
            <a:extLst>
              <a:ext uri="{FF2B5EF4-FFF2-40B4-BE49-F238E27FC236}">
                <a16:creationId xmlns:a16="http://schemas.microsoft.com/office/drawing/2014/main" id="{B3F338E5-B7E6-6B4C-9798-CF223FD9F349}"/>
              </a:ext>
            </a:extLst>
          </p:cNvPr>
          <p:cNvSpPr>
            <a:spLocks noGrp="1" noChangeArrowheads="1"/>
          </p:cNvSpPr>
          <p:nvPr>
            <p:ph type="dt" sz="half" idx="2"/>
          </p:nvPr>
        </p:nvSpPr>
        <p:spPr bwMode="auto">
          <a:xfrm>
            <a:off x="457200" y="6248400"/>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200">
                <a:effectLst>
                  <a:outerShdw blurRad="38100" dist="38100" dir="2700000" algn="tl">
                    <a:srgbClr val="000000"/>
                  </a:outerShdw>
                </a:effectLst>
                <a:latin typeface="+mn-lt"/>
                <a:ea typeface="ＭＳ Ｐゴシック" charset="-128"/>
                <a:cs typeface="ＭＳ Ｐゴシック" charset="-128"/>
              </a:defRPr>
            </a:lvl1pPr>
          </a:lstStyle>
          <a:p>
            <a:pPr>
              <a:defRPr/>
            </a:pPr>
            <a:endParaRPr lang="en-US"/>
          </a:p>
        </p:txBody>
      </p:sp>
      <p:sp>
        <p:nvSpPr>
          <p:cNvPr id="28680" name="Rectangle 8">
            <a:extLst>
              <a:ext uri="{FF2B5EF4-FFF2-40B4-BE49-F238E27FC236}">
                <a16:creationId xmlns:a16="http://schemas.microsoft.com/office/drawing/2014/main" id="{EB0183E9-1403-AF48-AD76-C0D9C7E376B2}"/>
              </a:ext>
            </a:extLst>
          </p:cNvPr>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200">
                <a:effectLst>
                  <a:outerShdw blurRad="38100" dist="38100" dir="2700000" algn="tl">
                    <a:srgbClr val="000000"/>
                  </a:outerShdw>
                </a:effectLst>
                <a:latin typeface="+mn-lt"/>
                <a:ea typeface="ＭＳ Ｐゴシック" charset="-128"/>
                <a:cs typeface="ＭＳ Ｐゴシック" charset="-128"/>
              </a:defRPr>
            </a:lvl1pPr>
          </a:lstStyle>
          <a:p>
            <a:pPr>
              <a:defRPr/>
            </a:pPr>
            <a:endParaRPr lang="en-US"/>
          </a:p>
        </p:txBody>
      </p:sp>
      <p:sp>
        <p:nvSpPr>
          <p:cNvPr id="28681" name="Rectangle 9">
            <a:extLst>
              <a:ext uri="{FF2B5EF4-FFF2-40B4-BE49-F238E27FC236}">
                <a16:creationId xmlns:a16="http://schemas.microsoft.com/office/drawing/2014/main" id="{8D2BC037-02EC-D44E-8072-02EF9ECA4ABA}"/>
              </a:ext>
            </a:extLst>
          </p:cNvPr>
          <p:cNvSpPr>
            <a:spLocks noGrp="1" noChangeArrowheads="1"/>
          </p:cNvSpPr>
          <p:nvPr>
            <p:ph type="sldNum" sz="quarter" idx="4"/>
          </p:nvPr>
        </p:nvSpPr>
        <p:spPr bwMode="auto">
          <a:xfrm>
            <a:off x="6553200" y="6248400"/>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200">
                <a:effectLst>
                  <a:outerShdw blurRad="38100" dist="38100" dir="2700000" algn="tl">
                    <a:srgbClr val="000000"/>
                  </a:outerShdw>
                </a:effectLst>
                <a:latin typeface="Tahoma" panose="020B0604030504040204" pitchFamily="34" charset="0"/>
              </a:defRPr>
            </a:lvl1pPr>
          </a:lstStyle>
          <a:p>
            <a:fld id="{B947ED1B-0FA0-E64D-A54C-8CD72CB81C10}" type="slidenum">
              <a:rPr lang="en-US" altLang="en-US"/>
              <a:pPr/>
              <a:t>‹#›</a:t>
            </a:fld>
            <a:endParaRPr lang="en-US" altLang="en-US"/>
          </a:p>
        </p:txBody>
      </p:sp>
    </p:spTree>
  </p:cSld>
  <p:clrMap bg1="dk2" tx1="lt1" bg2="dk1" tx2="lt2" accent1="accent1" accent2="accent2" accent3="accent3" accent4="accent4" accent5="accent5" accent6="accent6" hlink="hlink" folHlink="folHlink"/>
  <p:sldLayoutIdLst>
    <p:sldLayoutId id="2147484103" r:id="rId1"/>
    <p:sldLayoutId id="2147484079" r:id="rId2"/>
    <p:sldLayoutId id="2147484080" r:id="rId3"/>
    <p:sldLayoutId id="2147484081" r:id="rId4"/>
    <p:sldLayoutId id="2147484082" r:id="rId5"/>
    <p:sldLayoutId id="2147484083" r:id="rId6"/>
    <p:sldLayoutId id="2147484084" r:id="rId7"/>
    <p:sldLayoutId id="2147484085" r:id="rId8"/>
    <p:sldLayoutId id="2147484086" r:id="rId9"/>
    <p:sldLayoutId id="2147484087" r:id="rId10"/>
    <p:sldLayoutId id="2147484088" r:id="rId11"/>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charset="-128"/>
          <a:cs typeface="ＭＳ Ｐゴシック"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charset="0"/>
          <a:ea typeface="ＭＳ Ｐゴシック" charset="-128"/>
          <a:cs typeface="ＭＳ Ｐゴシック"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Tahoma"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Tahoma"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Tahoma"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Tahoma" charset="0"/>
        </a:defRPr>
      </a:lvl9pPr>
    </p:titleStyle>
    <p:bodyStyle>
      <a:lvl1pPr marL="342900" indent="-342900" algn="l" rtl="0" eaLnBrk="0" fontAlgn="base" hangingPunct="0">
        <a:spcBef>
          <a:spcPct val="20000"/>
        </a:spcBef>
        <a:spcAft>
          <a:spcPct val="0"/>
        </a:spcAft>
        <a:buClr>
          <a:schemeClr val="hlink"/>
        </a:buClr>
        <a:buSzPct val="80000"/>
        <a:buFont typeface="Wingdings" pitchFamily="2" charset="2"/>
        <a:buChar char="n"/>
        <a:defRPr sz="3200">
          <a:solidFill>
            <a:schemeClr val="tx1"/>
          </a:solidFill>
          <a:effectLst>
            <a:outerShdw blurRad="38100" dist="38100" dir="2700000" algn="tl">
              <a:srgbClr val="000000"/>
            </a:outerShdw>
          </a:effectLst>
          <a:latin typeface="+mn-lt"/>
          <a:ea typeface="ＭＳ Ｐゴシック" charset="-128"/>
          <a:cs typeface="ＭＳ Ｐゴシック" charset="-128"/>
        </a:defRPr>
      </a:lvl1pPr>
      <a:lvl2pPr marL="742950" indent="-285750" algn="l" rtl="0" eaLnBrk="0" fontAlgn="base" hangingPunct="0">
        <a:spcBef>
          <a:spcPct val="20000"/>
        </a:spcBef>
        <a:spcAft>
          <a:spcPct val="0"/>
        </a:spcAft>
        <a:buClr>
          <a:schemeClr val="tx1"/>
        </a:buClr>
        <a:buChar char="–"/>
        <a:defRPr sz="2800">
          <a:solidFill>
            <a:schemeClr val="tx1"/>
          </a:solidFill>
          <a:effectLst>
            <a:outerShdw blurRad="38100" dist="38100" dir="2700000" algn="tl">
              <a:srgbClr val="000000"/>
            </a:outerShdw>
          </a:effectLst>
          <a:latin typeface="+mn-lt"/>
          <a:ea typeface="ＭＳ Ｐゴシック" charset="-128"/>
        </a:defRPr>
      </a:lvl2pPr>
      <a:lvl3pPr marL="1143000" indent="-228600" algn="l" rtl="0" eaLnBrk="0" fontAlgn="base" hangingPunct="0">
        <a:spcBef>
          <a:spcPct val="20000"/>
        </a:spcBef>
        <a:spcAft>
          <a:spcPct val="0"/>
        </a:spcAft>
        <a:buClr>
          <a:schemeClr val="hlink"/>
        </a:buClr>
        <a:buFont typeface="Wingdings" pitchFamily="2" charset="2"/>
        <a:buChar char="§"/>
        <a:defRPr sz="2400">
          <a:solidFill>
            <a:schemeClr val="tx1"/>
          </a:solidFill>
          <a:effectLst>
            <a:outerShdw blurRad="38100" dist="38100" dir="2700000" algn="tl">
              <a:srgbClr val="000000"/>
            </a:outerShdw>
          </a:effectLst>
          <a:latin typeface="+mn-lt"/>
          <a:ea typeface="ＭＳ Ｐゴシック" charset="-128"/>
        </a:defRPr>
      </a:lvl3pPr>
      <a:lvl4pPr marL="1600200" indent="-228600" algn="l" rtl="0" eaLnBrk="0" fontAlgn="base" hangingPunct="0">
        <a:spcBef>
          <a:spcPct val="20000"/>
        </a:spcBef>
        <a:spcAft>
          <a:spcPct val="0"/>
        </a:spcAft>
        <a:buChar char="–"/>
        <a:defRPr sz="2000">
          <a:solidFill>
            <a:schemeClr val="tx1"/>
          </a:solidFill>
          <a:effectLst>
            <a:outerShdw blurRad="38100" dist="38100" dir="2700000" algn="tl">
              <a:srgbClr val="000000"/>
            </a:outerShdw>
          </a:effectLst>
          <a:latin typeface="+mn-lt"/>
          <a:ea typeface="ＭＳ Ｐゴシック" charset="-128"/>
        </a:defRPr>
      </a:lvl4pPr>
      <a:lvl5pPr marL="2057400" indent="-228600" algn="l" rtl="0" eaLnBrk="0" fontAlgn="base" hangingPunct="0">
        <a:spcBef>
          <a:spcPct val="20000"/>
        </a:spcBef>
        <a:spcAft>
          <a:spcPct val="0"/>
        </a:spcAft>
        <a:buClr>
          <a:schemeClr val="hlink"/>
        </a:buClr>
        <a:buFont typeface="Wingdings" pitchFamily="2" charset="2"/>
        <a:buChar char="§"/>
        <a:defRPr sz="2000">
          <a:solidFill>
            <a:schemeClr val="tx1"/>
          </a:solidFill>
          <a:effectLst>
            <a:outerShdw blurRad="38100" dist="38100" dir="2700000" algn="tl">
              <a:srgbClr val="000000"/>
            </a:outerShdw>
          </a:effectLst>
          <a:latin typeface="+mn-lt"/>
          <a:ea typeface="ＭＳ Ｐゴシック" charset="-128"/>
        </a:defRPr>
      </a:lvl5pPr>
      <a:lvl6pPr marL="2514600" indent="-228600" algn="l" rtl="0" fontAlgn="base">
        <a:spcBef>
          <a:spcPct val="20000"/>
        </a:spcBef>
        <a:spcAft>
          <a:spcPct val="0"/>
        </a:spcAft>
        <a:buClr>
          <a:schemeClr val="hlink"/>
        </a:buClr>
        <a:buFont typeface="Wingdings" charset="2"/>
        <a:buChar char="§"/>
        <a:defRPr sz="2000">
          <a:solidFill>
            <a:schemeClr val="tx1"/>
          </a:solidFill>
          <a:effectLst>
            <a:outerShdw blurRad="38100" dist="38100" dir="2700000" algn="tl">
              <a:srgbClr val="000000"/>
            </a:outerShdw>
          </a:effectLst>
          <a:latin typeface="+mn-lt"/>
          <a:ea typeface="ＭＳ Ｐゴシック" charset="-128"/>
        </a:defRPr>
      </a:lvl6pPr>
      <a:lvl7pPr marL="2971800" indent="-228600" algn="l" rtl="0" fontAlgn="base">
        <a:spcBef>
          <a:spcPct val="20000"/>
        </a:spcBef>
        <a:spcAft>
          <a:spcPct val="0"/>
        </a:spcAft>
        <a:buClr>
          <a:schemeClr val="hlink"/>
        </a:buClr>
        <a:buFont typeface="Wingdings" charset="2"/>
        <a:buChar char="§"/>
        <a:defRPr sz="2000">
          <a:solidFill>
            <a:schemeClr val="tx1"/>
          </a:solidFill>
          <a:effectLst>
            <a:outerShdw blurRad="38100" dist="38100" dir="2700000" algn="tl">
              <a:srgbClr val="000000"/>
            </a:outerShdw>
          </a:effectLst>
          <a:latin typeface="+mn-lt"/>
          <a:ea typeface="ＭＳ Ｐゴシック" charset="-128"/>
        </a:defRPr>
      </a:lvl7pPr>
      <a:lvl8pPr marL="3429000" indent="-228600" algn="l" rtl="0" fontAlgn="base">
        <a:spcBef>
          <a:spcPct val="20000"/>
        </a:spcBef>
        <a:spcAft>
          <a:spcPct val="0"/>
        </a:spcAft>
        <a:buClr>
          <a:schemeClr val="hlink"/>
        </a:buClr>
        <a:buFont typeface="Wingdings" charset="2"/>
        <a:buChar char="§"/>
        <a:defRPr sz="2000">
          <a:solidFill>
            <a:schemeClr val="tx1"/>
          </a:solidFill>
          <a:effectLst>
            <a:outerShdw blurRad="38100" dist="38100" dir="2700000" algn="tl">
              <a:srgbClr val="000000"/>
            </a:outerShdw>
          </a:effectLst>
          <a:latin typeface="+mn-lt"/>
          <a:ea typeface="ＭＳ Ｐゴシック" charset="-128"/>
        </a:defRPr>
      </a:lvl8pPr>
      <a:lvl9pPr marL="3886200" indent="-228600" algn="l" rtl="0" fontAlgn="base">
        <a:spcBef>
          <a:spcPct val="20000"/>
        </a:spcBef>
        <a:spcAft>
          <a:spcPct val="0"/>
        </a:spcAft>
        <a:buClr>
          <a:schemeClr val="hlink"/>
        </a:buClr>
        <a:buFont typeface="Wingdings" charset="2"/>
        <a:buChar char="§"/>
        <a:defRPr sz="2000">
          <a:solidFill>
            <a:schemeClr val="tx1"/>
          </a:solidFill>
          <a:effectLst>
            <a:outerShdw blurRad="38100" dist="38100" dir="2700000" algn="tl">
              <a:srgbClr val="000000"/>
            </a:outerShdw>
          </a:effectLst>
          <a:latin typeface="+mn-lt"/>
          <a:ea typeface="ＭＳ Ｐゴシック"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0.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54626" name="Title Placeholder 1"/>
          <p:cNvSpPr>
            <a:spLocks noGrp="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54627" name="Text Placeholder 2"/>
          <p:cNvSpPr>
            <a:spLocks noGrp="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0" y="6356350"/>
            <a:ext cx="2133600" cy="365125"/>
          </a:xfrm>
          <a:prstGeom prst="rect">
            <a:avLst/>
          </a:prstGeom>
        </p:spPr>
        <p:txBody>
          <a:bodyPr vert="horz" wrap="square" lIns="91440" tIns="45720" rIns="91440" bIns="45720" numCol="1" anchor="ctr" anchorCtr="0" compatLnSpc="1">
            <a:prstTxWarp prst="textNoShape">
              <a:avLst/>
            </a:prstTxWarp>
          </a:bodyPr>
          <a:lstStyle>
            <a:lvl1pPr eaLnBrk="1" hangingPunct="1">
              <a:defRPr sz="1200">
                <a:solidFill>
                  <a:srgbClr val="898989"/>
                </a:solidFill>
                <a:latin typeface="Calibri" charset="0"/>
              </a:defRPr>
            </a:lvl1pPr>
          </a:lstStyle>
          <a:p>
            <a:pPr>
              <a:defRPr/>
            </a:pPr>
            <a:fld id="{EA11FE1F-FB86-EF4F-843C-5651AE6DE9A6}" type="datetime1">
              <a:rPr lang="en-US"/>
              <a:pPr>
                <a:defRPr/>
              </a:pPr>
              <a:t>12/23/23</a:t>
            </a:fld>
            <a:endParaRPr lang="en-US"/>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eaLnBrk="1" fontAlgn="auto" hangingPunct="1">
              <a:spcBef>
                <a:spcPts val="0"/>
              </a:spcBef>
              <a:spcAft>
                <a:spcPts val="0"/>
              </a:spcAft>
              <a:defRPr sz="1200">
                <a:solidFill>
                  <a:srgbClr val="000000">
                    <a:tint val="75000"/>
                  </a:srgbClr>
                </a:solidFill>
                <a:latin typeface="Calibri"/>
                <a:ea typeface="+mn-ea"/>
                <a:cs typeface="+mn-cs"/>
              </a:defRPr>
            </a:lvl1pPr>
          </a:lstStyle>
          <a:p>
            <a:pPr>
              <a:defRPr/>
            </a:pPr>
            <a:endParaRPr lang="en-SG"/>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eaLnBrk="1" hangingPunct="1">
              <a:defRPr sz="1200">
                <a:solidFill>
                  <a:srgbClr val="898989"/>
                </a:solidFill>
                <a:latin typeface="Calibri" charset="0"/>
              </a:defRPr>
            </a:lvl1pPr>
          </a:lstStyle>
          <a:p>
            <a:pPr>
              <a:defRPr/>
            </a:pPr>
            <a:fld id="{67C56859-F7F0-4C47-AD9D-D76EC717B9CF}" type="slidenum">
              <a:rPr lang="en-US"/>
              <a:pPr>
                <a:defRPr/>
              </a:pPr>
              <a:t>‹#›</a:t>
            </a:fld>
            <a:endParaRPr lang="en-US"/>
          </a:p>
        </p:txBody>
      </p:sp>
    </p:spTree>
    <p:extLst>
      <p:ext uri="{BB962C8B-B14F-4D97-AF65-F5344CB8AC3E}">
        <p14:creationId xmlns:p14="http://schemas.microsoft.com/office/powerpoint/2010/main" val="2579107120"/>
      </p:ext>
    </p:extLst>
  </p:cSld>
  <p:clrMap bg1="lt1" tx1="dk1" bg2="lt2" tx2="dk2" accent1="accent1" accent2="accent2" accent3="accent3" accent4="accent4" accent5="accent5" accent6="accent6" hlink="hlink" folHlink="folHlink"/>
  <p:sldLayoutIdLst>
    <p:sldLayoutId id="2147484667" r:id="rId1"/>
  </p:sldLayoutIdLst>
  <p:txStyles>
    <p:title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cs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cs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cs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cs typeface="ＭＳ Ｐゴシック" charset="0"/>
        </a:defRPr>
      </a:lvl9pPr>
    </p:titleStyle>
    <p:bodyStyle>
      <a:lvl1pPr marL="342900" indent="-342900" algn="l" rtl="0" eaLnBrk="0" fontAlgn="base" hangingPunct="0">
        <a:spcBef>
          <a:spcPct val="20000"/>
        </a:spcBef>
        <a:spcAft>
          <a:spcPct val="0"/>
        </a:spcAft>
        <a:buFont typeface="Arial" charset="0"/>
        <a:buChar char="•"/>
        <a:defRPr sz="3200" kern="1200">
          <a:solidFill>
            <a:schemeClr val="tx1"/>
          </a:solidFill>
          <a:latin typeface="+mn-lt"/>
          <a:ea typeface="ＭＳ Ｐゴシック" charset="0"/>
          <a:cs typeface="ＭＳ Ｐゴシック" charset="0"/>
        </a:defRPr>
      </a:lvl1pPr>
      <a:lvl2pPr marL="742950" indent="-285750" algn="l" rtl="0" eaLnBrk="0" fontAlgn="base" hangingPunct="0">
        <a:spcBef>
          <a:spcPct val="20000"/>
        </a:spcBef>
        <a:spcAft>
          <a:spcPct val="0"/>
        </a:spcAft>
        <a:buFont typeface="Arial" charset="0"/>
        <a:buChar char="–"/>
        <a:defRPr sz="2800" kern="1200">
          <a:solidFill>
            <a:schemeClr val="tx1"/>
          </a:solidFill>
          <a:latin typeface="+mn-lt"/>
          <a:ea typeface="ＭＳ Ｐゴシック" charset="0"/>
          <a:cs typeface="+mn-cs"/>
        </a:defRPr>
      </a:lvl2pPr>
      <a:lvl3pPr marL="1143000" indent="-228600" algn="l" rtl="0" eaLnBrk="0" fontAlgn="base" hangingPunct="0">
        <a:spcBef>
          <a:spcPct val="20000"/>
        </a:spcBef>
        <a:spcAft>
          <a:spcPct val="0"/>
        </a:spcAft>
        <a:buFont typeface="Arial" charset="0"/>
        <a:buChar char="•"/>
        <a:defRPr sz="2400" kern="1200">
          <a:solidFill>
            <a:schemeClr val="tx1"/>
          </a:solidFill>
          <a:latin typeface="+mn-lt"/>
          <a:ea typeface="ＭＳ Ｐゴシック" charset="0"/>
          <a:cs typeface="+mn-cs"/>
        </a:defRPr>
      </a:lvl3pPr>
      <a:lvl4pPr marL="1600200" indent="-228600"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4pPr>
      <a:lvl5pPr marL="2057400" indent="-228600"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1.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92514" name="Rectangle 2"/>
          <p:cNvSpPr>
            <a:spLocks noGrp="1" noChangeArrowheads="1"/>
          </p:cNvSpPr>
          <p:nvPr>
            <p:ph type="title"/>
          </p:nvPr>
        </p:nvSpPr>
        <p:spPr bwMode="auto">
          <a:xfrm>
            <a:off x="457200" y="274638"/>
            <a:ext cx="82296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92515" name="Rectangle 3"/>
          <p:cNvSpPr>
            <a:spLocks noGrp="1" noChangeArrowheads="1"/>
          </p:cNvSpPr>
          <p:nvPr>
            <p:ph type="body" idx="1"/>
          </p:nvPr>
        </p:nvSpPr>
        <p:spPr bwMode="auto">
          <a:xfrm>
            <a:off x="457200" y="1600200"/>
            <a:ext cx="8229600" cy="4525963"/>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3604"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Arial" pitchFamily="-112" charset="0"/>
                <a:ea typeface="+mn-ea"/>
                <a:cs typeface="+mn-cs"/>
              </a:defRPr>
            </a:lvl1pPr>
          </a:lstStyle>
          <a:p>
            <a:pPr>
              <a:defRPr/>
            </a:pPr>
            <a:endParaRPr lang="en-US"/>
          </a:p>
        </p:txBody>
      </p:sp>
      <p:sp>
        <p:nvSpPr>
          <p:cNvPr id="153605"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Arial" pitchFamily="-112" charset="0"/>
                <a:ea typeface="+mn-ea"/>
                <a:cs typeface="+mn-cs"/>
              </a:defRPr>
            </a:lvl1pPr>
          </a:lstStyle>
          <a:p>
            <a:pPr>
              <a:defRPr/>
            </a:pPr>
            <a:endParaRPr lang="en-US"/>
          </a:p>
        </p:txBody>
      </p:sp>
      <p:sp>
        <p:nvSpPr>
          <p:cNvPr id="153606"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Arial" charset="0"/>
              </a:defRPr>
            </a:lvl1pPr>
          </a:lstStyle>
          <a:p>
            <a:pPr>
              <a:defRPr/>
            </a:pPr>
            <a:fld id="{46E036EF-5242-5241-AB42-97179E1AF200}" type="slidenum">
              <a:rPr lang="en-US"/>
              <a:pPr>
                <a:defRPr/>
              </a:pPr>
              <a:t>‹#›</a:t>
            </a:fld>
            <a:endParaRPr lang="en-US"/>
          </a:p>
        </p:txBody>
      </p:sp>
    </p:spTree>
    <p:extLst>
      <p:ext uri="{BB962C8B-B14F-4D97-AF65-F5344CB8AC3E}">
        <p14:creationId xmlns:p14="http://schemas.microsoft.com/office/powerpoint/2010/main" val="3821612198"/>
      </p:ext>
    </p:extLst>
  </p:cSld>
  <p:clrMap bg1="lt1" tx1="dk1" bg2="lt2" tx2="dk2" accent1="accent1" accent2="accent2" accent3="accent3" accent4="accent4" accent5="accent5" accent6="accent6" hlink="hlink" folHlink="folHlink"/>
  <p:sldLayoutIdLst>
    <p:sldLayoutId id="2147484669" r:id="rId1"/>
    <p:sldLayoutId id="2147484670" r:id="rId2"/>
    <p:sldLayoutId id="2147484671" r:id="rId3"/>
    <p:sldLayoutId id="2147484672" r:id="rId4"/>
    <p:sldLayoutId id="2147484673" r:id="rId5"/>
    <p:sldLayoutId id="2147484674" r:id="rId6"/>
    <p:sldLayoutId id="2147484675" r:id="rId7"/>
    <p:sldLayoutId id="2147484676" r:id="rId8"/>
    <p:sldLayoutId id="2147484677" r:id="rId9"/>
    <p:sldLayoutId id="2147484678" r:id="rId10"/>
    <p:sldLayoutId id="2147484679" r:id="rId11"/>
  </p:sldLayoutIdLst>
  <p:transition/>
  <p:txStyles>
    <p:titleStyle>
      <a:lvl1pPr algn="ctr" rtl="0" eaLnBrk="0" fontAlgn="base" hangingPunct="0">
        <a:spcBef>
          <a:spcPct val="0"/>
        </a:spcBef>
        <a:spcAft>
          <a:spcPct val="0"/>
        </a:spcAft>
        <a:defRPr sz="4400">
          <a:solidFill>
            <a:schemeClr val="tx2"/>
          </a:solidFill>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Arial" pitchFamily="-111" charset="0"/>
        </a:defRPr>
      </a:lvl6pPr>
      <a:lvl7pPr marL="914400" algn="ctr" rtl="0" fontAlgn="base">
        <a:spcBef>
          <a:spcPct val="0"/>
        </a:spcBef>
        <a:spcAft>
          <a:spcPct val="0"/>
        </a:spcAft>
        <a:defRPr sz="4400">
          <a:solidFill>
            <a:schemeClr val="tx2"/>
          </a:solidFill>
          <a:latin typeface="Arial" pitchFamily="-111" charset="0"/>
        </a:defRPr>
      </a:lvl7pPr>
      <a:lvl8pPr marL="1371600" algn="ctr" rtl="0" fontAlgn="base">
        <a:spcBef>
          <a:spcPct val="0"/>
        </a:spcBef>
        <a:spcAft>
          <a:spcPct val="0"/>
        </a:spcAft>
        <a:defRPr sz="4400">
          <a:solidFill>
            <a:schemeClr val="tx2"/>
          </a:solidFill>
          <a:latin typeface="Arial" pitchFamily="-111" charset="0"/>
        </a:defRPr>
      </a:lvl8pPr>
      <a:lvl9pPr marL="1828800" algn="ctr" rtl="0" fontAlgn="base">
        <a:spcBef>
          <a:spcPct val="0"/>
        </a:spcBef>
        <a:spcAft>
          <a:spcPct val="0"/>
        </a:spcAft>
        <a:defRPr sz="4400">
          <a:solidFill>
            <a:schemeClr val="tx2"/>
          </a:solidFill>
          <a:latin typeface="Arial" pitchFamily="-111"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11"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charset="0"/>
          <a:cs typeface="Geneva" charset="0"/>
        </a:defRPr>
      </a:lvl3pPr>
      <a:lvl4pPr marL="1600200" indent="-228600" algn="l" rtl="0" eaLnBrk="0" fontAlgn="base" hangingPunct="0">
        <a:spcBef>
          <a:spcPct val="20000"/>
        </a:spcBef>
        <a:spcAft>
          <a:spcPct val="0"/>
        </a:spcAft>
        <a:buChar char="–"/>
        <a:defRPr sz="2000">
          <a:solidFill>
            <a:schemeClr val="tx1"/>
          </a:solidFill>
          <a:latin typeface="+mn-lt"/>
          <a:ea typeface="Geneva" charset="-128"/>
          <a:cs typeface="Geneva" charset="0"/>
        </a:defRPr>
      </a:lvl4pPr>
      <a:lvl5pPr marL="2057400" indent="-228600" algn="l" rtl="0" eaLnBrk="0" fontAlgn="base" hangingPunct="0">
        <a:spcBef>
          <a:spcPct val="20000"/>
        </a:spcBef>
        <a:spcAft>
          <a:spcPct val="0"/>
        </a:spcAft>
        <a:buChar char="»"/>
        <a:defRPr sz="2000">
          <a:solidFill>
            <a:schemeClr val="tx1"/>
          </a:solidFill>
          <a:latin typeface="+mn-lt"/>
          <a:ea typeface="Geneva" charset="-128"/>
          <a:cs typeface="Geneva"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2.xml><?xml version="1.0" encoding="utf-8"?>
<p:sldMaster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65538"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65539"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878020" name="Rectangle 4"/>
          <p:cNvSpPr>
            <a:spLocks noGrp="1" noChangeArrowheads="1"/>
          </p:cNvSpPr>
          <p:nvPr>
            <p:ph type="dt" sz="half" idx="2"/>
          </p:nvPr>
        </p:nvSpPr>
        <p:spPr bwMode="auto">
          <a:xfrm>
            <a:off x="0" y="6553200"/>
            <a:ext cx="25908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1" hangingPunct="1">
              <a:defRPr sz="1400" i="1">
                <a:solidFill>
                  <a:srgbClr val="FFFFFF"/>
                </a:solidFill>
                <a:latin typeface="Times New Roman" charset="0"/>
                <a:ea typeface="+mn-ea"/>
                <a:cs typeface="+mn-cs"/>
              </a:defRPr>
            </a:lvl1pPr>
          </a:lstStyle>
          <a:p>
            <a:pPr>
              <a:defRPr/>
            </a:pPr>
            <a:r>
              <a:rPr lang="en-US"/>
              <a:t>Words &amp; music: Twila Paris</a:t>
            </a:r>
          </a:p>
        </p:txBody>
      </p:sp>
      <p:sp>
        <p:nvSpPr>
          <p:cNvPr id="86021" name="Text Box 5"/>
          <p:cNvSpPr txBox="1">
            <a:spLocks noChangeArrowheads="1"/>
          </p:cNvSpPr>
          <p:nvPr userDrawn="1"/>
        </p:nvSpPr>
        <p:spPr bwMode="auto">
          <a:xfrm>
            <a:off x="5715000" y="6477000"/>
            <a:ext cx="3352800"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algn="r" eaLnBrk="1" hangingPunct="1">
              <a:spcBef>
                <a:spcPct val="50000"/>
              </a:spcBef>
              <a:defRPr/>
            </a:pPr>
            <a:r>
              <a:rPr lang="en-US" sz="1400" i="1">
                <a:solidFill>
                  <a:srgbClr val="FFFFFF"/>
                </a:solidFill>
                <a:latin typeface="Times New Roman" charset="0"/>
              </a:rPr>
              <a:t>Our singing is a prayer – Tom Anderson</a:t>
            </a:r>
          </a:p>
        </p:txBody>
      </p:sp>
    </p:spTree>
    <p:extLst>
      <p:ext uri="{BB962C8B-B14F-4D97-AF65-F5344CB8AC3E}">
        <p14:creationId xmlns:p14="http://schemas.microsoft.com/office/powerpoint/2010/main" val="1770726742"/>
      </p:ext>
    </p:extLst>
  </p:cSld>
  <p:clrMap bg1="lt1" tx1="dk1" bg2="lt2" tx2="dk2" accent1="accent1" accent2="accent2" accent3="accent3" accent4="accent4" accent5="accent5" accent6="accent6" hlink="hlink" folHlink="folHlink"/>
  <p:sldLayoutIdLst>
    <p:sldLayoutId id="2147484681" r:id="rId1"/>
  </p:sldLayoutIdLst>
  <p:hf sldNum="0" hdr="0" ftr="0"/>
  <p:txStyles>
    <p:titleStyle>
      <a:lvl1pPr algn="ctr" rtl="0" eaLnBrk="0" fontAlgn="base" hangingPunct="0">
        <a:spcBef>
          <a:spcPct val="0"/>
        </a:spcBef>
        <a:spcAft>
          <a:spcPct val="0"/>
        </a:spcAft>
        <a:defRPr sz="4400">
          <a:solidFill>
            <a:schemeClr val="tx2"/>
          </a:solidFill>
          <a:latin typeface="+mj-lt"/>
          <a:ea typeface="ＭＳ Ｐゴシック" charset="0"/>
          <a:cs typeface="Geneva" charset="-128"/>
        </a:defRPr>
      </a:lvl1pPr>
      <a:lvl2pPr algn="ctr" rtl="0" eaLnBrk="0" fontAlgn="base" hangingPunct="0">
        <a:spcBef>
          <a:spcPct val="0"/>
        </a:spcBef>
        <a:spcAft>
          <a:spcPct val="0"/>
        </a:spcAft>
        <a:defRPr sz="4400">
          <a:solidFill>
            <a:schemeClr val="tx2"/>
          </a:solidFill>
          <a:latin typeface="Arial" charset="0"/>
          <a:ea typeface="ＭＳ Ｐゴシック" charset="0"/>
          <a:cs typeface="Geneva" charset="-128"/>
        </a:defRPr>
      </a:lvl2pPr>
      <a:lvl3pPr algn="ctr" rtl="0" eaLnBrk="0" fontAlgn="base" hangingPunct="0">
        <a:spcBef>
          <a:spcPct val="0"/>
        </a:spcBef>
        <a:spcAft>
          <a:spcPct val="0"/>
        </a:spcAft>
        <a:defRPr sz="4400">
          <a:solidFill>
            <a:schemeClr val="tx2"/>
          </a:solidFill>
          <a:latin typeface="Arial" charset="0"/>
          <a:ea typeface="ＭＳ Ｐゴシック" charset="0"/>
          <a:cs typeface="Geneva" charset="-128"/>
        </a:defRPr>
      </a:lvl3pPr>
      <a:lvl4pPr algn="ctr" rtl="0" eaLnBrk="0" fontAlgn="base" hangingPunct="0">
        <a:spcBef>
          <a:spcPct val="0"/>
        </a:spcBef>
        <a:spcAft>
          <a:spcPct val="0"/>
        </a:spcAft>
        <a:defRPr sz="4400">
          <a:solidFill>
            <a:schemeClr val="tx2"/>
          </a:solidFill>
          <a:latin typeface="Arial" charset="0"/>
          <a:ea typeface="ＭＳ Ｐゴシック" charset="0"/>
          <a:cs typeface="Geneva" charset="-128"/>
        </a:defRPr>
      </a:lvl4pPr>
      <a:lvl5pPr algn="ctr" rtl="0" eaLnBrk="0" fontAlgn="base" hangingPunct="0">
        <a:spcBef>
          <a:spcPct val="0"/>
        </a:spcBef>
        <a:spcAft>
          <a:spcPct val="0"/>
        </a:spcAft>
        <a:defRPr sz="4400">
          <a:solidFill>
            <a:schemeClr val="tx2"/>
          </a:solidFill>
          <a:latin typeface="Arial" charset="0"/>
          <a:ea typeface="ＭＳ Ｐゴシック" charset="0"/>
          <a:cs typeface="Geneva" charset="-128"/>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charset="0"/>
          <a:cs typeface="Geneva" charset="-128"/>
        </a:defRPr>
      </a:lvl1pPr>
      <a:lvl2pPr marL="742950" indent="-285750" algn="l" rtl="0" eaLnBrk="0" fontAlgn="base" hangingPunct="0">
        <a:spcBef>
          <a:spcPct val="20000"/>
        </a:spcBef>
        <a:spcAft>
          <a:spcPct val="0"/>
        </a:spcAft>
        <a:buChar char="–"/>
        <a:defRPr sz="2800">
          <a:solidFill>
            <a:schemeClr val="tx1"/>
          </a:solidFill>
          <a:latin typeface="+mn-lt"/>
          <a:ea typeface="Geneva" charset="-128"/>
          <a:cs typeface="Geneva" charset="0"/>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charset="-128"/>
          <a:cs typeface="ＭＳ Ｐゴシック"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charset="-128"/>
        </a:defRPr>
      </a:lvl5pPr>
      <a:lvl6pPr marL="2514600" indent="-228600" algn="l" rtl="0" fontAlgn="base">
        <a:spcBef>
          <a:spcPct val="20000"/>
        </a:spcBef>
        <a:spcAft>
          <a:spcPct val="0"/>
        </a:spcAft>
        <a:buChar char="»"/>
        <a:defRPr sz="2000">
          <a:solidFill>
            <a:schemeClr val="tx1"/>
          </a:solidFill>
          <a:latin typeface="+mn-lt"/>
          <a:ea typeface="Geneva" charset="-128"/>
        </a:defRPr>
      </a:lvl6pPr>
      <a:lvl7pPr marL="2971800" indent="-228600" algn="l" rtl="0" fontAlgn="base">
        <a:spcBef>
          <a:spcPct val="20000"/>
        </a:spcBef>
        <a:spcAft>
          <a:spcPct val="0"/>
        </a:spcAft>
        <a:buChar char="»"/>
        <a:defRPr sz="2000">
          <a:solidFill>
            <a:schemeClr val="tx1"/>
          </a:solidFill>
          <a:latin typeface="+mn-lt"/>
          <a:ea typeface="Geneva" charset="-128"/>
        </a:defRPr>
      </a:lvl7pPr>
      <a:lvl8pPr marL="3429000" indent="-228600" algn="l" rtl="0" fontAlgn="base">
        <a:spcBef>
          <a:spcPct val="20000"/>
        </a:spcBef>
        <a:spcAft>
          <a:spcPct val="0"/>
        </a:spcAft>
        <a:buChar char="»"/>
        <a:defRPr sz="2000">
          <a:solidFill>
            <a:schemeClr val="tx1"/>
          </a:solidFill>
          <a:latin typeface="+mn-lt"/>
          <a:ea typeface="Geneva" charset="-128"/>
        </a:defRPr>
      </a:lvl8pPr>
      <a:lvl9pPr marL="3886200" indent="-228600" algn="l" rtl="0" fontAlgn="base">
        <a:spcBef>
          <a:spcPct val="20000"/>
        </a:spcBef>
        <a:spcAft>
          <a:spcPct val="0"/>
        </a:spcAft>
        <a:buChar char="»"/>
        <a:defRPr sz="2000">
          <a:solidFill>
            <a:schemeClr val="tx1"/>
          </a:solidFill>
          <a:latin typeface="+mn-lt"/>
          <a:ea typeface="Geneva"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3.xml><?xml version="1.0" encoding="utf-8"?>
<p:sldMaster xmlns:a="http://schemas.openxmlformats.org/drawingml/2006/main" xmlns:r="http://schemas.openxmlformats.org/officeDocument/2006/relationships" xmlns:p="http://schemas.openxmlformats.org/presentationml/2006/main">
  <p:cSld>
    <p:bg bwMode="invGray">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104450" name="Rectangle 2"/>
          <p:cNvSpPr>
            <a:spLocks noGrp="1" noChangeArrowheads="1"/>
          </p:cNvSpPr>
          <p:nvPr>
            <p:ph type="title"/>
          </p:nvPr>
        </p:nvSpPr>
        <p:spPr bwMode="auto">
          <a:xfrm>
            <a:off x="838200" y="381000"/>
            <a:ext cx="7543800" cy="762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ltLang="zh-CN"/>
              <a:t>Click to edit Master title style</a:t>
            </a:r>
          </a:p>
        </p:txBody>
      </p:sp>
      <p:sp>
        <p:nvSpPr>
          <p:cNvPr id="104451" name="Rectangle 3"/>
          <p:cNvSpPr>
            <a:spLocks noGrp="1" noChangeArrowheads="1"/>
          </p:cNvSpPr>
          <p:nvPr>
            <p:ph type="body" idx="1"/>
          </p:nvPr>
        </p:nvSpPr>
        <p:spPr bwMode="auto">
          <a:xfrm>
            <a:off x="838200" y="1371600"/>
            <a:ext cx="7543800" cy="4724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610308" name="Rectangle 4"/>
          <p:cNvSpPr>
            <a:spLocks noGrp="1" noChangeArrowheads="1"/>
          </p:cNvSpPr>
          <p:nvPr>
            <p:ph type="dt" sz="half" idx="2"/>
          </p:nvPr>
        </p:nvSpPr>
        <p:spPr bwMode="auto">
          <a:xfrm>
            <a:off x="838200" y="6400800"/>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400">
                <a:latin typeface="Arial" pitchFamily="-112" charset="0"/>
                <a:ea typeface="+mn-ea"/>
                <a:cs typeface="+mn-cs"/>
              </a:defRPr>
            </a:lvl1pPr>
          </a:lstStyle>
          <a:p>
            <a:pPr defTabSz="914400" eaLnBrk="0" fontAlgn="base" hangingPunct="0">
              <a:spcBef>
                <a:spcPct val="0"/>
              </a:spcBef>
              <a:spcAft>
                <a:spcPct val="0"/>
              </a:spcAft>
              <a:defRPr/>
            </a:pPr>
            <a:endParaRPr lang="en-US">
              <a:solidFill>
                <a:srgbClr val="FFFFFF"/>
              </a:solidFill>
            </a:endParaRPr>
          </a:p>
        </p:txBody>
      </p:sp>
      <p:sp>
        <p:nvSpPr>
          <p:cNvPr id="610309" name="Rectangle 5"/>
          <p:cNvSpPr>
            <a:spLocks noGrp="1" noChangeArrowheads="1"/>
          </p:cNvSpPr>
          <p:nvPr>
            <p:ph type="ftr" sz="quarter" idx="3"/>
          </p:nvPr>
        </p:nvSpPr>
        <p:spPr bwMode="auto">
          <a:xfrm>
            <a:off x="3124200" y="64008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400">
                <a:latin typeface="Arial" pitchFamily="-112" charset="0"/>
                <a:ea typeface="+mn-ea"/>
                <a:cs typeface="+mn-cs"/>
              </a:defRPr>
            </a:lvl1pPr>
          </a:lstStyle>
          <a:p>
            <a:pPr defTabSz="914400" eaLnBrk="0" fontAlgn="base" hangingPunct="0">
              <a:spcBef>
                <a:spcPct val="0"/>
              </a:spcBef>
              <a:spcAft>
                <a:spcPct val="0"/>
              </a:spcAft>
              <a:defRPr/>
            </a:pPr>
            <a:endParaRPr lang="en-US">
              <a:solidFill>
                <a:srgbClr val="FFFFFF"/>
              </a:solidFill>
            </a:endParaRPr>
          </a:p>
        </p:txBody>
      </p:sp>
      <p:sp>
        <p:nvSpPr>
          <p:cNvPr id="610310" name="Rectangle 6"/>
          <p:cNvSpPr>
            <a:spLocks noGrp="1" noChangeArrowheads="1"/>
          </p:cNvSpPr>
          <p:nvPr>
            <p:ph type="sldNum" sz="quarter" idx="4"/>
          </p:nvPr>
        </p:nvSpPr>
        <p:spPr bwMode="auto">
          <a:xfrm>
            <a:off x="6477000" y="6400800"/>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400">
                <a:latin typeface="Arial" charset="0"/>
                <a:ea typeface="MS PGothic" charset="0"/>
                <a:cs typeface="MS PGothic" charset="0"/>
              </a:defRPr>
            </a:lvl1pPr>
          </a:lstStyle>
          <a:p>
            <a:pPr defTabSz="914400" eaLnBrk="0" fontAlgn="base" hangingPunct="0">
              <a:spcBef>
                <a:spcPct val="0"/>
              </a:spcBef>
              <a:spcAft>
                <a:spcPct val="0"/>
              </a:spcAft>
              <a:defRPr/>
            </a:pPr>
            <a:fld id="{AFA5EB09-9868-5646-8595-33E8D085BACD}" type="slidenum">
              <a:rPr lang="zh-CN" altLang="en-US">
                <a:solidFill>
                  <a:srgbClr val="FFFFFF"/>
                </a:solidFill>
              </a:rPr>
              <a:pPr defTabSz="914400" eaLnBrk="0" fontAlgn="base" hangingPunct="0">
                <a:spcBef>
                  <a:spcPct val="0"/>
                </a:spcBef>
                <a:spcAft>
                  <a:spcPct val="0"/>
                </a:spcAft>
                <a:defRPr/>
              </a:pPr>
              <a:t>‹#›</a:t>
            </a:fld>
            <a:endParaRPr lang="en-US" altLang="zh-CN">
              <a:solidFill>
                <a:srgbClr val="FFFFFF"/>
              </a:solidFill>
            </a:endParaRPr>
          </a:p>
        </p:txBody>
      </p:sp>
    </p:spTree>
    <p:extLst>
      <p:ext uri="{BB962C8B-B14F-4D97-AF65-F5344CB8AC3E}">
        <p14:creationId xmlns:p14="http://schemas.microsoft.com/office/powerpoint/2010/main" val="3515138833"/>
      </p:ext>
    </p:extLst>
  </p:cSld>
  <p:clrMap bg1="dk2" tx1="lt1" bg2="dk1" tx2="lt2" accent1="accent1" accent2="accent2" accent3="accent3" accent4="accent4" accent5="accent5" accent6="accent6" hlink="hlink" folHlink="folHlink"/>
  <p:sldLayoutIdLst>
    <p:sldLayoutId id="2147484683" r:id="rId1"/>
    <p:sldLayoutId id="2147484684" r:id="rId2"/>
    <p:sldLayoutId id="2147484685" r:id="rId3"/>
    <p:sldLayoutId id="2147484686" r:id="rId4"/>
    <p:sldLayoutId id="2147484687" r:id="rId5"/>
    <p:sldLayoutId id="2147484688" r:id="rId6"/>
    <p:sldLayoutId id="2147484689" r:id="rId7"/>
    <p:sldLayoutId id="2147484690" r:id="rId8"/>
    <p:sldLayoutId id="2147484691" r:id="rId9"/>
    <p:sldLayoutId id="2147484692" r:id="rId10"/>
    <p:sldLayoutId id="2147484693" r:id="rId11"/>
  </p:sldLayoutIdLst>
  <p:txStyles>
    <p:titleStyle>
      <a:lvl1pPr algn="l" rtl="0" eaLnBrk="0" fontAlgn="base" hangingPunct="0">
        <a:lnSpc>
          <a:spcPct val="90000"/>
        </a:lnSpc>
        <a:spcBef>
          <a:spcPct val="0"/>
        </a:spcBef>
        <a:spcAft>
          <a:spcPct val="0"/>
        </a:spcAft>
        <a:defRPr sz="4200">
          <a:solidFill>
            <a:schemeClr val="tx2"/>
          </a:solidFill>
          <a:latin typeface="+mj-lt"/>
          <a:ea typeface="ＭＳ Ｐゴシック" charset="0"/>
          <a:cs typeface="MS PGothic" charset="0"/>
        </a:defRPr>
      </a:lvl1pPr>
      <a:lvl2pPr algn="l" rtl="0" eaLnBrk="0" fontAlgn="base" hangingPunct="0">
        <a:lnSpc>
          <a:spcPct val="90000"/>
        </a:lnSpc>
        <a:spcBef>
          <a:spcPct val="0"/>
        </a:spcBef>
        <a:spcAft>
          <a:spcPct val="0"/>
        </a:spcAft>
        <a:defRPr sz="4200">
          <a:solidFill>
            <a:schemeClr val="tx2"/>
          </a:solidFill>
          <a:latin typeface="Arial" pitchFamily="-108" charset="0"/>
          <a:ea typeface="ＭＳ Ｐゴシック" charset="0"/>
          <a:cs typeface="MS PGothic" charset="0"/>
        </a:defRPr>
      </a:lvl2pPr>
      <a:lvl3pPr algn="l" rtl="0" eaLnBrk="0" fontAlgn="base" hangingPunct="0">
        <a:lnSpc>
          <a:spcPct val="90000"/>
        </a:lnSpc>
        <a:spcBef>
          <a:spcPct val="0"/>
        </a:spcBef>
        <a:spcAft>
          <a:spcPct val="0"/>
        </a:spcAft>
        <a:defRPr sz="4200">
          <a:solidFill>
            <a:schemeClr val="tx2"/>
          </a:solidFill>
          <a:latin typeface="Arial" pitchFamily="-108" charset="0"/>
          <a:ea typeface="ＭＳ Ｐゴシック" charset="0"/>
          <a:cs typeface="MS PGothic" charset="0"/>
        </a:defRPr>
      </a:lvl3pPr>
      <a:lvl4pPr algn="l" rtl="0" eaLnBrk="0" fontAlgn="base" hangingPunct="0">
        <a:lnSpc>
          <a:spcPct val="90000"/>
        </a:lnSpc>
        <a:spcBef>
          <a:spcPct val="0"/>
        </a:spcBef>
        <a:spcAft>
          <a:spcPct val="0"/>
        </a:spcAft>
        <a:defRPr sz="4200">
          <a:solidFill>
            <a:schemeClr val="tx2"/>
          </a:solidFill>
          <a:latin typeface="Arial" pitchFamily="-108" charset="0"/>
          <a:ea typeface="ＭＳ Ｐゴシック" charset="0"/>
          <a:cs typeface="MS PGothic" charset="0"/>
        </a:defRPr>
      </a:lvl4pPr>
      <a:lvl5pPr algn="l" rtl="0" eaLnBrk="0" fontAlgn="base" hangingPunct="0">
        <a:lnSpc>
          <a:spcPct val="90000"/>
        </a:lnSpc>
        <a:spcBef>
          <a:spcPct val="0"/>
        </a:spcBef>
        <a:spcAft>
          <a:spcPct val="0"/>
        </a:spcAft>
        <a:defRPr sz="4200">
          <a:solidFill>
            <a:schemeClr val="tx2"/>
          </a:solidFill>
          <a:latin typeface="Arial" pitchFamily="-108" charset="0"/>
          <a:ea typeface="ＭＳ Ｐゴシック" charset="0"/>
          <a:cs typeface="MS PGothic" charset="0"/>
        </a:defRPr>
      </a:lvl5pPr>
      <a:lvl6pPr marL="457200" algn="l" rtl="0" eaLnBrk="0" fontAlgn="base" hangingPunct="0">
        <a:lnSpc>
          <a:spcPct val="90000"/>
        </a:lnSpc>
        <a:spcBef>
          <a:spcPct val="0"/>
        </a:spcBef>
        <a:spcAft>
          <a:spcPct val="0"/>
        </a:spcAft>
        <a:defRPr sz="4200">
          <a:solidFill>
            <a:schemeClr val="tx2"/>
          </a:solidFill>
          <a:latin typeface="Arial" pitchFamily="-108" charset="0"/>
        </a:defRPr>
      </a:lvl6pPr>
      <a:lvl7pPr marL="914400" algn="l" rtl="0" eaLnBrk="0" fontAlgn="base" hangingPunct="0">
        <a:lnSpc>
          <a:spcPct val="90000"/>
        </a:lnSpc>
        <a:spcBef>
          <a:spcPct val="0"/>
        </a:spcBef>
        <a:spcAft>
          <a:spcPct val="0"/>
        </a:spcAft>
        <a:defRPr sz="4200">
          <a:solidFill>
            <a:schemeClr val="tx2"/>
          </a:solidFill>
          <a:latin typeface="Arial" pitchFamily="-108" charset="0"/>
        </a:defRPr>
      </a:lvl7pPr>
      <a:lvl8pPr marL="1371600" algn="l" rtl="0" eaLnBrk="0" fontAlgn="base" hangingPunct="0">
        <a:lnSpc>
          <a:spcPct val="90000"/>
        </a:lnSpc>
        <a:spcBef>
          <a:spcPct val="0"/>
        </a:spcBef>
        <a:spcAft>
          <a:spcPct val="0"/>
        </a:spcAft>
        <a:defRPr sz="4200">
          <a:solidFill>
            <a:schemeClr val="tx2"/>
          </a:solidFill>
          <a:latin typeface="Arial" pitchFamily="-108" charset="0"/>
        </a:defRPr>
      </a:lvl8pPr>
      <a:lvl9pPr marL="1828800" algn="l" rtl="0" eaLnBrk="0" fontAlgn="base" hangingPunct="0">
        <a:lnSpc>
          <a:spcPct val="90000"/>
        </a:lnSpc>
        <a:spcBef>
          <a:spcPct val="0"/>
        </a:spcBef>
        <a:spcAft>
          <a:spcPct val="0"/>
        </a:spcAft>
        <a:defRPr sz="4200">
          <a:solidFill>
            <a:schemeClr val="tx2"/>
          </a:solidFill>
          <a:latin typeface="Arial" pitchFamily="-108" charset="0"/>
        </a:defRPr>
      </a:lvl9pPr>
    </p:titleStyle>
    <p:bodyStyle>
      <a:lvl1pPr marL="342900" indent="-342900" algn="l" rtl="0" eaLnBrk="0" fontAlgn="base" hangingPunct="0">
        <a:lnSpc>
          <a:spcPct val="90000"/>
        </a:lnSpc>
        <a:spcBef>
          <a:spcPct val="20000"/>
        </a:spcBef>
        <a:spcAft>
          <a:spcPct val="0"/>
        </a:spcAft>
        <a:buSzPct val="80000"/>
        <a:buFont typeface="Wingdings" charset="0"/>
        <a:buChar char="l"/>
        <a:defRPr sz="3200">
          <a:solidFill>
            <a:schemeClr val="tx1"/>
          </a:solidFill>
          <a:latin typeface="+mn-lt"/>
          <a:ea typeface="MS PGothic" charset="0"/>
          <a:cs typeface="MS PGothic" charset="0"/>
        </a:defRPr>
      </a:lvl1pPr>
      <a:lvl2pPr marL="742950" indent="-285750" algn="l" rtl="0" eaLnBrk="0" fontAlgn="base" hangingPunct="0">
        <a:lnSpc>
          <a:spcPct val="90000"/>
        </a:lnSpc>
        <a:spcBef>
          <a:spcPct val="20000"/>
        </a:spcBef>
        <a:spcAft>
          <a:spcPct val="0"/>
        </a:spcAft>
        <a:buSzPct val="80000"/>
        <a:buFont typeface="Wingdings" charset="0"/>
        <a:buChar char="n"/>
        <a:defRPr sz="2800">
          <a:solidFill>
            <a:schemeClr val="tx1"/>
          </a:solidFill>
          <a:latin typeface="+mn-lt"/>
          <a:ea typeface="MS PGothic" charset="0"/>
        </a:defRPr>
      </a:lvl2pPr>
      <a:lvl3pPr marL="1143000" indent="-228600" algn="l" rtl="0" eaLnBrk="0" fontAlgn="base" hangingPunct="0">
        <a:lnSpc>
          <a:spcPct val="90000"/>
        </a:lnSpc>
        <a:spcBef>
          <a:spcPct val="20000"/>
        </a:spcBef>
        <a:spcAft>
          <a:spcPct val="0"/>
        </a:spcAft>
        <a:buSzPct val="80000"/>
        <a:buFont typeface="Wingdings" charset="0"/>
        <a:buChar char="l"/>
        <a:defRPr sz="2400">
          <a:solidFill>
            <a:schemeClr val="tx1"/>
          </a:solidFill>
          <a:latin typeface="+mn-lt"/>
          <a:ea typeface="ＭＳ Ｐゴシック" charset="0"/>
          <a:cs typeface="Geneva" charset="-128"/>
        </a:defRPr>
      </a:lvl3pPr>
      <a:lvl4pPr marL="1600200" indent="-228600" algn="l" rtl="0" eaLnBrk="0" fontAlgn="base" hangingPunct="0">
        <a:lnSpc>
          <a:spcPct val="90000"/>
        </a:lnSpc>
        <a:spcBef>
          <a:spcPct val="20000"/>
        </a:spcBef>
        <a:spcAft>
          <a:spcPct val="0"/>
        </a:spcAft>
        <a:buSzPct val="80000"/>
        <a:buFont typeface="Wingdings" charset="0"/>
        <a:buChar char="n"/>
        <a:defRPr sz="2000">
          <a:solidFill>
            <a:schemeClr val="tx1"/>
          </a:solidFill>
          <a:latin typeface="+mn-lt"/>
          <a:ea typeface="Geneva" charset="-128"/>
          <a:cs typeface="Geneva" charset="0"/>
        </a:defRPr>
      </a:lvl4pPr>
      <a:lvl5pPr marL="2057400" indent="-228600" algn="l" rtl="0" eaLnBrk="0" fontAlgn="base" hangingPunct="0">
        <a:lnSpc>
          <a:spcPct val="90000"/>
        </a:lnSpc>
        <a:spcBef>
          <a:spcPct val="20000"/>
        </a:spcBef>
        <a:spcAft>
          <a:spcPct val="0"/>
        </a:spcAft>
        <a:buSzPct val="80000"/>
        <a:buFont typeface="Wingdings" charset="0"/>
        <a:buChar char="l"/>
        <a:defRPr sz="2000">
          <a:solidFill>
            <a:schemeClr val="tx1"/>
          </a:solidFill>
          <a:latin typeface="+mn-lt"/>
          <a:ea typeface="MS PGothic" charset="0"/>
          <a:cs typeface="MS PGothic" charset="0"/>
        </a:defRPr>
      </a:lvl5pPr>
      <a:lvl6pPr marL="2514600" indent="-228600" algn="l" rtl="0" eaLnBrk="0" fontAlgn="base" hangingPunct="0">
        <a:lnSpc>
          <a:spcPct val="90000"/>
        </a:lnSpc>
        <a:spcBef>
          <a:spcPct val="20000"/>
        </a:spcBef>
        <a:spcAft>
          <a:spcPct val="0"/>
        </a:spcAft>
        <a:buSzPct val="80000"/>
        <a:buFont typeface="Wingdings" pitchFamily="-108" charset="2"/>
        <a:buChar char="l"/>
        <a:defRPr sz="2000">
          <a:solidFill>
            <a:schemeClr val="tx1"/>
          </a:solidFill>
          <a:latin typeface="+mn-lt"/>
          <a:ea typeface="ＭＳ Ｐゴシック" pitchFamily="-108" charset="-128"/>
        </a:defRPr>
      </a:lvl6pPr>
      <a:lvl7pPr marL="2971800" indent="-228600" algn="l" rtl="0" eaLnBrk="0" fontAlgn="base" hangingPunct="0">
        <a:lnSpc>
          <a:spcPct val="90000"/>
        </a:lnSpc>
        <a:spcBef>
          <a:spcPct val="20000"/>
        </a:spcBef>
        <a:spcAft>
          <a:spcPct val="0"/>
        </a:spcAft>
        <a:buSzPct val="80000"/>
        <a:buFont typeface="Wingdings" pitchFamily="-108" charset="2"/>
        <a:buChar char="l"/>
        <a:defRPr sz="2000">
          <a:solidFill>
            <a:schemeClr val="tx1"/>
          </a:solidFill>
          <a:latin typeface="+mn-lt"/>
          <a:ea typeface="ＭＳ Ｐゴシック" pitchFamily="-108" charset="-128"/>
        </a:defRPr>
      </a:lvl7pPr>
      <a:lvl8pPr marL="3429000" indent="-228600" algn="l" rtl="0" eaLnBrk="0" fontAlgn="base" hangingPunct="0">
        <a:lnSpc>
          <a:spcPct val="90000"/>
        </a:lnSpc>
        <a:spcBef>
          <a:spcPct val="20000"/>
        </a:spcBef>
        <a:spcAft>
          <a:spcPct val="0"/>
        </a:spcAft>
        <a:buSzPct val="80000"/>
        <a:buFont typeface="Wingdings" pitchFamily="-108" charset="2"/>
        <a:buChar char="l"/>
        <a:defRPr sz="2000">
          <a:solidFill>
            <a:schemeClr val="tx1"/>
          </a:solidFill>
          <a:latin typeface="+mn-lt"/>
          <a:ea typeface="ＭＳ Ｐゴシック" pitchFamily="-108" charset="-128"/>
        </a:defRPr>
      </a:lvl8pPr>
      <a:lvl9pPr marL="3886200" indent="-228600" algn="l" rtl="0" eaLnBrk="0" fontAlgn="base" hangingPunct="0">
        <a:lnSpc>
          <a:spcPct val="90000"/>
        </a:lnSpc>
        <a:spcBef>
          <a:spcPct val="20000"/>
        </a:spcBef>
        <a:spcAft>
          <a:spcPct val="0"/>
        </a:spcAft>
        <a:buSzPct val="80000"/>
        <a:buFont typeface="Wingdings" pitchFamily="-108" charset="2"/>
        <a:buChar char="l"/>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4.xml><?xml version="1.0" encoding="utf-8"?>
<p:sldMaster xmlns:a="http://schemas.openxmlformats.org/drawingml/2006/main" xmlns:r="http://schemas.openxmlformats.org/officeDocument/2006/relationships" xmlns:p="http://schemas.openxmlformats.org/presentationml/2006/main">
  <p:cSld>
    <p:bg>
      <p:bgPr>
        <a:blipFill dpi="0" rotWithShape="0">
          <a:blip r:embed="rId15"/>
          <a:srcRect/>
          <a:stretch>
            <a:fillRect/>
          </a:stretch>
        </a:blipFill>
        <a:effectLst/>
      </p:bgPr>
    </p:bg>
    <p:spTree>
      <p:nvGrpSpPr>
        <p:cNvPr id="1" name=""/>
        <p:cNvGrpSpPr/>
        <p:nvPr/>
      </p:nvGrpSpPr>
      <p:grpSpPr>
        <a:xfrm>
          <a:off x="0" y="0"/>
          <a:ext cx="0" cy="0"/>
          <a:chOff x="0" y="0"/>
          <a:chExt cx="0" cy="0"/>
        </a:xfrm>
      </p:grpSpPr>
      <p:grpSp>
        <p:nvGrpSpPr>
          <p:cNvPr id="182274" name="Group 2"/>
          <p:cNvGrpSpPr>
            <a:grpSpLocks/>
          </p:cNvGrpSpPr>
          <p:nvPr/>
        </p:nvGrpSpPr>
        <p:grpSpPr bwMode="auto">
          <a:xfrm>
            <a:off x="3800475" y="1789113"/>
            <a:ext cx="5340350" cy="5056187"/>
            <a:chOff x="2394" y="1127"/>
            <a:chExt cx="3364" cy="3185"/>
          </a:xfrm>
        </p:grpSpPr>
        <p:sp>
          <p:nvSpPr>
            <p:cNvPr id="4099" name="Rectangle 3"/>
            <p:cNvSpPr>
              <a:spLocks noChangeArrowheads="1"/>
            </p:cNvSpPr>
            <p:nvPr userDrawn="1"/>
          </p:nvSpPr>
          <p:spPr bwMode="ltGray">
            <a:xfrm>
              <a:off x="4230" y="1365"/>
              <a:ext cx="197" cy="102"/>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a:defRPr/>
              </a:pPr>
              <a:endParaRPr lang="en-US">
                <a:solidFill>
                  <a:srgbClr val="FFFFFF"/>
                </a:solidFill>
                <a:latin typeface="Tahoma" pitchFamily="-107" charset="-52"/>
              </a:endParaRPr>
            </a:p>
          </p:txBody>
        </p:sp>
        <p:sp>
          <p:nvSpPr>
            <p:cNvPr id="4100" name="Oval 4"/>
            <p:cNvSpPr>
              <a:spLocks noChangeArrowheads="1"/>
            </p:cNvSpPr>
            <p:nvPr userDrawn="1"/>
          </p:nvSpPr>
          <p:spPr bwMode="ltGray">
            <a:xfrm>
              <a:off x="4299" y="1185"/>
              <a:ext cx="47" cy="47"/>
            </a:xfrm>
            <a:prstGeom prst="ellipse">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ahoma" pitchFamily="-107" charset="-52"/>
              </a:endParaRPr>
            </a:p>
          </p:txBody>
        </p:sp>
        <p:sp>
          <p:nvSpPr>
            <p:cNvPr id="4101" name="Rectangle 5"/>
            <p:cNvSpPr>
              <a:spLocks noChangeArrowheads="1"/>
            </p:cNvSpPr>
            <p:nvPr userDrawn="1"/>
          </p:nvSpPr>
          <p:spPr bwMode="ltGray">
            <a:xfrm rot="995337">
              <a:off x="5205" y="1495"/>
              <a:ext cx="6" cy="207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a:defRPr/>
              </a:pPr>
              <a:endParaRPr lang="en-US">
                <a:solidFill>
                  <a:srgbClr val="FFFFFF"/>
                </a:solidFill>
                <a:latin typeface="Tahoma" pitchFamily="-107" charset="-52"/>
              </a:endParaRPr>
            </a:p>
          </p:txBody>
        </p:sp>
        <p:sp>
          <p:nvSpPr>
            <p:cNvPr id="4102" name="Freeform 6"/>
            <p:cNvSpPr>
              <a:spLocks noEditPoints="1"/>
            </p:cNvSpPr>
            <p:nvPr userDrawn="1"/>
          </p:nvSpPr>
          <p:spPr bwMode="ltGray">
            <a:xfrm>
              <a:off x="4871" y="3508"/>
              <a:ext cx="66" cy="96"/>
            </a:xfrm>
            <a:custGeom>
              <a:avLst/>
              <a:gdLst/>
              <a:ahLst/>
              <a:cxnLst>
                <a:cxn ang="0">
                  <a:pos x="18" y="96"/>
                </a:cxn>
                <a:cxn ang="0">
                  <a:pos x="42" y="78"/>
                </a:cxn>
                <a:cxn ang="0">
                  <a:pos x="60" y="60"/>
                </a:cxn>
                <a:cxn ang="0">
                  <a:pos x="66" y="36"/>
                </a:cxn>
                <a:cxn ang="0">
                  <a:pos x="60" y="12"/>
                </a:cxn>
                <a:cxn ang="0">
                  <a:pos x="36" y="0"/>
                </a:cxn>
                <a:cxn ang="0">
                  <a:pos x="24" y="6"/>
                </a:cxn>
                <a:cxn ang="0">
                  <a:pos x="12" y="12"/>
                </a:cxn>
                <a:cxn ang="0">
                  <a:pos x="0" y="36"/>
                </a:cxn>
                <a:cxn ang="0">
                  <a:pos x="0" y="60"/>
                </a:cxn>
                <a:cxn ang="0">
                  <a:pos x="12" y="84"/>
                </a:cxn>
                <a:cxn ang="0">
                  <a:pos x="18" y="96"/>
                </a:cxn>
                <a:cxn ang="0">
                  <a:pos x="18" y="96"/>
                </a:cxn>
                <a:cxn ang="0">
                  <a:pos x="42" y="18"/>
                </a:cxn>
                <a:cxn ang="0">
                  <a:pos x="54" y="24"/>
                </a:cxn>
                <a:cxn ang="0">
                  <a:pos x="60" y="36"/>
                </a:cxn>
                <a:cxn ang="0">
                  <a:pos x="60" y="48"/>
                </a:cxn>
                <a:cxn ang="0">
                  <a:pos x="54" y="54"/>
                </a:cxn>
                <a:cxn ang="0">
                  <a:pos x="36" y="72"/>
                </a:cxn>
                <a:cxn ang="0">
                  <a:pos x="24" y="78"/>
                </a:cxn>
                <a:cxn ang="0">
                  <a:pos x="24" y="78"/>
                </a:cxn>
                <a:cxn ang="0">
                  <a:pos x="12" y="48"/>
                </a:cxn>
                <a:cxn ang="0">
                  <a:pos x="18" y="24"/>
                </a:cxn>
                <a:cxn ang="0">
                  <a:pos x="30" y="18"/>
                </a:cxn>
                <a:cxn ang="0">
                  <a:pos x="42" y="18"/>
                </a:cxn>
                <a:cxn ang="0">
                  <a:pos x="42" y="18"/>
                </a:cxn>
              </a:cxnLst>
              <a:rect l="0" t="0" r="r" b="b"/>
              <a:pathLst>
                <a:path w="66" h="96">
                  <a:moveTo>
                    <a:pt x="18" y="96"/>
                  </a:moveTo>
                  <a:lnTo>
                    <a:pt x="42" y="78"/>
                  </a:lnTo>
                  <a:lnTo>
                    <a:pt x="60" y="60"/>
                  </a:lnTo>
                  <a:lnTo>
                    <a:pt x="66" y="36"/>
                  </a:lnTo>
                  <a:lnTo>
                    <a:pt x="60" y="12"/>
                  </a:lnTo>
                  <a:lnTo>
                    <a:pt x="36" y="0"/>
                  </a:lnTo>
                  <a:lnTo>
                    <a:pt x="24" y="6"/>
                  </a:lnTo>
                  <a:lnTo>
                    <a:pt x="12" y="12"/>
                  </a:lnTo>
                  <a:lnTo>
                    <a:pt x="0" y="36"/>
                  </a:lnTo>
                  <a:lnTo>
                    <a:pt x="0" y="60"/>
                  </a:lnTo>
                  <a:lnTo>
                    <a:pt x="12" y="84"/>
                  </a:lnTo>
                  <a:lnTo>
                    <a:pt x="18" y="96"/>
                  </a:lnTo>
                  <a:close/>
                  <a:moveTo>
                    <a:pt x="42" y="18"/>
                  </a:moveTo>
                  <a:lnTo>
                    <a:pt x="54" y="24"/>
                  </a:lnTo>
                  <a:lnTo>
                    <a:pt x="60" y="36"/>
                  </a:lnTo>
                  <a:lnTo>
                    <a:pt x="60" y="48"/>
                  </a:lnTo>
                  <a:lnTo>
                    <a:pt x="54" y="54"/>
                  </a:lnTo>
                  <a:lnTo>
                    <a:pt x="36" y="72"/>
                  </a:lnTo>
                  <a:lnTo>
                    <a:pt x="24" y="78"/>
                  </a:lnTo>
                  <a:lnTo>
                    <a:pt x="12" y="48"/>
                  </a:lnTo>
                  <a:lnTo>
                    <a:pt x="18" y="24"/>
                  </a:lnTo>
                  <a:lnTo>
                    <a:pt x="30"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ahoma" pitchFamily="-107" charset="-52"/>
              </a:endParaRPr>
            </a:p>
          </p:txBody>
        </p:sp>
        <p:sp>
          <p:nvSpPr>
            <p:cNvPr id="4103" name="Rectangle 7"/>
            <p:cNvSpPr>
              <a:spLocks noChangeArrowheads="1"/>
            </p:cNvSpPr>
            <p:nvPr userDrawn="1"/>
          </p:nvSpPr>
          <p:spPr bwMode="ltGray">
            <a:xfrm rot="91736">
              <a:off x="5487" y="1535"/>
              <a:ext cx="6" cy="1998"/>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a:defRPr/>
              </a:pPr>
              <a:endParaRPr lang="en-US">
                <a:solidFill>
                  <a:srgbClr val="FFFFFF"/>
                </a:solidFill>
                <a:latin typeface="Tahoma" pitchFamily="-107" charset="-52"/>
              </a:endParaRPr>
            </a:p>
          </p:txBody>
        </p:sp>
        <p:sp>
          <p:nvSpPr>
            <p:cNvPr id="4104" name="Rectangle 8"/>
            <p:cNvSpPr>
              <a:spLocks noChangeArrowheads="1"/>
            </p:cNvSpPr>
            <p:nvPr userDrawn="1"/>
          </p:nvSpPr>
          <p:spPr bwMode="ltGray">
            <a:xfrm rot="-926223">
              <a:off x="5640" y="1521"/>
              <a:ext cx="6" cy="881"/>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a:defRPr/>
              </a:pPr>
              <a:endParaRPr lang="en-US">
                <a:solidFill>
                  <a:srgbClr val="FFFFFF"/>
                </a:solidFill>
                <a:latin typeface="Tahoma" pitchFamily="-107" charset="-52"/>
              </a:endParaRPr>
            </a:p>
          </p:txBody>
        </p:sp>
        <p:sp>
          <p:nvSpPr>
            <p:cNvPr id="4105" name="Rectangle 9"/>
            <p:cNvSpPr>
              <a:spLocks noChangeArrowheads="1"/>
            </p:cNvSpPr>
            <p:nvPr userDrawn="1"/>
          </p:nvSpPr>
          <p:spPr bwMode="ltGray">
            <a:xfrm rot="-1140313">
              <a:off x="3444" y="1816"/>
              <a:ext cx="6" cy="203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a:defRPr/>
              </a:pPr>
              <a:endParaRPr lang="en-US">
                <a:solidFill>
                  <a:srgbClr val="FFFFFF"/>
                </a:solidFill>
                <a:latin typeface="Tahoma" pitchFamily="-107" charset="-52"/>
              </a:endParaRPr>
            </a:p>
          </p:txBody>
        </p:sp>
        <p:sp>
          <p:nvSpPr>
            <p:cNvPr id="4106" name="Rectangle 10"/>
            <p:cNvSpPr>
              <a:spLocks noChangeArrowheads="1"/>
            </p:cNvSpPr>
            <p:nvPr userDrawn="1"/>
          </p:nvSpPr>
          <p:spPr bwMode="ltGray">
            <a:xfrm rot="1114412">
              <a:off x="2757" y="1821"/>
              <a:ext cx="6" cy="2119"/>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a:defRPr/>
              </a:pPr>
              <a:endParaRPr lang="en-US">
                <a:solidFill>
                  <a:srgbClr val="FFFFFF"/>
                </a:solidFill>
                <a:latin typeface="Tahoma" pitchFamily="-107" charset="-52"/>
              </a:endParaRPr>
            </a:p>
          </p:txBody>
        </p:sp>
        <p:sp>
          <p:nvSpPr>
            <p:cNvPr id="4107" name="Rectangle 11"/>
            <p:cNvSpPr>
              <a:spLocks noChangeArrowheads="1"/>
            </p:cNvSpPr>
            <p:nvPr userDrawn="1"/>
          </p:nvSpPr>
          <p:spPr bwMode="ltGray">
            <a:xfrm rot="254676">
              <a:off x="3035" y="1870"/>
              <a:ext cx="6" cy="1906"/>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a:defRPr/>
              </a:pPr>
              <a:endParaRPr lang="en-US">
                <a:solidFill>
                  <a:srgbClr val="FFFFFF"/>
                </a:solidFill>
                <a:latin typeface="Tahoma" pitchFamily="-107" charset="-52"/>
              </a:endParaRPr>
            </a:p>
          </p:txBody>
        </p:sp>
        <p:sp>
          <p:nvSpPr>
            <p:cNvPr id="4108" name="Freeform 12"/>
            <p:cNvSpPr>
              <a:spLocks/>
            </p:cNvSpPr>
            <p:nvPr userDrawn="1"/>
          </p:nvSpPr>
          <p:spPr bwMode="ltGray">
            <a:xfrm>
              <a:off x="4007" y="3021"/>
              <a:ext cx="623" cy="156"/>
            </a:xfrm>
            <a:custGeom>
              <a:avLst/>
              <a:gdLst/>
              <a:ahLst/>
              <a:cxnLst>
                <a:cxn ang="0">
                  <a:pos x="6" y="18"/>
                </a:cxn>
                <a:cxn ang="0">
                  <a:pos x="162" y="36"/>
                </a:cxn>
                <a:cxn ang="0">
                  <a:pos x="251" y="36"/>
                </a:cxn>
                <a:cxn ang="0">
                  <a:pos x="354" y="30"/>
                </a:cxn>
                <a:cxn ang="0">
                  <a:pos x="473" y="18"/>
                </a:cxn>
                <a:cxn ang="0">
                  <a:pos x="611" y="0"/>
                </a:cxn>
                <a:cxn ang="0">
                  <a:pos x="623" y="114"/>
                </a:cxn>
                <a:cxn ang="0">
                  <a:pos x="497" y="138"/>
                </a:cxn>
                <a:cxn ang="0">
                  <a:pos x="414" y="150"/>
                </a:cxn>
                <a:cxn ang="0">
                  <a:pos x="318" y="156"/>
                </a:cxn>
                <a:cxn ang="0">
                  <a:pos x="215" y="156"/>
                </a:cxn>
                <a:cxn ang="0">
                  <a:pos x="108" y="150"/>
                </a:cxn>
                <a:cxn ang="0">
                  <a:pos x="0" y="132"/>
                </a:cxn>
                <a:cxn ang="0">
                  <a:pos x="6" y="18"/>
                </a:cxn>
                <a:cxn ang="0">
                  <a:pos x="6" y="18"/>
                </a:cxn>
              </a:cxnLst>
              <a:rect l="0" t="0" r="r" b="b"/>
              <a:pathLst>
                <a:path w="623" h="156">
                  <a:moveTo>
                    <a:pt x="6" y="18"/>
                  </a:moveTo>
                  <a:lnTo>
                    <a:pt x="162" y="36"/>
                  </a:lnTo>
                  <a:lnTo>
                    <a:pt x="251" y="36"/>
                  </a:lnTo>
                  <a:lnTo>
                    <a:pt x="354" y="30"/>
                  </a:lnTo>
                  <a:lnTo>
                    <a:pt x="473" y="18"/>
                  </a:lnTo>
                  <a:lnTo>
                    <a:pt x="611" y="0"/>
                  </a:lnTo>
                  <a:lnTo>
                    <a:pt x="623" y="114"/>
                  </a:lnTo>
                  <a:lnTo>
                    <a:pt x="497" y="138"/>
                  </a:lnTo>
                  <a:lnTo>
                    <a:pt x="414" y="150"/>
                  </a:lnTo>
                  <a:lnTo>
                    <a:pt x="318" y="156"/>
                  </a:lnTo>
                  <a:lnTo>
                    <a:pt x="215" y="156"/>
                  </a:lnTo>
                  <a:lnTo>
                    <a:pt x="108" y="150"/>
                  </a:lnTo>
                  <a:lnTo>
                    <a:pt x="0" y="132"/>
                  </a:lnTo>
                  <a:lnTo>
                    <a:pt x="6"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ahoma" pitchFamily="-107" charset="-52"/>
              </a:endParaRPr>
            </a:p>
          </p:txBody>
        </p:sp>
        <p:sp>
          <p:nvSpPr>
            <p:cNvPr id="4109" name="Freeform 13"/>
            <p:cNvSpPr>
              <a:spLocks/>
            </p:cNvSpPr>
            <p:nvPr userDrawn="1"/>
          </p:nvSpPr>
          <p:spPr bwMode="ltGray">
            <a:xfrm>
              <a:off x="4762" y="3591"/>
              <a:ext cx="996" cy="126"/>
            </a:xfrm>
            <a:custGeom>
              <a:avLst/>
              <a:gdLst/>
              <a:ahLst/>
              <a:cxnLst>
                <a:cxn ang="0">
                  <a:pos x="754" y="6"/>
                </a:cxn>
                <a:cxn ang="0">
                  <a:pos x="652" y="6"/>
                </a:cxn>
                <a:cxn ang="0">
                  <a:pos x="563" y="6"/>
                </a:cxn>
                <a:cxn ang="0">
                  <a:pos x="479" y="6"/>
                </a:cxn>
                <a:cxn ang="0">
                  <a:pos x="401" y="6"/>
                </a:cxn>
                <a:cxn ang="0">
                  <a:pos x="335" y="0"/>
                </a:cxn>
                <a:cxn ang="0">
                  <a:pos x="276" y="0"/>
                </a:cxn>
                <a:cxn ang="0">
                  <a:pos x="222" y="0"/>
                </a:cxn>
                <a:cxn ang="0">
                  <a:pos x="180" y="6"/>
                </a:cxn>
                <a:cxn ang="0">
                  <a:pos x="138" y="6"/>
                </a:cxn>
                <a:cxn ang="0">
                  <a:pos x="108" y="6"/>
                </a:cxn>
                <a:cxn ang="0">
                  <a:pos x="54" y="6"/>
                </a:cxn>
                <a:cxn ang="0">
                  <a:pos x="24" y="12"/>
                </a:cxn>
                <a:cxn ang="0">
                  <a:pos x="6" y="18"/>
                </a:cxn>
                <a:cxn ang="0">
                  <a:pos x="0" y="24"/>
                </a:cxn>
                <a:cxn ang="0">
                  <a:pos x="12" y="42"/>
                </a:cxn>
                <a:cxn ang="0">
                  <a:pos x="18" y="48"/>
                </a:cxn>
                <a:cxn ang="0">
                  <a:pos x="30" y="54"/>
                </a:cxn>
                <a:cxn ang="0">
                  <a:pos x="60" y="60"/>
                </a:cxn>
                <a:cxn ang="0">
                  <a:pos x="90" y="72"/>
                </a:cxn>
                <a:cxn ang="0">
                  <a:pos x="144" y="84"/>
                </a:cxn>
                <a:cxn ang="0">
                  <a:pos x="210" y="90"/>
                </a:cxn>
                <a:cxn ang="0">
                  <a:pos x="293" y="102"/>
                </a:cxn>
                <a:cxn ang="0">
                  <a:pos x="389" y="108"/>
                </a:cxn>
                <a:cxn ang="0">
                  <a:pos x="503" y="120"/>
                </a:cxn>
                <a:cxn ang="0">
                  <a:pos x="622" y="120"/>
                </a:cxn>
                <a:cxn ang="0">
                  <a:pos x="754" y="126"/>
                </a:cxn>
                <a:cxn ang="0">
                  <a:pos x="873" y="126"/>
                </a:cxn>
                <a:cxn ang="0">
                  <a:pos x="993" y="126"/>
                </a:cxn>
                <a:cxn ang="0">
                  <a:pos x="993" y="12"/>
                </a:cxn>
                <a:cxn ang="0">
                  <a:pos x="879" y="12"/>
                </a:cxn>
                <a:cxn ang="0">
                  <a:pos x="754" y="6"/>
                </a:cxn>
                <a:cxn ang="0">
                  <a:pos x="754" y="6"/>
                </a:cxn>
              </a:cxnLst>
              <a:rect l="0" t="0" r="r" b="b"/>
              <a:pathLst>
                <a:path w="993" h="126">
                  <a:moveTo>
                    <a:pt x="754" y="6"/>
                  </a:moveTo>
                  <a:lnTo>
                    <a:pt x="652" y="6"/>
                  </a:lnTo>
                  <a:lnTo>
                    <a:pt x="563" y="6"/>
                  </a:lnTo>
                  <a:lnTo>
                    <a:pt x="479" y="6"/>
                  </a:lnTo>
                  <a:lnTo>
                    <a:pt x="401" y="6"/>
                  </a:lnTo>
                  <a:lnTo>
                    <a:pt x="335" y="0"/>
                  </a:lnTo>
                  <a:lnTo>
                    <a:pt x="276" y="0"/>
                  </a:lnTo>
                  <a:lnTo>
                    <a:pt x="222" y="0"/>
                  </a:lnTo>
                  <a:lnTo>
                    <a:pt x="180" y="6"/>
                  </a:lnTo>
                  <a:lnTo>
                    <a:pt x="138" y="6"/>
                  </a:lnTo>
                  <a:lnTo>
                    <a:pt x="108" y="6"/>
                  </a:lnTo>
                  <a:lnTo>
                    <a:pt x="54" y="6"/>
                  </a:lnTo>
                  <a:lnTo>
                    <a:pt x="24" y="12"/>
                  </a:lnTo>
                  <a:lnTo>
                    <a:pt x="6" y="18"/>
                  </a:lnTo>
                  <a:lnTo>
                    <a:pt x="0" y="24"/>
                  </a:lnTo>
                  <a:lnTo>
                    <a:pt x="12" y="42"/>
                  </a:lnTo>
                  <a:lnTo>
                    <a:pt x="18" y="48"/>
                  </a:lnTo>
                  <a:lnTo>
                    <a:pt x="30" y="54"/>
                  </a:lnTo>
                  <a:lnTo>
                    <a:pt x="60" y="60"/>
                  </a:lnTo>
                  <a:lnTo>
                    <a:pt x="90" y="72"/>
                  </a:lnTo>
                  <a:lnTo>
                    <a:pt x="144" y="84"/>
                  </a:lnTo>
                  <a:lnTo>
                    <a:pt x="210" y="90"/>
                  </a:lnTo>
                  <a:lnTo>
                    <a:pt x="293" y="102"/>
                  </a:lnTo>
                  <a:lnTo>
                    <a:pt x="389" y="108"/>
                  </a:lnTo>
                  <a:lnTo>
                    <a:pt x="503" y="120"/>
                  </a:lnTo>
                  <a:lnTo>
                    <a:pt x="622" y="120"/>
                  </a:lnTo>
                  <a:lnTo>
                    <a:pt x="754" y="126"/>
                  </a:lnTo>
                  <a:lnTo>
                    <a:pt x="873" y="126"/>
                  </a:lnTo>
                  <a:lnTo>
                    <a:pt x="993" y="126"/>
                  </a:lnTo>
                  <a:lnTo>
                    <a:pt x="993" y="12"/>
                  </a:lnTo>
                  <a:lnTo>
                    <a:pt x="879" y="12"/>
                  </a:lnTo>
                  <a:lnTo>
                    <a:pt x="754" y="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ahoma" pitchFamily="-107" charset="-52"/>
              </a:endParaRPr>
            </a:p>
          </p:txBody>
        </p:sp>
        <p:sp>
          <p:nvSpPr>
            <p:cNvPr id="4110" name="Freeform 14"/>
            <p:cNvSpPr>
              <a:spLocks/>
            </p:cNvSpPr>
            <p:nvPr userDrawn="1"/>
          </p:nvSpPr>
          <p:spPr bwMode="ltGray">
            <a:xfrm>
              <a:off x="4786" y="3645"/>
              <a:ext cx="972" cy="245"/>
            </a:xfrm>
            <a:custGeom>
              <a:avLst/>
              <a:gdLst/>
              <a:ahLst/>
              <a:cxnLst>
                <a:cxn ang="0">
                  <a:pos x="0" y="0"/>
                </a:cxn>
                <a:cxn ang="0">
                  <a:pos x="24" y="54"/>
                </a:cxn>
                <a:cxn ang="0">
                  <a:pos x="66" y="96"/>
                </a:cxn>
                <a:cxn ang="0">
                  <a:pos x="120" y="137"/>
                </a:cxn>
                <a:cxn ang="0">
                  <a:pos x="198" y="173"/>
                </a:cxn>
                <a:cxn ang="0">
                  <a:pos x="293" y="203"/>
                </a:cxn>
                <a:cxn ang="0">
                  <a:pos x="353" y="215"/>
                </a:cxn>
                <a:cxn ang="0">
                  <a:pos x="413" y="227"/>
                </a:cxn>
                <a:cxn ang="0">
                  <a:pos x="479" y="233"/>
                </a:cxn>
                <a:cxn ang="0">
                  <a:pos x="556" y="239"/>
                </a:cxn>
                <a:cxn ang="0">
                  <a:pos x="634" y="245"/>
                </a:cxn>
                <a:cxn ang="0">
                  <a:pos x="724" y="245"/>
                </a:cxn>
                <a:cxn ang="0">
                  <a:pos x="855" y="245"/>
                </a:cxn>
                <a:cxn ang="0">
                  <a:pos x="969" y="239"/>
                </a:cxn>
                <a:cxn ang="0">
                  <a:pos x="969" y="60"/>
                </a:cxn>
                <a:cxn ang="0">
                  <a:pos x="700" y="60"/>
                </a:cxn>
                <a:cxn ang="0">
                  <a:pos x="503" y="54"/>
                </a:cxn>
                <a:cxn ang="0">
                  <a:pos x="317" y="42"/>
                </a:cxn>
                <a:cxn ang="0">
                  <a:pos x="150" y="24"/>
                </a:cxn>
                <a:cxn ang="0">
                  <a:pos x="72" y="12"/>
                </a:cxn>
                <a:cxn ang="0">
                  <a:pos x="0" y="0"/>
                </a:cxn>
                <a:cxn ang="0">
                  <a:pos x="0" y="0"/>
                </a:cxn>
              </a:cxnLst>
              <a:rect l="0" t="0" r="r" b="b"/>
              <a:pathLst>
                <a:path w="969" h="245">
                  <a:moveTo>
                    <a:pt x="0" y="0"/>
                  </a:moveTo>
                  <a:lnTo>
                    <a:pt x="24" y="54"/>
                  </a:lnTo>
                  <a:lnTo>
                    <a:pt x="66" y="96"/>
                  </a:lnTo>
                  <a:lnTo>
                    <a:pt x="120" y="137"/>
                  </a:lnTo>
                  <a:lnTo>
                    <a:pt x="198" y="173"/>
                  </a:lnTo>
                  <a:lnTo>
                    <a:pt x="293" y="203"/>
                  </a:lnTo>
                  <a:lnTo>
                    <a:pt x="353" y="215"/>
                  </a:lnTo>
                  <a:lnTo>
                    <a:pt x="413" y="227"/>
                  </a:lnTo>
                  <a:lnTo>
                    <a:pt x="479" y="233"/>
                  </a:lnTo>
                  <a:lnTo>
                    <a:pt x="556" y="239"/>
                  </a:lnTo>
                  <a:lnTo>
                    <a:pt x="634" y="245"/>
                  </a:lnTo>
                  <a:lnTo>
                    <a:pt x="724" y="245"/>
                  </a:lnTo>
                  <a:lnTo>
                    <a:pt x="855" y="245"/>
                  </a:lnTo>
                  <a:lnTo>
                    <a:pt x="969" y="239"/>
                  </a:lnTo>
                  <a:lnTo>
                    <a:pt x="969" y="60"/>
                  </a:lnTo>
                  <a:lnTo>
                    <a:pt x="700" y="60"/>
                  </a:lnTo>
                  <a:lnTo>
                    <a:pt x="503" y="54"/>
                  </a:lnTo>
                  <a:lnTo>
                    <a:pt x="317" y="42"/>
                  </a:lnTo>
                  <a:lnTo>
                    <a:pt x="150" y="24"/>
                  </a:lnTo>
                  <a:lnTo>
                    <a:pt x="72" y="12"/>
                  </a:lnTo>
                  <a:lnTo>
                    <a:pt x="0" y="0"/>
                  </a:lnTo>
                  <a:close/>
                </a:path>
              </a:pathLst>
            </a:custGeom>
            <a:gradFill rotWithShape="0">
              <a:gsLst>
                <a:gs pos="0">
                  <a:schemeClr val="bg2"/>
                </a:gs>
                <a:gs pos="100000">
                  <a:schemeClr val="bg2">
                    <a:gamma/>
                    <a:tint val="81961"/>
                    <a:invGamma/>
                  </a:schemeClr>
                </a:gs>
              </a:gsLst>
              <a:lin ang="18900000" scaled="1"/>
            </a:gradFill>
            <a:ln w="9525">
              <a:noFill/>
              <a:round/>
              <a:headEnd/>
              <a:tailEnd/>
            </a:ln>
          </p:spPr>
          <p:txBody>
            <a:bodyPr/>
            <a:lstStyle/>
            <a:p>
              <a:pPr>
                <a:defRPr/>
              </a:pPr>
              <a:endParaRPr lang="en-US">
                <a:solidFill>
                  <a:srgbClr val="FFFFFF"/>
                </a:solidFill>
                <a:latin typeface="Tahoma" pitchFamily="-107" charset="-52"/>
              </a:endParaRPr>
            </a:p>
          </p:txBody>
        </p:sp>
        <p:sp>
          <p:nvSpPr>
            <p:cNvPr id="4111" name="Freeform 15"/>
            <p:cNvSpPr>
              <a:spLocks/>
            </p:cNvSpPr>
            <p:nvPr userDrawn="1"/>
          </p:nvSpPr>
          <p:spPr bwMode="ltGray">
            <a:xfrm>
              <a:off x="4804" y="3591"/>
              <a:ext cx="954" cy="90"/>
            </a:xfrm>
            <a:custGeom>
              <a:avLst/>
              <a:gdLst/>
              <a:ahLst/>
              <a:cxnLst>
                <a:cxn ang="0">
                  <a:pos x="700" y="0"/>
                </a:cxn>
                <a:cxn ang="0">
                  <a:pos x="598" y="0"/>
                </a:cxn>
                <a:cxn ang="0">
                  <a:pos x="515" y="0"/>
                </a:cxn>
                <a:cxn ang="0">
                  <a:pos x="431" y="0"/>
                </a:cxn>
                <a:cxn ang="0">
                  <a:pos x="365" y="0"/>
                </a:cxn>
                <a:cxn ang="0">
                  <a:pos x="299" y="0"/>
                </a:cxn>
                <a:cxn ang="0">
                  <a:pos x="245" y="0"/>
                </a:cxn>
                <a:cxn ang="0">
                  <a:pos x="198" y="0"/>
                </a:cxn>
                <a:cxn ang="0">
                  <a:pos x="162" y="0"/>
                </a:cxn>
                <a:cxn ang="0">
                  <a:pos x="126" y="6"/>
                </a:cxn>
                <a:cxn ang="0">
                  <a:pos x="96" y="6"/>
                </a:cxn>
                <a:cxn ang="0">
                  <a:pos x="54" y="12"/>
                </a:cxn>
                <a:cxn ang="0">
                  <a:pos x="30" y="12"/>
                </a:cxn>
                <a:cxn ang="0">
                  <a:pos x="12" y="18"/>
                </a:cxn>
                <a:cxn ang="0">
                  <a:pos x="6" y="18"/>
                </a:cxn>
                <a:cxn ang="0">
                  <a:pos x="0" y="24"/>
                </a:cxn>
                <a:cxn ang="0">
                  <a:pos x="6" y="30"/>
                </a:cxn>
                <a:cxn ang="0">
                  <a:pos x="24" y="36"/>
                </a:cxn>
                <a:cxn ang="0">
                  <a:pos x="54" y="42"/>
                </a:cxn>
                <a:cxn ang="0">
                  <a:pos x="102" y="54"/>
                </a:cxn>
                <a:cxn ang="0">
                  <a:pos x="168" y="60"/>
                </a:cxn>
                <a:cxn ang="0">
                  <a:pos x="251" y="66"/>
                </a:cxn>
                <a:cxn ang="0">
                  <a:pos x="341" y="78"/>
                </a:cxn>
                <a:cxn ang="0">
                  <a:pos x="449" y="84"/>
                </a:cxn>
                <a:cxn ang="0">
                  <a:pos x="568" y="84"/>
                </a:cxn>
                <a:cxn ang="0">
                  <a:pos x="694" y="90"/>
                </a:cxn>
                <a:cxn ang="0">
                  <a:pos x="825" y="90"/>
                </a:cxn>
                <a:cxn ang="0">
                  <a:pos x="951" y="90"/>
                </a:cxn>
                <a:cxn ang="0">
                  <a:pos x="951" y="6"/>
                </a:cxn>
                <a:cxn ang="0">
                  <a:pos x="831" y="6"/>
                </a:cxn>
                <a:cxn ang="0">
                  <a:pos x="772" y="6"/>
                </a:cxn>
                <a:cxn ang="0">
                  <a:pos x="700" y="0"/>
                </a:cxn>
                <a:cxn ang="0">
                  <a:pos x="700" y="0"/>
                </a:cxn>
              </a:cxnLst>
              <a:rect l="0" t="0" r="r" b="b"/>
              <a:pathLst>
                <a:path w="951" h="90">
                  <a:moveTo>
                    <a:pt x="700" y="0"/>
                  </a:moveTo>
                  <a:lnTo>
                    <a:pt x="598" y="0"/>
                  </a:lnTo>
                  <a:lnTo>
                    <a:pt x="515" y="0"/>
                  </a:lnTo>
                  <a:lnTo>
                    <a:pt x="431" y="0"/>
                  </a:lnTo>
                  <a:lnTo>
                    <a:pt x="365" y="0"/>
                  </a:lnTo>
                  <a:lnTo>
                    <a:pt x="299" y="0"/>
                  </a:lnTo>
                  <a:lnTo>
                    <a:pt x="245" y="0"/>
                  </a:lnTo>
                  <a:lnTo>
                    <a:pt x="198" y="0"/>
                  </a:lnTo>
                  <a:lnTo>
                    <a:pt x="162" y="0"/>
                  </a:lnTo>
                  <a:lnTo>
                    <a:pt x="126" y="6"/>
                  </a:lnTo>
                  <a:lnTo>
                    <a:pt x="96" y="6"/>
                  </a:lnTo>
                  <a:lnTo>
                    <a:pt x="54" y="12"/>
                  </a:lnTo>
                  <a:lnTo>
                    <a:pt x="30" y="12"/>
                  </a:lnTo>
                  <a:lnTo>
                    <a:pt x="12" y="18"/>
                  </a:lnTo>
                  <a:lnTo>
                    <a:pt x="6" y="18"/>
                  </a:lnTo>
                  <a:lnTo>
                    <a:pt x="0" y="24"/>
                  </a:lnTo>
                  <a:lnTo>
                    <a:pt x="6" y="30"/>
                  </a:lnTo>
                  <a:lnTo>
                    <a:pt x="24" y="36"/>
                  </a:lnTo>
                  <a:lnTo>
                    <a:pt x="54" y="42"/>
                  </a:lnTo>
                  <a:lnTo>
                    <a:pt x="102" y="54"/>
                  </a:lnTo>
                  <a:lnTo>
                    <a:pt x="168" y="60"/>
                  </a:lnTo>
                  <a:lnTo>
                    <a:pt x="251" y="66"/>
                  </a:lnTo>
                  <a:lnTo>
                    <a:pt x="341" y="78"/>
                  </a:lnTo>
                  <a:lnTo>
                    <a:pt x="449" y="84"/>
                  </a:lnTo>
                  <a:lnTo>
                    <a:pt x="568" y="84"/>
                  </a:lnTo>
                  <a:lnTo>
                    <a:pt x="694" y="90"/>
                  </a:lnTo>
                  <a:lnTo>
                    <a:pt x="825" y="90"/>
                  </a:lnTo>
                  <a:lnTo>
                    <a:pt x="951" y="90"/>
                  </a:lnTo>
                  <a:lnTo>
                    <a:pt x="951" y="6"/>
                  </a:lnTo>
                  <a:lnTo>
                    <a:pt x="831" y="6"/>
                  </a:lnTo>
                  <a:lnTo>
                    <a:pt x="772" y="6"/>
                  </a:lnTo>
                  <a:lnTo>
                    <a:pt x="700"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a:solidFill>
                  <a:srgbClr val="FFFFFF"/>
                </a:solidFill>
                <a:latin typeface="Tahoma" pitchFamily="-107" charset="-52"/>
              </a:endParaRPr>
            </a:p>
          </p:txBody>
        </p:sp>
        <p:sp>
          <p:nvSpPr>
            <p:cNvPr id="4112" name="Freeform 16"/>
            <p:cNvSpPr>
              <a:spLocks/>
            </p:cNvSpPr>
            <p:nvPr userDrawn="1"/>
          </p:nvSpPr>
          <p:spPr bwMode="ltGray">
            <a:xfrm>
              <a:off x="3059" y="1541"/>
              <a:ext cx="102" cy="155"/>
            </a:xfrm>
            <a:custGeom>
              <a:avLst/>
              <a:gdLst/>
              <a:ahLst/>
              <a:cxnLst>
                <a:cxn ang="0">
                  <a:pos x="102" y="0"/>
                </a:cxn>
                <a:cxn ang="0">
                  <a:pos x="0" y="12"/>
                </a:cxn>
                <a:cxn ang="0">
                  <a:pos x="30" y="72"/>
                </a:cxn>
                <a:cxn ang="0">
                  <a:pos x="30" y="155"/>
                </a:cxn>
                <a:cxn ang="0">
                  <a:pos x="72" y="155"/>
                </a:cxn>
                <a:cxn ang="0">
                  <a:pos x="72" y="66"/>
                </a:cxn>
                <a:cxn ang="0">
                  <a:pos x="102" y="0"/>
                </a:cxn>
                <a:cxn ang="0">
                  <a:pos x="102" y="0"/>
                </a:cxn>
              </a:cxnLst>
              <a:rect l="0" t="0" r="r" b="b"/>
              <a:pathLst>
                <a:path w="102" h="155">
                  <a:moveTo>
                    <a:pt x="102" y="0"/>
                  </a:moveTo>
                  <a:lnTo>
                    <a:pt x="0" y="12"/>
                  </a:lnTo>
                  <a:lnTo>
                    <a:pt x="30" y="72"/>
                  </a:lnTo>
                  <a:lnTo>
                    <a:pt x="30" y="155"/>
                  </a:lnTo>
                  <a:lnTo>
                    <a:pt x="72" y="155"/>
                  </a:lnTo>
                  <a:lnTo>
                    <a:pt x="72" y="66"/>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ahoma" pitchFamily="-107" charset="-52"/>
              </a:endParaRPr>
            </a:p>
          </p:txBody>
        </p:sp>
        <p:sp>
          <p:nvSpPr>
            <p:cNvPr id="4113" name="Freeform 17"/>
            <p:cNvSpPr>
              <a:spLocks noEditPoints="1"/>
            </p:cNvSpPr>
            <p:nvPr userDrawn="1"/>
          </p:nvSpPr>
          <p:spPr bwMode="ltGray">
            <a:xfrm>
              <a:off x="3059" y="1690"/>
              <a:ext cx="90" cy="96"/>
            </a:xfrm>
            <a:custGeom>
              <a:avLst/>
              <a:gdLst/>
              <a:ahLst/>
              <a:cxnLst>
                <a:cxn ang="0">
                  <a:pos x="48" y="96"/>
                </a:cxn>
                <a:cxn ang="0">
                  <a:pos x="72" y="72"/>
                </a:cxn>
                <a:cxn ang="0">
                  <a:pos x="84" y="48"/>
                </a:cxn>
                <a:cxn ang="0">
                  <a:pos x="90" y="36"/>
                </a:cxn>
                <a:cxn ang="0">
                  <a:pos x="84" y="24"/>
                </a:cxn>
                <a:cxn ang="0">
                  <a:pos x="66" y="6"/>
                </a:cxn>
                <a:cxn ang="0">
                  <a:pos x="42" y="0"/>
                </a:cxn>
                <a:cxn ang="0">
                  <a:pos x="24" y="0"/>
                </a:cxn>
                <a:cxn ang="0">
                  <a:pos x="12" y="12"/>
                </a:cxn>
                <a:cxn ang="0">
                  <a:pos x="6" y="24"/>
                </a:cxn>
                <a:cxn ang="0">
                  <a:pos x="0" y="36"/>
                </a:cxn>
                <a:cxn ang="0">
                  <a:pos x="12" y="66"/>
                </a:cxn>
                <a:cxn ang="0">
                  <a:pos x="30" y="84"/>
                </a:cxn>
                <a:cxn ang="0">
                  <a:pos x="48" y="96"/>
                </a:cxn>
                <a:cxn ang="0">
                  <a:pos x="48" y="96"/>
                </a:cxn>
                <a:cxn ang="0">
                  <a:pos x="48" y="12"/>
                </a:cxn>
                <a:cxn ang="0">
                  <a:pos x="66" y="18"/>
                </a:cxn>
                <a:cxn ang="0">
                  <a:pos x="72" y="24"/>
                </a:cxn>
                <a:cxn ang="0">
                  <a:pos x="72" y="36"/>
                </a:cxn>
                <a:cxn ang="0">
                  <a:pos x="72" y="48"/>
                </a:cxn>
                <a:cxn ang="0">
                  <a:pos x="54" y="66"/>
                </a:cxn>
                <a:cxn ang="0">
                  <a:pos x="48" y="78"/>
                </a:cxn>
                <a:cxn ang="0">
                  <a:pos x="30" y="66"/>
                </a:cxn>
                <a:cxn ang="0">
                  <a:pos x="24" y="48"/>
                </a:cxn>
                <a:cxn ang="0">
                  <a:pos x="18" y="30"/>
                </a:cxn>
                <a:cxn ang="0">
                  <a:pos x="30" y="12"/>
                </a:cxn>
                <a:cxn ang="0">
                  <a:pos x="48" y="12"/>
                </a:cxn>
                <a:cxn ang="0">
                  <a:pos x="48" y="12"/>
                </a:cxn>
              </a:cxnLst>
              <a:rect l="0" t="0" r="r" b="b"/>
              <a:pathLst>
                <a:path w="90" h="96">
                  <a:moveTo>
                    <a:pt x="48" y="96"/>
                  </a:moveTo>
                  <a:lnTo>
                    <a:pt x="72" y="72"/>
                  </a:lnTo>
                  <a:lnTo>
                    <a:pt x="84" y="48"/>
                  </a:lnTo>
                  <a:lnTo>
                    <a:pt x="90" y="36"/>
                  </a:lnTo>
                  <a:lnTo>
                    <a:pt x="84" y="24"/>
                  </a:lnTo>
                  <a:lnTo>
                    <a:pt x="66" y="6"/>
                  </a:lnTo>
                  <a:lnTo>
                    <a:pt x="42" y="0"/>
                  </a:lnTo>
                  <a:lnTo>
                    <a:pt x="24" y="0"/>
                  </a:lnTo>
                  <a:lnTo>
                    <a:pt x="12" y="12"/>
                  </a:lnTo>
                  <a:lnTo>
                    <a:pt x="6" y="24"/>
                  </a:lnTo>
                  <a:lnTo>
                    <a:pt x="0" y="36"/>
                  </a:lnTo>
                  <a:lnTo>
                    <a:pt x="12" y="66"/>
                  </a:lnTo>
                  <a:lnTo>
                    <a:pt x="30" y="84"/>
                  </a:lnTo>
                  <a:lnTo>
                    <a:pt x="48" y="96"/>
                  </a:lnTo>
                  <a:close/>
                  <a:moveTo>
                    <a:pt x="48" y="12"/>
                  </a:moveTo>
                  <a:lnTo>
                    <a:pt x="66" y="18"/>
                  </a:lnTo>
                  <a:lnTo>
                    <a:pt x="72" y="24"/>
                  </a:lnTo>
                  <a:lnTo>
                    <a:pt x="72" y="36"/>
                  </a:lnTo>
                  <a:lnTo>
                    <a:pt x="72" y="48"/>
                  </a:lnTo>
                  <a:lnTo>
                    <a:pt x="54" y="66"/>
                  </a:lnTo>
                  <a:lnTo>
                    <a:pt x="48" y="78"/>
                  </a:lnTo>
                  <a:lnTo>
                    <a:pt x="30" y="66"/>
                  </a:lnTo>
                  <a:lnTo>
                    <a:pt x="24" y="48"/>
                  </a:lnTo>
                  <a:lnTo>
                    <a:pt x="18" y="30"/>
                  </a:lnTo>
                  <a:lnTo>
                    <a:pt x="30"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ahoma" pitchFamily="-107" charset="-52"/>
              </a:endParaRPr>
            </a:p>
          </p:txBody>
        </p:sp>
        <p:sp>
          <p:nvSpPr>
            <p:cNvPr id="4114" name="Freeform 18"/>
            <p:cNvSpPr>
              <a:spLocks noEditPoints="1"/>
            </p:cNvSpPr>
            <p:nvPr userDrawn="1"/>
          </p:nvSpPr>
          <p:spPr bwMode="ltGray">
            <a:xfrm>
              <a:off x="3059" y="1768"/>
              <a:ext cx="90" cy="108"/>
            </a:xfrm>
            <a:custGeom>
              <a:avLst/>
              <a:gdLst/>
              <a:ahLst/>
              <a:cxnLst>
                <a:cxn ang="0">
                  <a:pos x="0" y="90"/>
                </a:cxn>
                <a:cxn ang="0">
                  <a:pos x="12" y="102"/>
                </a:cxn>
                <a:cxn ang="0">
                  <a:pos x="24" y="108"/>
                </a:cxn>
                <a:cxn ang="0">
                  <a:pos x="54" y="108"/>
                </a:cxn>
                <a:cxn ang="0">
                  <a:pos x="78" y="96"/>
                </a:cxn>
                <a:cxn ang="0">
                  <a:pos x="90" y="72"/>
                </a:cxn>
                <a:cxn ang="0">
                  <a:pos x="84" y="42"/>
                </a:cxn>
                <a:cxn ang="0">
                  <a:pos x="66" y="24"/>
                </a:cxn>
                <a:cxn ang="0">
                  <a:pos x="54" y="12"/>
                </a:cxn>
                <a:cxn ang="0">
                  <a:pos x="48" y="6"/>
                </a:cxn>
                <a:cxn ang="0">
                  <a:pos x="48" y="6"/>
                </a:cxn>
                <a:cxn ang="0">
                  <a:pos x="48" y="0"/>
                </a:cxn>
                <a:cxn ang="0">
                  <a:pos x="24" y="24"/>
                </a:cxn>
                <a:cxn ang="0">
                  <a:pos x="6" y="48"/>
                </a:cxn>
                <a:cxn ang="0">
                  <a:pos x="0" y="66"/>
                </a:cxn>
                <a:cxn ang="0">
                  <a:pos x="0" y="90"/>
                </a:cxn>
                <a:cxn ang="0">
                  <a:pos x="0" y="90"/>
                </a:cxn>
                <a:cxn ang="0">
                  <a:pos x="12" y="66"/>
                </a:cxn>
                <a:cxn ang="0">
                  <a:pos x="18" y="48"/>
                </a:cxn>
                <a:cxn ang="0">
                  <a:pos x="30" y="36"/>
                </a:cxn>
                <a:cxn ang="0">
                  <a:pos x="42" y="24"/>
                </a:cxn>
                <a:cxn ang="0">
                  <a:pos x="48" y="18"/>
                </a:cxn>
                <a:cxn ang="0">
                  <a:pos x="66" y="30"/>
                </a:cxn>
                <a:cxn ang="0">
                  <a:pos x="72" y="48"/>
                </a:cxn>
                <a:cxn ang="0">
                  <a:pos x="78" y="72"/>
                </a:cxn>
                <a:cxn ang="0">
                  <a:pos x="78" y="84"/>
                </a:cxn>
                <a:cxn ang="0">
                  <a:pos x="66" y="96"/>
                </a:cxn>
                <a:cxn ang="0">
                  <a:pos x="42" y="102"/>
                </a:cxn>
                <a:cxn ang="0">
                  <a:pos x="30" y="96"/>
                </a:cxn>
                <a:cxn ang="0">
                  <a:pos x="18" y="90"/>
                </a:cxn>
                <a:cxn ang="0">
                  <a:pos x="12" y="78"/>
                </a:cxn>
                <a:cxn ang="0">
                  <a:pos x="12" y="66"/>
                </a:cxn>
                <a:cxn ang="0">
                  <a:pos x="12" y="66"/>
                </a:cxn>
              </a:cxnLst>
              <a:rect l="0" t="0" r="r" b="b"/>
              <a:pathLst>
                <a:path w="90" h="108">
                  <a:moveTo>
                    <a:pt x="0" y="90"/>
                  </a:moveTo>
                  <a:lnTo>
                    <a:pt x="12" y="102"/>
                  </a:lnTo>
                  <a:lnTo>
                    <a:pt x="24" y="108"/>
                  </a:lnTo>
                  <a:lnTo>
                    <a:pt x="54" y="108"/>
                  </a:lnTo>
                  <a:lnTo>
                    <a:pt x="78" y="96"/>
                  </a:lnTo>
                  <a:lnTo>
                    <a:pt x="90" y="72"/>
                  </a:lnTo>
                  <a:lnTo>
                    <a:pt x="84" y="42"/>
                  </a:lnTo>
                  <a:lnTo>
                    <a:pt x="66" y="24"/>
                  </a:lnTo>
                  <a:lnTo>
                    <a:pt x="54" y="12"/>
                  </a:lnTo>
                  <a:lnTo>
                    <a:pt x="48" y="6"/>
                  </a:lnTo>
                  <a:lnTo>
                    <a:pt x="48" y="0"/>
                  </a:lnTo>
                  <a:lnTo>
                    <a:pt x="24" y="24"/>
                  </a:lnTo>
                  <a:lnTo>
                    <a:pt x="6" y="48"/>
                  </a:lnTo>
                  <a:lnTo>
                    <a:pt x="0" y="66"/>
                  </a:lnTo>
                  <a:lnTo>
                    <a:pt x="0" y="90"/>
                  </a:lnTo>
                  <a:close/>
                  <a:moveTo>
                    <a:pt x="12" y="66"/>
                  </a:moveTo>
                  <a:lnTo>
                    <a:pt x="18" y="48"/>
                  </a:lnTo>
                  <a:lnTo>
                    <a:pt x="30" y="36"/>
                  </a:lnTo>
                  <a:lnTo>
                    <a:pt x="42" y="24"/>
                  </a:lnTo>
                  <a:lnTo>
                    <a:pt x="48" y="18"/>
                  </a:lnTo>
                  <a:lnTo>
                    <a:pt x="66" y="30"/>
                  </a:lnTo>
                  <a:lnTo>
                    <a:pt x="72" y="48"/>
                  </a:lnTo>
                  <a:lnTo>
                    <a:pt x="78" y="72"/>
                  </a:lnTo>
                  <a:lnTo>
                    <a:pt x="78" y="84"/>
                  </a:lnTo>
                  <a:lnTo>
                    <a:pt x="66" y="96"/>
                  </a:lnTo>
                  <a:lnTo>
                    <a:pt x="42" y="102"/>
                  </a:lnTo>
                  <a:lnTo>
                    <a:pt x="30" y="96"/>
                  </a:lnTo>
                  <a:lnTo>
                    <a:pt x="18" y="90"/>
                  </a:lnTo>
                  <a:lnTo>
                    <a:pt x="12" y="78"/>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ahoma" pitchFamily="-107" charset="-52"/>
              </a:endParaRPr>
            </a:p>
          </p:txBody>
        </p:sp>
        <p:sp>
          <p:nvSpPr>
            <p:cNvPr id="4115" name="Freeform 19"/>
            <p:cNvSpPr>
              <a:spLocks/>
            </p:cNvSpPr>
            <p:nvPr userDrawn="1"/>
          </p:nvSpPr>
          <p:spPr bwMode="ltGray">
            <a:xfrm>
              <a:off x="5470" y="1205"/>
              <a:ext cx="102" cy="156"/>
            </a:xfrm>
            <a:custGeom>
              <a:avLst/>
              <a:gdLst/>
              <a:ahLst/>
              <a:cxnLst>
                <a:cxn ang="0">
                  <a:pos x="102" y="0"/>
                </a:cxn>
                <a:cxn ang="0">
                  <a:pos x="0" y="6"/>
                </a:cxn>
                <a:cxn ang="0">
                  <a:pos x="30" y="72"/>
                </a:cxn>
                <a:cxn ang="0">
                  <a:pos x="30" y="156"/>
                </a:cxn>
                <a:cxn ang="0">
                  <a:pos x="72" y="156"/>
                </a:cxn>
                <a:cxn ang="0">
                  <a:pos x="72" y="66"/>
                </a:cxn>
                <a:cxn ang="0">
                  <a:pos x="102" y="0"/>
                </a:cxn>
                <a:cxn ang="0">
                  <a:pos x="102" y="0"/>
                </a:cxn>
              </a:cxnLst>
              <a:rect l="0" t="0" r="r" b="b"/>
              <a:pathLst>
                <a:path w="102" h="156">
                  <a:moveTo>
                    <a:pt x="102" y="0"/>
                  </a:moveTo>
                  <a:lnTo>
                    <a:pt x="0" y="6"/>
                  </a:lnTo>
                  <a:lnTo>
                    <a:pt x="30" y="72"/>
                  </a:lnTo>
                  <a:lnTo>
                    <a:pt x="30" y="156"/>
                  </a:lnTo>
                  <a:lnTo>
                    <a:pt x="72" y="156"/>
                  </a:lnTo>
                  <a:lnTo>
                    <a:pt x="72" y="66"/>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ahoma" pitchFamily="-107" charset="-52"/>
              </a:endParaRPr>
            </a:p>
          </p:txBody>
        </p:sp>
        <p:sp>
          <p:nvSpPr>
            <p:cNvPr id="4116" name="Freeform 20"/>
            <p:cNvSpPr>
              <a:spLocks noEditPoints="1"/>
            </p:cNvSpPr>
            <p:nvPr userDrawn="1"/>
          </p:nvSpPr>
          <p:spPr bwMode="ltGray">
            <a:xfrm>
              <a:off x="5476" y="1349"/>
              <a:ext cx="84" cy="96"/>
            </a:xfrm>
            <a:custGeom>
              <a:avLst/>
              <a:gdLst/>
              <a:ahLst/>
              <a:cxnLst>
                <a:cxn ang="0">
                  <a:pos x="42" y="96"/>
                </a:cxn>
                <a:cxn ang="0">
                  <a:pos x="66" y="78"/>
                </a:cxn>
                <a:cxn ang="0">
                  <a:pos x="84" y="54"/>
                </a:cxn>
                <a:cxn ang="0">
                  <a:pos x="84" y="30"/>
                </a:cxn>
                <a:cxn ang="0">
                  <a:pos x="66" y="6"/>
                </a:cxn>
                <a:cxn ang="0">
                  <a:pos x="42" y="0"/>
                </a:cxn>
                <a:cxn ang="0">
                  <a:pos x="24" y="6"/>
                </a:cxn>
                <a:cxn ang="0">
                  <a:pos x="12" y="18"/>
                </a:cxn>
                <a:cxn ang="0">
                  <a:pos x="6" y="30"/>
                </a:cxn>
                <a:cxn ang="0">
                  <a:pos x="0" y="42"/>
                </a:cxn>
                <a:cxn ang="0">
                  <a:pos x="12" y="66"/>
                </a:cxn>
                <a:cxn ang="0">
                  <a:pos x="30" y="84"/>
                </a:cxn>
                <a:cxn ang="0">
                  <a:pos x="42" y="96"/>
                </a:cxn>
                <a:cxn ang="0">
                  <a:pos x="42" y="96"/>
                </a:cxn>
                <a:cxn ang="0">
                  <a:pos x="48" y="12"/>
                </a:cxn>
                <a:cxn ang="0">
                  <a:pos x="66" y="18"/>
                </a:cxn>
                <a:cxn ang="0">
                  <a:pos x="72" y="30"/>
                </a:cxn>
                <a:cxn ang="0">
                  <a:pos x="72" y="42"/>
                </a:cxn>
                <a:cxn ang="0">
                  <a:pos x="66" y="54"/>
                </a:cxn>
                <a:cxn ang="0">
                  <a:pos x="54" y="72"/>
                </a:cxn>
                <a:cxn ang="0">
                  <a:pos x="42" y="84"/>
                </a:cxn>
                <a:cxn ang="0">
                  <a:pos x="42" y="84"/>
                </a:cxn>
                <a:cxn ang="0">
                  <a:pos x="30" y="72"/>
                </a:cxn>
                <a:cxn ang="0">
                  <a:pos x="18" y="54"/>
                </a:cxn>
                <a:cxn ang="0">
                  <a:pos x="18" y="30"/>
                </a:cxn>
                <a:cxn ang="0">
                  <a:pos x="30" y="18"/>
                </a:cxn>
                <a:cxn ang="0">
                  <a:pos x="48" y="12"/>
                </a:cxn>
                <a:cxn ang="0">
                  <a:pos x="48" y="12"/>
                </a:cxn>
              </a:cxnLst>
              <a:rect l="0" t="0" r="r" b="b"/>
              <a:pathLst>
                <a:path w="84" h="96">
                  <a:moveTo>
                    <a:pt x="42" y="96"/>
                  </a:moveTo>
                  <a:lnTo>
                    <a:pt x="66" y="78"/>
                  </a:lnTo>
                  <a:lnTo>
                    <a:pt x="84" y="54"/>
                  </a:lnTo>
                  <a:lnTo>
                    <a:pt x="84" y="30"/>
                  </a:lnTo>
                  <a:lnTo>
                    <a:pt x="66" y="6"/>
                  </a:lnTo>
                  <a:lnTo>
                    <a:pt x="42" y="0"/>
                  </a:lnTo>
                  <a:lnTo>
                    <a:pt x="24" y="6"/>
                  </a:lnTo>
                  <a:lnTo>
                    <a:pt x="12" y="18"/>
                  </a:lnTo>
                  <a:lnTo>
                    <a:pt x="6" y="30"/>
                  </a:lnTo>
                  <a:lnTo>
                    <a:pt x="0" y="42"/>
                  </a:lnTo>
                  <a:lnTo>
                    <a:pt x="12" y="66"/>
                  </a:lnTo>
                  <a:lnTo>
                    <a:pt x="30" y="84"/>
                  </a:lnTo>
                  <a:lnTo>
                    <a:pt x="42" y="96"/>
                  </a:lnTo>
                  <a:close/>
                  <a:moveTo>
                    <a:pt x="48" y="12"/>
                  </a:moveTo>
                  <a:lnTo>
                    <a:pt x="66" y="18"/>
                  </a:lnTo>
                  <a:lnTo>
                    <a:pt x="72" y="30"/>
                  </a:lnTo>
                  <a:lnTo>
                    <a:pt x="72" y="42"/>
                  </a:lnTo>
                  <a:lnTo>
                    <a:pt x="66" y="54"/>
                  </a:lnTo>
                  <a:lnTo>
                    <a:pt x="54" y="72"/>
                  </a:lnTo>
                  <a:lnTo>
                    <a:pt x="42" y="84"/>
                  </a:lnTo>
                  <a:lnTo>
                    <a:pt x="30" y="72"/>
                  </a:lnTo>
                  <a:lnTo>
                    <a:pt x="18" y="54"/>
                  </a:lnTo>
                  <a:lnTo>
                    <a:pt x="18" y="30"/>
                  </a:lnTo>
                  <a:lnTo>
                    <a:pt x="30" y="18"/>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ahoma" pitchFamily="-107" charset="-52"/>
              </a:endParaRPr>
            </a:p>
          </p:txBody>
        </p:sp>
        <p:sp>
          <p:nvSpPr>
            <p:cNvPr id="4117" name="Freeform 21"/>
            <p:cNvSpPr>
              <a:spLocks noEditPoints="1"/>
            </p:cNvSpPr>
            <p:nvPr userDrawn="1"/>
          </p:nvSpPr>
          <p:spPr bwMode="ltGray">
            <a:xfrm>
              <a:off x="5470" y="1433"/>
              <a:ext cx="90" cy="108"/>
            </a:xfrm>
            <a:custGeom>
              <a:avLst/>
              <a:gdLst/>
              <a:ahLst/>
              <a:cxnLst>
                <a:cxn ang="0">
                  <a:pos x="6" y="90"/>
                </a:cxn>
                <a:cxn ang="0">
                  <a:pos x="18" y="102"/>
                </a:cxn>
                <a:cxn ang="0">
                  <a:pos x="30" y="108"/>
                </a:cxn>
                <a:cxn ang="0">
                  <a:pos x="60" y="108"/>
                </a:cxn>
                <a:cxn ang="0">
                  <a:pos x="84" y="96"/>
                </a:cxn>
                <a:cxn ang="0">
                  <a:pos x="90" y="84"/>
                </a:cxn>
                <a:cxn ang="0">
                  <a:pos x="90" y="66"/>
                </a:cxn>
                <a:cxn ang="0">
                  <a:pos x="84" y="36"/>
                </a:cxn>
                <a:cxn ang="0">
                  <a:pos x="72" y="18"/>
                </a:cxn>
                <a:cxn ang="0">
                  <a:pos x="60" y="6"/>
                </a:cxn>
                <a:cxn ang="0">
                  <a:pos x="54" y="0"/>
                </a:cxn>
                <a:cxn ang="0">
                  <a:pos x="54" y="0"/>
                </a:cxn>
                <a:cxn ang="0">
                  <a:pos x="48" y="0"/>
                </a:cxn>
                <a:cxn ang="0">
                  <a:pos x="24" y="24"/>
                </a:cxn>
                <a:cxn ang="0">
                  <a:pos x="12" y="48"/>
                </a:cxn>
                <a:cxn ang="0">
                  <a:pos x="0" y="66"/>
                </a:cxn>
                <a:cxn ang="0">
                  <a:pos x="6" y="90"/>
                </a:cxn>
                <a:cxn ang="0">
                  <a:pos x="6" y="90"/>
                </a:cxn>
                <a:cxn ang="0">
                  <a:pos x="18" y="66"/>
                </a:cxn>
                <a:cxn ang="0">
                  <a:pos x="24" y="48"/>
                </a:cxn>
                <a:cxn ang="0">
                  <a:pos x="36" y="30"/>
                </a:cxn>
                <a:cxn ang="0">
                  <a:pos x="42" y="18"/>
                </a:cxn>
                <a:cxn ang="0">
                  <a:pos x="48" y="12"/>
                </a:cxn>
                <a:cxn ang="0">
                  <a:pos x="78" y="42"/>
                </a:cxn>
                <a:cxn ang="0">
                  <a:pos x="84" y="66"/>
                </a:cxn>
                <a:cxn ang="0">
                  <a:pos x="66" y="90"/>
                </a:cxn>
                <a:cxn ang="0">
                  <a:pos x="54" y="96"/>
                </a:cxn>
                <a:cxn ang="0">
                  <a:pos x="42" y="96"/>
                </a:cxn>
                <a:cxn ang="0">
                  <a:pos x="30" y="96"/>
                </a:cxn>
                <a:cxn ang="0">
                  <a:pos x="24" y="84"/>
                </a:cxn>
                <a:cxn ang="0">
                  <a:pos x="18" y="78"/>
                </a:cxn>
                <a:cxn ang="0">
                  <a:pos x="18" y="66"/>
                </a:cxn>
                <a:cxn ang="0">
                  <a:pos x="18" y="66"/>
                </a:cxn>
              </a:cxnLst>
              <a:rect l="0" t="0" r="r" b="b"/>
              <a:pathLst>
                <a:path w="90" h="108">
                  <a:moveTo>
                    <a:pt x="6" y="90"/>
                  </a:moveTo>
                  <a:lnTo>
                    <a:pt x="18" y="102"/>
                  </a:lnTo>
                  <a:lnTo>
                    <a:pt x="30" y="108"/>
                  </a:lnTo>
                  <a:lnTo>
                    <a:pt x="60" y="108"/>
                  </a:lnTo>
                  <a:lnTo>
                    <a:pt x="84" y="96"/>
                  </a:lnTo>
                  <a:lnTo>
                    <a:pt x="90" y="84"/>
                  </a:lnTo>
                  <a:lnTo>
                    <a:pt x="90" y="66"/>
                  </a:lnTo>
                  <a:lnTo>
                    <a:pt x="84" y="36"/>
                  </a:lnTo>
                  <a:lnTo>
                    <a:pt x="72" y="18"/>
                  </a:lnTo>
                  <a:lnTo>
                    <a:pt x="60" y="6"/>
                  </a:lnTo>
                  <a:lnTo>
                    <a:pt x="54" y="0"/>
                  </a:lnTo>
                  <a:lnTo>
                    <a:pt x="48" y="0"/>
                  </a:lnTo>
                  <a:lnTo>
                    <a:pt x="24" y="24"/>
                  </a:lnTo>
                  <a:lnTo>
                    <a:pt x="12" y="48"/>
                  </a:lnTo>
                  <a:lnTo>
                    <a:pt x="0" y="66"/>
                  </a:lnTo>
                  <a:lnTo>
                    <a:pt x="6" y="90"/>
                  </a:lnTo>
                  <a:close/>
                  <a:moveTo>
                    <a:pt x="18" y="66"/>
                  </a:moveTo>
                  <a:lnTo>
                    <a:pt x="24" y="48"/>
                  </a:lnTo>
                  <a:lnTo>
                    <a:pt x="36" y="30"/>
                  </a:lnTo>
                  <a:lnTo>
                    <a:pt x="42" y="18"/>
                  </a:lnTo>
                  <a:lnTo>
                    <a:pt x="48" y="12"/>
                  </a:lnTo>
                  <a:lnTo>
                    <a:pt x="78" y="42"/>
                  </a:lnTo>
                  <a:lnTo>
                    <a:pt x="84" y="66"/>
                  </a:lnTo>
                  <a:lnTo>
                    <a:pt x="66" y="90"/>
                  </a:lnTo>
                  <a:lnTo>
                    <a:pt x="54" y="96"/>
                  </a:lnTo>
                  <a:lnTo>
                    <a:pt x="42" y="96"/>
                  </a:lnTo>
                  <a:lnTo>
                    <a:pt x="30" y="96"/>
                  </a:lnTo>
                  <a:lnTo>
                    <a:pt x="24" y="84"/>
                  </a:lnTo>
                  <a:lnTo>
                    <a:pt x="18" y="78"/>
                  </a:lnTo>
                  <a:lnTo>
                    <a:pt x="18"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ahoma" pitchFamily="-107" charset="-52"/>
              </a:endParaRPr>
            </a:p>
          </p:txBody>
        </p:sp>
        <p:sp>
          <p:nvSpPr>
            <p:cNvPr id="4118" name="Freeform 22"/>
            <p:cNvSpPr>
              <a:spLocks noEditPoints="1"/>
            </p:cNvSpPr>
            <p:nvPr userDrawn="1"/>
          </p:nvSpPr>
          <p:spPr bwMode="ltGray">
            <a:xfrm>
              <a:off x="5428" y="3525"/>
              <a:ext cx="66" cy="96"/>
            </a:xfrm>
            <a:custGeom>
              <a:avLst/>
              <a:gdLst/>
              <a:ahLst/>
              <a:cxnLst>
                <a:cxn ang="0">
                  <a:pos x="30" y="96"/>
                </a:cxn>
                <a:cxn ang="0">
                  <a:pos x="54" y="72"/>
                </a:cxn>
                <a:cxn ang="0">
                  <a:pos x="66" y="48"/>
                </a:cxn>
                <a:cxn ang="0">
                  <a:pos x="66" y="24"/>
                </a:cxn>
                <a:cxn ang="0">
                  <a:pos x="54" y="6"/>
                </a:cxn>
                <a:cxn ang="0">
                  <a:pos x="30" y="0"/>
                </a:cxn>
                <a:cxn ang="0">
                  <a:pos x="18" y="0"/>
                </a:cxn>
                <a:cxn ang="0">
                  <a:pos x="6" y="12"/>
                </a:cxn>
                <a:cxn ang="0">
                  <a:pos x="0" y="36"/>
                </a:cxn>
                <a:cxn ang="0">
                  <a:pos x="6" y="60"/>
                </a:cxn>
                <a:cxn ang="0">
                  <a:pos x="18" y="84"/>
                </a:cxn>
                <a:cxn ang="0">
                  <a:pos x="30" y="96"/>
                </a:cxn>
                <a:cxn ang="0">
                  <a:pos x="30" y="96"/>
                </a:cxn>
                <a:cxn ang="0">
                  <a:pos x="30" y="12"/>
                </a:cxn>
                <a:cxn ang="0">
                  <a:pos x="48" y="18"/>
                </a:cxn>
                <a:cxn ang="0">
                  <a:pos x="54" y="24"/>
                </a:cxn>
                <a:cxn ang="0">
                  <a:pos x="54" y="36"/>
                </a:cxn>
                <a:cxn ang="0">
                  <a:pos x="48" y="48"/>
                </a:cxn>
                <a:cxn ang="0">
                  <a:pos x="36" y="66"/>
                </a:cxn>
                <a:cxn ang="0">
                  <a:pos x="30" y="78"/>
                </a:cxn>
                <a:cxn ang="0">
                  <a:pos x="18" y="66"/>
                </a:cxn>
                <a:cxn ang="0">
                  <a:pos x="12" y="48"/>
                </a:cxn>
                <a:cxn ang="0">
                  <a:pos x="6" y="30"/>
                </a:cxn>
                <a:cxn ang="0">
                  <a:pos x="18" y="12"/>
                </a:cxn>
                <a:cxn ang="0">
                  <a:pos x="30" y="12"/>
                </a:cxn>
                <a:cxn ang="0">
                  <a:pos x="30" y="12"/>
                </a:cxn>
              </a:cxnLst>
              <a:rect l="0" t="0" r="r" b="b"/>
              <a:pathLst>
                <a:path w="66" h="96">
                  <a:moveTo>
                    <a:pt x="30" y="96"/>
                  </a:moveTo>
                  <a:lnTo>
                    <a:pt x="54" y="72"/>
                  </a:lnTo>
                  <a:lnTo>
                    <a:pt x="66" y="48"/>
                  </a:lnTo>
                  <a:lnTo>
                    <a:pt x="66" y="24"/>
                  </a:lnTo>
                  <a:lnTo>
                    <a:pt x="54" y="6"/>
                  </a:lnTo>
                  <a:lnTo>
                    <a:pt x="30" y="0"/>
                  </a:lnTo>
                  <a:lnTo>
                    <a:pt x="18" y="0"/>
                  </a:lnTo>
                  <a:lnTo>
                    <a:pt x="6" y="12"/>
                  </a:lnTo>
                  <a:lnTo>
                    <a:pt x="0" y="36"/>
                  </a:lnTo>
                  <a:lnTo>
                    <a:pt x="6" y="60"/>
                  </a:lnTo>
                  <a:lnTo>
                    <a:pt x="18" y="84"/>
                  </a:lnTo>
                  <a:lnTo>
                    <a:pt x="30" y="96"/>
                  </a:lnTo>
                  <a:close/>
                  <a:moveTo>
                    <a:pt x="30" y="12"/>
                  </a:moveTo>
                  <a:lnTo>
                    <a:pt x="48" y="18"/>
                  </a:lnTo>
                  <a:lnTo>
                    <a:pt x="54" y="24"/>
                  </a:lnTo>
                  <a:lnTo>
                    <a:pt x="54" y="36"/>
                  </a:lnTo>
                  <a:lnTo>
                    <a:pt x="48" y="48"/>
                  </a:lnTo>
                  <a:lnTo>
                    <a:pt x="36" y="66"/>
                  </a:lnTo>
                  <a:lnTo>
                    <a:pt x="30" y="78"/>
                  </a:lnTo>
                  <a:lnTo>
                    <a:pt x="18" y="66"/>
                  </a:lnTo>
                  <a:lnTo>
                    <a:pt x="12" y="48"/>
                  </a:lnTo>
                  <a:lnTo>
                    <a:pt x="6" y="30"/>
                  </a:lnTo>
                  <a:lnTo>
                    <a:pt x="18" y="12"/>
                  </a:lnTo>
                  <a:lnTo>
                    <a:pt x="30"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ahoma" pitchFamily="-107" charset="-52"/>
              </a:endParaRPr>
            </a:p>
          </p:txBody>
        </p:sp>
        <p:sp>
          <p:nvSpPr>
            <p:cNvPr id="4119" name="Freeform 23"/>
            <p:cNvSpPr>
              <a:spLocks/>
            </p:cNvSpPr>
            <p:nvPr userDrawn="1"/>
          </p:nvSpPr>
          <p:spPr bwMode="ltGray">
            <a:xfrm>
              <a:off x="3017" y="1127"/>
              <a:ext cx="2603" cy="444"/>
            </a:xfrm>
            <a:custGeom>
              <a:avLst/>
              <a:gdLst/>
              <a:ahLst/>
              <a:cxnLst>
                <a:cxn ang="0">
                  <a:pos x="2577" y="0"/>
                </a:cxn>
                <a:cxn ang="0">
                  <a:pos x="2594" y="72"/>
                </a:cxn>
                <a:cxn ang="0">
                  <a:pos x="6" y="444"/>
                </a:cxn>
                <a:cxn ang="0">
                  <a:pos x="0" y="396"/>
                </a:cxn>
                <a:cxn ang="0">
                  <a:pos x="1225" y="96"/>
                </a:cxn>
                <a:cxn ang="0">
                  <a:pos x="1351" y="78"/>
                </a:cxn>
                <a:cxn ang="0">
                  <a:pos x="2577" y="0"/>
                </a:cxn>
                <a:cxn ang="0">
                  <a:pos x="2577" y="0"/>
                </a:cxn>
              </a:cxnLst>
              <a:rect l="0" t="0" r="r" b="b"/>
              <a:pathLst>
                <a:path w="2594" h="444">
                  <a:moveTo>
                    <a:pt x="2577" y="0"/>
                  </a:moveTo>
                  <a:lnTo>
                    <a:pt x="2594" y="72"/>
                  </a:lnTo>
                  <a:lnTo>
                    <a:pt x="6" y="444"/>
                  </a:lnTo>
                  <a:lnTo>
                    <a:pt x="0" y="396"/>
                  </a:lnTo>
                  <a:lnTo>
                    <a:pt x="1225" y="96"/>
                  </a:lnTo>
                  <a:lnTo>
                    <a:pt x="1351" y="78"/>
                  </a:lnTo>
                  <a:lnTo>
                    <a:pt x="2577"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a:solidFill>
                  <a:srgbClr val="FFFFFF"/>
                </a:solidFill>
                <a:latin typeface="Tahoma" pitchFamily="-107" charset="-52"/>
              </a:endParaRPr>
            </a:p>
          </p:txBody>
        </p:sp>
        <p:sp>
          <p:nvSpPr>
            <p:cNvPr id="4120" name="Freeform 24"/>
            <p:cNvSpPr>
              <a:spLocks noEditPoints="1"/>
            </p:cNvSpPr>
            <p:nvPr userDrawn="1"/>
          </p:nvSpPr>
          <p:spPr bwMode="ltGray">
            <a:xfrm>
              <a:off x="2934" y="3773"/>
              <a:ext cx="84" cy="95"/>
            </a:xfrm>
            <a:custGeom>
              <a:avLst/>
              <a:gdLst/>
              <a:ahLst/>
              <a:cxnLst>
                <a:cxn ang="0">
                  <a:pos x="36" y="95"/>
                </a:cxn>
                <a:cxn ang="0">
                  <a:pos x="60" y="77"/>
                </a:cxn>
                <a:cxn ang="0">
                  <a:pos x="78" y="53"/>
                </a:cxn>
                <a:cxn ang="0">
                  <a:pos x="84" y="42"/>
                </a:cxn>
                <a:cxn ang="0">
                  <a:pos x="84" y="30"/>
                </a:cxn>
                <a:cxn ang="0">
                  <a:pos x="72" y="6"/>
                </a:cxn>
                <a:cxn ang="0">
                  <a:pos x="42" y="0"/>
                </a:cxn>
                <a:cxn ang="0">
                  <a:pos x="30" y="0"/>
                </a:cxn>
                <a:cxn ang="0">
                  <a:pos x="12" y="12"/>
                </a:cxn>
                <a:cxn ang="0">
                  <a:pos x="0" y="24"/>
                </a:cxn>
                <a:cxn ang="0">
                  <a:pos x="0" y="36"/>
                </a:cxn>
                <a:cxn ang="0">
                  <a:pos x="6" y="59"/>
                </a:cxn>
                <a:cxn ang="0">
                  <a:pos x="24" y="83"/>
                </a:cxn>
                <a:cxn ang="0">
                  <a:pos x="36" y="95"/>
                </a:cxn>
                <a:cxn ang="0">
                  <a:pos x="36" y="95"/>
                </a:cxn>
                <a:cxn ang="0">
                  <a:pos x="48" y="12"/>
                </a:cxn>
                <a:cxn ang="0">
                  <a:pos x="66" y="18"/>
                </a:cxn>
                <a:cxn ang="0">
                  <a:pos x="72" y="30"/>
                </a:cxn>
                <a:cxn ang="0">
                  <a:pos x="72" y="42"/>
                </a:cxn>
                <a:cxn ang="0">
                  <a:pos x="66" y="53"/>
                </a:cxn>
                <a:cxn ang="0">
                  <a:pos x="48" y="71"/>
                </a:cxn>
                <a:cxn ang="0">
                  <a:pos x="42" y="77"/>
                </a:cxn>
                <a:cxn ang="0">
                  <a:pos x="36" y="77"/>
                </a:cxn>
                <a:cxn ang="0">
                  <a:pos x="24" y="65"/>
                </a:cxn>
                <a:cxn ang="0">
                  <a:pos x="18" y="48"/>
                </a:cxn>
                <a:cxn ang="0">
                  <a:pos x="18" y="30"/>
                </a:cxn>
                <a:cxn ang="0">
                  <a:pos x="30" y="12"/>
                </a:cxn>
                <a:cxn ang="0">
                  <a:pos x="48" y="12"/>
                </a:cxn>
                <a:cxn ang="0">
                  <a:pos x="48" y="12"/>
                </a:cxn>
              </a:cxnLst>
              <a:rect l="0" t="0" r="r" b="b"/>
              <a:pathLst>
                <a:path w="84" h="95">
                  <a:moveTo>
                    <a:pt x="36" y="95"/>
                  </a:moveTo>
                  <a:lnTo>
                    <a:pt x="60" y="77"/>
                  </a:lnTo>
                  <a:lnTo>
                    <a:pt x="78" y="53"/>
                  </a:lnTo>
                  <a:lnTo>
                    <a:pt x="84" y="42"/>
                  </a:lnTo>
                  <a:lnTo>
                    <a:pt x="84" y="30"/>
                  </a:lnTo>
                  <a:lnTo>
                    <a:pt x="72" y="6"/>
                  </a:lnTo>
                  <a:lnTo>
                    <a:pt x="42" y="0"/>
                  </a:lnTo>
                  <a:lnTo>
                    <a:pt x="30" y="0"/>
                  </a:lnTo>
                  <a:lnTo>
                    <a:pt x="12" y="12"/>
                  </a:lnTo>
                  <a:lnTo>
                    <a:pt x="0" y="24"/>
                  </a:lnTo>
                  <a:lnTo>
                    <a:pt x="0" y="36"/>
                  </a:lnTo>
                  <a:lnTo>
                    <a:pt x="6" y="59"/>
                  </a:lnTo>
                  <a:lnTo>
                    <a:pt x="24" y="83"/>
                  </a:lnTo>
                  <a:lnTo>
                    <a:pt x="36" y="95"/>
                  </a:lnTo>
                  <a:close/>
                  <a:moveTo>
                    <a:pt x="48" y="12"/>
                  </a:moveTo>
                  <a:lnTo>
                    <a:pt x="66" y="18"/>
                  </a:lnTo>
                  <a:lnTo>
                    <a:pt x="72" y="30"/>
                  </a:lnTo>
                  <a:lnTo>
                    <a:pt x="72" y="42"/>
                  </a:lnTo>
                  <a:lnTo>
                    <a:pt x="66" y="53"/>
                  </a:lnTo>
                  <a:lnTo>
                    <a:pt x="48" y="71"/>
                  </a:lnTo>
                  <a:lnTo>
                    <a:pt x="42" y="77"/>
                  </a:lnTo>
                  <a:lnTo>
                    <a:pt x="36" y="77"/>
                  </a:lnTo>
                  <a:lnTo>
                    <a:pt x="24" y="65"/>
                  </a:lnTo>
                  <a:lnTo>
                    <a:pt x="18" y="48"/>
                  </a:lnTo>
                  <a:lnTo>
                    <a:pt x="18" y="30"/>
                  </a:lnTo>
                  <a:lnTo>
                    <a:pt x="30"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ahoma" pitchFamily="-107" charset="-52"/>
              </a:endParaRPr>
            </a:p>
          </p:txBody>
        </p:sp>
        <p:sp>
          <p:nvSpPr>
            <p:cNvPr id="4121" name="Freeform 25"/>
            <p:cNvSpPr>
              <a:spLocks noEditPoints="1"/>
            </p:cNvSpPr>
            <p:nvPr userDrawn="1"/>
          </p:nvSpPr>
          <p:spPr bwMode="ltGray">
            <a:xfrm>
              <a:off x="3779" y="3872"/>
              <a:ext cx="90" cy="108"/>
            </a:xfrm>
            <a:custGeom>
              <a:avLst/>
              <a:gdLst/>
              <a:ahLst/>
              <a:cxnLst>
                <a:cxn ang="0">
                  <a:pos x="12" y="96"/>
                </a:cxn>
                <a:cxn ang="0">
                  <a:pos x="24" y="108"/>
                </a:cxn>
                <a:cxn ang="0">
                  <a:pos x="42" y="108"/>
                </a:cxn>
                <a:cxn ang="0">
                  <a:pos x="66" y="102"/>
                </a:cxn>
                <a:cxn ang="0">
                  <a:pos x="84" y="78"/>
                </a:cxn>
                <a:cxn ang="0">
                  <a:pos x="90" y="66"/>
                </a:cxn>
                <a:cxn ang="0">
                  <a:pos x="84" y="48"/>
                </a:cxn>
                <a:cxn ang="0">
                  <a:pos x="66" y="24"/>
                </a:cxn>
                <a:cxn ang="0">
                  <a:pos x="48" y="12"/>
                </a:cxn>
                <a:cxn ang="0">
                  <a:pos x="36" y="0"/>
                </a:cxn>
                <a:cxn ang="0">
                  <a:pos x="30" y="0"/>
                </a:cxn>
                <a:cxn ang="0">
                  <a:pos x="30" y="0"/>
                </a:cxn>
                <a:cxn ang="0">
                  <a:pos x="24" y="0"/>
                </a:cxn>
                <a:cxn ang="0">
                  <a:pos x="12" y="30"/>
                </a:cxn>
                <a:cxn ang="0">
                  <a:pos x="0" y="54"/>
                </a:cxn>
                <a:cxn ang="0">
                  <a:pos x="0" y="78"/>
                </a:cxn>
                <a:cxn ang="0">
                  <a:pos x="12" y="96"/>
                </a:cxn>
                <a:cxn ang="0">
                  <a:pos x="12" y="96"/>
                </a:cxn>
                <a:cxn ang="0">
                  <a:pos x="12" y="72"/>
                </a:cxn>
                <a:cxn ang="0">
                  <a:pos x="18" y="54"/>
                </a:cxn>
                <a:cxn ang="0">
                  <a:pos x="24" y="36"/>
                </a:cxn>
                <a:cxn ang="0">
                  <a:pos x="30" y="18"/>
                </a:cxn>
                <a:cxn ang="0">
                  <a:pos x="30" y="12"/>
                </a:cxn>
                <a:cxn ang="0">
                  <a:pos x="48" y="24"/>
                </a:cxn>
                <a:cxn ang="0">
                  <a:pos x="66" y="36"/>
                </a:cxn>
                <a:cxn ang="0">
                  <a:pos x="78" y="54"/>
                </a:cxn>
                <a:cxn ang="0">
                  <a:pos x="78" y="72"/>
                </a:cxn>
                <a:cxn ang="0">
                  <a:pos x="72" y="84"/>
                </a:cxn>
                <a:cxn ang="0">
                  <a:pos x="48" y="96"/>
                </a:cxn>
                <a:cxn ang="0">
                  <a:pos x="36" y="96"/>
                </a:cxn>
                <a:cxn ang="0">
                  <a:pos x="24" y="90"/>
                </a:cxn>
                <a:cxn ang="0">
                  <a:pos x="18" y="84"/>
                </a:cxn>
                <a:cxn ang="0">
                  <a:pos x="12" y="72"/>
                </a:cxn>
                <a:cxn ang="0">
                  <a:pos x="12" y="72"/>
                </a:cxn>
              </a:cxnLst>
              <a:rect l="0" t="0" r="r" b="b"/>
              <a:pathLst>
                <a:path w="90" h="108">
                  <a:moveTo>
                    <a:pt x="12" y="96"/>
                  </a:moveTo>
                  <a:lnTo>
                    <a:pt x="24" y="108"/>
                  </a:lnTo>
                  <a:lnTo>
                    <a:pt x="42" y="108"/>
                  </a:lnTo>
                  <a:lnTo>
                    <a:pt x="66" y="102"/>
                  </a:lnTo>
                  <a:lnTo>
                    <a:pt x="84" y="78"/>
                  </a:lnTo>
                  <a:lnTo>
                    <a:pt x="90" y="66"/>
                  </a:lnTo>
                  <a:lnTo>
                    <a:pt x="84" y="48"/>
                  </a:lnTo>
                  <a:lnTo>
                    <a:pt x="66" y="24"/>
                  </a:lnTo>
                  <a:lnTo>
                    <a:pt x="48" y="12"/>
                  </a:lnTo>
                  <a:lnTo>
                    <a:pt x="36" y="0"/>
                  </a:lnTo>
                  <a:lnTo>
                    <a:pt x="30" y="0"/>
                  </a:lnTo>
                  <a:lnTo>
                    <a:pt x="24" y="0"/>
                  </a:lnTo>
                  <a:lnTo>
                    <a:pt x="12" y="30"/>
                  </a:lnTo>
                  <a:lnTo>
                    <a:pt x="0" y="54"/>
                  </a:lnTo>
                  <a:lnTo>
                    <a:pt x="0" y="78"/>
                  </a:lnTo>
                  <a:lnTo>
                    <a:pt x="12" y="96"/>
                  </a:lnTo>
                  <a:close/>
                  <a:moveTo>
                    <a:pt x="12" y="72"/>
                  </a:moveTo>
                  <a:lnTo>
                    <a:pt x="18" y="54"/>
                  </a:lnTo>
                  <a:lnTo>
                    <a:pt x="24" y="36"/>
                  </a:lnTo>
                  <a:lnTo>
                    <a:pt x="30" y="18"/>
                  </a:lnTo>
                  <a:lnTo>
                    <a:pt x="30" y="12"/>
                  </a:lnTo>
                  <a:lnTo>
                    <a:pt x="48" y="24"/>
                  </a:lnTo>
                  <a:lnTo>
                    <a:pt x="66" y="36"/>
                  </a:lnTo>
                  <a:lnTo>
                    <a:pt x="78" y="54"/>
                  </a:lnTo>
                  <a:lnTo>
                    <a:pt x="78" y="72"/>
                  </a:lnTo>
                  <a:lnTo>
                    <a:pt x="72" y="84"/>
                  </a:lnTo>
                  <a:lnTo>
                    <a:pt x="48" y="96"/>
                  </a:lnTo>
                  <a:lnTo>
                    <a:pt x="36" y="96"/>
                  </a:lnTo>
                  <a:lnTo>
                    <a:pt x="24" y="90"/>
                  </a:lnTo>
                  <a:lnTo>
                    <a:pt x="18" y="84"/>
                  </a:lnTo>
                  <a:lnTo>
                    <a:pt x="12" y="7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ahoma" pitchFamily="-107" charset="-52"/>
              </a:endParaRPr>
            </a:p>
          </p:txBody>
        </p:sp>
        <p:sp>
          <p:nvSpPr>
            <p:cNvPr id="4122" name="Freeform 26"/>
            <p:cNvSpPr>
              <a:spLocks noEditPoints="1"/>
            </p:cNvSpPr>
            <p:nvPr userDrawn="1"/>
          </p:nvSpPr>
          <p:spPr bwMode="ltGray">
            <a:xfrm>
              <a:off x="2400" y="3872"/>
              <a:ext cx="72" cy="90"/>
            </a:xfrm>
            <a:custGeom>
              <a:avLst/>
              <a:gdLst/>
              <a:ahLst/>
              <a:cxnLst>
                <a:cxn ang="0">
                  <a:pos x="71" y="90"/>
                </a:cxn>
                <a:cxn ang="0">
                  <a:pos x="71" y="60"/>
                </a:cxn>
                <a:cxn ang="0">
                  <a:pos x="71" y="36"/>
                </a:cxn>
                <a:cxn ang="0">
                  <a:pos x="60" y="12"/>
                </a:cxn>
                <a:cxn ang="0">
                  <a:pos x="36" y="0"/>
                </a:cxn>
                <a:cxn ang="0">
                  <a:pos x="12" y="12"/>
                </a:cxn>
                <a:cxn ang="0">
                  <a:pos x="0" y="36"/>
                </a:cxn>
                <a:cxn ang="0">
                  <a:pos x="6" y="60"/>
                </a:cxn>
                <a:cxn ang="0">
                  <a:pos x="30" y="78"/>
                </a:cxn>
                <a:cxn ang="0">
                  <a:pos x="54" y="90"/>
                </a:cxn>
                <a:cxn ang="0">
                  <a:pos x="71" y="90"/>
                </a:cxn>
                <a:cxn ang="0">
                  <a:pos x="71" y="90"/>
                </a:cxn>
                <a:cxn ang="0">
                  <a:pos x="24" y="18"/>
                </a:cxn>
                <a:cxn ang="0">
                  <a:pos x="42" y="18"/>
                </a:cxn>
                <a:cxn ang="0">
                  <a:pos x="54" y="18"/>
                </a:cxn>
                <a:cxn ang="0">
                  <a:pos x="60" y="42"/>
                </a:cxn>
                <a:cxn ang="0">
                  <a:pos x="60" y="66"/>
                </a:cxn>
                <a:cxn ang="0">
                  <a:pos x="60" y="72"/>
                </a:cxn>
                <a:cxn ang="0">
                  <a:pos x="60" y="78"/>
                </a:cxn>
                <a:cxn ang="0">
                  <a:pos x="42" y="72"/>
                </a:cxn>
                <a:cxn ang="0">
                  <a:pos x="24" y="66"/>
                </a:cxn>
                <a:cxn ang="0">
                  <a:pos x="12" y="48"/>
                </a:cxn>
                <a:cxn ang="0">
                  <a:pos x="12" y="30"/>
                </a:cxn>
                <a:cxn ang="0">
                  <a:pos x="24" y="18"/>
                </a:cxn>
                <a:cxn ang="0">
                  <a:pos x="24" y="18"/>
                </a:cxn>
              </a:cxnLst>
              <a:rect l="0" t="0" r="r" b="b"/>
              <a:pathLst>
                <a:path w="71" h="90">
                  <a:moveTo>
                    <a:pt x="71" y="90"/>
                  </a:moveTo>
                  <a:lnTo>
                    <a:pt x="71" y="60"/>
                  </a:lnTo>
                  <a:lnTo>
                    <a:pt x="71" y="36"/>
                  </a:lnTo>
                  <a:lnTo>
                    <a:pt x="60" y="12"/>
                  </a:lnTo>
                  <a:lnTo>
                    <a:pt x="36" y="0"/>
                  </a:lnTo>
                  <a:lnTo>
                    <a:pt x="12" y="12"/>
                  </a:lnTo>
                  <a:lnTo>
                    <a:pt x="0" y="36"/>
                  </a:lnTo>
                  <a:lnTo>
                    <a:pt x="6" y="60"/>
                  </a:lnTo>
                  <a:lnTo>
                    <a:pt x="30" y="78"/>
                  </a:lnTo>
                  <a:lnTo>
                    <a:pt x="54" y="90"/>
                  </a:lnTo>
                  <a:lnTo>
                    <a:pt x="71" y="90"/>
                  </a:lnTo>
                  <a:close/>
                  <a:moveTo>
                    <a:pt x="24" y="18"/>
                  </a:moveTo>
                  <a:lnTo>
                    <a:pt x="42" y="18"/>
                  </a:lnTo>
                  <a:lnTo>
                    <a:pt x="54" y="18"/>
                  </a:lnTo>
                  <a:lnTo>
                    <a:pt x="60" y="42"/>
                  </a:lnTo>
                  <a:lnTo>
                    <a:pt x="60" y="66"/>
                  </a:lnTo>
                  <a:lnTo>
                    <a:pt x="60" y="72"/>
                  </a:lnTo>
                  <a:lnTo>
                    <a:pt x="60" y="78"/>
                  </a:lnTo>
                  <a:lnTo>
                    <a:pt x="42" y="72"/>
                  </a:lnTo>
                  <a:lnTo>
                    <a:pt x="24" y="66"/>
                  </a:lnTo>
                  <a:lnTo>
                    <a:pt x="12" y="48"/>
                  </a:lnTo>
                  <a:lnTo>
                    <a:pt x="12" y="30"/>
                  </a:lnTo>
                  <a:lnTo>
                    <a:pt x="24"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ahoma" pitchFamily="-107" charset="-52"/>
              </a:endParaRPr>
            </a:p>
          </p:txBody>
        </p:sp>
        <p:sp>
          <p:nvSpPr>
            <p:cNvPr id="4123" name="Oval 27"/>
            <p:cNvSpPr>
              <a:spLocks noChangeArrowheads="1"/>
            </p:cNvSpPr>
            <p:nvPr userDrawn="1"/>
          </p:nvSpPr>
          <p:spPr bwMode="ltGray">
            <a:xfrm>
              <a:off x="2444" y="3838"/>
              <a:ext cx="1380" cy="389"/>
            </a:xfrm>
            <a:prstGeom prst="ellipse">
              <a:avLst/>
            </a:prstGeom>
            <a:gradFill rotWithShape="0">
              <a:gsLst>
                <a:gs pos="0">
                  <a:schemeClr val="bg2">
                    <a:gamma/>
                    <a:tint val="81961"/>
                    <a:invGamma/>
                  </a:schemeClr>
                </a:gs>
                <a:gs pos="100000">
                  <a:schemeClr val="bg2"/>
                </a:gs>
              </a:gsLst>
              <a:lin ang="2700000" scaled="1"/>
            </a:gradFill>
            <a:ln w="9525">
              <a:noFill/>
              <a:round/>
              <a:headEnd/>
              <a:tailEnd/>
            </a:ln>
          </p:spPr>
          <p:txBody>
            <a:bodyPr/>
            <a:lstStyle/>
            <a:p>
              <a:pPr>
                <a:defRPr/>
              </a:pPr>
              <a:endParaRPr lang="en-US">
                <a:solidFill>
                  <a:srgbClr val="FFFFFF"/>
                </a:solidFill>
                <a:latin typeface="Tahoma" pitchFamily="-107" charset="-52"/>
              </a:endParaRPr>
            </a:p>
          </p:txBody>
        </p:sp>
        <p:sp>
          <p:nvSpPr>
            <p:cNvPr id="4124" name="Oval 28"/>
            <p:cNvSpPr>
              <a:spLocks noChangeArrowheads="1"/>
            </p:cNvSpPr>
            <p:nvPr userDrawn="1"/>
          </p:nvSpPr>
          <p:spPr bwMode="ltGray">
            <a:xfrm>
              <a:off x="2394" y="3834"/>
              <a:ext cx="1502" cy="288"/>
            </a:xfrm>
            <a:prstGeom prst="ellipse">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ahoma" pitchFamily="-107" charset="-52"/>
              </a:endParaRPr>
            </a:p>
          </p:txBody>
        </p:sp>
        <p:sp>
          <p:nvSpPr>
            <p:cNvPr id="4125" name="Oval 29"/>
            <p:cNvSpPr>
              <a:spLocks noChangeArrowheads="1"/>
            </p:cNvSpPr>
            <p:nvPr userDrawn="1"/>
          </p:nvSpPr>
          <p:spPr bwMode="ltGray">
            <a:xfrm>
              <a:off x="2441" y="3860"/>
              <a:ext cx="1425" cy="220"/>
            </a:xfrm>
            <a:prstGeom prst="ellipse">
              <a:avLst/>
            </a:prstGeom>
            <a:gradFill rotWithShape="0">
              <a:gsLst>
                <a:gs pos="0">
                  <a:schemeClr val="bg2"/>
                </a:gs>
                <a:gs pos="100000">
                  <a:schemeClr val="bg2">
                    <a:gamma/>
                    <a:tint val="81961"/>
                    <a:invGamma/>
                  </a:schemeClr>
                </a:gs>
              </a:gsLst>
              <a:lin ang="0" scaled="1"/>
            </a:gradFill>
            <a:ln w="9525">
              <a:noFill/>
              <a:round/>
              <a:headEnd/>
              <a:tailEnd/>
            </a:ln>
          </p:spPr>
          <p:txBody>
            <a:bodyPr/>
            <a:lstStyle/>
            <a:p>
              <a:pPr>
                <a:defRPr/>
              </a:pPr>
              <a:endParaRPr lang="en-US">
                <a:solidFill>
                  <a:srgbClr val="FFFFFF"/>
                </a:solidFill>
                <a:latin typeface="Tahoma" pitchFamily="-107" charset="-52"/>
              </a:endParaRPr>
            </a:p>
          </p:txBody>
        </p:sp>
        <p:sp>
          <p:nvSpPr>
            <p:cNvPr id="4126" name="Freeform 30"/>
            <p:cNvSpPr>
              <a:spLocks noEditPoints="1"/>
            </p:cNvSpPr>
            <p:nvPr userDrawn="1"/>
          </p:nvSpPr>
          <p:spPr bwMode="ltGray">
            <a:xfrm>
              <a:off x="3743" y="3788"/>
              <a:ext cx="90" cy="96"/>
            </a:xfrm>
            <a:custGeom>
              <a:avLst/>
              <a:gdLst/>
              <a:ahLst/>
              <a:cxnLst>
                <a:cxn ang="0">
                  <a:pos x="66" y="96"/>
                </a:cxn>
                <a:cxn ang="0">
                  <a:pos x="78" y="66"/>
                </a:cxn>
                <a:cxn ang="0">
                  <a:pos x="90" y="42"/>
                </a:cxn>
                <a:cxn ang="0">
                  <a:pos x="78" y="18"/>
                </a:cxn>
                <a:cxn ang="0">
                  <a:pos x="60" y="0"/>
                </a:cxn>
                <a:cxn ang="0">
                  <a:pos x="30" y="6"/>
                </a:cxn>
                <a:cxn ang="0">
                  <a:pos x="18" y="18"/>
                </a:cxn>
                <a:cxn ang="0">
                  <a:pos x="6" y="30"/>
                </a:cxn>
                <a:cxn ang="0">
                  <a:pos x="0" y="42"/>
                </a:cxn>
                <a:cxn ang="0">
                  <a:pos x="6" y="60"/>
                </a:cxn>
                <a:cxn ang="0">
                  <a:pos x="24" y="78"/>
                </a:cxn>
                <a:cxn ang="0">
                  <a:pos x="48" y="90"/>
                </a:cxn>
                <a:cxn ang="0">
                  <a:pos x="66" y="96"/>
                </a:cxn>
                <a:cxn ang="0">
                  <a:pos x="66" y="96"/>
                </a:cxn>
                <a:cxn ang="0">
                  <a:pos x="42" y="18"/>
                </a:cxn>
                <a:cxn ang="0">
                  <a:pos x="60" y="18"/>
                </a:cxn>
                <a:cxn ang="0">
                  <a:pos x="72" y="24"/>
                </a:cxn>
                <a:cxn ang="0">
                  <a:pos x="72" y="36"/>
                </a:cxn>
                <a:cxn ang="0">
                  <a:pos x="72" y="48"/>
                </a:cxn>
                <a:cxn ang="0">
                  <a:pos x="66" y="72"/>
                </a:cxn>
                <a:cxn ang="0">
                  <a:pos x="60" y="78"/>
                </a:cxn>
                <a:cxn ang="0">
                  <a:pos x="60" y="84"/>
                </a:cxn>
                <a:cxn ang="0">
                  <a:pos x="42" y="72"/>
                </a:cxn>
                <a:cxn ang="0">
                  <a:pos x="30" y="66"/>
                </a:cxn>
                <a:cxn ang="0">
                  <a:pos x="18" y="42"/>
                </a:cxn>
                <a:cxn ang="0">
                  <a:pos x="24" y="30"/>
                </a:cxn>
                <a:cxn ang="0">
                  <a:pos x="42" y="18"/>
                </a:cxn>
                <a:cxn ang="0">
                  <a:pos x="42" y="18"/>
                </a:cxn>
              </a:cxnLst>
              <a:rect l="0" t="0" r="r" b="b"/>
              <a:pathLst>
                <a:path w="90" h="96">
                  <a:moveTo>
                    <a:pt x="66" y="96"/>
                  </a:moveTo>
                  <a:lnTo>
                    <a:pt x="78" y="66"/>
                  </a:lnTo>
                  <a:lnTo>
                    <a:pt x="90" y="42"/>
                  </a:lnTo>
                  <a:lnTo>
                    <a:pt x="78" y="18"/>
                  </a:lnTo>
                  <a:lnTo>
                    <a:pt x="60" y="0"/>
                  </a:lnTo>
                  <a:lnTo>
                    <a:pt x="30" y="6"/>
                  </a:lnTo>
                  <a:lnTo>
                    <a:pt x="18" y="18"/>
                  </a:lnTo>
                  <a:lnTo>
                    <a:pt x="6" y="30"/>
                  </a:lnTo>
                  <a:lnTo>
                    <a:pt x="0" y="42"/>
                  </a:lnTo>
                  <a:lnTo>
                    <a:pt x="6" y="60"/>
                  </a:lnTo>
                  <a:lnTo>
                    <a:pt x="24" y="78"/>
                  </a:lnTo>
                  <a:lnTo>
                    <a:pt x="48" y="90"/>
                  </a:lnTo>
                  <a:lnTo>
                    <a:pt x="66" y="96"/>
                  </a:lnTo>
                  <a:close/>
                  <a:moveTo>
                    <a:pt x="42" y="18"/>
                  </a:moveTo>
                  <a:lnTo>
                    <a:pt x="60" y="18"/>
                  </a:lnTo>
                  <a:lnTo>
                    <a:pt x="72" y="24"/>
                  </a:lnTo>
                  <a:lnTo>
                    <a:pt x="72" y="36"/>
                  </a:lnTo>
                  <a:lnTo>
                    <a:pt x="72" y="48"/>
                  </a:lnTo>
                  <a:lnTo>
                    <a:pt x="66" y="72"/>
                  </a:lnTo>
                  <a:lnTo>
                    <a:pt x="60" y="78"/>
                  </a:lnTo>
                  <a:lnTo>
                    <a:pt x="60" y="84"/>
                  </a:lnTo>
                  <a:lnTo>
                    <a:pt x="42" y="72"/>
                  </a:lnTo>
                  <a:lnTo>
                    <a:pt x="30" y="66"/>
                  </a:lnTo>
                  <a:lnTo>
                    <a:pt x="18" y="42"/>
                  </a:lnTo>
                  <a:lnTo>
                    <a:pt x="24" y="30"/>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ahoma" pitchFamily="-107" charset="-52"/>
              </a:endParaRPr>
            </a:p>
          </p:txBody>
        </p:sp>
        <p:sp>
          <p:nvSpPr>
            <p:cNvPr id="4127" name="Freeform 31"/>
            <p:cNvSpPr>
              <a:spLocks noEditPoints="1"/>
            </p:cNvSpPr>
            <p:nvPr userDrawn="1"/>
          </p:nvSpPr>
          <p:spPr bwMode="ltGray">
            <a:xfrm>
              <a:off x="5422" y="3603"/>
              <a:ext cx="72" cy="108"/>
            </a:xfrm>
            <a:custGeom>
              <a:avLst/>
              <a:gdLst/>
              <a:ahLst/>
              <a:cxnLst>
                <a:cxn ang="0">
                  <a:pos x="0" y="90"/>
                </a:cxn>
                <a:cxn ang="0">
                  <a:pos x="12" y="102"/>
                </a:cxn>
                <a:cxn ang="0">
                  <a:pos x="24" y="108"/>
                </a:cxn>
                <a:cxn ang="0">
                  <a:pos x="48" y="108"/>
                </a:cxn>
                <a:cxn ang="0">
                  <a:pos x="66" y="96"/>
                </a:cxn>
                <a:cxn ang="0">
                  <a:pos x="72" y="66"/>
                </a:cxn>
                <a:cxn ang="0">
                  <a:pos x="66" y="42"/>
                </a:cxn>
                <a:cxn ang="0">
                  <a:pos x="60" y="18"/>
                </a:cxn>
                <a:cxn ang="0">
                  <a:pos x="48" y="6"/>
                </a:cxn>
                <a:cxn ang="0">
                  <a:pos x="42" y="0"/>
                </a:cxn>
                <a:cxn ang="0">
                  <a:pos x="42" y="0"/>
                </a:cxn>
                <a:cxn ang="0">
                  <a:pos x="36" y="0"/>
                </a:cxn>
                <a:cxn ang="0">
                  <a:pos x="18" y="24"/>
                </a:cxn>
                <a:cxn ang="0">
                  <a:pos x="6" y="48"/>
                </a:cxn>
                <a:cxn ang="0">
                  <a:pos x="0" y="66"/>
                </a:cxn>
                <a:cxn ang="0">
                  <a:pos x="0" y="90"/>
                </a:cxn>
                <a:cxn ang="0">
                  <a:pos x="0" y="90"/>
                </a:cxn>
                <a:cxn ang="0">
                  <a:pos x="12" y="66"/>
                </a:cxn>
                <a:cxn ang="0">
                  <a:pos x="18" y="48"/>
                </a:cxn>
                <a:cxn ang="0">
                  <a:pos x="24" y="36"/>
                </a:cxn>
                <a:cxn ang="0">
                  <a:pos x="30" y="24"/>
                </a:cxn>
                <a:cxn ang="0">
                  <a:pos x="36" y="18"/>
                </a:cxn>
                <a:cxn ang="0">
                  <a:pos x="54" y="30"/>
                </a:cxn>
                <a:cxn ang="0">
                  <a:pos x="60" y="48"/>
                </a:cxn>
                <a:cxn ang="0">
                  <a:pos x="66" y="72"/>
                </a:cxn>
                <a:cxn ang="0">
                  <a:pos x="66" y="84"/>
                </a:cxn>
                <a:cxn ang="0">
                  <a:pos x="54" y="96"/>
                </a:cxn>
                <a:cxn ang="0">
                  <a:pos x="30" y="102"/>
                </a:cxn>
                <a:cxn ang="0">
                  <a:pos x="24" y="96"/>
                </a:cxn>
                <a:cxn ang="0">
                  <a:pos x="12" y="90"/>
                </a:cxn>
                <a:cxn ang="0">
                  <a:pos x="12" y="78"/>
                </a:cxn>
                <a:cxn ang="0">
                  <a:pos x="12" y="66"/>
                </a:cxn>
                <a:cxn ang="0">
                  <a:pos x="12" y="66"/>
                </a:cxn>
              </a:cxnLst>
              <a:rect l="0" t="0" r="r" b="b"/>
              <a:pathLst>
                <a:path w="72" h="108">
                  <a:moveTo>
                    <a:pt x="0" y="90"/>
                  </a:moveTo>
                  <a:lnTo>
                    <a:pt x="12" y="102"/>
                  </a:lnTo>
                  <a:lnTo>
                    <a:pt x="24" y="108"/>
                  </a:lnTo>
                  <a:lnTo>
                    <a:pt x="48" y="108"/>
                  </a:lnTo>
                  <a:lnTo>
                    <a:pt x="66" y="96"/>
                  </a:lnTo>
                  <a:lnTo>
                    <a:pt x="72" y="66"/>
                  </a:lnTo>
                  <a:lnTo>
                    <a:pt x="66" y="42"/>
                  </a:lnTo>
                  <a:lnTo>
                    <a:pt x="60" y="18"/>
                  </a:lnTo>
                  <a:lnTo>
                    <a:pt x="48" y="6"/>
                  </a:lnTo>
                  <a:lnTo>
                    <a:pt x="42" y="0"/>
                  </a:lnTo>
                  <a:lnTo>
                    <a:pt x="36" y="0"/>
                  </a:lnTo>
                  <a:lnTo>
                    <a:pt x="18" y="24"/>
                  </a:lnTo>
                  <a:lnTo>
                    <a:pt x="6" y="48"/>
                  </a:lnTo>
                  <a:lnTo>
                    <a:pt x="0" y="66"/>
                  </a:lnTo>
                  <a:lnTo>
                    <a:pt x="0" y="90"/>
                  </a:lnTo>
                  <a:close/>
                  <a:moveTo>
                    <a:pt x="12" y="66"/>
                  </a:moveTo>
                  <a:lnTo>
                    <a:pt x="18" y="48"/>
                  </a:lnTo>
                  <a:lnTo>
                    <a:pt x="24" y="36"/>
                  </a:lnTo>
                  <a:lnTo>
                    <a:pt x="30" y="24"/>
                  </a:lnTo>
                  <a:lnTo>
                    <a:pt x="36" y="18"/>
                  </a:lnTo>
                  <a:lnTo>
                    <a:pt x="54" y="30"/>
                  </a:lnTo>
                  <a:lnTo>
                    <a:pt x="60" y="48"/>
                  </a:lnTo>
                  <a:lnTo>
                    <a:pt x="66" y="72"/>
                  </a:lnTo>
                  <a:lnTo>
                    <a:pt x="66" y="84"/>
                  </a:lnTo>
                  <a:lnTo>
                    <a:pt x="54" y="96"/>
                  </a:lnTo>
                  <a:lnTo>
                    <a:pt x="30" y="102"/>
                  </a:lnTo>
                  <a:lnTo>
                    <a:pt x="24" y="96"/>
                  </a:lnTo>
                  <a:lnTo>
                    <a:pt x="12" y="90"/>
                  </a:lnTo>
                  <a:lnTo>
                    <a:pt x="12" y="78"/>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ahoma" pitchFamily="-107" charset="-52"/>
              </a:endParaRPr>
            </a:p>
          </p:txBody>
        </p:sp>
        <p:sp>
          <p:nvSpPr>
            <p:cNvPr id="4128" name="Rectangle 32"/>
            <p:cNvSpPr>
              <a:spLocks noChangeArrowheads="1"/>
            </p:cNvSpPr>
            <p:nvPr userDrawn="1"/>
          </p:nvSpPr>
          <p:spPr bwMode="ltGray">
            <a:xfrm>
              <a:off x="4238" y="1773"/>
              <a:ext cx="173" cy="2539"/>
            </a:xfrm>
            <a:prstGeom prst="rect">
              <a:avLst/>
            </a:prstGeom>
            <a:gradFill rotWithShape="0">
              <a:gsLst>
                <a:gs pos="0">
                  <a:schemeClr val="bg2">
                    <a:gamma/>
                    <a:tint val="81961"/>
                    <a:invGamma/>
                  </a:schemeClr>
                </a:gs>
                <a:gs pos="100000">
                  <a:schemeClr val="bg2"/>
                </a:gs>
              </a:gsLst>
              <a:lin ang="0" scaled="1"/>
            </a:gradFill>
            <a:ln w="9525">
              <a:noFill/>
              <a:miter lim="800000"/>
              <a:headEnd/>
              <a:tailEnd/>
            </a:ln>
          </p:spPr>
          <p:txBody>
            <a:bodyPr/>
            <a:lstStyle/>
            <a:p>
              <a:pPr>
                <a:defRPr/>
              </a:pPr>
              <a:endParaRPr lang="en-US">
                <a:solidFill>
                  <a:srgbClr val="FFFFFF"/>
                </a:solidFill>
                <a:latin typeface="Tahoma" pitchFamily="-107" charset="-52"/>
              </a:endParaRPr>
            </a:p>
          </p:txBody>
        </p:sp>
        <p:sp>
          <p:nvSpPr>
            <p:cNvPr id="4129" name="Rectangle 33"/>
            <p:cNvSpPr>
              <a:spLocks noChangeArrowheads="1"/>
            </p:cNvSpPr>
            <p:nvPr userDrawn="1"/>
          </p:nvSpPr>
          <p:spPr bwMode="ltGray">
            <a:xfrm>
              <a:off x="4288" y="1545"/>
              <a:ext cx="76" cy="240"/>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a:defRPr/>
              </a:pPr>
              <a:endParaRPr lang="en-US">
                <a:solidFill>
                  <a:srgbClr val="FFFFFF"/>
                </a:solidFill>
                <a:latin typeface="Tahoma" pitchFamily="-107" charset="-52"/>
              </a:endParaRPr>
            </a:p>
          </p:txBody>
        </p:sp>
        <p:sp>
          <p:nvSpPr>
            <p:cNvPr id="4130" name="AutoShape 34"/>
            <p:cNvSpPr>
              <a:spLocks noChangeArrowheads="1"/>
            </p:cNvSpPr>
            <p:nvPr userDrawn="1"/>
          </p:nvSpPr>
          <p:spPr bwMode="ltGray">
            <a:xfrm>
              <a:off x="4220" y="1743"/>
              <a:ext cx="205" cy="52"/>
            </a:xfrm>
            <a:prstGeom prst="roundRect">
              <a:avLst>
                <a:gd name="adj" fmla="val 16667"/>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ahoma" pitchFamily="-107" charset="-52"/>
              </a:endParaRPr>
            </a:p>
          </p:txBody>
        </p:sp>
        <p:sp>
          <p:nvSpPr>
            <p:cNvPr id="4131" name="Freeform 35"/>
            <p:cNvSpPr>
              <a:spLocks/>
            </p:cNvSpPr>
            <p:nvPr userDrawn="1"/>
          </p:nvSpPr>
          <p:spPr bwMode="ltGray">
            <a:xfrm>
              <a:off x="4306" y="1529"/>
              <a:ext cx="252" cy="1576"/>
            </a:xfrm>
            <a:custGeom>
              <a:avLst/>
              <a:gdLst/>
              <a:ahLst/>
              <a:cxnLst>
                <a:cxn ang="0">
                  <a:pos x="252" y="1576"/>
                </a:cxn>
                <a:cxn ang="0">
                  <a:pos x="12" y="84"/>
                </a:cxn>
                <a:cxn ang="0">
                  <a:pos x="12" y="60"/>
                </a:cxn>
                <a:cxn ang="0">
                  <a:pos x="0" y="12"/>
                </a:cxn>
                <a:cxn ang="0">
                  <a:pos x="72" y="0"/>
                </a:cxn>
                <a:cxn ang="0">
                  <a:pos x="72" y="0"/>
                </a:cxn>
                <a:cxn ang="0">
                  <a:pos x="78" y="48"/>
                </a:cxn>
                <a:cxn ang="0">
                  <a:pos x="88" y="66"/>
                </a:cxn>
              </a:cxnLst>
              <a:rect l="0" t="0" r="r" b="b"/>
              <a:pathLst>
                <a:path w="252" h="1576">
                  <a:moveTo>
                    <a:pt x="252" y="1576"/>
                  </a:moveTo>
                  <a:lnTo>
                    <a:pt x="12" y="84"/>
                  </a:lnTo>
                  <a:lnTo>
                    <a:pt x="12" y="60"/>
                  </a:lnTo>
                  <a:lnTo>
                    <a:pt x="0" y="12"/>
                  </a:lnTo>
                  <a:lnTo>
                    <a:pt x="72" y="0"/>
                  </a:lnTo>
                  <a:lnTo>
                    <a:pt x="78" y="48"/>
                  </a:lnTo>
                  <a:lnTo>
                    <a:pt x="88" y="66"/>
                  </a:lnTo>
                </a:path>
              </a:pathLst>
            </a:custGeom>
            <a:gradFill rotWithShape="0">
              <a:gsLst>
                <a:gs pos="0">
                  <a:schemeClr val="bg2">
                    <a:gamma/>
                    <a:tint val="81961"/>
                    <a:invGamma/>
                  </a:schemeClr>
                </a:gs>
                <a:gs pos="100000">
                  <a:schemeClr val="bg2"/>
                </a:gs>
              </a:gsLst>
              <a:lin ang="2700000" scaled="1"/>
            </a:gradFill>
            <a:ln w="9525">
              <a:noFill/>
              <a:round/>
              <a:headEnd/>
              <a:tailEnd/>
            </a:ln>
          </p:spPr>
          <p:txBody>
            <a:bodyPr/>
            <a:lstStyle/>
            <a:p>
              <a:pPr>
                <a:defRPr/>
              </a:pPr>
              <a:endParaRPr lang="en-US">
                <a:solidFill>
                  <a:srgbClr val="FFFFFF"/>
                </a:solidFill>
                <a:latin typeface="Tahoma" pitchFamily="-107" charset="-52"/>
              </a:endParaRPr>
            </a:p>
          </p:txBody>
        </p:sp>
        <p:sp>
          <p:nvSpPr>
            <p:cNvPr id="4132" name="Freeform 36"/>
            <p:cNvSpPr>
              <a:spLocks/>
            </p:cNvSpPr>
            <p:nvPr userDrawn="1"/>
          </p:nvSpPr>
          <p:spPr bwMode="ltGray">
            <a:xfrm>
              <a:off x="4169" y="1421"/>
              <a:ext cx="317" cy="138"/>
            </a:xfrm>
            <a:custGeom>
              <a:avLst/>
              <a:gdLst/>
              <a:ahLst/>
              <a:cxnLst>
                <a:cxn ang="0">
                  <a:pos x="161" y="0"/>
                </a:cxn>
                <a:cxn ang="0">
                  <a:pos x="227" y="6"/>
                </a:cxn>
                <a:cxn ang="0">
                  <a:pos x="275" y="36"/>
                </a:cxn>
                <a:cxn ang="0">
                  <a:pos x="304" y="78"/>
                </a:cxn>
                <a:cxn ang="0">
                  <a:pos x="316" y="138"/>
                </a:cxn>
                <a:cxn ang="0">
                  <a:pos x="0" y="138"/>
                </a:cxn>
                <a:cxn ang="0">
                  <a:pos x="11" y="78"/>
                </a:cxn>
                <a:cxn ang="0">
                  <a:pos x="47" y="36"/>
                </a:cxn>
                <a:cxn ang="0">
                  <a:pos x="95" y="6"/>
                </a:cxn>
                <a:cxn ang="0">
                  <a:pos x="161" y="0"/>
                </a:cxn>
                <a:cxn ang="0">
                  <a:pos x="161" y="0"/>
                </a:cxn>
              </a:cxnLst>
              <a:rect l="0" t="0" r="r" b="b"/>
              <a:pathLst>
                <a:path w="316" h="138">
                  <a:moveTo>
                    <a:pt x="161" y="0"/>
                  </a:moveTo>
                  <a:lnTo>
                    <a:pt x="227" y="6"/>
                  </a:lnTo>
                  <a:lnTo>
                    <a:pt x="275" y="36"/>
                  </a:lnTo>
                  <a:lnTo>
                    <a:pt x="304" y="78"/>
                  </a:lnTo>
                  <a:lnTo>
                    <a:pt x="316" y="138"/>
                  </a:lnTo>
                  <a:lnTo>
                    <a:pt x="0" y="138"/>
                  </a:lnTo>
                  <a:lnTo>
                    <a:pt x="11" y="78"/>
                  </a:lnTo>
                  <a:lnTo>
                    <a:pt x="47" y="36"/>
                  </a:lnTo>
                  <a:lnTo>
                    <a:pt x="95" y="6"/>
                  </a:lnTo>
                  <a:lnTo>
                    <a:pt x="161"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a:solidFill>
                  <a:srgbClr val="FFFFFF"/>
                </a:solidFill>
                <a:latin typeface="Tahoma" pitchFamily="-107" charset="-52"/>
              </a:endParaRPr>
            </a:p>
          </p:txBody>
        </p:sp>
      </p:grpSp>
      <p:sp>
        <p:nvSpPr>
          <p:cNvPr id="4133" name="Rectangle 37"/>
          <p:cNvSpPr>
            <a:spLocks noGrp="1" noChangeArrowheads="1"/>
          </p:cNvSpPr>
          <p:nvPr>
            <p:ph type="title"/>
          </p:nvPr>
        </p:nvSpPr>
        <p:spPr bwMode="auto">
          <a:xfrm>
            <a:off x="457200" y="277813"/>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4134" name="Rectangle 38"/>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135" name="Rectangle 39"/>
          <p:cNvSpPr>
            <a:spLocks noGrp="1" noChangeArrowheads="1"/>
          </p:cNvSpPr>
          <p:nvPr>
            <p:ph type="dt" sz="half" idx="2"/>
          </p:nvPr>
        </p:nvSpPr>
        <p:spPr bwMode="auto">
          <a:xfrm>
            <a:off x="457200" y="6278563"/>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200">
                <a:solidFill>
                  <a:srgbClr val="FFFFFF"/>
                </a:solidFill>
                <a:latin typeface="Tahoma" pitchFamily="-107" charset="-52"/>
                <a:ea typeface="+mn-ea"/>
                <a:cs typeface="+mn-cs"/>
              </a:defRPr>
            </a:lvl1pPr>
          </a:lstStyle>
          <a:p>
            <a:pPr>
              <a:defRPr/>
            </a:pPr>
            <a:endParaRPr lang="en-US"/>
          </a:p>
        </p:txBody>
      </p:sp>
      <p:sp>
        <p:nvSpPr>
          <p:cNvPr id="4136" name="Rectangle 40"/>
          <p:cNvSpPr>
            <a:spLocks noGrp="1" noChangeArrowheads="1"/>
          </p:cNvSpPr>
          <p:nvPr>
            <p:ph type="ftr" sz="quarter" idx="3"/>
          </p:nvPr>
        </p:nvSpPr>
        <p:spPr bwMode="auto">
          <a:xfrm>
            <a:off x="3124200" y="6278563"/>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200">
                <a:solidFill>
                  <a:srgbClr val="FFFFFF"/>
                </a:solidFill>
                <a:latin typeface="Tahoma" pitchFamily="-107" charset="-52"/>
                <a:ea typeface="+mn-ea"/>
                <a:cs typeface="+mn-cs"/>
              </a:defRPr>
            </a:lvl1pPr>
          </a:lstStyle>
          <a:p>
            <a:pPr>
              <a:defRPr/>
            </a:pPr>
            <a:endParaRPr lang="en-US"/>
          </a:p>
        </p:txBody>
      </p:sp>
      <p:sp>
        <p:nvSpPr>
          <p:cNvPr id="4137" name="Rectangle 41"/>
          <p:cNvSpPr>
            <a:spLocks noGrp="1" noChangeArrowheads="1"/>
          </p:cNvSpPr>
          <p:nvPr>
            <p:ph type="sldNum" sz="quarter" idx="4"/>
          </p:nvPr>
        </p:nvSpPr>
        <p:spPr bwMode="auto">
          <a:xfrm>
            <a:off x="6553200" y="6278563"/>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200">
                <a:solidFill>
                  <a:srgbClr val="FFFFFF"/>
                </a:solidFill>
              </a:defRPr>
            </a:lvl1pPr>
          </a:lstStyle>
          <a:p>
            <a:pPr>
              <a:defRPr/>
            </a:pPr>
            <a:fld id="{25090A24-54E1-7A42-A6DD-A5DA9A50DFEA}" type="slidenum">
              <a:rPr lang="en-US"/>
              <a:pPr>
                <a:defRPr/>
              </a:pPr>
              <a:t>‹#›</a:t>
            </a:fld>
            <a:endParaRPr lang="en-US"/>
          </a:p>
        </p:txBody>
      </p:sp>
    </p:spTree>
    <p:extLst>
      <p:ext uri="{BB962C8B-B14F-4D97-AF65-F5344CB8AC3E}">
        <p14:creationId xmlns:p14="http://schemas.microsoft.com/office/powerpoint/2010/main" val="302770813"/>
      </p:ext>
    </p:extLst>
  </p:cSld>
  <p:clrMap bg1="dk2" tx1="lt1" bg2="dk1" tx2="lt2" accent1="accent1" accent2="accent2" accent3="accent3" accent4="accent4" accent5="accent5" accent6="accent6" hlink="hlink" folHlink="folHlink"/>
  <p:sldLayoutIdLst>
    <p:sldLayoutId id="2147484695" r:id="rId1"/>
    <p:sldLayoutId id="2147484696" r:id="rId2"/>
    <p:sldLayoutId id="2147484697" r:id="rId3"/>
    <p:sldLayoutId id="2147484698" r:id="rId4"/>
    <p:sldLayoutId id="2147484699" r:id="rId5"/>
    <p:sldLayoutId id="2147484700" r:id="rId6"/>
    <p:sldLayoutId id="2147484701" r:id="rId7"/>
    <p:sldLayoutId id="2147484702" r:id="rId8"/>
    <p:sldLayoutId id="2147484703" r:id="rId9"/>
    <p:sldLayoutId id="2147484704" r:id="rId10"/>
    <p:sldLayoutId id="2147484705" r:id="rId11"/>
    <p:sldLayoutId id="2147484706" r:id="rId12"/>
    <p:sldLayoutId id="2147484707" r:id="rId13"/>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charset="-128"/>
          <a:cs typeface="ＭＳ Ｐゴシック"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ＭＳ Ｐゴシック" charset="-128"/>
          <a:cs typeface="ＭＳ Ｐゴシック"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9pPr>
    </p:titleStyle>
    <p:bodyStyle>
      <a:lvl1pPr marL="342900" indent="-342900" algn="l" rtl="0" eaLnBrk="0" fontAlgn="base" hangingPunct="0">
        <a:spcBef>
          <a:spcPct val="20000"/>
        </a:spcBef>
        <a:spcAft>
          <a:spcPct val="0"/>
        </a:spcAft>
        <a:buClr>
          <a:schemeClr val="hlink"/>
        </a:buClr>
        <a:buSzPct val="65000"/>
        <a:buFont typeface="Wingdings" charset="0"/>
        <a:buChar char="n"/>
        <a:defRPr sz="3200">
          <a:solidFill>
            <a:schemeClr val="tx1"/>
          </a:solidFill>
          <a:effectLst>
            <a:outerShdw blurRad="38100" dist="38100" dir="2700000" algn="tl">
              <a:srgbClr val="000000"/>
            </a:outerShdw>
          </a:effectLst>
          <a:latin typeface="+mn-lt"/>
          <a:ea typeface="ＭＳ Ｐゴシック" charset="-128"/>
          <a:cs typeface="ＭＳ Ｐゴシック" charset="-128"/>
        </a:defRPr>
      </a:lvl1pPr>
      <a:lvl2pPr marL="742950" indent="-285750" algn="l" rtl="0" eaLnBrk="0" fontAlgn="base" hangingPunct="0">
        <a:spcBef>
          <a:spcPct val="20000"/>
        </a:spcBef>
        <a:spcAft>
          <a:spcPct val="0"/>
        </a:spcAft>
        <a:buClr>
          <a:schemeClr val="tx1"/>
        </a:buClr>
        <a:buSzPct val="65000"/>
        <a:buFont typeface="Wingdings" charset="0"/>
        <a:buChar char="n"/>
        <a:defRPr sz="2800">
          <a:solidFill>
            <a:schemeClr val="tx1"/>
          </a:solidFill>
          <a:effectLst>
            <a:outerShdw blurRad="38100" dist="38100" dir="2700000" algn="tl">
              <a:srgbClr val="000000"/>
            </a:outerShdw>
          </a:effectLst>
          <a:latin typeface="+mn-lt"/>
          <a:ea typeface="ＭＳ Ｐゴシック" pitchFamily="-107" charset="-128"/>
        </a:defRPr>
      </a:lvl2pPr>
      <a:lvl3pPr marL="1143000" indent="-228600" algn="l" rtl="0" eaLnBrk="0" fontAlgn="base" hangingPunct="0">
        <a:spcBef>
          <a:spcPct val="20000"/>
        </a:spcBef>
        <a:spcAft>
          <a:spcPct val="0"/>
        </a:spcAft>
        <a:buClr>
          <a:schemeClr val="accent2"/>
        </a:buClr>
        <a:buSzPct val="65000"/>
        <a:buFont typeface="Wingdings" charset="0"/>
        <a:buChar char="n"/>
        <a:defRPr sz="2400">
          <a:solidFill>
            <a:schemeClr val="tx1"/>
          </a:solidFill>
          <a:effectLst>
            <a:outerShdw blurRad="38100" dist="38100" dir="2700000" algn="tl">
              <a:srgbClr val="000000"/>
            </a:outerShdw>
          </a:effectLst>
          <a:latin typeface="+mn-lt"/>
          <a:ea typeface="ＭＳ Ｐゴシック" pitchFamily="-107" charset="-128"/>
        </a:defRPr>
      </a:lvl3pPr>
      <a:lvl4pPr marL="1600200" indent="-228600" algn="l" rtl="0" eaLnBrk="0" fontAlgn="base" hangingPunct="0">
        <a:spcBef>
          <a:spcPct val="20000"/>
        </a:spcBef>
        <a:spcAft>
          <a:spcPct val="0"/>
        </a:spcAft>
        <a:buClr>
          <a:schemeClr val="tx1"/>
        </a:buClr>
        <a:buSzPct val="65000"/>
        <a:buFont typeface="Wingdings" charset="0"/>
        <a:buChar char="n"/>
        <a:defRPr sz="2000">
          <a:solidFill>
            <a:schemeClr val="tx1"/>
          </a:solidFill>
          <a:effectLst>
            <a:outerShdw blurRad="38100" dist="38100" dir="2700000" algn="tl">
              <a:srgbClr val="000000"/>
            </a:outerShdw>
          </a:effectLst>
          <a:latin typeface="+mn-lt"/>
          <a:ea typeface="ＭＳ Ｐゴシック" pitchFamily="-107" charset="-128"/>
        </a:defRPr>
      </a:lvl4pPr>
      <a:lvl5pPr marL="2057400" indent="-228600" algn="l" rtl="0" eaLnBrk="0" fontAlgn="base" hangingPunct="0">
        <a:spcBef>
          <a:spcPct val="20000"/>
        </a:spcBef>
        <a:spcAft>
          <a:spcPct val="0"/>
        </a:spcAft>
        <a:buClr>
          <a:schemeClr val="folHlink"/>
        </a:buClr>
        <a:buSzPct val="65000"/>
        <a:buFont typeface="Wingdings" charset="0"/>
        <a:buChar char="n"/>
        <a:defRPr sz="2000">
          <a:solidFill>
            <a:schemeClr val="tx1"/>
          </a:solidFill>
          <a:effectLst>
            <a:outerShdw blurRad="38100" dist="38100" dir="2700000" algn="tl">
              <a:srgbClr val="000000"/>
            </a:outerShdw>
          </a:effectLst>
          <a:latin typeface="+mn-lt"/>
          <a:ea typeface="ＭＳ Ｐゴシック" pitchFamily="-107" charset="-128"/>
        </a:defRPr>
      </a:lvl5pPr>
      <a:lvl6pPr marL="2514600" indent="-228600" algn="l" rtl="0" fontAlgn="base">
        <a:spcBef>
          <a:spcPct val="20000"/>
        </a:spcBef>
        <a:spcAft>
          <a:spcPct val="0"/>
        </a:spcAft>
        <a:buClr>
          <a:schemeClr val="folHlink"/>
        </a:buClr>
        <a:buSzPct val="65000"/>
        <a:buFont typeface="Wingdings" pitchFamily="-107" charset="2"/>
        <a:buChar char="n"/>
        <a:defRPr sz="2000">
          <a:solidFill>
            <a:schemeClr val="tx1"/>
          </a:solidFill>
          <a:effectLst>
            <a:outerShdw blurRad="38100" dist="38100" dir="2700000" algn="tl">
              <a:srgbClr val="000000"/>
            </a:outerShdw>
          </a:effectLst>
          <a:latin typeface="+mn-lt"/>
          <a:ea typeface="ＭＳ Ｐゴシック" pitchFamily="-107" charset="-128"/>
        </a:defRPr>
      </a:lvl6pPr>
      <a:lvl7pPr marL="2971800" indent="-228600" algn="l" rtl="0" fontAlgn="base">
        <a:spcBef>
          <a:spcPct val="20000"/>
        </a:spcBef>
        <a:spcAft>
          <a:spcPct val="0"/>
        </a:spcAft>
        <a:buClr>
          <a:schemeClr val="folHlink"/>
        </a:buClr>
        <a:buSzPct val="65000"/>
        <a:buFont typeface="Wingdings" pitchFamily="-107" charset="2"/>
        <a:buChar char="n"/>
        <a:defRPr sz="2000">
          <a:solidFill>
            <a:schemeClr val="tx1"/>
          </a:solidFill>
          <a:effectLst>
            <a:outerShdw blurRad="38100" dist="38100" dir="2700000" algn="tl">
              <a:srgbClr val="000000"/>
            </a:outerShdw>
          </a:effectLst>
          <a:latin typeface="+mn-lt"/>
          <a:ea typeface="ＭＳ Ｐゴシック" pitchFamily="-107" charset="-128"/>
        </a:defRPr>
      </a:lvl7pPr>
      <a:lvl8pPr marL="3429000" indent="-228600" algn="l" rtl="0" fontAlgn="base">
        <a:spcBef>
          <a:spcPct val="20000"/>
        </a:spcBef>
        <a:spcAft>
          <a:spcPct val="0"/>
        </a:spcAft>
        <a:buClr>
          <a:schemeClr val="folHlink"/>
        </a:buClr>
        <a:buSzPct val="65000"/>
        <a:buFont typeface="Wingdings" pitchFamily="-107" charset="2"/>
        <a:buChar char="n"/>
        <a:defRPr sz="2000">
          <a:solidFill>
            <a:schemeClr val="tx1"/>
          </a:solidFill>
          <a:effectLst>
            <a:outerShdw blurRad="38100" dist="38100" dir="2700000" algn="tl">
              <a:srgbClr val="000000"/>
            </a:outerShdw>
          </a:effectLst>
          <a:latin typeface="+mn-lt"/>
          <a:ea typeface="ＭＳ Ｐゴシック" pitchFamily="-107" charset="-128"/>
        </a:defRPr>
      </a:lvl8pPr>
      <a:lvl9pPr marL="3886200" indent="-228600" algn="l" rtl="0" fontAlgn="base">
        <a:spcBef>
          <a:spcPct val="20000"/>
        </a:spcBef>
        <a:spcAft>
          <a:spcPct val="0"/>
        </a:spcAft>
        <a:buClr>
          <a:schemeClr val="folHlink"/>
        </a:buClr>
        <a:buSzPct val="65000"/>
        <a:buFont typeface="Wingdings" pitchFamily="-107" charset="2"/>
        <a:buChar char="n"/>
        <a:defRPr sz="2000">
          <a:solidFill>
            <a:schemeClr val="tx1"/>
          </a:solidFill>
          <a:effectLst>
            <a:outerShdw blurRad="38100" dist="38100" dir="2700000" algn="tl">
              <a:srgbClr val="000000"/>
            </a:outerShdw>
          </a:effectLst>
          <a:latin typeface="+mn-lt"/>
          <a:ea typeface="ＭＳ Ｐゴシック" pitchFamily="-107"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5.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76802"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7680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12644"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1" hangingPunct="1">
              <a:defRPr sz="1400">
                <a:solidFill>
                  <a:srgbClr val="000000"/>
                </a:solidFill>
                <a:latin typeface="Times New Roman" charset="0"/>
                <a:ea typeface="Times New Roman" charset="0"/>
                <a:cs typeface="Times New Roman" charset="0"/>
              </a:defRPr>
            </a:lvl1pPr>
          </a:lstStyle>
          <a:p>
            <a:pPr defTabSz="914400" fontAlgn="base">
              <a:spcBef>
                <a:spcPct val="0"/>
              </a:spcBef>
              <a:spcAft>
                <a:spcPct val="0"/>
              </a:spcAft>
              <a:defRPr/>
            </a:pPr>
            <a:endParaRPr lang="en-US"/>
          </a:p>
        </p:txBody>
      </p:sp>
      <p:sp>
        <p:nvSpPr>
          <p:cNvPr id="112645"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solidFill>
                  <a:srgbClr val="000000"/>
                </a:solidFill>
                <a:latin typeface="Times New Roman" charset="0"/>
                <a:ea typeface="Times New Roman" charset="0"/>
                <a:cs typeface="Times New Roman" charset="0"/>
              </a:defRPr>
            </a:lvl1pPr>
          </a:lstStyle>
          <a:p>
            <a:pPr defTabSz="914400" fontAlgn="base">
              <a:spcBef>
                <a:spcPct val="0"/>
              </a:spcBef>
              <a:spcAft>
                <a:spcPct val="0"/>
              </a:spcAft>
              <a:defRPr/>
            </a:pPr>
            <a:endParaRPr lang="en-US"/>
          </a:p>
        </p:txBody>
      </p:sp>
      <p:sp>
        <p:nvSpPr>
          <p:cNvPr id="112646"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solidFill>
                  <a:srgbClr val="000000"/>
                </a:solidFill>
                <a:latin typeface="Times New Roman" charset="0"/>
                <a:cs typeface="Times New Roman" charset="0"/>
              </a:defRPr>
            </a:lvl1pPr>
          </a:lstStyle>
          <a:p>
            <a:pPr defTabSz="914400" fontAlgn="base">
              <a:spcBef>
                <a:spcPct val="0"/>
              </a:spcBef>
              <a:spcAft>
                <a:spcPct val="0"/>
              </a:spcAft>
              <a:defRPr/>
            </a:pPr>
            <a:fld id="{228F0D45-48CF-094E-B097-0F6BA8353AA4}" type="slidenum">
              <a:rPr lang="en-US">
                <a:ea typeface="ＭＳ Ｐゴシック" charset="0"/>
              </a:rPr>
              <a:pPr defTabSz="914400" fontAlgn="base">
                <a:spcBef>
                  <a:spcPct val="0"/>
                </a:spcBef>
                <a:spcAft>
                  <a:spcPct val="0"/>
                </a:spcAft>
                <a:defRPr/>
              </a:pPr>
              <a:t>‹#›</a:t>
            </a:fld>
            <a:endParaRPr lang="en-US">
              <a:ea typeface="ＭＳ Ｐゴシック" charset="0"/>
            </a:endParaRPr>
          </a:p>
        </p:txBody>
      </p:sp>
    </p:spTree>
    <p:extLst>
      <p:ext uri="{BB962C8B-B14F-4D97-AF65-F5344CB8AC3E}">
        <p14:creationId xmlns:p14="http://schemas.microsoft.com/office/powerpoint/2010/main" val="3353746967"/>
      </p:ext>
    </p:extLst>
  </p:cSld>
  <p:clrMap bg1="lt1" tx1="dk1" bg2="lt2" tx2="dk2" accent1="accent1" accent2="accent2" accent3="accent3" accent4="accent4" accent5="accent5" accent6="accent6" hlink="hlink" folHlink="folHlink"/>
  <p:sldLayoutIdLst>
    <p:sldLayoutId id="2147484709" r:id="rId1"/>
  </p:sldLayoutIdLst>
  <p:transition spd="med">
    <p:randomBar dir="vert"/>
  </p:transition>
  <p:txStyles>
    <p:titleStyle>
      <a:lvl1pPr algn="ctr" rtl="0" eaLnBrk="0" fontAlgn="base" hangingPunct="0">
        <a:spcBef>
          <a:spcPct val="0"/>
        </a:spcBef>
        <a:spcAft>
          <a:spcPct val="0"/>
        </a:spcAft>
        <a:defRPr sz="4400">
          <a:solidFill>
            <a:schemeClr val="tx2"/>
          </a:solidFill>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08"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08"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08"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108"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sp>
        <p:nvSpPr>
          <p:cNvPr id="103426" name="Line 2"/>
          <p:cNvSpPr>
            <a:spLocks noChangeShapeType="1"/>
          </p:cNvSpPr>
          <p:nvPr/>
        </p:nvSpPr>
        <p:spPr bwMode="auto">
          <a:xfrm>
            <a:off x="0" y="1524000"/>
            <a:ext cx="9144000" cy="1588"/>
          </a:xfrm>
          <a:prstGeom prst="line">
            <a:avLst/>
          </a:prstGeom>
          <a:noFill/>
          <a:ln w="1905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03427" name="Rectangle 3"/>
          <p:cNvSpPr>
            <a:spLocks noChangeArrowheads="1"/>
          </p:cNvSpPr>
          <p:nvPr/>
        </p:nvSpPr>
        <p:spPr bwMode="auto">
          <a:xfrm>
            <a:off x="0" y="6400800"/>
            <a:ext cx="9144000" cy="152400"/>
          </a:xfrm>
          <a:prstGeom prst="rect">
            <a:avLst/>
          </a:prstGeom>
          <a:gradFill rotWithShape="0">
            <a:gsLst>
              <a:gs pos="0">
                <a:schemeClr val="bg1"/>
              </a:gs>
              <a:gs pos="100000">
                <a:schemeClr val="folHlink"/>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zh-CN" altLang="en-US" sz="2400">
              <a:solidFill>
                <a:srgbClr val="003300"/>
              </a:solidFill>
              <a:latin typeface="Times New Roman" charset="0"/>
            </a:endParaRPr>
          </a:p>
        </p:txBody>
      </p:sp>
      <p:sp>
        <p:nvSpPr>
          <p:cNvPr id="103428" name="Rectangle 4" descr="mutegras"/>
          <p:cNvSpPr>
            <a:spLocks noChangeArrowheads="1"/>
          </p:cNvSpPr>
          <p:nvPr/>
        </p:nvSpPr>
        <p:spPr bwMode="ltGray">
          <a:xfrm>
            <a:off x="0" y="0"/>
            <a:ext cx="9144000" cy="1524000"/>
          </a:xfrm>
          <a:prstGeom prst="rect">
            <a:avLst/>
          </a:prstGeom>
          <a:blipFill dpi="0" rotWithShape="0">
            <a:blip r:embed="rId1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zh-CN" altLang="en-US" sz="2400">
              <a:solidFill>
                <a:srgbClr val="003300"/>
              </a:solidFill>
              <a:latin typeface="Times New Roman" charset="0"/>
            </a:endParaRPr>
          </a:p>
        </p:txBody>
      </p:sp>
      <p:sp>
        <p:nvSpPr>
          <p:cNvPr id="103429" name="Rectangle 5" descr="mutegras"/>
          <p:cNvSpPr>
            <a:spLocks noChangeArrowheads="1"/>
          </p:cNvSpPr>
          <p:nvPr/>
        </p:nvSpPr>
        <p:spPr bwMode="ltGray">
          <a:xfrm>
            <a:off x="0" y="6553200"/>
            <a:ext cx="9144000" cy="304800"/>
          </a:xfrm>
          <a:prstGeom prst="rect">
            <a:avLst/>
          </a:prstGeom>
          <a:blipFill dpi="0" rotWithShape="0">
            <a:blip r:embed="rId1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zh-CN" altLang="en-US" sz="2400">
              <a:solidFill>
                <a:srgbClr val="003300"/>
              </a:solidFill>
              <a:latin typeface="Times New Roman" charset="0"/>
            </a:endParaRPr>
          </a:p>
        </p:txBody>
      </p:sp>
      <p:sp>
        <p:nvSpPr>
          <p:cNvPr id="103430" name="Line 6"/>
          <p:cNvSpPr>
            <a:spLocks noChangeShapeType="1"/>
          </p:cNvSpPr>
          <p:nvPr/>
        </p:nvSpPr>
        <p:spPr bwMode="auto">
          <a:xfrm>
            <a:off x="0" y="6553200"/>
            <a:ext cx="9144000" cy="1588"/>
          </a:xfrm>
          <a:prstGeom prst="line">
            <a:avLst/>
          </a:prstGeom>
          <a:noFill/>
          <a:ln w="1905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03431" name="Rectangle 7"/>
          <p:cNvSpPr>
            <a:spLocks noChangeArrowheads="1"/>
          </p:cNvSpPr>
          <p:nvPr/>
        </p:nvSpPr>
        <p:spPr bwMode="auto">
          <a:xfrm>
            <a:off x="609600" y="533400"/>
            <a:ext cx="8534400" cy="685800"/>
          </a:xfrm>
          <a:prstGeom prst="rect">
            <a:avLst/>
          </a:prstGeom>
          <a:solidFill>
            <a:schemeClr val="hlink">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zh-CN" altLang="en-US" sz="2400">
              <a:solidFill>
                <a:srgbClr val="003300"/>
              </a:solidFill>
              <a:latin typeface="Times New Roman" charset="0"/>
            </a:endParaRPr>
          </a:p>
        </p:txBody>
      </p:sp>
      <p:sp>
        <p:nvSpPr>
          <p:cNvPr id="7176" name="Rectangle 8"/>
          <p:cNvSpPr>
            <a:spLocks noGrp="1" noChangeArrowheads="1"/>
          </p:cNvSpPr>
          <p:nvPr>
            <p:ph type="title"/>
          </p:nvPr>
        </p:nvSpPr>
        <p:spPr bwMode="auto">
          <a:xfrm>
            <a:off x="0" y="304800"/>
            <a:ext cx="91440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03433" name="Rectangle 9"/>
          <p:cNvSpPr>
            <a:spLocks noGrp="1" noChangeArrowheads="1"/>
          </p:cNvSpPr>
          <p:nvPr>
            <p:ph type="body" idx="1"/>
          </p:nvPr>
        </p:nvSpPr>
        <p:spPr bwMode="auto">
          <a:xfrm>
            <a:off x="685800" y="1849438"/>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7178" name="Rectangle 10"/>
          <p:cNvSpPr>
            <a:spLocks noGrp="1" noChangeArrowheads="1"/>
          </p:cNvSpPr>
          <p:nvPr>
            <p:ph type="dt" sz="half" idx="2"/>
          </p:nvPr>
        </p:nvSpPr>
        <p:spPr bwMode="auto">
          <a:xfrm>
            <a:off x="685800" y="6289675"/>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spcBef>
                <a:spcPct val="50000"/>
              </a:spcBef>
              <a:defRPr sz="1400">
                <a:solidFill>
                  <a:srgbClr val="003300"/>
                </a:solidFill>
                <a:latin typeface="Times New Roman" pitchFamily="-112" charset="0"/>
                <a:ea typeface="+mn-ea"/>
                <a:cs typeface="+mn-cs"/>
              </a:defRPr>
            </a:lvl1pPr>
          </a:lstStyle>
          <a:p>
            <a:pPr>
              <a:defRPr/>
            </a:pPr>
            <a:endParaRPr lang="en-US"/>
          </a:p>
        </p:txBody>
      </p:sp>
      <p:sp>
        <p:nvSpPr>
          <p:cNvPr id="7179" name="Rectangle 11"/>
          <p:cNvSpPr>
            <a:spLocks noGrp="1" noChangeArrowheads="1"/>
          </p:cNvSpPr>
          <p:nvPr>
            <p:ph type="ftr" sz="quarter" idx="3"/>
          </p:nvPr>
        </p:nvSpPr>
        <p:spPr bwMode="auto">
          <a:xfrm>
            <a:off x="3124200" y="6289675"/>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spcBef>
                <a:spcPct val="50000"/>
              </a:spcBef>
              <a:defRPr sz="1400">
                <a:solidFill>
                  <a:srgbClr val="003300"/>
                </a:solidFill>
                <a:latin typeface="Times New Roman" pitchFamily="-112" charset="0"/>
                <a:ea typeface="+mn-ea"/>
                <a:cs typeface="+mn-cs"/>
              </a:defRPr>
            </a:lvl1pPr>
          </a:lstStyle>
          <a:p>
            <a:pPr>
              <a:defRPr/>
            </a:pPr>
            <a:endParaRPr lang="en-US"/>
          </a:p>
        </p:txBody>
      </p:sp>
      <p:sp>
        <p:nvSpPr>
          <p:cNvPr id="7180" name="Rectangle 12"/>
          <p:cNvSpPr>
            <a:spLocks noGrp="1" noChangeArrowheads="1"/>
          </p:cNvSpPr>
          <p:nvPr>
            <p:ph type="sldNum" sz="quarter" idx="4"/>
          </p:nvPr>
        </p:nvSpPr>
        <p:spPr bwMode="auto">
          <a:xfrm>
            <a:off x="6553200" y="6289675"/>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spcBef>
                <a:spcPct val="50000"/>
              </a:spcBef>
              <a:defRPr sz="1400">
                <a:solidFill>
                  <a:srgbClr val="003300"/>
                </a:solidFill>
                <a:latin typeface="Times New Roman" charset="0"/>
                <a:ea typeface="MS PGothic" charset="0"/>
                <a:cs typeface="MS PGothic" charset="0"/>
              </a:defRPr>
            </a:lvl1pPr>
          </a:lstStyle>
          <a:p>
            <a:fld id="{6E1E6926-7268-4340-BDD1-FE9F5C1BDCFA}" type="slidenum">
              <a:rPr lang="zh-CN" altLang="en-US"/>
              <a:pPr/>
              <a:t>‹#›</a:t>
            </a:fld>
            <a:endParaRPr lang="en-US" altLang="zh-CN"/>
          </a:p>
        </p:txBody>
      </p:sp>
    </p:spTree>
    <p:extLst>
      <p:ext uri="{BB962C8B-B14F-4D97-AF65-F5344CB8AC3E}">
        <p14:creationId xmlns:p14="http://schemas.microsoft.com/office/powerpoint/2010/main" val="602172868"/>
      </p:ext>
    </p:extLst>
  </p:cSld>
  <p:clrMap bg1="lt1" tx1="dk1" bg2="lt2" tx2="dk2" accent1="accent1" accent2="accent2" accent3="accent3" accent4="accent4" accent5="accent5" accent6="accent6" hlink="hlink" folHlink="folHlink"/>
  <p:sldLayoutIdLst>
    <p:sldLayoutId id="2147484711" r:id="rId1"/>
    <p:sldLayoutId id="2147484712" r:id="rId2"/>
    <p:sldLayoutId id="2147484713" r:id="rId3"/>
    <p:sldLayoutId id="2147484714" r:id="rId4"/>
    <p:sldLayoutId id="2147484715" r:id="rId5"/>
    <p:sldLayoutId id="2147484716" r:id="rId6"/>
    <p:sldLayoutId id="2147484717" r:id="rId7"/>
    <p:sldLayoutId id="2147484718" r:id="rId8"/>
    <p:sldLayoutId id="2147484719" r:id="rId9"/>
    <p:sldLayoutId id="2147484720" r:id="rId10"/>
    <p:sldLayoutId id="2147484721" r:id="rId11"/>
  </p:sldLayoutIdLst>
  <p:txStyles>
    <p:titleStyle>
      <a:lvl1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a:ea typeface="ＭＳ Ｐゴシック" charset="0"/>
          <a:cs typeface="MS PGothic" charset="0"/>
        </a:defRPr>
      </a:lvl1pPr>
      <a:lvl2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charset="0"/>
          <a:cs typeface="MS PGothic" charset="0"/>
        </a:defRPr>
      </a:lvl2pPr>
      <a:lvl3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charset="0"/>
          <a:cs typeface="MS PGothic" charset="0"/>
        </a:defRPr>
      </a:lvl3pPr>
      <a:lvl4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charset="0"/>
          <a:cs typeface="MS PGothic" charset="0"/>
        </a:defRPr>
      </a:lvl4pPr>
      <a:lvl5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charset="0"/>
          <a:cs typeface="MS PGothic" charset="0"/>
        </a:defRPr>
      </a:lvl5pPr>
      <a:lvl6pPr marL="4572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6pPr>
      <a:lvl7pPr marL="9144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7pPr>
      <a:lvl8pPr marL="13716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8pPr>
      <a:lvl9pPr marL="18288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9pPr>
    </p:titleStyle>
    <p:bodyStyle>
      <a:lvl1pPr marL="342900" indent="-342900" algn="l" rtl="0" eaLnBrk="0" fontAlgn="base" hangingPunct="0">
        <a:spcBef>
          <a:spcPct val="20000"/>
        </a:spcBef>
        <a:spcAft>
          <a:spcPct val="0"/>
        </a:spcAft>
        <a:buClr>
          <a:schemeClr val="hlink"/>
        </a:buClr>
        <a:buChar char="•"/>
        <a:defRPr kumimoji="1" sz="3200" b="1">
          <a:solidFill>
            <a:srgbClr val="F1F7E9"/>
          </a:solidFill>
          <a:latin typeface="Arial"/>
          <a:ea typeface="ＭＳ Ｐゴシック" charset="0"/>
          <a:cs typeface="MS PGothic" charset="0"/>
        </a:defRPr>
      </a:lvl1pPr>
      <a:lvl2pPr marL="742950" indent="-285750" algn="l" rtl="0" eaLnBrk="0" fontAlgn="base" hangingPunct="0">
        <a:spcBef>
          <a:spcPct val="20000"/>
        </a:spcBef>
        <a:spcAft>
          <a:spcPct val="0"/>
        </a:spcAft>
        <a:buChar char="–"/>
        <a:defRPr kumimoji="1" sz="2800" b="1">
          <a:solidFill>
            <a:srgbClr val="F1F7E9"/>
          </a:solidFill>
          <a:latin typeface="Arial"/>
          <a:ea typeface="MS PGothic" charset="0"/>
          <a:cs typeface="MS PGothic" charset="0"/>
        </a:defRPr>
      </a:lvl2pPr>
      <a:lvl3pPr marL="1143000" indent="-228600" algn="l" rtl="0" eaLnBrk="0" fontAlgn="base" hangingPunct="0">
        <a:spcBef>
          <a:spcPct val="20000"/>
        </a:spcBef>
        <a:spcAft>
          <a:spcPct val="0"/>
        </a:spcAft>
        <a:buChar char="•"/>
        <a:defRPr kumimoji="1" sz="2400" b="1">
          <a:solidFill>
            <a:srgbClr val="F1F7E9"/>
          </a:solidFill>
          <a:latin typeface="Arial"/>
          <a:ea typeface="MS PGothic" charset="0"/>
          <a:cs typeface="MS PGothic" charset="0"/>
        </a:defRPr>
      </a:lvl3pPr>
      <a:lvl4pPr marL="1600200" indent="-228600" algn="l" rtl="0" eaLnBrk="0" fontAlgn="base" hangingPunct="0">
        <a:spcBef>
          <a:spcPct val="20000"/>
        </a:spcBef>
        <a:spcAft>
          <a:spcPct val="0"/>
        </a:spcAft>
        <a:buChar char="–"/>
        <a:defRPr kumimoji="1" sz="2000" b="1">
          <a:solidFill>
            <a:srgbClr val="F1F7E9"/>
          </a:solidFill>
          <a:latin typeface="Arial"/>
          <a:ea typeface="MS PGothic" charset="0"/>
          <a:cs typeface="MS PGothic" charset="0"/>
        </a:defRPr>
      </a:lvl4pPr>
      <a:lvl5pPr marL="2057400" indent="-228600" algn="l" rtl="0" eaLnBrk="0" fontAlgn="base" hangingPunct="0">
        <a:spcBef>
          <a:spcPct val="20000"/>
        </a:spcBef>
        <a:spcAft>
          <a:spcPct val="0"/>
        </a:spcAft>
        <a:buChar char="»"/>
        <a:defRPr kumimoji="1" sz="2000" b="1">
          <a:solidFill>
            <a:srgbClr val="F1F7E9"/>
          </a:solidFill>
          <a:latin typeface="Arial"/>
          <a:ea typeface="MS PGothic" charset="0"/>
          <a:cs typeface="MS PGothic" charset="0"/>
        </a:defRPr>
      </a:lvl5pPr>
      <a:lvl6pPr marL="25146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6pPr>
      <a:lvl7pPr marL="29718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7pPr>
      <a:lvl8pPr marL="34290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8pPr>
      <a:lvl9pPr marL="38862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7.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196610" name="Title Placeholder 1"/>
          <p:cNvSpPr>
            <a:spLocks noGrp="1"/>
          </p:cNvSpPr>
          <p:nvPr>
            <p:ph type="title"/>
          </p:nvPr>
        </p:nvSpPr>
        <p:spPr bwMode="auto">
          <a:xfrm>
            <a:off x="685800" y="120650"/>
            <a:ext cx="7770813" cy="14303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96611" name="Text Placeholder 2"/>
          <p:cNvSpPr>
            <a:spLocks noGrp="1"/>
          </p:cNvSpPr>
          <p:nvPr>
            <p:ph type="body" idx="1"/>
          </p:nvPr>
        </p:nvSpPr>
        <p:spPr bwMode="auto">
          <a:xfrm>
            <a:off x="685800" y="1752600"/>
            <a:ext cx="7770813" cy="43735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6619875"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eaLnBrk="1" hangingPunct="1">
              <a:defRPr sz="1200">
                <a:solidFill>
                  <a:srgbClr val="FFFFFF"/>
                </a:solidFill>
                <a:effectLst>
                  <a:outerShdw blurRad="38100" dist="38100" dir="2700000" algn="tl">
                    <a:srgbClr val="212121"/>
                  </a:outerShdw>
                </a:effectLst>
                <a:latin typeface="Calisto MT"/>
                <a:cs typeface="ＭＳ Ｐゴシック"/>
              </a:defRPr>
            </a:lvl1pPr>
          </a:lstStyle>
          <a:p>
            <a:pPr defTabSz="914400" fontAlgn="base">
              <a:spcBef>
                <a:spcPct val="0"/>
              </a:spcBef>
              <a:spcAft>
                <a:spcPct val="0"/>
              </a:spcAft>
              <a:defRPr/>
            </a:pPr>
            <a:endParaRPr lang="en-US">
              <a:ea typeface="ＭＳ Ｐゴシック" charset="0"/>
            </a:endParaRPr>
          </a:p>
        </p:txBody>
      </p:sp>
      <p:sp>
        <p:nvSpPr>
          <p:cNvPr id="5" name="Footer Placeholder 4"/>
          <p:cNvSpPr>
            <a:spLocks noGrp="1"/>
          </p:cNvSpPr>
          <p:nvPr>
            <p:ph type="ftr" sz="quarter" idx="3"/>
          </p:nvPr>
        </p:nvSpPr>
        <p:spPr>
          <a:xfrm>
            <a:off x="354013" y="6356350"/>
            <a:ext cx="2895600" cy="365125"/>
          </a:xfrm>
          <a:prstGeom prst="rect">
            <a:avLst/>
          </a:prstGeom>
        </p:spPr>
        <p:txBody>
          <a:bodyPr vert="horz" wrap="square" lIns="91440" tIns="45720" rIns="91440" bIns="45720" numCol="1" anchor="ctr" anchorCtr="0" compatLnSpc="1">
            <a:prstTxWarp prst="textNoShape">
              <a:avLst/>
            </a:prstTxWarp>
          </a:bodyPr>
          <a:lstStyle>
            <a:lvl1pPr algn="l" eaLnBrk="1" hangingPunct="1">
              <a:defRPr sz="1200">
                <a:solidFill>
                  <a:srgbClr val="FFFFFF"/>
                </a:solidFill>
                <a:effectLst>
                  <a:outerShdw blurRad="38100" dist="38100" dir="2700000" algn="tl">
                    <a:srgbClr val="212121"/>
                  </a:outerShdw>
                </a:effectLst>
                <a:latin typeface="Calisto MT"/>
                <a:cs typeface="ＭＳ Ｐゴシック"/>
              </a:defRPr>
            </a:lvl1pPr>
          </a:lstStyle>
          <a:p>
            <a:pPr defTabSz="914400" fontAlgn="base">
              <a:spcBef>
                <a:spcPct val="0"/>
              </a:spcBef>
              <a:spcAft>
                <a:spcPct val="0"/>
              </a:spcAft>
              <a:defRPr/>
            </a:pPr>
            <a:endParaRPr lang="en-US">
              <a:ea typeface="ＭＳ Ｐゴシック" charset="0"/>
            </a:endParaRPr>
          </a:p>
        </p:txBody>
      </p:sp>
      <p:sp>
        <p:nvSpPr>
          <p:cNvPr id="6" name="Slide Number Placeholder 5"/>
          <p:cNvSpPr>
            <a:spLocks noGrp="1"/>
          </p:cNvSpPr>
          <p:nvPr>
            <p:ph type="sldNum" sz="quarter" idx="4"/>
          </p:nvPr>
        </p:nvSpPr>
        <p:spPr>
          <a:xfrm>
            <a:off x="4229100" y="6356350"/>
            <a:ext cx="685800" cy="365125"/>
          </a:xfrm>
          <a:prstGeom prst="rect">
            <a:avLst/>
          </a:prstGeom>
        </p:spPr>
        <p:txBody>
          <a:bodyPr vert="horz" wrap="square" lIns="91440" tIns="45720" rIns="91440" bIns="45720" numCol="1" anchor="ctr" anchorCtr="0" compatLnSpc="1">
            <a:prstTxWarp prst="textNoShape">
              <a:avLst/>
            </a:prstTxWarp>
          </a:bodyPr>
          <a:lstStyle>
            <a:lvl1pPr algn="ctr" eaLnBrk="1" hangingPunct="1">
              <a:defRPr sz="1200">
                <a:solidFill>
                  <a:srgbClr val="FFFFFF"/>
                </a:solidFill>
                <a:effectLst>
                  <a:outerShdw blurRad="38100" dist="38100" dir="2700000" algn="tl">
                    <a:srgbClr val="212121"/>
                  </a:outerShdw>
                </a:effectLst>
                <a:latin typeface="Calisto MT"/>
                <a:cs typeface="ＭＳ Ｐゴシック"/>
              </a:defRPr>
            </a:lvl1pPr>
          </a:lstStyle>
          <a:p>
            <a:pPr defTabSz="914400" fontAlgn="base">
              <a:spcBef>
                <a:spcPct val="0"/>
              </a:spcBef>
              <a:spcAft>
                <a:spcPct val="0"/>
              </a:spcAft>
              <a:defRPr/>
            </a:pPr>
            <a:fld id="{BABB8F32-F51C-2E49-BBC2-C9CD5F26CD71}" type="slidenum">
              <a:rPr lang="en-US">
                <a:ea typeface="ＭＳ Ｐゴシック" charset="0"/>
              </a:rPr>
              <a:pPr defTabSz="914400" fontAlgn="base">
                <a:spcBef>
                  <a:spcPct val="0"/>
                </a:spcBef>
                <a:spcAft>
                  <a:spcPct val="0"/>
                </a:spcAft>
                <a:defRPr/>
              </a:pPr>
              <a:t>‹#›</a:t>
            </a:fld>
            <a:endParaRPr lang="en-US">
              <a:ea typeface="ＭＳ Ｐゴシック" charset="0"/>
            </a:endParaRPr>
          </a:p>
        </p:txBody>
      </p:sp>
    </p:spTree>
    <p:extLst>
      <p:ext uri="{BB962C8B-B14F-4D97-AF65-F5344CB8AC3E}">
        <p14:creationId xmlns:p14="http://schemas.microsoft.com/office/powerpoint/2010/main" val="3824667473"/>
      </p:ext>
    </p:extLst>
  </p:cSld>
  <p:clrMap bg1="dk2" tx1="lt1" bg2="dk1" tx2="lt2" accent1="accent1" accent2="accent2" accent3="accent3" accent4="accent4" accent5="accent5" accent6="accent6" hlink="hlink" folHlink="folHlink"/>
  <p:sldLayoutIdLst>
    <p:sldLayoutId id="2147484723" r:id="rId1"/>
    <p:sldLayoutId id="2147484724" r:id="rId2"/>
    <p:sldLayoutId id="2147484725" r:id="rId3"/>
    <p:sldLayoutId id="2147484726" r:id="rId4"/>
    <p:sldLayoutId id="2147484727" r:id="rId5"/>
    <p:sldLayoutId id="2147484728" r:id="rId6"/>
    <p:sldLayoutId id="2147484729" r:id="rId7"/>
    <p:sldLayoutId id="2147484730" r:id="rId8"/>
    <p:sldLayoutId id="2147484731" r:id="rId9"/>
    <p:sldLayoutId id="2147484732" r:id="rId10"/>
    <p:sldLayoutId id="2147484733" r:id="rId11"/>
  </p:sldLayoutIdLst>
  <p:txStyles>
    <p:titleStyle>
      <a:lvl1pPr algn="ctr" rtl="0" eaLnBrk="0" fontAlgn="base" hangingPunct="0">
        <a:spcBef>
          <a:spcPct val="0"/>
        </a:spcBef>
        <a:spcAft>
          <a:spcPct val="0"/>
        </a:spcAft>
        <a:defRPr sz="4800">
          <a:solidFill>
            <a:schemeClr val="tx1"/>
          </a:solidFill>
          <a:latin typeface="Arial"/>
          <a:ea typeface="+mj-ea"/>
          <a:cs typeface="Arial"/>
        </a:defRPr>
      </a:lvl1pPr>
      <a:lvl2pPr algn="ctr" rtl="0" eaLnBrk="0" fontAlgn="base" hangingPunct="0">
        <a:spcBef>
          <a:spcPct val="0"/>
        </a:spcBef>
        <a:spcAft>
          <a:spcPct val="0"/>
        </a:spcAft>
        <a:defRPr sz="4800">
          <a:solidFill>
            <a:schemeClr val="tx1"/>
          </a:solidFill>
          <a:latin typeface="Arial" charset="0"/>
          <a:ea typeface="ＭＳ Ｐゴシック" charset="0"/>
          <a:cs typeface="ＭＳ Ｐゴシック" charset="0"/>
        </a:defRPr>
      </a:lvl2pPr>
      <a:lvl3pPr algn="ctr" rtl="0" eaLnBrk="0" fontAlgn="base" hangingPunct="0">
        <a:spcBef>
          <a:spcPct val="0"/>
        </a:spcBef>
        <a:spcAft>
          <a:spcPct val="0"/>
        </a:spcAft>
        <a:defRPr sz="4800">
          <a:solidFill>
            <a:schemeClr val="tx1"/>
          </a:solidFill>
          <a:latin typeface="Arial" charset="0"/>
          <a:ea typeface="ＭＳ Ｐゴシック" charset="0"/>
          <a:cs typeface="ＭＳ Ｐゴシック" charset="0"/>
        </a:defRPr>
      </a:lvl3pPr>
      <a:lvl4pPr algn="ctr" rtl="0" eaLnBrk="0" fontAlgn="base" hangingPunct="0">
        <a:spcBef>
          <a:spcPct val="0"/>
        </a:spcBef>
        <a:spcAft>
          <a:spcPct val="0"/>
        </a:spcAft>
        <a:defRPr sz="4800">
          <a:solidFill>
            <a:schemeClr val="tx1"/>
          </a:solidFill>
          <a:latin typeface="Arial" charset="0"/>
          <a:ea typeface="ＭＳ Ｐゴシック" charset="0"/>
          <a:cs typeface="ＭＳ Ｐゴシック" charset="0"/>
        </a:defRPr>
      </a:lvl4pPr>
      <a:lvl5pPr algn="ctr" rtl="0" eaLnBrk="0" fontAlgn="base" hangingPunct="0">
        <a:spcBef>
          <a:spcPct val="0"/>
        </a:spcBef>
        <a:spcAft>
          <a:spcPct val="0"/>
        </a:spcAft>
        <a:defRPr sz="4800">
          <a:solidFill>
            <a:schemeClr val="tx1"/>
          </a:solidFill>
          <a:latin typeface="Arial" charset="0"/>
          <a:ea typeface="ＭＳ Ｐゴシック" charset="0"/>
          <a:cs typeface="ＭＳ Ｐゴシック" charset="0"/>
        </a:defRPr>
      </a:lvl5pPr>
      <a:lvl6pPr marL="457200" algn="ctr" rtl="0" fontAlgn="base">
        <a:spcBef>
          <a:spcPct val="0"/>
        </a:spcBef>
        <a:spcAft>
          <a:spcPct val="0"/>
        </a:spcAft>
        <a:defRPr sz="4800">
          <a:solidFill>
            <a:schemeClr val="tx1"/>
          </a:solidFill>
          <a:latin typeface="Calisto MT" charset="0"/>
          <a:ea typeface="ＭＳ Ｐゴシック" charset="0"/>
          <a:cs typeface="ＭＳ Ｐゴシック" charset="0"/>
        </a:defRPr>
      </a:lvl6pPr>
      <a:lvl7pPr marL="914400" algn="ctr" rtl="0" fontAlgn="base">
        <a:spcBef>
          <a:spcPct val="0"/>
        </a:spcBef>
        <a:spcAft>
          <a:spcPct val="0"/>
        </a:spcAft>
        <a:defRPr sz="4800">
          <a:solidFill>
            <a:schemeClr val="tx1"/>
          </a:solidFill>
          <a:latin typeface="Calisto MT" charset="0"/>
          <a:ea typeface="ＭＳ Ｐゴシック" charset="0"/>
          <a:cs typeface="ＭＳ Ｐゴシック" charset="0"/>
        </a:defRPr>
      </a:lvl7pPr>
      <a:lvl8pPr marL="1371600" algn="ctr" rtl="0" fontAlgn="base">
        <a:spcBef>
          <a:spcPct val="0"/>
        </a:spcBef>
        <a:spcAft>
          <a:spcPct val="0"/>
        </a:spcAft>
        <a:defRPr sz="4800">
          <a:solidFill>
            <a:schemeClr val="tx1"/>
          </a:solidFill>
          <a:latin typeface="Calisto MT" charset="0"/>
          <a:ea typeface="ＭＳ Ｐゴシック" charset="0"/>
          <a:cs typeface="ＭＳ Ｐゴシック" charset="0"/>
        </a:defRPr>
      </a:lvl8pPr>
      <a:lvl9pPr marL="1828800" algn="ctr" rtl="0" fontAlgn="base">
        <a:spcBef>
          <a:spcPct val="0"/>
        </a:spcBef>
        <a:spcAft>
          <a:spcPct val="0"/>
        </a:spcAft>
        <a:defRPr sz="4800">
          <a:solidFill>
            <a:schemeClr val="tx1"/>
          </a:solidFill>
          <a:latin typeface="Calisto MT" charset="0"/>
          <a:ea typeface="ＭＳ Ｐゴシック" charset="0"/>
          <a:cs typeface="ＭＳ Ｐゴシック" charset="0"/>
        </a:defRPr>
      </a:lvl9pPr>
    </p:titleStyle>
    <p:bodyStyle>
      <a:lvl1pPr marL="342900" indent="-342900" algn="l" rtl="0" eaLnBrk="0" fontAlgn="base" hangingPunct="0">
        <a:spcBef>
          <a:spcPts val="2000"/>
        </a:spcBef>
        <a:spcAft>
          <a:spcPct val="0"/>
        </a:spcAft>
        <a:buBlip>
          <a:blip r:embed="rId14"/>
        </a:buBlip>
        <a:defRPr sz="2200">
          <a:solidFill>
            <a:schemeClr val="tx1"/>
          </a:solidFill>
          <a:latin typeface="Arial"/>
          <a:ea typeface="+mn-ea"/>
          <a:cs typeface="Arial"/>
        </a:defRPr>
      </a:lvl1pPr>
      <a:lvl2pPr marL="685800" indent="-336550" algn="l" rtl="0" eaLnBrk="0" fontAlgn="base" hangingPunct="0">
        <a:spcBef>
          <a:spcPts val="600"/>
        </a:spcBef>
        <a:spcAft>
          <a:spcPct val="0"/>
        </a:spcAft>
        <a:buBlip>
          <a:blip r:embed="rId14"/>
        </a:buBlip>
        <a:defRPr sz="2000">
          <a:solidFill>
            <a:schemeClr val="tx1"/>
          </a:solidFill>
          <a:latin typeface="Arial"/>
          <a:ea typeface="+mn-ea"/>
          <a:cs typeface="Arial"/>
        </a:defRPr>
      </a:lvl2pPr>
      <a:lvl3pPr marL="1035050" indent="-349250" algn="l" rtl="0" eaLnBrk="0" fontAlgn="base" hangingPunct="0">
        <a:spcBef>
          <a:spcPts val="600"/>
        </a:spcBef>
        <a:spcAft>
          <a:spcPct val="0"/>
        </a:spcAft>
        <a:buBlip>
          <a:blip r:embed="rId14"/>
        </a:buBlip>
        <a:defRPr>
          <a:solidFill>
            <a:schemeClr val="tx1"/>
          </a:solidFill>
          <a:latin typeface="Arial"/>
          <a:ea typeface="+mn-ea"/>
          <a:cs typeface="Arial"/>
        </a:defRPr>
      </a:lvl3pPr>
      <a:lvl4pPr marL="1371600" indent="-336550" algn="l" rtl="0" eaLnBrk="0" fontAlgn="base" hangingPunct="0">
        <a:spcBef>
          <a:spcPts val="600"/>
        </a:spcBef>
        <a:spcAft>
          <a:spcPct val="0"/>
        </a:spcAft>
        <a:buBlip>
          <a:blip r:embed="rId14"/>
        </a:buBlip>
        <a:defRPr>
          <a:solidFill>
            <a:schemeClr val="tx1"/>
          </a:solidFill>
          <a:latin typeface="Arial"/>
          <a:ea typeface="+mn-ea"/>
          <a:cs typeface="Arial"/>
        </a:defRPr>
      </a:lvl4pPr>
      <a:lvl5pPr marL="1720850" indent="-349250" algn="l" rtl="0" eaLnBrk="0" fontAlgn="base" hangingPunct="0">
        <a:spcBef>
          <a:spcPts val="600"/>
        </a:spcBef>
        <a:spcAft>
          <a:spcPct val="0"/>
        </a:spcAft>
        <a:buBlip>
          <a:blip r:embed="rId14"/>
        </a:buBlip>
        <a:defRPr>
          <a:solidFill>
            <a:schemeClr val="tx1"/>
          </a:solidFill>
          <a:latin typeface="Arial"/>
          <a:ea typeface="+mn-ea"/>
          <a:cs typeface="Arial"/>
        </a:defRPr>
      </a:lvl5pPr>
      <a:lvl6pPr marL="2178050" indent="-349250" algn="l" rtl="0" fontAlgn="base">
        <a:spcBef>
          <a:spcPts val="600"/>
        </a:spcBef>
        <a:spcAft>
          <a:spcPct val="0"/>
        </a:spcAft>
        <a:buBlip>
          <a:blip r:embed="rId14"/>
        </a:buBlip>
        <a:defRPr>
          <a:solidFill>
            <a:schemeClr val="tx1"/>
          </a:solidFill>
          <a:latin typeface="+mn-lt"/>
          <a:ea typeface="+mn-ea"/>
        </a:defRPr>
      </a:lvl6pPr>
      <a:lvl7pPr marL="2635250" indent="-349250" algn="l" rtl="0" fontAlgn="base">
        <a:spcBef>
          <a:spcPts val="600"/>
        </a:spcBef>
        <a:spcAft>
          <a:spcPct val="0"/>
        </a:spcAft>
        <a:buBlip>
          <a:blip r:embed="rId14"/>
        </a:buBlip>
        <a:defRPr>
          <a:solidFill>
            <a:schemeClr val="tx1"/>
          </a:solidFill>
          <a:latin typeface="+mn-lt"/>
          <a:ea typeface="+mn-ea"/>
        </a:defRPr>
      </a:lvl7pPr>
      <a:lvl8pPr marL="3092450" indent="-349250" algn="l" rtl="0" fontAlgn="base">
        <a:spcBef>
          <a:spcPts val="600"/>
        </a:spcBef>
        <a:spcAft>
          <a:spcPct val="0"/>
        </a:spcAft>
        <a:buBlip>
          <a:blip r:embed="rId14"/>
        </a:buBlip>
        <a:defRPr>
          <a:solidFill>
            <a:schemeClr val="tx1"/>
          </a:solidFill>
          <a:latin typeface="+mn-lt"/>
          <a:ea typeface="+mn-ea"/>
        </a:defRPr>
      </a:lvl8pPr>
      <a:lvl9pPr marL="3549650" indent="-349250" algn="l" rtl="0" fontAlgn="base">
        <a:spcBef>
          <a:spcPts val="600"/>
        </a:spcBef>
        <a:spcAft>
          <a:spcPct val="0"/>
        </a:spcAft>
        <a:buBlip>
          <a:blip r:embed="rId14"/>
        </a:buBlip>
        <a:defRPr>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8.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pic>
        <p:nvPicPr>
          <p:cNvPr id="208898" name="Picture 6" descr="ticket7R.png"/>
          <p:cNvPicPr>
            <a:picLocks noChangeAspect="1"/>
          </p:cNvPicPr>
          <p:nvPr/>
        </p:nvPicPr>
        <p:blipFill>
          <a:blip r:embed="rId14" cstate="screen">
            <a:extLst>
              <a:ext uri="{28A0092B-C50C-407E-A947-70E740481C1C}">
                <a14:useLocalDpi xmlns:a14="http://schemas.microsoft.com/office/drawing/2010/main"/>
              </a:ext>
            </a:extLst>
          </a:blip>
          <a:srcRect/>
          <a:stretch>
            <a:fillRect/>
          </a:stretch>
        </p:blipFill>
        <p:spPr bwMode="auto">
          <a:xfrm rot="1082531">
            <a:off x="5549900" y="1755775"/>
            <a:ext cx="1096963" cy="5572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208899" name="Picture 7" descr="ticket8R.png"/>
          <p:cNvPicPr>
            <a:picLocks noChangeAspect="1"/>
          </p:cNvPicPr>
          <p:nvPr/>
        </p:nvPicPr>
        <p:blipFill>
          <a:blip r:embed="rId15" cstate="screen">
            <a:extLst>
              <a:ext uri="{28A0092B-C50C-407E-A947-70E740481C1C}">
                <a14:useLocalDpi xmlns:a14="http://schemas.microsoft.com/office/drawing/2010/main"/>
              </a:ext>
            </a:extLst>
          </a:blip>
          <a:srcRect/>
          <a:stretch>
            <a:fillRect/>
          </a:stretch>
        </p:blipFill>
        <p:spPr bwMode="auto">
          <a:xfrm rot="-887743">
            <a:off x="5383213" y="2155825"/>
            <a:ext cx="1096962" cy="5556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208900" name="Picture 8" descr="42-16393499.png"/>
          <p:cNvPicPr>
            <a:picLocks noChangeAspect="1"/>
          </p:cNvPicPr>
          <p:nvPr/>
        </p:nvPicPr>
        <p:blipFill>
          <a:blip r:embed="rId16" cstate="screen">
            <a:extLst>
              <a:ext uri="{28A0092B-C50C-407E-A947-70E740481C1C}">
                <a14:useLocalDpi xmlns:a14="http://schemas.microsoft.com/office/drawing/2010/main"/>
              </a:ext>
            </a:extLst>
          </a:blip>
          <a:srcRect/>
          <a:stretch>
            <a:fillRect/>
          </a:stretch>
        </p:blipFill>
        <p:spPr bwMode="auto">
          <a:xfrm>
            <a:off x="2516188" y="304800"/>
            <a:ext cx="3427412" cy="4343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08901" name="Title Placeholder 1"/>
          <p:cNvSpPr>
            <a:spLocks noGrp="1"/>
          </p:cNvSpPr>
          <p:nvPr>
            <p:ph type="title"/>
          </p:nvPr>
        </p:nvSpPr>
        <p:spPr bwMode="auto">
          <a:xfrm>
            <a:off x="685800" y="120650"/>
            <a:ext cx="7770813" cy="14303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08902" name="Text Placeholder 2"/>
          <p:cNvSpPr>
            <a:spLocks noGrp="1"/>
          </p:cNvSpPr>
          <p:nvPr>
            <p:ph type="body" idx="1"/>
          </p:nvPr>
        </p:nvSpPr>
        <p:spPr bwMode="auto">
          <a:xfrm>
            <a:off x="685800" y="1752600"/>
            <a:ext cx="7770813" cy="43735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Date Placeholder 3"/>
          <p:cNvSpPr>
            <a:spLocks noGrp="1"/>
          </p:cNvSpPr>
          <p:nvPr>
            <p:ph type="dt" sz="half" idx="2"/>
          </p:nvPr>
        </p:nvSpPr>
        <p:spPr>
          <a:xfrm>
            <a:off x="6619875"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eaLnBrk="1" hangingPunct="1">
              <a:defRPr sz="1200">
                <a:solidFill>
                  <a:srgbClr val="FFFFFF"/>
                </a:solidFill>
                <a:effectLst>
                  <a:outerShdw blurRad="38100" dist="38100" dir="2700000" algn="tl">
                    <a:srgbClr val="212121"/>
                  </a:outerShdw>
                </a:effectLst>
                <a:latin typeface="Calisto MT"/>
                <a:cs typeface="ＭＳ Ｐゴシック"/>
              </a:defRPr>
            </a:lvl1pPr>
          </a:lstStyle>
          <a:p>
            <a:pPr defTabSz="914400" fontAlgn="base">
              <a:spcBef>
                <a:spcPct val="0"/>
              </a:spcBef>
              <a:spcAft>
                <a:spcPct val="0"/>
              </a:spcAft>
              <a:defRPr/>
            </a:pPr>
            <a:endParaRPr lang="en-US">
              <a:ea typeface="ＭＳ Ｐゴシック" charset="0"/>
            </a:endParaRPr>
          </a:p>
        </p:txBody>
      </p:sp>
      <p:sp>
        <p:nvSpPr>
          <p:cNvPr id="11" name="Footer Placeholder 4"/>
          <p:cNvSpPr>
            <a:spLocks noGrp="1"/>
          </p:cNvSpPr>
          <p:nvPr>
            <p:ph type="ftr" sz="quarter" idx="3"/>
          </p:nvPr>
        </p:nvSpPr>
        <p:spPr>
          <a:xfrm>
            <a:off x="354013" y="6356350"/>
            <a:ext cx="2895600" cy="365125"/>
          </a:xfrm>
          <a:prstGeom prst="rect">
            <a:avLst/>
          </a:prstGeom>
        </p:spPr>
        <p:txBody>
          <a:bodyPr vert="horz" wrap="square" lIns="91440" tIns="45720" rIns="91440" bIns="45720" numCol="1" anchor="ctr" anchorCtr="0" compatLnSpc="1">
            <a:prstTxWarp prst="textNoShape">
              <a:avLst/>
            </a:prstTxWarp>
          </a:bodyPr>
          <a:lstStyle>
            <a:lvl1pPr algn="l" eaLnBrk="1" hangingPunct="1">
              <a:defRPr sz="1200">
                <a:solidFill>
                  <a:srgbClr val="FFFFFF"/>
                </a:solidFill>
                <a:effectLst>
                  <a:outerShdw blurRad="38100" dist="38100" dir="2700000" algn="tl">
                    <a:srgbClr val="212121"/>
                  </a:outerShdw>
                </a:effectLst>
                <a:latin typeface="Calisto MT"/>
                <a:cs typeface="ＭＳ Ｐゴシック"/>
              </a:defRPr>
            </a:lvl1pPr>
          </a:lstStyle>
          <a:p>
            <a:pPr defTabSz="914400" fontAlgn="base">
              <a:spcBef>
                <a:spcPct val="0"/>
              </a:spcBef>
              <a:spcAft>
                <a:spcPct val="0"/>
              </a:spcAft>
              <a:defRPr/>
            </a:pPr>
            <a:endParaRPr lang="en-US">
              <a:ea typeface="ＭＳ Ｐゴシック" charset="0"/>
            </a:endParaRPr>
          </a:p>
        </p:txBody>
      </p:sp>
      <p:sp>
        <p:nvSpPr>
          <p:cNvPr id="12" name="Slide Number Placeholder 5"/>
          <p:cNvSpPr>
            <a:spLocks noGrp="1"/>
          </p:cNvSpPr>
          <p:nvPr>
            <p:ph type="sldNum" sz="quarter" idx="4"/>
          </p:nvPr>
        </p:nvSpPr>
        <p:spPr>
          <a:xfrm>
            <a:off x="4229100" y="6356350"/>
            <a:ext cx="685800" cy="365125"/>
          </a:xfrm>
          <a:prstGeom prst="rect">
            <a:avLst/>
          </a:prstGeom>
        </p:spPr>
        <p:txBody>
          <a:bodyPr vert="horz" wrap="square" lIns="91440" tIns="45720" rIns="91440" bIns="45720" numCol="1" anchor="ctr" anchorCtr="0" compatLnSpc="1">
            <a:prstTxWarp prst="textNoShape">
              <a:avLst/>
            </a:prstTxWarp>
          </a:bodyPr>
          <a:lstStyle>
            <a:lvl1pPr algn="ctr" eaLnBrk="1" hangingPunct="1">
              <a:defRPr sz="1200">
                <a:solidFill>
                  <a:srgbClr val="FFFFFF"/>
                </a:solidFill>
                <a:effectLst>
                  <a:outerShdw blurRad="38100" dist="38100" dir="2700000" algn="tl">
                    <a:srgbClr val="212121"/>
                  </a:outerShdw>
                </a:effectLst>
                <a:latin typeface="Calisto MT"/>
                <a:cs typeface="ＭＳ Ｐゴシック"/>
              </a:defRPr>
            </a:lvl1pPr>
          </a:lstStyle>
          <a:p>
            <a:pPr defTabSz="914400" fontAlgn="base">
              <a:spcBef>
                <a:spcPct val="0"/>
              </a:spcBef>
              <a:spcAft>
                <a:spcPct val="0"/>
              </a:spcAft>
              <a:defRPr/>
            </a:pPr>
            <a:fld id="{E90BAA4E-2E2D-8846-B855-7E11021C8FCE}" type="slidenum">
              <a:rPr lang="en-US">
                <a:ea typeface="ＭＳ Ｐゴシック" charset="0"/>
              </a:rPr>
              <a:pPr defTabSz="914400" fontAlgn="base">
                <a:spcBef>
                  <a:spcPct val="0"/>
                </a:spcBef>
                <a:spcAft>
                  <a:spcPct val="0"/>
                </a:spcAft>
                <a:defRPr/>
              </a:pPr>
              <a:t>‹#›</a:t>
            </a:fld>
            <a:endParaRPr lang="en-US">
              <a:ea typeface="ＭＳ Ｐゴシック" charset="0"/>
            </a:endParaRPr>
          </a:p>
        </p:txBody>
      </p:sp>
    </p:spTree>
    <p:extLst>
      <p:ext uri="{BB962C8B-B14F-4D97-AF65-F5344CB8AC3E}">
        <p14:creationId xmlns:p14="http://schemas.microsoft.com/office/powerpoint/2010/main" val="2243704640"/>
      </p:ext>
    </p:extLst>
  </p:cSld>
  <p:clrMap bg1="dk2" tx1="lt1" bg2="dk1" tx2="lt2" accent1="accent1" accent2="accent2" accent3="accent3" accent4="accent4" accent5="accent5" accent6="accent6" hlink="hlink" folHlink="folHlink"/>
  <p:sldLayoutIdLst>
    <p:sldLayoutId id="2147484735" r:id="rId1"/>
    <p:sldLayoutId id="2147484736" r:id="rId2"/>
    <p:sldLayoutId id="2147484737" r:id="rId3"/>
    <p:sldLayoutId id="2147484738" r:id="rId4"/>
    <p:sldLayoutId id="2147484739" r:id="rId5"/>
    <p:sldLayoutId id="2147484740" r:id="rId6"/>
    <p:sldLayoutId id="2147484741" r:id="rId7"/>
    <p:sldLayoutId id="2147484742" r:id="rId8"/>
    <p:sldLayoutId id="2147484743" r:id="rId9"/>
    <p:sldLayoutId id="2147484744" r:id="rId10"/>
    <p:sldLayoutId id="2147484745" r:id="rId11"/>
  </p:sldLayoutIdLst>
  <p:txStyles>
    <p:titleStyle>
      <a:lvl1pPr algn="ctr" rtl="0" eaLnBrk="0" fontAlgn="base" hangingPunct="0">
        <a:spcBef>
          <a:spcPct val="0"/>
        </a:spcBef>
        <a:spcAft>
          <a:spcPct val="0"/>
        </a:spcAft>
        <a:defRPr sz="4800">
          <a:solidFill>
            <a:schemeClr val="tx1"/>
          </a:solidFill>
          <a:latin typeface="+mj-lt"/>
          <a:ea typeface="+mj-ea"/>
          <a:cs typeface="+mj-cs"/>
        </a:defRPr>
      </a:lvl1pPr>
      <a:lvl2pPr algn="ctr" rtl="0" eaLnBrk="0" fontAlgn="base" hangingPunct="0">
        <a:spcBef>
          <a:spcPct val="0"/>
        </a:spcBef>
        <a:spcAft>
          <a:spcPct val="0"/>
        </a:spcAft>
        <a:defRPr sz="4800">
          <a:solidFill>
            <a:schemeClr val="tx1"/>
          </a:solidFill>
          <a:latin typeface="Calisto MT" charset="0"/>
          <a:ea typeface="ＭＳ Ｐゴシック" charset="0"/>
          <a:cs typeface="ＭＳ Ｐゴシック" charset="0"/>
        </a:defRPr>
      </a:lvl2pPr>
      <a:lvl3pPr algn="ctr" rtl="0" eaLnBrk="0" fontAlgn="base" hangingPunct="0">
        <a:spcBef>
          <a:spcPct val="0"/>
        </a:spcBef>
        <a:spcAft>
          <a:spcPct val="0"/>
        </a:spcAft>
        <a:defRPr sz="4800">
          <a:solidFill>
            <a:schemeClr val="tx1"/>
          </a:solidFill>
          <a:latin typeface="Calisto MT" charset="0"/>
          <a:ea typeface="ＭＳ Ｐゴシック" charset="0"/>
          <a:cs typeface="ＭＳ Ｐゴシック" charset="0"/>
        </a:defRPr>
      </a:lvl3pPr>
      <a:lvl4pPr algn="ctr" rtl="0" eaLnBrk="0" fontAlgn="base" hangingPunct="0">
        <a:spcBef>
          <a:spcPct val="0"/>
        </a:spcBef>
        <a:spcAft>
          <a:spcPct val="0"/>
        </a:spcAft>
        <a:defRPr sz="4800">
          <a:solidFill>
            <a:schemeClr val="tx1"/>
          </a:solidFill>
          <a:latin typeface="Calisto MT" charset="0"/>
          <a:ea typeface="ＭＳ Ｐゴシック" charset="0"/>
          <a:cs typeface="ＭＳ Ｐゴシック" charset="0"/>
        </a:defRPr>
      </a:lvl4pPr>
      <a:lvl5pPr algn="ctr" rtl="0" eaLnBrk="0" fontAlgn="base" hangingPunct="0">
        <a:spcBef>
          <a:spcPct val="0"/>
        </a:spcBef>
        <a:spcAft>
          <a:spcPct val="0"/>
        </a:spcAft>
        <a:defRPr sz="4800">
          <a:solidFill>
            <a:schemeClr val="tx1"/>
          </a:solidFill>
          <a:latin typeface="Calisto MT" charset="0"/>
          <a:ea typeface="ＭＳ Ｐゴシック" charset="0"/>
          <a:cs typeface="ＭＳ Ｐゴシック" charset="0"/>
        </a:defRPr>
      </a:lvl5pPr>
      <a:lvl6pPr marL="457200" algn="ctr" rtl="0" fontAlgn="base">
        <a:spcBef>
          <a:spcPct val="0"/>
        </a:spcBef>
        <a:spcAft>
          <a:spcPct val="0"/>
        </a:spcAft>
        <a:defRPr sz="4800">
          <a:solidFill>
            <a:schemeClr val="tx1"/>
          </a:solidFill>
          <a:latin typeface="Calisto MT" charset="0"/>
          <a:ea typeface="ＭＳ Ｐゴシック" charset="0"/>
          <a:cs typeface="ＭＳ Ｐゴシック" charset="0"/>
        </a:defRPr>
      </a:lvl6pPr>
      <a:lvl7pPr marL="914400" algn="ctr" rtl="0" fontAlgn="base">
        <a:spcBef>
          <a:spcPct val="0"/>
        </a:spcBef>
        <a:spcAft>
          <a:spcPct val="0"/>
        </a:spcAft>
        <a:defRPr sz="4800">
          <a:solidFill>
            <a:schemeClr val="tx1"/>
          </a:solidFill>
          <a:latin typeface="Calisto MT" charset="0"/>
          <a:ea typeface="ＭＳ Ｐゴシック" charset="0"/>
          <a:cs typeface="ＭＳ Ｐゴシック" charset="0"/>
        </a:defRPr>
      </a:lvl7pPr>
      <a:lvl8pPr marL="1371600" algn="ctr" rtl="0" fontAlgn="base">
        <a:spcBef>
          <a:spcPct val="0"/>
        </a:spcBef>
        <a:spcAft>
          <a:spcPct val="0"/>
        </a:spcAft>
        <a:defRPr sz="4800">
          <a:solidFill>
            <a:schemeClr val="tx1"/>
          </a:solidFill>
          <a:latin typeface="Calisto MT" charset="0"/>
          <a:ea typeface="ＭＳ Ｐゴシック" charset="0"/>
          <a:cs typeface="ＭＳ Ｐゴシック" charset="0"/>
        </a:defRPr>
      </a:lvl8pPr>
      <a:lvl9pPr marL="1828800" algn="ctr" rtl="0" fontAlgn="base">
        <a:spcBef>
          <a:spcPct val="0"/>
        </a:spcBef>
        <a:spcAft>
          <a:spcPct val="0"/>
        </a:spcAft>
        <a:defRPr sz="4800">
          <a:solidFill>
            <a:schemeClr val="tx1"/>
          </a:solidFill>
          <a:latin typeface="Calisto MT" charset="0"/>
          <a:ea typeface="ＭＳ Ｐゴシック" charset="0"/>
          <a:cs typeface="ＭＳ Ｐゴシック" charset="0"/>
        </a:defRPr>
      </a:lvl9pPr>
    </p:titleStyle>
    <p:bodyStyle>
      <a:lvl1pPr marL="342900" indent="-342900" algn="l" rtl="0" eaLnBrk="0" fontAlgn="base" hangingPunct="0">
        <a:spcBef>
          <a:spcPts val="2000"/>
        </a:spcBef>
        <a:spcAft>
          <a:spcPct val="0"/>
        </a:spcAft>
        <a:buBlip>
          <a:blip r:embed="rId17"/>
        </a:buBlip>
        <a:defRPr sz="2200">
          <a:solidFill>
            <a:schemeClr val="tx1"/>
          </a:solidFill>
          <a:latin typeface="+mn-lt"/>
          <a:ea typeface="+mn-ea"/>
          <a:cs typeface="+mn-cs"/>
        </a:defRPr>
      </a:lvl1pPr>
      <a:lvl2pPr marL="685800" indent="-336550" algn="l" rtl="0" eaLnBrk="0" fontAlgn="base" hangingPunct="0">
        <a:spcBef>
          <a:spcPts val="600"/>
        </a:spcBef>
        <a:spcAft>
          <a:spcPct val="0"/>
        </a:spcAft>
        <a:buBlip>
          <a:blip r:embed="rId17"/>
        </a:buBlip>
        <a:defRPr sz="2000">
          <a:solidFill>
            <a:schemeClr val="tx1"/>
          </a:solidFill>
          <a:latin typeface="+mn-lt"/>
          <a:ea typeface="+mn-ea"/>
        </a:defRPr>
      </a:lvl2pPr>
      <a:lvl3pPr marL="1035050" indent="-349250" algn="l" rtl="0" eaLnBrk="0" fontAlgn="base" hangingPunct="0">
        <a:spcBef>
          <a:spcPts val="600"/>
        </a:spcBef>
        <a:spcAft>
          <a:spcPct val="0"/>
        </a:spcAft>
        <a:buBlip>
          <a:blip r:embed="rId17"/>
        </a:buBlip>
        <a:defRPr>
          <a:solidFill>
            <a:schemeClr val="tx1"/>
          </a:solidFill>
          <a:latin typeface="+mn-lt"/>
          <a:ea typeface="+mn-ea"/>
        </a:defRPr>
      </a:lvl3pPr>
      <a:lvl4pPr marL="1371600" indent="-336550" algn="l" rtl="0" eaLnBrk="0" fontAlgn="base" hangingPunct="0">
        <a:spcBef>
          <a:spcPts val="600"/>
        </a:spcBef>
        <a:spcAft>
          <a:spcPct val="0"/>
        </a:spcAft>
        <a:buBlip>
          <a:blip r:embed="rId17"/>
        </a:buBlip>
        <a:defRPr>
          <a:solidFill>
            <a:schemeClr val="tx1"/>
          </a:solidFill>
          <a:latin typeface="+mn-lt"/>
          <a:ea typeface="+mn-ea"/>
        </a:defRPr>
      </a:lvl4pPr>
      <a:lvl5pPr marL="1720850" indent="-349250" algn="l" rtl="0" eaLnBrk="0" fontAlgn="base" hangingPunct="0">
        <a:spcBef>
          <a:spcPts val="600"/>
        </a:spcBef>
        <a:spcAft>
          <a:spcPct val="0"/>
        </a:spcAft>
        <a:buBlip>
          <a:blip r:embed="rId17"/>
        </a:buBlip>
        <a:defRPr>
          <a:solidFill>
            <a:schemeClr val="tx1"/>
          </a:solidFill>
          <a:latin typeface="+mn-lt"/>
          <a:ea typeface="+mn-ea"/>
        </a:defRPr>
      </a:lvl5pPr>
      <a:lvl6pPr marL="2178050" indent="-349250" algn="l" rtl="0" fontAlgn="base">
        <a:spcBef>
          <a:spcPts val="600"/>
        </a:spcBef>
        <a:spcAft>
          <a:spcPct val="0"/>
        </a:spcAft>
        <a:buBlip>
          <a:blip r:embed="rId17"/>
        </a:buBlip>
        <a:defRPr>
          <a:solidFill>
            <a:schemeClr val="tx1"/>
          </a:solidFill>
          <a:latin typeface="+mn-lt"/>
          <a:ea typeface="+mn-ea"/>
        </a:defRPr>
      </a:lvl6pPr>
      <a:lvl7pPr marL="2635250" indent="-349250" algn="l" rtl="0" fontAlgn="base">
        <a:spcBef>
          <a:spcPts val="600"/>
        </a:spcBef>
        <a:spcAft>
          <a:spcPct val="0"/>
        </a:spcAft>
        <a:buBlip>
          <a:blip r:embed="rId17"/>
        </a:buBlip>
        <a:defRPr>
          <a:solidFill>
            <a:schemeClr val="tx1"/>
          </a:solidFill>
          <a:latin typeface="+mn-lt"/>
          <a:ea typeface="+mn-ea"/>
        </a:defRPr>
      </a:lvl7pPr>
      <a:lvl8pPr marL="3092450" indent="-349250" algn="l" rtl="0" fontAlgn="base">
        <a:spcBef>
          <a:spcPts val="600"/>
        </a:spcBef>
        <a:spcAft>
          <a:spcPct val="0"/>
        </a:spcAft>
        <a:buBlip>
          <a:blip r:embed="rId17"/>
        </a:buBlip>
        <a:defRPr>
          <a:solidFill>
            <a:schemeClr val="tx1"/>
          </a:solidFill>
          <a:latin typeface="+mn-lt"/>
          <a:ea typeface="+mn-ea"/>
        </a:defRPr>
      </a:lvl8pPr>
      <a:lvl9pPr marL="3549650" indent="-349250" algn="l" rtl="0" fontAlgn="base">
        <a:spcBef>
          <a:spcPts val="600"/>
        </a:spcBef>
        <a:spcAft>
          <a:spcPct val="0"/>
        </a:spcAft>
        <a:buBlip>
          <a:blip r:embed="rId17"/>
        </a:buBlip>
        <a:defRPr>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3557" name="Rectangle 5"/>
          <p:cNvSpPr>
            <a:spLocks noGrp="1" noChangeArrowheads="1"/>
          </p:cNvSpPr>
          <p:nvPr>
            <p:ph type="title"/>
          </p:nvPr>
        </p:nvSpPr>
        <p:spPr bwMode="auto">
          <a:xfrm>
            <a:off x="457200" y="274638"/>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3558" name="Rectangle 6"/>
          <p:cNvSpPr>
            <a:spLocks noGrp="1" noChangeArrowheads="1"/>
          </p:cNvSpPr>
          <p:nvPr>
            <p:ph type="body" idx="1"/>
          </p:nvPr>
        </p:nvSpPr>
        <p:spPr bwMode="auto">
          <a:xfrm>
            <a:off x="457200" y="1600200"/>
            <a:ext cx="8229600" cy="44958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3559" name="Rectangle 7"/>
          <p:cNvSpPr>
            <a:spLocks noGrp="1" noChangeArrowheads="1"/>
          </p:cNvSpPr>
          <p:nvPr>
            <p:ph type="dt" sz="half" idx="2"/>
          </p:nvPr>
        </p:nvSpPr>
        <p:spPr bwMode="auto">
          <a:xfrm>
            <a:off x="457200" y="6248400"/>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effectLst>
                  <a:outerShdw blurRad="38100" dist="38100" dir="2700000" algn="tl">
                    <a:srgbClr val="000000"/>
                  </a:outerShdw>
                </a:effectLst>
                <a:latin typeface="Tahoma" pitchFamily="-112" charset="-52"/>
                <a:ea typeface="+mn-ea"/>
                <a:cs typeface="+mn-cs"/>
              </a:defRPr>
            </a:lvl1pPr>
          </a:lstStyle>
          <a:p>
            <a:pPr>
              <a:defRPr/>
            </a:pPr>
            <a:endParaRPr lang="en-US"/>
          </a:p>
        </p:txBody>
      </p:sp>
      <p:sp>
        <p:nvSpPr>
          <p:cNvPr id="23560" name="Rectangle 8"/>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effectLst>
                  <a:outerShdw blurRad="38100" dist="38100" dir="2700000" algn="tl">
                    <a:srgbClr val="000000"/>
                  </a:outerShdw>
                </a:effectLst>
                <a:latin typeface="Tahoma" pitchFamily="-112" charset="-52"/>
                <a:ea typeface="+mn-ea"/>
                <a:cs typeface="+mn-cs"/>
              </a:defRPr>
            </a:lvl1pPr>
          </a:lstStyle>
          <a:p>
            <a:pPr>
              <a:defRPr/>
            </a:pPr>
            <a:endParaRPr lang="en-US"/>
          </a:p>
        </p:txBody>
      </p:sp>
      <p:sp>
        <p:nvSpPr>
          <p:cNvPr id="23561" name="Rectangle 9"/>
          <p:cNvSpPr>
            <a:spLocks noGrp="1" noChangeArrowheads="1"/>
          </p:cNvSpPr>
          <p:nvPr>
            <p:ph type="sldNum" sz="quarter" idx="4"/>
          </p:nvPr>
        </p:nvSpPr>
        <p:spPr bwMode="auto">
          <a:xfrm>
            <a:off x="6553200" y="6248400"/>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effectLst>
                  <a:outerShdw blurRad="38100" dist="38100" dir="2700000" algn="tl">
                    <a:srgbClr val="000000"/>
                  </a:outerShdw>
                </a:effectLst>
                <a:latin typeface="Tahoma" charset="-52"/>
              </a:defRPr>
            </a:lvl1pPr>
          </a:lstStyle>
          <a:p>
            <a:pPr>
              <a:defRPr/>
            </a:pPr>
            <a:fld id="{DEE10659-F73D-554F-8DA6-62739EEB76A2}" type="slidenum">
              <a:rPr lang="en-US"/>
              <a:pPr>
                <a:defRPr/>
              </a:pPr>
              <a:t>‹#›</a:t>
            </a:fld>
            <a:endParaRPr lang="en-US"/>
          </a:p>
        </p:txBody>
      </p:sp>
    </p:spTree>
    <p:extLst>
      <p:ext uri="{BB962C8B-B14F-4D97-AF65-F5344CB8AC3E}">
        <p14:creationId xmlns:p14="http://schemas.microsoft.com/office/powerpoint/2010/main" val="144396651"/>
      </p:ext>
    </p:extLst>
  </p:cSld>
  <p:clrMap bg1="dk2" tx1="lt1" bg2="dk1" tx2="lt2" accent1="accent1" accent2="accent2" accent3="accent3" accent4="accent4" accent5="accent5" accent6="accent6" hlink="hlink" folHlink="folHlink"/>
  <p:sldLayoutIdLst>
    <p:sldLayoutId id="2147484747" r:id="rId1"/>
    <p:sldLayoutId id="2147484748" r:id="rId2"/>
    <p:sldLayoutId id="2147484749" r:id="rId3"/>
    <p:sldLayoutId id="2147484750" r:id="rId4"/>
    <p:sldLayoutId id="2147484751" r:id="rId5"/>
    <p:sldLayoutId id="2147484752" r:id="rId6"/>
    <p:sldLayoutId id="2147484753" r:id="rId7"/>
    <p:sldLayoutId id="2147484754" r:id="rId8"/>
    <p:sldLayoutId id="2147484755" r:id="rId9"/>
    <p:sldLayoutId id="2147484756" r:id="rId10"/>
    <p:sldLayoutId id="2147484757" r:id="rId11"/>
  </p:sldLayoutIdLst>
  <p:transition/>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9pPr>
    </p:titleStyle>
    <p:bodyStyle>
      <a:lvl1pPr marL="342900" indent="-342900" algn="l" rtl="0" eaLnBrk="0" fontAlgn="base" hangingPunct="0">
        <a:spcBef>
          <a:spcPct val="20000"/>
        </a:spcBef>
        <a:spcAft>
          <a:spcPct val="0"/>
        </a:spcAft>
        <a:buClr>
          <a:schemeClr val="hlink"/>
        </a:buClr>
        <a:buSzPct val="80000"/>
        <a:buFont typeface="Wingdings" charset="2"/>
        <a:buChar char="n"/>
        <a:defRPr sz="3200">
          <a:solidFill>
            <a:schemeClr val="tx1"/>
          </a:solidFill>
          <a:effectLst>
            <a:outerShdw blurRad="38100" dist="38100" dir="2700000" algn="tl">
              <a:srgbClr val="000000"/>
            </a:outerShdw>
          </a:effectLst>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lr>
          <a:schemeClr val="tx1"/>
        </a:buClr>
        <a:buChar char="–"/>
        <a:defRPr sz="2800">
          <a:solidFill>
            <a:schemeClr val="tx1"/>
          </a:solidFill>
          <a:effectLst>
            <a:outerShdw blurRad="38100" dist="38100" dir="2700000" algn="tl">
              <a:srgbClr val="000000"/>
            </a:outerShdw>
          </a:effectLst>
          <a:latin typeface="+mn-lt"/>
          <a:ea typeface="ＭＳ Ｐゴシック" pitchFamily="-111" charset="-128"/>
        </a:defRPr>
      </a:lvl2pPr>
      <a:lvl3pPr marL="1143000" indent="-228600" algn="l" rtl="0" eaLnBrk="0" fontAlgn="base" hangingPunct="0">
        <a:spcBef>
          <a:spcPct val="20000"/>
        </a:spcBef>
        <a:spcAft>
          <a:spcPct val="0"/>
        </a:spcAft>
        <a:buClr>
          <a:schemeClr val="hlink"/>
        </a:buClr>
        <a:buFont typeface="Wingdings" charset="2"/>
        <a:buChar char="§"/>
        <a:defRPr sz="2400">
          <a:solidFill>
            <a:schemeClr val="tx1"/>
          </a:solidFill>
          <a:effectLst>
            <a:outerShdw blurRad="38100" dist="38100" dir="2700000" algn="tl">
              <a:srgbClr val="000000"/>
            </a:outerShdw>
          </a:effectLst>
          <a:latin typeface="+mn-lt"/>
          <a:ea typeface="ＭＳ Ｐゴシック" charset="0"/>
          <a:cs typeface="Geneva" charset="0"/>
        </a:defRPr>
      </a:lvl3pPr>
      <a:lvl4pPr marL="1600200" indent="-228600" algn="l" rtl="0" eaLnBrk="0" fontAlgn="base" hangingPunct="0">
        <a:spcBef>
          <a:spcPct val="20000"/>
        </a:spcBef>
        <a:spcAft>
          <a:spcPct val="0"/>
        </a:spcAft>
        <a:buChar char="–"/>
        <a:defRPr sz="2000">
          <a:solidFill>
            <a:schemeClr val="tx1"/>
          </a:solidFill>
          <a:effectLst>
            <a:outerShdw blurRad="38100" dist="38100" dir="2700000" algn="tl">
              <a:srgbClr val="000000"/>
            </a:outerShdw>
          </a:effectLst>
          <a:latin typeface="+mn-lt"/>
          <a:ea typeface="Geneva" charset="-128"/>
          <a:cs typeface="Geneva" charset="0"/>
        </a:defRPr>
      </a:lvl4pPr>
      <a:lvl5pPr marL="2057400" indent="-228600" algn="l" rtl="0" eaLnBrk="0" fontAlgn="base" hangingPunct="0">
        <a:spcBef>
          <a:spcPct val="20000"/>
        </a:spcBef>
        <a:spcAft>
          <a:spcPct val="0"/>
        </a:spcAft>
        <a:buClr>
          <a:schemeClr val="hlink"/>
        </a:buClr>
        <a:buFont typeface="Wingdings" charset="2"/>
        <a:buChar char="§"/>
        <a:defRPr sz="2000">
          <a:solidFill>
            <a:schemeClr val="tx1"/>
          </a:solidFill>
          <a:effectLst>
            <a:outerShdw blurRad="38100" dist="38100" dir="2700000" algn="tl">
              <a:srgbClr val="000000"/>
            </a:outerShdw>
          </a:effectLst>
          <a:latin typeface="+mn-lt"/>
          <a:ea typeface="Geneva" charset="-128"/>
          <a:cs typeface="Geneva" charset="0"/>
        </a:defRPr>
      </a:lvl5pPr>
      <a:lvl6pPr marL="2514600" indent="-228600" algn="l" rtl="0" fontAlgn="base">
        <a:spcBef>
          <a:spcPct val="20000"/>
        </a:spcBef>
        <a:spcAft>
          <a:spcPct val="0"/>
        </a:spcAft>
        <a:buClr>
          <a:schemeClr val="hlink"/>
        </a:buClr>
        <a:buFont typeface="Wingdings" pitchFamily="-111" charset="2"/>
        <a:buChar char="§"/>
        <a:defRPr sz="2000">
          <a:solidFill>
            <a:schemeClr val="tx1"/>
          </a:solidFill>
          <a:effectLst>
            <a:outerShdw blurRad="38100" dist="38100" dir="2700000" algn="tl">
              <a:srgbClr val="000000"/>
            </a:outerShdw>
          </a:effectLst>
          <a:latin typeface="+mn-lt"/>
          <a:ea typeface="ＭＳ Ｐゴシック" pitchFamily="-111" charset="-128"/>
        </a:defRPr>
      </a:lvl6pPr>
      <a:lvl7pPr marL="2971800" indent="-228600" algn="l" rtl="0" fontAlgn="base">
        <a:spcBef>
          <a:spcPct val="20000"/>
        </a:spcBef>
        <a:spcAft>
          <a:spcPct val="0"/>
        </a:spcAft>
        <a:buClr>
          <a:schemeClr val="hlink"/>
        </a:buClr>
        <a:buFont typeface="Wingdings" pitchFamily="-111" charset="2"/>
        <a:buChar char="§"/>
        <a:defRPr sz="2000">
          <a:solidFill>
            <a:schemeClr val="tx1"/>
          </a:solidFill>
          <a:effectLst>
            <a:outerShdw blurRad="38100" dist="38100" dir="2700000" algn="tl">
              <a:srgbClr val="000000"/>
            </a:outerShdw>
          </a:effectLst>
          <a:latin typeface="+mn-lt"/>
          <a:ea typeface="ＭＳ Ｐゴシック" pitchFamily="-111" charset="-128"/>
        </a:defRPr>
      </a:lvl7pPr>
      <a:lvl8pPr marL="3429000" indent="-228600" algn="l" rtl="0" fontAlgn="base">
        <a:spcBef>
          <a:spcPct val="20000"/>
        </a:spcBef>
        <a:spcAft>
          <a:spcPct val="0"/>
        </a:spcAft>
        <a:buClr>
          <a:schemeClr val="hlink"/>
        </a:buClr>
        <a:buFont typeface="Wingdings" pitchFamily="-111" charset="2"/>
        <a:buChar char="§"/>
        <a:defRPr sz="2000">
          <a:solidFill>
            <a:schemeClr val="tx1"/>
          </a:solidFill>
          <a:effectLst>
            <a:outerShdw blurRad="38100" dist="38100" dir="2700000" algn="tl">
              <a:srgbClr val="000000"/>
            </a:outerShdw>
          </a:effectLst>
          <a:latin typeface="+mn-lt"/>
          <a:ea typeface="ＭＳ Ｐゴシック" pitchFamily="-111" charset="-128"/>
        </a:defRPr>
      </a:lvl8pPr>
      <a:lvl9pPr marL="3886200" indent="-228600" algn="l" rtl="0" fontAlgn="base">
        <a:spcBef>
          <a:spcPct val="20000"/>
        </a:spcBef>
        <a:spcAft>
          <a:spcPct val="0"/>
        </a:spcAft>
        <a:buClr>
          <a:schemeClr val="hlink"/>
        </a:buClr>
        <a:buFont typeface="Wingdings" pitchFamily="-111" charset="2"/>
        <a:buChar char="§"/>
        <a:defRPr sz="2000">
          <a:solidFill>
            <a:schemeClr val="tx1"/>
          </a:solidFill>
          <a:effectLst>
            <a:outerShdw blurRad="38100" dist="38100" dir="2700000" algn="tl">
              <a:srgbClr val="000000"/>
            </a:outerShdw>
          </a:effectLst>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62466" name="Group 2">
            <a:extLst>
              <a:ext uri="{FF2B5EF4-FFF2-40B4-BE49-F238E27FC236}">
                <a16:creationId xmlns:a16="http://schemas.microsoft.com/office/drawing/2014/main" id="{23046D6B-DC88-084B-941B-3A5E0AE1BA16}"/>
              </a:ext>
            </a:extLst>
          </p:cNvPr>
          <p:cNvGrpSpPr>
            <a:grpSpLocks/>
          </p:cNvGrpSpPr>
          <p:nvPr/>
        </p:nvGrpSpPr>
        <p:grpSpPr bwMode="auto">
          <a:xfrm>
            <a:off x="0" y="0"/>
            <a:ext cx="9159875" cy="6870700"/>
            <a:chOff x="0" y="0"/>
            <a:chExt cx="5770" cy="4328"/>
          </a:xfrm>
        </p:grpSpPr>
        <p:sp>
          <p:nvSpPr>
            <p:cNvPr id="62472" name="Rectangle 3">
              <a:extLst>
                <a:ext uri="{FF2B5EF4-FFF2-40B4-BE49-F238E27FC236}">
                  <a16:creationId xmlns:a16="http://schemas.microsoft.com/office/drawing/2014/main" id="{EE1FABD4-0408-D146-97C8-726037ECAFB0}"/>
                </a:ext>
              </a:extLst>
            </p:cNvPr>
            <p:cNvSpPr>
              <a:spLocks noChangeArrowheads="1"/>
            </p:cNvSpPr>
            <p:nvPr/>
          </p:nvSpPr>
          <p:spPr bwMode="hidden">
            <a:xfrm>
              <a:off x="0" y="4186"/>
              <a:ext cx="5089" cy="142"/>
            </a:xfrm>
            <a:prstGeom prst="rect">
              <a:avLst/>
            </a:prstGeom>
            <a:gradFill rotWithShape="0">
              <a:gsLst>
                <a:gs pos="0">
                  <a:schemeClr val="bg1"/>
                </a:gs>
                <a:gs pos="100000">
                  <a:schemeClr val="bg2"/>
                </a:gs>
              </a:gsLst>
              <a:lin ang="540000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algn="ctr" eaLnBrk="1" hangingPunct="1"/>
              <a:endParaRPr kumimoji="1" lang="en-US" altLang="en-US" sz="1800"/>
            </a:p>
          </p:txBody>
        </p:sp>
        <p:sp>
          <p:nvSpPr>
            <p:cNvPr id="62473" name="Rectangle 4">
              <a:extLst>
                <a:ext uri="{FF2B5EF4-FFF2-40B4-BE49-F238E27FC236}">
                  <a16:creationId xmlns:a16="http://schemas.microsoft.com/office/drawing/2014/main" id="{C83845F4-C551-4D48-8D34-29EEE5519467}"/>
                </a:ext>
              </a:extLst>
            </p:cNvPr>
            <p:cNvSpPr>
              <a:spLocks noChangeArrowheads="1"/>
            </p:cNvSpPr>
            <p:nvPr/>
          </p:nvSpPr>
          <p:spPr bwMode="hidden">
            <a:xfrm>
              <a:off x="0" y="0"/>
              <a:ext cx="5089" cy="126"/>
            </a:xfrm>
            <a:prstGeom prst="rect">
              <a:avLst/>
            </a:prstGeom>
            <a:gradFill rotWithShape="0">
              <a:gsLst>
                <a:gs pos="0">
                  <a:schemeClr val="bg2"/>
                </a:gs>
                <a:gs pos="100000">
                  <a:schemeClr val="bg1"/>
                </a:gs>
              </a:gsLst>
              <a:lin ang="540000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algn="ctr" eaLnBrk="1" hangingPunct="1"/>
              <a:endParaRPr kumimoji="1" lang="en-US" altLang="en-US" sz="1800"/>
            </a:p>
          </p:txBody>
        </p:sp>
        <p:sp>
          <p:nvSpPr>
            <p:cNvPr id="3077" name="Rectangle 5">
              <a:extLst>
                <a:ext uri="{FF2B5EF4-FFF2-40B4-BE49-F238E27FC236}">
                  <a16:creationId xmlns:a16="http://schemas.microsoft.com/office/drawing/2014/main" id="{A2818E33-AB59-9947-968E-0511260842C2}"/>
                </a:ext>
              </a:extLst>
            </p:cNvPr>
            <p:cNvSpPr>
              <a:spLocks noChangeArrowheads="1"/>
            </p:cNvSpPr>
            <p:nvPr/>
          </p:nvSpPr>
          <p:spPr bwMode="auto">
            <a:xfrm>
              <a:off x="5010" y="0"/>
              <a:ext cx="758" cy="4320"/>
            </a:xfrm>
            <a:prstGeom prst="rect">
              <a:avLst/>
            </a:prstGeom>
            <a:gradFill rotWithShape="0">
              <a:gsLst>
                <a:gs pos="0">
                  <a:schemeClr val="accent1">
                    <a:gamma/>
                    <a:shade val="84706"/>
                    <a:invGamma/>
                  </a:schemeClr>
                </a:gs>
                <a:gs pos="50000">
                  <a:schemeClr val="accent1"/>
                </a:gs>
                <a:gs pos="100000">
                  <a:schemeClr val="accent1">
                    <a:gamma/>
                    <a:shade val="84706"/>
                    <a:invGamma/>
                  </a:schemeClr>
                </a:gs>
              </a:gsLst>
              <a:lin ang="5400000" scaled="1"/>
            </a:gradFill>
            <a:ln w="9525">
              <a:noFill/>
              <a:miter lim="800000"/>
              <a:headEnd/>
              <a:tailEnd/>
            </a:ln>
            <a:effectLst/>
          </p:spPr>
          <p:txBody>
            <a:bodyPr wrap="none" anchor="ctr"/>
            <a:lstStyle/>
            <a:p>
              <a:pPr algn="ctr" eaLnBrk="1" hangingPunct="1">
                <a:defRPr/>
              </a:pPr>
              <a:endParaRPr kumimoji="1" lang="en-US" sz="1800">
                <a:latin typeface="Arial" charset="0"/>
                <a:ea typeface="ＭＳ Ｐゴシック" charset="-128"/>
                <a:cs typeface="ＭＳ Ｐゴシック" charset="-128"/>
              </a:endParaRPr>
            </a:p>
          </p:txBody>
        </p:sp>
        <p:grpSp>
          <p:nvGrpSpPr>
            <p:cNvPr id="62475" name="Group 6">
              <a:extLst>
                <a:ext uri="{FF2B5EF4-FFF2-40B4-BE49-F238E27FC236}">
                  <a16:creationId xmlns:a16="http://schemas.microsoft.com/office/drawing/2014/main" id="{F0EFD885-9797-244D-A47A-3889CC574EC5}"/>
                </a:ext>
              </a:extLst>
            </p:cNvPr>
            <p:cNvGrpSpPr>
              <a:grpSpLocks/>
            </p:cNvGrpSpPr>
            <p:nvPr/>
          </p:nvGrpSpPr>
          <p:grpSpPr bwMode="auto">
            <a:xfrm>
              <a:off x="4944" y="1"/>
              <a:ext cx="816" cy="3974"/>
              <a:chOff x="4944" y="1"/>
              <a:chExt cx="816" cy="3974"/>
            </a:xfrm>
          </p:grpSpPr>
          <p:grpSp>
            <p:nvGrpSpPr>
              <p:cNvPr id="62487" name="Group 7">
                <a:extLst>
                  <a:ext uri="{FF2B5EF4-FFF2-40B4-BE49-F238E27FC236}">
                    <a16:creationId xmlns:a16="http://schemas.microsoft.com/office/drawing/2014/main" id="{7D1F07F5-352A-C84C-AD86-CFFF16B7125D}"/>
                  </a:ext>
                </a:extLst>
              </p:cNvPr>
              <p:cNvGrpSpPr>
                <a:grpSpLocks/>
              </p:cNvGrpSpPr>
              <p:nvPr userDrawn="1"/>
            </p:nvGrpSpPr>
            <p:grpSpPr bwMode="auto">
              <a:xfrm>
                <a:off x="5280" y="1"/>
                <a:ext cx="480" cy="1430"/>
                <a:chOff x="5280" y="1"/>
                <a:chExt cx="480" cy="1430"/>
              </a:xfrm>
            </p:grpSpPr>
            <p:grpSp>
              <p:nvGrpSpPr>
                <p:cNvPr id="62508" name="Group 8">
                  <a:extLst>
                    <a:ext uri="{FF2B5EF4-FFF2-40B4-BE49-F238E27FC236}">
                      <a16:creationId xmlns:a16="http://schemas.microsoft.com/office/drawing/2014/main" id="{9672A04D-CE9B-D844-A6DA-26CC828D18E2}"/>
                    </a:ext>
                  </a:extLst>
                </p:cNvPr>
                <p:cNvGrpSpPr>
                  <a:grpSpLocks/>
                </p:cNvGrpSpPr>
                <p:nvPr userDrawn="1"/>
              </p:nvGrpSpPr>
              <p:grpSpPr bwMode="auto">
                <a:xfrm rot="-5400000">
                  <a:off x="5484" y="0"/>
                  <a:ext cx="174" cy="176"/>
                  <a:chOff x="1657" y="323"/>
                  <a:chExt cx="1691" cy="2560"/>
                </a:xfrm>
              </p:grpSpPr>
              <p:grpSp>
                <p:nvGrpSpPr>
                  <p:cNvPr id="62517" name="Group 9">
                    <a:extLst>
                      <a:ext uri="{FF2B5EF4-FFF2-40B4-BE49-F238E27FC236}">
                        <a16:creationId xmlns:a16="http://schemas.microsoft.com/office/drawing/2014/main" id="{1CEA4596-22CB-6D49-BDE0-3CBA566B3941}"/>
                      </a:ext>
                    </a:extLst>
                  </p:cNvPr>
                  <p:cNvGrpSpPr>
                    <a:grpSpLocks/>
                  </p:cNvGrpSpPr>
                  <p:nvPr/>
                </p:nvGrpSpPr>
                <p:grpSpPr bwMode="auto">
                  <a:xfrm>
                    <a:off x="1657" y="323"/>
                    <a:ext cx="1691" cy="2560"/>
                    <a:chOff x="1657" y="323"/>
                    <a:chExt cx="1691" cy="2560"/>
                  </a:xfrm>
                </p:grpSpPr>
                <p:sp>
                  <p:nvSpPr>
                    <p:cNvPr id="62524" name="Freeform 10">
                      <a:extLst>
                        <a:ext uri="{FF2B5EF4-FFF2-40B4-BE49-F238E27FC236}">
                          <a16:creationId xmlns:a16="http://schemas.microsoft.com/office/drawing/2014/main" id="{FAA4ED8E-32D6-E94C-8E51-EA85D6BB9F20}"/>
                        </a:ext>
                      </a:extLst>
                    </p:cNvPr>
                    <p:cNvSpPr>
                      <a:spLocks/>
                    </p:cNvSpPr>
                    <p:nvPr/>
                  </p:nvSpPr>
                  <p:spPr bwMode="auto">
                    <a:xfrm>
                      <a:off x="2192" y="323"/>
                      <a:ext cx="1234" cy="2560"/>
                    </a:xfrm>
                    <a:custGeom>
                      <a:avLst/>
                      <a:gdLst>
                        <a:gd name="T0" fmla="*/ 337 w 1231"/>
                        <a:gd name="T1" fmla="*/ 283 h 2560"/>
                        <a:gd name="T2" fmla="*/ 415 w 1231"/>
                        <a:gd name="T3" fmla="*/ 115 h 2560"/>
                        <a:gd name="T4" fmla="*/ 583 w 1231"/>
                        <a:gd name="T5" fmla="*/ 7 h 2560"/>
                        <a:gd name="T6" fmla="*/ 895 w 1231"/>
                        <a:gd name="T7" fmla="*/ 61 h 2560"/>
                        <a:gd name="T8" fmla="*/ 1051 w 1231"/>
                        <a:gd name="T9" fmla="*/ 349 h 2560"/>
                        <a:gd name="T10" fmla="*/ 979 w 1231"/>
                        <a:gd name="T11" fmla="*/ 769 h 2560"/>
                        <a:gd name="T12" fmla="*/ 943 w 1231"/>
                        <a:gd name="T13" fmla="*/ 943 h 2560"/>
                        <a:gd name="T14" fmla="*/ 1105 w 1231"/>
                        <a:gd name="T15" fmla="*/ 1075 h 2560"/>
                        <a:gd name="T16" fmla="*/ 1231 w 1231"/>
                        <a:gd name="T17" fmla="*/ 1525 h 2560"/>
                        <a:gd name="T18" fmla="*/ 1123 w 1231"/>
                        <a:gd name="T19" fmla="*/ 1969 h 2560"/>
                        <a:gd name="T20" fmla="*/ 907 w 1231"/>
                        <a:gd name="T21" fmla="*/ 2077 h 2560"/>
                        <a:gd name="T22" fmla="*/ 721 w 1231"/>
                        <a:gd name="T23" fmla="*/ 2059 h 2560"/>
                        <a:gd name="T24" fmla="*/ 655 w 1231"/>
                        <a:gd name="T25" fmla="*/ 2251 h 2560"/>
                        <a:gd name="T26" fmla="*/ 529 w 1231"/>
                        <a:gd name="T27" fmla="*/ 2527 h 2560"/>
                        <a:gd name="T28" fmla="*/ 211 w 1231"/>
                        <a:gd name="T29" fmla="*/ 2509 h 2560"/>
                        <a:gd name="T30" fmla="*/ 31 w 1231"/>
                        <a:gd name="T31" fmla="*/ 2227 h 2560"/>
                        <a:gd name="T32" fmla="*/ 25 w 1231"/>
                        <a:gd name="T33" fmla="*/ 1969 h 2560"/>
                        <a:gd name="T34" fmla="*/ 145 w 1231"/>
                        <a:gd name="T35" fmla="*/ 1651 h 2560"/>
                        <a:gd name="T36" fmla="*/ 259 w 1231"/>
                        <a:gd name="T37" fmla="*/ 1513 h 2560"/>
                        <a:gd name="T38" fmla="*/ 217 w 1231"/>
                        <a:gd name="T39" fmla="*/ 1729 h 2560"/>
                        <a:gd name="T40" fmla="*/ 73 w 1231"/>
                        <a:gd name="T41" fmla="*/ 2023 h 2560"/>
                        <a:gd name="T42" fmla="*/ 169 w 1231"/>
                        <a:gd name="T43" fmla="*/ 2323 h 2560"/>
                        <a:gd name="T44" fmla="*/ 439 w 1231"/>
                        <a:gd name="T45" fmla="*/ 2431 h 2560"/>
                        <a:gd name="T46" fmla="*/ 595 w 1231"/>
                        <a:gd name="T47" fmla="*/ 2227 h 2560"/>
                        <a:gd name="T48" fmla="*/ 577 w 1231"/>
                        <a:gd name="T49" fmla="*/ 1807 h 2560"/>
                        <a:gd name="T50" fmla="*/ 493 w 1231"/>
                        <a:gd name="T51" fmla="*/ 1531 h 2560"/>
                        <a:gd name="T52" fmla="*/ 535 w 1231"/>
                        <a:gd name="T53" fmla="*/ 1459 h 2560"/>
                        <a:gd name="T54" fmla="*/ 625 w 1231"/>
                        <a:gd name="T55" fmla="*/ 1633 h 2560"/>
                        <a:gd name="T56" fmla="*/ 721 w 1231"/>
                        <a:gd name="T57" fmla="*/ 1933 h 2560"/>
                        <a:gd name="T58" fmla="*/ 967 w 1231"/>
                        <a:gd name="T59" fmla="*/ 1963 h 2560"/>
                        <a:gd name="T60" fmla="*/ 1135 w 1231"/>
                        <a:gd name="T61" fmla="*/ 1687 h 2560"/>
                        <a:gd name="T62" fmla="*/ 1117 w 1231"/>
                        <a:gd name="T63" fmla="*/ 1273 h 2560"/>
                        <a:gd name="T64" fmla="*/ 883 w 1231"/>
                        <a:gd name="T65" fmla="*/ 1057 h 2560"/>
                        <a:gd name="T66" fmla="*/ 679 w 1231"/>
                        <a:gd name="T67" fmla="*/ 1129 h 2560"/>
                        <a:gd name="T68" fmla="*/ 577 w 1231"/>
                        <a:gd name="T69" fmla="*/ 1117 h 2560"/>
                        <a:gd name="T70" fmla="*/ 619 w 1231"/>
                        <a:gd name="T71" fmla="*/ 1033 h 2560"/>
                        <a:gd name="T72" fmla="*/ 811 w 1231"/>
                        <a:gd name="T73" fmla="*/ 937 h 2560"/>
                        <a:gd name="T74" fmla="*/ 949 w 1231"/>
                        <a:gd name="T75" fmla="*/ 613 h 2560"/>
                        <a:gd name="T76" fmla="*/ 883 w 1231"/>
                        <a:gd name="T77" fmla="*/ 175 h 2560"/>
                        <a:gd name="T78" fmla="*/ 619 w 1231"/>
                        <a:gd name="T79" fmla="*/ 103 h 2560"/>
                        <a:gd name="T80" fmla="*/ 391 w 1231"/>
                        <a:gd name="T81" fmla="*/ 355 h 2560"/>
                        <a:gd name="T82" fmla="*/ 403 w 1231"/>
                        <a:gd name="T83" fmla="*/ 763 h 2560"/>
                        <a:gd name="T84" fmla="*/ 343 w 1231"/>
                        <a:gd name="T85" fmla="*/ 949 h 2560"/>
                        <a:gd name="T86" fmla="*/ 289 w 1231"/>
                        <a:gd name="T87" fmla="*/ 685 h 2560"/>
                        <a:gd name="T88" fmla="*/ 307 w 1231"/>
                        <a:gd name="T89" fmla="*/ 367 h 256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231" h="2560">
                          <a:moveTo>
                            <a:pt x="307" y="367"/>
                          </a:moveTo>
                          <a:cubicBezTo>
                            <a:pt x="317" y="336"/>
                            <a:pt x="326" y="303"/>
                            <a:pt x="337" y="283"/>
                          </a:cubicBezTo>
                          <a:cubicBezTo>
                            <a:pt x="348" y="263"/>
                            <a:pt x="360" y="275"/>
                            <a:pt x="373" y="247"/>
                          </a:cubicBezTo>
                          <a:cubicBezTo>
                            <a:pt x="386" y="219"/>
                            <a:pt x="400" y="147"/>
                            <a:pt x="415" y="115"/>
                          </a:cubicBezTo>
                          <a:cubicBezTo>
                            <a:pt x="430" y="83"/>
                            <a:pt x="435" y="73"/>
                            <a:pt x="463" y="55"/>
                          </a:cubicBezTo>
                          <a:cubicBezTo>
                            <a:pt x="491" y="37"/>
                            <a:pt x="536" y="14"/>
                            <a:pt x="583" y="7"/>
                          </a:cubicBezTo>
                          <a:cubicBezTo>
                            <a:pt x="630" y="0"/>
                            <a:pt x="693" y="4"/>
                            <a:pt x="745" y="13"/>
                          </a:cubicBezTo>
                          <a:cubicBezTo>
                            <a:pt x="797" y="22"/>
                            <a:pt x="852" y="34"/>
                            <a:pt x="895" y="61"/>
                          </a:cubicBezTo>
                          <a:cubicBezTo>
                            <a:pt x="938" y="88"/>
                            <a:pt x="977" y="127"/>
                            <a:pt x="1003" y="175"/>
                          </a:cubicBezTo>
                          <a:cubicBezTo>
                            <a:pt x="1029" y="223"/>
                            <a:pt x="1044" y="287"/>
                            <a:pt x="1051" y="349"/>
                          </a:cubicBezTo>
                          <a:cubicBezTo>
                            <a:pt x="1058" y="411"/>
                            <a:pt x="1057" y="477"/>
                            <a:pt x="1045" y="547"/>
                          </a:cubicBezTo>
                          <a:cubicBezTo>
                            <a:pt x="1033" y="617"/>
                            <a:pt x="995" y="712"/>
                            <a:pt x="979" y="769"/>
                          </a:cubicBezTo>
                          <a:cubicBezTo>
                            <a:pt x="963" y="826"/>
                            <a:pt x="955" y="860"/>
                            <a:pt x="949" y="889"/>
                          </a:cubicBezTo>
                          <a:cubicBezTo>
                            <a:pt x="943" y="918"/>
                            <a:pt x="936" y="925"/>
                            <a:pt x="943" y="943"/>
                          </a:cubicBezTo>
                          <a:cubicBezTo>
                            <a:pt x="950" y="961"/>
                            <a:pt x="964" y="975"/>
                            <a:pt x="991" y="997"/>
                          </a:cubicBezTo>
                          <a:cubicBezTo>
                            <a:pt x="1018" y="1019"/>
                            <a:pt x="1069" y="1033"/>
                            <a:pt x="1105" y="1075"/>
                          </a:cubicBezTo>
                          <a:cubicBezTo>
                            <a:pt x="1141" y="1117"/>
                            <a:pt x="1186" y="1174"/>
                            <a:pt x="1207" y="1249"/>
                          </a:cubicBezTo>
                          <a:cubicBezTo>
                            <a:pt x="1228" y="1324"/>
                            <a:pt x="1231" y="1441"/>
                            <a:pt x="1231" y="1525"/>
                          </a:cubicBezTo>
                          <a:cubicBezTo>
                            <a:pt x="1231" y="1609"/>
                            <a:pt x="1225" y="1679"/>
                            <a:pt x="1207" y="1753"/>
                          </a:cubicBezTo>
                          <a:cubicBezTo>
                            <a:pt x="1189" y="1827"/>
                            <a:pt x="1153" y="1917"/>
                            <a:pt x="1123" y="1969"/>
                          </a:cubicBezTo>
                          <a:cubicBezTo>
                            <a:pt x="1093" y="2021"/>
                            <a:pt x="1063" y="2047"/>
                            <a:pt x="1027" y="2065"/>
                          </a:cubicBezTo>
                          <a:cubicBezTo>
                            <a:pt x="991" y="2083"/>
                            <a:pt x="951" y="2079"/>
                            <a:pt x="907" y="2077"/>
                          </a:cubicBezTo>
                          <a:cubicBezTo>
                            <a:pt x="863" y="2075"/>
                            <a:pt x="794" y="2056"/>
                            <a:pt x="763" y="2053"/>
                          </a:cubicBezTo>
                          <a:cubicBezTo>
                            <a:pt x="732" y="2050"/>
                            <a:pt x="733" y="2050"/>
                            <a:pt x="721" y="2059"/>
                          </a:cubicBezTo>
                          <a:cubicBezTo>
                            <a:pt x="709" y="2068"/>
                            <a:pt x="702" y="2075"/>
                            <a:pt x="691" y="2107"/>
                          </a:cubicBezTo>
                          <a:cubicBezTo>
                            <a:pt x="680" y="2139"/>
                            <a:pt x="665" y="2205"/>
                            <a:pt x="655" y="2251"/>
                          </a:cubicBezTo>
                          <a:cubicBezTo>
                            <a:pt x="645" y="2297"/>
                            <a:pt x="652" y="2337"/>
                            <a:pt x="631" y="2383"/>
                          </a:cubicBezTo>
                          <a:cubicBezTo>
                            <a:pt x="610" y="2429"/>
                            <a:pt x="574" y="2498"/>
                            <a:pt x="529" y="2527"/>
                          </a:cubicBezTo>
                          <a:cubicBezTo>
                            <a:pt x="484" y="2556"/>
                            <a:pt x="414" y="2560"/>
                            <a:pt x="361" y="2557"/>
                          </a:cubicBezTo>
                          <a:cubicBezTo>
                            <a:pt x="308" y="2554"/>
                            <a:pt x="256" y="2537"/>
                            <a:pt x="211" y="2509"/>
                          </a:cubicBezTo>
                          <a:cubicBezTo>
                            <a:pt x="166" y="2481"/>
                            <a:pt x="121" y="2436"/>
                            <a:pt x="91" y="2389"/>
                          </a:cubicBezTo>
                          <a:cubicBezTo>
                            <a:pt x="61" y="2342"/>
                            <a:pt x="46" y="2275"/>
                            <a:pt x="31" y="2227"/>
                          </a:cubicBezTo>
                          <a:cubicBezTo>
                            <a:pt x="16" y="2179"/>
                            <a:pt x="2" y="2144"/>
                            <a:pt x="1" y="2101"/>
                          </a:cubicBezTo>
                          <a:cubicBezTo>
                            <a:pt x="0" y="2058"/>
                            <a:pt x="13" y="2018"/>
                            <a:pt x="25" y="1969"/>
                          </a:cubicBezTo>
                          <a:cubicBezTo>
                            <a:pt x="37" y="1920"/>
                            <a:pt x="53" y="1860"/>
                            <a:pt x="73" y="1807"/>
                          </a:cubicBezTo>
                          <a:cubicBezTo>
                            <a:pt x="93" y="1754"/>
                            <a:pt x="122" y="1698"/>
                            <a:pt x="145" y="1651"/>
                          </a:cubicBezTo>
                          <a:cubicBezTo>
                            <a:pt x="168" y="1604"/>
                            <a:pt x="192" y="1548"/>
                            <a:pt x="211" y="1525"/>
                          </a:cubicBezTo>
                          <a:cubicBezTo>
                            <a:pt x="230" y="1502"/>
                            <a:pt x="249" y="1502"/>
                            <a:pt x="259" y="1513"/>
                          </a:cubicBezTo>
                          <a:cubicBezTo>
                            <a:pt x="269" y="1524"/>
                            <a:pt x="278" y="1555"/>
                            <a:pt x="271" y="1591"/>
                          </a:cubicBezTo>
                          <a:cubicBezTo>
                            <a:pt x="264" y="1627"/>
                            <a:pt x="242" y="1682"/>
                            <a:pt x="217" y="1729"/>
                          </a:cubicBezTo>
                          <a:cubicBezTo>
                            <a:pt x="192" y="1776"/>
                            <a:pt x="145" y="1824"/>
                            <a:pt x="121" y="1873"/>
                          </a:cubicBezTo>
                          <a:cubicBezTo>
                            <a:pt x="97" y="1922"/>
                            <a:pt x="76" y="1970"/>
                            <a:pt x="73" y="2023"/>
                          </a:cubicBezTo>
                          <a:cubicBezTo>
                            <a:pt x="70" y="2076"/>
                            <a:pt x="87" y="2141"/>
                            <a:pt x="103" y="2191"/>
                          </a:cubicBezTo>
                          <a:cubicBezTo>
                            <a:pt x="119" y="2241"/>
                            <a:pt x="140" y="2285"/>
                            <a:pt x="169" y="2323"/>
                          </a:cubicBezTo>
                          <a:cubicBezTo>
                            <a:pt x="198" y="2361"/>
                            <a:pt x="232" y="2401"/>
                            <a:pt x="277" y="2419"/>
                          </a:cubicBezTo>
                          <a:cubicBezTo>
                            <a:pt x="322" y="2437"/>
                            <a:pt x="395" y="2440"/>
                            <a:pt x="439" y="2431"/>
                          </a:cubicBezTo>
                          <a:cubicBezTo>
                            <a:pt x="483" y="2422"/>
                            <a:pt x="515" y="2399"/>
                            <a:pt x="541" y="2365"/>
                          </a:cubicBezTo>
                          <a:cubicBezTo>
                            <a:pt x="567" y="2331"/>
                            <a:pt x="583" y="2280"/>
                            <a:pt x="595" y="2227"/>
                          </a:cubicBezTo>
                          <a:cubicBezTo>
                            <a:pt x="607" y="2174"/>
                            <a:pt x="616" y="2117"/>
                            <a:pt x="613" y="2047"/>
                          </a:cubicBezTo>
                          <a:cubicBezTo>
                            <a:pt x="610" y="1977"/>
                            <a:pt x="589" y="1871"/>
                            <a:pt x="577" y="1807"/>
                          </a:cubicBezTo>
                          <a:cubicBezTo>
                            <a:pt x="565" y="1743"/>
                            <a:pt x="555" y="1709"/>
                            <a:pt x="541" y="1663"/>
                          </a:cubicBezTo>
                          <a:cubicBezTo>
                            <a:pt x="527" y="1617"/>
                            <a:pt x="502" y="1561"/>
                            <a:pt x="493" y="1531"/>
                          </a:cubicBezTo>
                          <a:cubicBezTo>
                            <a:pt x="484" y="1501"/>
                            <a:pt x="480" y="1495"/>
                            <a:pt x="487" y="1483"/>
                          </a:cubicBezTo>
                          <a:cubicBezTo>
                            <a:pt x="494" y="1471"/>
                            <a:pt x="519" y="1455"/>
                            <a:pt x="535" y="1459"/>
                          </a:cubicBezTo>
                          <a:cubicBezTo>
                            <a:pt x="551" y="1463"/>
                            <a:pt x="568" y="1478"/>
                            <a:pt x="583" y="1507"/>
                          </a:cubicBezTo>
                          <a:cubicBezTo>
                            <a:pt x="598" y="1536"/>
                            <a:pt x="610" y="1583"/>
                            <a:pt x="625" y="1633"/>
                          </a:cubicBezTo>
                          <a:cubicBezTo>
                            <a:pt x="640" y="1683"/>
                            <a:pt x="657" y="1757"/>
                            <a:pt x="673" y="1807"/>
                          </a:cubicBezTo>
                          <a:cubicBezTo>
                            <a:pt x="689" y="1857"/>
                            <a:pt x="697" y="1905"/>
                            <a:pt x="721" y="1933"/>
                          </a:cubicBezTo>
                          <a:cubicBezTo>
                            <a:pt x="745" y="1961"/>
                            <a:pt x="776" y="1970"/>
                            <a:pt x="817" y="1975"/>
                          </a:cubicBezTo>
                          <a:cubicBezTo>
                            <a:pt x="858" y="1980"/>
                            <a:pt x="926" y="1980"/>
                            <a:pt x="967" y="1963"/>
                          </a:cubicBezTo>
                          <a:cubicBezTo>
                            <a:pt x="1008" y="1946"/>
                            <a:pt x="1035" y="1919"/>
                            <a:pt x="1063" y="1873"/>
                          </a:cubicBezTo>
                          <a:cubicBezTo>
                            <a:pt x="1091" y="1827"/>
                            <a:pt x="1122" y="1761"/>
                            <a:pt x="1135" y="1687"/>
                          </a:cubicBezTo>
                          <a:cubicBezTo>
                            <a:pt x="1148" y="1613"/>
                            <a:pt x="1144" y="1498"/>
                            <a:pt x="1141" y="1429"/>
                          </a:cubicBezTo>
                          <a:cubicBezTo>
                            <a:pt x="1138" y="1360"/>
                            <a:pt x="1140" y="1325"/>
                            <a:pt x="1117" y="1273"/>
                          </a:cubicBezTo>
                          <a:cubicBezTo>
                            <a:pt x="1094" y="1221"/>
                            <a:pt x="1042" y="1153"/>
                            <a:pt x="1003" y="1117"/>
                          </a:cubicBezTo>
                          <a:cubicBezTo>
                            <a:pt x="964" y="1081"/>
                            <a:pt x="919" y="1064"/>
                            <a:pt x="883" y="1057"/>
                          </a:cubicBezTo>
                          <a:cubicBezTo>
                            <a:pt x="847" y="1050"/>
                            <a:pt x="821" y="1063"/>
                            <a:pt x="787" y="1075"/>
                          </a:cubicBezTo>
                          <a:cubicBezTo>
                            <a:pt x="753" y="1087"/>
                            <a:pt x="706" y="1117"/>
                            <a:pt x="679" y="1129"/>
                          </a:cubicBezTo>
                          <a:cubicBezTo>
                            <a:pt x="652" y="1141"/>
                            <a:pt x="642" y="1149"/>
                            <a:pt x="625" y="1147"/>
                          </a:cubicBezTo>
                          <a:cubicBezTo>
                            <a:pt x="608" y="1145"/>
                            <a:pt x="584" y="1130"/>
                            <a:pt x="577" y="1117"/>
                          </a:cubicBezTo>
                          <a:cubicBezTo>
                            <a:pt x="570" y="1104"/>
                            <a:pt x="576" y="1083"/>
                            <a:pt x="583" y="1069"/>
                          </a:cubicBezTo>
                          <a:cubicBezTo>
                            <a:pt x="590" y="1055"/>
                            <a:pt x="599" y="1043"/>
                            <a:pt x="619" y="1033"/>
                          </a:cubicBezTo>
                          <a:cubicBezTo>
                            <a:pt x="639" y="1023"/>
                            <a:pt x="671" y="1025"/>
                            <a:pt x="703" y="1009"/>
                          </a:cubicBezTo>
                          <a:cubicBezTo>
                            <a:pt x="735" y="993"/>
                            <a:pt x="780" y="965"/>
                            <a:pt x="811" y="937"/>
                          </a:cubicBezTo>
                          <a:cubicBezTo>
                            <a:pt x="842" y="909"/>
                            <a:pt x="866" y="895"/>
                            <a:pt x="889" y="841"/>
                          </a:cubicBezTo>
                          <a:cubicBezTo>
                            <a:pt x="912" y="787"/>
                            <a:pt x="939" y="696"/>
                            <a:pt x="949" y="613"/>
                          </a:cubicBezTo>
                          <a:cubicBezTo>
                            <a:pt x="959" y="530"/>
                            <a:pt x="960" y="416"/>
                            <a:pt x="949" y="343"/>
                          </a:cubicBezTo>
                          <a:cubicBezTo>
                            <a:pt x="938" y="270"/>
                            <a:pt x="914" y="215"/>
                            <a:pt x="883" y="175"/>
                          </a:cubicBezTo>
                          <a:cubicBezTo>
                            <a:pt x="852" y="135"/>
                            <a:pt x="807" y="115"/>
                            <a:pt x="763" y="103"/>
                          </a:cubicBezTo>
                          <a:cubicBezTo>
                            <a:pt x="719" y="91"/>
                            <a:pt x="665" y="90"/>
                            <a:pt x="619" y="103"/>
                          </a:cubicBezTo>
                          <a:cubicBezTo>
                            <a:pt x="573" y="116"/>
                            <a:pt x="525" y="139"/>
                            <a:pt x="487" y="181"/>
                          </a:cubicBezTo>
                          <a:cubicBezTo>
                            <a:pt x="449" y="223"/>
                            <a:pt x="412" y="301"/>
                            <a:pt x="391" y="355"/>
                          </a:cubicBezTo>
                          <a:cubicBezTo>
                            <a:pt x="370" y="409"/>
                            <a:pt x="359" y="437"/>
                            <a:pt x="361" y="505"/>
                          </a:cubicBezTo>
                          <a:cubicBezTo>
                            <a:pt x="363" y="573"/>
                            <a:pt x="399" y="691"/>
                            <a:pt x="403" y="763"/>
                          </a:cubicBezTo>
                          <a:cubicBezTo>
                            <a:pt x="407" y="835"/>
                            <a:pt x="395" y="906"/>
                            <a:pt x="385" y="937"/>
                          </a:cubicBezTo>
                          <a:cubicBezTo>
                            <a:pt x="375" y="968"/>
                            <a:pt x="356" y="957"/>
                            <a:pt x="343" y="949"/>
                          </a:cubicBezTo>
                          <a:cubicBezTo>
                            <a:pt x="330" y="941"/>
                            <a:pt x="316" y="933"/>
                            <a:pt x="307" y="889"/>
                          </a:cubicBezTo>
                          <a:cubicBezTo>
                            <a:pt x="298" y="845"/>
                            <a:pt x="294" y="755"/>
                            <a:pt x="289" y="685"/>
                          </a:cubicBezTo>
                          <a:cubicBezTo>
                            <a:pt x="284" y="615"/>
                            <a:pt x="273" y="523"/>
                            <a:pt x="277" y="469"/>
                          </a:cubicBezTo>
                          <a:cubicBezTo>
                            <a:pt x="281" y="415"/>
                            <a:pt x="297" y="398"/>
                            <a:pt x="307" y="367"/>
                          </a:cubicBezTo>
                          <a:close/>
                        </a:path>
                      </a:pathLst>
                    </a:custGeom>
                    <a:solidFill>
                      <a:srgbClr val="E7D6B7"/>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62525" name="Freeform 11">
                      <a:extLst>
                        <a:ext uri="{FF2B5EF4-FFF2-40B4-BE49-F238E27FC236}">
                          <a16:creationId xmlns:a16="http://schemas.microsoft.com/office/drawing/2014/main" id="{27CDF941-F5C3-CC49-B1DA-6CFF2EA058B1}"/>
                        </a:ext>
                      </a:extLst>
                    </p:cNvPr>
                    <p:cNvSpPr>
                      <a:spLocks/>
                    </p:cNvSpPr>
                    <p:nvPr/>
                  </p:nvSpPr>
                  <p:spPr bwMode="auto">
                    <a:xfrm>
                      <a:off x="1696" y="323"/>
                      <a:ext cx="865" cy="2065"/>
                    </a:xfrm>
                    <a:custGeom>
                      <a:avLst/>
                      <a:gdLst>
                        <a:gd name="T0" fmla="*/ 785 w 865"/>
                        <a:gd name="T1" fmla="*/ 530 h 2071"/>
                        <a:gd name="T2" fmla="*/ 797 w 865"/>
                        <a:gd name="T3" fmla="*/ 350 h 2071"/>
                        <a:gd name="T4" fmla="*/ 863 w 865"/>
                        <a:gd name="T5" fmla="*/ 206 h 2071"/>
                        <a:gd name="T6" fmla="*/ 809 w 865"/>
                        <a:gd name="T7" fmla="*/ 218 h 2071"/>
                        <a:gd name="T8" fmla="*/ 749 w 865"/>
                        <a:gd name="T9" fmla="*/ 218 h 2071"/>
                        <a:gd name="T10" fmla="*/ 683 w 865"/>
                        <a:gd name="T11" fmla="*/ 116 h 2071"/>
                        <a:gd name="T12" fmla="*/ 611 w 865"/>
                        <a:gd name="T13" fmla="*/ 32 h 2071"/>
                        <a:gd name="T14" fmla="*/ 509 w 865"/>
                        <a:gd name="T15" fmla="*/ 2 h 2071"/>
                        <a:gd name="T16" fmla="*/ 407 w 865"/>
                        <a:gd name="T17" fmla="*/ 20 h 2071"/>
                        <a:gd name="T18" fmla="*/ 281 w 865"/>
                        <a:gd name="T19" fmla="*/ 74 h 2071"/>
                        <a:gd name="T20" fmla="*/ 173 w 865"/>
                        <a:gd name="T21" fmla="*/ 206 h 2071"/>
                        <a:gd name="T22" fmla="*/ 119 w 865"/>
                        <a:gd name="T23" fmla="*/ 404 h 2071"/>
                        <a:gd name="T24" fmla="*/ 131 w 865"/>
                        <a:gd name="T25" fmla="*/ 590 h 2071"/>
                        <a:gd name="T26" fmla="*/ 173 w 865"/>
                        <a:gd name="T27" fmla="*/ 782 h 2071"/>
                        <a:gd name="T28" fmla="*/ 197 w 865"/>
                        <a:gd name="T29" fmla="*/ 884 h 2071"/>
                        <a:gd name="T30" fmla="*/ 167 w 865"/>
                        <a:gd name="T31" fmla="*/ 986 h 2071"/>
                        <a:gd name="T32" fmla="*/ 65 w 865"/>
                        <a:gd name="T33" fmla="*/ 1124 h 2071"/>
                        <a:gd name="T34" fmla="*/ 17 w 865"/>
                        <a:gd name="T35" fmla="*/ 1298 h 2071"/>
                        <a:gd name="T36" fmla="*/ 5 w 865"/>
                        <a:gd name="T37" fmla="*/ 1550 h 2071"/>
                        <a:gd name="T38" fmla="*/ 47 w 865"/>
                        <a:gd name="T39" fmla="*/ 1748 h 2071"/>
                        <a:gd name="T40" fmla="*/ 131 w 865"/>
                        <a:gd name="T41" fmla="*/ 1898 h 2071"/>
                        <a:gd name="T42" fmla="*/ 299 w 865"/>
                        <a:gd name="T43" fmla="*/ 1988 h 2071"/>
                        <a:gd name="T44" fmla="*/ 425 w 865"/>
                        <a:gd name="T45" fmla="*/ 1982 h 2071"/>
                        <a:gd name="T46" fmla="*/ 467 w 865"/>
                        <a:gd name="T47" fmla="*/ 1994 h 2071"/>
                        <a:gd name="T48" fmla="*/ 497 w 865"/>
                        <a:gd name="T49" fmla="*/ 2066 h 2071"/>
                        <a:gd name="T50" fmla="*/ 497 w 865"/>
                        <a:gd name="T51" fmla="*/ 1964 h 2071"/>
                        <a:gd name="T52" fmla="*/ 557 w 865"/>
                        <a:gd name="T53" fmla="*/ 1778 h 2071"/>
                        <a:gd name="T54" fmla="*/ 617 w 865"/>
                        <a:gd name="T55" fmla="*/ 1658 h 2071"/>
                        <a:gd name="T56" fmla="*/ 581 w 865"/>
                        <a:gd name="T57" fmla="*/ 1700 h 2071"/>
                        <a:gd name="T58" fmla="*/ 515 w 865"/>
                        <a:gd name="T59" fmla="*/ 1820 h 2071"/>
                        <a:gd name="T60" fmla="*/ 407 w 865"/>
                        <a:gd name="T61" fmla="*/ 1904 h 2071"/>
                        <a:gd name="T62" fmla="*/ 269 w 865"/>
                        <a:gd name="T63" fmla="*/ 1898 h 2071"/>
                        <a:gd name="T64" fmla="*/ 179 w 865"/>
                        <a:gd name="T65" fmla="*/ 1814 h 2071"/>
                        <a:gd name="T66" fmla="*/ 113 w 865"/>
                        <a:gd name="T67" fmla="*/ 1640 h 2071"/>
                        <a:gd name="T68" fmla="*/ 107 w 865"/>
                        <a:gd name="T69" fmla="*/ 1394 h 2071"/>
                        <a:gd name="T70" fmla="*/ 137 w 865"/>
                        <a:gd name="T71" fmla="*/ 1190 h 2071"/>
                        <a:gd name="T72" fmla="*/ 203 w 865"/>
                        <a:gd name="T73" fmla="*/ 1070 h 2071"/>
                        <a:gd name="T74" fmla="*/ 323 w 865"/>
                        <a:gd name="T75" fmla="*/ 1022 h 2071"/>
                        <a:gd name="T76" fmla="*/ 509 w 865"/>
                        <a:gd name="T77" fmla="*/ 1076 h 2071"/>
                        <a:gd name="T78" fmla="*/ 611 w 865"/>
                        <a:gd name="T79" fmla="*/ 1124 h 2071"/>
                        <a:gd name="T80" fmla="*/ 665 w 865"/>
                        <a:gd name="T81" fmla="*/ 1100 h 2071"/>
                        <a:gd name="T82" fmla="*/ 659 w 865"/>
                        <a:gd name="T83" fmla="*/ 1046 h 2071"/>
                        <a:gd name="T84" fmla="*/ 611 w 865"/>
                        <a:gd name="T85" fmla="*/ 1004 h 2071"/>
                        <a:gd name="T86" fmla="*/ 497 w 865"/>
                        <a:gd name="T87" fmla="*/ 980 h 2071"/>
                        <a:gd name="T88" fmla="*/ 323 w 865"/>
                        <a:gd name="T89" fmla="*/ 896 h 2071"/>
                        <a:gd name="T90" fmla="*/ 233 w 865"/>
                        <a:gd name="T91" fmla="*/ 680 h 2071"/>
                        <a:gd name="T92" fmla="*/ 209 w 865"/>
                        <a:gd name="T93" fmla="*/ 416 h 2071"/>
                        <a:gd name="T94" fmla="*/ 317 w 865"/>
                        <a:gd name="T95" fmla="*/ 170 h 2071"/>
                        <a:gd name="T96" fmla="*/ 485 w 865"/>
                        <a:gd name="T97" fmla="*/ 110 h 2071"/>
                        <a:gd name="T98" fmla="*/ 617 w 865"/>
                        <a:gd name="T99" fmla="*/ 164 h 2071"/>
                        <a:gd name="T100" fmla="*/ 707 w 865"/>
                        <a:gd name="T101" fmla="*/ 290 h 2071"/>
                        <a:gd name="T102" fmla="*/ 737 w 865"/>
                        <a:gd name="T103" fmla="*/ 428 h 2071"/>
                        <a:gd name="T104" fmla="*/ 773 w 865"/>
                        <a:gd name="T105" fmla="*/ 602 h 2071"/>
                        <a:gd name="T106" fmla="*/ 809 w 865"/>
                        <a:gd name="T107" fmla="*/ 584 h 2071"/>
                        <a:gd name="T108" fmla="*/ 785 w 865"/>
                        <a:gd name="T109" fmla="*/ 530 h 2071"/>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865" h="2071">
                          <a:moveTo>
                            <a:pt x="785" y="530"/>
                          </a:moveTo>
                          <a:cubicBezTo>
                            <a:pt x="783" y="491"/>
                            <a:pt x="784" y="404"/>
                            <a:pt x="797" y="350"/>
                          </a:cubicBezTo>
                          <a:cubicBezTo>
                            <a:pt x="810" y="296"/>
                            <a:pt x="861" y="228"/>
                            <a:pt x="863" y="206"/>
                          </a:cubicBezTo>
                          <a:cubicBezTo>
                            <a:pt x="865" y="184"/>
                            <a:pt x="828" y="216"/>
                            <a:pt x="809" y="218"/>
                          </a:cubicBezTo>
                          <a:cubicBezTo>
                            <a:pt x="790" y="220"/>
                            <a:pt x="770" y="235"/>
                            <a:pt x="749" y="218"/>
                          </a:cubicBezTo>
                          <a:cubicBezTo>
                            <a:pt x="728" y="201"/>
                            <a:pt x="706" y="147"/>
                            <a:pt x="683" y="116"/>
                          </a:cubicBezTo>
                          <a:cubicBezTo>
                            <a:pt x="660" y="85"/>
                            <a:pt x="640" y="51"/>
                            <a:pt x="611" y="32"/>
                          </a:cubicBezTo>
                          <a:cubicBezTo>
                            <a:pt x="582" y="13"/>
                            <a:pt x="543" y="4"/>
                            <a:pt x="509" y="2"/>
                          </a:cubicBezTo>
                          <a:cubicBezTo>
                            <a:pt x="475" y="0"/>
                            <a:pt x="445" y="8"/>
                            <a:pt x="407" y="20"/>
                          </a:cubicBezTo>
                          <a:cubicBezTo>
                            <a:pt x="369" y="32"/>
                            <a:pt x="320" y="43"/>
                            <a:pt x="281" y="74"/>
                          </a:cubicBezTo>
                          <a:cubicBezTo>
                            <a:pt x="242" y="105"/>
                            <a:pt x="200" y="151"/>
                            <a:pt x="173" y="206"/>
                          </a:cubicBezTo>
                          <a:cubicBezTo>
                            <a:pt x="146" y="261"/>
                            <a:pt x="126" y="340"/>
                            <a:pt x="119" y="404"/>
                          </a:cubicBezTo>
                          <a:cubicBezTo>
                            <a:pt x="112" y="468"/>
                            <a:pt x="122" y="527"/>
                            <a:pt x="131" y="590"/>
                          </a:cubicBezTo>
                          <a:cubicBezTo>
                            <a:pt x="140" y="653"/>
                            <a:pt x="162" y="733"/>
                            <a:pt x="173" y="782"/>
                          </a:cubicBezTo>
                          <a:cubicBezTo>
                            <a:pt x="184" y="831"/>
                            <a:pt x="198" y="850"/>
                            <a:pt x="197" y="884"/>
                          </a:cubicBezTo>
                          <a:cubicBezTo>
                            <a:pt x="196" y="918"/>
                            <a:pt x="189" y="946"/>
                            <a:pt x="167" y="986"/>
                          </a:cubicBezTo>
                          <a:cubicBezTo>
                            <a:pt x="145" y="1026"/>
                            <a:pt x="90" y="1072"/>
                            <a:pt x="65" y="1124"/>
                          </a:cubicBezTo>
                          <a:cubicBezTo>
                            <a:pt x="40" y="1176"/>
                            <a:pt x="27" y="1227"/>
                            <a:pt x="17" y="1298"/>
                          </a:cubicBezTo>
                          <a:cubicBezTo>
                            <a:pt x="7" y="1369"/>
                            <a:pt x="0" y="1475"/>
                            <a:pt x="5" y="1550"/>
                          </a:cubicBezTo>
                          <a:cubicBezTo>
                            <a:pt x="10" y="1625"/>
                            <a:pt x="26" y="1690"/>
                            <a:pt x="47" y="1748"/>
                          </a:cubicBezTo>
                          <a:cubicBezTo>
                            <a:pt x="68" y="1806"/>
                            <a:pt x="89" y="1858"/>
                            <a:pt x="131" y="1898"/>
                          </a:cubicBezTo>
                          <a:cubicBezTo>
                            <a:pt x="173" y="1938"/>
                            <a:pt x="250" y="1974"/>
                            <a:pt x="299" y="1988"/>
                          </a:cubicBezTo>
                          <a:cubicBezTo>
                            <a:pt x="348" y="2002"/>
                            <a:pt x="397" y="1981"/>
                            <a:pt x="425" y="1982"/>
                          </a:cubicBezTo>
                          <a:cubicBezTo>
                            <a:pt x="453" y="1983"/>
                            <a:pt x="455" y="1980"/>
                            <a:pt x="467" y="1994"/>
                          </a:cubicBezTo>
                          <a:cubicBezTo>
                            <a:pt x="479" y="2008"/>
                            <a:pt x="492" y="2071"/>
                            <a:pt x="497" y="2066"/>
                          </a:cubicBezTo>
                          <a:cubicBezTo>
                            <a:pt x="502" y="2061"/>
                            <a:pt x="487" y="2012"/>
                            <a:pt x="497" y="1964"/>
                          </a:cubicBezTo>
                          <a:cubicBezTo>
                            <a:pt x="507" y="1916"/>
                            <a:pt x="537" y="1829"/>
                            <a:pt x="557" y="1778"/>
                          </a:cubicBezTo>
                          <a:cubicBezTo>
                            <a:pt x="577" y="1727"/>
                            <a:pt x="613" y="1671"/>
                            <a:pt x="617" y="1658"/>
                          </a:cubicBezTo>
                          <a:cubicBezTo>
                            <a:pt x="621" y="1645"/>
                            <a:pt x="598" y="1673"/>
                            <a:pt x="581" y="1700"/>
                          </a:cubicBezTo>
                          <a:cubicBezTo>
                            <a:pt x="564" y="1727"/>
                            <a:pt x="544" y="1786"/>
                            <a:pt x="515" y="1820"/>
                          </a:cubicBezTo>
                          <a:cubicBezTo>
                            <a:pt x="486" y="1854"/>
                            <a:pt x="448" y="1891"/>
                            <a:pt x="407" y="1904"/>
                          </a:cubicBezTo>
                          <a:cubicBezTo>
                            <a:pt x="366" y="1917"/>
                            <a:pt x="307" y="1913"/>
                            <a:pt x="269" y="1898"/>
                          </a:cubicBezTo>
                          <a:cubicBezTo>
                            <a:pt x="231" y="1883"/>
                            <a:pt x="205" y="1857"/>
                            <a:pt x="179" y="1814"/>
                          </a:cubicBezTo>
                          <a:cubicBezTo>
                            <a:pt x="153" y="1771"/>
                            <a:pt x="125" y="1710"/>
                            <a:pt x="113" y="1640"/>
                          </a:cubicBezTo>
                          <a:cubicBezTo>
                            <a:pt x="101" y="1570"/>
                            <a:pt x="103" y="1469"/>
                            <a:pt x="107" y="1394"/>
                          </a:cubicBezTo>
                          <a:cubicBezTo>
                            <a:pt x="111" y="1319"/>
                            <a:pt x="121" y="1244"/>
                            <a:pt x="137" y="1190"/>
                          </a:cubicBezTo>
                          <a:cubicBezTo>
                            <a:pt x="153" y="1136"/>
                            <a:pt x="172" y="1098"/>
                            <a:pt x="203" y="1070"/>
                          </a:cubicBezTo>
                          <a:cubicBezTo>
                            <a:pt x="234" y="1042"/>
                            <a:pt x="272" y="1021"/>
                            <a:pt x="323" y="1022"/>
                          </a:cubicBezTo>
                          <a:cubicBezTo>
                            <a:pt x="374" y="1023"/>
                            <a:pt x="461" y="1059"/>
                            <a:pt x="509" y="1076"/>
                          </a:cubicBezTo>
                          <a:cubicBezTo>
                            <a:pt x="557" y="1093"/>
                            <a:pt x="585" y="1120"/>
                            <a:pt x="611" y="1124"/>
                          </a:cubicBezTo>
                          <a:cubicBezTo>
                            <a:pt x="637" y="1128"/>
                            <a:pt x="657" y="1113"/>
                            <a:pt x="665" y="1100"/>
                          </a:cubicBezTo>
                          <a:cubicBezTo>
                            <a:pt x="673" y="1087"/>
                            <a:pt x="668" y="1062"/>
                            <a:pt x="659" y="1046"/>
                          </a:cubicBezTo>
                          <a:cubicBezTo>
                            <a:pt x="650" y="1030"/>
                            <a:pt x="638" y="1015"/>
                            <a:pt x="611" y="1004"/>
                          </a:cubicBezTo>
                          <a:cubicBezTo>
                            <a:pt x="584" y="993"/>
                            <a:pt x="545" y="998"/>
                            <a:pt x="497" y="980"/>
                          </a:cubicBezTo>
                          <a:cubicBezTo>
                            <a:pt x="449" y="962"/>
                            <a:pt x="367" y="946"/>
                            <a:pt x="323" y="896"/>
                          </a:cubicBezTo>
                          <a:cubicBezTo>
                            <a:pt x="279" y="846"/>
                            <a:pt x="252" y="760"/>
                            <a:pt x="233" y="680"/>
                          </a:cubicBezTo>
                          <a:cubicBezTo>
                            <a:pt x="214" y="600"/>
                            <a:pt x="195" y="501"/>
                            <a:pt x="209" y="416"/>
                          </a:cubicBezTo>
                          <a:cubicBezTo>
                            <a:pt x="223" y="331"/>
                            <a:pt x="271" y="221"/>
                            <a:pt x="317" y="170"/>
                          </a:cubicBezTo>
                          <a:cubicBezTo>
                            <a:pt x="363" y="119"/>
                            <a:pt x="435" y="111"/>
                            <a:pt x="485" y="110"/>
                          </a:cubicBezTo>
                          <a:cubicBezTo>
                            <a:pt x="535" y="109"/>
                            <a:pt x="580" y="134"/>
                            <a:pt x="617" y="164"/>
                          </a:cubicBezTo>
                          <a:cubicBezTo>
                            <a:pt x="654" y="194"/>
                            <a:pt x="687" y="246"/>
                            <a:pt x="707" y="290"/>
                          </a:cubicBezTo>
                          <a:cubicBezTo>
                            <a:pt x="727" y="334"/>
                            <a:pt x="726" y="376"/>
                            <a:pt x="737" y="428"/>
                          </a:cubicBezTo>
                          <a:cubicBezTo>
                            <a:pt x="748" y="480"/>
                            <a:pt x="761" y="576"/>
                            <a:pt x="773" y="602"/>
                          </a:cubicBezTo>
                          <a:cubicBezTo>
                            <a:pt x="785" y="628"/>
                            <a:pt x="807" y="597"/>
                            <a:pt x="809" y="584"/>
                          </a:cubicBezTo>
                          <a:cubicBezTo>
                            <a:pt x="811" y="571"/>
                            <a:pt x="787" y="569"/>
                            <a:pt x="785" y="530"/>
                          </a:cubicBezTo>
                          <a:close/>
                        </a:path>
                      </a:pathLst>
                    </a:custGeom>
                    <a:solidFill>
                      <a:srgbClr val="E7D6B7"/>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p>
                  </p:txBody>
                </p:sp>
              </p:grpSp>
              <p:sp>
                <p:nvSpPr>
                  <p:cNvPr id="62518" name="Oval 12">
                    <a:extLst>
                      <a:ext uri="{FF2B5EF4-FFF2-40B4-BE49-F238E27FC236}">
                        <a16:creationId xmlns:a16="http://schemas.microsoft.com/office/drawing/2014/main" id="{8C1DB417-0530-704A-AC01-951187A812C5}"/>
                      </a:ext>
                    </a:extLst>
                  </p:cNvPr>
                  <p:cNvSpPr>
                    <a:spLocks noChangeArrowheads="1"/>
                  </p:cNvSpPr>
                  <p:nvPr/>
                </p:nvSpPr>
                <p:spPr bwMode="auto">
                  <a:xfrm>
                    <a:off x="2396" y="1370"/>
                    <a:ext cx="175" cy="247"/>
                  </a:xfrm>
                  <a:prstGeom prst="ellipse">
                    <a:avLst/>
                  </a:prstGeom>
                  <a:solidFill>
                    <a:srgbClr val="E7D6B7"/>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endParaRPr lang="en-US" altLang="en-US"/>
                  </a:p>
                </p:txBody>
              </p:sp>
              <p:sp>
                <p:nvSpPr>
                  <p:cNvPr id="62519" name="Freeform 13">
                    <a:extLst>
                      <a:ext uri="{FF2B5EF4-FFF2-40B4-BE49-F238E27FC236}">
                        <a16:creationId xmlns:a16="http://schemas.microsoft.com/office/drawing/2014/main" id="{2B914E69-5A59-A842-B146-64FE5C979EA1}"/>
                      </a:ext>
                    </a:extLst>
                  </p:cNvPr>
                  <p:cNvSpPr>
                    <a:spLocks/>
                  </p:cNvSpPr>
                  <p:nvPr/>
                </p:nvSpPr>
                <p:spPr bwMode="auto">
                  <a:xfrm>
                    <a:off x="2677" y="687"/>
                    <a:ext cx="262" cy="524"/>
                  </a:xfrm>
                  <a:custGeom>
                    <a:avLst/>
                    <a:gdLst>
                      <a:gd name="T0" fmla="*/ 3 w 266"/>
                      <a:gd name="T1" fmla="*/ 483 h 521"/>
                      <a:gd name="T2" fmla="*/ 27 w 266"/>
                      <a:gd name="T3" fmla="*/ 273 h 521"/>
                      <a:gd name="T4" fmla="*/ 111 w 266"/>
                      <a:gd name="T5" fmla="*/ 45 h 521"/>
                      <a:gd name="T6" fmla="*/ 183 w 266"/>
                      <a:gd name="T7" fmla="*/ 3 h 521"/>
                      <a:gd name="T8" fmla="*/ 237 w 266"/>
                      <a:gd name="T9" fmla="*/ 39 h 521"/>
                      <a:gd name="T10" fmla="*/ 261 w 266"/>
                      <a:gd name="T11" fmla="*/ 129 h 521"/>
                      <a:gd name="T12" fmla="*/ 207 w 266"/>
                      <a:gd name="T13" fmla="*/ 273 h 521"/>
                      <a:gd name="T14" fmla="*/ 105 w 266"/>
                      <a:gd name="T15" fmla="*/ 477 h 521"/>
                      <a:gd name="T16" fmla="*/ 45 w 266"/>
                      <a:gd name="T17" fmla="*/ 501 h 521"/>
                      <a:gd name="T18" fmla="*/ 3 w 266"/>
                      <a:gd name="T19" fmla="*/ 483 h 52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66" h="521">
                        <a:moveTo>
                          <a:pt x="3" y="483"/>
                        </a:moveTo>
                        <a:cubicBezTo>
                          <a:pt x="0" y="445"/>
                          <a:pt x="9" y="346"/>
                          <a:pt x="27" y="273"/>
                        </a:cubicBezTo>
                        <a:cubicBezTo>
                          <a:pt x="45" y="200"/>
                          <a:pt x="85" y="90"/>
                          <a:pt x="111" y="45"/>
                        </a:cubicBezTo>
                        <a:cubicBezTo>
                          <a:pt x="137" y="0"/>
                          <a:pt x="162" y="4"/>
                          <a:pt x="183" y="3"/>
                        </a:cubicBezTo>
                        <a:cubicBezTo>
                          <a:pt x="204" y="2"/>
                          <a:pt x="224" y="18"/>
                          <a:pt x="237" y="39"/>
                        </a:cubicBezTo>
                        <a:cubicBezTo>
                          <a:pt x="250" y="60"/>
                          <a:pt x="266" y="90"/>
                          <a:pt x="261" y="129"/>
                        </a:cubicBezTo>
                        <a:cubicBezTo>
                          <a:pt x="256" y="168"/>
                          <a:pt x="233" y="215"/>
                          <a:pt x="207" y="273"/>
                        </a:cubicBezTo>
                        <a:cubicBezTo>
                          <a:pt x="181" y="331"/>
                          <a:pt x="132" y="439"/>
                          <a:pt x="105" y="477"/>
                        </a:cubicBezTo>
                        <a:cubicBezTo>
                          <a:pt x="78" y="515"/>
                          <a:pt x="61" y="501"/>
                          <a:pt x="45" y="501"/>
                        </a:cubicBezTo>
                        <a:cubicBezTo>
                          <a:pt x="29" y="501"/>
                          <a:pt x="6" y="521"/>
                          <a:pt x="3" y="483"/>
                        </a:cubicBezTo>
                        <a:close/>
                      </a:path>
                    </a:pathLst>
                  </a:custGeom>
                  <a:solidFill>
                    <a:srgbClr val="E7D6B7"/>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62520" name="Freeform 14">
                    <a:extLst>
                      <a:ext uri="{FF2B5EF4-FFF2-40B4-BE49-F238E27FC236}">
                        <a16:creationId xmlns:a16="http://schemas.microsoft.com/office/drawing/2014/main" id="{9053CCA6-00A8-624F-BAC8-865CC0B95DF4}"/>
                      </a:ext>
                    </a:extLst>
                  </p:cNvPr>
                  <p:cNvSpPr>
                    <a:spLocks/>
                  </p:cNvSpPr>
                  <p:nvPr/>
                </p:nvSpPr>
                <p:spPr bwMode="auto">
                  <a:xfrm>
                    <a:off x="2745" y="1588"/>
                    <a:ext cx="398" cy="349"/>
                  </a:xfrm>
                  <a:custGeom>
                    <a:avLst/>
                    <a:gdLst>
                      <a:gd name="T0" fmla="*/ 100 w 392"/>
                      <a:gd name="T1" fmla="*/ 201 h 340"/>
                      <a:gd name="T2" fmla="*/ 16 w 392"/>
                      <a:gd name="T3" fmla="*/ 87 h 340"/>
                      <a:gd name="T4" fmla="*/ 4 w 392"/>
                      <a:gd name="T5" fmla="*/ 45 h 340"/>
                      <a:gd name="T6" fmla="*/ 28 w 392"/>
                      <a:gd name="T7" fmla="*/ 3 h 340"/>
                      <a:gd name="T8" fmla="*/ 130 w 392"/>
                      <a:gd name="T9" fmla="*/ 27 h 340"/>
                      <a:gd name="T10" fmla="*/ 250 w 392"/>
                      <a:gd name="T11" fmla="*/ 75 h 340"/>
                      <a:gd name="T12" fmla="*/ 364 w 392"/>
                      <a:gd name="T13" fmla="*/ 159 h 340"/>
                      <a:gd name="T14" fmla="*/ 388 w 392"/>
                      <a:gd name="T15" fmla="*/ 273 h 340"/>
                      <a:gd name="T16" fmla="*/ 340 w 392"/>
                      <a:gd name="T17" fmla="*/ 333 h 340"/>
                      <a:gd name="T18" fmla="*/ 244 w 392"/>
                      <a:gd name="T19" fmla="*/ 315 h 340"/>
                      <a:gd name="T20" fmla="*/ 100 w 392"/>
                      <a:gd name="T21" fmla="*/ 201 h 34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92" h="340">
                        <a:moveTo>
                          <a:pt x="100" y="201"/>
                        </a:moveTo>
                        <a:cubicBezTo>
                          <a:pt x="62" y="163"/>
                          <a:pt x="32" y="113"/>
                          <a:pt x="16" y="87"/>
                        </a:cubicBezTo>
                        <a:cubicBezTo>
                          <a:pt x="0" y="61"/>
                          <a:pt x="2" y="59"/>
                          <a:pt x="4" y="45"/>
                        </a:cubicBezTo>
                        <a:cubicBezTo>
                          <a:pt x="6" y="31"/>
                          <a:pt x="7" y="6"/>
                          <a:pt x="28" y="3"/>
                        </a:cubicBezTo>
                        <a:cubicBezTo>
                          <a:pt x="49" y="0"/>
                          <a:pt x="93" y="15"/>
                          <a:pt x="130" y="27"/>
                        </a:cubicBezTo>
                        <a:cubicBezTo>
                          <a:pt x="167" y="39"/>
                          <a:pt x="211" y="53"/>
                          <a:pt x="250" y="75"/>
                        </a:cubicBezTo>
                        <a:cubicBezTo>
                          <a:pt x="289" y="97"/>
                          <a:pt x="341" y="126"/>
                          <a:pt x="364" y="159"/>
                        </a:cubicBezTo>
                        <a:cubicBezTo>
                          <a:pt x="387" y="192"/>
                          <a:pt x="392" y="244"/>
                          <a:pt x="388" y="273"/>
                        </a:cubicBezTo>
                        <a:cubicBezTo>
                          <a:pt x="384" y="302"/>
                          <a:pt x="364" y="326"/>
                          <a:pt x="340" y="333"/>
                        </a:cubicBezTo>
                        <a:cubicBezTo>
                          <a:pt x="316" y="340"/>
                          <a:pt x="282" y="336"/>
                          <a:pt x="244" y="315"/>
                        </a:cubicBezTo>
                        <a:cubicBezTo>
                          <a:pt x="206" y="294"/>
                          <a:pt x="138" y="239"/>
                          <a:pt x="100" y="201"/>
                        </a:cubicBezTo>
                        <a:close/>
                      </a:path>
                    </a:pathLst>
                  </a:custGeom>
                  <a:solidFill>
                    <a:srgbClr val="E7D6B7"/>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62521" name="Freeform 15">
                    <a:extLst>
                      <a:ext uri="{FF2B5EF4-FFF2-40B4-BE49-F238E27FC236}">
                        <a16:creationId xmlns:a16="http://schemas.microsoft.com/office/drawing/2014/main" id="{9C20FFDB-484D-8C4D-A150-173A55F06591}"/>
                      </a:ext>
                    </a:extLst>
                  </p:cNvPr>
                  <p:cNvSpPr>
                    <a:spLocks/>
                  </p:cNvSpPr>
                  <p:nvPr/>
                </p:nvSpPr>
                <p:spPr bwMode="auto">
                  <a:xfrm>
                    <a:off x="2454" y="1923"/>
                    <a:ext cx="146" cy="567"/>
                  </a:xfrm>
                  <a:custGeom>
                    <a:avLst/>
                    <a:gdLst>
                      <a:gd name="T0" fmla="*/ 18 w 151"/>
                      <a:gd name="T1" fmla="*/ 165 h 558"/>
                      <a:gd name="T2" fmla="*/ 42 w 151"/>
                      <a:gd name="T3" fmla="*/ 39 h 558"/>
                      <a:gd name="T4" fmla="*/ 66 w 151"/>
                      <a:gd name="T5" fmla="*/ 3 h 558"/>
                      <a:gd name="T6" fmla="*/ 108 w 151"/>
                      <a:gd name="T7" fmla="*/ 27 h 558"/>
                      <a:gd name="T8" fmla="*/ 138 w 151"/>
                      <a:gd name="T9" fmla="*/ 165 h 558"/>
                      <a:gd name="T10" fmla="*/ 144 w 151"/>
                      <a:gd name="T11" fmla="*/ 423 h 558"/>
                      <a:gd name="T12" fmla="*/ 96 w 151"/>
                      <a:gd name="T13" fmla="*/ 543 h 558"/>
                      <a:gd name="T14" fmla="*/ 24 w 151"/>
                      <a:gd name="T15" fmla="*/ 513 h 558"/>
                      <a:gd name="T16" fmla="*/ 0 w 151"/>
                      <a:gd name="T17" fmla="*/ 315 h 558"/>
                      <a:gd name="T18" fmla="*/ 18 w 151"/>
                      <a:gd name="T19" fmla="*/ 165 h 55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51" h="558">
                        <a:moveTo>
                          <a:pt x="18" y="165"/>
                        </a:moveTo>
                        <a:cubicBezTo>
                          <a:pt x="25" y="119"/>
                          <a:pt x="34" y="66"/>
                          <a:pt x="42" y="39"/>
                        </a:cubicBezTo>
                        <a:cubicBezTo>
                          <a:pt x="50" y="12"/>
                          <a:pt x="55" y="5"/>
                          <a:pt x="66" y="3"/>
                        </a:cubicBezTo>
                        <a:cubicBezTo>
                          <a:pt x="77" y="1"/>
                          <a:pt x="96" y="0"/>
                          <a:pt x="108" y="27"/>
                        </a:cubicBezTo>
                        <a:cubicBezTo>
                          <a:pt x="120" y="54"/>
                          <a:pt x="132" y="99"/>
                          <a:pt x="138" y="165"/>
                        </a:cubicBezTo>
                        <a:cubicBezTo>
                          <a:pt x="144" y="231"/>
                          <a:pt x="151" y="360"/>
                          <a:pt x="144" y="423"/>
                        </a:cubicBezTo>
                        <a:cubicBezTo>
                          <a:pt x="137" y="486"/>
                          <a:pt x="116" y="528"/>
                          <a:pt x="96" y="543"/>
                        </a:cubicBezTo>
                        <a:cubicBezTo>
                          <a:pt x="76" y="558"/>
                          <a:pt x="40" y="551"/>
                          <a:pt x="24" y="513"/>
                        </a:cubicBezTo>
                        <a:cubicBezTo>
                          <a:pt x="8" y="475"/>
                          <a:pt x="0" y="372"/>
                          <a:pt x="0" y="315"/>
                        </a:cubicBezTo>
                        <a:cubicBezTo>
                          <a:pt x="0" y="258"/>
                          <a:pt x="11" y="211"/>
                          <a:pt x="18" y="165"/>
                        </a:cubicBezTo>
                        <a:close/>
                      </a:path>
                    </a:pathLst>
                  </a:custGeom>
                  <a:solidFill>
                    <a:srgbClr val="E7D6B7"/>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62522" name="Freeform 16">
                    <a:extLst>
                      <a:ext uri="{FF2B5EF4-FFF2-40B4-BE49-F238E27FC236}">
                        <a16:creationId xmlns:a16="http://schemas.microsoft.com/office/drawing/2014/main" id="{B1CEEC04-D8BE-3444-B00D-DB6AB6D93BC0}"/>
                      </a:ext>
                    </a:extLst>
                  </p:cNvPr>
                  <p:cNvSpPr>
                    <a:spLocks/>
                  </p:cNvSpPr>
                  <p:nvPr/>
                </p:nvSpPr>
                <p:spPr bwMode="auto">
                  <a:xfrm>
                    <a:off x="1910" y="1588"/>
                    <a:ext cx="389" cy="247"/>
                  </a:xfrm>
                  <a:custGeom>
                    <a:avLst/>
                    <a:gdLst>
                      <a:gd name="T0" fmla="*/ 175 w 392"/>
                      <a:gd name="T1" fmla="*/ 61 h 253"/>
                      <a:gd name="T2" fmla="*/ 307 w 392"/>
                      <a:gd name="T3" fmla="*/ 19 h 253"/>
                      <a:gd name="T4" fmla="*/ 367 w 392"/>
                      <a:gd name="T5" fmla="*/ 7 h 253"/>
                      <a:gd name="T6" fmla="*/ 385 w 392"/>
                      <a:gd name="T7" fmla="*/ 61 h 253"/>
                      <a:gd name="T8" fmla="*/ 325 w 392"/>
                      <a:gd name="T9" fmla="*/ 133 h 253"/>
                      <a:gd name="T10" fmla="*/ 193 w 392"/>
                      <a:gd name="T11" fmla="*/ 223 h 253"/>
                      <a:gd name="T12" fmla="*/ 37 w 392"/>
                      <a:gd name="T13" fmla="*/ 247 h 253"/>
                      <a:gd name="T14" fmla="*/ 1 w 392"/>
                      <a:gd name="T15" fmla="*/ 187 h 253"/>
                      <a:gd name="T16" fmla="*/ 43 w 392"/>
                      <a:gd name="T17" fmla="*/ 115 h 253"/>
                      <a:gd name="T18" fmla="*/ 175 w 392"/>
                      <a:gd name="T19" fmla="*/ 61 h 25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92" h="253">
                        <a:moveTo>
                          <a:pt x="175" y="61"/>
                        </a:moveTo>
                        <a:cubicBezTo>
                          <a:pt x="219" y="45"/>
                          <a:pt x="275" y="28"/>
                          <a:pt x="307" y="19"/>
                        </a:cubicBezTo>
                        <a:cubicBezTo>
                          <a:pt x="339" y="10"/>
                          <a:pt x="354" y="0"/>
                          <a:pt x="367" y="7"/>
                        </a:cubicBezTo>
                        <a:cubicBezTo>
                          <a:pt x="380" y="14"/>
                          <a:pt x="392" y="40"/>
                          <a:pt x="385" y="61"/>
                        </a:cubicBezTo>
                        <a:cubicBezTo>
                          <a:pt x="378" y="82"/>
                          <a:pt x="357" y="106"/>
                          <a:pt x="325" y="133"/>
                        </a:cubicBezTo>
                        <a:cubicBezTo>
                          <a:pt x="293" y="160"/>
                          <a:pt x="241" y="204"/>
                          <a:pt x="193" y="223"/>
                        </a:cubicBezTo>
                        <a:cubicBezTo>
                          <a:pt x="145" y="242"/>
                          <a:pt x="69" y="253"/>
                          <a:pt x="37" y="247"/>
                        </a:cubicBezTo>
                        <a:cubicBezTo>
                          <a:pt x="5" y="241"/>
                          <a:pt x="0" y="209"/>
                          <a:pt x="1" y="187"/>
                        </a:cubicBezTo>
                        <a:cubicBezTo>
                          <a:pt x="2" y="165"/>
                          <a:pt x="15" y="136"/>
                          <a:pt x="43" y="115"/>
                        </a:cubicBezTo>
                        <a:cubicBezTo>
                          <a:pt x="71" y="94"/>
                          <a:pt x="131" y="77"/>
                          <a:pt x="175" y="61"/>
                        </a:cubicBezTo>
                        <a:close/>
                      </a:path>
                    </a:pathLst>
                  </a:custGeom>
                  <a:solidFill>
                    <a:srgbClr val="E7D6B7"/>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62523" name="Freeform 17">
                    <a:extLst>
                      <a:ext uri="{FF2B5EF4-FFF2-40B4-BE49-F238E27FC236}">
                        <a16:creationId xmlns:a16="http://schemas.microsoft.com/office/drawing/2014/main" id="{62F4753B-19ED-B243-A1F9-2028ECFF9320}"/>
                      </a:ext>
                    </a:extLst>
                  </p:cNvPr>
                  <p:cNvSpPr>
                    <a:spLocks/>
                  </p:cNvSpPr>
                  <p:nvPr/>
                </p:nvSpPr>
                <p:spPr bwMode="auto">
                  <a:xfrm>
                    <a:off x="2094" y="876"/>
                    <a:ext cx="233" cy="378"/>
                  </a:xfrm>
                  <a:custGeom>
                    <a:avLst/>
                    <a:gdLst>
                      <a:gd name="T0" fmla="*/ 78 w 238"/>
                      <a:gd name="T1" fmla="*/ 270 h 386"/>
                      <a:gd name="T2" fmla="*/ 24 w 238"/>
                      <a:gd name="T3" fmla="*/ 192 h 386"/>
                      <a:gd name="T4" fmla="*/ 0 w 238"/>
                      <a:gd name="T5" fmla="*/ 96 h 386"/>
                      <a:gd name="T6" fmla="*/ 24 w 238"/>
                      <a:gd name="T7" fmla="*/ 12 h 386"/>
                      <a:gd name="T8" fmla="*/ 120 w 238"/>
                      <a:gd name="T9" fmla="*/ 24 h 386"/>
                      <a:gd name="T10" fmla="*/ 180 w 238"/>
                      <a:gd name="T11" fmla="*/ 132 h 386"/>
                      <a:gd name="T12" fmla="*/ 234 w 238"/>
                      <a:gd name="T13" fmla="*/ 306 h 386"/>
                      <a:gd name="T14" fmla="*/ 204 w 238"/>
                      <a:gd name="T15" fmla="*/ 378 h 386"/>
                      <a:gd name="T16" fmla="*/ 168 w 238"/>
                      <a:gd name="T17" fmla="*/ 354 h 386"/>
                      <a:gd name="T18" fmla="*/ 78 w 238"/>
                      <a:gd name="T19" fmla="*/ 270 h 38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38" h="386">
                        <a:moveTo>
                          <a:pt x="78" y="270"/>
                        </a:moveTo>
                        <a:cubicBezTo>
                          <a:pt x="54" y="243"/>
                          <a:pt x="37" y="221"/>
                          <a:pt x="24" y="192"/>
                        </a:cubicBezTo>
                        <a:cubicBezTo>
                          <a:pt x="11" y="163"/>
                          <a:pt x="0" y="126"/>
                          <a:pt x="0" y="96"/>
                        </a:cubicBezTo>
                        <a:cubicBezTo>
                          <a:pt x="0" y="66"/>
                          <a:pt x="4" y="24"/>
                          <a:pt x="24" y="12"/>
                        </a:cubicBezTo>
                        <a:cubicBezTo>
                          <a:pt x="44" y="0"/>
                          <a:pt x="94" y="4"/>
                          <a:pt x="120" y="24"/>
                        </a:cubicBezTo>
                        <a:cubicBezTo>
                          <a:pt x="146" y="44"/>
                          <a:pt x="161" y="85"/>
                          <a:pt x="180" y="132"/>
                        </a:cubicBezTo>
                        <a:cubicBezTo>
                          <a:pt x="199" y="179"/>
                          <a:pt x="230" y="265"/>
                          <a:pt x="234" y="306"/>
                        </a:cubicBezTo>
                        <a:cubicBezTo>
                          <a:pt x="238" y="347"/>
                          <a:pt x="215" y="370"/>
                          <a:pt x="204" y="378"/>
                        </a:cubicBezTo>
                        <a:cubicBezTo>
                          <a:pt x="193" y="386"/>
                          <a:pt x="190" y="372"/>
                          <a:pt x="168" y="354"/>
                        </a:cubicBezTo>
                        <a:cubicBezTo>
                          <a:pt x="146" y="336"/>
                          <a:pt x="102" y="297"/>
                          <a:pt x="78" y="270"/>
                        </a:cubicBezTo>
                        <a:close/>
                      </a:path>
                    </a:pathLst>
                  </a:custGeom>
                  <a:solidFill>
                    <a:srgbClr val="E7D6B7"/>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p>
                </p:txBody>
              </p:sp>
            </p:grpSp>
            <p:pic>
              <p:nvPicPr>
                <p:cNvPr id="62509" name="Picture 18">
                  <a:extLst>
                    <a:ext uri="{FF2B5EF4-FFF2-40B4-BE49-F238E27FC236}">
                      <a16:creationId xmlns:a16="http://schemas.microsoft.com/office/drawing/2014/main" id="{76B50CC7-F986-F344-B786-56B5B768FD05}"/>
                    </a:ext>
                  </a:extLst>
                </p:cNvPr>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280" y="144"/>
                  <a:ext cx="186" cy="1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2510" name="Picture 19">
                  <a:extLst>
                    <a:ext uri="{FF2B5EF4-FFF2-40B4-BE49-F238E27FC236}">
                      <a16:creationId xmlns:a16="http://schemas.microsoft.com/office/drawing/2014/main" id="{1D25BFE3-8FA0-924E-BC37-816C49902915}"/>
                    </a:ext>
                  </a:extLst>
                </p:cNvPr>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574" y="144"/>
                  <a:ext cx="186" cy="1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2511" name="Picture 20">
                  <a:extLst>
                    <a:ext uri="{FF2B5EF4-FFF2-40B4-BE49-F238E27FC236}">
                      <a16:creationId xmlns:a16="http://schemas.microsoft.com/office/drawing/2014/main" id="{DA76748A-DE2F-FC4D-87DE-8DFD21272292}"/>
                    </a:ext>
                  </a:extLst>
                </p:cNvPr>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424" y="336"/>
                  <a:ext cx="186" cy="1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2512" name="Picture 21">
                  <a:extLst>
                    <a:ext uri="{FF2B5EF4-FFF2-40B4-BE49-F238E27FC236}">
                      <a16:creationId xmlns:a16="http://schemas.microsoft.com/office/drawing/2014/main" id="{539AEC8E-BCD7-4F4A-8944-9CE751F5D532}"/>
                    </a:ext>
                  </a:extLst>
                </p:cNvPr>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376" y="576"/>
                  <a:ext cx="186" cy="1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2513" name="Picture 22">
                  <a:extLst>
                    <a:ext uri="{FF2B5EF4-FFF2-40B4-BE49-F238E27FC236}">
                      <a16:creationId xmlns:a16="http://schemas.microsoft.com/office/drawing/2014/main" id="{B8B24593-5EED-1042-B54B-FE2C409E2C5C}"/>
                    </a:ext>
                  </a:extLst>
                </p:cNvPr>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574" y="528"/>
                  <a:ext cx="186" cy="1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2514" name="Picture 23">
                  <a:extLst>
                    <a:ext uri="{FF2B5EF4-FFF2-40B4-BE49-F238E27FC236}">
                      <a16:creationId xmlns:a16="http://schemas.microsoft.com/office/drawing/2014/main" id="{FB093842-7A9E-9A4A-B0DF-93520F2AE9A4}"/>
                    </a:ext>
                  </a:extLst>
                </p:cNvPr>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472" y="768"/>
                  <a:ext cx="186" cy="1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2515" name="Picture 24">
                  <a:extLst>
                    <a:ext uri="{FF2B5EF4-FFF2-40B4-BE49-F238E27FC236}">
                      <a16:creationId xmlns:a16="http://schemas.microsoft.com/office/drawing/2014/main" id="{74037B3F-B466-AF40-B9F9-EACE0ACF8BBA}"/>
                    </a:ext>
                  </a:extLst>
                </p:cNvPr>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574" y="1008"/>
                  <a:ext cx="186" cy="1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2516" name="Picture 25">
                  <a:extLst>
                    <a:ext uri="{FF2B5EF4-FFF2-40B4-BE49-F238E27FC236}">
                      <a16:creationId xmlns:a16="http://schemas.microsoft.com/office/drawing/2014/main" id="{28884D54-E9E9-CC48-992B-8371E486736C}"/>
                    </a:ext>
                  </a:extLst>
                </p:cNvPr>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574" y="1248"/>
                  <a:ext cx="186" cy="1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62488" name="Group 26">
                <a:extLst>
                  <a:ext uri="{FF2B5EF4-FFF2-40B4-BE49-F238E27FC236}">
                    <a16:creationId xmlns:a16="http://schemas.microsoft.com/office/drawing/2014/main" id="{0F168BC5-7D62-C147-8611-211933FE20B5}"/>
                  </a:ext>
                </a:extLst>
              </p:cNvPr>
              <p:cNvGrpSpPr>
                <a:grpSpLocks/>
              </p:cNvGrpSpPr>
              <p:nvPr userDrawn="1"/>
            </p:nvGrpSpPr>
            <p:grpSpPr bwMode="auto">
              <a:xfrm>
                <a:off x="4944" y="1008"/>
                <a:ext cx="522" cy="2967"/>
                <a:chOff x="4944" y="1008"/>
                <a:chExt cx="522" cy="2967"/>
              </a:xfrm>
            </p:grpSpPr>
            <p:pic>
              <p:nvPicPr>
                <p:cNvPr id="62489" name="Picture 27">
                  <a:extLst>
                    <a:ext uri="{FF2B5EF4-FFF2-40B4-BE49-F238E27FC236}">
                      <a16:creationId xmlns:a16="http://schemas.microsoft.com/office/drawing/2014/main" id="{B59A658F-BFC0-5A4A-8400-6BB4E8FA9D0D}"/>
                    </a:ext>
                  </a:extLst>
                </p:cNvPr>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136" y="1008"/>
                  <a:ext cx="186" cy="1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2490" name="Picture 28">
                  <a:extLst>
                    <a:ext uri="{FF2B5EF4-FFF2-40B4-BE49-F238E27FC236}">
                      <a16:creationId xmlns:a16="http://schemas.microsoft.com/office/drawing/2014/main" id="{DEABDCEC-418C-C74D-BF49-922E63B0994C}"/>
                    </a:ext>
                  </a:extLst>
                </p:cNvPr>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184" y="1200"/>
                  <a:ext cx="186" cy="1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2491" name="Picture 29">
                  <a:extLst>
                    <a:ext uri="{FF2B5EF4-FFF2-40B4-BE49-F238E27FC236}">
                      <a16:creationId xmlns:a16="http://schemas.microsoft.com/office/drawing/2014/main" id="{15569929-BB02-1D4A-B26A-0194F31ABAC2}"/>
                    </a:ext>
                  </a:extLst>
                </p:cNvPr>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136" y="1584"/>
                  <a:ext cx="186" cy="1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2492" name="Picture 30">
                  <a:extLst>
                    <a:ext uri="{FF2B5EF4-FFF2-40B4-BE49-F238E27FC236}">
                      <a16:creationId xmlns:a16="http://schemas.microsoft.com/office/drawing/2014/main" id="{72450763-11D0-724B-A851-A91535E8DAAC}"/>
                    </a:ext>
                  </a:extLst>
                </p:cNvPr>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280" y="1728"/>
                  <a:ext cx="186" cy="1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2493" name="Picture 31">
                  <a:extLst>
                    <a:ext uri="{FF2B5EF4-FFF2-40B4-BE49-F238E27FC236}">
                      <a16:creationId xmlns:a16="http://schemas.microsoft.com/office/drawing/2014/main" id="{13200A90-5342-804D-88AA-5BE106AA86D1}"/>
                    </a:ext>
                  </a:extLst>
                </p:cNvPr>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040" y="1824"/>
                  <a:ext cx="186" cy="1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2494" name="Picture 32">
                  <a:extLst>
                    <a:ext uri="{FF2B5EF4-FFF2-40B4-BE49-F238E27FC236}">
                      <a16:creationId xmlns:a16="http://schemas.microsoft.com/office/drawing/2014/main" id="{A4257BF3-20B0-4847-A5BA-16AAD9AD0B61}"/>
                    </a:ext>
                  </a:extLst>
                </p:cNvPr>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088" y="2016"/>
                  <a:ext cx="186" cy="1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2495" name="Picture 33">
                  <a:extLst>
                    <a:ext uri="{FF2B5EF4-FFF2-40B4-BE49-F238E27FC236}">
                      <a16:creationId xmlns:a16="http://schemas.microsoft.com/office/drawing/2014/main" id="{D87A2503-2AEB-E741-BD60-66A45DC85D55}"/>
                    </a:ext>
                  </a:extLst>
                </p:cNvPr>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280" y="2064"/>
                  <a:ext cx="186" cy="1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2496" name="Picture 34">
                  <a:extLst>
                    <a:ext uri="{FF2B5EF4-FFF2-40B4-BE49-F238E27FC236}">
                      <a16:creationId xmlns:a16="http://schemas.microsoft.com/office/drawing/2014/main" id="{9DC506C7-5DEA-8948-ABAD-8EA4298386DE}"/>
                    </a:ext>
                  </a:extLst>
                </p:cNvPr>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232" y="2352"/>
                  <a:ext cx="186" cy="1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2497" name="Picture 35">
                  <a:extLst>
                    <a:ext uri="{FF2B5EF4-FFF2-40B4-BE49-F238E27FC236}">
                      <a16:creationId xmlns:a16="http://schemas.microsoft.com/office/drawing/2014/main" id="{D9D6A757-F3DA-984C-BF19-873570CB6F68}"/>
                    </a:ext>
                  </a:extLst>
                </p:cNvPr>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4992" y="2208"/>
                  <a:ext cx="186" cy="1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2498" name="Picture 36">
                  <a:extLst>
                    <a:ext uri="{FF2B5EF4-FFF2-40B4-BE49-F238E27FC236}">
                      <a16:creationId xmlns:a16="http://schemas.microsoft.com/office/drawing/2014/main" id="{C1F4AEA2-CF2B-2A46-8744-89049FBA5FC2}"/>
                    </a:ext>
                  </a:extLst>
                </p:cNvPr>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4992" y="2448"/>
                  <a:ext cx="186" cy="1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2499" name="Picture 37">
                  <a:extLst>
                    <a:ext uri="{FF2B5EF4-FFF2-40B4-BE49-F238E27FC236}">
                      <a16:creationId xmlns:a16="http://schemas.microsoft.com/office/drawing/2014/main" id="{5AFB2176-25B9-5444-9811-B7D3F1E48D49}"/>
                    </a:ext>
                  </a:extLst>
                </p:cNvPr>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136" y="2592"/>
                  <a:ext cx="186" cy="1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2500" name="Picture 38">
                  <a:extLst>
                    <a:ext uri="{FF2B5EF4-FFF2-40B4-BE49-F238E27FC236}">
                      <a16:creationId xmlns:a16="http://schemas.microsoft.com/office/drawing/2014/main" id="{74FEB32F-935F-054C-9289-2B8A848C8C44}"/>
                    </a:ext>
                  </a:extLst>
                </p:cNvPr>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232" y="1392"/>
                  <a:ext cx="186" cy="1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2501" name="Picture 39">
                  <a:extLst>
                    <a:ext uri="{FF2B5EF4-FFF2-40B4-BE49-F238E27FC236}">
                      <a16:creationId xmlns:a16="http://schemas.microsoft.com/office/drawing/2014/main" id="{0331BDB7-0D7B-DE44-BE4F-E1ABC3C9337B}"/>
                    </a:ext>
                  </a:extLst>
                </p:cNvPr>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4944" y="2736"/>
                  <a:ext cx="186" cy="1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2502" name="Picture 40">
                  <a:extLst>
                    <a:ext uri="{FF2B5EF4-FFF2-40B4-BE49-F238E27FC236}">
                      <a16:creationId xmlns:a16="http://schemas.microsoft.com/office/drawing/2014/main" id="{E60CD7CC-BA9C-9946-B5B6-32BF37501386}"/>
                    </a:ext>
                  </a:extLst>
                </p:cNvPr>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4992" y="3072"/>
                  <a:ext cx="186" cy="1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2503" name="Picture 41">
                  <a:extLst>
                    <a:ext uri="{FF2B5EF4-FFF2-40B4-BE49-F238E27FC236}">
                      <a16:creationId xmlns:a16="http://schemas.microsoft.com/office/drawing/2014/main" id="{00BF2D31-F49E-944B-A21A-D63A447FC3B1}"/>
                    </a:ext>
                  </a:extLst>
                </p:cNvPr>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232" y="3312"/>
                  <a:ext cx="186" cy="1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2504" name="Picture 42">
                  <a:extLst>
                    <a:ext uri="{FF2B5EF4-FFF2-40B4-BE49-F238E27FC236}">
                      <a16:creationId xmlns:a16="http://schemas.microsoft.com/office/drawing/2014/main" id="{BD3A3724-3AED-034B-BEAC-CA9C6D18FEE3}"/>
                    </a:ext>
                  </a:extLst>
                </p:cNvPr>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4992" y="3408"/>
                  <a:ext cx="186" cy="1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2505" name="Picture 43">
                  <a:extLst>
                    <a:ext uri="{FF2B5EF4-FFF2-40B4-BE49-F238E27FC236}">
                      <a16:creationId xmlns:a16="http://schemas.microsoft.com/office/drawing/2014/main" id="{A48A5C25-171E-D642-8923-F3D87172ACCA}"/>
                    </a:ext>
                  </a:extLst>
                </p:cNvPr>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088" y="3552"/>
                  <a:ext cx="186" cy="1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2506" name="Picture 44">
                  <a:extLst>
                    <a:ext uri="{FF2B5EF4-FFF2-40B4-BE49-F238E27FC236}">
                      <a16:creationId xmlns:a16="http://schemas.microsoft.com/office/drawing/2014/main" id="{BCF3F04E-5766-4C46-9BBE-0F30855242DF}"/>
                    </a:ext>
                  </a:extLst>
                </p:cNvPr>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4992" y="3792"/>
                  <a:ext cx="186" cy="1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2507" name="Picture 45">
                  <a:extLst>
                    <a:ext uri="{FF2B5EF4-FFF2-40B4-BE49-F238E27FC236}">
                      <a16:creationId xmlns:a16="http://schemas.microsoft.com/office/drawing/2014/main" id="{0BEC8D67-90EB-7047-8193-A1A614FB2E57}"/>
                    </a:ext>
                  </a:extLst>
                </p:cNvPr>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184" y="3696"/>
                  <a:ext cx="186" cy="1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sp>
          <p:nvSpPr>
            <p:cNvPr id="62476" name="Freeform 46">
              <a:extLst>
                <a:ext uri="{FF2B5EF4-FFF2-40B4-BE49-F238E27FC236}">
                  <a16:creationId xmlns:a16="http://schemas.microsoft.com/office/drawing/2014/main" id="{20470AF4-DC8A-7E4E-8DCA-CCE19A784FC1}"/>
                </a:ext>
              </a:extLst>
            </p:cNvPr>
            <p:cNvSpPr>
              <a:spLocks/>
            </p:cNvSpPr>
            <p:nvPr/>
          </p:nvSpPr>
          <p:spPr bwMode="auto">
            <a:xfrm>
              <a:off x="5010" y="3092"/>
              <a:ext cx="750" cy="1222"/>
            </a:xfrm>
            <a:custGeom>
              <a:avLst/>
              <a:gdLst>
                <a:gd name="T0" fmla="*/ 372 w 750"/>
                <a:gd name="T1" fmla="*/ 154 h 1222"/>
                <a:gd name="T2" fmla="*/ 378 w 750"/>
                <a:gd name="T3" fmla="*/ 412 h 1222"/>
                <a:gd name="T4" fmla="*/ 312 w 750"/>
                <a:gd name="T5" fmla="*/ 724 h 1222"/>
                <a:gd name="T6" fmla="*/ 138 w 750"/>
                <a:gd name="T7" fmla="*/ 928 h 1222"/>
                <a:gd name="T8" fmla="*/ 0 w 750"/>
                <a:gd name="T9" fmla="*/ 976 h 1222"/>
                <a:gd name="T10" fmla="*/ 0 w 750"/>
                <a:gd name="T11" fmla="*/ 1222 h 1222"/>
                <a:gd name="T12" fmla="*/ 750 w 750"/>
                <a:gd name="T13" fmla="*/ 1222 h 1222"/>
                <a:gd name="T14" fmla="*/ 750 w 750"/>
                <a:gd name="T15" fmla="*/ 178 h 1222"/>
                <a:gd name="T16" fmla="*/ 372 w 750"/>
                <a:gd name="T17" fmla="*/ 154 h 122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750" h="1222">
                  <a:moveTo>
                    <a:pt x="372" y="154"/>
                  </a:moveTo>
                  <a:cubicBezTo>
                    <a:pt x="309" y="193"/>
                    <a:pt x="388" y="317"/>
                    <a:pt x="378" y="412"/>
                  </a:cubicBezTo>
                  <a:cubicBezTo>
                    <a:pt x="368" y="507"/>
                    <a:pt x="352" y="638"/>
                    <a:pt x="312" y="724"/>
                  </a:cubicBezTo>
                  <a:cubicBezTo>
                    <a:pt x="272" y="810"/>
                    <a:pt x="190" y="886"/>
                    <a:pt x="138" y="928"/>
                  </a:cubicBezTo>
                  <a:cubicBezTo>
                    <a:pt x="86" y="970"/>
                    <a:pt x="23" y="927"/>
                    <a:pt x="0" y="976"/>
                  </a:cubicBezTo>
                  <a:lnTo>
                    <a:pt x="0" y="1222"/>
                  </a:lnTo>
                  <a:lnTo>
                    <a:pt x="750" y="1222"/>
                  </a:lnTo>
                  <a:lnTo>
                    <a:pt x="750" y="178"/>
                  </a:lnTo>
                  <a:cubicBezTo>
                    <a:pt x="687" y="0"/>
                    <a:pt x="451" y="159"/>
                    <a:pt x="372" y="154"/>
                  </a:cubicBezTo>
                  <a:close/>
                </a:path>
              </a:pathLst>
            </a:custGeom>
            <a:gradFill rotWithShape="0">
              <a:gsLst>
                <a:gs pos="0">
                  <a:srgbClr val="FAE3B7"/>
                </a:gs>
                <a:gs pos="17999">
                  <a:srgbClr val="A28949"/>
                </a:gs>
                <a:gs pos="31000">
                  <a:srgbClr val="835E17"/>
                </a:gs>
                <a:gs pos="33000">
                  <a:srgbClr val="BD922A"/>
                </a:gs>
                <a:gs pos="37000">
                  <a:srgbClr val="FBE4AE"/>
                </a:gs>
                <a:gs pos="78999">
                  <a:srgbClr val="BD922A"/>
                </a:gs>
                <a:gs pos="87000">
                  <a:srgbClr val="BD922A"/>
                </a:gs>
                <a:gs pos="100000">
                  <a:srgbClr val="FBE4AE"/>
                </a:gs>
              </a:gsLst>
              <a:lin ang="540000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3119" name="Freeform 47">
              <a:extLst>
                <a:ext uri="{FF2B5EF4-FFF2-40B4-BE49-F238E27FC236}">
                  <a16:creationId xmlns:a16="http://schemas.microsoft.com/office/drawing/2014/main" id="{B5661F72-A90F-A247-9164-86655025B25C}"/>
                </a:ext>
              </a:extLst>
            </p:cNvPr>
            <p:cNvSpPr>
              <a:spLocks/>
            </p:cNvSpPr>
            <p:nvPr/>
          </p:nvSpPr>
          <p:spPr bwMode="auto">
            <a:xfrm>
              <a:off x="5001" y="3060"/>
              <a:ext cx="768" cy="1260"/>
            </a:xfrm>
            <a:custGeom>
              <a:avLst/>
              <a:gdLst/>
              <a:ahLst/>
              <a:cxnLst>
                <a:cxn ang="0">
                  <a:pos x="0" y="1260"/>
                </a:cxn>
                <a:cxn ang="0">
                  <a:pos x="0" y="1134"/>
                </a:cxn>
                <a:cxn ang="0">
                  <a:pos x="210" y="1032"/>
                </a:cxn>
                <a:cxn ang="0">
                  <a:pos x="324" y="918"/>
                </a:cxn>
                <a:cxn ang="0">
                  <a:pos x="414" y="714"/>
                </a:cxn>
                <a:cxn ang="0">
                  <a:pos x="450" y="456"/>
                </a:cxn>
                <a:cxn ang="0">
                  <a:pos x="438" y="258"/>
                </a:cxn>
                <a:cxn ang="0">
                  <a:pos x="684" y="0"/>
                </a:cxn>
                <a:cxn ang="0">
                  <a:pos x="768" y="18"/>
                </a:cxn>
                <a:cxn ang="0">
                  <a:pos x="768" y="1254"/>
                </a:cxn>
                <a:cxn ang="0">
                  <a:pos x="0" y="1260"/>
                </a:cxn>
              </a:cxnLst>
              <a:rect l="0" t="0" r="r" b="b"/>
              <a:pathLst>
                <a:path w="768" h="1260">
                  <a:moveTo>
                    <a:pt x="0" y="1260"/>
                  </a:moveTo>
                  <a:lnTo>
                    <a:pt x="0" y="1134"/>
                  </a:lnTo>
                  <a:lnTo>
                    <a:pt x="210" y="1032"/>
                  </a:lnTo>
                  <a:lnTo>
                    <a:pt x="324" y="918"/>
                  </a:lnTo>
                  <a:lnTo>
                    <a:pt x="414" y="714"/>
                  </a:lnTo>
                  <a:lnTo>
                    <a:pt x="450" y="456"/>
                  </a:lnTo>
                  <a:lnTo>
                    <a:pt x="438" y="258"/>
                  </a:lnTo>
                  <a:lnTo>
                    <a:pt x="684" y="0"/>
                  </a:lnTo>
                  <a:lnTo>
                    <a:pt x="768" y="18"/>
                  </a:lnTo>
                  <a:lnTo>
                    <a:pt x="768" y="1254"/>
                  </a:lnTo>
                  <a:lnTo>
                    <a:pt x="0" y="1260"/>
                  </a:lnTo>
                  <a:close/>
                </a:path>
              </a:pathLst>
            </a:custGeom>
            <a:gradFill rotWithShape="0">
              <a:gsLst>
                <a:gs pos="0">
                  <a:schemeClr val="folHlink"/>
                </a:gs>
                <a:gs pos="50000">
                  <a:schemeClr val="hlink"/>
                </a:gs>
                <a:gs pos="100000">
                  <a:schemeClr val="folHlink"/>
                </a:gs>
              </a:gsLst>
              <a:lin ang="0" scaled="1"/>
            </a:gradFill>
            <a:ln w="9525" cap="flat" cmpd="sng">
              <a:noFill/>
              <a:prstDash val="solid"/>
              <a:round/>
              <a:headEnd type="none" w="med" len="med"/>
              <a:tailEnd type="none" w="med" len="med"/>
            </a:ln>
            <a:effectLst/>
          </p:spPr>
          <p:txBody>
            <a:bodyPr wrap="none" anchor="ctr"/>
            <a:lstStyle/>
            <a:p>
              <a:pPr>
                <a:defRPr/>
              </a:pPr>
              <a:endParaRPr lang="en-US">
                <a:latin typeface="Arial" charset="0"/>
                <a:ea typeface="ＭＳ Ｐゴシック" charset="-128"/>
                <a:cs typeface="ＭＳ Ｐゴシック" charset="-128"/>
              </a:endParaRPr>
            </a:p>
          </p:txBody>
        </p:sp>
        <p:sp>
          <p:nvSpPr>
            <p:cNvPr id="3120" name="Freeform 48">
              <a:extLst>
                <a:ext uri="{FF2B5EF4-FFF2-40B4-BE49-F238E27FC236}">
                  <a16:creationId xmlns:a16="http://schemas.microsoft.com/office/drawing/2014/main" id="{AAED938E-6B1D-6D45-9BDF-6B67A679B1B1}"/>
                </a:ext>
              </a:extLst>
            </p:cNvPr>
            <p:cNvSpPr>
              <a:spLocks/>
            </p:cNvSpPr>
            <p:nvPr/>
          </p:nvSpPr>
          <p:spPr bwMode="auto">
            <a:xfrm>
              <a:off x="4994" y="1775"/>
              <a:ext cx="776" cy="2543"/>
            </a:xfrm>
            <a:custGeom>
              <a:avLst/>
              <a:gdLst/>
              <a:ahLst/>
              <a:cxnLst>
                <a:cxn ang="0">
                  <a:pos x="550" y="115"/>
                </a:cxn>
                <a:cxn ang="0">
                  <a:pos x="460" y="529"/>
                </a:cxn>
                <a:cxn ang="0">
                  <a:pos x="298" y="925"/>
                </a:cxn>
                <a:cxn ang="0">
                  <a:pos x="76" y="1267"/>
                </a:cxn>
                <a:cxn ang="0">
                  <a:pos x="4" y="1339"/>
                </a:cxn>
                <a:cxn ang="0">
                  <a:pos x="100" y="1351"/>
                </a:cxn>
                <a:cxn ang="0">
                  <a:pos x="286" y="1399"/>
                </a:cxn>
                <a:cxn ang="0">
                  <a:pos x="394" y="1525"/>
                </a:cxn>
                <a:cxn ang="0">
                  <a:pos x="478" y="1705"/>
                </a:cxn>
                <a:cxn ang="0">
                  <a:pos x="478" y="1969"/>
                </a:cxn>
                <a:cxn ang="0">
                  <a:pos x="370" y="2263"/>
                </a:cxn>
                <a:cxn ang="0">
                  <a:pos x="124" y="2479"/>
                </a:cxn>
                <a:cxn ang="0">
                  <a:pos x="22" y="2515"/>
                </a:cxn>
                <a:cxn ang="0">
                  <a:pos x="196" y="2533"/>
                </a:cxn>
                <a:cxn ang="0">
                  <a:pos x="388" y="2455"/>
                </a:cxn>
                <a:cxn ang="0">
                  <a:pos x="502" y="2299"/>
                </a:cxn>
                <a:cxn ang="0">
                  <a:pos x="598" y="2197"/>
                </a:cxn>
                <a:cxn ang="0">
                  <a:pos x="694" y="2197"/>
                </a:cxn>
                <a:cxn ang="0">
                  <a:pos x="742" y="2230"/>
                </a:cxn>
                <a:cxn ang="0">
                  <a:pos x="712" y="2137"/>
                </a:cxn>
                <a:cxn ang="0">
                  <a:pos x="664" y="1807"/>
                </a:cxn>
                <a:cxn ang="0">
                  <a:pos x="670" y="1561"/>
                </a:cxn>
                <a:cxn ang="0">
                  <a:pos x="718" y="1393"/>
                </a:cxn>
                <a:cxn ang="0">
                  <a:pos x="748" y="1219"/>
                </a:cxn>
                <a:cxn ang="0">
                  <a:pos x="550" y="115"/>
                </a:cxn>
              </a:cxnLst>
              <a:rect l="0" t="0" r="r" b="b"/>
              <a:pathLst>
                <a:path w="776" h="2543">
                  <a:moveTo>
                    <a:pt x="550" y="115"/>
                  </a:moveTo>
                  <a:cubicBezTo>
                    <a:pt x="502" y="0"/>
                    <a:pt x="502" y="394"/>
                    <a:pt x="460" y="529"/>
                  </a:cubicBezTo>
                  <a:cubicBezTo>
                    <a:pt x="418" y="664"/>
                    <a:pt x="362" y="802"/>
                    <a:pt x="298" y="925"/>
                  </a:cubicBezTo>
                  <a:cubicBezTo>
                    <a:pt x="234" y="1048"/>
                    <a:pt x="125" y="1198"/>
                    <a:pt x="76" y="1267"/>
                  </a:cubicBezTo>
                  <a:cubicBezTo>
                    <a:pt x="27" y="1336"/>
                    <a:pt x="0" y="1325"/>
                    <a:pt x="4" y="1339"/>
                  </a:cubicBezTo>
                  <a:cubicBezTo>
                    <a:pt x="8" y="1353"/>
                    <a:pt x="53" y="1341"/>
                    <a:pt x="100" y="1351"/>
                  </a:cubicBezTo>
                  <a:cubicBezTo>
                    <a:pt x="147" y="1361"/>
                    <a:pt x="237" y="1370"/>
                    <a:pt x="286" y="1399"/>
                  </a:cubicBezTo>
                  <a:cubicBezTo>
                    <a:pt x="335" y="1428"/>
                    <a:pt x="362" y="1474"/>
                    <a:pt x="394" y="1525"/>
                  </a:cubicBezTo>
                  <a:cubicBezTo>
                    <a:pt x="426" y="1576"/>
                    <a:pt x="464" y="1631"/>
                    <a:pt x="478" y="1705"/>
                  </a:cubicBezTo>
                  <a:cubicBezTo>
                    <a:pt x="492" y="1779"/>
                    <a:pt x="496" y="1876"/>
                    <a:pt x="478" y="1969"/>
                  </a:cubicBezTo>
                  <a:cubicBezTo>
                    <a:pt x="460" y="2062"/>
                    <a:pt x="429" y="2178"/>
                    <a:pt x="370" y="2263"/>
                  </a:cubicBezTo>
                  <a:cubicBezTo>
                    <a:pt x="311" y="2348"/>
                    <a:pt x="238" y="2428"/>
                    <a:pt x="124" y="2479"/>
                  </a:cubicBezTo>
                  <a:cubicBezTo>
                    <a:pt x="66" y="2521"/>
                    <a:pt x="10" y="2506"/>
                    <a:pt x="22" y="2515"/>
                  </a:cubicBezTo>
                  <a:cubicBezTo>
                    <a:pt x="34" y="2524"/>
                    <a:pt x="135" y="2543"/>
                    <a:pt x="196" y="2533"/>
                  </a:cubicBezTo>
                  <a:cubicBezTo>
                    <a:pt x="257" y="2523"/>
                    <a:pt x="337" y="2494"/>
                    <a:pt x="388" y="2455"/>
                  </a:cubicBezTo>
                  <a:cubicBezTo>
                    <a:pt x="439" y="2416"/>
                    <a:pt x="467" y="2342"/>
                    <a:pt x="502" y="2299"/>
                  </a:cubicBezTo>
                  <a:cubicBezTo>
                    <a:pt x="537" y="2256"/>
                    <a:pt x="566" y="2214"/>
                    <a:pt x="598" y="2197"/>
                  </a:cubicBezTo>
                  <a:cubicBezTo>
                    <a:pt x="630" y="2180"/>
                    <a:pt x="670" y="2191"/>
                    <a:pt x="694" y="2197"/>
                  </a:cubicBezTo>
                  <a:cubicBezTo>
                    <a:pt x="718" y="2203"/>
                    <a:pt x="739" y="2240"/>
                    <a:pt x="742" y="2230"/>
                  </a:cubicBezTo>
                  <a:cubicBezTo>
                    <a:pt x="745" y="2220"/>
                    <a:pt x="725" y="2207"/>
                    <a:pt x="712" y="2137"/>
                  </a:cubicBezTo>
                  <a:cubicBezTo>
                    <a:pt x="699" y="2067"/>
                    <a:pt x="671" y="1903"/>
                    <a:pt x="664" y="1807"/>
                  </a:cubicBezTo>
                  <a:cubicBezTo>
                    <a:pt x="657" y="1711"/>
                    <a:pt x="661" y="1630"/>
                    <a:pt x="670" y="1561"/>
                  </a:cubicBezTo>
                  <a:cubicBezTo>
                    <a:pt x="679" y="1492"/>
                    <a:pt x="705" y="1450"/>
                    <a:pt x="718" y="1393"/>
                  </a:cubicBezTo>
                  <a:cubicBezTo>
                    <a:pt x="731" y="1336"/>
                    <a:pt x="776" y="1427"/>
                    <a:pt x="748" y="1219"/>
                  </a:cubicBezTo>
                  <a:cubicBezTo>
                    <a:pt x="720" y="1011"/>
                    <a:pt x="598" y="230"/>
                    <a:pt x="550" y="115"/>
                  </a:cubicBezTo>
                  <a:close/>
                </a:path>
              </a:pathLst>
            </a:custGeom>
            <a:gradFill rotWithShape="0">
              <a:gsLst>
                <a:gs pos="0">
                  <a:schemeClr val="accent2">
                    <a:gamma/>
                    <a:shade val="46275"/>
                    <a:invGamma/>
                  </a:schemeClr>
                </a:gs>
                <a:gs pos="50000">
                  <a:schemeClr val="accent2"/>
                </a:gs>
                <a:gs pos="100000">
                  <a:schemeClr val="accent2">
                    <a:gamma/>
                    <a:shade val="46275"/>
                    <a:invGamma/>
                  </a:schemeClr>
                </a:gs>
              </a:gsLst>
              <a:lin ang="0" scaled="1"/>
            </a:gradFill>
            <a:ln w="9525">
              <a:noFill/>
              <a:round/>
              <a:headEnd/>
              <a:tailEnd/>
            </a:ln>
            <a:effectLst/>
          </p:spPr>
          <p:txBody>
            <a:bodyPr wrap="none" anchor="ctr"/>
            <a:lstStyle/>
            <a:p>
              <a:pPr>
                <a:defRPr/>
              </a:pPr>
              <a:endParaRPr lang="en-US">
                <a:latin typeface="Arial" charset="0"/>
                <a:ea typeface="ＭＳ Ｐゴシック" charset="-128"/>
                <a:cs typeface="ＭＳ Ｐゴシック" charset="-128"/>
              </a:endParaRPr>
            </a:p>
          </p:txBody>
        </p:sp>
        <p:sp>
          <p:nvSpPr>
            <p:cNvPr id="62479" name="Freeform 49" descr="kimonopat1">
              <a:extLst>
                <a:ext uri="{FF2B5EF4-FFF2-40B4-BE49-F238E27FC236}">
                  <a16:creationId xmlns:a16="http://schemas.microsoft.com/office/drawing/2014/main" id="{D4898CC8-660A-A642-9A87-0AFD45B0EBDB}"/>
                </a:ext>
              </a:extLst>
            </p:cNvPr>
            <p:cNvSpPr>
              <a:spLocks/>
            </p:cNvSpPr>
            <p:nvPr/>
          </p:nvSpPr>
          <p:spPr bwMode="auto">
            <a:xfrm>
              <a:off x="5046" y="2229"/>
              <a:ext cx="617" cy="1376"/>
            </a:xfrm>
            <a:custGeom>
              <a:avLst/>
              <a:gdLst>
                <a:gd name="T0" fmla="*/ 486 w 617"/>
                <a:gd name="T1" fmla="*/ 3 h 1376"/>
                <a:gd name="T2" fmla="*/ 402 w 617"/>
                <a:gd name="T3" fmla="*/ 381 h 1376"/>
                <a:gd name="T4" fmla="*/ 216 w 617"/>
                <a:gd name="T5" fmla="*/ 777 h 1376"/>
                <a:gd name="T6" fmla="*/ 0 w 617"/>
                <a:gd name="T7" fmla="*/ 1119 h 1376"/>
                <a:gd name="T8" fmla="*/ 102 w 617"/>
                <a:gd name="T9" fmla="*/ 1101 h 1376"/>
                <a:gd name="T10" fmla="*/ 282 w 617"/>
                <a:gd name="T11" fmla="*/ 1119 h 1376"/>
                <a:gd name="T12" fmla="*/ 378 w 617"/>
                <a:gd name="T13" fmla="*/ 1185 h 1376"/>
                <a:gd name="T14" fmla="*/ 432 w 617"/>
                <a:gd name="T15" fmla="*/ 1269 h 1376"/>
                <a:gd name="T16" fmla="*/ 444 w 617"/>
                <a:gd name="T17" fmla="*/ 1365 h 1376"/>
                <a:gd name="T18" fmla="*/ 498 w 617"/>
                <a:gd name="T19" fmla="*/ 1203 h 1376"/>
                <a:gd name="T20" fmla="*/ 564 w 617"/>
                <a:gd name="T21" fmla="*/ 825 h 1376"/>
                <a:gd name="T22" fmla="*/ 606 w 617"/>
                <a:gd name="T23" fmla="*/ 363 h 1376"/>
                <a:gd name="T24" fmla="*/ 486 w 617"/>
                <a:gd name="T25" fmla="*/ 3 h 137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17" h="1376">
                  <a:moveTo>
                    <a:pt x="486" y="3"/>
                  </a:moveTo>
                  <a:cubicBezTo>
                    <a:pt x="452" y="6"/>
                    <a:pt x="447" y="252"/>
                    <a:pt x="402" y="381"/>
                  </a:cubicBezTo>
                  <a:cubicBezTo>
                    <a:pt x="357" y="510"/>
                    <a:pt x="283" y="654"/>
                    <a:pt x="216" y="777"/>
                  </a:cubicBezTo>
                  <a:cubicBezTo>
                    <a:pt x="149" y="900"/>
                    <a:pt x="19" y="1065"/>
                    <a:pt x="0" y="1119"/>
                  </a:cubicBezTo>
                  <a:cubicBezTo>
                    <a:pt x="48" y="1119"/>
                    <a:pt x="55" y="1101"/>
                    <a:pt x="102" y="1101"/>
                  </a:cubicBezTo>
                  <a:cubicBezTo>
                    <a:pt x="149" y="1101"/>
                    <a:pt x="236" y="1105"/>
                    <a:pt x="282" y="1119"/>
                  </a:cubicBezTo>
                  <a:cubicBezTo>
                    <a:pt x="328" y="1133"/>
                    <a:pt x="353" y="1160"/>
                    <a:pt x="378" y="1185"/>
                  </a:cubicBezTo>
                  <a:cubicBezTo>
                    <a:pt x="403" y="1210"/>
                    <a:pt x="421" y="1239"/>
                    <a:pt x="432" y="1269"/>
                  </a:cubicBezTo>
                  <a:cubicBezTo>
                    <a:pt x="443" y="1299"/>
                    <a:pt x="433" y="1376"/>
                    <a:pt x="444" y="1365"/>
                  </a:cubicBezTo>
                  <a:cubicBezTo>
                    <a:pt x="455" y="1354"/>
                    <a:pt x="478" y="1293"/>
                    <a:pt x="498" y="1203"/>
                  </a:cubicBezTo>
                  <a:cubicBezTo>
                    <a:pt x="518" y="1113"/>
                    <a:pt x="546" y="965"/>
                    <a:pt x="564" y="825"/>
                  </a:cubicBezTo>
                  <a:cubicBezTo>
                    <a:pt x="582" y="685"/>
                    <a:pt x="617" y="496"/>
                    <a:pt x="606" y="363"/>
                  </a:cubicBezTo>
                  <a:cubicBezTo>
                    <a:pt x="595" y="230"/>
                    <a:pt x="520" y="0"/>
                    <a:pt x="486" y="3"/>
                  </a:cubicBezTo>
                  <a:close/>
                </a:path>
              </a:pathLst>
            </a:custGeom>
            <a:blipFill dpi="0" rotWithShape="0">
              <a:blip r:embed="rId14"/>
              <a:srcRect/>
              <a:tile tx="0" ty="0" sx="100000" sy="100000" flip="none" algn="tl"/>
            </a:blip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nchor="ctr"/>
            <a:lstStyle/>
            <a:p>
              <a:endParaRPr lang="en-US"/>
            </a:p>
          </p:txBody>
        </p:sp>
        <p:sp>
          <p:nvSpPr>
            <p:cNvPr id="62480" name="Freeform 50" descr="kimonopat1">
              <a:extLst>
                <a:ext uri="{FF2B5EF4-FFF2-40B4-BE49-F238E27FC236}">
                  <a16:creationId xmlns:a16="http://schemas.microsoft.com/office/drawing/2014/main" id="{FA5CCBE0-8AA1-514E-8747-DB05BE5287CE}"/>
                </a:ext>
              </a:extLst>
            </p:cNvPr>
            <p:cNvSpPr>
              <a:spLocks/>
            </p:cNvSpPr>
            <p:nvPr/>
          </p:nvSpPr>
          <p:spPr bwMode="auto">
            <a:xfrm>
              <a:off x="5193" y="269"/>
              <a:ext cx="576" cy="3180"/>
            </a:xfrm>
            <a:custGeom>
              <a:avLst/>
              <a:gdLst>
                <a:gd name="T0" fmla="*/ 42 w 576"/>
                <a:gd name="T1" fmla="*/ 61 h 3180"/>
                <a:gd name="T2" fmla="*/ 156 w 576"/>
                <a:gd name="T3" fmla="*/ 517 h 3180"/>
                <a:gd name="T4" fmla="*/ 288 w 576"/>
                <a:gd name="T5" fmla="*/ 991 h 3180"/>
                <a:gd name="T6" fmla="*/ 414 w 576"/>
                <a:gd name="T7" fmla="*/ 1435 h 3180"/>
                <a:gd name="T8" fmla="*/ 576 w 576"/>
                <a:gd name="T9" fmla="*/ 1807 h 3180"/>
                <a:gd name="T10" fmla="*/ 576 w 576"/>
                <a:gd name="T11" fmla="*/ 3055 h 3180"/>
                <a:gd name="T12" fmla="*/ 414 w 576"/>
                <a:gd name="T13" fmla="*/ 2557 h 3180"/>
                <a:gd name="T14" fmla="*/ 252 w 576"/>
                <a:gd name="T15" fmla="*/ 1765 h 3180"/>
                <a:gd name="T16" fmla="*/ 126 w 576"/>
                <a:gd name="T17" fmla="*/ 961 h 3180"/>
                <a:gd name="T18" fmla="*/ 12 w 576"/>
                <a:gd name="T19" fmla="*/ 151 h 3180"/>
                <a:gd name="T20" fmla="*/ 42 w 576"/>
                <a:gd name="T21" fmla="*/ 61 h 318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576" h="3180">
                  <a:moveTo>
                    <a:pt x="42" y="61"/>
                  </a:moveTo>
                  <a:cubicBezTo>
                    <a:pt x="66" y="122"/>
                    <a:pt x="115" y="362"/>
                    <a:pt x="156" y="517"/>
                  </a:cubicBezTo>
                  <a:cubicBezTo>
                    <a:pt x="197" y="672"/>
                    <a:pt x="245" y="838"/>
                    <a:pt x="288" y="991"/>
                  </a:cubicBezTo>
                  <a:cubicBezTo>
                    <a:pt x="331" y="1144"/>
                    <a:pt x="366" y="1299"/>
                    <a:pt x="414" y="1435"/>
                  </a:cubicBezTo>
                  <a:cubicBezTo>
                    <a:pt x="462" y="1571"/>
                    <a:pt x="549" y="1537"/>
                    <a:pt x="576" y="1807"/>
                  </a:cubicBezTo>
                  <a:lnTo>
                    <a:pt x="576" y="3055"/>
                  </a:lnTo>
                  <a:cubicBezTo>
                    <a:pt x="549" y="3180"/>
                    <a:pt x="468" y="2772"/>
                    <a:pt x="414" y="2557"/>
                  </a:cubicBezTo>
                  <a:cubicBezTo>
                    <a:pt x="360" y="2342"/>
                    <a:pt x="300" y="2031"/>
                    <a:pt x="252" y="1765"/>
                  </a:cubicBezTo>
                  <a:cubicBezTo>
                    <a:pt x="204" y="1499"/>
                    <a:pt x="166" y="1230"/>
                    <a:pt x="126" y="961"/>
                  </a:cubicBezTo>
                  <a:cubicBezTo>
                    <a:pt x="86" y="692"/>
                    <a:pt x="24" y="299"/>
                    <a:pt x="12" y="151"/>
                  </a:cubicBezTo>
                  <a:cubicBezTo>
                    <a:pt x="0" y="3"/>
                    <a:pt x="18" y="0"/>
                    <a:pt x="42" y="61"/>
                  </a:cubicBezTo>
                  <a:close/>
                </a:path>
              </a:pathLst>
            </a:custGeom>
            <a:blipFill dpi="0" rotWithShape="0">
              <a:blip r:embed="rId14"/>
              <a:srcRect/>
              <a:tile tx="0" ty="0" sx="100000" sy="100000" flip="none" algn="tl"/>
            </a:blip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nchor="ctr"/>
            <a:lstStyle/>
            <a:p>
              <a:endParaRPr lang="en-US"/>
            </a:p>
          </p:txBody>
        </p:sp>
        <p:sp>
          <p:nvSpPr>
            <p:cNvPr id="62481" name="Freeform 51">
              <a:extLst>
                <a:ext uri="{FF2B5EF4-FFF2-40B4-BE49-F238E27FC236}">
                  <a16:creationId xmlns:a16="http://schemas.microsoft.com/office/drawing/2014/main" id="{DA70FA27-AE01-AD4A-BF56-4D9F3E8D394A}"/>
                </a:ext>
              </a:extLst>
            </p:cNvPr>
            <p:cNvSpPr>
              <a:spLocks/>
            </p:cNvSpPr>
            <p:nvPr/>
          </p:nvSpPr>
          <p:spPr bwMode="auto">
            <a:xfrm>
              <a:off x="5197" y="165"/>
              <a:ext cx="573" cy="1935"/>
            </a:xfrm>
            <a:custGeom>
              <a:avLst/>
              <a:gdLst>
                <a:gd name="T0" fmla="*/ 69 w 573"/>
                <a:gd name="T1" fmla="*/ 63 h 1935"/>
                <a:gd name="T2" fmla="*/ 207 w 573"/>
                <a:gd name="T3" fmla="*/ 549 h 1935"/>
                <a:gd name="T4" fmla="*/ 381 w 573"/>
                <a:gd name="T5" fmla="*/ 1101 h 1935"/>
                <a:gd name="T6" fmla="*/ 573 w 573"/>
                <a:gd name="T7" fmla="*/ 1575 h 1935"/>
                <a:gd name="T8" fmla="*/ 573 w 573"/>
                <a:gd name="T9" fmla="*/ 1935 h 1935"/>
                <a:gd name="T10" fmla="*/ 321 w 573"/>
                <a:gd name="T11" fmla="*/ 1449 h 1935"/>
                <a:gd name="T12" fmla="*/ 147 w 573"/>
                <a:gd name="T13" fmla="*/ 699 h 1935"/>
                <a:gd name="T14" fmla="*/ 15 w 573"/>
                <a:gd name="T15" fmla="*/ 171 h 1935"/>
                <a:gd name="T16" fmla="*/ 69 w 573"/>
                <a:gd name="T17" fmla="*/ 63 h 193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73" h="1935">
                  <a:moveTo>
                    <a:pt x="69" y="63"/>
                  </a:moveTo>
                  <a:cubicBezTo>
                    <a:pt x="101" y="126"/>
                    <a:pt x="155" y="376"/>
                    <a:pt x="207" y="549"/>
                  </a:cubicBezTo>
                  <a:cubicBezTo>
                    <a:pt x="259" y="722"/>
                    <a:pt x="320" y="930"/>
                    <a:pt x="381" y="1101"/>
                  </a:cubicBezTo>
                  <a:cubicBezTo>
                    <a:pt x="442" y="1272"/>
                    <a:pt x="541" y="1436"/>
                    <a:pt x="573" y="1575"/>
                  </a:cubicBezTo>
                  <a:lnTo>
                    <a:pt x="573" y="1935"/>
                  </a:lnTo>
                  <a:cubicBezTo>
                    <a:pt x="531" y="1914"/>
                    <a:pt x="392" y="1655"/>
                    <a:pt x="321" y="1449"/>
                  </a:cubicBezTo>
                  <a:cubicBezTo>
                    <a:pt x="250" y="1243"/>
                    <a:pt x="198" y="912"/>
                    <a:pt x="147" y="699"/>
                  </a:cubicBezTo>
                  <a:cubicBezTo>
                    <a:pt x="96" y="486"/>
                    <a:pt x="30" y="274"/>
                    <a:pt x="15" y="171"/>
                  </a:cubicBezTo>
                  <a:cubicBezTo>
                    <a:pt x="0" y="68"/>
                    <a:pt x="37" y="0"/>
                    <a:pt x="69" y="63"/>
                  </a:cubicBez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62482" name="Freeform 52">
              <a:extLst>
                <a:ext uri="{FF2B5EF4-FFF2-40B4-BE49-F238E27FC236}">
                  <a16:creationId xmlns:a16="http://schemas.microsoft.com/office/drawing/2014/main" id="{9E6D674E-8347-4642-B917-A5360AF5D476}"/>
                </a:ext>
              </a:extLst>
            </p:cNvPr>
            <p:cNvSpPr>
              <a:spLocks/>
            </p:cNvSpPr>
            <p:nvPr/>
          </p:nvSpPr>
          <p:spPr bwMode="auto">
            <a:xfrm>
              <a:off x="5004" y="0"/>
              <a:ext cx="363" cy="2112"/>
            </a:xfrm>
            <a:custGeom>
              <a:avLst/>
              <a:gdLst>
                <a:gd name="T0" fmla="*/ 0 w 363"/>
                <a:gd name="T1" fmla="*/ 2094 h 2112"/>
                <a:gd name="T2" fmla="*/ 66 w 363"/>
                <a:gd name="T3" fmla="*/ 1992 h 2112"/>
                <a:gd name="T4" fmla="*/ 150 w 363"/>
                <a:gd name="T5" fmla="*/ 1464 h 2112"/>
                <a:gd name="T6" fmla="*/ 234 w 363"/>
                <a:gd name="T7" fmla="*/ 678 h 2112"/>
                <a:gd name="T8" fmla="*/ 324 w 363"/>
                <a:gd name="T9" fmla="*/ 0 h 2112"/>
                <a:gd name="T10" fmla="*/ 0 w 363"/>
                <a:gd name="T11" fmla="*/ 0 h 2112"/>
                <a:gd name="T12" fmla="*/ 0 w 363"/>
                <a:gd name="T13" fmla="*/ 2094 h 211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63" h="2112">
                  <a:moveTo>
                    <a:pt x="0" y="2094"/>
                  </a:moveTo>
                  <a:cubicBezTo>
                    <a:pt x="54" y="2112"/>
                    <a:pt x="41" y="2097"/>
                    <a:pt x="66" y="1992"/>
                  </a:cubicBezTo>
                  <a:cubicBezTo>
                    <a:pt x="91" y="1887"/>
                    <a:pt x="122" y="1683"/>
                    <a:pt x="150" y="1464"/>
                  </a:cubicBezTo>
                  <a:cubicBezTo>
                    <a:pt x="178" y="1245"/>
                    <a:pt x="205" y="922"/>
                    <a:pt x="234" y="678"/>
                  </a:cubicBezTo>
                  <a:cubicBezTo>
                    <a:pt x="263" y="434"/>
                    <a:pt x="363" y="113"/>
                    <a:pt x="324" y="0"/>
                  </a:cubicBezTo>
                  <a:lnTo>
                    <a:pt x="0" y="0"/>
                  </a:lnTo>
                  <a:cubicBezTo>
                    <a:pt x="0" y="0"/>
                    <a:pt x="0" y="2094"/>
                    <a:pt x="0" y="2094"/>
                  </a:cubicBezTo>
                  <a:close/>
                </a:path>
              </a:pathLst>
            </a:custGeom>
            <a:gradFill rotWithShape="0">
              <a:gsLst>
                <a:gs pos="0">
                  <a:srgbClr val="FAE3B7"/>
                </a:gs>
                <a:gs pos="17999">
                  <a:srgbClr val="A28949"/>
                </a:gs>
                <a:gs pos="31000">
                  <a:srgbClr val="835E17"/>
                </a:gs>
                <a:gs pos="33000">
                  <a:srgbClr val="BD922A"/>
                </a:gs>
                <a:gs pos="37000">
                  <a:srgbClr val="FBE4AE"/>
                </a:gs>
                <a:gs pos="78999">
                  <a:srgbClr val="BD922A"/>
                </a:gs>
                <a:gs pos="87000">
                  <a:srgbClr val="BD922A"/>
                </a:gs>
                <a:gs pos="100000">
                  <a:srgbClr val="FBE4AE"/>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3125" name="Freeform 53">
              <a:extLst>
                <a:ext uri="{FF2B5EF4-FFF2-40B4-BE49-F238E27FC236}">
                  <a16:creationId xmlns:a16="http://schemas.microsoft.com/office/drawing/2014/main" id="{DF67A0F5-874F-1044-9E03-07FCD2F8DD02}"/>
                </a:ext>
              </a:extLst>
            </p:cNvPr>
            <p:cNvSpPr>
              <a:spLocks/>
            </p:cNvSpPr>
            <p:nvPr/>
          </p:nvSpPr>
          <p:spPr bwMode="auto">
            <a:xfrm>
              <a:off x="5004" y="1"/>
              <a:ext cx="189" cy="2112"/>
            </a:xfrm>
            <a:custGeom>
              <a:avLst/>
              <a:gdLst/>
              <a:ahLst/>
              <a:cxnLst>
                <a:cxn ang="0">
                  <a:pos x="0" y="2094"/>
                </a:cxn>
                <a:cxn ang="0">
                  <a:pos x="66" y="1992"/>
                </a:cxn>
                <a:cxn ang="0">
                  <a:pos x="150" y="1464"/>
                </a:cxn>
                <a:cxn ang="0">
                  <a:pos x="234" y="678"/>
                </a:cxn>
                <a:cxn ang="0">
                  <a:pos x="324" y="0"/>
                </a:cxn>
                <a:cxn ang="0">
                  <a:pos x="0" y="0"/>
                </a:cxn>
                <a:cxn ang="0">
                  <a:pos x="0" y="2094"/>
                </a:cxn>
              </a:cxnLst>
              <a:rect l="0" t="0" r="r" b="b"/>
              <a:pathLst>
                <a:path w="363" h="2112">
                  <a:moveTo>
                    <a:pt x="0" y="2094"/>
                  </a:moveTo>
                  <a:cubicBezTo>
                    <a:pt x="54" y="2112"/>
                    <a:pt x="41" y="2097"/>
                    <a:pt x="66" y="1992"/>
                  </a:cubicBezTo>
                  <a:cubicBezTo>
                    <a:pt x="91" y="1887"/>
                    <a:pt x="122" y="1683"/>
                    <a:pt x="150" y="1464"/>
                  </a:cubicBezTo>
                  <a:cubicBezTo>
                    <a:pt x="178" y="1245"/>
                    <a:pt x="205" y="922"/>
                    <a:pt x="234" y="678"/>
                  </a:cubicBezTo>
                  <a:cubicBezTo>
                    <a:pt x="263" y="434"/>
                    <a:pt x="363" y="113"/>
                    <a:pt x="324" y="0"/>
                  </a:cubicBezTo>
                  <a:lnTo>
                    <a:pt x="0" y="0"/>
                  </a:lnTo>
                  <a:cubicBezTo>
                    <a:pt x="0" y="0"/>
                    <a:pt x="0" y="2094"/>
                    <a:pt x="0" y="2094"/>
                  </a:cubicBezTo>
                  <a:close/>
                </a:path>
              </a:pathLst>
            </a:custGeom>
            <a:gradFill rotWithShape="0">
              <a:gsLst>
                <a:gs pos="0">
                  <a:schemeClr val="folHlink"/>
                </a:gs>
                <a:gs pos="50000">
                  <a:schemeClr val="hlink"/>
                </a:gs>
                <a:gs pos="100000">
                  <a:schemeClr val="folHlink"/>
                </a:gs>
              </a:gsLst>
              <a:lin ang="0" scaled="1"/>
            </a:gradFill>
            <a:ln w="9525">
              <a:noFill/>
              <a:round/>
              <a:headEnd/>
              <a:tailEnd/>
            </a:ln>
            <a:effectLst/>
          </p:spPr>
          <p:txBody>
            <a:bodyPr wrap="none" anchor="ctr"/>
            <a:lstStyle/>
            <a:p>
              <a:pPr>
                <a:defRPr/>
              </a:pPr>
              <a:endParaRPr lang="en-US">
                <a:latin typeface="Arial" charset="0"/>
                <a:ea typeface="ＭＳ Ｐゴシック" charset="-128"/>
                <a:cs typeface="ＭＳ Ｐゴシック" charset="-128"/>
              </a:endParaRPr>
            </a:p>
          </p:txBody>
        </p:sp>
        <p:sp>
          <p:nvSpPr>
            <p:cNvPr id="62484" name="Rectangle 54">
              <a:extLst>
                <a:ext uri="{FF2B5EF4-FFF2-40B4-BE49-F238E27FC236}">
                  <a16:creationId xmlns:a16="http://schemas.microsoft.com/office/drawing/2014/main" id="{C4445F48-27EA-A64D-A6B6-5C84B8C240DC}"/>
                </a:ext>
              </a:extLst>
            </p:cNvPr>
            <p:cNvSpPr>
              <a:spLocks noChangeArrowheads="1"/>
            </p:cNvSpPr>
            <p:nvPr/>
          </p:nvSpPr>
          <p:spPr bwMode="auto">
            <a:xfrm>
              <a:off x="4955" y="1"/>
              <a:ext cx="56" cy="4320"/>
            </a:xfrm>
            <a:prstGeom prst="rect">
              <a:avLst/>
            </a:prstGeom>
            <a:gradFill rotWithShape="0">
              <a:gsLst>
                <a:gs pos="0">
                  <a:srgbClr val="FAE3B7"/>
                </a:gs>
                <a:gs pos="17999">
                  <a:srgbClr val="A28949"/>
                </a:gs>
                <a:gs pos="31000">
                  <a:srgbClr val="835E17"/>
                </a:gs>
                <a:gs pos="33000">
                  <a:srgbClr val="BD922A"/>
                </a:gs>
                <a:gs pos="37000">
                  <a:srgbClr val="FBE4AE"/>
                </a:gs>
                <a:gs pos="78999">
                  <a:srgbClr val="BD922A"/>
                </a:gs>
                <a:gs pos="87000">
                  <a:srgbClr val="BD922A"/>
                </a:gs>
                <a:gs pos="100000">
                  <a:srgbClr val="FBE4AE"/>
                </a:gs>
              </a:gsLst>
              <a:lin ang="540000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algn="ctr" eaLnBrk="1" hangingPunct="1"/>
              <a:endParaRPr kumimoji="1" lang="en-US" altLang="en-US" sz="1800"/>
            </a:p>
          </p:txBody>
        </p:sp>
        <p:sp>
          <p:nvSpPr>
            <p:cNvPr id="3127" name="Freeform 55">
              <a:extLst>
                <a:ext uri="{FF2B5EF4-FFF2-40B4-BE49-F238E27FC236}">
                  <a16:creationId xmlns:a16="http://schemas.microsoft.com/office/drawing/2014/main" id="{455C5B17-AA25-9344-AC53-7FD9D9A542E9}"/>
                </a:ext>
              </a:extLst>
            </p:cNvPr>
            <p:cNvSpPr>
              <a:spLocks/>
            </p:cNvSpPr>
            <p:nvPr/>
          </p:nvSpPr>
          <p:spPr bwMode="auto">
            <a:xfrm>
              <a:off x="5013" y="3924"/>
              <a:ext cx="734" cy="390"/>
            </a:xfrm>
            <a:custGeom>
              <a:avLst/>
              <a:gdLst/>
              <a:ahLst/>
              <a:cxnLst>
                <a:cxn ang="0">
                  <a:pos x="1" y="357"/>
                </a:cxn>
                <a:cxn ang="0">
                  <a:pos x="109" y="341"/>
                </a:cxn>
                <a:cxn ang="0">
                  <a:pos x="241" y="305"/>
                </a:cxn>
                <a:cxn ang="0">
                  <a:pos x="353" y="209"/>
                </a:cxn>
                <a:cxn ang="0">
                  <a:pos x="429" y="89"/>
                </a:cxn>
                <a:cxn ang="0">
                  <a:pos x="493" y="17"/>
                </a:cxn>
                <a:cxn ang="0">
                  <a:pos x="577" y="1"/>
                </a:cxn>
                <a:cxn ang="0">
                  <a:pos x="629" y="21"/>
                </a:cxn>
                <a:cxn ang="0">
                  <a:pos x="673" y="65"/>
                </a:cxn>
                <a:cxn ang="0">
                  <a:pos x="673" y="137"/>
                </a:cxn>
                <a:cxn ang="0">
                  <a:pos x="561" y="225"/>
                </a:cxn>
                <a:cxn ang="0">
                  <a:pos x="425" y="297"/>
                </a:cxn>
                <a:cxn ang="0">
                  <a:pos x="245" y="357"/>
                </a:cxn>
                <a:cxn ang="0">
                  <a:pos x="113" y="377"/>
                </a:cxn>
                <a:cxn ang="0">
                  <a:pos x="1" y="357"/>
                </a:cxn>
              </a:cxnLst>
              <a:rect l="0" t="0" r="r" b="b"/>
              <a:pathLst>
                <a:path w="692" h="378">
                  <a:moveTo>
                    <a:pt x="1" y="357"/>
                  </a:moveTo>
                  <a:cubicBezTo>
                    <a:pt x="0" y="351"/>
                    <a:pt x="69" y="350"/>
                    <a:pt x="109" y="341"/>
                  </a:cubicBezTo>
                  <a:cubicBezTo>
                    <a:pt x="149" y="332"/>
                    <a:pt x="200" y="327"/>
                    <a:pt x="241" y="305"/>
                  </a:cubicBezTo>
                  <a:cubicBezTo>
                    <a:pt x="282" y="283"/>
                    <a:pt x="322" y="245"/>
                    <a:pt x="353" y="209"/>
                  </a:cubicBezTo>
                  <a:cubicBezTo>
                    <a:pt x="384" y="173"/>
                    <a:pt x="406" y="121"/>
                    <a:pt x="429" y="89"/>
                  </a:cubicBezTo>
                  <a:cubicBezTo>
                    <a:pt x="452" y="57"/>
                    <a:pt x="468" y="32"/>
                    <a:pt x="493" y="17"/>
                  </a:cubicBezTo>
                  <a:cubicBezTo>
                    <a:pt x="518" y="2"/>
                    <a:pt x="554" y="0"/>
                    <a:pt x="577" y="1"/>
                  </a:cubicBezTo>
                  <a:cubicBezTo>
                    <a:pt x="600" y="2"/>
                    <a:pt x="613" y="10"/>
                    <a:pt x="629" y="21"/>
                  </a:cubicBezTo>
                  <a:cubicBezTo>
                    <a:pt x="645" y="32"/>
                    <a:pt x="666" y="46"/>
                    <a:pt x="673" y="65"/>
                  </a:cubicBezTo>
                  <a:cubicBezTo>
                    <a:pt x="680" y="84"/>
                    <a:pt x="692" y="110"/>
                    <a:pt x="673" y="137"/>
                  </a:cubicBezTo>
                  <a:cubicBezTo>
                    <a:pt x="654" y="164"/>
                    <a:pt x="602" y="198"/>
                    <a:pt x="561" y="225"/>
                  </a:cubicBezTo>
                  <a:cubicBezTo>
                    <a:pt x="520" y="252"/>
                    <a:pt x="478" y="275"/>
                    <a:pt x="425" y="297"/>
                  </a:cubicBezTo>
                  <a:cubicBezTo>
                    <a:pt x="372" y="319"/>
                    <a:pt x="297" y="344"/>
                    <a:pt x="245" y="357"/>
                  </a:cubicBezTo>
                  <a:cubicBezTo>
                    <a:pt x="193" y="370"/>
                    <a:pt x="156" y="376"/>
                    <a:pt x="113" y="377"/>
                  </a:cubicBezTo>
                  <a:cubicBezTo>
                    <a:pt x="70" y="378"/>
                    <a:pt x="2" y="363"/>
                    <a:pt x="1" y="357"/>
                  </a:cubicBezTo>
                  <a:close/>
                </a:path>
              </a:pathLst>
            </a:custGeom>
            <a:gradFill rotWithShape="0">
              <a:gsLst>
                <a:gs pos="0">
                  <a:schemeClr val="bg1"/>
                </a:gs>
                <a:gs pos="50000">
                  <a:schemeClr val="folHlink"/>
                </a:gs>
                <a:gs pos="100000">
                  <a:schemeClr val="bg1"/>
                </a:gs>
              </a:gsLst>
              <a:lin ang="0" scaled="1"/>
            </a:gradFill>
            <a:ln w="9525" cap="flat" cmpd="sng">
              <a:noFill/>
              <a:prstDash val="solid"/>
              <a:round/>
              <a:headEnd type="none" w="med" len="med"/>
              <a:tailEnd type="none" w="med" len="med"/>
            </a:ln>
            <a:effectLst/>
          </p:spPr>
          <p:txBody>
            <a:bodyPr wrap="none" anchor="ctr"/>
            <a:lstStyle/>
            <a:p>
              <a:pPr>
                <a:defRPr/>
              </a:pPr>
              <a:endParaRPr lang="en-US">
                <a:latin typeface="Arial" charset="0"/>
                <a:ea typeface="ＭＳ Ｐゴシック" charset="-128"/>
                <a:cs typeface="ＭＳ Ｐゴシック" charset="-128"/>
              </a:endParaRPr>
            </a:p>
          </p:txBody>
        </p:sp>
        <p:sp>
          <p:nvSpPr>
            <p:cNvPr id="62486" name="AutoShape 56">
              <a:extLst>
                <a:ext uri="{FF2B5EF4-FFF2-40B4-BE49-F238E27FC236}">
                  <a16:creationId xmlns:a16="http://schemas.microsoft.com/office/drawing/2014/main" id="{DC79835F-5E62-4040-9E05-1869B869FEA1}"/>
                </a:ext>
              </a:extLst>
            </p:cNvPr>
            <p:cNvSpPr>
              <a:spLocks noChangeArrowheads="1"/>
            </p:cNvSpPr>
            <p:nvPr/>
          </p:nvSpPr>
          <p:spPr bwMode="hidden">
            <a:xfrm rot="5400000">
              <a:off x="2724" y="2089"/>
              <a:ext cx="4320" cy="142"/>
            </a:xfrm>
            <a:custGeom>
              <a:avLst/>
              <a:gdLst>
                <a:gd name="T0" fmla="*/ 4259 w 21600"/>
                <a:gd name="T1" fmla="*/ 71 h 21600"/>
                <a:gd name="T2" fmla="*/ 2160 w 21600"/>
                <a:gd name="T3" fmla="*/ 142 h 21600"/>
                <a:gd name="T4" fmla="*/ 61 w 21600"/>
                <a:gd name="T5" fmla="*/ 71 h 21600"/>
                <a:gd name="T6" fmla="*/ 2160 w 21600"/>
                <a:gd name="T7" fmla="*/ 0 h 21600"/>
                <a:gd name="T8" fmla="*/ 0 60000 65536"/>
                <a:gd name="T9" fmla="*/ 0 60000 65536"/>
                <a:gd name="T10" fmla="*/ 0 60000 65536"/>
                <a:gd name="T11" fmla="*/ 0 60000 65536"/>
                <a:gd name="T12" fmla="*/ 2105 w 21600"/>
                <a:gd name="T13" fmla="*/ 2130 h 21600"/>
                <a:gd name="T14" fmla="*/ 19495 w 21600"/>
                <a:gd name="T15" fmla="*/ 19470 h 21600"/>
              </a:gdLst>
              <a:ahLst/>
              <a:cxnLst>
                <a:cxn ang="T8">
                  <a:pos x="T0" y="T1"/>
                </a:cxn>
                <a:cxn ang="T9">
                  <a:pos x="T2" y="T3"/>
                </a:cxn>
                <a:cxn ang="T10">
                  <a:pos x="T4" y="T5"/>
                </a:cxn>
                <a:cxn ang="T11">
                  <a:pos x="T6" y="T7"/>
                </a:cxn>
              </a:cxnLst>
              <a:rect l="T12" t="T13" r="T14" b="T15"/>
              <a:pathLst>
                <a:path w="21600" h="21600">
                  <a:moveTo>
                    <a:pt x="0" y="0"/>
                  </a:moveTo>
                  <a:lnTo>
                    <a:pt x="607" y="21600"/>
                  </a:lnTo>
                  <a:lnTo>
                    <a:pt x="20993" y="21600"/>
                  </a:lnTo>
                  <a:lnTo>
                    <a:pt x="21600" y="0"/>
                  </a:lnTo>
                  <a:lnTo>
                    <a:pt x="0" y="0"/>
                  </a:lnTo>
                  <a:close/>
                </a:path>
              </a:pathLst>
            </a:custGeom>
            <a:gradFill rotWithShape="0">
              <a:gsLst>
                <a:gs pos="0">
                  <a:schemeClr val="bg1"/>
                </a:gs>
                <a:gs pos="100000">
                  <a:schemeClr val="bg2"/>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rot="10800000" vert="eaVert" wrap="none" anchor="ctr"/>
            <a:lstStyle/>
            <a:p>
              <a:endParaRPr lang="en-US"/>
            </a:p>
          </p:txBody>
        </p:sp>
      </p:grpSp>
      <p:sp>
        <p:nvSpPr>
          <p:cNvPr id="62467" name="Rectangle 57">
            <a:extLst>
              <a:ext uri="{FF2B5EF4-FFF2-40B4-BE49-F238E27FC236}">
                <a16:creationId xmlns:a16="http://schemas.microsoft.com/office/drawing/2014/main" id="{EFD6B754-DDA9-6340-9B50-1E582FFB137F}"/>
              </a:ext>
            </a:extLst>
          </p:cNvPr>
          <p:cNvSpPr>
            <a:spLocks noGrp="1" noChangeArrowheads="1"/>
          </p:cNvSpPr>
          <p:nvPr>
            <p:ph type="title"/>
          </p:nvPr>
        </p:nvSpPr>
        <p:spPr bwMode="auto">
          <a:xfrm>
            <a:off x="219075" y="227013"/>
            <a:ext cx="7477125"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62468" name="Rectangle 58">
            <a:extLst>
              <a:ext uri="{FF2B5EF4-FFF2-40B4-BE49-F238E27FC236}">
                <a16:creationId xmlns:a16="http://schemas.microsoft.com/office/drawing/2014/main" id="{EBC7345F-01D0-3642-B48C-ECBDF7AE4793}"/>
              </a:ext>
            </a:extLst>
          </p:cNvPr>
          <p:cNvSpPr>
            <a:spLocks noGrp="1" noChangeArrowheads="1"/>
          </p:cNvSpPr>
          <p:nvPr>
            <p:ph type="body" idx="1"/>
          </p:nvPr>
        </p:nvSpPr>
        <p:spPr bwMode="auto">
          <a:xfrm>
            <a:off x="263525" y="1598613"/>
            <a:ext cx="7386638" cy="44973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3131" name="Rectangle 59">
            <a:extLst>
              <a:ext uri="{FF2B5EF4-FFF2-40B4-BE49-F238E27FC236}">
                <a16:creationId xmlns:a16="http://schemas.microsoft.com/office/drawing/2014/main" id="{56340518-F4DF-884D-83B5-BAC6588B4DBC}"/>
              </a:ext>
            </a:extLst>
          </p:cNvPr>
          <p:cNvSpPr>
            <a:spLocks noGrp="1" noChangeArrowheads="1"/>
          </p:cNvSpPr>
          <p:nvPr>
            <p:ph type="dt" sz="half" idx="2"/>
          </p:nvPr>
        </p:nvSpPr>
        <p:spPr bwMode="auto">
          <a:xfrm>
            <a:off x="301625" y="6242050"/>
            <a:ext cx="1782763" cy="47466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000">
                <a:latin typeface="Arial" charset="0"/>
                <a:ea typeface="ＭＳ Ｐゴシック" charset="-128"/>
                <a:cs typeface="ＭＳ Ｐゴシック" charset="-128"/>
              </a:defRPr>
            </a:lvl1pPr>
          </a:lstStyle>
          <a:p>
            <a:pPr>
              <a:defRPr/>
            </a:pPr>
            <a:endParaRPr lang="en-US"/>
          </a:p>
        </p:txBody>
      </p:sp>
      <p:sp>
        <p:nvSpPr>
          <p:cNvPr id="3132" name="Rectangle 60">
            <a:extLst>
              <a:ext uri="{FF2B5EF4-FFF2-40B4-BE49-F238E27FC236}">
                <a16:creationId xmlns:a16="http://schemas.microsoft.com/office/drawing/2014/main" id="{51BF8171-5CA1-B740-9AE0-B658D0E10A9D}"/>
              </a:ext>
            </a:extLst>
          </p:cNvPr>
          <p:cNvSpPr>
            <a:spLocks noGrp="1" noChangeArrowheads="1"/>
          </p:cNvSpPr>
          <p:nvPr>
            <p:ph type="ftr" sz="quarter" idx="3"/>
          </p:nvPr>
        </p:nvSpPr>
        <p:spPr bwMode="auto">
          <a:xfrm>
            <a:off x="2257425" y="6248400"/>
            <a:ext cx="3455988" cy="47466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000">
                <a:latin typeface="Arial" charset="0"/>
                <a:ea typeface="ＭＳ Ｐゴシック" charset="-128"/>
                <a:cs typeface="ＭＳ Ｐゴシック" charset="-128"/>
              </a:defRPr>
            </a:lvl1pPr>
          </a:lstStyle>
          <a:p>
            <a:pPr>
              <a:defRPr/>
            </a:pPr>
            <a:endParaRPr lang="en-US"/>
          </a:p>
        </p:txBody>
      </p:sp>
      <p:sp>
        <p:nvSpPr>
          <p:cNvPr id="3133" name="Rectangle 61">
            <a:extLst>
              <a:ext uri="{FF2B5EF4-FFF2-40B4-BE49-F238E27FC236}">
                <a16:creationId xmlns:a16="http://schemas.microsoft.com/office/drawing/2014/main" id="{7F093ED2-3EEE-3643-901B-2C013F08A9D0}"/>
              </a:ext>
            </a:extLst>
          </p:cNvPr>
          <p:cNvSpPr>
            <a:spLocks noGrp="1" noChangeArrowheads="1"/>
          </p:cNvSpPr>
          <p:nvPr>
            <p:ph type="sldNum" sz="quarter" idx="4"/>
          </p:nvPr>
        </p:nvSpPr>
        <p:spPr bwMode="auto">
          <a:xfrm>
            <a:off x="5867400" y="6248400"/>
            <a:ext cx="1755775" cy="47466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000"/>
            </a:lvl1pPr>
          </a:lstStyle>
          <a:p>
            <a:fld id="{D4747251-F84E-0B47-AC7B-25278A58A419}" type="slidenum">
              <a:rPr lang="en-US" altLang="en-US"/>
              <a:pPr/>
              <a:t>‹#›</a:t>
            </a:fld>
            <a:endParaRPr lang="en-US" altLang="en-US"/>
          </a:p>
        </p:txBody>
      </p:sp>
    </p:spTree>
  </p:cSld>
  <p:clrMap bg1="lt1" tx1="dk1" bg2="lt2" tx2="dk2" accent1="accent1" accent2="accent2" accent3="accent3" accent4="accent4" accent5="accent5" accent6="accent6" hlink="hlink" folHlink="folHlink"/>
  <p:sldLayoutIdLst>
    <p:sldLayoutId id="2147484104" r:id="rId1"/>
    <p:sldLayoutId id="2147484089" r:id="rId2"/>
    <p:sldLayoutId id="2147484090" r:id="rId3"/>
    <p:sldLayoutId id="2147484091" r:id="rId4"/>
    <p:sldLayoutId id="2147484092" r:id="rId5"/>
    <p:sldLayoutId id="2147484093" r:id="rId6"/>
    <p:sldLayoutId id="2147484094" r:id="rId7"/>
    <p:sldLayoutId id="2147484095" r:id="rId8"/>
    <p:sldLayoutId id="2147484096" r:id="rId9"/>
    <p:sldLayoutId id="2147484097" r:id="rId10"/>
    <p:sldLayoutId id="2147484098" r:id="rId11"/>
  </p:sldLayoutIdLst>
  <p:txStyles>
    <p:titleStyle>
      <a:lvl1pPr algn="l" rtl="0" eaLnBrk="0" fontAlgn="base" hangingPunct="0">
        <a:spcBef>
          <a:spcPct val="0"/>
        </a:spcBef>
        <a:spcAft>
          <a:spcPct val="0"/>
        </a:spcAft>
        <a:defRPr sz="4000">
          <a:solidFill>
            <a:schemeClr val="tx2"/>
          </a:solidFill>
          <a:latin typeface="+mj-lt"/>
          <a:ea typeface="ＭＳ Ｐゴシック" charset="-128"/>
          <a:cs typeface="ＭＳ Ｐゴシック" charset="-128"/>
        </a:defRPr>
      </a:lvl1pPr>
      <a:lvl2pPr algn="l" rtl="0" eaLnBrk="0" fontAlgn="base" hangingPunct="0">
        <a:spcBef>
          <a:spcPct val="0"/>
        </a:spcBef>
        <a:spcAft>
          <a:spcPct val="0"/>
        </a:spcAft>
        <a:defRPr sz="4000">
          <a:solidFill>
            <a:schemeClr val="tx2"/>
          </a:solidFill>
          <a:latin typeface="Arial" charset="0"/>
          <a:ea typeface="ＭＳ Ｐゴシック" charset="-128"/>
          <a:cs typeface="ＭＳ Ｐゴシック" charset="-128"/>
        </a:defRPr>
      </a:lvl2pPr>
      <a:lvl3pPr algn="l" rtl="0" eaLnBrk="0" fontAlgn="base" hangingPunct="0">
        <a:spcBef>
          <a:spcPct val="0"/>
        </a:spcBef>
        <a:spcAft>
          <a:spcPct val="0"/>
        </a:spcAft>
        <a:defRPr sz="4000">
          <a:solidFill>
            <a:schemeClr val="tx2"/>
          </a:solidFill>
          <a:latin typeface="Arial" charset="0"/>
          <a:ea typeface="ＭＳ Ｐゴシック" charset="-128"/>
          <a:cs typeface="ＭＳ Ｐゴシック" charset="-128"/>
        </a:defRPr>
      </a:lvl3pPr>
      <a:lvl4pPr algn="l" rtl="0" eaLnBrk="0" fontAlgn="base" hangingPunct="0">
        <a:spcBef>
          <a:spcPct val="0"/>
        </a:spcBef>
        <a:spcAft>
          <a:spcPct val="0"/>
        </a:spcAft>
        <a:defRPr sz="4000">
          <a:solidFill>
            <a:schemeClr val="tx2"/>
          </a:solidFill>
          <a:latin typeface="Arial" charset="0"/>
          <a:ea typeface="ＭＳ Ｐゴシック" charset="-128"/>
          <a:cs typeface="ＭＳ Ｐゴシック" charset="-128"/>
        </a:defRPr>
      </a:lvl4pPr>
      <a:lvl5pPr algn="l" rtl="0" eaLnBrk="0" fontAlgn="base" hangingPunct="0">
        <a:spcBef>
          <a:spcPct val="0"/>
        </a:spcBef>
        <a:spcAft>
          <a:spcPct val="0"/>
        </a:spcAft>
        <a:defRPr sz="4000">
          <a:solidFill>
            <a:schemeClr val="tx2"/>
          </a:solidFill>
          <a:latin typeface="Arial" charset="0"/>
          <a:ea typeface="ＭＳ Ｐゴシック" charset="-128"/>
          <a:cs typeface="ＭＳ Ｐゴシック" charset="-128"/>
        </a:defRPr>
      </a:lvl5pPr>
      <a:lvl6pPr marL="457200" algn="l" rtl="0" fontAlgn="base">
        <a:spcBef>
          <a:spcPct val="0"/>
        </a:spcBef>
        <a:spcAft>
          <a:spcPct val="0"/>
        </a:spcAft>
        <a:defRPr sz="4000">
          <a:solidFill>
            <a:schemeClr val="tx2"/>
          </a:solidFill>
          <a:latin typeface="Arial" charset="0"/>
        </a:defRPr>
      </a:lvl6pPr>
      <a:lvl7pPr marL="914400" algn="l" rtl="0" fontAlgn="base">
        <a:spcBef>
          <a:spcPct val="0"/>
        </a:spcBef>
        <a:spcAft>
          <a:spcPct val="0"/>
        </a:spcAft>
        <a:defRPr sz="4000">
          <a:solidFill>
            <a:schemeClr val="tx2"/>
          </a:solidFill>
          <a:latin typeface="Arial" charset="0"/>
        </a:defRPr>
      </a:lvl7pPr>
      <a:lvl8pPr marL="1371600" algn="l" rtl="0" fontAlgn="base">
        <a:spcBef>
          <a:spcPct val="0"/>
        </a:spcBef>
        <a:spcAft>
          <a:spcPct val="0"/>
        </a:spcAft>
        <a:defRPr sz="4000">
          <a:solidFill>
            <a:schemeClr val="tx2"/>
          </a:solidFill>
          <a:latin typeface="Arial" charset="0"/>
        </a:defRPr>
      </a:lvl8pPr>
      <a:lvl9pPr marL="1828800" algn="l" rtl="0" fontAlgn="base">
        <a:spcBef>
          <a:spcPct val="0"/>
        </a:spcBef>
        <a:spcAft>
          <a:spcPct val="0"/>
        </a:spcAft>
        <a:defRPr sz="4000">
          <a:solidFill>
            <a:schemeClr val="tx2"/>
          </a:solidFill>
          <a:latin typeface="Arial" charset="0"/>
        </a:defRPr>
      </a:lvl9pPr>
    </p:titleStyle>
    <p:bodyStyle>
      <a:lvl1pPr marL="342900" indent="-342900" algn="l" rtl="0" eaLnBrk="0" fontAlgn="base" hangingPunct="0">
        <a:spcBef>
          <a:spcPct val="20000"/>
        </a:spcBef>
        <a:spcAft>
          <a:spcPct val="0"/>
        </a:spcAft>
        <a:buBlip>
          <a:blip r:embed="rId15"/>
        </a:buBlip>
        <a:defRPr sz="3200">
          <a:solidFill>
            <a:schemeClr val="tx1"/>
          </a:solidFill>
          <a:latin typeface="+mn-lt"/>
          <a:ea typeface="ＭＳ Ｐゴシック" charset="-128"/>
          <a:cs typeface="ＭＳ Ｐゴシック" charset="-128"/>
        </a:defRPr>
      </a:lvl1pPr>
      <a:lvl2pPr marL="742950" indent="-285750" algn="l" rtl="0" eaLnBrk="0" fontAlgn="base" hangingPunct="0">
        <a:spcBef>
          <a:spcPct val="20000"/>
        </a:spcBef>
        <a:spcAft>
          <a:spcPct val="0"/>
        </a:spcAft>
        <a:buSzPct val="80000"/>
        <a:buBlip>
          <a:blip r:embed="rId16"/>
        </a:buBlip>
        <a:defRPr sz="2800">
          <a:solidFill>
            <a:schemeClr val="tx1"/>
          </a:solidFill>
          <a:latin typeface="+mn-lt"/>
          <a:ea typeface="ＭＳ Ｐゴシック" charset="-128"/>
        </a:defRPr>
      </a:lvl2pPr>
      <a:lvl3pPr marL="1143000" indent="-228600" algn="l" rtl="0" eaLnBrk="0" fontAlgn="base" hangingPunct="0">
        <a:spcBef>
          <a:spcPct val="20000"/>
        </a:spcBef>
        <a:spcAft>
          <a:spcPct val="0"/>
        </a:spcAft>
        <a:buSzPct val="70000"/>
        <a:buBlip>
          <a:blip r:embed="rId17"/>
        </a:buBlip>
        <a:defRPr sz="2400">
          <a:solidFill>
            <a:schemeClr val="tx1"/>
          </a:solidFill>
          <a:latin typeface="+mn-lt"/>
          <a:ea typeface="ＭＳ Ｐゴシック"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charset="-128"/>
        </a:defRPr>
      </a:lvl5pPr>
      <a:lvl6pPr marL="2514600" indent="-228600" algn="l" rtl="0" fontAlgn="base">
        <a:spcBef>
          <a:spcPct val="20000"/>
        </a:spcBef>
        <a:spcAft>
          <a:spcPct val="0"/>
        </a:spcAft>
        <a:buChar char="»"/>
        <a:defRPr sz="2000">
          <a:solidFill>
            <a:schemeClr val="tx1"/>
          </a:solidFill>
          <a:latin typeface="+mn-lt"/>
          <a:ea typeface="ＭＳ Ｐゴシック" charset="-128"/>
        </a:defRPr>
      </a:lvl6pPr>
      <a:lvl7pPr marL="2971800" indent="-228600" algn="l" rtl="0" fontAlgn="base">
        <a:spcBef>
          <a:spcPct val="20000"/>
        </a:spcBef>
        <a:spcAft>
          <a:spcPct val="0"/>
        </a:spcAft>
        <a:buChar char="»"/>
        <a:defRPr sz="2000">
          <a:solidFill>
            <a:schemeClr val="tx1"/>
          </a:solidFill>
          <a:latin typeface="+mn-lt"/>
          <a:ea typeface="ＭＳ Ｐゴシック" charset="-128"/>
        </a:defRPr>
      </a:lvl7pPr>
      <a:lvl8pPr marL="3429000" indent="-228600" algn="l" rtl="0" fontAlgn="base">
        <a:spcBef>
          <a:spcPct val="20000"/>
        </a:spcBef>
        <a:spcAft>
          <a:spcPct val="0"/>
        </a:spcAft>
        <a:buChar char="»"/>
        <a:defRPr sz="2000">
          <a:solidFill>
            <a:schemeClr val="tx1"/>
          </a:solidFill>
          <a:latin typeface="+mn-lt"/>
          <a:ea typeface="ＭＳ Ｐゴシック" charset="-128"/>
        </a:defRPr>
      </a:lvl8pPr>
      <a:lvl9pPr marL="3886200" indent="-228600" algn="l" rtl="0" fontAlgn="base">
        <a:spcBef>
          <a:spcPct val="20000"/>
        </a:spcBef>
        <a:spcAft>
          <a:spcPct val="0"/>
        </a:spcAft>
        <a:buChar char="»"/>
        <a:defRPr sz="2000">
          <a:solidFill>
            <a:schemeClr val="tx1"/>
          </a:solidFill>
          <a:latin typeface="+mn-lt"/>
          <a:ea typeface="ＭＳ Ｐゴシック"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78850" name="Rectangle 2">
            <a:extLst>
              <a:ext uri="{FF2B5EF4-FFF2-40B4-BE49-F238E27FC236}">
                <a16:creationId xmlns:a16="http://schemas.microsoft.com/office/drawing/2014/main" id="{A8B190C0-0369-CF47-832F-A3A686038625}"/>
              </a:ext>
            </a:extLst>
          </p:cNvPr>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78851" name="Rectangle 3">
            <a:extLst>
              <a:ext uri="{FF2B5EF4-FFF2-40B4-BE49-F238E27FC236}">
                <a16:creationId xmlns:a16="http://schemas.microsoft.com/office/drawing/2014/main" id="{F81BC969-3038-6142-B697-CF27C0797DC2}"/>
              </a:ext>
            </a:extLst>
          </p:cNvPr>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28" name="Rectangle 4">
            <a:extLst>
              <a:ext uri="{FF2B5EF4-FFF2-40B4-BE49-F238E27FC236}">
                <a16:creationId xmlns:a16="http://schemas.microsoft.com/office/drawing/2014/main" id="{FFD7B63A-AE77-1744-8133-275D18A5D5FB}"/>
              </a:ext>
            </a:extLst>
          </p:cNvPr>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defRPr sz="1400">
                <a:solidFill>
                  <a:srgbClr val="000000"/>
                </a:solidFill>
                <a:latin typeface="Arial" pitchFamily="-112" charset="0"/>
                <a:ea typeface="ＭＳ Ｐゴシック" pitchFamily="-112" charset="-128"/>
                <a:cs typeface="ＭＳ Ｐゴシック" pitchFamily="-112" charset="-128"/>
              </a:defRPr>
            </a:lvl1pPr>
          </a:lstStyle>
          <a:p>
            <a:pPr>
              <a:defRPr/>
            </a:pPr>
            <a:endParaRPr lang="en-US"/>
          </a:p>
        </p:txBody>
      </p:sp>
      <p:sp>
        <p:nvSpPr>
          <p:cNvPr id="1029" name="Rectangle 5">
            <a:extLst>
              <a:ext uri="{FF2B5EF4-FFF2-40B4-BE49-F238E27FC236}">
                <a16:creationId xmlns:a16="http://schemas.microsoft.com/office/drawing/2014/main" id="{EB622215-8455-A847-BA43-D9AA4C082B92}"/>
              </a:ext>
            </a:extLst>
          </p:cNvPr>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defRPr sz="1400">
                <a:solidFill>
                  <a:srgbClr val="000000"/>
                </a:solidFill>
                <a:latin typeface="Arial" pitchFamily="-112" charset="0"/>
                <a:ea typeface="ＭＳ Ｐゴシック" pitchFamily="-112" charset="-128"/>
                <a:cs typeface="ＭＳ Ｐゴシック" pitchFamily="-112" charset="-128"/>
              </a:defRPr>
            </a:lvl1pPr>
          </a:lstStyle>
          <a:p>
            <a:pPr>
              <a:defRPr/>
            </a:pPr>
            <a:endParaRPr lang="en-US"/>
          </a:p>
        </p:txBody>
      </p:sp>
      <p:sp>
        <p:nvSpPr>
          <p:cNvPr id="1030" name="Rectangle 6">
            <a:extLst>
              <a:ext uri="{FF2B5EF4-FFF2-40B4-BE49-F238E27FC236}">
                <a16:creationId xmlns:a16="http://schemas.microsoft.com/office/drawing/2014/main" id="{2F6FCB00-8EBD-4946-91CB-69BD552BAA51}"/>
              </a:ext>
            </a:extLst>
          </p:cNvPr>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defRPr sz="1400">
                <a:solidFill>
                  <a:srgbClr val="000000"/>
                </a:solidFill>
              </a:defRPr>
            </a:lvl1pPr>
          </a:lstStyle>
          <a:p>
            <a:fld id="{B11CD9AB-DB16-6A4E-9243-40903F0F29FB}" type="slidenum">
              <a:rPr lang="en-US" altLang="en-US"/>
              <a:pPr/>
              <a:t>‹#›</a:t>
            </a:fld>
            <a:endParaRPr lang="en-US" altLang="en-US"/>
          </a:p>
        </p:txBody>
      </p:sp>
    </p:spTree>
  </p:cSld>
  <p:clrMap bg1="lt1" tx1="dk1" bg2="lt2" tx2="dk2" accent1="accent1" accent2="accent2" accent3="accent3" accent4="accent4" accent5="accent5" accent6="accent6" hlink="hlink" folHlink="folHlink"/>
  <p:sldLayoutIdLst>
    <p:sldLayoutId id="2147484101" r:id="rId1"/>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0" charset="0"/>
          <a:ea typeface="ＭＳ Ｐゴシック" pitchFamily="-110" charset="-128"/>
          <a:cs typeface="ＭＳ Ｐゴシック" pitchFamily="-110" charset="-128"/>
        </a:defRPr>
      </a:lvl2pPr>
      <a:lvl3pPr algn="ctr" rtl="0" eaLnBrk="0" fontAlgn="base" hangingPunct="0">
        <a:spcBef>
          <a:spcPct val="0"/>
        </a:spcBef>
        <a:spcAft>
          <a:spcPct val="0"/>
        </a:spcAft>
        <a:defRPr sz="4400">
          <a:solidFill>
            <a:schemeClr val="tx2"/>
          </a:solidFill>
          <a:latin typeface="Arial" pitchFamily="-110" charset="0"/>
          <a:ea typeface="ＭＳ Ｐゴシック" pitchFamily="-110" charset="-128"/>
          <a:cs typeface="ＭＳ Ｐゴシック" pitchFamily="-110" charset="-128"/>
        </a:defRPr>
      </a:lvl3pPr>
      <a:lvl4pPr algn="ctr" rtl="0" eaLnBrk="0" fontAlgn="base" hangingPunct="0">
        <a:spcBef>
          <a:spcPct val="0"/>
        </a:spcBef>
        <a:spcAft>
          <a:spcPct val="0"/>
        </a:spcAft>
        <a:defRPr sz="4400">
          <a:solidFill>
            <a:schemeClr val="tx2"/>
          </a:solidFill>
          <a:latin typeface="Arial" pitchFamily="-110" charset="0"/>
          <a:ea typeface="ＭＳ Ｐゴシック" pitchFamily="-110" charset="-128"/>
          <a:cs typeface="ＭＳ Ｐゴシック" pitchFamily="-110" charset="-128"/>
        </a:defRPr>
      </a:lvl4pPr>
      <a:lvl5pPr algn="ctr" rtl="0" eaLnBrk="0" fontAlgn="base" hangingPunct="0">
        <a:spcBef>
          <a:spcPct val="0"/>
        </a:spcBef>
        <a:spcAft>
          <a:spcPct val="0"/>
        </a:spcAft>
        <a:defRPr sz="4400">
          <a:solidFill>
            <a:schemeClr val="tx2"/>
          </a:solidFill>
          <a:latin typeface="Arial" pitchFamily="-110" charset="0"/>
          <a:ea typeface="ＭＳ Ｐゴシック" pitchFamily="-110" charset="-128"/>
          <a:cs typeface="ＭＳ Ｐゴシック" pitchFamily="-110" charset="-128"/>
        </a:defRPr>
      </a:lvl5pPr>
      <a:lvl6pPr marL="457200" algn="ctr" rtl="0" fontAlgn="base">
        <a:spcBef>
          <a:spcPct val="0"/>
        </a:spcBef>
        <a:spcAft>
          <a:spcPct val="0"/>
        </a:spcAft>
        <a:defRPr sz="4400">
          <a:solidFill>
            <a:schemeClr val="tx2"/>
          </a:solidFill>
          <a:latin typeface="Arial" pitchFamily="-110" charset="0"/>
          <a:ea typeface="ＭＳ Ｐゴシック" pitchFamily="-110" charset="-128"/>
          <a:cs typeface="ＭＳ Ｐゴシック" pitchFamily="-110" charset="-128"/>
        </a:defRPr>
      </a:lvl6pPr>
      <a:lvl7pPr marL="914400" algn="ctr" rtl="0" fontAlgn="base">
        <a:spcBef>
          <a:spcPct val="0"/>
        </a:spcBef>
        <a:spcAft>
          <a:spcPct val="0"/>
        </a:spcAft>
        <a:defRPr sz="4400">
          <a:solidFill>
            <a:schemeClr val="tx2"/>
          </a:solidFill>
          <a:latin typeface="Arial" pitchFamily="-110" charset="0"/>
          <a:ea typeface="ＭＳ Ｐゴシック" pitchFamily="-110" charset="-128"/>
          <a:cs typeface="ＭＳ Ｐゴシック" pitchFamily="-110" charset="-128"/>
        </a:defRPr>
      </a:lvl7pPr>
      <a:lvl8pPr marL="1371600" algn="ctr" rtl="0" fontAlgn="base">
        <a:spcBef>
          <a:spcPct val="0"/>
        </a:spcBef>
        <a:spcAft>
          <a:spcPct val="0"/>
        </a:spcAft>
        <a:defRPr sz="4400">
          <a:solidFill>
            <a:schemeClr val="tx2"/>
          </a:solidFill>
          <a:latin typeface="Arial" pitchFamily="-110" charset="0"/>
          <a:ea typeface="ＭＳ Ｐゴシック" pitchFamily="-110" charset="-128"/>
          <a:cs typeface="ＭＳ Ｐゴシック" pitchFamily="-110" charset="-128"/>
        </a:defRPr>
      </a:lvl8pPr>
      <a:lvl9pPr marL="1828800" algn="ctr" rtl="0" fontAlgn="base">
        <a:spcBef>
          <a:spcPct val="0"/>
        </a:spcBef>
        <a:spcAft>
          <a:spcPct val="0"/>
        </a:spcAft>
        <a:defRPr sz="4400">
          <a:solidFill>
            <a:schemeClr val="tx2"/>
          </a:solidFill>
          <a:latin typeface="Arial" pitchFamily="-110" charset="0"/>
          <a:ea typeface="ＭＳ Ｐゴシック" pitchFamily="-110" charset="-128"/>
          <a:cs typeface="ＭＳ Ｐゴシック" pitchFamily="-110"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charset="0"/>
          <a:cs typeface="Geneva" charset="0"/>
        </a:defRPr>
      </a:lvl3pPr>
      <a:lvl4pPr marL="1600200" indent="-228600" algn="l" rtl="0" eaLnBrk="0" fontAlgn="base" hangingPunct="0">
        <a:spcBef>
          <a:spcPct val="20000"/>
        </a:spcBef>
        <a:spcAft>
          <a:spcPct val="0"/>
        </a:spcAft>
        <a:buChar char="–"/>
        <a:defRPr sz="2000">
          <a:solidFill>
            <a:schemeClr val="tx1"/>
          </a:solidFill>
          <a:latin typeface="+mn-lt"/>
          <a:ea typeface="Geneva" charset="-128"/>
          <a:cs typeface="Geneva" charset="0"/>
        </a:defRPr>
      </a:lvl4pPr>
      <a:lvl5pPr marL="2057400" indent="-228600" algn="l" rtl="0" eaLnBrk="0" fontAlgn="base" hangingPunct="0">
        <a:spcBef>
          <a:spcPct val="20000"/>
        </a:spcBef>
        <a:spcAft>
          <a:spcPct val="0"/>
        </a:spcAft>
        <a:buChar char="»"/>
        <a:defRPr sz="2000">
          <a:solidFill>
            <a:schemeClr val="tx1"/>
          </a:solidFill>
          <a:latin typeface="+mn-lt"/>
          <a:ea typeface="Geneva" charset="-128"/>
          <a:cs typeface="Geneva" charset="0"/>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29698" name="Group 2"/>
          <p:cNvGrpSpPr>
            <a:grpSpLocks/>
          </p:cNvGrpSpPr>
          <p:nvPr/>
        </p:nvGrpSpPr>
        <p:grpSpPr bwMode="auto">
          <a:xfrm>
            <a:off x="0" y="3902080"/>
            <a:ext cx="3400425" cy="2949575"/>
            <a:chOff x="0" y="2458"/>
            <a:chExt cx="2142" cy="1858"/>
          </a:xfrm>
        </p:grpSpPr>
        <p:sp>
          <p:nvSpPr>
            <p:cNvPr id="329731" name="Freeform 3"/>
            <p:cNvSpPr>
              <a:spLocks/>
            </p:cNvSpPr>
            <p:nvPr/>
          </p:nvSpPr>
          <p:spPr bwMode="ltGray">
            <a:xfrm>
              <a:off x="0" y="2508"/>
              <a:ext cx="2142" cy="1804"/>
            </a:xfrm>
            <a:custGeom>
              <a:avLst/>
              <a:gdLst/>
              <a:ahLst/>
              <a:cxnLst>
                <a:cxn ang="0">
                  <a:pos x="329" y="66"/>
                </a:cxn>
                <a:cxn ang="0">
                  <a:pos x="161" y="30"/>
                </a:cxn>
                <a:cxn ang="0">
                  <a:pos x="0" y="0"/>
                </a:cxn>
                <a:cxn ang="0">
                  <a:pos x="0" y="12"/>
                </a:cxn>
                <a:cxn ang="0">
                  <a:pos x="161" y="42"/>
                </a:cxn>
                <a:cxn ang="0">
                  <a:pos x="323" y="78"/>
                </a:cxn>
                <a:cxn ang="0">
                  <a:pos x="556" y="150"/>
                </a:cxn>
                <a:cxn ang="0">
                  <a:pos x="777" y="245"/>
                </a:cxn>
                <a:cxn ang="0">
                  <a:pos x="993" y="365"/>
                </a:cxn>
                <a:cxn ang="0">
                  <a:pos x="1196" y="503"/>
                </a:cxn>
                <a:cxn ang="0">
                  <a:pos x="1381" y="653"/>
                </a:cxn>
                <a:cxn ang="0">
                  <a:pos x="1555" y="827"/>
                </a:cxn>
                <a:cxn ang="0">
                  <a:pos x="1710" y="1019"/>
                </a:cxn>
                <a:cxn ang="0">
                  <a:pos x="1854" y="1229"/>
                </a:cxn>
                <a:cxn ang="0">
                  <a:pos x="1937" y="1366"/>
                </a:cxn>
                <a:cxn ang="0">
                  <a:pos x="2009" y="1510"/>
                </a:cxn>
                <a:cxn ang="0">
                  <a:pos x="2069" y="1654"/>
                </a:cxn>
                <a:cxn ang="0">
                  <a:pos x="2123" y="1804"/>
                </a:cxn>
                <a:cxn ang="0">
                  <a:pos x="2135" y="1804"/>
                </a:cxn>
                <a:cxn ang="0">
                  <a:pos x="2081" y="1654"/>
                </a:cxn>
                <a:cxn ang="0">
                  <a:pos x="2021" y="1510"/>
                </a:cxn>
                <a:cxn ang="0">
                  <a:pos x="1949" y="1366"/>
                </a:cxn>
                <a:cxn ang="0">
                  <a:pos x="1866" y="1223"/>
                </a:cxn>
                <a:cxn ang="0">
                  <a:pos x="1722" y="1013"/>
                </a:cxn>
                <a:cxn ang="0">
                  <a:pos x="1561" y="821"/>
                </a:cxn>
                <a:cxn ang="0">
                  <a:pos x="1387" y="647"/>
                </a:cxn>
                <a:cxn ang="0">
                  <a:pos x="1202" y="491"/>
                </a:cxn>
                <a:cxn ang="0">
                  <a:pos x="999" y="353"/>
                </a:cxn>
                <a:cxn ang="0">
                  <a:pos x="783" y="239"/>
                </a:cxn>
                <a:cxn ang="0">
                  <a:pos x="562" y="138"/>
                </a:cxn>
                <a:cxn ang="0">
                  <a:pos x="329" y="66"/>
                </a:cxn>
                <a:cxn ang="0">
                  <a:pos x="329" y="66"/>
                </a:cxn>
              </a:cxnLst>
              <a:rect l="0" t="0" r="r" b="b"/>
              <a:pathLst>
                <a:path w="2135" h="1804">
                  <a:moveTo>
                    <a:pt x="329" y="66"/>
                  </a:moveTo>
                  <a:lnTo>
                    <a:pt x="161" y="30"/>
                  </a:lnTo>
                  <a:lnTo>
                    <a:pt x="0" y="0"/>
                  </a:lnTo>
                  <a:lnTo>
                    <a:pt x="0" y="12"/>
                  </a:lnTo>
                  <a:lnTo>
                    <a:pt x="161" y="42"/>
                  </a:lnTo>
                  <a:lnTo>
                    <a:pt x="323" y="78"/>
                  </a:lnTo>
                  <a:lnTo>
                    <a:pt x="556" y="150"/>
                  </a:lnTo>
                  <a:lnTo>
                    <a:pt x="777" y="245"/>
                  </a:lnTo>
                  <a:lnTo>
                    <a:pt x="993" y="365"/>
                  </a:lnTo>
                  <a:lnTo>
                    <a:pt x="1196" y="503"/>
                  </a:lnTo>
                  <a:lnTo>
                    <a:pt x="1381" y="653"/>
                  </a:lnTo>
                  <a:lnTo>
                    <a:pt x="1555" y="827"/>
                  </a:lnTo>
                  <a:lnTo>
                    <a:pt x="1710" y="1019"/>
                  </a:lnTo>
                  <a:lnTo>
                    <a:pt x="1854" y="1229"/>
                  </a:lnTo>
                  <a:lnTo>
                    <a:pt x="1937" y="1366"/>
                  </a:lnTo>
                  <a:lnTo>
                    <a:pt x="2009" y="1510"/>
                  </a:lnTo>
                  <a:lnTo>
                    <a:pt x="2069" y="1654"/>
                  </a:lnTo>
                  <a:lnTo>
                    <a:pt x="2123" y="1804"/>
                  </a:lnTo>
                  <a:lnTo>
                    <a:pt x="2135" y="1804"/>
                  </a:lnTo>
                  <a:lnTo>
                    <a:pt x="2081" y="1654"/>
                  </a:lnTo>
                  <a:lnTo>
                    <a:pt x="2021" y="1510"/>
                  </a:lnTo>
                  <a:lnTo>
                    <a:pt x="1949" y="1366"/>
                  </a:lnTo>
                  <a:lnTo>
                    <a:pt x="1866" y="1223"/>
                  </a:lnTo>
                  <a:lnTo>
                    <a:pt x="1722" y="1013"/>
                  </a:lnTo>
                  <a:lnTo>
                    <a:pt x="1561" y="821"/>
                  </a:lnTo>
                  <a:lnTo>
                    <a:pt x="1387" y="647"/>
                  </a:lnTo>
                  <a:lnTo>
                    <a:pt x="1202" y="491"/>
                  </a:lnTo>
                  <a:lnTo>
                    <a:pt x="999" y="353"/>
                  </a:lnTo>
                  <a:lnTo>
                    <a:pt x="783" y="239"/>
                  </a:lnTo>
                  <a:lnTo>
                    <a:pt x="562" y="138"/>
                  </a:lnTo>
                  <a:lnTo>
                    <a:pt x="329" y="66"/>
                  </a:lnTo>
                  <a:lnTo>
                    <a:pt x="329" y="66"/>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defTabSz="914300" fontAlgn="base">
                <a:spcBef>
                  <a:spcPct val="0"/>
                </a:spcBef>
                <a:spcAft>
                  <a:spcPct val="0"/>
                </a:spcAft>
                <a:defRPr/>
              </a:pPr>
              <a:endParaRPr lang="en-US" sz="2400">
                <a:solidFill>
                  <a:srgbClr val="FFFFFF"/>
                </a:solidFill>
                <a:latin typeface="Times New Roman" pitchFamily="-112" charset="0"/>
                <a:ea typeface="ＭＳ Ｐゴシック" charset="-128"/>
                <a:cs typeface="ＭＳ Ｐゴシック" charset="-128"/>
              </a:endParaRPr>
            </a:p>
          </p:txBody>
        </p:sp>
        <p:sp>
          <p:nvSpPr>
            <p:cNvPr id="329732" name="Freeform 4"/>
            <p:cNvSpPr>
              <a:spLocks/>
            </p:cNvSpPr>
            <p:nvPr/>
          </p:nvSpPr>
          <p:spPr bwMode="hidden">
            <a:xfrm>
              <a:off x="0" y="2458"/>
              <a:ext cx="1854" cy="1858"/>
            </a:xfrm>
            <a:custGeom>
              <a:avLst/>
              <a:gdLst/>
              <a:ahLst/>
              <a:cxnLst>
                <a:cxn ang="0">
                  <a:pos x="1854" y="1858"/>
                </a:cxn>
                <a:cxn ang="0">
                  <a:pos x="0" y="1858"/>
                </a:cxn>
                <a:cxn ang="0">
                  <a:pos x="0" y="0"/>
                </a:cxn>
                <a:cxn ang="0">
                  <a:pos x="1854" y="1858"/>
                </a:cxn>
                <a:cxn ang="0">
                  <a:pos x="1854" y="1858"/>
                </a:cxn>
              </a:cxnLst>
              <a:rect l="0" t="0" r="r" b="b"/>
              <a:pathLst>
                <a:path w="1854" h="1858">
                  <a:moveTo>
                    <a:pt x="1854" y="1858"/>
                  </a:moveTo>
                  <a:lnTo>
                    <a:pt x="0" y="1858"/>
                  </a:lnTo>
                  <a:lnTo>
                    <a:pt x="0" y="0"/>
                  </a:lnTo>
                  <a:lnTo>
                    <a:pt x="1854" y="1858"/>
                  </a:lnTo>
                  <a:lnTo>
                    <a:pt x="1854" y="1858"/>
                  </a:lnTo>
                  <a:close/>
                </a:path>
              </a:pathLst>
            </a:custGeom>
            <a:gradFill rotWithShape="0">
              <a:gsLst>
                <a:gs pos="0">
                  <a:schemeClr val="bg2"/>
                </a:gs>
                <a:gs pos="50000">
                  <a:schemeClr val="bg1"/>
                </a:gs>
                <a:gs pos="100000">
                  <a:schemeClr val="bg2"/>
                </a:gs>
              </a:gsLst>
              <a:lin ang="18900000" scaled="1"/>
            </a:gradFill>
            <a:ln w="9525">
              <a:noFill/>
              <a:round/>
              <a:headEnd/>
              <a:tailEnd/>
            </a:ln>
          </p:spPr>
          <p:txBody>
            <a:bodyPr/>
            <a:lstStyle/>
            <a:p>
              <a:pPr defTabSz="914300" fontAlgn="base">
                <a:spcBef>
                  <a:spcPct val="0"/>
                </a:spcBef>
                <a:spcAft>
                  <a:spcPct val="0"/>
                </a:spcAft>
                <a:defRPr/>
              </a:pPr>
              <a:endParaRPr lang="en-US" sz="2400">
                <a:solidFill>
                  <a:srgbClr val="FFFFFF"/>
                </a:solidFill>
                <a:latin typeface="Times New Roman" pitchFamily="-112" charset="0"/>
                <a:ea typeface="ＭＳ Ｐゴシック" charset="-128"/>
                <a:cs typeface="ＭＳ Ｐゴシック" charset="-128"/>
              </a:endParaRPr>
            </a:p>
          </p:txBody>
        </p:sp>
        <p:sp>
          <p:nvSpPr>
            <p:cNvPr id="329733" name="Freeform 5"/>
            <p:cNvSpPr>
              <a:spLocks/>
            </p:cNvSpPr>
            <p:nvPr/>
          </p:nvSpPr>
          <p:spPr bwMode="ltGray">
            <a:xfrm>
              <a:off x="0" y="2735"/>
              <a:ext cx="1745" cy="1577"/>
            </a:xfrm>
            <a:custGeom>
              <a:avLst/>
              <a:gdLst/>
              <a:ahLst/>
              <a:cxnLst>
                <a:cxn ang="0">
                  <a:pos x="1640" y="1377"/>
                </a:cxn>
                <a:cxn ang="0">
                  <a:pos x="1692" y="1479"/>
                </a:cxn>
                <a:cxn ang="0">
                  <a:pos x="1732" y="1577"/>
                </a:cxn>
                <a:cxn ang="0">
                  <a:pos x="1745" y="1577"/>
                </a:cxn>
                <a:cxn ang="0">
                  <a:pos x="1703" y="1469"/>
                </a:cxn>
                <a:cxn ang="0">
                  <a:pos x="1649" y="1367"/>
                </a:cxn>
                <a:cxn ang="0">
                  <a:pos x="1535" y="1157"/>
                </a:cxn>
                <a:cxn ang="0">
                  <a:pos x="1395" y="951"/>
                </a:cxn>
                <a:cxn ang="0">
                  <a:pos x="1236" y="756"/>
                </a:cxn>
                <a:cxn ang="0">
                  <a:pos x="1061" y="582"/>
                </a:cxn>
                <a:cxn ang="0">
                  <a:pos x="876" y="426"/>
                </a:cxn>
                <a:cxn ang="0">
                  <a:pos x="672" y="294"/>
                </a:cxn>
                <a:cxn ang="0">
                  <a:pos x="455" y="174"/>
                </a:cxn>
                <a:cxn ang="0">
                  <a:pos x="234" y="78"/>
                </a:cxn>
                <a:cxn ang="0">
                  <a:pos x="0" y="0"/>
                </a:cxn>
                <a:cxn ang="0">
                  <a:pos x="0" y="12"/>
                </a:cxn>
                <a:cxn ang="0">
                  <a:pos x="222" y="89"/>
                </a:cxn>
                <a:cxn ang="0">
                  <a:pos x="446" y="185"/>
                </a:cxn>
                <a:cxn ang="0">
                  <a:pos x="662" y="305"/>
                </a:cxn>
                <a:cxn ang="0">
                  <a:pos x="866" y="437"/>
                </a:cxn>
                <a:cxn ang="0">
                  <a:pos x="1052" y="593"/>
                </a:cxn>
                <a:cxn ang="0">
                  <a:pos x="1226" y="767"/>
                </a:cxn>
                <a:cxn ang="0">
                  <a:pos x="1385" y="960"/>
                </a:cxn>
                <a:cxn ang="0">
                  <a:pos x="1526" y="1167"/>
                </a:cxn>
                <a:cxn ang="0">
                  <a:pos x="1640" y="1377"/>
                </a:cxn>
              </a:cxnLst>
              <a:rect l="0" t="0" r="r" b="b"/>
              <a:pathLst>
                <a:path w="1745" h="1577">
                  <a:moveTo>
                    <a:pt x="1640" y="1377"/>
                  </a:moveTo>
                  <a:lnTo>
                    <a:pt x="1692" y="1479"/>
                  </a:lnTo>
                  <a:lnTo>
                    <a:pt x="1732" y="1577"/>
                  </a:lnTo>
                  <a:lnTo>
                    <a:pt x="1745" y="1577"/>
                  </a:lnTo>
                  <a:lnTo>
                    <a:pt x="1703" y="1469"/>
                  </a:lnTo>
                  <a:lnTo>
                    <a:pt x="1649" y="1367"/>
                  </a:lnTo>
                  <a:lnTo>
                    <a:pt x="1535" y="1157"/>
                  </a:lnTo>
                  <a:lnTo>
                    <a:pt x="1395" y="951"/>
                  </a:lnTo>
                  <a:lnTo>
                    <a:pt x="1236" y="756"/>
                  </a:lnTo>
                  <a:lnTo>
                    <a:pt x="1061" y="582"/>
                  </a:lnTo>
                  <a:lnTo>
                    <a:pt x="876" y="426"/>
                  </a:lnTo>
                  <a:lnTo>
                    <a:pt x="672" y="294"/>
                  </a:lnTo>
                  <a:lnTo>
                    <a:pt x="455" y="174"/>
                  </a:lnTo>
                  <a:lnTo>
                    <a:pt x="234" y="78"/>
                  </a:lnTo>
                  <a:lnTo>
                    <a:pt x="0" y="0"/>
                  </a:lnTo>
                  <a:lnTo>
                    <a:pt x="0" y="12"/>
                  </a:lnTo>
                  <a:lnTo>
                    <a:pt x="222" y="89"/>
                  </a:lnTo>
                  <a:lnTo>
                    <a:pt x="446" y="185"/>
                  </a:lnTo>
                  <a:lnTo>
                    <a:pt x="662" y="305"/>
                  </a:lnTo>
                  <a:lnTo>
                    <a:pt x="866" y="437"/>
                  </a:lnTo>
                  <a:lnTo>
                    <a:pt x="1052" y="593"/>
                  </a:lnTo>
                  <a:lnTo>
                    <a:pt x="1226" y="767"/>
                  </a:lnTo>
                  <a:lnTo>
                    <a:pt x="1385" y="960"/>
                  </a:lnTo>
                  <a:lnTo>
                    <a:pt x="1526" y="1167"/>
                  </a:lnTo>
                  <a:lnTo>
                    <a:pt x="1640" y="1377"/>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defTabSz="914300" fontAlgn="base">
                <a:spcBef>
                  <a:spcPct val="0"/>
                </a:spcBef>
                <a:spcAft>
                  <a:spcPct val="0"/>
                </a:spcAft>
                <a:defRPr/>
              </a:pPr>
              <a:endParaRPr lang="en-US" sz="2400">
                <a:solidFill>
                  <a:srgbClr val="FFFFFF"/>
                </a:solidFill>
                <a:latin typeface="Times New Roman" pitchFamily="-112" charset="0"/>
                <a:ea typeface="ＭＳ Ｐゴシック" charset="-128"/>
                <a:cs typeface="ＭＳ Ｐゴシック" charset="-128"/>
              </a:endParaRPr>
            </a:p>
          </p:txBody>
        </p:sp>
        <p:sp>
          <p:nvSpPr>
            <p:cNvPr id="329734" name="Freeform 6"/>
            <p:cNvSpPr>
              <a:spLocks/>
            </p:cNvSpPr>
            <p:nvPr/>
          </p:nvSpPr>
          <p:spPr bwMode="ltGray">
            <a:xfrm>
              <a:off x="0" y="2544"/>
              <a:ext cx="1745" cy="1768"/>
            </a:xfrm>
            <a:custGeom>
              <a:avLst/>
              <a:gdLst/>
              <a:ahLst/>
              <a:cxnLst>
                <a:cxn ang="0">
                  <a:pos x="0" y="0"/>
                </a:cxn>
                <a:cxn ang="0">
                  <a:pos x="0" y="12"/>
                </a:cxn>
                <a:cxn ang="0">
                  <a:pos x="210" y="88"/>
                </a:cxn>
                <a:cxn ang="0">
                  <a:pos x="426" y="190"/>
                </a:cxn>
                <a:cxn ang="0">
                  <a:pos x="630" y="304"/>
                </a:cxn>
                <a:cxn ang="0">
                  <a:pos x="818" y="442"/>
                </a:cxn>
                <a:cxn ang="0">
                  <a:pos x="998" y="592"/>
                </a:cxn>
                <a:cxn ang="0">
                  <a:pos x="1164" y="766"/>
                </a:cxn>
                <a:cxn ang="0">
                  <a:pos x="1310" y="942"/>
                </a:cxn>
                <a:cxn ang="0">
                  <a:pos x="1454" y="1146"/>
                </a:cxn>
                <a:cxn ang="0">
                  <a:pos x="1536" y="1298"/>
                </a:cxn>
                <a:cxn ang="0">
                  <a:pos x="1614" y="1456"/>
                </a:cxn>
                <a:cxn ang="0">
                  <a:pos x="1682" y="1616"/>
                </a:cxn>
                <a:cxn ang="0">
                  <a:pos x="1733" y="1768"/>
                </a:cxn>
                <a:cxn ang="0">
                  <a:pos x="1745" y="1768"/>
                </a:cxn>
                <a:cxn ang="0">
                  <a:pos x="1691" y="1606"/>
                </a:cxn>
                <a:cxn ang="0">
                  <a:pos x="1623" y="1445"/>
                </a:cxn>
                <a:cxn ang="0">
                  <a:pos x="1547" y="1288"/>
                </a:cxn>
                <a:cxn ang="0">
                  <a:pos x="1463" y="1136"/>
                </a:cxn>
                <a:cxn ang="0">
                  <a:pos x="1320" y="932"/>
                </a:cxn>
                <a:cxn ang="0">
                  <a:pos x="1173" y="755"/>
                </a:cxn>
                <a:cxn ang="0">
                  <a:pos x="1008" y="581"/>
                </a:cxn>
                <a:cxn ang="0">
                  <a:pos x="827" y="431"/>
                </a:cxn>
                <a:cxn ang="0">
                  <a:pos x="642" y="293"/>
                </a:cxn>
                <a:cxn ang="0">
                  <a:pos x="437" y="179"/>
                </a:cxn>
                <a:cxn ang="0">
                  <a:pos x="222" y="78"/>
                </a:cxn>
                <a:cxn ang="0">
                  <a:pos x="0" y="0"/>
                </a:cxn>
                <a:cxn ang="0">
                  <a:pos x="0" y="0"/>
                </a:cxn>
              </a:cxnLst>
              <a:rect l="0" t="0" r="r" b="b"/>
              <a:pathLst>
                <a:path w="1745" h="1768">
                  <a:moveTo>
                    <a:pt x="0" y="0"/>
                  </a:moveTo>
                  <a:lnTo>
                    <a:pt x="0" y="12"/>
                  </a:lnTo>
                  <a:lnTo>
                    <a:pt x="210" y="88"/>
                  </a:lnTo>
                  <a:lnTo>
                    <a:pt x="426" y="190"/>
                  </a:lnTo>
                  <a:lnTo>
                    <a:pt x="630" y="304"/>
                  </a:lnTo>
                  <a:lnTo>
                    <a:pt x="818" y="442"/>
                  </a:lnTo>
                  <a:lnTo>
                    <a:pt x="998" y="592"/>
                  </a:lnTo>
                  <a:lnTo>
                    <a:pt x="1164" y="766"/>
                  </a:lnTo>
                  <a:lnTo>
                    <a:pt x="1310" y="942"/>
                  </a:lnTo>
                  <a:lnTo>
                    <a:pt x="1454" y="1146"/>
                  </a:lnTo>
                  <a:lnTo>
                    <a:pt x="1536" y="1298"/>
                  </a:lnTo>
                  <a:lnTo>
                    <a:pt x="1614" y="1456"/>
                  </a:lnTo>
                  <a:lnTo>
                    <a:pt x="1682" y="1616"/>
                  </a:lnTo>
                  <a:lnTo>
                    <a:pt x="1733" y="1768"/>
                  </a:lnTo>
                  <a:lnTo>
                    <a:pt x="1745" y="1768"/>
                  </a:lnTo>
                  <a:lnTo>
                    <a:pt x="1691" y="1606"/>
                  </a:lnTo>
                  <a:lnTo>
                    <a:pt x="1623" y="1445"/>
                  </a:lnTo>
                  <a:lnTo>
                    <a:pt x="1547" y="1288"/>
                  </a:lnTo>
                  <a:lnTo>
                    <a:pt x="1463" y="1136"/>
                  </a:lnTo>
                  <a:lnTo>
                    <a:pt x="1320" y="932"/>
                  </a:lnTo>
                  <a:lnTo>
                    <a:pt x="1173" y="755"/>
                  </a:lnTo>
                  <a:lnTo>
                    <a:pt x="1008" y="581"/>
                  </a:lnTo>
                  <a:lnTo>
                    <a:pt x="827" y="431"/>
                  </a:lnTo>
                  <a:lnTo>
                    <a:pt x="642" y="293"/>
                  </a:lnTo>
                  <a:lnTo>
                    <a:pt x="437" y="179"/>
                  </a:lnTo>
                  <a:lnTo>
                    <a:pt x="222" y="78"/>
                  </a:lnTo>
                  <a:lnTo>
                    <a:pt x="0" y="0"/>
                  </a:lnTo>
                  <a:lnTo>
                    <a:pt x="0" y="0"/>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defTabSz="914300" fontAlgn="base">
                <a:spcBef>
                  <a:spcPct val="0"/>
                </a:spcBef>
                <a:spcAft>
                  <a:spcPct val="0"/>
                </a:spcAft>
                <a:defRPr/>
              </a:pPr>
              <a:endParaRPr lang="en-US" sz="2400">
                <a:solidFill>
                  <a:srgbClr val="FFFFFF"/>
                </a:solidFill>
                <a:latin typeface="Times New Roman" pitchFamily="-112" charset="0"/>
                <a:ea typeface="ＭＳ Ｐゴシック" charset="-128"/>
                <a:cs typeface="ＭＳ Ｐゴシック" charset="-128"/>
              </a:endParaRPr>
            </a:p>
          </p:txBody>
        </p:sp>
        <p:sp>
          <p:nvSpPr>
            <p:cNvPr id="29708" name="Oval 7"/>
            <p:cNvSpPr>
              <a:spLocks noChangeArrowheads="1"/>
            </p:cNvSpPr>
            <p:nvPr/>
          </p:nvSpPr>
          <p:spPr bwMode="ltGray">
            <a:xfrm>
              <a:off x="209" y="2784"/>
              <a:ext cx="86" cy="86"/>
            </a:xfrm>
            <a:prstGeom prst="ellipse">
              <a:avLst/>
            </a:pr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3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29709" name="Oval 8"/>
            <p:cNvSpPr>
              <a:spLocks noChangeArrowheads="1"/>
            </p:cNvSpPr>
            <p:nvPr/>
          </p:nvSpPr>
          <p:spPr bwMode="ltGray">
            <a:xfrm>
              <a:off x="1536" y="3884"/>
              <a:ext cx="92" cy="92"/>
            </a:xfrm>
            <a:prstGeom prst="ellipse">
              <a:avLst/>
            </a:prstGeom>
            <a:gradFill rotWithShape="0">
              <a:gsLst>
                <a:gs pos="0">
                  <a:schemeClr val="bg2"/>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3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29710" name="Oval 9"/>
            <p:cNvSpPr>
              <a:spLocks noChangeArrowheads="1"/>
            </p:cNvSpPr>
            <p:nvPr/>
          </p:nvSpPr>
          <p:spPr bwMode="ltGray">
            <a:xfrm>
              <a:off x="791" y="2723"/>
              <a:ext cx="121" cy="121"/>
            </a:xfrm>
            <a:prstGeom prst="ellipse">
              <a:avLst/>
            </a:pr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3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grpSp>
      <p:sp>
        <p:nvSpPr>
          <p:cNvPr id="329738" name="Rectangle 10"/>
          <p:cNvSpPr>
            <a:spLocks noGrp="1" noChangeArrowheads="1"/>
          </p:cNvSpPr>
          <p:nvPr>
            <p:ph type="title"/>
          </p:nvPr>
        </p:nvSpPr>
        <p:spPr bwMode="auto">
          <a:xfrm>
            <a:off x="457200" y="277818"/>
            <a:ext cx="8229600" cy="1139825"/>
          </a:xfrm>
          <a:prstGeom prst="rect">
            <a:avLst/>
          </a:prstGeom>
          <a:noFill/>
          <a:ln w="9525">
            <a:noFill/>
            <a:miter lim="800000"/>
            <a:headEnd/>
            <a:tailEnd/>
          </a:ln>
          <a:effectLst/>
        </p:spPr>
        <p:txBody>
          <a:bodyPr vert="horz" wrap="square" lIns="91430" tIns="45715" rIns="91430" bIns="45715" numCol="1" anchor="ctr" anchorCtr="1" compatLnSpc="1">
            <a:prstTxWarp prst="textNoShape">
              <a:avLst/>
            </a:prstTxWarp>
          </a:bodyPr>
          <a:lstStyle/>
          <a:p>
            <a:pPr lvl="0"/>
            <a:r>
              <a:rPr lang="en-US"/>
              <a:t>Click to edit Master title style</a:t>
            </a:r>
          </a:p>
        </p:txBody>
      </p:sp>
      <p:sp>
        <p:nvSpPr>
          <p:cNvPr id="329739" name="Rectangle 11"/>
          <p:cNvSpPr>
            <a:spLocks noGrp="1" noChangeArrowheads="1"/>
          </p:cNvSpPr>
          <p:nvPr>
            <p:ph type="body" idx="1"/>
          </p:nvPr>
        </p:nvSpPr>
        <p:spPr bwMode="auto">
          <a:xfrm>
            <a:off x="457200" y="1600205"/>
            <a:ext cx="8229600" cy="4530725"/>
          </a:xfrm>
          <a:prstGeom prst="rect">
            <a:avLst/>
          </a:prstGeom>
          <a:noFill/>
          <a:ln w="9525">
            <a:noFill/>
            <a:miter lim="800000"/>
            <a:headEnd/>
            <a:tailEnd/>
          </a:ln>
          <a:effectLst/>
        </p:spPr>
        <p:txBody>
          <a:bodyPr vert="horz" wrap="square" lIns="91430" tIns="45715" rIns="91430" bIns="45715"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29740" name="Rectangle 12"/>
          <p:cNvSpPr>
            <a:spLocks noGrp="1" noChangeArrowheads="1"/>
          </p:cNvSpPr>
          <p:nvPr>
            <p:ph type="dt" sz="half" idx="2"/>
          </p:nvPr>
        </p:nvSpPr>
        <p:spPr bwMode="auto">
          <a:xfrm>
            <a:off x="457200" y="6248400"/>
            <a:ext cx="2133600" cy="457200"/>
          </a:xfrm>
          <a:prstGeom prst="rect">
            <a:avLst/>
          </a:prstGeom>
          <a:noFill/>
          <a:ln w="9525">
            <a:noFill/>
            <a:miter lim="800000"/>
            <a:headEnd/>
            <a:tailEnd/>
          </a:ln>
          <a:effectLst/>
        </p:spPr>
        <p:txBody>
          <a:bodyPr vert="horz" wrap="square" lIns="91430" tIns="45715" rIns="91430" bIns="45715" numCol="1" anchor="t" anchorCtr="0" compatLnSpc="1">
            <a:prstTxWarp prst="textNoShape">
              <a:avLst/>
            </a:prstTxWarp>
          </a:bodyPr>
          <a:lstStyle>
            <a:lvl1pPr>
              <a:defRPr sz="1000">
                <a:solidFill>
                  <a:srgbClr val="FFFFFF"/>
                </a:solidFill>
                <a:effectLst>
                  <a:outerShdw blurRad="38100" dist="38100" dir="2700000" algn="tl">
                    <a:srgbClr val="000000"/>
                  </a:outerShdw>
                </a:effectLst>
                <a:latin typeface="Arial" pitchFamily="-112" charset="0"/>
                <a:ea typeface="+mn-ea"/>
                <a:cs typeface="+mn-cs"/>
              </a:defRPr>
            </a:lvl1pPr>
          </a:lstStyle>
          <a:p>
            <a:pPr defTabSz="914300" fontAlgn="base">
              <a:spcBef>
                <a:spcPct val="0"/>
              </a:spcBef>
              <a:spcAft>
                <a:spcPct val="0"/>
              </a:spcAft>
              <a:defRPr/>
            </a:pPr>
            <a:endParaRPr lang="en-US"/>
          </a:p>
        </p:txBody>
      </p:sp>
      <p:sp>
        <p:nvSpPr>
          <p:cNvPr id="329741" name="Rectangle 13"/>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30" tIns="45715" rIns="91430" bIns="45715" numCol="1" anchor="t" anchorCtr="0" compatLnSpc="1">
            <a:prstTxWarp prst="textNoShape">
              <a:avLst/>
            </a:prstTxWarp>
          </a:bodyPr>
          <a:lstStyle>
            <a:lvl1pPr algn="ctr">
              <a:defRPr sz="1000">
                <a:solidFill>
                  <a:srgbClr val="FFFFFF"/>
                </a:solidFill>
                <a:effectLst>
                  <a:outerShdw blurRad="38100" dist="38100" dir="2700000" algn="tl">
                    <a:srgbClr val="000000"/>
                  </a:outerShdw>
                </a:effectLst>
                <a:latin typeface="Arial" pitchFamily="-112" charset="0"/>
                <a:ea typeface="+mn-ea"/>
                <a:cs typeface="+mn-cs"/>
              </a:defRPr>
            </a:lvl1pPr>
          </a:lstStyle>
          <a:p>
            <a:pPr defTabSz="914300" fontAlgn="base">
              <a:spcBef>
                <a:spcPct val="0"/>
              </a:spcBef>
              <a:spcAft>
                <a:spcPct val="0"/>
              </a:spcAft>
              <a:defRPr/>
            </a:pPr>
            <a:endParaRPr lang="en-US"/>
          </a:p>
        </p:txBody>
      </p:sp>
      <p:sp>
        <p:nvSpPr>
          <p:cNvPr id="329742" name="Rectangle 14"/>
          <p:cNvSpPr>
            <a:spLocks noGrp="1" noChangeArrowheads="1"/>
          </p:cNvSpPr>
          <p:nvPr>
            <p:ph type="sldNum" sz="quarter" idx="4"/>
          </p:nvPr>
        </p:nvSpPr>
        <p:spPr bwMode="auto">
          <a:xfrm>
            <a:off x="6553200" y="6248400"/>
            <a:ext cx="2133600" cy="457200"/>
          </a:xfrm>
          <a:prstGeom prst="rect">
            <a:avLst/>
          </a:prstGeom>
          <a:noFill/>
          <a:ln w="9525">
            <a:noFill/>
            <a:miter lim="800000"/>
            <a:headEnd/>
            <a:tailEnd/>
          </a:ln>
          <a:effectLst/>
        </p:spPr>
        <p:txBody>
          <a:bodyPr vert="horz" wrap="square" lIns="91430" tIns="45715" rIns="91430" bIns="45715" numCol="1" anchor="t" anchorCtr="0" compatLnSpc="1">
            <a:prstTxWarp prst="textNoShape">
              <a:avLst/>
            </a:prstTxWarp>
          </a:bodyPr>
          <a:lstStyle>
            <a:lvl1pPr algn="r">
              <a:defRPr sz="1000">
                <a:solidFill>
                  <a:srgbClr val="FFFFFF"/>
                </a:solidFill>
                <a:effectLst>
                  <a:outerShdw blurRad="38100" dist="38100" dir="2700000" algn="tl">
                    <a:srgbClr val="000000"/>
                  </a:outerShdw>
                </a:effectLst>
                <a:latin typeface="Arial" charset="0"/>
                <a:ea typeface="ＭＳ Ｐゴシック" charset="-128"/>
                <a:cs typeface="ＭＳ Ｐゴシック" charset="-128"/>
              </a:defRPr>
            </a:lvl1pPr>
          </a:lstStyle>
          <a:p>
            <a:pPr defTabSz="914300" fontAlgn="base">
              <a:spcBef>
                <a:spcPct val="0"/>
              </a:spcBef>
              <a:spcAft>
                <a:spcPct val="0"/>
              </a:spcAft>
              <a:defRPr/>
            </a:pPr>
            <a:fld id="{61F442D0-A11F-2640-8129-5D1BEF7A3C1E}" type="slidenum">
              <a:rPr lang="en-US"/>
              <a:pPr defTabSz="914300" fontAlgn="base">
                <a:spcBef>
                  <a:spcPct val="0"/>
                </a:spcBef>
                <a:spcAft>
                  <a:spcPct val="0"/>
                </a:spcAft>
                <a:defRPr/>
              </a:pPr>
              <a:t>‹#›</a:t>
            </a:fld>
            <a:endParaRPr lang="en-US"/>
          </a:p>
        </p:txBody>
      </p:sp>
    </p:spTree>
    <p:extLst>
      <p:ext uri="{BB962C8B-B14F-4D97-AF65-F5344CB8AC3E}">
        <p14:creationId xmlns:p14="http://schemas.microsoft.com/office/powerpoint/2010/main" val="1882608092"/>
      </p:ext>
    </p:extLst>
  </p:cSld>
  <p:clrMap bg1="dk2" tx1="lt1" bg2="dk1" tx2="lt2" accent1="accent1" accent2="accent2" accent3="accent3" accent4="accent4" accent5="accent5" accent6="accent6" hlink="hlink" folHlink="folHlink"/>
  <p:sldLayoutIdLst>
    <p:sldLayoutId id="2147484109" r:id="rId1"/>
    <p:sldLayoutId id="2147484110" r:id="rId2"/>
    <p:sldLayoutId id="2147484111" r:id="rId3"/>
    <p:sldLayoutId id="2147484112" r:id="rId4"/>
    <p:sldLayoutId id="2147484113" r:id="rId5"/>
    <p:sldLayoutId id="2147484114" r:id="rId6"/>
    <p:sldLayoutId id="2147484115" r:id="rId7"/>
    <p:sldLayoutId id="2147484116" r:id="rId8"/>
    <p:sldLayoutId id="2147484117" r:id="rId9"/>
    <p:sldLayoutId id="2147484118" r:id="rId10"/>
    <p:sldLayoutId id="2147484119" r:id="rId11"/>
  </p:sldLayoutIdLst>
  <p:transition/>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5pPr>
      <a:lvl6pPr marL="45715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6pPr>
      <a:lvl7pPr marL="9143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7pPr>
      <a:lvl8pPr marL="137145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8pPr>
      <a:lvl9pPr marL="1828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9pPr>
    </p:titleStyle>
    <p:bodyStyle>
      <a:lvl1pPr marL="342862" indent="-342862" algn="l" rtl="0" eaLnBrk="0" fontAlgn="base" hangingPunct="0">
        <a:spcBef>
          <a:spcPct val="20000"/>
        </a:spcBef>
        <a:spcAft>
          <a:spcPct val="0"/>
        </a:spcAft>
        <a:buClr>
          <a:schemeClr val="hlink"/>
        </a:buClr>
        <a:buSzPct val="75000"/>
        <a:buFont typeface="Wingdings" charset="0"/>
        <a:buChar char="l"/>
        <a:defRPr sz="3200">
          <a:solidFill>
            <a:schemeClr val="tx1"/>
          </a:solidFill>
          <a:effectLst>
            <a:outerShdw blurRad="38100" dist="38100" dir="2700000" algn="tl">
              <a:srgbClr val="000000"/>
            </a:outerShdw>
          </a:effectLst>
          <a:latin typeface="+mn-lt"/>
          <a:ea typeface="ＭＳ Ｐゴシック" pitchFamily="-111" charset="-128"/>
          <a:cs typeface="ＭＳ Ｐゴシック" pitchFamily="-111" charset="-128"/>
        </a:defRPr>
      </a:lvl1pPr>
      <a:lvl2pPr marL="742869" indent="-285720" algn="l" rtl="0" eaLnBrk="0" fontAlgn="base" hangingPunct="0">
        <a:spcBef>
          <a:spcPct val="20000"/>
        </a:spcBef>
        <a:spcAft>
          <a:spcPct val="0"/>
        </a:spcAft>
        <a:buClr>
          <a:schemeClr val="tx2"/>
        </a:buClr>
        <a:buSzPct val="75000"/>
        <a:buFont typeface="Wingdings" charset="0"/>
        <a:buChar char="l"/>
        <a:defRPr sz="2800">
          <a:solidFill>
            <a:schemeClr val="tx1"/>
          </a:solidFill>
          <a:effectLst>
            <a:outerShdw blurRad="38100" dist="38100" dir="2700000" algn="tl">
              <a:srgbClr val="000000"/>
            </a:outerShdw>
          </a:effectLst>
          <a:latin typeface="+mn-lt"/>
          <a:ea typeface="ＭＳ Ｐゴシック" pitchFamily="-111" charset="-128"/>
        </a:defRPr>
      </a:lvl2pPr>
      <a:lvl3pPr marL="1142875" indent="-228575" algn="l" rtl="0" eaLnBrk="0" fontAlgn="base" hangingPunct="0">
        <a:spcBef>
          <a:spcPct val="20000"/>
        </a:spcBef>
        <a:spcAft>
          <a:spcPct val="0"/>
        </a:spcAft>
        <a:buClr>
          <a:schemeClr val="accent2"/>
        </a:buClr>
        <a:buSzPct val="75000"/>
        <a:buFont typeface="Wingdings" charset="0"/>
        <a:buChar char="l"/>
        <a:defRPr sz="2400">
          <a:solidFill>
            <a:schemeClr val="tx1"/>
          </a:solidFill>
          <a:effectLst>
            <a:outerShdw blurRad="38100" dist="38100" dir="2700000" algn="tl">
              <a:srgbClr val="000000"/>
            </a:outerShdw>
          </a:effectLst>
          <a:latin typeface="+mn-lt"/>
          <a:ea typeface="ＭＳ Ｐゴシック" charset="0"/>
          <a:cs typeface="Geneva" charset="0"/>
        </a:defRPr>
      </a:lvl3pPr>
      <a:lvl4pPr marL="1600025" indent="-228575" algn="l" rtl="0" eaLnBrk="0" fontAlgn="base" hangingPunct="0">
        <a:spcBef>
          <a:spcPct val="20000"/>
        </a:spcBef>
        <a:spcAft>
          <a:spcPct val="0"/>
        </a:spcAft>
        <a:buClr>
          <a:schemeClr val="folHlink"/>
        </a:buClr>
        <a:buSzPct val="75000"/>
        <a:buFont typeface="Wingdings" charset="0"/>
        <a:buChar char="l"/>
        <a:defRPr sz="2000">
          <a:solidFill>
            <a:schemeClr val="tx1"/>
          </a:solidFill>
          <a:effectLst>
            <a:outerShdw blurRad="38100" dist="38100" dir="2700000" algn="tl">
              <a:srgbClr val="000000"/>
            </a:outerShdw>
          </a:effectLst>
          <a:latin typeface="+mn-lt"/>
          <a:ea typeface="Geneva" charset="-128"/>
          <a:cs typeface="Geneva" charset="0"/>
        </a:defRPr>
      </a:lvl4pPr>
      <a:lvl5pPr marL="2057175" indent="-228575" algn="l" rtl="0" eaLnBrk="0" fontAlgn="base" hangingPunct="0">
        <a:spcBef>
          <a:spcPct val="20000"/>
        </a:spcBef>
        <a:spcAft>
          <a:spcPct val="0"/>
        </a:spcAft>
        <a:buClr>
          <a:schemeClr val="tx1"/>
        </a:buClr>
        <a:buSzPct val="75000"/>
        <a:buFont typeface="Wingdings" charset="0"/>
        <a:buChar char="l"/>
        <a:defRPr sz="2000">
          <a:solidFill>
            <a:schemeClr val="tx1"/>
          </a:solidFill>
          <a:effectLst>
            <a:outerShdw blurRad="38100" dist="38100" dir="2700000" algn="tl">
              <a:srgbClr val="000000"/>
            </a:outerShdw>
          </a:effectLst>
          <a:latin typeface="+mn-lt"/>
          <a:ea typeface="Geneva" charset="-128"/>
          <a:cs typeface="Geneva" charset="0"/>
        </a:defRPr>
      </a:lvl5pPr>
      <a:lvl6pPr marL="2514325" indent="-228575"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6pPr>
      <a:lvl7pPr marL="2971474" indent="-228575"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7pPr>
      <a:lvl8pPr marL="3428623" indent="-228575"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8pPr>
      <a:lvl9pPr marL="3885772" indent="-228575"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9pPr>
    </p:bodyStyle>
    <p:otherStyle>
      <a:defPPr>
        <a:defRPr lang="en-US"/>
      </a:defPPr>
      <a:lvl1pPr marL="0" algn="l" defTabSz="457150" rtl="0" eaLnBrk="1" latinLnBrk="0" hangingPunct="1">
        <a:defRPr sz="1800" kern="1200">
          <a:solidFill>
            <a:schemeClr val="tx1"/>
          </a:solidFill>
          <a:latin typeface="+mn-lt"/>
          <a:ea typeface="+mn-ea"/>
          <a:cs typeface="+mn-cs"/>
        </a:defRPr>
      </a:lvl1pPr>
      <a:lvl2pPr marL="457150" algn="l" defTabSz="457150" rtl="0" eaLnBrk="1" latinLnBrk="0" hangingPunct="1">
        <a:defRPr sz="1800" kern="1200">
          <a:solidFill>
            <a:schemeClr val="tx1"/>
          </a:solidFill>
          <a:latin typeface="+mn-lt"/>
          <a:ea typeface="+mn-ea"/>
          <a:cs typeface="+mn-cs"/>
        </a:defRPr>
      </a:lvl2pPr>
      <a:lvl3pPr marL="914300" algn="l" defTabSz="457150" rtl="0" eaLnBrk="1" latinLnBrk="0" hangingPunct="1">
        <a:defRPr sz="1800" kern="1200">
          <a:solidFill>
            <a:schemeClr val="tx1"/>
          </a:solidFill>
          <a:latin typeface="+mn-lt"/>
          <a:ea typeface="+mn-ea"/>
          <a:cs typeface="+mn-cs"/>
        </a:defRPr>
      </a:lvl3pPr>
      <a:lvl4pPr marL="1371450" algn="l" defTabSz="457150" rtl="0" eaLnBrk="1" latinLnBrk="0" hangingPunct="1">
        <a:defRPr sz="1800" kern="1200">
          <a:solidFill>
            <a:schemeClr val="tx1"/>
          </a:solidFill>
          <a:latin typeface="+mn-lt"/>
          <a:ea typeface="+mn-ea"/>
          <a:cs typeface="+mn-cs"/>
        </a:defRPr>
      </a:lvl4pPr>
      <a:lvl5pPr marL="1828600" algn="l" defTabSz="457150" rtl="0" eaLnBrk="1" latinLnBrk="0" hangingPunct="1">
        <a:defRPr sz="1800" kern="1200">
          <a:solidFill>
            <a:schemeClr val="tx1"/>
          </a:solidFill>
          <a:latin typeface="+mn-lt"/>
          <a:ea typeface="+mn-ea"/>
          <a:cs typeface="+mn-cs"/>
        </a:defRPr>
      </a:lvl5pPr>
      <a:lvl6pPr marL="2285750" algn="l" defTabSz="457150" rtl="0" eaLnBrk="1" latinLnBrk="0" hangingPunct="1">
        <a:defRPr sz="1800" kern="1200">
          <a:solidFill>
            <a:schemeClr val="tx1"/>
          </a:solidFill>
          <a:latin typeface="+mn-lt"/>
          <a:ea typeface="+mn-ea"/>
          <a:cs typeface="+mn-cs"/>
        </a:defRPr>
      </a:lvl6pPr>
      <a:lvl7pPr marL="2742899" algn="l" defTabSz="457150" rtl="0" eaLnBrk="1" latinLnBrk="0" hangingPunct="1">
        <a:defRPr sz="1800" kern="1200">
          <a:solidFill>
            <a:schemeClr val="tx1"/>
          </a:solidFill>
          <a:latin typeface="+mn-lt"/>
          <a:ea typeface="+mn-ea"/>
          <a:cs typeface="+mn-cs"/>
        </a:defRPr>
      </a:lvl7pPr>
      <a:lvl8pPr marL="3200047" algn="l" defTabSz="457150" rtl="0" eaLnBrk="1" latinLnBrk="0" hangingPunct="1">
        <a:defRPr sz="1800" kern="1200">
          <a:solidFill>
            <a:schemeClr val="tx1"/>
          </a:solidFill>
          <a:latin typeface="+mn-lt"/>
          <a:ea typeface="+mn-ea"/>
          <a:cs typeface="+mn-cs"/>
        </a:defRPr>
      </a:lvl8pPr>
      <a:lvl9pPr marL="3657199" algn="l" defTabSz="457150" rtl="0" eaLnBrk="1" latinLnBrk="0" hangingPunct="1">
        <a:defRPr sz="1800" kern="1200">
          <a:solidFill>
            <a:schemeClr val="tx1"/>
          </a:solidFill>
          <a:latin typeface="+mn-lt"/>
          <a:ea typeface="+mn-ea"/>
          <a:cs typeface="+mn-cs"/>
        </a:defRPr>
      </a:lvl9pPr>
    </p:otherStyle>
  </p:txStyles>
</p:sldMaster>
</file>

<file path=ppt/slideMasters/slideMaster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defRPr sz="1400" smtClean="0"/>
            </a:lvl1pPr>
          </a:lstStyle>
          <a:p>
            <a:pPr algn="l" eaLnBrk="0" hangingPunct="0">
              <a:defRPr/>
            </a:pPr>
            <a:endParaRPr lang="en-US" b="0">
              <a:solidFill>
                <a:srgbClr val="000000"/>
              </a:solidFill>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defRPr sz="1400" smtClean="0"/>
            </a:lvl1pPr>
          </a:lstStyle>
          <a:p>
            <a:pPr eaLnBrk="0" hangingPunct="0">
              <a:defRPr/>
            </a:pPr>
            <a:endParaRPr lang="en-US" b="0">
              <a:solidFill>
                <a:srgbClr val="000000"/>
              </a:solidFill>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defRPr sz="1400" smtClean="0"/>
            </a:lvl1pPr>
          </a:lstStyle>
          <a:p>
            <a:pPr eaLnBrk="0" hangingPunct="0">
              <a:defRPr/>
            </a:pPr>
            <a:fld id="{B76732AD-70A6-7E45-A486-BEE1C3E32EC5}" type="slidenum">
              <a:rPr lang="en-US" b="0">
                <a:solidFill>
                  <a:srgbClr val="000000"/>
                </a:solidFill>
              </a:rPr>
              <a:pPr eaLnBrk="0" hangingPunct="0">
                <a:defRPr/>
              </a:pPr>
              <a:t>‹#›</a:t>
            </a:fld>
            <a:endParaRPr lang="en-US" b="0">
              <a:solidFill>
                <a:srgbClr val="000000"/>
              </a:solidFill>
            </a:endParaRPr>
          </a:p>
        </p:txBody>
      </p:sp>
    </p:spTree>
    <p:extLst>
      <p:ext uri="{BB962C8B-B14F-4D97-AF65-F5344CB8AC3E}">
        <p14:creationId xmlns:p14="http://schemas.microsoft.com/office/powerpoint/2010/main" val="1636432471"/>
      </p:ext>
    </p:extLst>
  </p:cSld>
  <p:clrMap bg1="lt1" tx1="dk1" bg2="lt2" tx2="dk2" accent1="accent1" accent2="accent2" accent3="accent3" accent4="accent4" accent5="accent5" accent6="accent6" hlink="hlink" folHlink="folHlink"/>
  <p:sldLayoutIdLst>
    <p:sldLayoutId id="2147484133" r:id="rId1"/>
    <p:sldLayoutId id="2147484134" r:id="rId2"/>
    <p:sldLayoutId id="2147484135" r:id="rId3"/>
    <p:sldLayoutId id="2147484136" r:id="rId4"/>
    <p:sldLayoutId id="2147484137" r:id="rId5"/>
    <p:sldLayoutId id="2147484138" r:id="rId6"/>
    <p:sldLayoutId id="2147484139" r:id="rId7"/>
    <p:sldLayoutId id="2147484140" r:id="rId8"/>
    <p:sldLayoutId id="2147484141" r:id="rId9"/>
    <p:sldLayoutId id="2147484142" r:id="rId10"/>
    <p:sldLayoutId id="2147484143" r:id="rId11"/>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0" charset="0"/>
          <a:ea typeface="ＭＳ Ｐゴシック" pitchFamily="-110" charset="-128"/>
          <a:cs typeface="ＭＳ Ｐゴシック" pitchFamily="-110" charset="-128"/>
        </a:defRPr>
      </a:lvl2pPr>
      <a:lvl3pPr algn="ctr" rtl="0" eaLnBrk="0" fontAlgn="base" hangingPunct="0">
        <a:spcBef>
          <a:spcPct val="0"/>
        </a:spcBef>
        <a:spcAft>
          <a:spcPct val="0"/>
        </a:spcAft>
        <a:defRPr sz="4400">
          <a:solidFill>
            <a:schemeClr val="tx2"/>
          </a:solidFill>
          <a:latin typeface="Arial" pitchFamily="-110" charset="0"/>
          <a:ea typeface="ＭＳ Ｐゴシック" pitchFamily="-110" charset="-128"/>
          <a:cs typeface="ＭＳ Ｐゴシック" pitchFamily="-110" charset="-128"/>
        </a:defRPr>
      </a:lvl3pPr>
      <a:lvl4pPr algn="ctr" rtl="0" eaLnBrk="0" fontAlgn="base" hangingPunct="0">
        <a:spcBef>
          <a:spcPct val="0"/>
        </a:spcBef>
        <a:spcAft>
          <a:spcPct val="0"/>
        </a:spcAft>
        <a:defRPr sz="4400">
          <a:solidFill>
            <a:schemeClr val="tx2"/>
          </a:solidFill>
          <a:latin typeface="Arial" pitchFamily="-110" charset="0"/>
          <a:ea typeface="ＭＳ Ｐゴシック" pitchFamily="-110" charset="-128"/>
          <a:cs typeface="ＭＳ Ｐゴシック" pitchFamily="-110" charset="-128"/>
        </a:defRPr>
      </a:lvl4pPr>
      <a:lvl5pPr algn="ctr" rtl="0" eaLnBrk="0" fontAlgn="base" hangingPunct="0">
        <a:spcBef>
          <a:spcPct val="0"/>
        </a:spcBef>
        <a:spcAft>
          <a:spcPct val="0"/>
        </a:spcAft>
        <a:defRPr sz="4400">
          <a:solidFill>
            <a:schemeClr val="tx2"/>
          </a:solidFill>
          <a:latin typeface="Arial" pitchFamily="-110" charset="0"/>
          <a:ea typeface="ＭＳ Ｐゴシック" pitchFamily="-110" charset="-128"/>
          <a:cs typeface="ＭＳ Ｐゴシック" pitchFamily="-110" charset="-128"/>
        </a:defRPr>
      </a:lvl5pPr>
      <a:lvl6pPr marL="457200" algn="ctr" rtl="0" fontAlgn="base">
        <a:spcBef>
          <a:spcPct val="0"/>
        </a:spcBef>
        <a:spcAft>
          <a:spcPct val="0"/>
        </a:spcAft>
        <a:defRPr sz="4400">
          <a:solidFill>
            <a:schemeClr val="tx2"/>
          </a:solidFill>
          <a:latin typeface="Arial" pitchFamily="-110" charset="0"/>
          <a:ea typeface="ＭＳ Ｐゴシック" pitchFamily="-110" charset="-128"/>
          <a:cs typeface="ＭＳ Ｐゴシック" pitchFamily="-110" charset="-128"/>
        </a:defRPr>
      </a:lvl6pPr>
      <a:lvl7pPr marL="914400" algn="ctr" rtl="0" fontAlgn="base">
        <a:spcBef>
          <a:spcPct val="0"/>
        </a:spcBef>
        <a:spcAft>
          <a:spcPct val="0"/>
        </a:spcAft>
        <a:defRPr sz="4400">
          <a:solidFill>
            <a:schemeClr val="tx2"/>
          </a:solidFill>
          <a:latin typeface="Arial" pitchFamily="-110" charset="0"/>
          <a:ea typeface="ＭＳ Ｐゴシック" pitchFamily="-110" charset="-128"/>
          <a:cs typeface="ＭＳ Ｐゴシック" pitchFamily="-110" charset="-128"/>
        </a:defRPr>
      </a:lvl7pPr>
      <a:lvl8pPr marL="1371600" algn="ctr" rtl="0" fontAlgn="base">
        <a:spcBef>
          <a:spcPct val="0"/>
        </a:spcBef>
        <a:spcAft>
          <a:spcPct val="0"/>
        </a:spcAft>
        <a:defRPr sz="4400">
          <a:solidFill>
            <a:schemeClr val="tx2"/>
          </a:solidFill>
          <a:latin typeface="Arial" pitchFamily="-110" charset="0"/>
          <a:ea typeface="ＭＳ Ｐゴシック" pitchFamily="-110" charset="-128"/>
          <a:cs typeface="ＭＳ Ｐゴシック" pitchFamily="-110" charset="-128"/>
        </a:defRPr>
      </a:lvl8pPr>
      <a:lvl9pPr marL="1828800" algn="ctr" rtl="0" fontAlgn="base">
        <a:spcBef>
          <a:spcPct val="0"/>
        </a:spcBef>
        <a:spcAft>
          <a:spcPct val="0"/>
        </a:spcAft>
        <a:defRPr sz="4400">
          <a:solidFill>
            <a:schemeClr val="tx2"/>
          </a:solidFill>
          <a:latin typeface="Arial" pitchFamily="-110" charset="0"/>
          <a:ea typeface="ＭＳ Ｐゴシック" pitchFamily="-110" charset="-128"/>
          <a:cs typeface="ＭＳ Ｐゴシック" pitchFamily="-110"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48130" name="Title Placeholder 1"/>
          <p:cNvSpPr>
            <a:spLocks noGrp="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48131" name="Text Placeholder 2"/>
          <p:cNvSpPr>
            <a:spLocks noGrp="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0" y="6356350"/>
            <a:ext cx="2133600" cy="365125"/>
          </a:xfrm>
          <a:prstGeom prst="rect">
            <a:avLst/>
          </a:prstGeom>
        </p:spPr>
        <p:txBody>
          <a:bodyPr vert="horz" wrap="square" lIns="91440" tIns="45720" rIns="91440" bIns="45720" numCol="1" anchor="ctr" anchorCtr="0" compatLnSpc="1">
            <a:prstTxWarp prst="textNoShape">
              <a:avLst/>
            </a:prstTxWarp>
          </a:bodyPr>
          <a:lstStyle>
            <a:lvl1pPr eaLnBrk="1" hangingPunct="1">
              <a:defRPr sz="1200" smtClean="0">
                <a:solidFill>
                  <a:srgbClr val="898989"/>
                </a:solidFill>
                <a:latin typeface="Calibri" charset="0"/>
              </a:defRPr>
            </a:lvl1pPr>
          </a:lstStyle>
          <a:p>
            <a:pPr algn="l">
              <a:defRPr/>
            </a:pPr>
            <a:endParaRPr lang="en-US" b="0"/>
          </a:p>
        </p:txBody>
      </p:sp>
      <p:sp>
        <p:nvSpPr>
          <p:cNvPr id="5" name="Footer Placeholder 4"/>
          <p:cNvSpPr>
            <a:spLocks noGrp="1"/>
          </p:cNvSpPr>
          <p:nvPr>
            <p:ph type="ftr" sz="quarter" idx="3"/>
          </p:nvPr>
        </p:nvSpPr>
        <p:spPr>
          <a:xfrm>
            <a:off x="3124200" y="6356350"/>
            <a:ext cx="2895600" cy="365125"/>
          </a:xfrm>
          <a:prstGeom prst="rect">
            <a:avLst/>
          </a:prstGeom>
        </p:spPr>
        <p:txBody>
          <a:bodyPr vert="horz" wrap="square" lIns="91440" tIns="45720" rIns="91440" bIns="45720" numCol="1" anchor="ctr" anchorCtr="0" compatLnSpc="1">
            <a:prstTxWarp prst="textNoShape">
              <a:avLst/>
            </a:prstTxWarp>
          </a:bodyPr>
          <a:lstStyle>
            <a:lvl1pPr algn="ctr" eaLnBrk="1" hangingPunct="1">
              <a:defRPr sz="1200" smtClean="0">
                <a:solidFill>
                  <a:srgbClr val="898989"/>
                </a:solidFill>
                <a:latin typeface="Calibri" charset="0"/>
              </a:defRPr>
            </a:lvl1pPr>
          </a:lstStyle>
          <a:p>
            <a:pPr>
              <a:defRPr/>
            </a:pPr>
            <a:endParaRPr lang="en-US" b="0"/>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eaLnBrk="1" hangingPunct="1">
              <a:defRPr sz="1200" smtClean="0">
                <a:solidFill>
                  <a:srgbClr val="898989"/>
                </a:solidFill>
                <a:latin typeface="Calibri" charset="0"/>
              </a:defRPr>
            </a:lvl1pPr>
          </a:lstStyle>
          <a:p>
            <a:pPr>
              <a:defRPr/>
            </a:pPr>
            <a:fld id="{F0B80751-370E-5340-A28B-70319E3BB4A6}" type="slidenum">
              <a:rPr lang="en-US" b="0"/>
              <a:pPr>
                <a:defRPr/>
              </a:pPr>
              <a:t>‹#›</a:t>
            </a:fld>
            <a:endParaRPr lang="en-US" b="0"/>
          </a:p>
        </p:txBody>
      </p:sp>
    </p:spTree>
    <p:extLst>
      <p:ext uri="{BB962C8B-B14F-4D97-AF65-F5344CB8AC3E}">
        <p14:creationId xmlns:p14="http://schemas.microsoft.com/office/powerpoint/2010/main" val="3243964180"/>
      </p:ext>
    </p:extLst>
  </p:cSld>
  <p:clrMap bg1="lt1" tx1="dk1" bg2="lt2" tx2="dk2" accent1="accent1" accent2="accent2" accent3="accent3" accent4="accent4" accent5="accent5" accent6="accent6" hlink="hlink" folHlink="folHlink"/>
  <p:sldLayoutIdLst>
    <p:sldLayoutId id="2147484145" r:id="rId1"/>
    <p:sldLayoutId id="2147484146" r:id="rId2"/>
    <p:sldLayoutId id="2147484147" r:id="rId3"/>
    <p:sldLayoutId id="2147484148" r:id="rId4"/>
    <p:sldLayoutId id="2147484149" r:id="rId5"/>
    <p:sldLayoutId id="2147484150" r:id="rId6"/>
    <p:sldLayoutId id="2147484151" r:id="rId7"/>
    <p:sldLayoutId id="2147484152" r:id="rId8"/>
    <p:sldLayoutId id="2147484153" r:id="rId9"/>
    <p:sldLayoutId id="2147484154" r:id="rId10"/>
    <p:sldLayoutId id="2147484155" r:id="rId11"/>
  </p:sldLayoutIdLst>
  <p:txStyles>
    <p:titleStyle>
      <a:lvl1pPr algn="ctr" rtl="0" eaLnBrk="0" fontAlgn="base" hangingPunct="0">
        <a:spcBef>
          <a:spcPct val="0"/>
        </a:spcBef>
        <a:spcAft>
          <a:spcPct val="0"/>
        </a:spcAft>
        <a:defRPr sz="4400">
          <a:solidFill>
            <a:schemeClr val="tx1"/>
          </a:solidFill>
          <a:latin typeface="+mj-lt"/>
          <a:ea typeface="+mj-ea"/>
          <a:cs typeface="+mj-cs"/>
        </a:defRPr>
      </a:lvl1pPr>
      <a:lvl2pPr algn="ctr" rtl="0" eaLnBrk="0" fontAlgn="base" hangingPunct="0">
        <a:spcBef>
          <a:spcPct val="0"/>
        </a:spcBef>
        <a:spcAft>
          <a:spcPct val="0"/>
        </a:spcAft>
        <a:defRPr sz="4400">
          <a:solidFill>
            <a:schemeClr val="tx1"/>
          </a:solidFill>
          <a:latin typeface="Calibri" pitchFamily="-110" charset="0"/>
          <a:ea typeface="ＭＳ Ｐゴシック" pitchFamily="-110" charset="-128"/>
          <a:cs typeface="ＭＳ Ｐゴシック" pitchFamily="-110" charset="-128"/>
        </a:defRPr>
      </a:lvl2pPr>
      <a:lvl3pPr algn="ctr" rtl="0" eaLnBrk="0" fontAlgn="base" hangingPunct="0">
        <a:spcBef>
          <a:spcPct val="0"/>
        </a:spcBef>
        <a:spcAft>
          <a:spcPct val="0"/>
        </a:spcAft>
        <a:defRPr sz="4400">
          <a:solidFill>
            <a:schemeClr val="tx1"/>
          </a:solidFill>
          <a:latin typeface="Calibri" pitchFamily="-110" charset="0"/>
          <a:ea typeface="ＭＳ Ｐゴシック" pitchFamily="-110" charset="-128"/>
          <a:cs typeface="ＭＳ Ｐゴシック" pitchFamily="-110" charset="-128"/>
        </a:defRPr>
      </a:lvl3pPr>
      <a:lvl4pPr algn="ctr" rtl="0" eaLnBrk="0" fontAlgn="base" hangingPunct="0">
        <a:spcBef>
          <a:spcPct val="0"/>
        </a:spcBef>
        <a:spcAft>
          <a:spcPct val="0"/>
        </a:spcAft>
        <a:defRPr sz="4400">
          <a:solidFill>
            <a:schemeClr val="tx1"/>
          </a:solidFill>
          <a:latin typeface="Calibri" pitchFamily="-110" charset="0"/>
          <a:ea typeface="ＭＳ Ｐゴシック" pitchFamily="-110" charset="-128"/>
          <a:cs typeface="ＭＳ Ｐゴシック" pitchFamily="-110" charset="-128"/>
        </a:defRPr>
      </a:lvl4pPr>
      <a:lvl5pPr algn="ctr" rtl="0" eaLnBrk="0" fontAlgn="base" hangingPunct="0">
        <a:spcBef>
          <a:spcPct val="0"/>
        </a:spcBef>
        <a:spcAft>
          <a:spcPct val="0"/>
        </a:spcAft>
        <a:defRPr sz="4400">
          <a:solidFill>
            <a:schemeClr val="tx1"/>
          </a:solidFill>
          <a:latin typeface="Calibri" pitchFamily="-110" charset="0"/>
          <a:ea typeface="ＭＳ Ｐゴシック" pitchFamily="-110" charset="-128"/>
          <a:cs typeface="ＭＳ Ｐゴシック" pitchFamily="-110" charset="-128"/>
        </a:defRPr>
      </a:lvl5pPr>
      <a:lvl6pPr marL="457200" algn="ctr" rtl="0" eaLnBrk="0" fontAlgn="base" hangingPunct="0">
        <a:spcBef>
          <a:spcPct val="0"/>
        </a:spcBef>
        <a:spcAft>
          <a:spcPct val="0"/>
        </a:spcAft>
        <a:defRPr sz="4400">
          <a:solidFill>
            <a:schemeClr val="tx1"/>
          </a:solidFill>
          <a:latin typeface="Calibri" pitchFamily="-110" charset="0"/>
          <a:ea typeface="ＭＳ Ｐゴシック" pitchFamily="-110" charset="-128"/>
          <a:cs typeface="ＭＳ Ｐゴシック" pitchFamily="-110" charset="-128"/>
        </a:defRPr>
      </a:lvl6pPr>
      <a:lvl7pPr marL="914400" algn="ctr" rtl="0" eaLnBrk="0" fontAlgn="base" hangingPunct="0">
        <a:spcBef>
          <a:spcPct val="0"/>
        </a:spcBef>
        <a:spcAft>
          <a:spcPct val="0"/>
        </a:spcAft>
        <a:defRPr sz="4400">
          <a:solidFill>
            <a:schemeClr val="tx1"/>
          </a:solidFill>
          <a:latin typeface="Calibri" pitchFamily="-110" charset="0"/>
          <a:ea typeface="ＭＳ Ｐゴシック" pitchFamily="-110" charset="-128"/>
          <a:cs typeface="ＭＳ Ｐゴシック" pitchFamily="-110" charset="-128"/>
        </a:defRPr>
      </a:lvl7pPr>
      <a:lvl8pPr marL="1371600" algn="ctr" rtl="0" eaLnBrk="0" fontAlgn="base" hangingPunct="0">
        <a:spcBef>
          <a:spcPct val="0"/>
        </a:spcBef>
        <a:spcAft>
          <a:spcPct val="0"/>
        </a:spcAft>
        <a:defRPr sz="4400">
          <a:solidFill>
            <a:schemeClr val="tx1"/>
          </a:solidFill>
          <a:latin typeface="Calibri" pitchFamily="-110" charset="0"/>
          <a:ea typeface="ＭＳ Ｐゴシック" pitchFamily="-110" charset="-128"/>
          <a:cs typeface="ＭＳ Ｐゴシック" pitchFamily="-110" charset="-128"/>
        </a:defRPr>
      </a:lvl8pPr>
      <a:lvl9pPr marL="1828800" algn="ctr" rtl="0" eaLnBrk="0" fontAlgn="base" hangingPunct="0">
        <a:spcBef>
          <a:spcPct val="0"/>
        </a:spcBef>
        <a:spcAft>
          <a:spcPct val="0"/>
        </a:spcAft>
        <a:defRPr sz="4400">
          <a:solidFill>
            <a:schemeClr val="tx1"/>
          </a:solidFill>
          <a:latin typeface="Calibri" pitchFamily="-110" charset="0"/>
          <a:ea typeface="ＭＳ Ｐゴシック" pitchFamily="-110" charset="-128"/>
          <a:cs typeface="ＭＳ Ｐゴシック" pitchFamily="-110" charset="-128"/>
        </a:defRPr>
      </a:lvl9pPr>
    </p:titleStyle>
    <p:bodyStyle>
      <a:lvl1pPr marL="342900" indent="-342900" algn="l" rtl="0" eaLnBrk="0" fontAlgn="base" hangingPunct="0">
        <a:spcBef>
          <a:spcPct val="20000"/>
        </a:spcBef>
        <a:spcAft>
          <a:spcPct val="0"/>
        </a:spcAft>
        <a:buFont typeface="Arial" charset="0"/>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Font typeface="Arial" charset="0"/>
        <a:buChar char="–"/>
        <a:defRPr sz="2800">
          <a:solidFill>
            <a:schemeClr val="tx1"/>
          </a:solidFill>
          <a:latin typeface="+mn-lt"/>
          <a:ea typeface="+mn-ea"/>
        </a:defRPr>
      </a:lvl2pPr>
      <a:lvl3pPr marL="1143000" indent="-228600" algn="l" rtl="0" eaLnBrk="0" fontAlgn="base" hangingPunct="0">
        <a:spcBef>
          <a:spcPct val="20000"/>
        </a:spcBef>
        <a:spcAft>
          <a:spcPct val="0"/>
        </a:spcAft>
        <a:buFont typeface="Arial" charset="0"/>
        <a:buChar char="•"/>
        <a:defRPr sz="2400">
          <a:solidFill>
            <a:schemeClr val="tx1"/>
          </a:solidFill>
          <a:latin typeface="+mn-lt"/>
          <a:ea typeface="+mn-ea"/>
        </a:defRPr>
      </a:lvl3pPr>
      <a:lvl4pPr marL="1600200" indent="-228600" algn="l" rtl="0" eaLnBrk="0" fontAlgn="base" hangingPunct="0">
        <a:spcBef>
          <a:spcPct val="20000"/>
        </a:spcBef>
        <a:spcAft>
          <a:spcPct val="0"/>
        </a:spcAft>
        <a:buFont typeface="Arial" charset="0"/>
        <a:buChar char="–"/>
        <a:defRPr sz="2000">
          <a:solidFill>
            <a:schemeClr val="tx1"/>
          </a:solidFill>
          <a:latin typeface="+mn-lt"/>
          <a:ea typeface="+mn-ea"/>
        </a:defRPr>
      </a:lvl4pPr>
      <a:lvl5pPr marL="2057400" indent="-228600" algn="l" rtl="0" eaLnBrk="0" fontAlgn="base" hangingPunct="0">
        <a:spcBef>
          <a:spcPct val="20000"/>
        </a:spcBef>
        <a:spcAft>
          <a:spcPct val="0"/>
        </a:spcAft>
        <a:buFont typeface="Arial" charset="0"/>
        <a:buChar char="»"/>
        <a:defRPr sz="2000">
          <a:solidFill>
            <a:schemeClr val="tx1"/>
          </a:solidFill>
          <a:latin typeface="+mn-lt"/>
          <a:ea typeface="+mn-ea"/>
        </a:defRPr>
      </a:lvl5pPr>
      <a:lvl6pPr marL="2514600" indent="-228600" algn="l" rtl="0" eaLnBrk="0" fontAlgn="base" hangingPunct="0">
        <a:spcBef>
          <a:spcPct val="20000"/>
        </a:spcBef>
        <a:spcAft>
          <a:spcPct val="0"/>
        </a:spcAft>
        <a:buFont typeface="Arial" pitchFamily="-110" charset="0"/>
        <a:buChar char="»"/>
        <a:defRPr sz="2000">
          <a:solidFill>
            <a:schemeClr val="tx1"/>
          </a:solidFill>
          <a:latin typeface="+mn-lt"/>
          <a:ea typeface="+mn-ea"/>
        </a:defRPr>
      </a:lvl6pPr>
      <a:lvl7pPr marL="2971800" indent="-228600" algn="l" rtl="0" eaLnBrk="0" fontAlgn="base" hangingPunct="0">
        <a:spcBef>
          <a:spcPct val="20000"/>
        </a:spcBef>
        <a:spcAft>
          <a:spcPct val="0"/>
        </a:spcAft>
        <a:buFont typeface="Arial" pitchFamily="-110" charset="0"/>
        <a:buChar char="»"/>
        <a:defRPr sz="2000">
          <a:solidFill>
            <a:schemeClr val="tx1"/>
          </a:solidFill>
          <a:latin typeface="+mn-lt"/>
          <a:ea typeface="+mn-ea"/>
        </a:defRPr>
      </a:lvl7pPr>
      <a:lvl8pPr marL="3429000" indent="-228600" algn="l" rtl="0" eaLnBrk="0" fontAlgn="base" hangingPunct="0">
        <a:spcBef>
          <a:spcPct val="20000"/>
        </a:spcBef>
        <a:spcAft>
          <a:spcPct val="0"/>
        </a:spcAft>
        <a:buFont typeface="Arial" pitchFamily="-110" charset="0"/>
        <a:buChar char="»"/>
        <a:defRPr sz="2000">
          <a:solidFill>
            <a:schemeClr val="tx1"/>
          </a:solidFill>
          <a:latin typeface="+mn-lt"/>
          <a:ea typeface="+mn-ea"/>
        </a:defRPr>
      </a:lvl8pPr>
      <a:lvl9pPr marL="3886200" indent="-228600" algn="l" rtl="0" eaLnBrk="0" fontAlgn="base" hangingPunct="0">
        <a:spcBef>
          <a:spcPct val="20000"/>
        </a:spcBef>
        <a:spcAft>
          <a:spcPct val="0"/>
        </a:spcAft>
        <a:buFont typeface="Arial" pitchFamily="-110" charset="0"/>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32.jpeg"/><Relationship Id="rId2" Type="http://schemas.openxmlformats.org/officeDocument/2006/relationships/notesSlide" Target="../notesSlides/notesSlide1.xml"/><Relationship Id="rId1" Type="http://schemas.openxmlformats.org/officeDocument/2006/relationships/slideLayout" Target="../slideLayouts/slideLayout50.xml"/><Relationship Id="rId4" Type="http://schemas.openxmlformats.org/officeDocument/2006/relationships/image" Target="../media/image33.jpeg"/></Relationships>
</file>

<file path=ppt/slides/_rels/slide10.xml.rels><?xml version="1.0" encoding="UTF-8" standalone="yes"?>
<Relationships xmlns="http://schemas.openxmlformats.org/package/2006/relationships"><Relationship Id="rId3" Type="http://schemas.openxmlformats.org/officeDocument/2006/relationships/image" Target="../media/image44.jpeg"/><Relationship Id="rId2" Type="http://schemas.openxmlformats.org/officeDocument/2006/relationships/notesSlide" Target="../notesSlides/notesSlide10.xml"/><Relationship Id="rId1" Type="http://schemas.openxmlformats.org/officeDocument/2006/relationships/slideLayout" Target="../slideLayouts/slideLayout183.xml"/></Relationships>
</file>

<file path=ppt/slides/_rels/slide100.xml.rels><?xml version="1.0" encoding="UTF-8" standalone="yes"?>
<Relationships xmlns="http://schemas.openxmlformats.org/package/2006/relationships"><Relationship Id="rId3" Type="http://schemas.openxmlformats.org/officeDocument/2006/relationships/image" Target="../media/image116.jpeg"/><Relationship Id="rId2" Type="http://schemas.openxmlformats.org/officeDocument/2006/relationships/notesSlide" Target="../notesSlides/notesSlide81.xml"/><Relationship Id="rId1" Type="http://schemas.openxmlformats.org/officeDocument/2006/relationships/slideLayout" Target="../slideLayouts/slideLayout29.xml"/></Relationships>
</file>

<file path=ppt/slides/_rels/slide101.xml.rels><?xml version="1.0" encoding="UTF-8" standalone="yes"?>
<Relationships xmlns="http://schemas.openxmlformats.org/package/2006/relationships"><Relationship Id="rId3" Type="http://schemas.openxmlformats.org/officeDocument/2006/relationships/image" Target="../media/image47.jpeg"/><Relationship Id="rId2" Type="http://schemas.openxmlformats.org/officeDocument/2006/relationships/notesSlide" Target="../notesSlides/notesSlide82.xml"/><Relationship Id="rId1" Type="http://schemas.openxmlformats.org/officeDocument/2006/relationships/slideLayout" Target="../slideLayouts/slideLayout85.xml"/></Relationships>
</file>

<file path=ppt/slides/_rels/slide102.xml.rels><?xml version="1.0" encoding="UTF-8" standalone="yes"?>
<Relationships xmlns="http://schemas.openxmlformats.org/package/2006/relationships"><Relationship Id="rId3" Type="http://schemas.openxmlformats.org/officeDocument/2006/relationships/image" Target="../media/image47.jpeg"/><Relationship Id="rId2" Type="http://schemas.openxmlformats.org/officeDocument/2006/relationships/notesSlide" Target="../notesSlides/notesSlide83.xml"/><Relationship Id="rId1" Type="http://schemas.openxmlformats.org/officeDocument/2006/relationships/slideLayout" Target="../slideLayouts/slideLayout85.xml"/></Relationships>
</file>

<file path=ppt/slides/_rels/slide103.xml.rels><?xml version="1.0" encoding="UTF-8" standalone="yes"?>
<Relationships xmlns="http://schemas.openxmlformats.org/package/2006/relationships"><Relationship Id="rId3" Type="http://schemas.openxmlformats.org/officeDocument/2006/relationships/image" Target="../media/image48.jpeg"/><Relationship Id="rId2" Type="http://schemas.openxmlformats.org/officeDocument/2006/relationships/notesSlide" Target="../notesSlides/notesSlide84.xml"/><Relationship Id="rId1" Type="http://schemas.openxmlformats.org/officeDocument/2006/relationships/slideLayout" Target="../slideLayouts/slideLayout74.xml"/></Relationships>
</file>

<file path=ppt/slides/_rels/slide104.xml.rels><?xml version="1.0" encoding="UTF-8" standalone="yes"?>
<Relationships xmlns="http://schemas.openxmlformats.org/package/2006/relationships"><Relationship Id="rId3" Type="http://schemas.openxmlformats.org/officeDocument/2006/relationships/image" Target="../media/image117.jpeg"/><Relationship Id="rId2" Type="http://schemas.openxmlformats.org/officeDocument/2006/relationships/notesSlide" Target="../notesSlides/notesSlide85.xml"/><Relationship Id="rId1" Type="http://schemas.openxmlformats.org/officeDocument/2006/relationships/slideLayout" Target="../slideLayouts/slideLayout40.xml"/></Relationships>
</file>

<file path=ppt/slides/_rels/slide105.xml.rels><?xml version="1.0" encoding="UTF-8" standalone="yes"?>
<Relationships xmlns="http://schemas.openxmlformats.org/package/2006/relationships"><Relationship Id="rId3" Type="http://schemas.openxmlformats.org/officeDocument/2006/relationships/image" Target="../media/image47.jpeg"/><Relationship Id="rId2" Type="http://schemas.openxmlformats.org/officeDocument/2006/relationships/notesSlide" Target="../notesSlides/notesSlide86.xml"/><Relationship Id="rId1" Type="http://schemas.openxmlformats.org/officeDocument/2006/relationships/slideLayout" Target="../slideLayouts/slideLayout85.xml"/></Relationships>
</file>

<file path=ppt/slides/_rels/slide106.xml.rels><?xml version="1.0" encoding="UTF-8" standalone="yes"?>
<Relationships xmlns="http://schemas.openxmlformats.org/package/2006/relationships"><Relationship Id="rId3" Type="http://schemas.openxmlformats.org/officeDocument/2006/relationships/image" Target="../media/image47.jpeg"/><Relationship Id="rId2" Type="http://schemas.openxmlformats.org/officeDocument/2006/relationships/notesSlide" Target="../notesSlides/notesSlide87.xml"/><Relationship Id="rId1" Type="http://schemas.openxmlformats.org/officeDocument/2006/relationships/slideLayout" Target="../slideLayouts/slideLayout85.xml"/></Relationships>
</file>

<file path=ppt/slides/_rels/slide107.xml.rels><?xml version="1.0" encoding="UTF-8" standalone="yes"?>
<Relationships xmlns="http://schemas.openxmlformats.org/package/2006/relationships"><Relationship Id="rId3" Type="http://schemas.openxmlformats.org/officeDocument/2006/relationships/image" Target="../media/image48.jpeg"/><Relationship Id="rId2" Type="http://schemas.openxmlformats.org/officeDocument/2006/relationships/notesSlide" Target="../notesSlides/notesSlide88.xml"/><Relationship Id="rId1" Type="http://schemas.openxmlformats.org/officeDocument/2006/relationships/slideLayout" Target="../slideLayouts/slideLayout74.xml"/></Relationships>
</file>

<file path=ppt/slides/_rels/slide108.xml.rels><?xml version="1.0" encoding="UTF-8" standalone="yes"?>
<Relationships xmlns="http://schemas.openxmlformats.org/package/2006/relationships"><Relationship Id="rId3" Type="http://schemas.openxmlformats.org/officeDocument/2006/relationships/image" Target="../media/image48.jpeg"/><Relationship Id="rId2" Type="http://schemas.openxmlformats.org/officeDocument/2006/relationships/notesSlide" Target="../notesSlides/notesSlide89.xml"/><Relationship Id="rId1" Type="http://schemas.openxmlformats.org/officeDocument/2006/relationships/slideLayout" Target="../slideLayouts/slideLayout74.xml"/></Relationships>
</file>

<file path=ppt/slides/_rels/slide109.xml.rels><?xml version="1.0" encoding="UTF-8" standalone="yes"?>
<Relationships xmlns="http://schemas.openxmlformats.org/package/2006/relationships"><Relationship Id="rId3" Type="http://schemas.openxmlformats.org/officeDocument/2006/relationships/image" Target="../media/image48.jpeg"/><Relationship Id="rId2" Type="http://schemas.openxmlformats.org/officeDocument/2006/relationships/notesSlide" Target="../notesSlides/notesSlide90.xml"/><Relationship Id="rId1" Type="http://schemas.openxmlformats.org/officeDocument/2006/relationships/slideLayout" Target="../slideLayouts/slideLayout74.xml"/></Relationships>
</file>

<file path=ppt/slides/_rels/slide11.xml.rels><?xml version="1.0" encoding="UTF-8" standalone="yes"?>
<Relationships xmlns="http://schemas.openxmlformats.org/package/2006/relationships"><Relationship Id="rId3" Type="http://schemas.openxmlformats.org/officeDocument/2006/relationships/image" Target="../media/image45.jpeg"/><Relationship Id="rId2" Type="http://schemas.openxmlformats.org/officeDocument/2006/relationships/notesSlide" Target="../notesSlides/notesSlide11.xml"/><Relationship Id="rId1" Type="http://schemas.openxmlformats.org/officeDocument/2006/relationships/slideLayout" Target="../slideLayouts/slideLayout180.xml"/></Relationships>
</file>

<file path=ppt/slides/_rels/slide110.xml.rels><?xml version="1.0" encoding="UTF-8" standalone="yes"?>
<Relationships xmlns="http://schemas.openxmlformats.org/package/2006/relationships"><Relationship Id="rId8" Type="http://schemas.openxmlformats.org/officeDocument/2006/relationships/hyperlink" Target="http://images.google.com.sg/imgres?imgurl=www.exploratorium.edu/cooking/bread/images/yeast.jpg&amp;imgrefurl=http://www.exploratorium.edu/cooking/bread/bread_science.html&amp;h=171&amp;w=150&amp;prev=/images?q=bread+with+Yeast&amp;svnum=10&amp;hl=en&amp;lr=&amp;ie=UTF-8&amp;oe=UTF-8" TargetMode="External"/><Relationship Id="rId3" Type="http://schemas.openxmlformats.org/officeDocument/2006/relationships/image" Target="../media/image65.jpeg"/><Relationship Id="rId7" Type="http://schemas.openxmlformats.org/officeDocument/2006/relationships/image" Target="../media/image67.jpeg"/><Relationship Id="rId2" Type="http://schemas.openxmlformats.org/officeDocument/2006/relationships/notesSlide" Target="../notesSlides/notesSlide91.xml"/><Relationship Id="rId1" Type="http://schemas.openxmlformats.org/officeDocument/2006/relationships/slideLayout" Target="../slideLayouts/slideLayout112.xml"/><Relationship Id="rId6" Type="http://schemas.openxmlformats.org/officeDocument/2006/relationships/hyperlink" Target="http://www.foodsubs.com/Photos/yeast-breadmachine.jpg" TargetMode="External"/><Relationship Id="rId5" Type="http://schemas.openxmlformats.org/officeDocument/2006/relationships/image" Target="../media/image66.png"/><Relationship Id="rId10" Type="http://schemas.openxmlformats.org/officeDocument/2006/relationships/image" Target="../media/image69.jpeg"/><Relationship Id="rId4" Type="http://schemas.openxmlformats.org/officeDocument/2006/relationships/hyperlink" Target="http://www.globalgourmet.com/food/foodday/fd0397/art/bdyeast.gif" TargetMode="External"/><Relationship Id="rId9" Type="http://schemas.openxmlformats.org/officeDocument/2006/relationships/image" Target="../media/image68.jpeg"/></Relationships>
</file>

<file path=ppt/slides/_rels/slide111.xml.rels><?xml version="1.0" encoding="UTF-8" standalone="yes"?>
<Relationships xmlns="http://schemas.openxmlformats.org/package/2006/relationships"><Relationship Id="rId3" Type="http://schemas.openxmlformats.org/officeDocument/2006/relationships/image" Target="../media/image70.jpeg"/><Relationship Id="rId2" Type="http://schemas.openxmlformats.org/officeDocument/2006/relationships/notesSlide" Target="../notesSlides/notesSlide92.xml"/><Relationship Id="rId1" Type="http://schemas.openxmlformats.org/officeDocument/2006/relationships/slideLayout" Target="../slideLayouts/slideLayout125.xml"/></Relationships>
</file>

<file path=ppt/slides/_rels/slide112.xml.rels><?xml version="1.0" encoding="UTF-8" standalone="yes"?>
<Relationships xmlns="http://schemas.openxmlformats.org/package/2006/relationships"><Relationship Id="rId3" Type="http://schemas.openxmlformats.org/officeDocument/2006/relationships/image" Target="../media/image118.jpeg"/><Relationship Id="rId2" Type="http://schemas.openxmlformats.org/officeDocument/2006/relationships/notesSlide" Target="../notesSlides/notesSlide93.xml"/><Relationship Id="rId1" Type="http://schemas.openxmlformats.org/officeDocument/2006/relationships/slideLayout" Target="../slideLayouts/slideLayout7.xml"/></Relationships>
</file>

<file path=ppt/slides/_rels/slide113.xml.rels><?xml version="1.0" encoding="UTF-8" standalone="yes"?>
<Relationships xmlns="http://schemas.openxmlformats.org/package/2006/relationships"><Relationship Id="rId3" Type="http://schemas.openxmlformats.org/officeDocument/2006/relationships/image" Target="../media/image47.jpeg"/><Relationship Id="rId2" Type="http://schemas.openxmlformats.org/officeDocument/2006/relationships/notesSlide" Target="../notesSlides/notesSlide94.xml"/><Relationship Id="rId1" Type="http://schemas.openxmlformats.org/officeDocument/2006/relationships/slideLayout" Target="../slideLayouts/slideLayout85.xml"/></Relationships>
</file>

<file path=ppt/slides/_rels/slide114.xml.rels><?xml version="1.0" encoding="UTF-8" standalone="yes"?>
<Relationships xmlns="http://schemas.openxmlformats.org/package/2006/relationships"><Relationship Id="rId3" Type="http://schemas.openxmlformats.org/officeDocument/2006/relationships/image" Target="../media/image47.jpeg"/><Relationship Id="rId2" Type="http://schemas.openxmlformats.org/officeDocument/2006/relationships/notesSlide" Target="../notesSlides/notesSlide95.xml"/><Relationship Id="rId1" Type="http://schemas.openxmlformats.org/officeDocument/2006/relationships/slideLayout" Target="../slideLayouts/slideLayout85.xml"/></Relationships>
</file>

<file path=ppt/slides/_rels/slide115.xml.rels><?xml version="1.0" encoding="UTF-8" standalone="yes"?>
<Relationships xmlns="http://schemas.openxmlformats.org/package/2006/relationships"><Relationship Id="rId3" Type="http://schemas.openxmlformats.org/officeDocument/2006/relationships/image" Target="../media/image47.jpeg"/><Relationship Id="rId2" Type="http://schemas.openxmlformats.org/officeDocument/2006/relationships/notesSlide" Target="../notesSlides/notesSlide96.xml"/><Relationship Id="rId1" Type="http://schemas.openxmlformats.org/officeDocument/2006/relationships/slideLayout" Target="../slideLayouts/slideLayout85.xml"/></Relationships>
</file>

<file path=ppt/slides/_rels/slide116.xml.rels><?xml version="1.0" encoding="UTF-8" standalone="yes"?>
<Relationships xmlns="http://schemas.openxmlformats.org/package/2006/relationships"><Relationship Id="rId3" Type="http://schemas.openxmlformats.org/officeDocument/2006/relationships/image" Target="../media/image47.jpeg"/><Relationship Id="rId2" Type="http://schemas.openxmlformats.org/officeDocument/2006/relationships/notesSlide" Target="../notesSlides/notesSlide97.xml"/><Relationship Id="rId1" Type="http://schemas.openxmlformats.org/officeDocument/2006/relationships/slideLayout" Target="../slideLayouts/slideLayout85.xml"/></Relationships>
</file>

<file path=ppt/slides/_rels/slide117.xml.rels><?xml version="1.0" encoding="UTF-8" standalone="yes"?>
<Relationships xmlns="http://schemas.openxmlformats.org/package/2006/relationships"><Relationship Id="rId3" Type="http://schemas.openxmlformats.org/officeDocument/2006/relationships/image" Target="../media/image47.jpeg"/><Relationship Id="rId2" Type="http://schemas.openxmlformats.org/officeDocument/2006/relationships/notesSlide" Target="../notesSlides/notesSlide98.xml"/><Relationship Id="rId1" Type="http://schemas.openxmlformats.org/officeDocument/2006/relationships/slideLayout" Target="../slideLayouts/slideLayout85.xml"/></Relationships>
</file>

<file path=ppt/slides/_rels/slide118.xml.rels><?xml version="1.0" encoding="UTF-8" standalone="yes"?>
<Relationships xmlns="http://schemas.openxmlformats.org/package/2006/relationships"><Relationship Id="rId3" Type="http://schemas.openxmlformats.org/officeDocument/2006/relationships/image" Target="../media/image46.emf"/><Relationship Id="rId2" Type="http://schemas.openxmlformats.org/officeDocument/2006/relationships/notesSlide" Target="../notesSlides/notesSlide99.xml"/><Relationship Id="rId1" Type="http://schemas.openxmlformats.org/officeDocument/2006/relationships/slideLayout" Target="../slideLayouts/slideLayout135.xml"/></Relationships>
</file>

<file path=ppt/slides/_rels/slide119.xml.rels><?xml version="1.0" encoding="UTF-8" standalone="yes"?>
<Relationships xmlns="http://schemas.openxmlformats.org/package/2006/relationships"><Relationship Id="rId3" Type="http://schemas.openxmlformats.org/officeDocument/2006/relationships/image" Target="../media/image47.jpeg"/><Relationship Id="rId2" Type="http://schemas.openxmlformats.org/officeDocument/2006/relationships/notesSlide" Target="../notesSlides/notesSlide100.xml"/><Relationship Id="rId1" Type="http://schemas.openxmlformats.org/officeDocument/2006/relationships/slideLayout" Target="../slideLayouts/slideLayout85.xml"/></Relationships>
</file>

<file path=ppt/slides/_rels/slide12.xml.rels><?xml version="1.0" encoding="UTF-8" standalone="yes"?>
<Relationships xmlns="http://schemas.openxmlformats.org/package/2006/relationships"><Relationship Id="rId3" Type="http://schemas.openxmlformats.org/officeDocument/2006/relationships/image" Target="../media/image32.jpeg"/><Relationship Id="rId2" Type="http://schemas.openxmlformats.org/officeDocument/2006/relationships/notesSlide" Target="../notesSlides/notesSlide12.xml"/><Relationship Id="rId1" Type="http://schemas.openxmlformats.org/officeDocument/2006/relationships/slideLayout" Target="../slideLayouts/slideLayout51.xml"/><Relationship Id="rId4" Type="http://schemas.openxmlformats.org/officeDocument/2006/relationships/image" Target="../media/image33.jpeg"/></Relationships>
</file>

<file path=ppt/slides/_rels/slide120.xml.rels><?xml version="1.0" encoding="UTF-8" standalone="yes"?>
<Relationships xmlns="http://schemas.openxmlformats.org/package/2006/relationships"><Relationship Id="rId3" Type="http://schemas.openxmlformats.org/officeDocument/2006/relationships/notesSlide" Target="../notesSlides/notesSlide101.xml"/><Relationship Id="rId2" Type="http://schemas.openxmlformats.org/officeDocument/2006/relationships/slideLayout" Target="../slideLayouts/slideLayout151.xml"/><Relationship Id="rId1" Type="http://schemas.openxmlformats.org/officeDocument/2006/relationships/themeOverride" Target="../theme/themeOverride5.xml"/><Relationship Id="rId4" Type="http://schemas.openxmlformats.org/officeDocument/2006/relationships/image" Target="../media/image119.jpeg"/></Relationships>
</file>

<file path=ppt/slides/_rels/slide121.xml.rels><?xml version="1.0" encoding="UTF-8" standalone="yes"?>
<Relationships xmlns="http://schemas.openxmlformats.org/package/2006/relationships"><Relationship Id="rId3" Type="http://schemas.openxmlformats.org/officeDocument/2006/relationships/image" Target="../media/image47.jpeg"/><Relationship Id="rId2" Type="http://schemas.openxmlformats.org/officeDocument/2006/relationships/notesSlide" Target="../notesSlides/notesSlide102.xml"/><Relationship Id="rId1" Type="http://schemas.openxmlformats.org/officeDocument/2006/relationships/slideLayout" Target="../slideLayouts/slideLayout18.xml"/></Relationships>
</file>

<file path=ppt/slides/_rels/slide122.xml.rels><?xml version="1.0" encoding="UTF-8" standalone="yes"?>
<Relationships xmlns="http://schemas.openxmlformats.org/package/2006/relationships"><Relationship Id="rId3" Type="http://schemas.openxmlformats.org/officeDocument/2006/relationships/image" Target="../media/image120.jpeg"/><Relationship Id="rId2" Type="http://schemas.openxmlformats.org/officeDocument/2006/relationships/notesSlide" Target="../notesSlides/notesSlide103.xml"/><Relationship Id="rId1" Type="http://schemas.openxmlformats.org/officeDocument/2006/relationships/slideLayout" Target="../slideLayouts/slideLayout46.xml"/><Relationship Id="rId4" Type="http://schemas.openxmlformats.org/officeDocument/2006/relationships/image" Target="../media/image57.emf"/></Relationships>
</file>

<file path=ppt/slides/_rels/slide123.xml.rels><?xml version="1.0" encoding="UTF-8" standalone="yes"?>
<Relationships xmlns="http://schemas.openxmlformats.org/package/2006/relationships"><Relationship Id="rId3" Type="http://schemas.openxmlformats.org/officeDocument/2006/relationships/image" Target="../media/image59.emf"/><Relationship Id="rId2" Type="http://schemas.openxmlformats.org/officeDocument/2006/relationships/notesSlide" Target="../notesSlides/notesSlide104.xml"/><Relationship Id="rId1" Type="http://schemas.openxmlformats.org/officeDocument/2006/relationships/slideLayout" Target="../slideLayouts/slideLayout51.xml"/></Relationships>
</file>

<file path=ppt/slides/_rels/slide124.xml.rels><?xml version="1.0" encoding="UTF-8" standalone="yes"?>
<Relationships xmlns="http://schemas.openxmlformats.org/package/2006/relationships"><Relationship Id="rId3" Type="http://schemas.openxmlformats.org/officeDocument/2006/relationships/image" Target="../media/image59.emf"/><Relationship Id="rId2" Type="http://schemas.openxmlformats.org/officeDocument/2006/relationships/notesSlide" Target="../notesSlides/notesSlide105.xml"/><Relationship Id="rId1" Type="http://schemas.openxmlformats.org/officeDocument/2006/relationships/slideLayout" Target="../slideLayouts/slideLayout51.xml"/></Relationships>
</file>

<file path=ppt/slides/_rels/slide125.xml.rels><?xml version="1.0" encoding="UTF-8" standalone="yes"?>
<Relationships xmlns="http://schemas.openxmlformats.org/package/2006/relationships"><Relationship Id="rId3" Type="http://schemas.openxmlformats.org/officeDocument/2006/relationships/image" Target="../media/image59.emf"/><Relationship Id="rId2" Type="http://schemas.openxmlformats.org/officeDocument/2006/relationships/notesSlide" Target="../notesSlides/notesSlide106.xml"/><Relationship Id="rId1" Type="http://schemas.openxmlformats.org/officeDocument/2006/relationships/slideLayout" Target="../slideLayouts/slideLayout51.xml"/></Relationships>
</file>

<file path=ppt/slides/_rels/slide126.xml.rels><?xml version="1.0" encoding="UTF-8" standalone="yes"?>
<Relationships xmlns="http://schemas.openxmlformats.org/package/2006/relationships"><Relationship Id="rId3" Type="http://schemas.openxmlformats.org/officeDocument/2006/relationships/image" Target="../media/image96.jpeg"/><Relationship Id="rId2" Type="http://schemas.openxmlformats.org/officeDocument/2006/relationships/notesSlide" Target="../notesSlides/notesSlide107.xml"/><Relationship Id="rId1" Type="http://schemas.openxmlformats.org/officeDocument/2006/relationships/slideLayout" Target="../slideLayouts/slideLayout544.xml"/></Relationships>
</file>

<file path=ppt/slides/_rels/slide127.xml.rels><?xml version="1.0" encoding="UTF-8" standalone="yes"?>
<Relationships xmlns="http://schemas.openxmlformats.org/package/2006/relationships"><Relationship Id="rId3" Type="http://schemas.openxmlformats.org/officeDocument/2006/relationships/image" Target="../media/image115.jpeg"/><Relationship Id="rId2" Type="http://schemas.openxmlformats.org/officeDocument/2006/relationships/notesSlide" Target="../notesSlides/notesSlide108.xml"/><Relationship Id="rId1" Type="http://schemas.openxmlformats.org/officeDocument/2006/relationships/slideLayout" Target="../slideLayouts/slideLayout35.xml"/></Relationships>
</file>

<file path=ppt/slides/_rels/slide128.xml.rels><?xml version="1.0" encoding="UTF-8" standalone="yes"?>
<Relationships xmlns="http://schemas.openxmlformats.org/package/2006/relationships"><Relationship Id="rId3" Type="http://schemas.openxmlformats.org/officeDocument/2006/relationships/image" Target="../media/image121.emf"/><Relationship Id="rId2" Type="http://schemas.openxmlformats.org/officeDocument/2006/relationships/notesSlide" Target="../notesSlides/notesSlide109.xml"/><Relationship Id="rId1" Type="http://schemas.openxmlformats.org/officeDocument/2006/relationships/slideLayout" Target="../slideLayouts/slideLayout46.xml"/></Relationships>
</file>

<file path=ppt/slides/_rels/slide129.xml.rels><?xml version="1.0" encoding="UTF-8" standalone="yes"?>
<Relationships xmlns="http://schemas.openxmlformats.org/package/2006/relationships"><Relationship Id="rId3" Type="http://schemas.openxmlformats.org/officeDocument/2006/relationships/image" Target="../media/image122.jpeg"/><Relationship Id="rId2" Type="http://schemas.openxmlformats.org/officeDocument/2006/relationships/notesSlide" Target="../notesSlides/notesSlide110.xml"/><Relationship Id="rId1" Type="http://schemas.openxmlformats.org/officeDocument/2006/relationships/slideLayout" Target="../slideLayouts/slideLayout56.xml"/></Relationships>
</file>

<file path=ppt/slides/_rels/slide13.xml.rels><?xml version="1.0" encoding="UTF-8" standalone="yes"?>
<Relationships xmlns="http://schemas.openxmlformats.org/package/2006/relationships"><Relationship Id="rId3" Type="http://schemas.openxmlformats.org/officeDocument/2006/relationships/image" Target="../media/image46.emf"/><Relationship Id="rId2" Type="http://schemas.openxmlformats.org/officeDocument/2006/relationships/notesSlide" Target="../notesSlides/notesSlide13.xml"/><Relationship Id="rId1" Type="http://schemas.openxmlformats.org/officeDocument/2006/relationships/slideLayout" Target="../slideLayouts/slideLayout135.xml"/></Relationships>
</file>

<file path=ppt/slides/_rels/slide130.xml.rels><?xml version="1.0" encoding="UTF-8" standalone="yes"?>
<Relationships xmlns="http://schemas.openxmlformats.org/package/2006/relationships"><Relationship Id="rId3" Type="http://schemas.openxmlformats.org/officeDocument/2006/relationships/image" Target="../media/image121.emf"/><Relationship Id="rId2" Type="http://schemas.openxmlformats.org/officeDocument/2006/relationships/notesSlide" Target="../notesSlides/notesSlide111.xml"/><Relationship Id="rId1" Type="http://schemas.openxmlformats.org/officeDocument/2006/relationships/slideLayout" Target="../slideLayouts/slideLayout46.xml"/></Relationships>
</file>

<file path=ppt/slides/_rels/slide131.xml.rels><?xml version="1.0" encoding="UTF-8" standalone="yes"?>
<Relationships xmlns="http://schemas.openxmlformats.org/package/2006/relationships"><Relationship Id="rId3" Type="http://schemas.openxmlformats.org/officeDocument/2006/relationships/image" Target="../media/image121.emf"/><Relationship Id="rId2" Type="http://schemas.openxmlformats.org/officeDocument/2006/relationships/notesSlide" Target="../notesSlides/notesSlide112.xml"/><Relationship Id="rId1" Type="http://schemas.openxmlformats.org/officeDocument/2006/relationships/slideLayout" Target="../slideLayouts/slideLayout46.xml"/></Relationships>
</file>

<file path=ppt/slides/_rels/slide132.xml.rels><?xml version="1.0" encoding="UTF-8" standalone="yes"?>
<Relationships xmlns="http://schemas.openxmlformats.org/package/2006/relationships"><Relationship Id="rId3" Type="http://schemas.openxmlformats.org/officeDocument/2006/relationships/image" Target="../media/image121.emf"/><Relationship Id="rId2" Type="http://schemas.openxmlformats.org/officeDocument/2006/relationships/notesSlide" Target="../notesSlides/notesSlide113.xml"/><Relationship Id="rId1" Type="http://schemas.openxmlformats.org/officeDocument/2006/relationships/slideLayout" Target="../slideLayouts/slideLayout46.xml"/></Relationships>
</file>

<file path=ppt/slides/_rels/slide133.xml.rels><?xml version="1.0" encoding="UTF-8" standalone="yes"?>
<Relationships xmlns="http://schemas.openxmlformats.org/package/2006/relationships"><Relationship Id="rId2" Type="http://schemas.openxmlformats.org/officeDocument/2006/relationships/notesSlide" Target="../notesSlides/notesSlide114.xml"/><Relationship Id="rId1" Type="http://schemas.openxmlformats.org/officeDocument/2006/relationships/slideLayout" Target="../slideLayouts/slideLayout179.xml"/></Relationships>
</file>

<file path=ppt/slides/_rels/slide134.xml.rels><?xml version="1.0" encoding="UTF-8" standalone="yes"?>
<Relationships xmlns="http://schemas.openxmlformats.org/package/2006/relationships"><Relationship Id="rId3" Type="http://schemas.openxmlformats.org/officeDocument/2006/relationships/image" Target="../media/image47.jpeg"/><Relationship Id="rId2" Type="http://schemas.openxmlformats.org/officeDocument/2006/relationships/notesSlide" Target="../notesSlides/notesSlide115.xml"/><Relationship Id="rId1" Type="http://schemas.openxmlformats.org/officeDocument/2006/relationships/slideLayout" Target="../slideLayouts/slideLayout526.xml"/></Relationships>
</file>

<file path=ppt/slides/_rels/slide135.xml.rels><?xml version="1.0" encoding="UTF-8" standalone="yes"?>
<Relationships xmlns="http://schemas.openxmlformats.org/package/2006/relationships"><Relationship Id="rId3" Type="http://schemas.openxmlformats.org/officeDocument/2006/relationships/image" Target="../media/image47.jpeg"/><Relationship Id="rId2" Type="http://schemas.openxmlformats.org/officeDocument/2006/relationships/notesSlide" Target="../notesSlides/notesSlide116.xml"/><Relationship Id="rId1" Type="http://schemas.openxmlformats.org/officeDocument/2006/relationships/slideLayout" Target="../slideLayouts/slideLayout526.xml"/></Relationships>
</file>

<file path=ppt/slides/_rels/slide136.xml.rels><?xml version="1.0" encoding="UTF-8" standalone="yes"?>
<Relationships xmlns="http://schemas.openxmlformats.org/package/2006/relationships"><Relationship Id="rId3" Type="http://schemas.openxmlformats.org/officeDocument/2006/relationships/image" Target="../media/image47.jpeg"/><Relationship Id="rId2" Type="http://schemas.openxmlformats.org/officeDocument/2006/relationships/notesSlide" Target="../notesSlides/notesSlide117.xml"/><Relationship Id="rId1" Type="http://schemas.openxmlformats.org/officeDocument/2006/relationships/slideLayout" Target="../slideLayouts/slideLayout526.xml"/></Relationships>
</file>

<file path=ppt/slides/_rels/slide137.xml.rels><?xml version="1.0" encoding="UTF-8" standalone="yes"?>
<Relationships xmlns="http://schemas.openxmlformats.org/package/2006/relationships"><Relationship Id="rId3" Type="http://schemas.openxmlformats.org/officeDocument/2006/relationships/image" Target="../media/image47.jpeg"/><Relationship Id="rId2" Type="http://schemas.openxmlformats.org/officeDocument/2006/relationships/notesSlide" Target="../notesSlides/notesSlide118.xml"/><Relationship Id="rId1" Type="http://schemas.openxmlformats.org/officeDocument/2006/relationships/slideLayout" Target="../slideLayouts/slideLayout526.xml"/></Relationships>
</file>

<file path=ppt/slides/_rels/slide138.xml.rels><?xml version="1.0" encoding="UTF-8" standalone="yes"?>
<Relationships xmlns="http://schemas.openxmlformats.org/package/2006/relationships"><Relationship Id="rId3" Type="http://schemas.openxmlformats.org/officeDocument/2006/relationships/image" Target="../media/image47.jpeg"/><Relationship Id="rId2" Type="http://schemas.openxmlformats.org/officeDocument/2006/relationships/notesSlide" Target="../notesSlides/notesSlide119.xml"/><Relationship Id="rId1" Type="http://schemas.openxmlformats.org/officeDocument/2006/relationships/slideLayout" Target="../slideLayouts/slideLayout526.xml"/></Relationships>
</file>

<file path=ppt/slides/_rels/slide139.xml.rels><?xml version="1.0" encoding="UTF-8" standalone="yes"?>
<Relationships xmlns="http://schemas.openxmlformats.org/package/2006/relationships"><Relationship Id="rId3" Type="http://schemas.openxmlformats.org/officeDocument/2006/relationships/image" Target="../media/image47.jpeg"/><Relationship Id="rId2" Type="http://schemas.openxmlformats.org/officeDocument/2006/relationships/notesSlide" Target="../notesSlides/notesSlide120.xml"/><Relationship Id="rId1" Type="http://schemas.openxmlformats.org/officeDocument/2006/relationships/slideLayout" Target="../slideLayouts/slideLayout526.xml"/></Relationships>
</file>

<file path=ppt/slides/_rels/slide14.xml.rels><?xml version="1.0" encoding="UTF-8" standalone="yes"?>
<Relationships xmlns="http://schemas.openxmlformats.org/package/2006/relationships"><Relationship Id="rId3" Type="http://schemas.openxmlformats.org/officeDocument/2006/relationships/image" Target="../media/image47.jpeg"/><Relationship Id="rId2" Type="http://schemas.openxmlformats.org/officeDocument/2006/relationships/notesSlide" Target="../notesSlides/notesSlide14.xml"/><Relationship Id="rId1" Type="http://schemas.openxmlformats.org/officeDocument/2006/relationships/slideLayout" Target="../slideLayouts/slideLayout85.xml"/></Relationships>
</file>

<file path=ppt/slides/_rels/slide140.xml.rels><?xml version="1.0" encoding="UTF-8" standalone="yes"?>
<Relationships xmlns="http://schemas.openxmlformats.org/package/2006/relationships"><Relationship Id="rId3" Type="http://schemas.openxmlformats.org/officeDocument/2006/relationships/image" Target="../media/image47.jpeg"/><Relationship Id="rId2" Type="http://schemas.openxmlformats.org/officeDocument/2006/relationships/notesSlide" Target="../notesSlides/notesSlide121.xml"/><Relationship Id="rId1" Type="http://schemas.openxmlformats.org/officeDocument/2006/relationships/slideLayout" Target="../slideLayouts/slideLayout526.xml"/></Relationships>
</file>

<file path=ppt/slides/_rels/slide141.xml.rels><?xml version="1.0" encoding="UTF-8" standalone="yes"?>
<Relationships xmlns="http://schemas.openxmlformats.org/package/2006/relationships"><Relationship Id="rId2" Type="http://schemas.openxmlformats.org/officeDocument/2006/relationships/notesSlide" Target="../notesSlides/notesSlide122.xml"/><Relationship Id="rId1" Type="http://schemas.openxmlformats.org/officeDocument/2006/relationships/slideLayout" Target="../slideLayouts/slideLayout540.xml"/></Relationships>
</file>

<file path=ppt/slides/_rels/slide142.xml.rels><?xml version="1.0" encoding="UTF-8" standalone="yes"?>
<Relationships xmlns="http://schemas.openxmlformats.org/package/2006/relationships"><Relationship Id="rId2" Type="http://schemas.openxmlformats.org/officeDocument/2006/relationships/notesSlide" Target="../notesSlides/notesSlide123.xml"/><Relationship Id="rId1" Type="http://schemas.openxmlformats.org/officeDocument/2006/relationships/slideLayout" Target="../slideLayouts/slideLayout540.xml"/></Relationships>
</file>

<file path=ppt/slides/_rels/slide143.xml.rels><?xml version="1.0" encoding="UTF-8" standalone="yes"?>
<Relationships xmlns="http://schemas.openxmlformats.org/package/2006/relationships"><Relationship Id="rId2" Type="http://schemas.openxmlformats.org/officeDocument/2006/relationships/notesSlide" Target="../notesSlides/notesSlide124.xml"/><Relationship Id="rId1" Type="http://schemas.openxmlformats.org/officeDocument/2006/relationships/slideLayout" Target="../slideLayouts/slideLayout540.xml"/></Relationships>
</file>

<file path=ppt/slides/_rels/slide144.xml.rels><?xml version="1.0" encoding="UTF-8" standalone="yes"?>
<Relationships xmlns="http://schemas.openxmlformats.org/package/2006/relationships"><Relationship Id="rId2" Type="http://schemas.openxmlformats.org/officeDocument/2006/relationships/notesSlide" Target="../notesSlides/notesSlide125.xml"/><Relationship Id="rId1" Type="http://schemas.openxmlformats.org/officeDocument/2006/relationships/slideLayout" Target="../slideLayouts/slideLayout540.xml"/></Relationships>
</file>

<file path=ppt/slides/_rels/slide145.xml.rels><?xml version="1.0" encoding="UTF-8" standalone="yes"?>
<Relationships xmlns="http://schemas.openxmlformats.org/package/2006/relationships"><Relationship Id="rId2" Type="http://schemas.openxmlformats.org/officeDocument/2006/relationships/notesSlide" Target="../notesSlides/notesSlide126.xml"/><Relationship Id="rId1" Type="http://schemas.openxmlformats.org/officeDocument/2006/relationships/slideLayout" Target="../slideLayouts/slideLayout540.xml"/></Relationships>
</file>

<file path=ppt/slides/_rels/slide146.xml.rels><?xml version="1.0" encoding="UTF-8" standalone="yes"?>
<Relationships xmlns="http://schemas.openxmlformats.org/package/2006/relationships"><Relationship Id="rId2" Type="http://schemas.openxmlformats.org/officeDocument/2006/relationships/notesSlide" Target="../notesSlides/notesSlide127.xml"/><Relationship Id="rId1" Type="http://schemas.openxmlformats.org/officeDocument/2006/relationships/slideLayout" Target="../slideLayouts/slideLayout540.xml"/></Relationships>
</file>

<file path=ppt/slides/_rels/slide147.xml.rels><?xml version="1.0" encoding="UTF-8" standalone="yes"?>
<Relationships xmlns="http://schemas.openxmlformats.org/package/2006/relationships"><Relationship Id="rId2" Type="http://schemas.openxmlformats.org/officeDocument/2006/relationships/notesSlide" Target="../notesSlides/notesSlide128.xml"/><Relationship Id="rId1" Type="http://schemas.openxmlformats.org/officeDocument/2006/relationships/slideLayout" Target="../slideLayouts/slideLayout540.xml"/></Relationships>
</file>

<file path=ppt/slides/_rels/slide148.xml.rels><?xml version="1.0" encoding="UTF-8" standalone="yes"?>
<Relationships xmlns="http://schemas.openxmlformats.org/package/2006/relationships"><Relationship Id="rId2" Type="http://schemas.openxmlformats.org/officeDocument/2006/relationships/notesSlide" Target="../notesSlides/notesSlide129.xml"/><Relationship Id="rId1" Type="http://schemas.openxmlformats.org/officeDocument/2006/relationships/slideLayout" Target="../slideLayouts/slideLayout179.xml"/></Relationships>
</file>

<file path=ppt/slides/_rels/slide149.xml.rels><?xml version="1.0" encoding="UTF-8" standalone="yes"?>
<Relationships xmlns="http://schemas.openxmlformats.org/package/2006/relationships"><Relationship Id="rId2" Type="http://schemas.openxmlformats.org/officeDocument/2006/relationships/notesSlide" Target="../notesSlides/notesSlide130.xml"/><Relationship Id="rId1" Type="http://schemas.openxmlformats.org/officeDocument/2006/relationships/slideLayout" Target="../slideLayouts/slideLayout518.xml"/></Relationships>
</file>

<file path=ppt/slides/_rels/slide15.xml.rels><?xml version="1.0" encoding="UTF-8" standalone="yes"?>
<Relationships xmlns="http://schemas.openxmlformats.org/package/2006/relationships"><Relationship Id="rId3" Type="http://schemas.openxmlformats.org/officeDocument/2006/relationships/image" Target="../media/image48.jpeg"/><Relationship Id="rId2" Type="http://schemas.openxmlformats.org/officeDocument/2006/relationships/notesSlide" Target="../notesSlides/notesSlide15.xml"/><Relationship Id="rId1" Type="http://schemas.openxmlformats.org/officeDocument/2006/relationships/slideLayout" Target="../slideLayouts/slideLayout74.xml"/></Relationships>
</file>

<file path=ppt/slides/_rels/slide150.xml.rels><?xml version="1.0" encoding="UTF-8" standalone="yes"?>
<Relationships xmlns="http://schemas.openxmlformats.org/package/2006/relationships"><Relationship Id="rId3" Type="http://schemas.openxmlformats.org/officeDocument/2006/relationships/image" Target="../media/image123.jpeg"/><Relationship Id="rId2" Type="http://schemas.openxmlformats.org/officeDocument/2006/relationships/notesSlide" Target="../notesSlides/notesSlide131.xml"/><Relationship Id="rId1" Type="http://schemas.openxmlformats.org/officeDocument/2006/relationships/slideLayout" Target="../slideLayouts/slideLayout519.xml"/></Relationships>
</file>

<file path=ppt/slides/_rels/slide151.xml.rels><?xml version="1.0" encoding="UTF-8" standalone="yes"?>
<Relationships xmlns="http://schemas.openxmlformats.org/package/2006/relationships"><Relationship Id="rId3" Type="http://schemas.openxmlformats.org/officeDocument/2006/relationships/image" Target="../media/image124.jpeg"/><Relationship Id="rId2" Type="http://schemas.openxmlformats.org/officeDocument/2006/relationships/notesSlide" Target="../notesSlides/notesSlide132.xml"/><Relationship Id="rId1" Type="http://schemas.openxmlformats.org/officeDocument/2006/relationships/slideLayout" Target="../slideLayouts/slideLayout520.xml"/></Relationships>
</file>

<file path=ppt/slides/_rels/slide152.xml.rels><?xml version="1.0" encoding="UTF-8" standalone="yes"?>
<Relationships xmlns="http://schemas.openxmlformats.org/package/2006/relationships"><Relationship Id="rId3" Type="http://schemas.openxmlformats.org/officeDocument/2006/relationships/image" Target="../media/image125.jpeg"/><Relationship Id="rId2" Type="http://schemas.openxmlformats.org/officeDocument/2006/relationships/notesSlide" Target="../notesSlides/notesSlide133.xml"/><Relationship Id="rId1" Type="http://schemas.openxmlformats.org/officeDocument/2006/relationships/slideLayout" Target="../slideLayouts/slideLayout521.xml"/></Relationships>
</file>

<file path=ppt/slides/_rels/slide153.xml.rels><?xml version="1.0" encoding="UTF-8" standalone="yes"?>
<Relationships xmlns="http://schemas.openxmlformats.org/package/2006/relationships"><Relationship Id="rId3" Type="http://schemas.openxmlformats.org/officeDocument/2006/relationships/image" Target="../media/image126.jpeg"/><Relationship Id="rId2" Type="http://schemas.openxmlformats.org/officeDocument/2006/relationships/notesSlide" Target="../notesSlides/notesSlide134.xml"/><Relationship Id="rId1" Type="http://schemas.openxmlformats.org/officeDocument/2006/relationships/slideLayout" Target="../slideLayouts/slideLayout521.xml"/></Relationships>
</file>

<file path=ppt/slides/_rels/slide154.xml.rels><?xml version="1.0" encoding="UTF-8" standalone="yes"?>
<Relationships xmlns="http://schemas.openxmlformats.org/package/2006/relationships"><Relationship Id="rId3" Type="http://schemas.openxmlformats.org/officeDocument/2006/relationships/image" Target="../media/image127.jpeg"/><Relationship Id="rId2" Type="http://schemas.openxmlformats.org/officeDocument/2006/relationships/notesSlide" Target="../notesSlides/notesSlide135.xml"/><Relationship Id="rId1" Type="http://schemas.openxmlformats.org/officeDocument/2006/relationships/slideLayout" Target="../slideLayouts/slideLayout530.xml"/></Relationships>
</file>

<file path=ppt/slides/_rels/slide155.xml.rels><?xml version="1.0" encoding="UTF-8" standalone="yes"?>
<Relationships xmlns="http://schemas.openxmlformats.org/package/2006/relationships"><Relationship Id="rId3" Type="http://schemas.openxmlformats.org/officeDocument/2006/relationships/image" Target="../media/image128.jpeg"/><Relationship Id="rId2" Type="http://schemas.openxmlformats.org/officeDocument/2006/relationships/notesSlide" Target="../notesSlides/notesSlide136.xml"/><Relationship Id="rId1" Type="http://schemas.openxmlformats.org/officeDocument/2006/relationships/slideLayout" Target="../slideLayouts/slideLayout179.xml"/></Relationships>
</file>

<file path=ppt/slides/_rels/slide156.xml.rels><?xml version="1.0" encoding="UTF-8" standalone="yes"?>
<Relationships xmlns="http://schemas.openxmlformats.org/package/2006/relationships"><Relationship Id="rId3" Type="http://schemas.openxmlformats.org/officeDocument/2006/relationships/image" Target="../media/image129.jpeg"/><Relationship Id="rId2" Type="http://schemas.openxmlformats.org/officeDocument/2006/relationships/notesSlide" Target="../notesSlides/notesSlide137.xml"/><Relationship Id="rId1" Type="http://schemas.openxmlformats.org/officeDocument/2006/relationships/slideLayout" Target="../slideLayouts/slideLayout521.xml"/></Relationships>
</file>

<file path=ppt/slides/_rels/slide157.xml.rels><?xml version="1.0" encoding="UTF-8" standalone="yes"?>
<Relationships xmlns="http://schemas.openxmlformats.org/package/2006/relationships"><Relationship Id="rId3" Type="http://schemas.openxmlformats.org/officeDocument/2006/relationships/image" Target="../media/image130.jpeg"/><Relationship Id="rId2" Type="http://schemas.openxmlformats.org/officeDocument/2006/relationships/notesSlide" Target="../notesSlides/notesSlide138.xml"/><Relationship Id="rId1" Type="http://schemas.openxmlformats.org/officeDocument/2006/relationships/slideLayout" Target="../slideLayouts/slideLayout520.xml"/></Relationships>
</file>

<file path=ppt/slides/_rels/slide158.xml.rels><?xml version="1.0" encoding="UTF-8" standalone="yes"?>
<Relationships xmlns="http://schemas.openxmlformats.org/package/2006/relationships"><Relationship Id="rId3" Type="http://schemas.openxmlformats.org/officeDocument/2006/relationships/image" Target="../media/image131.png"/><Relationship Id="rId2" Type="http://schemas.openxmlformats.org/officeDocument/2006/relationships/notesSlide" Target="../notesSlides/notesSlide139.xml"/><Relationship Id="rId1" Type="http://schemas.openxmlformats.org/officeDocument/2006/relationships/slideLayout" Target="../slideLayouts/slideLayout523.xml"/></Relationships>
</file>

<file path=ppt/slides/_rels/slide159.xml.rels><?xml version="1.0" encoding="UTF-8" standalone="yes"?>
<Relationships xmlns="http://schemas.openxmlformats.org/package/2006/relationships"><Relationship Id="rId3" Type="http://schemas.openxmlformats.org/officeDocument/2006/relationships/image" Target="../media/image132.jpeg"/><Relationship Id="rId2" Type="http://schemas.openxmlformats.org/officeDocument/2006/relationships/notesSlide" Target="../notesSlides/notesSlide140.xml"/><Relationship Id="rId1" Type="http://schemas.openxmlformats.org/officeDocument/2006/relationships/slideLayout" Target="../slideLayouts/slideLayout522.xml"/></Relationships>
</file>

<file path=ppt/slides/_rels/slide16.xml.rels><?xml version="1.0" encoding="UTF-8" standalone="yes"?>
<Relationships xmlns="http://schemas.openxmlformats.org/package/2006/relationships"><Relationship Id="rId3" Type="http://schemas.openxmlformats.org/officeDocument/2006/relationships/image" Target="../media/image48.jpeg"/><Relationship Id="rId2" Type="http://schemas.openxmlformats.org/officeDocument/2006/relationships/notesSlide" Target="../notesSlides/notesSlide16.xml"/><Relationship Id="rId1" Type="http://schemas.openxmlformats.org/officeDocument/2006/relationships/slideLayout" Target="../slideLayouts/slideLayout74.xml"/></Relationships>
</file>

<file path=ppt/slides/_rels/slide160.xml.rels><?xml version="1.0" encoding="UTF-8" standalone="yes"?>
<Relationships xmlns="http://schemas.openxmlformats.org/package/2006/relationships"><Relationship Id="rId3" Type="http://schemas.openxmlformats.org/officeDocument/2006/relationships/image" Target="../media/image133.jpeg"/><Relationship Id="rId2" Type="http://schemas.openxmlformats.org/officeDocument/2006/relationships/notesSlide" Target="../notesSlides/notesSlide141.xml"/><Relationship Id="rId1" Type="http://schemas.openxmlformats.org/officeDocument/2006/relationships/slideLayout" Target="../slideLayouts/slideLayout522.xml"/></Relationships>
</file>

<file path=ppt/slides/_rels/slide161.xml.rels><?xml version="1.0" encoding="UTF-8" standalone="yes"?>
<Relationships xmlns="http://schemas.openxmlformats.org/package/2006/relationships"><Relationship Id="rId3" Type="http://schemas.openxmlformats.org/officeDocument/2006/relationships/image" Target="../media/image133.jpeg"/><Relationship Id="rId2" Type="http://schemas.openxmlformats.org/officeDocument/2006/relationships/notesSlide" Target="../notesSlides/notesSlide142.xml"/><Relationship Id="rId1" Type="http://schemas.openxmlformats.org/officeDocument/2006/relationships/slideLayout" Target="../slideLayouts/slideLayout522.xml"/></Relationships>
</file>

<file path=ppt/slides/_rels/slide162.xml.rels><?xml version="1.0" encoding="UTF-8" standalone="yes"?>
<Relationships xmlns="http://schemas.openxmlformats.org/package/2006/relationships"><Relationship Id="rId3" Type="http://schemas.openxmlformats.org/officeDocument/2006/relationships/image" Target="../media/image133.jpeg"/><Relationship Id="rId2" Type="http://schemas.openxmlformats.org/officeDocument/2006/relationships/notesSlide" Target="../notesSlides/notesSlide143.xml"/><Relationship Id="rId1" Type="http://schemas.openxmlformats.org/officeDocument/2006/relationships/slideLayout" Target="../slideLayouts/slideLayout522.xml"/></Relationships>
</file>

<file path=ppt/slides/_rels/slide163.xml.rels><?xml version="1.0" encoding="UTF-8" standalone="yes"?>
<Relationships xmlns="http://schemas.openxmlformats.org/package/2006/relationships"><Relationship Id="rId3" Type="http://schemas.openxmlformats.org/officeDocument/2006/relationships/image" Target="../media/image134.jpeg"/><Relationship Id="rId2" Type="http://schemas.openxmlformats.org/officeDocument/2006/relationships/notesSlide" Target="../notesSlides/notesSlide144.xml"/><Relationship Id="rId1" Type="http://schemas.openxmlformats.org/officeDocument/2006/relationships/slideLayout" Target="../slideLayouts/slideLayout525.xml"/></Relationships>
</file>

<file path=ppt/slides/_rels/slide164.xml.rels><?xml version="1.0" encoding="UTF-8" standalone="yes"?>
<Relationships xmlns="http://schemas.openxmlformats.org/package/2006/relationships"><Relationship Id="rId3" Type="http://schemas.openxmlformats.org/officeDocument/2006/relationships/image" Target="../media/image135.jpeg"/><Relationship Id="rId2" Type="http://schemas.openxmlformats.org/officeDocument/2006/relationships/notesSlide" Target="../notesSlides/notesSlide145.xml"/><Relationship Id="rId1" Type="http://schemas.openxmlformats.org/officeDocument/2006/relationships/slideLayout" Target="../slideLayouts/slideLayout518.xml"/></Relationships>
</file>

<file path=ppt/slides/_rels/slide165.xml.rels><?xml version="1.0" encoding="UTF-8" standalone="yes"?>
<Relationships xmlns="http://schemas.openxmlformats.org/package/2006/relationships"><Relationship Id="rId3" Type="http://schemas.openxmlformats.org/officeDocument/2006/relationships/image" Target="../media/image136.jpeg"/><Relationship Id="rId2" Type="http://schemas.openxmlformats.org/officeDocument/2006/relationships/notesSlide" Target="../notesSlides/notesSlide146.xml"/><Relationship Id="rId1" Type="http://schemas.openxmlformats.org/officeDocument/2006/relationships/slideLayout" Target="../slideLayouts/slideLayout522.xml"/></Relationships>
</file>

<file path=ppt/slides/_rels/slide166.xml.rels><?xml version="1.0" encoding="UTF-8" standalone="yes"?>
<Relationships xmlns="http://schemas.openxmlformats.org/package/2006/relationships"><Relationship Id="rId3" Type="http://schemas.openxmlformats.org/officeDocument/2006/relationships/image" Target="../media/image137.jpeg"/><Relationship Id="rId2" Type="http://schemas.openxmlformats.org/officeDocument/2006/relationships/notesSlide" Target="../notesSlides/notesSlide147.xml"/><Relationship Id="rId1" Type="http://schemas.openxmlformats.org/officeDocument/2006/relationships/slideLayout" Target="../slideLayouts/slideLayout522.xml"/></Relationships>
</file>

<file path=ppt/slides/_rels/slide167.xml.rels><?xml version="1.0" encoding="UTF-8" standalone="yes"?>
<Relationships xmlns="http://schemas.openxmlformats.org/package/2006/relationships"><Relationship Id="rId3" Type="http://schemas.openxmlformats.org/officeDocument/2006/relationships/image" Target="../media/image138.jpeg"/><Relationship Id="rId2" Type="http://schemas.openxmlformats.org/officeDocument/2006/relationships/notesSlide" Target="../notesSlides/notesSlide148.xml"/><Relationship Id="rId1" Type="http://schemas.openxmlformats.org/officeDocument/2006/relationships/slideLayout" Target="../slideLayouts/slideLayout522.xml"/></Relationships>
</file>

<file path=ppt/slides/_rels/slide168.xml.rels><?xml version="1.0" encoding="UTF-8" standalone="yes"?>
<Relationships xmlns="http://schemas.openxmlformats.org/package/2006/relationships"><Relationship Id="rId3" Type="http://schemas.openxmlformats.org/officeDocument/2006/relationships/image" Target="../media/image139.jpeg"/><Relationship Id="rId2" Type="http://schemas.openxmlformats.org/officeDocument/2006/relationships/notesSlide" Target="../notesSlides/notesSlide149.xml"/><Relationship Id="rId1" Type="http://schemas.openxmlformats.org/officeDocument/2006/relationships/slideLayout" Target="../slideLayouts/slideLayout522.xml"/></Relationships>
</file>

<file path=ppt/slides/_rels/slide169.xml.rels><?xml version="1.0" encoding="UTF-8" standalone="yes"?>
<Relationships xmlns="http://schemas.openxmlformats.org/package/2006/relationships"><Relationship Id="rId3" Type="http://schemas.openxmlformats.org/officeDocument/2006/relationships/image" Target="../media/image140.jpeg"/><Relationship Id="rId2" Type="http://schemas.openxmlformats.org/officeDocument/2006/relationships/notesSlide" Target="../notesSlides/notesSlide150.xml"/><Relationship Id="rId1" Type="http://schemas.openxmlformats.org/officeDocument/2006/relationships/slideLayout" Target="../slideLayouts/slideLayout522.xml"/></Relationships>
</file>

<file path=ppt/slides/_rels/slide17.xml.rels><?xml version="1.0" encoding="UTF-8" standalone="yes"?>
<Relationships xmlns="http://schemas.openxmlformats.org/package/2006/relationships"><Relationship Id="rId3" Type="http://schemas.openxmlformats.org/officeDocument/2006/relationships/image" Target="../media/image39.jpeg"/><Relationship Id="rId2" Type="http://schemas.openxmlformats.org/officeDocument/2006/relationships/notesSlide" Target="../notesSlides/notesSlide17.xml"/><Relationship Id="rId1" Type="http://schemas.openxmlformats.org/officeDocument/2006/relationships/slideLayout" Target="../slideLayouts/slideLayout90.xml"/></Relationships>
</file>

<file path=ppt/slides/_rels/slide170.xml.rels><?xml version="1.0" encoding="UTF-8" standalone="yes"?>
<Relationships xmlns="http://schemas.openxmlformats.org/package/2006/relationships"><Relationship Id="rId3" Type="http://schemas.openxmlformats.org/officeDocument/2006/relationships/image" Target="../media/image141.jpeg"/><Relationship Id="rId2" Type="http://schemas.openxmlformats.org/officeDocument/2006/relationships/notesSlide" Target="../notesSlides/notesSlide151.xml"/><Relationship Id="rId1" Type="http://schemas.openxmlformats.org/officeDocument/2006/relationships/slideLayout" Target="../slideLayouts/slideLayout522.xml"/></Relationships>
</file>

<file path=ppt/slides/_rels/slide171.xml.rels><?xml version="1.0" encoding="UTF-8" standalone="yes"?>
<Relationships xmlns="http://schemas.openxmlformats.org/package/2006/relationships"><Relationship Id="rId3" Type="http://schemas.openxmlformats.org/officeDocument/2006/relationships/image" Target="../media/image142.jpeg"/><Relationship Id="rId2" Type="http://schemas.openxmlformats.org/officeDocument/2006/relationships/notesSlide" Target="../notesSlides/notesSlide152.xml"/><Relationship Id="rId1" Type="http://schemas.openxmlformats.org/officeDocument/2006/relationships/slideLayout" Target="../slideLayouts/slideLayout517.xml"/></Relationships>
</file>

<file path=ppt/slides/_rels/slide172.xml.rels><?xml version="1.0" encoding="UTF-8" standalone="yes"?>
<Relationships xmlns="http://schemas.openxmlformats.org/package/2006/relationships"><Relationship Id="rId3" Type="http://schemas.openxmlformats.org/officeDocument/2006/relationships/image" Target="../media/image143.jpeg"/><Relationship Id="rId2" Type="http://schemas.openxmlformats.org/officeDocument/2006/relationships/notesSlide" Target="../notesSlides/notesSlide153.xml"/><Relationship Id="rId1" Type="http://schemas.openxmlformats.org/officeDocument/2006/relationships/slideLayout" Target="../slideLayouts/slideLayout526.xml"/></Relationships>
</file>

<file path=ppt/slides/_rels/slide173.xml.rels><?xml version="1.0" encoding="UTF-8" standalone="yes"?>
<Relationships xmlns="http://schemas.openxmlformats.org/package/2006/relationships"><Relationship Id="rId3" Type="http://schemas.openxmlformats.org/officeDocument/2006/relationships/image" Target="../media/image144.jpeg"/><Relationship Id="rId2" Type="http://schemas.openxmlformats.org/officeDocument/2006/relationships/notesSlide" Target="../notesSlides/notesSlide154.xml"/><Relationship Id="rId1" Type="http://schemas.openxmlformats.org/officeDocument/2006/relationships/slideLayout" Target="../slideLayouts/slideLayout517.xml"/></Relationships>
</file>

<file path=ppt/slides/_rels/slide174.xml.rels><?xml version="1.0" encoding="UTF-8" standalone="yes"?>
<Relationships xmlns="http://schemas.openxmlformats.org/package/2006/relationships"><Relationship Id="rId3" Type="http://schemas.openxmlformats.org/officeDocument/2006/relationships/image" Target="../media/image145.jpeg"/><Relationship Id="rId2" Type="http://schemas.openxmlformats.org/officeDocument/2006/relationships/notesSlide" Target="../notesSlides/notesSlide155.xml"/><Relationship Id="rId1" Type="http://schemas.openxmlformats.org/officeDocument/2006/relationships/slideLayout" Target="../slideLayouts/slideLayout522.xml"/></Relationships>
</file>

<file path=ppt/slides/_rels/slide175.xml.rels><?xml version="1.0" encoding="UTF-8" standalone="yes"?>
<Relationships xmlns="http://schemas.openxmlformats.org/package/2006/relationships"><Relationship Id="rId3" Type="http://schemas.openxmlformats.org/officeDocument/2006/relationships/image" Target="../media/image146.jpeg"/><Relationship Id="rId2" Type="http://schemas.openxmlformats.org/officeDocument/2006/relationships/notesSlide" Target="../notesSlides/notesSlide156.xml"/><Relationship Id="rId1" Type="http://schemas.openxmlformats.org/officeDocument/2006/relationships/slideLayout" Target="../slideLayouts/slideLayout524.xml"/></Relationships>
</file>

<file path=ppt/slides/_rels/slide176.xml.rels><?xml version="1.0" encoding="UTF-8" standalone="yes"?>
<Relationships xmlns="http://schemas.openxmlformats.org/package/2006/relationships"><Relationship Id="rId3" Type="http://schemas.openxmlformats.org/officeDocument/2006/relationships/image" Target="../media/image147.png"/><Relationship Id="rId2" Type="http://schemas.openxmlformats.org/officeDocument/2006/relationships/notesSlide" Target="../notesSlides/notesSlide157.xml"/><Relationship Id="rId1" Type="http://schemas.openxmlformats.org/officeDocument/2006/relationships/slideLayout" Target="../slideLayouts/slideLayout527.xml"/></Relationships>
</file>

<file path=ppt/slides/_rels/slide177.xml.rels><?xml version="1.0" encoding="UTF-8" standalone="yes"?>
<Relationships xmlns="http://schemas.openxmlformats.org/package/2006/relationships"><Relationship Id="rId2" Type="http://schemas.openxmlformats.org/officeDocument/2006/relationships/image" Target="../media/image148.jpeg"/><Relationship Id="rId1" Type="http://schemas.openxmlformats.org/officeDocument/2006/relationships/slideLayout" Target="../slideLayouts/slideLayout522.xml"/></Relationships>
</file>

<file path=ppt/slides/_rels/slide178.xml.rels><?xml version="1.0" encoding="UTF-8" standalone="yes"?>
<Relationships xmlns="http://schemas.openxmlformats.org/package/2006/relationships"><Relationship Id="rId2" Type="http://schemas.openxmlformats.org/officeDocument/2006/relationships/image" Target="../media/image149.jpeg"/><Relationship Id="rId1" Type="http://schemas.openxmlformats.org/officeDocument/2006/relationships/slideLayout" Target="../slideLayouts/slideLayout528.xml"/></Relationships>
</file>

<file path=ppt/slides/_rels/slide179.xml.rels><?xml version="1.0" encoding="UTF-8" standalone="yes"?>
<Relationships xmlns="http://schemas.openxmlformats.org/package/2006/relationships"><Relationship Id="rId2" Type="http://schemas.openxmlformats.org/officeDocument/2006/relationships/notesSlide" Target="../notesSlides/notesSlide158.xml"/><Relationship Id="rId1" Type="http://schemas.openxmlformats.org/officeDocument/2006/relationships/slideLayout" Target="../slideLayouts/slideLayout40.xml"/></Relationships>
</file>

<file path=ppt/slides/_rels/slide18.xml.rels><?xml version="1.0" encoding="UTF-8" standalone="yes"?>
<Relationships xmlns="http://schemas.openxmlformats.org/package/2006/relationships"><Relationship Id="rId3" Type="http://schemas.openxmlformats.org/officeDocument/2006/relationships/image" Target="../media/image49.jpeg"/><Relationship Id="rId2" Type="http://schemas.openxmlformats.org/officeDocument/2006/relationships/notesSlide" Target="../notesSlides/notesSlide18.xml"/><Relationship Id="rId1" Type="http://schemas.openxmlformats.org/officeDocument/2006/relationships/slideLayout" Target="../slideLayouts/slideLayout106.xml"/></Relationships>
</file>

<file path=ppt/slides/_rels/slide180.xml.rels><?xml version="1.0" encoding="UTF-8" standalone="yes"?>
<Relationships xmlns="http://schemas.openxmlformats.org/package/2006/relationships"><Relationship Id="rId3" Type="http://schemas.openxmlformats.org/officeDocument/2006/relationships/image" Target="../media/image150.png"/><Relationship Id="rId2" Type="http://schemas.openxmlformats.org/officeDocument/2006/relationships/notesSlide" Target="../notesSlides/notesSlide159.xml"/><Relationship Id="rId1" Type="http://schemas.openxmlformats.org/officeDocument/2006/relationships/slideLayout" Target="../slideLayouts/slideLayout67.xml"/><Relationship Id="rId4" Type="http://schemas.openxmlformats.org/officeDocument/2006/relationships/image" Target="../media/image151.png"/></Relationships>
</file>

<file path=ppt/slides/_rels/slide19.xml.rels><?xml version="1.0" encoding="UTF-8" standalone="yes"?>
<Relationships xmlns="http://schemas.openxmlformats.org/package/2006/relationships"><Relationship Id="rId3" Type="http://schemas.openxmlformats.org/officeDocument/2006/relationships/image" Target="../media/image43.jpeg"/><Relationship Id="rId2" Type="http://schemas.openxmlformats.org/officeDocument/2006/relationships/notesSlide" Target="../notesSlides/notesSlide19.xml"/><Relationship Id="rId1" Type="http://schemas.openxmlformats.org/officeDocument/2006/relationships/slideLayout" Target="../slideLayouts/slideLayout40.xml"/></Relationships>
</file>

<file path=ppt/slides/_rels/slide2.xml.rels><?xml version="1.0" encoding="UTF-8" standalone="yes"?>
<Relationships xmlns="http://schemas.openxmlformats.org/package/2006/relationships"><Relationship Id="rId3" Type="http://schemas.openxmlformats.org/officeDocument/2006/relationships/image" Target="../media/image34.jpeg"/><Relationship Id="rId2" Type="http://schemas.openxmlformats.org/officeDocument/2006/relationships/notesSlide" Target="../notesSlides/notesSlide2.xml"/><Relationship Id="rId1" Type="http://schemas.openxmlformats.org/officeDocument/2006/relationships/slideLayout" Target="../slideLayouts/slideLayout40.xml"/></Relationships>
</file>

<file path=ppt/slides/_rels/slide20.xml.rels><?xml version="1.0" encoding="UTF-8" standalone="yes"?>
<Relationships xmlns="http://schemas.openxmlformats.org/package/2006/relationships"><Relationship Id="rId3" Type="http://schemas.openxmlformats.org/officeDocument/2006/relationships/image" Target="../media/image50.jpeg"/><Relationship Id="rId2" Type="http://schemas.openxmlformats.org/officeDocument/2006/relationships/notesSlide" Target="../notesSlides/notesSlide20.xml"/><Relationship Id="rId1" Type="http://schemas.openxmlformats.org/officeDocument/2006/relationships/slideLayout" Target="../slideLayouts/slideLayout40.xml"/></Relationships>
</file>

<file path=ppt/slides/_rels/slide21.xml.rels><?xml version="1.0" encoding="UTF-8" standalone="yes"?>
<Relationships xmlns="http://schemas.openxmlformats.org/package/2006/relationships"><Relationship Id="rId3" Type="http://schemas.openxmlformats.org/officeDocument/2006/relationships/image" Target="../media/image47.jpeg"/><Relationship Id="rId2" Type="http://schemas.openxmlformats.org/officeDocument/2006/relationships/notesSlide" Target="../notesSlides/notesSlide21.xml"/><Relationship Id="rId1" Type="http://schemas.openxmlformats.org/officeDocument/2006/relationships/slideLayout" Target="../slideLayouts/slideLayout85.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168.xml"/></Relationships>
</file>

<file path=ppt/slides/_rels/slide23.xml.rels><?xml version="1.0" encoding="UTF-8" standalone="yes"?>
<Relationships xmlns="http://schemas.openxmlformats.org/package/2006/relationships"><Relationship Id="rId3" Type="http://schemas.openxmlformats.org/officeDocument/2006/relationships/image" Target="../media/image51.jpeg"/><Relationship Id="rId2" Type="http://schemas.openxmlformats.org/officeDocument/2006/relationships/notesSlide" Target="../notesSlides/notesSlide23.xml"/><Relationship Id="rId1" Type="http://schemas.openxmlformats.org/officeDocument/2006/relationships/slideLayout" Target="../slideLayouts/slideLayout162.xml"/><Relationship Id="rId4" Type="http://schemas.openxmlformats.org/officeDocument/2006/relationships/image" Target="../media/image52.gif"/></Relationships>
</file>

<file path=ppt/slides/_rels/slide24.xml.rels><?xml version="1.0" encoding="UTF-8" standalone="yes"?>
<Relationships xmlns="http://schemas.openxmlformats.org/package/2006/relationships"><Relationship Id="rId3" Type="http://schemas.openxmlformats.org/officeDocument/2006/relationships/image" Target="../media/image47.jpeg"/><Relationship Id="rId2" Type="http://schemas.openxmlformats.org/officeDocument/2006/relationships/notesSlide" Target="../notesSlides/notesSlide24.xml"/><Relationship Id="rId1" Type="http://schemas.openxmlformats.org/officeDocument/2006/relationships/slideLayout" Target="../slideLayouts/slideLayout85.xml"/></Relationships>
</file>

<file path=ppt/slides/_rels/slide25.xml.rels><?xml version="1.0" encoding="UTF-8" standalone="yes"?>
<Relationships xmlns="http://schemas.openxmlformats.org/package/2006/relationships"><Relationship Id="rId3" Type="http://schemas.openxmlformats.org/officeDocument/2006/relationships/image" Target="../media/image48.jpeg"/><Relationship Id="rId2" Type="http://schemas.openxmlformats.org/officeDocument/2006/relationships/notesSlide" Target="../notesSlides/notesSlide25.xml"/><Relationship Id="rId1" Type="http://schemas.openxmlformats.org/officeDocument/2006/relationships/slideLayout" Target="../slideLayouts/slideLayout74.xml"/></Relationships>
</file>

<file path=ppt/slides/_rels/slide26.xml.rels><?xml version="1.0" encoding="UTF-8" standalone="yes"?>
<Relationships xmlns="http://schemas.openxmlformats.org/package/2006/relationships"><Relationship Id="rId3" Type="http://schemas.openxmlformats.org/officeDocument/2006/relationships/image" Target="../media/image53.jpeg"/><Relationship Id="rId2" Type="http://schemas.openxmlformats.org/officeDocument/2006/relationships/notesSlide" Target="../notesSlides/notesSlide26.xml"/><Relationship Id="rId1" Type="http://schemas.openxmlformats.org/officeDocument/2006/relationships/slideLayout" Target="../slideLayouts/slideLayout40.xml"/><Relationship Id="rId4" Type="http://schemas.openxmlformats.org/officeDocument/2006/relationships/image" Target="../media/image54.jpeg"/></Relationships>
</file>

<file path=ppt/slides/_rels/slide27.xml.rels><?xml version="1.0" encoding="UTF-8" standalone="yes"?>
<Relationships xmlns="http://schemas.openxmlformats.org/package/2006/relationships"><Relationship Id="rId3" Type="http://schemas.openxmlformats.org/officeDocument/2006/relationships/image" Target="../media/image40.jpeg"/><Relationship Id="rId2" Type="http://schemas.openxmlformats.org/officeDocument/2006/relationships/notesSlide" Target="../notesSlides/notesSlide27.xml"/><Relationship Id="rId1" Type="http://schemas.openxmlformats.org/officeDocument/2006/relationships/slideLayout" Target="../slideLayouts/slideLayout178.xml"/><Relationship Id="rId4" Type="http://schemas.openxmlformats.org/officeDocument/2006/relationships/image" Target="../media/image41.png"/></Relationships>
</file>

<file path=ppt/slides/_rels/slide28.xml.rels><?xml version="1.0" encoding="UTF-8" standalone="yes"?>
<Relationships xmlns="http://schemas.openxmlformats.org/package/2006/relationships"><Relationship Id="rId2" Type="http://schemas.openxmlformats.org/officeDocument/2006/relationships/image" Target="../media/image55.jpeg"/><Relationship Id="rId1" Type="http://schemas.openxmlformats.org/officeDocument/2006/relationships/slideLayout" Target="../slideLayouts/slideLayout193.xml"/></Relationships>
</file>

<file path=ppt/slides/_rels/slide29.xml.rels><?xml version="1.0" encoding="UTF-8" standalone="yes"?>
<Relationships xmlns="http://schemas.openxmlformats.org/package/2006/relationships"><Relationship Id="rId3" Type="http://schemas.openxmlformats.org/officeDocument/2006/relationships/image" Target="../media/image56.jpeg"/><Relationship Id="rId2" Type="http://schemas.openxmlformats.org/officeDocument/2006/relationships/notesSlide" Target="../notesSlides/notesSlide28.xml"/><Relationship Id="rId1" Type="http://schemas.openxmlformats.org/officeDocument/2006/relationships/slideLayout" Target="../slideLayouts/slideLayout51.xml"/><Relationship Id="rId4" Type="http://schemas.openxmlformats.org/officeDocument/2006/relationships/image" Target="../media/image57.emf"/></Relationships>
</file>

<file path=ppt/slides/_rels/slide3.xml.rels><?xml version="1.0" encoding="UTF-8" standalone="yes"?>
<Relationships xmlns="http://schemas.openxmlformats.org/package/2006/relationships"><Relationship Id="rId3" Type="http://schemas.openxmlformats.org/officeDocument/2006/relationships/image" Target="../media/image35.jpeg"/><Relationship Id="rId2" Type="http://schemas.openxmlformats.org/officeDocument/2006/relationships/notesSlide" Target="../notesSlides/notesSlide3.xml"/><Relationship Id="rId1" Type="http://schemas.openxmlformats.org/officeDocument/2006/relationships/slideLayout" Target="../slideLayouts/slideLayout74.xml"/></Relationships>
</file>

<file path=ppt/slides/_rels/slide30.xml.rels><?xml version="1.0" encoding="UTF-8" standalone="yes"?>
<Relationships xmlns="http://schemas.openxmlformats.org/package/2006/relationships"><Relationship Id="rId3" Type="http://schemas.openxmlformats.org/officeDocument/2006/relationships/image" Target="../media/image58.emf"/><Relationship Id="rId2" Type="http://schemas.openxmlformats.org/officeDocument/2006/relationships/notesSlide" Target="../notesSlides/notesSlide29.xml"/><Relationship Id="rId1" Type="http://schemas.openxmlformats.org/officeDocument/2006/relationships/slideLayout" Target="../slideLayouts/slideLayout194.xml"/></Relationships>
</file>

<file path=ppt/slides/_rels/slide31.xml.rels><?xml version="1.0" encoding="UTF-8" standalone="yes"?>
<Relationships xmlns="http://schemas.openxmlformats.org/package/2006/relationships"><Relationship Id="rId3" Type="http://schemas.openxmlformats.org/officeDocument/2006/relationships/image" Target="../media/image59.emf"/><Relationship Id="rId2" Type="http://schemas.openxmlformats.org/officeDocument/2006/relationships/notesSlide" Target="../notesSlides/notesSlide30.xml"/><Relationship Id="rId1" Type="http://schemas.openxmlformats.org/officeDocument/2006/relationships/slideLayout" Target="../slideLayouts/slideLayout51.xml"/></Relationships>
</file>

<file path=ppt/slides/_rels/slide32.xml.rels><?xml version="1.0" encoding="UTF-8" standalone="yes"?>
<Relationships xmlns="http://schemas.openxmlformats.org/package/2006/relationships"><Relationship Id="rId3" Type="http://schemas.openxmlformats.org/officeDocument/2006/relationships/image" Target="../media/image60.jpeg"/><Relationship Id="rId2" Type="http://schemas.openxmlformats.org/officeDocument/2006/relationships/notesSlide" Target="../notesSlides/notesSlide31.xml"/><Relationship Id="rId1" Type="http://schemas.openxmlformats.org/officeDocument/2006/relationships/slideLayout" Target="../slideLayouts/slideLayout183.xml"/></Relationships>
</file>

<file path=ppt/slides/_rels/slide33.xml.rels><?xml version="1.0" encoding="UTF-8" standalone="yes"?>
<Relationships xmlns="http://schemas.openxmlformats.org/package/2006/relationships"><Relationship Id="rId2" Type="http://schemas.openxmlformats.org/officeDocument/2006/relationships/image" Target="../media/image61.jpeg"/><Relationship Id="rId1" Type="http://schemas.openxmlformats.org/officeDocument/2006/relationships/slideLayout" Target="../slideLayouts/slideLayout193.xml"/></Relationships>
</file>

<file path=ppt/slides/_rels/slide34.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image" Target="../media/image55.jpeg"/><Relationship Id="rId1" Type="http://schemas.openxmlformats.org/officeDocument/2006/relationships/slideLayout" Target="../slideLayouts/slideLayout193.xml"/></Relationships>
</file>

<file path=ppt/slides/_rels/slide35.xml.rels><?xml version="1.0" encoding="UTF-8" standalone="yes"?>
<Relationships xmlns="http://schemas.openxmlformats.org/package/2006/relationships"><Relationship Id="rId3" Type="http://schemas.openxmlformats.org/officeDocument/2006/relationships/image" Target="../media/image63.png"/><Relationship Id="rId2" Type="http://schemas.openxmlformats.org/officeDocument/2006/relationships/image" Target="../media/image55.jpeg"/><Relationship Id="rId1" Type="http://schemas.openxmlformats.org/officeDocument/2006/relationships/slideLayout" Target="../slideLayouts/slideLayout193.xml"/></Relationships>
</file>

<file path=ppt/slides/_rels/slide36.xml.rels><?xml version="1.0" encoding="UTF-8" standalone="yes"?>
<Relationships xmlns="http://schemas.openxmlformats.org/package/2006/relationships"><Relationship Id="rId3" Type="http://schemas.openxmlformats.org/officeDocument/2006/relationships/image" Target="../media/image64.jpeg"/><Relationship Id="rId2" Type="http://schemas.openxmlformats.org/officeDocument/2006/relationships/notesSlide" Target="../notesSlides/notesSlide32.xml"/><Relationship Id="rId1" Type="http://schemas.openxmlformats.org/officeDocument/2006/relationships/slideLayout" Target="../slideLayouts/slideLayout195.xml"/></Relationships>
</file>

<file path=ppt/slides/_rels/slide37.xml.rels><?xml version="1.0" encoding="UTF-8" standalone="yes"?>
<Relationships xmlns="http://schemas.openxmlformats.org/package/2006/relationships"><Relationship Id="rId8" Type="http://schemas.openxmlformats.org/officeDocument/2006/relationships/hyperlink" Target="http://images.google.com.sg/imgres?imgurl=www.exploratorium.edu/cooking/bread/images/yeast.jpg&amp;imgrefurl=http://www.exploratorium.edu/cooking/bread/bread_science.html&amp;h=171&amp;w=150&amp;prev=/images?q=bread+with+Yeast&amp;svnum=10&amp;hl=en&amp;lr=&amp;ie=UTF-8&amp;oe=UTF-8" TargetMode="External"/><Relationship Id="rId3" Type="http://schemas.openxmlformats.org/officeDocument/2006/relationships/image" Target="../media/image65.jpeg"/><Relationship Id="rId7" Type="http://schemas.openxmlformats.org/officeDocument/2006/relationships/image" Target="../media/image67.jpeg"/><Relationship Id="rId2" Type="http://schemas.openxmlformats.org/officeDocument/2006/relationships/notesSlide" Target="../notesSlides/notesSlide33.xml"/><Relationship Id="rId1" Type="http://schemas.openxmlformats.org/officeDocument/2006/relationships/slideLayout" Target="../slideLayouts/slideLayout112.xml"/><Relationship Id="rId6" Type="http://schemas.openxmlformats.org/officeDocument/2006/relationships/hyperlink" Target="http://www.foodsubs.com/Photos/yeast-breadmachine.jpg" TargetMode="External"/><Relationship Id="rId5" Type="http://schemas.openxmlformats.org/officeDocument/2006/relationships/image" Target="../media/image66.png"/><Relationship Id="rId10" Type="http://schemas.openxmlformats.org/officeDocument/2006/relationships/image" Target="../media/image69.jpeg"/><Relationship Id="rId4" Type="http://schemas.openxmlformats.org/officeDocument/2006/relationships/hyperlink" Target="http://www.globalgourmet.com/food/foodday/fd0397/art/bdyeast.gif" TargetMode="External"/><Relationship Id="rId9" Type="http://schemas.openxmlformats.org/officeDocument/2006/relationships/image" Target="../media/image68.jpeg"/></Relationships>
</file>

<file path=ppt/slides/_rels/slide38.xml.rels><?xml version="1.0" encoding="UTF-8" standalone="yes"?>
<Relationships xmlns="http://schemas.openxmlformats.org/package/2006/relationships"><Relationship Id="rId3" Type="http://schemas.openxmlformats.org/officeDocument/2006/relationships/image" Target="../media/image70.jpeg"/><Relationship Id="rId2" Type="http://schemas.openxmlformats.org/officeDocument/2006/relationships/notesSlide" Target="../notesSlides/notesSlide34.xml"/><Relationship Id="rId1" Type="http://schemas.openxmlformats.org/officeDocument/2006/relationships/slideLayout" Target="../slideLayouts/slideLayout125.xml"/></Relationships>
</file>

<file path=ppt/slides/_rels/slide39.xml.rels><?xml version="1.0" encoding="UTF-8" standalone="yes"?>
<Relationships xmlns="http://schemas.openxmlformats.org/package/2006/relationships"><Relationship Id="rId3" Type="http://schemas.openxmlformats.org/officeDocument/2006/relationships/image" Target="../media/image71.jpeg"/><Relationship Id="rId2" Type="http://schemas.openxmlformats.org/officeDocument/2006/relationships/notesSlide" Target="../notesSlides/notesSlide35.xml"/><Relationship Id="rId1" Type="http://schemas.openxmlformats.org/officeDocument/2006/relationships/slideLayout" Target="../slideLayouts/slideLayout202.xml"/></Relationships>
</file>

<file path=ppt/slides/_rels/slide4.xml.rels><?xml version="1.0" encoding="UTF-8" standalone="yes"?>
<Relationships xmlns="http://schemas.openxmlformats.org/package/2006/relationships"><Relationship Id="rId3" Type="http://schemas.openxmlformats.org/officeDocument/2006/relationships/image" Target="../media/image36.png"/><Relationship Id="rId2" Type="http://schemas.openxmlformats.org/officeDocument/2006/relationships/notesSlide" Target="../notesSlides/notesSlide4.xml"/><Relationship Id="rId1" Type="http://schemas.openxmlformats.org/officeDocument/2006/relationships/slideLayout" Target="../slideLayouts/slideLayout29.xml"/></Relationships>
</file>

<file path=ppt/slides/_rels/slide40.xml.rels><?xml version="1.0" encoding="UTF-8" standalone="yes"?>
<Relationships xmlns="http://schemas.openxmlformats.org/package/2006/relationships"><Relationship Id="rId2" Type="http://schemas.openxmlformats.org/officeDocument/2006/relationships/image" Target="../media/image72.jpeg"/><Relationship Id="rId1" Type="http://schemas.openxmlformats.org/officeDocument/2006/relationships/slideLayout" Target="../slideLayouts/slideLayout193.xml"/></Relationships>
</file>

<file path=ppt/slides/_rels/slide41.xml.rels><?xml version="1.0" encoding="UTF-8" standalone="yes"?>
<Relationships xmlns="http://schemas.openxmlformats.org/package/2006/relationships"><Relationship Id="rId2" Type="http://schemas.openxmlformats.org/officeDocument/2006/relationships/image" Target="../media/image55.jpeg"/><Relationship Id="rId1" Type="http://schemas.openxmlformats.org/officeDocument/2006/relationships/slideLayout" Target="../slideLayouts/slideLayout193.xml"/></Relationships>
</file>

<file path=ppt/slides/_rels/slide42.xml.rels><?xml version="1.0" encoding="UTF-8" standalone="yes"?>
<Relationships xmlns="http://schemas.openxmlformats.org/package/2006/relationships"><Relationship Id="rId2" Type="http://schemas.openxmlformats.org/officeDocument/2006/relationships/image" Target="../media/image73.jpeg"/><Relationship Id="rId1" Type="http://schemas.openxmlformats.org/officeDocument/2006/relationships/slideLayout" Target="../slideLayouts/slideLayout202.xml"/></Relationships>
</file>

<file path=ppt/slides/_rels/slide43.xml.rels><?xml version="1.0" encoding="UTF-8" standalone="yes"?>
<Relationships xmlns="http://schemas.openxmlformats.org/package/2006/relationships"><Relationship Id="rId2" Type="http://schemas.openxmlformats.org/officeDocument/2006/relationships/image" Target="../media/image74.jpeg"/><Relationship Id="rId1" Type="http://schemas.openxmlformats.org/officeDocument/2006/relationships/slideLayout" Target="../slideLayouts/slideLayout213.xml"/></Relationships>
</file>

<file path=ppt/slides/_rels/slide44.xml.rels><?xml version="1.0" encoding="UTF-8" standalone="yes"?>
<Relationships xmlns="http://schemas.openxmlformats.org/package/2006/relationships"><Relationship Id="rId2" Type="http://schemas.openxmlformats.org/officeDocument/2006/relationships/image" Target="../media/image72.jpeg"/><Relationship Id="rId1" Type="http://schemas.openxmlformats.org/officeDocument/2006/relationships/slideLayout" Target="../slideLayouts/slideLayout193.xml"/></Relationships>
</file>

<file path=ppt/slides/_rels/slide45.xml.rels><?xml version="1.0" encoding="UTF-8" standalone="yes"?>
<Relationships xmlns="http://schemas.openxmlformats.org/package/2006/relationships"><Relationship Id="rId2" Type="http://schemas.openxmlformats.org/officeDocument/2006/relationships/image" Target="../media/image75.jpeg"/><Relationship Id="rId1" Type="http://schemas.openxmlformats.org/officeDocument/2006/relationships/slideLayout" Target="../slideLayouts/slideLayout180.xml"/></Relationships>
</file>

<file path=ppt/slides/_rels/slide46.xml.rels><?xml version="1.0" encoding="UTF-8" standalone="yes"?>
<Relationships xmlns="http://schemas.openxmlformats.org/package/2006/relationships"><Relationship Id="rId3" Type="http://schemas.openxmlformats.org/officeDocument/2006/relationships/image" Target="../media/image76.jpeg"/><Relationship Id="rId2" Type="http://schemas.openxmlformats.org/officeDocument/2006/relationships/notesSlide" Target="../notesSlides/notesSlide36.xml"/><Relationship Id="rId1" Type="http://schemas.openxmlformats.org/officeDocument/2006/relationships/slideLayout" Target="../slideLayouts/slideLayout501.xml"/></Relationships>
</file>

<file path=ppt/slides/_rels/slide47.xml.rels><?xml version="1.0" encoding="UTF-8" standalone="yes"?>
<Relationships xmlns="http://schemas.openxmlformats.org/package/2006/relationships"><Relationship Id="rId3" Type="http://schemas.openxmlformats.org/officeDocument/2006/relationships/image" Target="../media/image58.emf"/><Relationship Id="rId2" Type="http://schemas.openxmlformats.org/officeDocument/2006/relationships/notesSlide" Target="../notesSlides/notesSlide37.xml"/><Relationship Id="rId1" Type="http://schemas.openxmlformats.org/officeDocument/2006/relationships/slideLayout" Target="../slideLayouts/slideLayout194.xml"/></Relationships>
</file>

<file path=ppt/slides/_rels/slide48.xml.rels><?xml version="1.0" encoding="UTF-8" standalone="yes"?>
<Relationships xmlns="http://schemas.openxmlformats.org/package/2006/relationships"><Relationship Id="rId2" Type="http://schemas.openxmlformats.org/officeDocument/2006/relationships/image" Target="../media/image77.jpeg"/><Relationship Id="rId1" Type="http://schemas.openxmlformats.org/officeDocument/2006/relationships/slideLayout" Target="../slideLayouts/slideLayout202.xml"/></Relationships>
</file>

<file path=ppt/slides/_rels/slide49.xml.rels><?xml version="1.0" encoding="UTF-8" standalone="yes"?>
<Relationships xmlns="http://schemas.openxmlformats.org/package/2006/relationships"><Relationship Id="rId2" Type="http://schemas.openxmlformats.org/officeDocument/2006/relationships/image" Target="../media/image78.jpeg"/><Relationship Id="rId1" Type="http://schemas.openxmlformats.org/officeDocument/2006/relationships/slideLayout" Target="../slideLayouts/slideLayout202.xml"/></Relationships>
</file>

<file path=ppt/slides/_rels/slide5.xml.rels><?xml version="1.0" encoding="UTF-8" standalone="yes"?>
<Relationships xmlns="http://schemas.openxmlformats.org/package/2006/relationships"><Relationship Id="rId3" Type="http://schemas.openxmlformats.org/officeDocument/2006/relationships/image" Target="../media/image37.jpeg"/><Relationship Id="rId2" Type="http://schemas.openxmlformats.org/officeDocument/2006/relationships/notesSlide" Target="../notesSlides/notesSlide5.xml"/><Relationship Id="rId1" Type="http://schemas.openxmlformats.org/officeDocument/2006/relationships/slideLayout" Target="../slideLayouts/slideLayout46.xml"/><Relationship Id="rId4" Type="http://schemas.openxmlformats.org/officeDocument/2006/relationships/image" Target="../media/image38.jpeg"/></Relationships>
</file>

<file path=ppt/slides/_rels/slide50.xml.rels><?xml version="1.0" encoding="UTF-8" standalone="yes"?>
<Relationships xmlns="http://schemas.openxmlformats.org/package/2006/relationships"><Relationship Id="rId3" Type="http://schemas.openxmlformats.org/officeDocument/2006/relationships/image" Target="../media/image79.jpeg"/><Relationship Id="rId2" Type="http://schemas.openxmlformats.org/officeDocument/2006/relationships/notesSlide" Target="../notesSlides/notesSlide38.xml"/><Relationship Id="rId1" Type="http://schemas.openxmlformats.org/officeDocument/2006/relationships/slideLayout" Target="../slideLayouts/slideLayout213.xml"/></Relationships>
</file>

<file path=ppt/slides/_rels/slide51.xml.rels><?xml version="1.0" encoding="UTF-8" standalone="yes"?>
<Relationships xmlns="http://schemas.openxmlformats.org/package/2006/relationships"><Relationship Id="rId3" Type="http://schemas.openxmlformats.org/officeDocument/2006/relationships/image" Target="../media/image80.jpeg"/><Relationship Id="rId2" Type="http://schemas.openxmlformats.org/officeDocument/2006/relationships/notesSlide" Target="../notesSlides/notesSlide39.xml"/><Relationship Id="rId1" Type="http://schemas.openxmlformats.org/officeDocument/2006/relationships/slideLayout" Target="../slideLayouts/slideLayout213.xml"/></Relationships>
</file>

<file path=ppt/slides/_rels/slide52.xml.rels><?xml version="1.0" encoding="UTF-8" standalone="yes"?>
<Relationships xmlns="http://schemas.openxmlformats.org/package/2006/relationships"><Relationship Id="rId3" Type="http://schemas.openxmlformats.org/officeDocument/2006/relationships/image" Target="../media/image81.jpeg"/><Relationship Id="rId2" Type="http://schemas.openxmlformats.org/officeDocument/2006/relationships/notesSlide" Target="../notesSlides/notesSlide40.xml"/><Relationship Id="rId1" Type="http://schemas.openxmlformats.org/officeDocument/2006/relationships/slideLayout" Target="../slideLayouts/slideLayout213.xml"/></Relationships>
</file>

<file path=ppt/slides/_rels/slide53.xml.rels><?xml version="1.0" encoding="UTF-8" standalone="yes"?>
<Relationships xmlns="http://schemas.openxmlformats.org/package/2006/relationships"><Relationship Id="rId3" Type="http://schemas.openxmlformats.org/officeDocument/2006/relationships/image" Target="../media/image82.jpeg"/><Relationship Id="rId2" Type="http://schemas.openxmlformats.org/officeDocument/2006/relationships/notesSlide" Target="../notesSlides/notesSlide41.xml"/><Relationship Id="rId1" Type="http://schemas.openxmlformats.org/officeDocument/2006/relationships/slideLayout" Target="../slideLayouts/slideLayout213.xml"/></Relationships>
</file>

<file path=ppt/slides/_rels/slide54.xml.rels><?xml version="1.0" encoding="UTF-8" standalone="yes"?>
<Relationships xmlns="http://schemas.openxmlformats.org/package/2006/relationships"><Relationship Id="rId2" Type="http://schemas.openxmlformats.org/officeDocument/2006/relationships/notesSlide" Target="../notesSlides/notesSlide42.xml"/><Relationship Id="rId1" Type="http://schemas.openxmlformats.org/officeDocument/2006/relationships/slideLayout" Target="../slideLayouts/slideLayout504.xml"/></Relationships>
</file>

<file path=ppt/slides/_rels/slide55.xml.rels><?xml version="1.0" encoding="UTF-8" standalone="yes"?>
<Relationships xmlns="http://schemas.openxmlformats.org/package/2006/relationships"><Relationship Id="rId3" Type="http://schemas.openxmlformats.org/officeDocument/2006/relationships/notesSlide" Target="../notesSlides/notesSlide43.xml"/><Relationship Id="rId2" Type="http://schemas.openxmlformats.org/officeDocument/2006/relationships/slideLayout" Target="../slideLayouts/slideLayout504.xml"/><Relationship Id="rId1" Type="http://schemas.openxmlformats.org/officeDocument/2006/relationships/themeOverride" Target="../theme/themeOverride1.xml"/></Relationships>
</file>

<file path=ppt/slides/_rels/slide56.xml.rels><?xml version="1.0" encoding="UTF-8" standalone="yes"?>
<Relationships xmlns="http://schemas.openxmlformats.org/package/2006/relationships"><Relationship Id="rId3" Type="http://schemas.openxmlformats.org/officeDocument/2006/relationships/notesSlide" Target="../notesSlides/notesSlide44.xml"/><Relationship Id="rId2" Type="http://schemas.openxmlformats.org/officeDocument/2006/relationships/slideLayout" Target="../slideLayouts/slideLayout504.xml"/><Relationship Id="rId1" Type="http://schemas.openxmlformats.org/officeDocument/2006/relationships/themeOverride" Target="../theme/themeOverride2.xml"/></Relationships>
</file>

<file path=ppt/slides/_rels/slide57.xml.rels><?xml version="1.0" encoding="UTF-8" standalone="yes"?>
<Relationships xmlns="http://schemas.openxmlformats.org/package/2006/relationships"><Relationship Id="rId3" Type="http://schemas.openxmlformats.org/officeDocument/2006/relationships/image" Target="../media/image83.jpeg"/><Relationship Id="rId2" Type="http://schemas.openxmlformats.org/officeDocument/2006/relationships/notesSlide" Target="../notesSlides/notesSlide45.xml"/><Relationship Id="rId1" Type="http://schemas.openxmlformats.org/officeDocument/2006/relationships/slideLayout" Target="../slideLayouts/slideLayout197.xml"/></Relationships>
</file>

<file path=ppt/slides/_rels/slide58.xml.rels><?xml version="1.0" encoding="UTF-8" standalone="yes"?>
<Relationships xmlns="http://schemas.openxmlformats.org/package/2006/relationships"><Relationship Id="rId3" Type="http://schemas.openxmlformats.org/officeDocument/2006/relationships/image" Target="../media/image83.jpeg"/><Relationship Id="rId2" Type="http://schemas.openxmlformats.org/officeDocument/2006/relationships/notesSlide" Target="../notesSlides/notesSlide46.xml"/><Relationship Id="rId1" Type="http://schemas.openxmlformats.org/officeDocument/2006/relationships/slideLayout" Target="../slideLayouts/slideLayout197.xml"/></Relationships>
</file>

<file path=ppt/slides/_rels/slide59.xml.rels><?xml version="1.0" encoding="UTF-8" standalone="yes"?>
<Relationships xmlns="http://schemas.openxmlformats.org/package/2006/relationships"><Relationship Id="rId2" Type="http://schemas.openxmlformats.org/officeDocument/2006/relationships/image" Target="../media/image84.jpeg"/><Relationship Id="rId1" Type="http://schemas.openxmlformats.org/officeDocument/2006/relationships/slideLayout" Target="../slideLayouts/slideLayout219.xml"/></Relationships>
</file>

<file path=ppt/slides/_rels/slide6.xml.rels><?xml version="1.0" encoding="UTF-8" standalone="yes"?>
<Relationships xmlns="http://schemas.openxmlformats.org/package/2006/relationships"><Relationship Id="rId3" Type="http://schemas.openxmlformats.org/officeDocument/2006/relationships/image" Target="../media/image39.jpeg"/><Relationship Id="rId2" Type="http://schemas.openxmlformats.org/officeDocument/2006/relationships/notesSlide" Target="../notesSlides/notesSlide6.xml"/><Relationship Id="rId1" Type="http://schemas.openxmlformats.org/officeDocument/2006/relationships/slideLayout" Target="../slideLayouts/slideLayout90.xml"/></Relationships>
</file>

<file path=ppt/slides/_rels/slide60.xml.rels><?xml version="1.0" encoding="UTF-8" standalone="yes"?>
<Relationships xmlns="http://schemas.openxmlformats.org/package/2006/relationships"><Relationship Id="rId3" Type="http://schemas.openxmlformats.org/officeDocument/2006/relationships/image" Target="../media/image85.jpeg"/><Relationship Id="rId2" Type="http://schemas.openxmlformats.org/officeDocument/2006/relationships/notesSlide" Target="../notesSlides/notesSlide47.xml"/><Relationship Id="rId1" Type="http://schemas.openxmlformats.org/officeDocument/2006/relationships/slideLayout" Target="../slideLayouts/slideLayout213.xml"/></Relationships>
</file>

<file path=ppt/slides/_rels/slide61.xml.rels><?xml version="1.0" encoding="UTF-8" standalone="yes"?>
<Relationships xmlns="http://schemas.openxmlformats.org/package/2006/relationships"><Relationship Id="rId3" Type="http://schemas.openxmlformats.org/officeDocument/2006/relationships/image" Target="../media/image85.jpeg"/><Relationship Id="rId2" Type="http://schemas.openxmlformats.org/officeDocument/2006/relationships/notesSlide" Target="../notesSlides/notesSlide48.xml"/><Relationship Id="rId1" Type="http://schemas.openxmlformats.org/officeDocument/2006/relationships/slideLayout" Target="../slideLayouts/slideLayout213.xml"/></Relationships>
</file>

<file path=ppt/slides/_rels/slide62.xml.rels><?xml version="1.0" encoding="UTF-8" standalone="yes"?>
<Relationships xmlns="http://schemas.openxmlformats.org/package/2006/relationships"><Relationship Id="rId3" Type="http://schemas.openxmlformats.org/officeDocument/2006/relationships/image" Target="../media/image85.jpeg"/><Relationship Id="rId2" Type="http://schemas.openxmlformats.org/officeDocument/2006/relationships/notesSlide" Target="../notesSlides/notesSlide49.xml"/><Relationship Id="rId1" Type="http://schemas.openxmlformats.org/officeDocument/2006/relationships/slideLayout" Target="../slideLayouts/slideLayout213.xml"/></Relationships>
</file>

<file path=ppt/slides/_rels/slide63.xml.rels><?xml version="1.0" encoding="UTF-8" standalone="yes"?>
<Relationships xmlns="http://schemas.openxmlformats.org/package/2006/relationships"><Relationship Id="rId3" Type="http://schemas.openxmlformats.org/officeDocument/2006/relationships/image" Target="../media/image85.jpeg"/><Relationship Id="rId2" Type="http://schemas.openxmlformats.org/officeDocument/2006/relationships/notesSlide" Target="../notesSlides/notesSlide50.xml"/><Relationship Id="rId1" Type="http://schemas.openxmlformats.org/officeDocument/2006/relationships/slideLayout" Target="../slideLayouts/slideLayout213.xml"/></Relationships>
</file>

<file path=ppt/slides/_rels/slide64.xml.rels><?xml version="1.0" encoding="UTF-8" standalone="yes"?>
<Relationships xmlns="http://schemas.openxmlformats.org/package/2006/relationships"><Relationship Id="rId3" Type="http://schemas.openxmlformats.org/officeDocument/2006/relationships/image" Target="../media/image86.jpeg"/><Relationship Id="rId2" Type="http://schemas.openxmlformats.org/officeDocument/2006/relationships/notesSlide" Target="../notesSlides/notesSlide51.xml"/><Relationship Id="rId1" Type="http://schemas.openxmlformats.org/officeDocument/2006/relationships/slideLayout" Target="../slideLayouts/slideLayout213.xml"/></Relationships>
</file>

<file path=ppt/slides/_rels/slide65.xml.rels><?xml version="1.0" encoding="UTF-8" standalone="yes"?>
<Relationships xmlns="http://schemas.openxmlformats.org/package/2006/relationships"><Relationship Id="rId3" Type="http://schemas.openxmlformats.org/officeDocument/2006/relationships/image" Target="../media/image65.jpeg"/><Relationship Id="rId7" Type="http://schemas.openxmlformats.org/officeDocument/2006/relationships/image" Target="../media/image89.jpeg"/><Relationship Id="rId2" Type="http://schemas.openxmlformats.org/officeDocument/2006/relationships/notesSlide" Target="../notesSlides/notesSlide52.xml"/><Relationship Id="rId1" Type="http://schemas.openxmlformats.org/officeDocument/2006/relationships/slideLayout" Target="../slideLayouts/slideLayout221.xml"/><Relationship Id="rId6" Type="http://schemas.openxmlformats.org/officeDocument/2006/relationships/image" Target="../media/image88.jpeg"/><Relationship Id="rId5" Type="http://schemas.openxmlformats.org/officeDocument/2006/relationships/hyperlink" Target="http://images.google.com.sg/imgres?imgurl=members.tripod.com/~speaver/lamb.gif&amp;imgrefurl=http://members.tripod.com/~speaver/easter.html&amp;h=223&amp;w=279&amp;prev=/images?q=Passover+Lamb&amp;svnum=10&amp;hl=en&amp;lr=&amp;ie=UTF-8&amp;oe=UTF-8&amp;sa=G" TargetMode="External"/><Relationship Id="rId4" Type="http://schemas.openxmlformats.org/officeDocument/2006/relationships/image" Target="../media/image87.jpeg"/></Relationships>
</file>

<file path=ppt/slides/_rels/slide66.xml.rels><?xml version="1.0" encoding="UTF-8" standalone="yes"?>
<Relationships xmlns="http://schemas.openxmlformats.org/package/2006/relationships"><Relationship Id="rId3" Type="http://schemas.openxmlformats.org/officeDocument/2006/relationships/image" Target="../media/image90.jpeg"/><Relationship Id="rId2" Type="http://schemas.openxmlformats.org/officeDocument/2006/relationships/notesSlide" Target="../notesSlides/notesSlide53.xml"/><Relationship Id="rId1" Type="http://schemas.openxmlformats.org/officeDocument/2006/relationships/slideLayout" Target="../slideLayouts/slideLayout213.xml"/></Relationships>
</file>

<file path=ppt/slides/_rels/slide67.xml.rels><?xml version="1.0" encoding="UTF-8" standalone="yes"?>
<Relationships xmlns="http://schemas.openxmlformats.org/package/2006/relationships"><Relationship Id="rId3" Type="http://schemas.openxmlformats.org/officeDocument/2006/relationships/image" Target="../media/image91.jpeg"/><Relationship Id="rId2" Type="http://schemas.openxmlformats.org/officeDocument/2006/relationships/notesSlide" Target="../notesSlides/notesSlide54.xml"/><Relationship Id="rId1" Type="http://schemas.openxmlformats.org/officeDocument/2006/relationships/slideLayout" Target="../slideLayouts/slideLayout599.xml"/></Relationships>
</file>

<file path=ppt/slides/_rels/slide68.xml.rels><?xml version="1.0" encoding="UTF-8" standalone="yes"?>
<Relationships xmlns="http://schemas.openxmlformats.org/package/2006/relationships"><Relationship Id="rId3" Type="http://schemas.openxmlformats.org/officeDocument/2006/relationships/image" Target="../media/image92.jpeg"/><Relationship Id="rId2" Type="http://schemas.openxmlformats.org/officeDocument/2006/relationships/notesSlide" Target="../notesSlides/notesSlide55.xml"/><Relationship Id="rId1" Type="http://schemas.openxmlformats.org/officeDocument/2006/relationships/slideLayout" Target="../slideLayouts/slideLayout599.xml"/><Relationship Id="rId4" Type="http://schemas.openxmlformats.org/officeDocument/2006/relationships/image" Target="../media/image93.jpeg"/></Relationships>
</file>

<file path=ppt/slides/_rels/slide69.xml.rels><?xml version="1.0" encoding="UTF-8" standalone="yes"?>
<Relationships xmlns="http://schemas.openxmlformats.org/package/2006/relationships"><Relationship Id="rId2" Type="http://schemas.openxmlformats.org/officeDocument/2006/relationships/image" Target="../media/image74.jpeg"/><Relationship Id="rId1" Type="http://schemas.openxmlformats.org/officeDocument/2006/relationships/slideLayout" Target="../slideLayouts/slideLayout213.xml"/></Relationships>
</file>

<file path=ppt/slides/_rels/slide7.xml.rels><?xml version="1.0" encoding="UTF-8" standalone="yes"?>
<Relationships xmlns="http://schemas.openxmlformats.org/package/2006/relationships"><Relationship Id="rId3" Type="http://schemas.openxmlformats.org/officeDocument/2006/relationships/image" Target="../media/image40.jpeg"/><Relationship Id="rId2" Type="http://schemas.openxmlformats.org/officeDocument/2006/relationships/notesSlide" Target="../notesSlides/notesSlide7.xml"/><Relationship Id="rId1" Type="http://schemas.openxmlformats.org/officeDocument/2006/relationships/slideLayout" Target="../slideLayouts/slideLayout178.xml"/><Relationship Id="rId4" Type="http://schemas.openxmlformats.org/officeDocument/2006/relationships/image" Target="../media/image41.png"/></Relationships>
</file>

<file path=ppt/slides/_rels/slide70.xml.rels><?xml version="1.0" encoding="UTF-8" standalone="yes"?>
<Relationships xmlns="http://schemas.openxmlformats.org/package/2006/relationships"><Relationship Id="rId3" Type="http://schemas.openxmlformats.org/officeDocument/2006/relationships/image" Target="../media/image94.jpeg"/><Relationship Id="rId2" Type="http://schemas.openxmlformats.org/officeDocument/2006/relationships/notesSlide" Target="../notesSlides/notesSlide56.xml"/><Relationship Id="rId1" Type="http://schemas.openxmlformats.org/officeDocument/2006/relationships/slideLayout" Target="../slideLayouts/slideLayout213.xml"/><Relationship Id="rId4" Type="http://schemas.openxmlformats.org/officeDocument/2006/relationships/image" Target="../media/image95.jpeg"/></Relationships>
</file>

<file path=ppt/slides/_rels/slide71.xml.rels><?xml version="1.0" encoding="UTF-8" standalone="yes"?>
<Relationships xmlns="http://schemas.openxmlformats.org/package/2006/relationships"><Relationship Id="rId3" Type="http://schemas.openxmlformats.org/officeDocument/2006/relationships/image" Target="../media/image96.jpeg"/><Relationship Id="rId2" Type="http://schemas.openxmlformats.org/officeDocument/2006/relationships/notesSlide" Target="../notesSlides/notesSlide57.xml"/><Relationship Id="rId1" Type="http://schemas.openxmlformats.org/officeDocument/2006/relationships/slideLayout" Target="../slideLayouts/slideLayout544.xml"/></Relationships>
</file>

<file path=ppt/slides/_rels/slide72.xml.rels><?xml version="1.0" encoding="UTF-8" standalone="yes"?>
<Relationships xmlns="http://schemas.openxmlformats.org/package/2006/relationships"><Relationship Id="rId3" Type="http://schemas.openxmlformats.org/officeDocument/2006/relationships/image" Target="../media/image97.jpeg"/><Relationship Id="rId2" Type="http://schemas.openxmlformats.org/officeDocument/2006/relationships/notesSlide" Target="../notesSlides/notesSlide58.xml"/><Relationship Id="rId1" Type="http://schemas.openxmlformats.org/officeDocument/2006/relationships/slideLayout" Target="../slideLayouts/slideLayout563.xml"/><Relationship Id="rId5" Type="http://schemas.openxmlformats.org/officeDocument/2006/relationships/image" Target="../media/image98.jpeg"/><Relationship Id="rId4" Type="http://schemas.openxmlformats.org/officeDocument/2006/relationships/hyperlink" Target="http://images.google.com/imgres?imgurl=www.ncinter.net/~ejt/shofar.jpg&amp;imgrefurl=http://www.ncinter.net/~ejt/PForum/PF0.htm&amp;h=40&amp;w=60&amp;prev=/images?q=Jewish+feasts&amp;svnum=10&amp;hl=en&amp;lr=&amp;ie=UTF-8&amp;oe=UTF-8" TargetMode="External"/></Relationships>
</file>

<file path=ppt/slides/_rels/slide73.xml.rels><?xml version="1.0" encoding="UTF-8" standalone="yes"?>
<Relationships xmlns="http://schemas.openxmlformats.org/package/2006/relationships"><Relationship Id="rId3" Type="http://schemas.openxmlformats.org/officeDocument/2006/relationships/diagramData" Target="../diagrams/data1.xml"/><Relationship Id="rId7" Type="http://schemas.microsoft.com/office/2007/relationships/diagramDrawing" Target="../diagrams/drawing1.xml"/><Relationship Id="rId2" Type="http://schemas.openxmlformats.org/officeDocument/2006/relationships/image" Target="../media/image65.jpeg"/><Relationship Id="rId1" Type="http://schemas.openxmlformats.org/officeDocument/2006/relationships/slideLayout" Target="../slideLayouts/slideLayout565.xml"/><Relationship Id="rId6" Type="http://schemas.openxmlformats.org/officeDocument/2006/relationships/diagramColors" Target="../diagrams/colors1.xml"/><Relationship Id="rId5" Type="http://schemas.openxmlformats.org/officeDocument/2006/relationships/diagramQuickStyle" Target="../diagrams/quickStyle1.xml"/><Relationship Id="rId4" Type="http://schemas.openxmlformats.org/officeDocument/2006/relationships/diagramLayout" Target="../diagrams/layout1.xml"/></Relationships>
</file>

<file path=ppt/slides/_rels/slide74.xml.rels><?xml version="1.0" encoding="UTF-8" standalone="yes"?>
<Relationships xmlns="http://schemas.openxmlformats.org/package/2006/relationships"><Relationship Id="rId3" Type="http://schemas.openxmlformats.org/officeDocument/2006/relationships/image" Target="../media/image96.jpeg"/><Relationship Id="rId2" Type="http://schemas.openxmlformats.org/officeDocument/2006/relationships/notesSlide" Target="../notesSlides/notesSlide59.xml"/><Relationship Id="rId1" Type="http://schemas.openxmlformats.org/officeDocument/2006/relationships/slideLayout" Target="../slideLayouts/slideLayout544.xml"/></Relationships>
</file>

<file path=ppt/slides/_rels/slide75.xml.rels><?xml version="1.0" encoding="UTF-8" standalone="yes"?>
<Relationships xmlns="http://schemas.openxmlformats.org/package/2006/relationships"><Relationship Id="rId3" Type="http://schemas.openxmlformats.org/officeDocument/2006/relationships/image" Target="../media/image99.jpeg"/><Relationship Id="rId2" Type="http://schemas.openxmlformats.org/officeDocument/2006/relationships/notesSlide" Target="../notesSlides/notesSlide60.xml"/><Relationship Id="rId1" Type="http://schemas.openxmlformats.org/officeDocument/2006/relationships/slideLayout" Target="../slideLayouts/slideLayout202.xml"/><Relationship Id="rId4" Type="http://schemas.openxmlformats.org/officeDocument/2006/relationships/image" Target="../media/image100.jpeg"/></Relationships>
</file>

<file path=ppt/slides/_rels/slide76.xml.rels><?xml version="1.0" encoding="UTF-8" standalone="yes"?>
<Relationships xmlns="http://schemas.openxmlformats.org/package/2006/relationships"><Relationship Id="rId3" Type="http://schemas.openxmlformats.org/officeDocument/2006/relationships/image" Target="../media/image101.jpeg"/><Relationship Id="rId2" Type="http://schemas.openxmlformats.org/officeDocument/2006/relationships/notesSlide" Target="../notesSlides/notesSlide61.xml"/><Relationship Id="rId1" Type="http://schemas.openxmlformats.org/officeDocument/2006/relationships/slideLayout" Target="../slideLayouts/slideLayout572.xml"/></Relationships>
</file>

<file path=ppt/slides/_rels/slide77.xml.rels><?xml version="1.0" encoding="UTF-8" standalone="yes"?>
<Relationships xmlns="http://schemas.openxmlformats.org/package/2006/relationships"><Relationship Id="rId3" Type="http://schemas.openxmlformats.org/officeDocument/2006/relationships/image" Target="../media/image99.jpeg"/><Relationship Id="rId2" Type="http://schemas.openxmlformats.org/officeDocument/2006/relationships/notesSlide" Target="../notesSlides/notesSlide62.xml"/><Relationship Id="rId1" Type="http://schemas.openxmlformats.org/officeDocument/2006/relationships/slideLayout" Target="../slideLayouts/slideLayout213.xml"/><Relationship Id="rId4" Type="http://schemas.openxmlformats.org/officeDocument/2006/relationships/image" Target="../media/image102.jpeg"/></Relationships>
</file>

<file path=ppt/slides/_rels/slide78.xml.rels><?xml version="1.0" encoding="UTF-8" standalone="yes"?>
<Relationships xmlns="http://schemas.openxmlformats.org/package/2006/relationships"><Relationship Id="rId3" Type="http://schemas.openxmlformats.org/officeDocument/2006/relationships/image" Target="../media/image49.jpeg"/><Relationship Id="rId2" Type="http://schemas.openxmlformats.org/officeDocument/2006/relationships/notesSlide" Target="../notesSlides/notesSlide63.xml"/><Relationship Id="rId1" Type="http://schemas.openxmlformats.org/officeDocument/2006/relationships/slideLayout" Target="../slideLayouts/slideLayout583.xml"/></Relationships>
</file>

<file path=ppt/slides/_rels/slide79.xml.rels><?xml version="1.0" encoding="UTF-8" standalone="yes"?>
<Relationships xmlns="http://schemas.openxmlformats.org/package/2006/relationships"><Relationship Id="rId3" Type="http://schemas.openxmlformats.org/officeDocument/2006/relationships/image" Target="../media/image103.jpeg"/><Relationship Id="rId2" Type="http://schemas.openxmlformats.org/officeDocument/2006/relationships/notesSlide" Target="../notesSlides/notesSlide64.xml"/><Relationship Id="rId1" Type="http://schemas.openxmlformats.org/officeDocument/2006/relationships/slideLayout" Target="../slideLayouts/slideLayout589.xml"/></Relationships>
</file>

<file path=ppt/slides/_rels/slide8.xml.rels><?xml version="1.0" encoding="UTF-8" standalone="yes"?>
<Relationships xmlns="http://schemas.openxmlformats.org/package/2006/relationships"><Relationship Id="rId3" Type="http://schemas.openxmlformats.org/officeDocument/2006/relationships/image" Target="../media/image42.jpeg"/><Relationship Id="rId2" Type="http://schemas.openxmlformats.org/officeDocument/2006/relationships/notesSlide" Target="../notesSlides/notesSlide8.xml"/><Relationship Id="rId1" Type="http://schemas.openxmlformats.org/officeDocument/2006/relationships/slideLayout" Target="../slideLayouts/slideLayout180.xml"/></Relationships>
</file>

<file path=ppt/slides/_rels/slide80.xml.rels><?xml version="1.0" encoding="UTF-8" standalone="yes"?>
<Relationships xmlns="http://schemas.openxmlformats.org/package/2006/relationships"><Relationship Id="rId3" Type="http://schemas.openxmlformats.org/officeDocument/2006/relationships/image" Target="../media/image104.jpeg"/><Relationship Id="rId2" Type="http://schemas.openxmlformats.org/officeDocument/2006/relationships/notesSlide" Target="../notesSlides/notesSlide65.xml"/><Relationship Id="rId1" Type="http://schemas.openxmlformats.org/officeDocument/2006/relationships/slideLayout" Target="../slideLayouts/slideLayout589.xml"/><Relationship Id="rId4" Type="http://schemas.openxmlformats.org/officeDocument/2006/relationships/image" Target="../media/image105.jpeg"/></Relationships>
</file>

<file path=ppt/slides/_rels/slide81.xml.rels><?xml version="1.0" encoding="UTF-8" standalone="yes"?>
<Relationships xmlns="http://schemas.openxmlformats.org/package/2006/relationships"><Relationship Id="rId3" Type="http://schemas.openxmlformats.org/officeDocument/2006/relationships/image" Target="../media/image106.jpeg"/><Relationship Id="rId2" Type="http://schemas.openxmlformats.org/officeDocument/2006/relationships/notesSlide" Target="../notesSlides/notesSlide66.xml"/><Relationship Id="rId1" Type="http://schemas.openxmlformats.org/officeDocument/2006/relationships/slideLayout" Target="../slideLayouts/slideLayout589.xml"/></Relationships>
</file>

<file path=ppt/slides/_rels/slide82.xml.rels><?xml version="1.0" encoding="UTF-8" standalone="yes"?>
<Relationships xmlns="http://schemas.openxmlformats.org/package/2006/relationships"><Relationship Id="rId3" Type="http://schemas.openxmlformats.org/officeDocument/2006/relationships/image" Target="../media/image107.jpeg"/><Relationship Id="rId2" Type="http://schemas.openxmlformats.org/officeDocument/2006/relationships/notesSlide" Target="../notesSlides/notesSlide67.xml"/><Relationship Id="rId1" Type="http://schemas.openxmlformats.org/officeDocument/2006/relationships/slideLayout" Target="../slideLayouts/slideLayout589.xml"/></Relationships>
</file>

<file path=ppt/slides/_rels/slide83.xml.rels><?xml version="1.0" encoding="UTF-8" standalone="yes"?>
<Relationships xmlns="http://schemas.openxmlformats.org/package/2006/relationships"><Relationship Id="rId3" Type="http://schemas.openxmlformats.org/officeDocument/2006/relationships/image" Target="../media/image108.jpeg"/><Relationship Id="rId2" Type="http://schemas.openxmlformats.org/officeDocument/2006/relationships/notesSlide" Target="../notesSlides/notesSlide68.xml"/><Relationship Id="rId1" Type="http://schemas.openxmlformats.org/officeDocument/2006/relationships/slideLayout" Target="../slideLayouts/slideLayout589.xml"/></Relationships>
</file>

<file path=ppt/slides/_rels/slide84.xml.rels><?xml version="1.0" encoding="UTF-8" standalone="yes"?>
<Relationships xmlns="http://schemas.openxmlformats.org/package/2006/relationships"><Relationship Id="rId2" Type="http://schemas.openxmlformats.org/officeDocument/2006/relationships/image" Target="../media/image72.jpeg"/><Relationship Id="rId1" Type="http://schemas.openxmlformats.org/officeDocument/2006/relationships/slideLayout" Target="../slideLayouts/slideLayout193.xml"/></Relationships>
</file>

<file path=ppt/slides/_rels/slide85.xml.rels><?xml version="1.0" encoding="UTF-8" standalone="yes"?>
<Relationships xmlns="http://schemas.openxmlformats.org/package/2006/relationships"><Relationship Id="rId2" Type="http://schemas.openxmlformats.org/officeDocument/2006/relationships/image" Target="../media/image109.png"/><Relationship Id="rId1" Type="http://schemas.openxmlformats.org/officeDocument/2006/relationships/slideLayout" Target="../slideLayouts/slideLayout193.xml"/></Relationships>
</file>

<file path=ppt/slides/_rels/slide86.xml.rels><?xml version="1.0" encoding="UTF-8" standalone="yes"?>
<Relationships xmlns="http://schemas.openxmlformats.org/package/2006/relationships"><Relationship Id="rId2" Type="http://schemas.openxmlformats.org/officeDocument/2006/relationships/image" Target="../media/image110.png"/><Relationship Id="rId1" Type="http://schemas.openxmlformats.org/officeDocument/2006/relationships/slideLayout" Target="../slideLayouts/slideLayout193.xml"/></Relationships>
</file>

<file path=ppt/slides/_rels/slide87.xml.rels><?xml version="1.0" encoding="UTF-8" standalone="yes"?>
<Relationships xmlns="http://schemas.openxmlformats.org/package/2006/relationships"><Relationship Id="rId3" Type="http://schemas.openxmlformats.org/officeDocument/2006/relationships/notesSlide" Target="../notesSlides/notesSlide69.xml"/><Relationship Id="rId2" Type="http://schemas.openxmlformats.org/officeDocument/2006/relationships/slideLayout" Target="../slideLayouts/slideLayout194.xml"/><Relationship Id="rId1" Type="http://schemas.openxmlformats.org/officeDocument/2006/relationships/themeOverride" Target="../theme/themeOverride3.xml"/><Relationship Id="rId4" Type="http://schemas.openxmlformats.org/officeDocument/2006/relationships/image" Target="../media/image58.emf"/></Relationships>
</file>

<file path=ppt/slides/_rels/slide88.xml.rels><?xml version="1.0" encoding="UTF-8" standalone="yes"?>
<Relationships xmlns="http://schemas.openxmlformats.org/package/2006/relationships"><Relationship Id="rId3" Type="http://schemas.openxmlformats.org/officeDocument/2006/relationships/image" Target="../media/image59.emf"/><Relationship Id="rId2" Type="http://schemas.openxmlformats.org/officeDocument/2006/relationships/notesSlide" Target="../notesSlides/notesSlide70.xml"/><Relationship Id="rId1" Type="http://schemas.openxmlformats.org/officeDocument/2006/relationships/slideLayout" Target="../slideLayouts/slideLayout51.xml"/></Relationships>
</file>

<file path=ppt/slides/_rels/slide89.xml.rels><?xml version="1.0" encoding="UTF-8" standalone="yes"?>
<Relationships xmlns="http://schemas.openxmlformats.org/package/2006/relationships"><Relationship Id="rId3" Type="http://schemas.openxmlformats.org/officeDocument/2006/relationships/image" Target="../media/image111.jpeg"/><Relationship Id="rId2" Type="http://schemas.openxmlformats.org/officeDocument/2006/relationships/notesSlide" Target="../notesSlides/notesSlide71.xml"/><Relationship Id="rId1" Type="http://schemas.openxmlformats.org/officeDocument/2006/relationships/slideLayout" Target="../slideLayouts/slideLayout29.xml"/></Relationships>
</file>

<file path=ppt/slides/_rels/slide9.xml.rels><?xml version="1.0" encoding="UTF-8" standalone="yes"?>
<Relationships xmlns="http://schemas.openxmlformats.org/package/2006/relationships"><Relationship Id="rId3" Type="http://schemas.openxmlformats.org/officeDocument/2006/relationships/image" Target="../media/image43.jpeg"/><Relationship Id="rId2" Type="http://schemas.openxmlformats.org/officeDocument/2006/relationships/notesSlide" Target="../notesSlides/notesSlide9.xml"/><Relationship Id="rId1" Type="http://schemas.openxmlformats.org/officeDocument/2006/relationships/slideLayout" Target="../slideLayouts/slideLayout179.xml"/></Relationships>
</file>

<file path=ppt/slides/_rels/slide90.xml.rels><?xml version="1.0" encoding="UTF-8" standalone="yes"?>
<Relationships xmlns="http://schemas.openxmlformats.org/package/2006/relationships"><Relationship Id="rId3" Type="http://schemas.openxmlformats.org/officeDocument/2006/relationships/image" Target="../media/image56.jpeg"/><Relationship Id="rId2" Type="http://schemas.openxmlformats.org/officeDocument/2006/relationships/notesSlide" Target="../notesSlides/notesSlide72.xml"/><Relationship Id="rId1" Type="http://schemas.openxmlformats.org/officeDocument/2006/relationships/slideLayout" Target="../slideLayouts/slideLayout51.xml"/><Relationship Id="rId5" Type="http://schemas.openxmlformats.org/officeDocument/2006/relationships/image" Target="../media/image112.png"/><Relationship Id="rId4" Type="http://schemas.openxmlformats.org/officeDocument/2006/relationships/image" Target="../media/image57.emf"/></Relationships>
</file>

<file path=ppt/slides/_rels/slide91.xml.rels><?xml version="1.0" encoding="UTF-8" standalone="yes"?>
<Relationships xmlns="http://schemas.openxmlformats.org/package/2006/relationships"><Relationship Id="rId3" Type="http://schemas.openxmlformats.org/officeDocument/2006/relationships/image" Target="../media/image59.emf"/><Relationship Id="rId2" Type="http://schemas.openxmlformats.org/officeDocument/2006/relationships/notesSlide" Target="../notesSlides/notesSlide73.xml"/><Relationship Id="rId1" Type="http://schemas.openxmlformats.org/officeDocument/2006/relationships/slideLayout" Target="../slideLayouts/slideLayout51.xml"/></Relationships>
</file>

<file path=ppt/slides/_rels/slide92.xml.rels><?xml version="1.0" encoding="UTF-8" standalone="yes"?>
<Relationships xmlns="http://schemas.openxmlformats.org/package/2006/relationships"><Relationship Id="rId3" Type="http://schemas.openxmlformats.org/officeDocument/2006/relationships/image" Target="../media/image113.jpeg"/><Relationship Id="rId2" Type="http://schemas.openxmlformats.org/officeDocument/2006/relationships/notesSlide" Target="../notesSlides/notesSlide74.xml"/><Relationship Id="rId1" Type="http://schemas.openxmlformats.org/officeDocument/2006/relationships/slideLayout" Target="../slideLayouts/slideLayout254.xml"/></Relationships>
</file>

<file path=ppt/slides/_rels/slide93.xml.rels><?xml version="1.0" encoding="UTF-8" standalone="yes"?>
<Relationships xmlns="http://schemas.openxmlformats.org/package/2006/relationships"><Relationship Id="rId3" Type="http://schemas.openxmlformats.org/officeDocument/2006/relationships/image" Target="../media/image113.jpeg"/><Relationship Id="rId2" Type="http://schemas.openxmlformats.org/officeDocument/2006/relationships/notesSlide" Target="../notesSlides/notesSlide75.xml"/><Relationship Id="rId1" Type="http://schemas.openxmlformats.org/officeDocument/2006/relationships/slideLayout" Target="../slideLayouts/slideLayout254.xml"/></Relationships>
</file>

<file path=ppt/slides/_rels/slide94.xml.rels><?xml version="1.0" encoding="UTF-8" standalone="yes"?>
<Relationships xmlns="http://schemas.openxmlformats.org/package/2006/relationships"><Relationship Id="rId2" Type="http://schemas.openxmlformats.org/officeDocument/2006/relationships/notesSlide" Target="../notesSlides/notesSlide76.xml"/><Relationship Id="rId1" Type="http://schemas.openxmlformats.org/officeDocument/2006/relationships/slideLayout" Target="../slideLayouts/slideLayout233.xml"/></Relationships>
</file>

<file path=ppt/slides/_rels/slide95.xml.rels><?xml version="1.0" encoding="UTF-8" standalone="yes"?>
<Relationships xmlns="http://schemas.openxmlformats.org/package/2006/relationships"><Relationship Id="rId3" Type="http://schemas.openxmlformats.org/officeDocument/2006/relationships/notesSlide" Target="../notesSlides/notesSlide77.xml"/><Relationship Id="rId2" Type="http://schemas.openxmlformats.org/officeDocument/2006/relationships/slideLayout" Target="../slideLayouts/slideLayout194.xml"/><Relationship Id="rId1" Type="http://schemas.openxmlformats.org/officeDocument/2006/relationships/themeOverride" Target="../theme/themeOverride4.xml"/><Relationship Id="rId4" Type="http://schemas.openxmlformats.org/officeDocument/2006/relationships/image" Target="../media/image58.emf"/></Relationships>
</file>

<file path=ppt/slides/_rels/slide96.xml.rels><?xml version="1.0" encoding="UTF-8" standalone="yes"?>
<Relationships xmlns="http://schemas.openxmlformats.org/package/2006/relationships"><Relationship Id="rId3" Type="http://schemas.openxmlformats.org/officeDocument/2006/relationships/image" Target="../media/image114.png"/><Relationship Id="rId2" Type="http://schemas.openxmlformats.org/officeDocument/2006/relationships/notesSlide" Target="../notesSlides/notesSlide78.xml"/><Relationship Id="rId1" Type="http://schemas.openxmlformats.org/officeDocument/2006/relationships/slideLayout" Target="../slideLayouts/slideLayout179.xml"/></Relationships>
</file>

<file path=ppt/slides/_rels/slide97.xml.rels><?xml version="1.0" encoding="UTF-8" standalone="yes"?>
<Relationships xmlns="http://schemas.openxmlformats.org/package/2006/relationships"><Relationship Id="rId2" Type="http://schemas.openxmlformats.org/officeDocument/2006/relationships/image" Target="../media/image55.jpeg"/><Relationship Id="rId1" Type="http://schemas.openxmlformats.org/officeDocument/2006/relationships/slideLayout" Target="../slideLayouts/slideLayout193.xml"/></Relationships>
</file>

<file path=ppt/slides/_rels/slide98.xml.rels><?xml version="1.0" encoding="UTF-8" standalone="yes"?>
<Relationships xmlns="http://schemas.openxmlformats.org/package/2006/relationships"><Relationship Id="rId3" Type="http://schemas.openxmlformats.org/officeDocument/2006/relationships/image" Target="../media/image40.jpeg"/><Relationship Id="rId2" Type="http://schemas.openxmlformats.org/officeDocument/2006/relationships/notesSlide" Target="../notesSlides/notesSlide79.xml"/><Relationship Id="rId1" Type="http://schemas.openxmlformats.org/officeDocument/2006/relationships/slideLayout" Target="../slideLayouts/slideLayout178.xml"/><Relationship Id="rId4" Type="http://schemas.openxmlformats.org/officeDocument/2006/relationships/image" Target="../media/image41.png"/></Relationships>
</file>

<file path=ppt/slides/_rels/slide99.xml.rels><?xml version="1.0" encoding="UTF-8" standalone="yes"?>
<Relationships xmlns="http://schemas.openxmlformats.org/package/2006/relationships"><Relationship Id="rId3" Type="http://schemas.openxmlformats.org/officeDocument/2006/relationships/image" Target="../media/image115.jpeg"/><Relationship Id="rId2" Type="http://schemas.openxmlformats.org/officeDocument/2006/relationships/notesSlide" Target="../notesSlides/notesSlide80.xml"/><Relationship Id="rId1" Type="http://schemas.openxmlformats.org/officeDocument/2006/relationships/slideLayout" Target="../slideLayouts/slideLayout40.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a:extLst>
              <a:ext uri="{FF2B5EF4-FFF2-40B4-BE49-F238E27FC236}">
                <a16:creationId xmlns:a16="http://schemas.microsoft.com/office/drawing/2014/main" id="{05A128F5-5DF6-7245-95E7-A310AB840ED1}"/>
              </a:ext>
            </a:extLst>
          </p:cNvPr>
          <p:cNvSpPr>
            <a:spLocks noChangeArrowheads="1"/>
          </p:cNvSpPr>
          <p:nvPr/>
        </p:nvSpPr>
        <p:spPr bwMode="auto">
          <a:xfrm>
            <a:off x="0" y="0"/>
            <a:ext cx="7848600" cy="6858000"/>
          </a:xfrm>
          <a:prstGeom prst="rect">
            <a:avLst/>
          </a:prstGeom>
          <a:gradFill rotWithShape="0">
            <a:gsLst>
              <a:gs pos="0">
                <a:schemeClr val="bg2">
                  <a:alpha val="58000"/>
                </a:schemeClr>
              </a:gs>
              <a:gs pos="100000">
                <a:schemeClr val="bg2">
                  <a:gamma/>
                  <a:shade val="46275"/>
                  <a:invGamma/>
                </a:schemeClr>
              </a:gs>
            </a:gsLst>
            <a:lin ang="5400000" scaled="1"/>
          </a:gradFill>
          <a:ln w="9525">
            <a:solidFill>
              <a:schemeClr val="tx1"/>
            </a:solidFill>
            <a:miter lim="800000"/>
            <a:headEnd/>
            <a:tailEnd/>
          </a:ln>
          <a:effectLst/>
        </p:spPr>
        <p:txBody>
          <a:bodyPr wrap="none" anchor="ctr"/>
          <a:lstStyle/>
          <a:p>
            <a:pPr>
              <a:defRPr/>
            </a:pPr>
            <a:endParaRPr lang="en-US">
              <a:ea typeface="ＭＳ Ｐゴシック" charset="-128"/>
              <a:cs typeface="Arial" panose="020B0604020202020204" pitchFamily="34" charset="0"/>
            </a:endParaRPr>
          </a:p>
        </p:txBody>
      </p:sp>
      <p:sp>
        <p:nvSpPr>
          <p:cNvPr id="5123" name="Rectangle 3">
            <a:extLst>
              <a:ext uri="{FF2B5EF4-FFF2-40B4-BE49-F238E27FC236}">
                <a16:creationId xmlns:a16="http://schemas.microsoft.com/office/drawing/2014/main" id="{EB6CB6A7-1ECC-3C4E-94D3-C8AFE77D9A8F}"/>
              </a:ext>
            </a:extLst>
          </p:cNvPr>
          <p:cNvSpPr>
            <a:spLocks noGrp="1" noChangeArrowheads="1"/>
          </p:cNvSpPr>
          <p:nvPr>
            <p:ph type="title"/>
          </p:nvPr>
        </p:nvSpPr>
        <p:spPr>
          <a:xfrm>
            <a:off x="3581400" y="277813"/>
            <a:ext cx="3657600" cy="1779587"/>
          </a:xfrm>
          <a:effectLst>
            <a:outerShdw blurRad="63500" dist="38099" dir="2700000" algn="ctr" rotWithShape="0">
              <a:schemeClr val="bg2">
                <a:alpha val="74997"/>
              </a:schemeClr>
            </a:outerShdw>
          </a:effectLst>
        </p:spPr>
        <p:txBody>
          <a:bodyPr/>
          <a:lstStyle/>
          <a:p>
            <a:pPr algn="ctr" eaLnBrk="1" hangingPunct="1">
              <a:defRPr/>
            </a:pPr>
            <a:r>
              <a:rPr lang="ar-JO" sz="4800" b="1" dirty="0">
                <a:latin typeface="Arial" panose="020B0604020202020204" pitchFamily="34" charset="0"/>
                <a:ea typeface="+mj-ea"/>
                <a:cs typeface="Arial" panose="020B0604020202020204" pitchFamily="34" charset="0"/>
              </a:rPr>
              <a:t>الفصح     وعشاء الرب</a:t>
            </a:r>
            <a:endParaRPr lang="en-US" sz="4800" b="1" dirty="0">
              <a:latin typeface="Arial" panose="020B0604020202020204" pitchFamily="34" charset="0"/>
              <a:ea typeface="+mj-ea"/>
              <a:cs typeface="Arial" panose="020B0604020202020204" pitchFamily="34" charset="0"/>
            </a:endParaRPr>
          </a:p>
        </p:txBody>
      </p:sp>
      <p:pic>
        <p:nvPicPr>
          <p:cNvPr id="81923" name="Picture 4" descr="Lord's Supper">
            <a:extLst>
              <a:ext uri="{FF2B5EF4-FFF2-40B4-BE49-F238E27FC236}">
                <a16:creationId xmlns:a16="http://schemas.microsoft.com/office/drawing/2014/main" id="{E3651B24-0C83-BD43-AC67-A9E7777B6EEF}"/>
              </a:ext>
            </a:extLst>
          </p:cNvPr>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2623840"/>
            <a:ext cx="5943600" cy="3784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1924" name="Picture 5" descr="Lord's Supper">
            <a:extLst>
              <a:ext uri="{FF2B5EF4-FFF2-40B4-BE49-F238E27FC236}">
                <a16:creationId xmlns:a16="http://schemas.microsoft.com/office/drawing/2014/main" id="{351AADD0-F958-9744-8BAF-2FF98D4C9D0F}"/>
              </a:ext>
            </a:extLst>
          </p:cNvPr>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0" y="0"/>
            <a:ext cx="3124200" cy="312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1925" name="Text Box 6">
            <a:extLst>
              <a:ext uri="{FF2B5EF4-FFF2-40B4-BE49-F238E27FC236}">
                <a16:creationId xmlns:a16="http://schemas.microsoft.com/office/drawing/2014/main" id="{D1300ECC-6602-1945-9270-4FF9CB8E614F}"/>
              </a:ext>
            </a:extLst>
          </p:cNvPr>
          <p:cNvSpPr txBox="1">
            <a:spLocks noChangeArrowheads="1"/>
          </p:cNvSpPr>
          <p:nvPr/>
        </p:nvSpPr>
        <p:spPr bwMode="auto">
          <a:xfrm>
            <a:off x="8474075" y="0"/>
            <a:ext cx="617477" cy="400110"/>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r>
              <a:rPr lang="ar-JO" altLang="en-US" sz="2000" b="1" dirty="0">
                <a:cs typeface="Arial" panose="020B0604020202020204" pitchFamily="34" charset="0"/>
              </a:rPr>
              <a:t>118</a:t>
            </a:r>
            <a:endParaRPr lang="en-US" altLang="en-US" sz="2000" b="1" dirty="0">
              <a:cs typeface="Arial" panose="020B0604020202020204" pitchFamily="34" charset="0"/>
            </a:endParaRPr>
          </a:p>
        </p:txBody>
      </p:sp>
      <p:sp>
        <p:nvSpPr>
          <p:cNvPr id="8" name="Text Box 5">
            <a:extLst>
              <a:ext uri="{FF2B5EF4-FFF2-40B4-BE49-F238E27FC236}">
                <a16:creationId xmlns:a16="http://schemas.microsoft.com/office/drawing/2014/main" id="{6B11AB02-1DDD-B741-A10F-5B50E0FF0866}"/>
              </a:ext>
            </a:extLst>
          </p:cNvPr>
          <p:cNvSpPr txBox="1">
            <a:spLocks noChangeArrowheads="1"/>
          </p:cNvSpPr>
          <p:nvPr/>
        </p:nvSpPr>
        <p:spPr bwMode="auto">
          <a:xfrm>
            <a:off x="0" y="1988840"/>
            <a:ext cx="3581400" cy="1200329"/>
          </a:xfrm>
          <a:prstGeom prst="rect">
            <a:avLst/>
          </a:prstGeom>
          <a:solidFill>
            <a:srgbClr val="800000"/>
          </a:solidFill>
          <a:ln>
            <a:noFill/>
          </a:ln>
          <a:effectLst>
            <a:outerShdw dist="35921" dir="2700000" algn="ctr" rotWithShape="0">
              <a:srgbClr val="808080">
                <a:alpha val="74997"/>
              </a:srgbClr>
            </a:outerShdw>
          </a:effectLst>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defRPr/>
            </a:pPr>
            <a:r>
              <a:rPr lang="ar-JO" b="1" dirty="0">
                <a:solidFill>
                  <a:srgbClr val="EEF4F9"/>
                </a:solidFill>
                <a:latin typeface="Arial" panose="020B0604020202020204" pitchFamily="34" charset="0"/>
                <a:cs typeface="Arial" panose="020B0604020202020204" pitchFamily="34" charset="0"/>
              </a:rPr>
              <a:t>لماذا اختار يسوع </a:t>
            </a:r>
          </a:p>
          <a:p>
            <a:pPr algn="ctr" eaLnBrk="1" hangingPunct="1">
              <a:defRPr/>
            </a:pPr>
            <a:r>
              <a:rPr lang="ar-JO" b="1" dirty="0">
                <a:solidFill>
                  <a:srgbClr val="EEF4F9"/>
                </a:solidFill>
                <a:latin typeface="Arial" panose="020B0604020202020204" pitchFamily="34" charset="0"/>
                <a:cs typeface="Arial" panose="020B0604020202020204" pitchFamily="34" charset="0"/>
              </a:rPr>
              <a:t>الخبز والخمر </a:t>
            </a:r>
          </a:p>
          <a:p>
            <a:pPr algn="ctr" eaLnBrk="1" hangingPunct="1">
              <a:defRPr/>
            </a:pPr>
            <a:r>
              <a:rPr lang="ar-JO" b="1" dirty="0">
                <a:solidFill>
                  <a:srgbClr val="EEF4F9"/>
                </a:solidFill>
                <a:latin typeface="Arial" panose="020B0604020202020204" pitchFamily="34" charset="0"/>
                <a:cs typeface="Arial" panose="020B0604020202020204" pitchFamily="34" charset="0"/>
              </a:rPr>
              <a:t>لمائدة الرب؟</a:t>
            </a:r>
            <a:endParaRPr lang="en-US" b="1" dirty="0">
              <a:solidFill>
                <a:srgbClr val="EEF4F9"/>
              </a:solidFill>
              <a:latin typeface="Arial" panose="020B0604020202020204" pitchFamily="34" charset="0"/>
              <a:cs typeface="Arial" panose="020B0604020202020204" pitchFamily="34" charset="0"/>
            </a:endParaRPr>
          </a:p>
        </p:txBody>
      </p:sp>
      <p:sp>
        <p:nvSpPr>
          <p:cNvPr id="9" name="Rectangle 8">
            <a:extLst>
              <a:ext uri="{FF2B5EF4-FFF2-40B4-BE49-F238E27FC236}">
                <a16:creationId xmlns:a16="http://schemas.microsoft.com/office/drawing/2014/main" id="{8775CF7B-044A-D849-B61B-FCC1E58BA2CC}"/>
              </a:ext>
            </a:extLst>
          </p:cNvPr>
          <p:cNvSpPr>
            <a:spLocks noChangeArrowheads="1"/>
          </p:cNvSpPr>
          <p:nvPr/>
        </p:nvSpPr>
        <p:spPr bwMode="auto">
          <a:xfrm>
            <a:off x="-36512" y="6461124"/>
            <a:ext cx="9180512" cy="396876"/>
          </a:xfrm>
          <a:prstGeom prst="rect">
            <a:avLst/>
          </a:prstGeom>
          <a:solidFill>
            <a:srgbClr val="000514"/>
          </a:solidFill>
          <a:ln w="9525">
            <a:noFill/>
            <a:miter lim="800000"/>
            <a:headEnd/>
            <a:tailEnd/>
          </a:ln>
          <a:effectLst>
            <a:outerShdw blurRad="63500" dist="35921" dir="2700000" algn="ctr" rotWithShape="0">
              <a:srgbClr val="000514">
                <a:alpha val="74998"/>
              </a:srgbClr>
            </a:outerShdw>
          </a:effectLst>
        </p:spPr>
        <p:txBody>
          <a:bodyPr anchor="ctr"/>
          <a:lstStyle/>
          <a:p>
            <a:pPr marL="0" marR="0" lvl="0" indent="0" algn="ctr" defTabSz="457200" rtl="0" eaLnBrk="1" fontAlgn="auto" latinLnBrk="0" hangingPunct="1">
              <a:lnSpc>
                <a:spcPct val="100000"/>
              </a:lnSpc>
              <a:spcBef>
                <a:spcPct val="20000"/>
              </a:spcBef>
              <a:spcAft>
                <a:spcPts val="0"/>
              </a:spcAft>
              <a:buClr>
                <a:srgbClr val="FFCC00"/>
              </a:buClr>
              <a:buSzPct val="70000"/>
              <a:buFont typeface="Wingdings" charset="0"/>
              <a:buNone/>
              <a:tabLst/>
              <a:defRPr/>
            </a:pPr>
            <a:r>
              <a:rPr lang="en-US" sz="1600" b="1" kern="0" dirty="0">
                <a:solidFill>
                  <a:srgbClr val="FFFFFF"/>
                </a:solidFill>
                <a:effectLst>
                  <a:outerShdw blurRad="38100" dist="38100" dir="2700000" algn="tl">
                    <a:srgbClr val="000000"/>
                  </a:outerShdw>
                </a:effectLst>
                <a:cs typeface="Arial" panose="020B0604020202020204" pitchFamily="34" charset="0"/>
              </a:rPr>
              <a:t> </a:t>
            </a:r>
            <a:r>
              <a:rPr lang="ar-JO" sz="1600" b="1" kern="0" dirty="0">
                <a:solidFill>
                  <a:srgbClr val="FFFFFF"/>
                </a:solidFill>
                <a:effectLst>
                  <a:outerShdw blurRad="38100" dist="38100" dir="2700000" algn="tl">
                    <a:srgbClr val="000000"/>
                  </a:outerShdw>
                </a:effectLst>
                <a:cs typeface="Arial" panose="020B0604020202020204" pitchFamily="34" charset="0"/>
              </a:rPr>
              <a:t> د. ريك جريفيث</a:t>
            </a:r>
            <a:r>
              <a:rPr kumimoji="0" lang="en-US" sz="1600" b="1" i="0" u="none" strike="noStrike" kern="0" cap="none" spc="0" normalizeH="0" baseline="0" noProof="0" dirty="0">
                <a:ln>
                  <a:noFill/>
                </a:ln>
                <a:solidFill>
                  <a:srgbClr val="FFFFFF"/>
                </a:solidFill>
                <a:effectLst>
                  <a:outerShdw blurRad="38100" dist="38100" dir="2700000" algn="tl">
                    <a:srgbClr val="000000"/>
                  </a:outerShdw>
                </a:effectLst>
                <a:uLnTx/>
                <a:uFillTx/>
                <a:ea typeface="+mn-ea"/>
                <a:cs typeface="Arial" panose="020B0604020202020204" pitchFamily="34" charset="0"/>
              </a:rPr>
              <a:t>•  </a:t>
            </a:r>
            <a:r>
              <a:rPr kumimoji="0" lang="ar-JO" sz="1600" b="1" i="0" u="none" strike="noStrike" kern="0" cap="none" spc="0" normalizeH="0" noProof="0" dirty="0">
                <a:ln>
                  <a:noFill/>
                </a:ln>
                <a:solidFill>
                  <a:srgbClr val="FFFFFF"/>
                </a:solidFill>
                <a:effectLst>
                  <a:outerShdw blurRad="38100" dist="38100" dir="2700000" algn="tl">
                    <a:srgbClr val="000000"/>
                  </a:outerShdw>
                </a:effectLst>
                <a:uLnTx/>
                <a:uFillTx/>
                <a:ea typeface="+mn-ea"/>
                <a:cs typeface="Arial" panose="020B0604020202020204" pitchFamily="34" charset="0"/>
              </a:rPr>
              <a:t> مؤسسة الدراسات اللاهوتية الأردنية</a:t>
            </a:r>
            <a:r>
              <a:rPr kumimoji="0" lang="en-US" sz="1600" b="1" i="0" u="none" strike="noStrike" kern="0" cap="none" spc="0" normalizeH="0" baseline="0" noProof="0" dirty="0">
                <a:ln>
                  <a:noFill/>
                </a:ln>
                <a:solidFill>
                  <a:srgbClr val="FFFFFF"/>
                </a:solidFill>
                <a:effectLst>
                  <a:outerShdw blurRad="38100" dist="38100" dir="2700000" algn="tl">
                    <a:srgbClr val="000000"/>
                  </a:outerShdw>
                </a:effectLst>
                <a:uLnTx/>
                <a:uFillTx/>
                <a:ea typeface="+mn-ea"/>
                <a:cs typeface="Arial" panose="020B0604020202020204" pitchFamily="34" charset="0"/>
              </a:rPr>
              <a:t>• BibleStudyDownloads.org</a:t>
            </a:r>
          </a:p>
        </p:txBody>
      </p:sp>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6849" name="Content Placeholder 3" descr="Passover seating.jpg"/>
          <p:cNvPicPr>
            <a:picLocks noGrp="1" noChangeAspect="1"/>
          </p:cNvPicPr>
          <p:nvPr>
            <p:ph idx="1"/>
          </p:nvPr>
        </p:nvPicPr>
        <p:blipFill>
          <a:blip r:embed="rId3" cstate="screen">
            <a:extLst>
              <a:ext uri="{28A0092B-C50C-407E-A947-70E740481C1C}">
                <a14:useLocalDpi xmlns:a14="http://schemas.microsoft.com/office/drawing/2010/main"/>
              </a:ext>
            </a:extLst>
          </a:blip>
          <a:srcRect t="-2217" b="-2217"/>
          <a:stretch>
            <a:fillRect/>
          </a:stretch>
        </p:blipFill>
        <p:spPr>
          <a:xfrm>
            <a:off x="-36513" y="-315415"/>
            <a:ext cx="10287211" cy="8137016"/>
          </a:xfrm>
        </p:spPr>
      </p:pic>
      <p:sp>
        <p:nvSpPr>
          <p:cNvPr id="206850" name="Title 1"/>
          <p:cNvSpPr>
            <a:spLocks noGrp="1"/>
          </p:cNvSpPr>
          <p:nvPr>
            <p:ph type="title"/>
          </p:nvPr>
        </p:nvSpPr>
        <p:spPr>
          <a:xfrm>
            <a:off x="35496" y="-27384"/>
            <a:ext cx="2047528" cy="1268760"/>
          </a:xfrm>
        </p:spPr>
        <p:txBody>
          <a:bodyPr/>
          <a:lstStyle/>
          <a:p>
            <a:r>
              <a:rPr lang="ar-JO" b="1" dirty="0">
                <a:solidFill>
                  <a:schemeClr val="tx1"/>
                </a:solidFill>
                <a:latin typeface="Arial" panose="020B0604020202020204" pitchFamily="34" charset="0"/>
                <a:ea typeface="ＭＳ Ｐゴシック" charset="0"/>
                <a:cs typeface="Arial" panose="020B0604020202020204" pitchFamily="34" charset="0"/>
              </a:rPr>
              <a:t>نظام الجلوس</a:t>
            </a:r>
            <a:endParaRPr lang="en-US" b="1" dirty="0">
              <a:solidFill>
                <a:schemeClr val="tx1"/>
              </a:solidFill>
              <a:latin typeface="Arial" panose="020B0604020202020204" pitchFamily="34" charset="0"/>
              <a:ea typeface="ＭＳ Ｐゴシック" charset="0"/>
              <a:cs typeface="Arial" panose="020B0604020202020204" pitchFamily="34" charset="0"/>
            </a:endParaRPr>
          </a:p>
        </p:txBody>
      </p:sp>
      <p:sp>
        <p:nvSpPr>
          <p:cNvPr id="4" name="Oval 3"/>
          <p:cNvSpPr/>
          <p:nvPr/>
        </p:nvSpPr>
        <p:spPr bwMode="auto">
          <a:xfrm>
            <a:off x="3081536" y="533400"/>
            <a:ext cx="914400" cy="1143000"/>
          </a:xfrm>
          <a:prstGeom prst="ellipse">
            <a:avLst/>
          </a:prstGeom>
          <a:noFill/>
          <a:ln w="76200" cap="flat" cmpd="sng" algn="ctr">
            <a:solidFill>
              <a:srgbClr val="FFFFFF"/>
            </a:solidFill>
            <a:prstDash val="solid"/>
            <a:round/>
            <a:headEnd type="none" w="med" len="med"/>
            <a:tailEnd type="none" w="med" len="med"/>
          </a:ln>
          <a:effec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u="none" strike="noStrike" kern="1200" cap="none" spc="0" normalizeH="0" baseline="0" noProof="0" dirty="0">
              <a:ln>
                <a:solidFill>
                  <a:srgbClr val="FF0000"/>
                </a:solidFill>
              </a:ln>
              <a:solidFill>
                <a:srgbClr val="FF0000"/>
              </a:solidFill>
              <a:effectLst/>
              <a:uLnTx/>
              <a:uFillTx/>
              <a:ea typeface="ＭＳ Ｐゴシック"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1" presetClass="entr" presetSubtype="0" fill="hold" grpId="0" nodeType="clickEffect">
                                  <p:stCondLst>
                                    <p:cond delay="0"/>
                                  </p:stCondLst>
                                  <p:iterate type="lt">
                                    <p:tmPct val="5000"/>
                                  </p:iterate>
                                  <p:childTnLst>
                                    <p:set>
                                      <p:cBhvr>
                                        <p:cTn id="6" dur="1" fill="hold">
                                          <p:stCondLst>
                                            <p:cond delay="0"/>
                                          </p:stCondLst>
                                        </p:cTn>
                                        <p:tgtEl>
                                          <p:spTgt spid="4"/>
                                        </p:tgtEl>
                                        <p:attrNameLst>
                                          <p:attrName>style.visibility</p:attrName>
                                        </p:attrNameLst>
                                      </p:cBhvr>
                                      <p:to>
                                        <p:strVal val="visible"/>
                                      </p:to>
                                    </p:set>
                                    <p:anim calcmode="lin" valueType="num">
                                      <p:cBhvr>
                                        <p:cTn id="7" dur="1000" fill="hold"/>
                                        <p:tgtEl>
                                          <p:spTgt spid="4"/>
                                        </p:tgtEl>
                                        <p:attrNameLst>
                                          <p:attrName>ppt_w</p:attrName>
                                        </p:attrNameLst>
                                      </p:cBhvr>
                                      <p:tavLst>
                                        <p:tav tm="0">
                                          <p:val>
                                            <p:fltVal val="0"/>
                                          </p:val>
                                        </p:tav>
                                        <p:tav tm="100000">
                                          <p:val>
                                            <p:strVal val="#ppt_w"/>
                                          </p:val>
                                        </p:tav>
                                      </p:tavLst>
                                    </p:anim>
                                    <p:anim calcmode="lin" valueType="num">
                                      <p:cBhvr>
                                        <p:cTn id="8" dur="1000" fill="hold"/>
                                        <p:tgtEl>
                                          <p:spTgt spid="4"/>
                                        </p:tgtEl>
                                        <p:attrNameLst>
                                          <p:attrName>ppt_h</p:attrName>
                                        </p:attrNameLst>
                                      </p:cBhvr>
                                      <p:tavLst>
                                        <p:tav tm="0">
                                          <p:val>
                                            <p:fltVal val="0"/>
                                          </p:val>
                                        </p:tav>
                                        <p:tav tm="100000">
                                          <p:val>
                                            <p:strVal val="#ppt_h"/>
                                          </p:val>
                                        </p:tav>
                                      </p:tavLst>
                                    </p:anim>
                                    <p:anim calcmode="lin" valueType="num">
                                      <p:cBhvr>
                                        <p:cTn id="9" dur="1000" fill="hold"/>
                                        <p:tgtEl>
                                          <p:spTgt spid="4"/>
                                        </p:tgtEl>
                                        <p:attrNameLst>
                                          <p:attrName>style.rotation</p:attrName>
                                        </p:attrNameLst>
                                      </p:cBhvr>
                                      <p:tavLst>
                                        <p:tav tm="0">
                                          <p:val>
                                            <p:fltVal val="90"/>
                                          </p:val>
                                        </p:tav>
                                        <p:tav tm="100000">
                                          <p:val>
                                            <p:fltVal val="0"/>
                                          </p:val>
                                        </p:tav>
                                      </p:tavLst>
                                    </p:anim>
                                    <p:animEffect transition="in" filter="fade">
                                      <p:cBhvr>
                                        <p:cTn id="10" dur="10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1313" name="Picture 2" descr="HighlyExalted4">
            <a:extLst>
              <a:ext uri="{FF2B5EF4-FFF2-40B4-BE49-F238E27FC236}">
                <a16:creationId xmlns:a16="http://schemas.microsoft.com/office/drawing/2014/main" id="{24EE5992-B610-B149-BC45-6BE810EC677E}"/>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9050" y="-14288"/>
            <a:ext cx="9182100" cy="68865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1314" name="Rectangle 3">
            <a:extLst>
              <a:ext uri="{FF2B5EF4-FFF2-40B4-BE49-F238E27FC236}">
                <a16:creationId xmlns:a16="http://schemas.microsoft.com/office/drawing/2014/main" id="{EDBA521C-103E-B04D-85D3-1443BBAA5654}"/>
              </a:ext>
            </a:extLst>
          </p:cNvPr>
          <p:cNvSpPr>
            <a:spLocks noChangeArrowheads="1"/>
          </p:cNvSpPr>
          <p:nvPr/>
        </p:nvSpPr>
        <p:spPr bwMode="auto">
          <a:xfrm>
            <a:off x="2971800" y="609600"/>
            <a:ext cx="6172200" cy="5105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algn="ctr" eaLnBrk="1" hangingPunct="1"/>
            <a:r>
              <a:rPr lang="ar-JO" altLang="ja-JP" sz="4400" b="1" dirty="0">
                <a:solidFill>
                  <a:schemeClr val="tx2"/>
                </a:solidFill>
                <a:cs typeface="Arial" panose="020B0604020202020204" pitchFamily="34" charset="0"/>
              </a:rPr>
              <a:t>أنا لست كما أريد أن أكون    ولست كما سأكون</a:t>
            </a:r>
          </a:p>
          <a:p>
            <a:pPr algn="ctr" eaLnBrk="1" hangingPunct="1"/>
            <a:r>
              <a:rPr lang="ar-JO" altLang="ja-JP" sz="4400" b="1" dirty="0">
                <a:solidFill>
                  <a:schemeClr val="tx2"/>
                </a:solidFill>
                <a:cs typeface="Arial" panose="020B0604020202020204" pitchFamily="34" charset="0"/>
              </a:rPr>
              <a:t>ولكن شكراً لله أنني لست كما كنت</a:t>
            </a:r>
            <a:endParaRPr lang="en-US" altLang="en-US" sz="4400" b="1" dirty="0">
              <a:solidFill>
                <a:schemeClr val="tx2"/>
              </a:solidFill>
              <a:cs typeface="Arial" panose="020B0604020202020204" pitchFamily="34" charset="0"/>
            </a:endParaRPr>
          </a:p>
        </p:txBody>
      </p:sp>
      <p:sp>
        <p:nvSpPr>
          <p:cNvPr id="141315" name="Rectangle 4">
            <a:extLst>
              <a:ext uri="{FF2B5EF4-FFF2-40B4-BE49-F238E27FC236}">
                <a16:creationId xmlns:a16="http://schemas.microsoft.com/office/drawing/2014/main" id="{985E5928-1ECA-8540-A4DB-5705DB2661A7}"/>
              </a:ext>
            </a:extLst>
          </p:cNvPr>
          <p:cNvSpPr>
            <a:spLocks noGrp="1" noChangeArrowheads="1"/>
          </p:cNvSpPr>
          <p:nvPr>
            <p:ph type="title" idx="4294967295"/>
          </p:nvPr>
        </p:nvSpPr>
        <p:spPr>
          <a:xfrm>
            <a:off x="0" y="5562600"/>
            <a:ext cx="2971800" cy="1143000"/>
          </a:xfrm>
        </p:spPr>
        <p:txBody>
          <a:bodyPr/>
          <a:lstStyle/>
          <a:p>
            <a:pPr eaLnBrk="1" hangingPunct="1"/>
            <a:r>
              <a:rPr lang="en-US" altLang="en-US">
                <a:latin typeface="Arial" panose="020B0604020202020204" pitchFamily="34" charset="0"/>
                <a:cs typeface="Arial" panose="020B0604020202020204" pitchFamily="34" charset="0"/>
              </a:rPr>
              <a:t>Song</a:t>
            </a:r>
          </a:p>
        </p:txBody>
      </p:sp>
    </p:spTree>
  </p:cSld>
  <p:clrMapOvr>
    <a:masterClrMapping/>
  </p:clrMapOvr>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4385" name="Picture 3" descr="Ominous Sky Wallpaper with Cross and Thorns.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77507" name="Title 1"/>
          <p:cNvSpPr>
            <a:spLocks noGrp="1"/>
          </p:cNvSpPr>
          <p:nvPr>
            <p:ph type="ctrTitle" idx="4294967295"/>
          </p:nvPr>
        </p:nvSpPr>
        <p:spPr>
          <a:xfrm>
            <a:off x="0" y="6076950"/>
            <a:ext cx="9144000" cy="704850"/>
          </a:xfrm>
          <a:effectLst>
            <a:outerShdw blurRad="63500" dist="35921" dir="2700000" algn="ctr" rotWithShape="0">
              <a:srgbClr val="000000">
                <a:alpha val="74998"/>
              </a:srgbClr>
            </a:outerShdw>
          </a:effectLst>
        </p:spPr>
        <p:txBody>
          <a:bodyPr/>
          <a:lstStyle/>
          <a:p>
            <a:pPr marL="539750" indent="-539750" algn="r" eaLnBrk="1" hangingPunct="1">
              <a:defRPr/>
            </a:pPr>
            <a:r>
              <a:rPr lang="ar-JO" sz="3600" b="1" dirty="0">
                <a:solidFill>
                  <a:schemeClr val="bg1"/>
                </a:solidFill>
                <a:latin typeface="Arial" panose="020B0604020202020204" pitchFamily="34" charset="0"/>
                <a:ea typeface="ＭＳ Ｐゴシック" charset="0"/>
                <a:cs typeface="Arial" panose="020B0604020202020204" pitchFamily="34" charset="0"/>
              </a:rPr>
              <a:t>2. </a:t>
            </a:r>
            <a:r>
              <a:rPr lang="ar-JO" sz="3600" b="1" dirty="0">
                <a:solidFill>
                  <a:srgbClr val="FFFF00"/>
                </a:solidFill>
                <a:latin typeface="Arial" panose="020B0604020202020204" pitchFamily="34" charset="0"/>
                <a:ea typeface="ＭＳ Ｐゴシック" charset="0"/>
                <a:cs typeface="Arial" panose="020B0604020202020204" pitchFamily="34" charset="0"/>
              </a:rPr>
              <a:t>أنظر إلى الخلف </a:t>
            </a:r>
            <a:r>
              <a:rPr lang="ar-JO" sz="3600" b="1" dirty="0">
                <a:solidFill>
                  <a:schemeClr val="bg1"/>
                </a:solidFill>
                <a:latin typeface="Arial" panose="020B0604020202020204" pitchFamily="34" charset="0"/>
                <a:ea typeface="ＭＳ Ｐゴシック" charset="0"/>
                <a:cs typeface="Arial" panose="020B0604020202020204" pitchFamily="34" charset="0"/>
              </a:rPr>
              <a:t>إلى موت المسيح من أجلك</a:t>
            </a:r>
            <a:endParaRPr lang="en-US" sz="3600" b="1" dirty="0">
              <a:solidFill>
                <a:schemeClr val="bg1"/>
              </a:solidFill>
              <a:latin typeface="Arial" panose="020B0604020202020204" pitchFamily="34" charset="0"/>
              <a:ea typeface="ＭＳ Ｐゴシック" charset="0"/>
              <a:cs typeface="Arial" panose="020B0604020202020204" pitchFamily="34" charset="0"/>
            </a:endParaRPr>
          </a:p>
        </p:txBody>
      </p:sp>
      <p:sp>
        <p:nvSpPr>
          <p:cNvPr id="277508" name="Title 1"/>
          <p:cNvSpPr>
            <a:spLocks/>
          </p:cNvSpPr>
          <p:nvPr/>
        </p:nvSpPr>
        <p:spPr bwMode="auto">
          <a:xfrm>
            <a:off x="152400" y="76200"/>
            <a:ext cx="4267200" cy="476250"/>
          </a:xfrm>
          <a:prstGeom prst="rect">
            <a:avLst/>
          </a:prstGeom>
          <a:noFill/>
          <a:ln w="9525">
            <a:noFill/>
            <a:miter lim="800000"/>
            <a:headEnd/>
            <a:tailEnd/>
          </a:ln>
          <a:effectLst>
            <a:outerShdw blurRad="63500" dist="35921" dir="2700000" algn="ctr" rotWithShape="0">
              <a:srgbClr val="000000">
                <a:alpha val="74998"/>
              </a:srgbClr>
            </a:outerShdw>
          </a:effectLst>
        </p:spPr>
        <p:txBody>
          <a:bodyPr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3600" b="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الإتجاهات الأربعة</a:t>
            </a:r>
            <a:endParaRPr kumimoji="0" lang="en-US" sz="4000" b="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4388" name="AutoShape 5"/>
          <p:cNvSpPr>
            <a:spLocks noChangeArrowheads="1"/>
          </p:cNvSpPr>
          <p:nvPr/>
        </p:nvSpPr>
        <p:spPr bwMode="auto">
          <a:xfrm>
            <a:off x="3962400" y="0"/>
            <a:ext cx="1371600" cy="2286000"/>
          </a:xfrm>
          <a:prstGeom prst="upArrow">
            <a:avLst>
              <a:gd name="adj1" fmla="val 50000"/>
              <a:gd name="adj2" fmla="val 41667"/>
            </a:avLst>
          </a:prstGeom>
          <a:solidFill>
            <a:schemeClr val="folHlink"/>
          </a:soli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4390" name="AutoShape 7"/>
          <p:cNvSpPr>
            <a:spLocks noChangeArrowheads="1"/>
          </p:cNvSpPr>
          <p:nvPr/>
        </p:nvSpPr>
        <p:spPr bwMode="auto">
          <a:xfrm rot="-5400000">
            <a:off x="2438400" y="1447800"/>
            <a:ext cx="1371600" cy="2286000"/>
          </a:xfrm>
          <a:prstGeom prst="upArrow">
            <a:avLst>
              <a:gd name="adj1" fmla="val 50000"/>
              <a:gd name="adj2" fmla="val 41667"/>
            </a:avLst>
          </a:prstGeom>
          <a:solidFill>
            <a:schemeClr val="folHlink"/>
          </a:soli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9" name="Text Box 6">
            <a:extLst>
              <a:ext uri="{FF2B5EF4-FFF2-40B4-BE49-F238E27FC236}">
                <a16:creationId xmlns:a16="http://schemas.microsoft.com/office/drawing/2014/main" id="{C8F147D2-085D-914A-861B-526FE5DC4A19}"/>
              </a:ext>
            </a:extLst>
          </p:cNvPr>
          <p:cNvSpPr txBox="1">
            <a:spLocks noChangeArrowheads="1"/>
          </p:cNvSpPr>
          <p:nvPr/>
        </p:nvSpPr>
        <p:spPr bwMode="auto">
          <a:xfrm rot="-5400000">
            <a:off x="3626421" y="977970"/>
            <a:ext cx="1983235" cy="707886"/>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4000" b="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إلى الخارج</a:t>
            </a:r>
            <a:endParaRPr kumimoji="0" lang="en-US" sz="4000" b="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endParaRPr>
          </a:p>
        </p:txBody>
      </p:sp>
      <p:sp>
        <p:nvSpPr>
          <p:cNvPr id="10" name="Text Box 8">
            <a:extLst>
              <a:ext uri="{FF2B5EF4-FFF2-40B4-BE49-F238E27FC236}">
                <a16:creationId xmlns:a16="http://schemas.microsoft.com/office/drawing/2014/main" id="{18BDF4A2-557B-D340-8880-4F6D28376AC0}"/>
              </a:ext>
            </a:extLst>
          </p:cNvPr>
          <p:cNvSpPr txBox="1">
            <a:spLocks noChangeArrowheads="1"/>
          </p:cNvSpPr>
          <p:nvPr/>
        </p:nvSpPr>
        <p:spPr bwMode="auto">
          <a:xfrm rot="-21600000">
            <a:off x="2384114" y="2267020"/>
            <a:ext cx="1837362" cy="707886"/>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4000" b="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إلى الخلف</a:t>
            </a:r>
            <a:endParaRPr kumimoji="0" lang="en-US" sz="4000" b="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456721433"/>
      </p:ext>
    </p:extLst>
  </p:cSld>
  <p:clrMapOvr>
    <a:masterClrMapping/>
  </p:clrMapOvr>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3057" name="Picture 3" descr="Ominous Sky Wallpaper with Cross and Thorns.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06179" name="Title 1"/>
          <p:cNvSpPr>
            <a:spLocks noGrp="1"/>
          </p:cNvSpPr>
          <p:nvPr>
            <p:ph type="ctrTitle" idx="4294967295"/>
          </p:nvPr>
        </p:nvSpPr>
        <p:spPr>
          <a:xfrm>
            <a:off x="0" y="6076950"/>
            <a:ext cx="9144000" cy="704850"/>
          </a:xfrm>
          <a:effectLst>
            <a:outerShdw blurRad="63500" dist="35921" dir="2700000" algn="ctr" rotWithShape="0">
              <a:srgbClr val="000000">
                <a:alpha val="74998"/>
              </a:srgbClr>
            </a:outerShdw>
          </a:effectLst>
        </p:spPr>
        <p:txBody>
          <a:bodyPr/>
          <a:lstStyle/>
          <a:p>
            <a:pPr marL="539750" indent="-539750" algn="r" eaLnBrk="1" hangingPunct="1">
              <a:defRPr/>
            </a:pPr>
            <a:r>
              <a:rPr lang="ar-JO" sz="3600" b="1" dirty="0">
                <a:solidFill>
                  <a:schemeClr val="bg1"/>
                </a:solidFill>
                <a:latin typeface="Arial" panose="020B0604020202020204" pitchFamily="34" charset="0"/>
                <a:ea typeface="ＭＳ Ｐゴシック" charset="0"/>
                <a:cs typeface="Arial" panose="020B0604020202020204" pitchFamily="34" charset="0"/>
              </a:rPr>
              <a:t>3. أنظر </a:t>
            </a:r>
            <a:r>
              <a:rPr lang="ar-JO" sz="3600" b="1" dirty="0">
                <a:solidFill>
                  <a:srgbClr val="FFFF00"/>
                </a:solidFill>
                <a:latin typeface="Arial" panose="020B0604020202020204" pitchFamily="34" charset="0"/>
                <a:ea typeface="ＭＳ Ｐゴシック" charset="0"/>
                <a:cs typeface="Arial" panose="020B0604020202020204" pitchFamily="34" charset="0"/>
              </a:rPr>
              <a:t>إلى الأمام </a:t>
            </a:r>
            <a:r>
              <a:rPr lang="ar-JO" sz="3600" b="1" dirty="0">
                <a:solidFill>
                  <a:schemeClr val="bg1"/>
                </a:solidFill>
                <a:latin typeface="Arial" panose="020B0604020202020204" pitchFamily="34" charset="0"/>
                <a:ea typeface="ＭＳ Ｐゴシック" charset="0"/>
                <a:cs typeface="Arial" panose="020B0604020202020204" pitchFamily="34" charset="0"/>
              </a:rPr>
              <a:t>إلى رجوع المسيح</a:t>
            </a:r>
            <a:endParaRPr lang="en-US" sz="3600" b="1" dirty="0">
              <a:solidFill>
                <a:schemeClr val="bg1"/>
              </a:solidFill>
              <a:latin typeface="Arial" panose="020B0604020202020204" pitchFamily="34" charset="0"/>
              <a:ea typeface="ＭＳ Ｐゴシック" charset="0"/>
              <a:cs typeface="Arial" panose="020B0604020202020204" pitchFamily="34" charset="0"/>
            </a:endParaRPr>
          </a:p>
        </p:txBody>
      </p:sp>
      <p:sp>
        <p:nvSpPr>
          <p:cNvPr id="173060" name="AutoShape 5"/>
          <p:cNvSpPr>
            <a:spLocks noChangeArrowheads="1"/>
          </p:cNvSpPr>
          <p:nvPr/>
        </p:nvSpPr>
        <p:spPr bwMode="auto">
          <a:xfrm>
            <a:off x="3962400" y="0"/>
            <a:ext cx="1371600" cy="2286000"/>
          </a:xfrm>
          <a:prstGeom prst="upArrow">
            <a:avLst>
              <a:gd name="adj1" fmla="val 50000"/>
              <a:gd name="adj2" fmla="val 41667"/>
            </a:avLst>
          </a:prstGeom>
          <a:solidFill>
            <a:schemeClr val="folHlink"/>
          </a:soli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u="none" strike="noStrike" kern="1200" cap="none" spc="0" normalizeH="0" baseline="0" noProof="0">
              <a:ln>
                <a:noFill/>
              </a:ln>
              <a:solidFill>
                <a:srgbClr val="000000"/>
              </a:solidFill>
              <a:effectLst/>
              <a:uLnTx/>
              <a:uFillTx/>
              <a:ea typeface="ＭＳ Ｐゴシック" charset="0"/>
              <a:cs typeface="Arial" panose="020B0604020202020204" pitchFamily="34" charset="0"/>
            </a:endParaRPr>
          </a:p>
        </p:txBody>
      </p:sp>
      <p:sp>
        <p:nvSpPr>
          <p:cNvPr id="173062" name="AutoShape 7"/>
          <p:cNvSpPr>
            <a:spLocks noChangeArrowheads="1"/>
          </p:cNvSpPr>
          <p:nvPr/>
        </p:nvSpPr>
        <p:spPr bwMode="auto">
          <a:xfrm rot="-5400000">
            <a:off x="2438400" y="1447800"/>
            <a:ext cx="1371600" cy="2286000"/>
          </a:xfrm>
          <a:prstGeom prst="upArrow">
            <a:avLst>
              <a:gd name="adj1" fmla="val 50000"/>
              <a:gd name="adj2" fmla="val 41667"/>
            </a:avLst>
          </a:prstGeom>
          <a:solidFill>
            <a:schemeClr val="folHlink"/>
          </a:soli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u="none" strike="noStrike" kern="1200" cap="none" spc="0" normalizeH="0" baseline="0" noProof="0">
              <a:ln>
                <a:noFill/>
              </a:ln>
              <a:solidFill>
                <a:srgbClr val="000000"/>
              </a:solidFill>
              <a:effectLst/>
              <a:uLnTx/>
              <a:uFillTx/>
              <a:ea typeface="ＭＳ Ｐゴシック" charset="0"/>
              <a:cs typeface="Arial" panose="020B0604020202020204" pitchFamily="34" charset="0"/>
            </a:endParaRPr>
          </a:p>
        </p:txBody>
      </p:sp>
      <p:sp>
        <p:nvSpPr>
          <p:cNvPr id="173064" name="AutoShape 9"/>
          <p:cNvSpPr>
            <a:spLocks noChangeArrowheads="1"/>
          </p:cNvSpPr>
          <p:nvPr/>
        </p:nvSpPr>
        <p:spPr bwMode="auto">
          <a:xfrm rot="5400000">
            <a:off x="5486400" y="1447800"/>
            <a:ext cx="1371600" cy="2286000"/>
          </a:xfrm>
          <a:prstGeom prst="upArrow">
            <a:avLst>
              <a:gd name="adj1" fmla="val 50000"/>
              <a:gd name="adj2" fmla="val 41667"/>
            </a:avLst>
          </a:prstGeom>
          <a:solidFill>
            <a:schemeClr val="folHlink"/>
          </a:soli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u="none" strike="noStrike" kern="1200" cap="none" spc="0" normalizeH="0" baseline="0" noProof="0">
              <a:ln>
                <a:noFill/>
              </a:ln>
              <a:solidFill>
                <a:srgbClr val="000000"/>
              </a:solidFill>
              <a:effectLst/>
              <a:uLnTx/>
              <a:uFillTx/>
              <a:ea typeface="ＭＳ Ｐゴシック" charset="0"/>
              <a:cs typeface="Arial" panose="020B0604020202020204" pitchFamily="34" charset="0"/>
            </a:endParaRPr>
          </a:p>
        </p:txBody>
      </p:sp>
      <p:sp>
        <p:nvSpPr>
          <p:cNvPr id="11" name="Text Box 10">
            <a:extLst>
              <a:ext uri="{FF2B5EF4-FFF2-40B4-BE49-F238E27FC236}">
                <a16:creationId xmlns:a16="http://schemas.microsoft.com/office/drawing/2014/main" id="{F1DDCD16-6F19-BE4E-8900-DBA478A65209}"/>
              </a:ext>
            </a:extLst>
          </p:cNvPr>
          <p:cNvSpPr txBox="1">
            <a:spLocks noChangeArrowheads="1"/>
          </p:cNvSpPr>
          <p:nvPr/>
        </p:nvSpPr>
        <p:spPr bwMode="auto">
          <a:xfrm rot="-21600000">
            <a:off x="5231854" y="2267020"/>
            <a:ext cx="1721946" cy="707886"/>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4000" b="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إلى الأمام</a:t>
            </a:r>
            <a:endParaRPr kumimoji="0" lang="en-US" sz="4000" b="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12" name="Title 1">
            <a:extLst>
              <a:ext uri="{FF2B5EF4-FFF2-40B4-BE49-F238E27FC236}">
                <a16:creationId xmlns:a16="http://schemas.microsoft.com/office/drawing/2014/main" id="{BB27BCE1-C7AC-8C4E-889B-9B4E93BEEEEA}"/>
              </a:ext>
            </a:extLst>
          </p:cNvPr>
          <p:cNvSpPr>
            <a:spLocks/>
          </p:cNvSpPr>
          <p:nvPr/>
        </p:nvSpPr>
        <p:spPr bwMode="auto">
          <a:xfrm>
            <a:off x="152400" y="76200"/>
            <a:ext cx="4267200" cy="476250"/>
          </a:xfrm>
          <a:prstGeom prst="rect">
            <a:avLst/>
          </a:prstGeom>
          <a:noFill/>
          <a:ln w="9525">
            <a:noFill/>
            <a:miter lim="800000"/>
            <a:headEnd/>
            <a:tailEnd/>
          </a:ln>
          <a:effectLst>
            <a:outerShdw blurRad="63500" dist="35921" dir="2700000" algn="ctr" rotWithShape="0">
              <a:srgbClr val="000000">
                <a:alpha val="74998"/>
              </a:srgbClr>
            </a:outerShdw>
          </a:effectLst>
        </p:spPr>
        <p:txBody>
          <a:bodyPr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3600" b="0" u="none" strike="noStrike" kern="1200" cap="none" spc="0" normalizeH="0" baseline="0" noProof="0" dirty="0">
                <a:ln>
                  <a:noFill/>
                </a:ln>
                <a:solidFill>
                  <a:srgbClr val="FFFFFF"/>
                </a:solidFill>
                <a:effectLst/>
                <a:uLnTx/>
                <a:uFillTx/>
                <a:ea typeface="ＭＳ Ｐゴシック" charset="0"/>
                <a:cs typeface="Arial" panose="020B0604020202020204" pitchFamily="34" charset="0"/>
              </a:rPr>
              <a:t>الإتجاهات الأربعة</a:t>
            </a:r>
            <a:endParaRPr kumimoji="0" lang="en-US" sz="4000" b="0" u="none" strike="noStrike" kern="1200" cap="none" spc="0" normalizeH="0" baseline="0" noProof="0" dirty="0">
              <a:ln>
                <a:noFill/>
              </a:ln>
              <a:solidFill>
                <a:srgbClr val="000000"/>
              </a:solidFill>
              <a:effectLst/>
              <a:uLnTx/>
              <a:uFillTx/>
              <a:ea typeface="ＭＳ Ｐゴシック" charset="0"/>
              <a:cs typeface="Arial" panose="020B0604020202020204" pitchFamily="34" charset="0"/>
            </a:endParaRPr>
          </a:p>
        </p:txBody>
      </p:sp>
      <p:sp>
        <p:nvSpPr>
          <p:cNvPr id="13" name="Text Box 6">
            <a:extLst>
              <a:ext uri="{FF2B5EF4-FFF2-40B4-BE49-F238E27FC236}">
                <a16:creationId xmlns:a16="http://schemas.microsoft.com/office/drawing/2014/main" id="{99CDF4A9-AF76-C748-9F36-07E7E52D4402}"/>
              </a:ext>
            </a:extLst>
          </p:cNvPr>
          <p:cNvSpPr txBox="1">
            <a:spLocks noChangeArrowheads="1"/>
          </p:cNvSpPr>
          <p:nvPr/>
        </p:nvSpPr>
        <p:spPr bwMode="auto">
          <a:xfrm rot="-5400000">
            <a:off x="3626421" y="977970"/>
            <a:ext cx="1983235" cy="707886"/>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4000" b="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إلى الخارج</a:t>
            </a:r>
            <a:endParaRPr kumimoji="0" lang="en-US" sz="4000" b="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14" name="Text Box 8">
            <a:extLst>
              <a:ext uri="{FF2B5EF4-FFF2-40B4-BE49-F238E27FC236}">
                <a16:creationId xmlns:a16="http://schemas.microsoft.com/office/drawing/2014/main" id="{44731616-ADBB-7248-B713-CC42B3A5BD00}"/>
              </a:ext>
            </a:extLst>
          </p:cNvPr>
          <p:cNvSpPr txBox="1">
            <a:spLocks noChangeArrowheads="1"/>
          </p:cNvSpPr>
          <p:nvPr/>
        </p:nvSpPr>
        <p:spPr bwMode="auto">
          <a:xfrm rot="-21600000">
            <a:off x="2384114" y="2267020"/>
            <a:ext cx="1837362" cy="707886"/>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4000" b="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إلى الخلف</a:t>
            </a:r>
            <a:endParaRPr kumimoji="0" lang="en-US" sz="4000" b="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778952270"/>
      </p:ext>
    </p:extLst>
  </p:cSld>
  <p:clrMapOvr>
    <a:masterClrMapping/>
  </p:clrMapOvr>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5105" name="Picture 2" descr="Body-Blood6"/>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9050" y="-14288"/>
            <a:ext cx="9182100" cy="688657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08227" name="Rectangle 3"/>
          <p:cNvSpPr>
            <a:spLocks noGrp="1" noChangeArrowheads="1"/>
          </p:cNvSpPr>
          <p:nvPr>
            <p:ph type="title" idx="4294967295"/>
          </p:nvPr>
        </p:nvSpPr>
        <p:spPr>
          <a:xfrm>
            <a:off x="304800" y="0"/>
            <a:ext cx="7772400" cy="1143000"/>
          </a:xfrm>
          <a:effectLst>
            <a:outerShdw blurRad="63500" dist="35921" dir="2700000" algn="ctr" rotWithShape="0">
              <a:srgbClr val="000000">
                <a:alpha val="74998"/>
              </a:srgbClr>
            </a:outerShdw>
          </a:effectLst>
        </p:spPr>
        <p:txBody>
          <a:bodyPr/>
          <a:lstStyle/>
          <a:p>
            <a:pPr algn="l">
              <a:defRPr/>
            </a:pPr>
            <a:r>
              <a:rPr lang="ar-SA" sz="4800" b="1" dirty="0">
                <a:solidFill>
                  <a:srgbClr val="FFFFFF"/>
                </a:solidFill>
                <a:latin typeface="Arial" panose="020B0604020202020204" pitchFamily="34" charset="0"/>
                <a:cs typeface="Arial" panose="020B0604020202020204" pitchFamily="34" charset="0"/>
              </a:rPr>
              <a:t>١ كورنثوس ١١ : ٢٦</a:t>
            </a:r>
          </a:p>
        </p:txBody>
      </p:sp>
      <p:sp>
        <p:nvSpPr>
          <p:cNvPr id="308228" name="Text Box 4"/>
          <p:cNvSpPr txBox="1">
            <a:spLocks noChangeArrowheads="1"/>
          </p:cNvSpPr>
          <p:nvPr/>
        </p:nvSpPr>
        <p:spPr bwMode="auto">
          <a:xfrm>
            <a:off x="365125" y="2057400"/>
            <a:ext cx="4816475" cy="47244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SA" sz="4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فَإِنَّكُمْ كُلَّمَا أَكَلْتُمْ هَذَا الْخُبْزَ وَشَرِبْتُمْ هَذِهِ الْكَأْسَ تُخْبِرُونَ بِمَوْتِ الرَّبِّ إِلَى أَنْ يَجِيءَ. </a:t>
            </a:r>
          </a:p>
        </p:txBody>
      </p:sp>
    </p:spTree>
    <p:extLst>
      <p:ext uri="{BB962C8B-B14F-4D97-AF65-F5344CB8AC3E}">
        <p14:creationId xmlns:p14="http://schemas.microsoft.com/office/powerpoint/2010/main" val="524024482"/>
      </p:ext>
    </p:extLst>
  </p:cSld>
  <p:clrMapOvr>
    <a:masterClrMapping/>
  </p:clrMapOvr>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9505" name="Picture 2">
            <a:extLst>
              <a:ext uri="{FF2B5EF4-FFF2-40B4-BE49-F238E27FC236}">
                <a16:creationId xmlns:a16="http://schemas.microsoft.com/office/drawing/2014/main" id="{5E506D50-E669-6D45-832A-8641141FCC24}"/>
              </a:ext>
            </a:extLst>
          </p:cNvPr>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15875"/>
            <a:ext cx="9144000" cy="687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9506" name="Rectangle 3">
            <a:extLst>
              <a:ext uri="{FF2B5EF4-FFF2-40B4-BE49-F238E27FC236}">
                <a16:creationId xmlns:a16="http://schemas.microsoft.com/office/drawing/2014/main" id="{759781FF-D6DC-C643-8B45-849429AFD808}"/>
              </a:ext>
            </a:extLst>
          </p:cNvPr>
          <p:cNvSpPr>
            <a:spLocks noGrp="1" noChangeArrowheads="1"/>
          </p:cNvSpPr>
          <p:nvPr>
            <p:ph type="title" idx="4294967295"/>
          </p:nvPr>
        </p:nvSpPr>
        <p:spPr>
          <a:xfrm>
            <a:off x="457200" y="5029200"/>
            <a:ext cx="8229600" cy="1676400"/>
          </a:xfrm>
          <a:solidFill>
            <a:srgbClr val="000000"/>
          </a:solidFill>
          <a:extLs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ar-JO" altLang="ja-JP" dirty="0">
                <a:effectLst/>
                <a:latin typeface="Arial" panose="020B0604020202020204" pitchFamily="34" charset="0"/>
                <a:ea typeface="ＭＳ Ｐゴシック" panose="020B0600070205080204" pitchFamily="34" charset="-128"/>
                <a:cs typeface="Arial" panose="020B0604020202020204" pitchFamily="34" charset="0"/>
              </a:rPr>
              <a:t>هذه السنة نحن هنا</a:t>
            </a:r>
            <a:br>
              <a:rPr lang="en-US" altLang="ja-JP" dirty="0">
                <a:effectLst/>
                <a:latin typeface="Arial" panose="020B0604020202020204" pitchFamily="34" charset="0"/>
                <a:ea typeface="ＭＳ Ｐゴシック" panose="020B0600070205080204" pitchFamily="34" charset="-128"/>
                <a:cs typeface="Arial" panose="020B0604020202020204" pitchFamily="34" charset="0"/>
              </a:rPr>
            </a:br>
            <a:r>
              <a:rPr lang="ar-JO" altLang="ja-JP" dirty="0">
                <a:effectLst/>
                <a:latin typeface="Arial" panose="020B0604020202020204" pitchFamily="34" charset="0"/>
                <a:ea typeface="ＭＳ Ｐゴシック" panose="020B0600070205080204" pitchFamily="34" charset="-128"/>
                <a:cs typeface="Arial" panose="020B0604020202020204" pitchFamily="34" charset="0"/>
              </a:rPr>
              <a:t>السنة القادمة في أورشليم</a:t>
            </a:r>
            <a:endParaRPr lang="en-US" altLang="en-US" dirty="0">
              <a:effectLst/>
              <a:latin typeface="Arial" panose="020B0604020202020204" pitchFamily="34" charset="0"/>
              <a:ea typeface="ＭＳ Ｐゴシック" panose="020B0600070205080204" pitchFamily="34" charset="-128"/>
              <a:cs typeface="Arial" panose="020B0604020202020204" pitchFamily="34" charset="0"/>
            </a:endParaRPr>
          </a:p>
        </p:txBody>
      </p:sp>
    </p:spTree>
  </p:cSld>
  <p:clrMapOvr>
    <a:masterClrMapping/>
  </p:clrMapOvr>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3057" name="Picture 3" descr="Ominous Sky Wallpaper with Cross and Thorns.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06179" name="Title 1"/>
          <p:cNvSpPr>
            <a:spLocks noGrp="1"/>
          </p:cNvSpPr>
          <p:nvPr>
            <p:ph type="ctrTitle" idx="4294967295"/>
          </p:nvPr>
        </p:nvSpPr>
        <p:spPr>
          <a:xfrm>
            <a:off x="0" y="6076950"/>
            <a:ext cx="9144000" cy="704850"/>
          </a:xfrm>
          <a:effectLst>
            <a:outerShdw blurRad="63500" dist="35921" dir="2700000" algn="ctr" rotWithShape="0">
              <a:srgbClr val="000000">
                <a:alpha val="74998"/>
              </a:srgbClr>
            </a:outerShdw>
          </a:effectLst>
        </p:spPr>
        <p:txBody>
          <a:bodyPr/>
          <a:lstStyle/>
          <a:p>
            <a:pPr marL="539750" indent="-539750" algn="r" eaLnBrk="1" hangingPunct="1">
              <a:defRPr/>
            </a:pPr>
            <a:r>
              <a:rPr lang="ar-JO" sz="3600" b="1" dirty="0">
                <a:solidFill>
                  <a:schemeClr val="bg1"/>
                </a:solidFill>
                <a:latin typeface="Arial" panose="020B0604020202020204" pitchFamily="34" charset="0"/>
                <a:ea typeface="ＭＳ Ｐゴシック" charset="0"/>
                <a:cs typeface="Arial" panose="020B0604020202020204" pitchFamily="34" charset="0"/>
              </a:rPr>
              <a:t>3. أنظر </a:t>
            </a:r>
            <a:r>
              <a:rPr lang="ar-JO" sz="3600" b="1" dirty="0">
                <a:solidFill>
                  <a:srgbClr val="FFFF00"/>
                </a:solidFill>
                <a:latin typeface="Arial" panose="020B0604020202020204" pitchFamily="34" charset="0"/>
                <a:ea typeface="ＭＳ Ｐゴシック" charset="0"/>
                <a:cs typeface="Arial" panose="020B0604020202020204" pitchFamily="34" charset="0"/>
              </a:rPr>
              <a:t>إلى الأمام </a:t>
            </a:r>
            <a:r>
              <a:rPr lang="ar-JO" sz="3600" b="1" dirty="0">
                <a:solidFill>
                  <a:schemeClr val="bg1"/>
                </a:solidFill>
                <a:latin typeface="Arial" panose="020B0604020202020204" pitchFamily="34" charset="0"/>
                <a:ea typeface="ＭＳ Ｐゴシック" charset="0"/>
                <a:cs typeface="Arial" panose="020B0604020202020204" pitchFamily="34" charset="0"/>
              </a:rPr>
              <a:t>إلى رجوع المسيح</a:t>
            </a:r>
            <a:endParaRPr lang="en-US" sz="3600" b="1" dirty="0">
              <a:solidFill>
                <a:schemeClr val="bg1"/>
              </a:solidFill>
              <a:latin typeface="Arial" panose="020B0604020202020204" pitchFamily="34" charset="0"/>
              <a:ea typeface="ＭＳ Ｐゴシック" charset="0"/>
              <a:cs typeface="Arial" panose="020B0604020202020204" pitchFamily="34" charset="0"/>
            </a:endParaRPr>
          </a:p>
        </p:txBody>
      </p:sp>
      <p:sp>
        <p:nvSpPr>
          <p:cNvPr id="173060" name="AutoShape 5"/>
          <p:cNvSpPr>
            <a:spLocks noChangeArrowheads="1"/>
          </p:cNvSpPr>
          <p:nvPr/>
        </p:nvSpPr>
        <p:spPr bwMode="auto">
          <a:xfrm>
            <a:off x="3962400" y="0"/>
            <a:ext cx="1371600" cy="2286000"/>
          </a:xfrm>
          <a:prstGeom prst="upArrow">
            <a:avLst>
              <a:gd name="adj1" fmla="val 50000"/>
              <a:gd name="adj2" fmla="val 41667"/>
            </a:avLst>
          </a:prstGeom>
          <a:solidFill>
            <a:schemeClr val="folHlink"/>
          </a:soli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73062" name="AutoShape 7"/>
          <p:cNvSpPr>
            <a:spLocks noChangeArrowheads="1"/>
          </p:cNvSpPr>
          <p:nvPr/>
        </p:nvSpPr>
        <p:spPr bwMode="auto">
          <a:xfrm rot="-5400000">
            <a:off x="2438400" y="1447800"/>
            <a:ext cx="1371600" cy="2286000"/>
          </a:xfrm>
          <a:prstGeom prst="upArrow">
            <a:avLst>
              <a:gd name="adj1" fmla="val 50000"/>
              <a:gd name="adj2" fmla="val 41667"/>
            </a:avLst>
          </a:prstGeom>
          <a:solidFill>
            <a:schemeClr val="folHlink"/>
          </a:soli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73064" name="AutoShape 9"/>
          <p:cNvSpPr>
            <a:spLocks noChangeArrowheads="1"/>
          </p:cNvSpPr>
          <p:nvPr/>
        </p:nvSpPr>
        <p:spPr bwMode="auto">
          <a:xfrm rot="5400000">
            <a:off x="5486400" y="1447800"/>
            <a:ext cx="1371600" cy="2286000"/>
          </a:xfrm>
          <a:prstGeom prst="upArrow">
            <a:avLst>
              <a:gd name="adj1" fmla="val 50000"/>
              <a:gd name="adj2" fmla="val 41667"/>
            </a:avLst>
          </a:prstGeom>
          <a:solidFill>
            <a:schemeClr val="folHlink"/>
          </a:soli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1" name="Text Box 10">
            <a:extLst>
              <a:ext uri="{FF2B5EF4-FFF2-40B4-BE49-F238E27FC236}">
                <a16:creationId xmlns:a16="http://schemas.microsoft.com/office/drawing/2014/main" id="{F1DDCD16-6F19-BE4E-8900-DBA478A65209}"/>
              </a:ext>
            </a:extLst>
          </p:cNvPr>
          <p:cNvSpPr txBox="1">
            <a:spLocks noChangeArrowheads="1"/>
          </p:cNvSpPr>
          <p:nvPr/>
        </p:nvSpPr>
        <p:spPr bwMode="auto">
          <a:xfrm rot="-21600000">
            <a:off x="5231854" y="2267020"/>
            <a:ext cx="1721946" cy="707886"/>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4000" b="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إلى الأمام</a:t>
            </a:r>
            <a:endParaRPr kumimoji="0" lang="en-US" sz="4000" b="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endParaRPr>
          </a:p>
        </p:txBody>
      </p:sp>
      <p:sp>
        <p:nvSpPr>
          <p:cNvPr id="12" name="Title 1">
            <a:extLst>
              <a:ext uri="{FF2B5EF4-FFF2-40B4-BE49-F238E27FC236}">
                <a16:creationId xmlns:a16="http://schemas.microsoft.com/office/drawing/2014/main" id="{BB27BCE1-C7AC-8C4E-889B-9B4E93BEEEEA}"/>
              </a:ext>
            </a:extLst>
          </p:cNvPr>
          <p:cNvSpPr>
            <a:spLocks/>
          </p:cNvSpPr>
          <p:nvPr/>
        </p:nvSpPr>
        <p:spPr bwMode="auto">
          <a:xfrm>
            <a:off x="152400" y="76200"/>
            <a:ext cx="4267200" cy="476250"/>
          </a:xfrm>
          <a:prstGeom prst="rect">
            <a:avLst/>
          </a:prstGeom>
          <a:noFill/>
          <a:ln w="9525">
            <a:noFill/>
            <a:miter lim="800000"/>
            <a:headEnd/>
            <a:tailEnd/>
          </a:ln>
          <a:effectLst>
            <a:outerShdw blurRad="63500" dist="35921" dir="2700000" algn="ctr" rotWithShape="0">
              <a:srgbClr val="000000">
                <a:alpha val="74998"/>
              </a:srgbClr>
            </a:outerShdw>
          </a:effectLst>
        </p:spPr>
        <p:txBody>
          <a:bodyPr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3600" b="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الإتجاهات الأربعة</a:t>
            </a:r>
            <a:endParaRPr kumimoji="0" lang="en-US" sz="4000" b="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 name="Text Box 6">
            <a:extLst>
              <a:ext uri="{FF2B5EF4-FFF2-40B4-BE49-F238E27FC236}">
                <a16:creationId xmlns:a16="http://schemas.microsoft.com/office/drawing/2014/main" id="{99CDF4A9-AF76-C748-9F36-07E7E52D4402}"/>
              </a:ext>
            </a:extLst>
          </p:cNvPr>
          <p:cNvSpPr txBox="1">
            <a:spLocks noChangeArrowheads="1"/>
          </p:cNvSpPr>
          <p:nvPr/>
        </p:nvSpPr>
        <p:spPr bwMode="auto">
          <a:xfrm rot="-5400000">
            <a:off x="3626421" y="977970"/>
            <a:ext cx="1983235" cy="707886"/>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4000" b="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إلى الخارج</a:t>
            </a:r>
            <a:endParaRPr kumimoji="0" lang="en-US" sz="4000" b="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endParaRPr>
          </a:p>
        </p:txBody>
      </p:sp>
      <p:sp>
        <p:nvSpPr>
          <p:cNvPr id="14" name="Text Box 8">
            <a:extLst>
              <a:ext uri="{FF2B5EF4-FFF2-40B4-BE49-F238E27FC236}">
                <a16:creationId xmlns:a16="http://schemas.microsoft.com/office/drawing/2014/main" id="{44731616-ADBB-7248-B713-CC42B3A5BD00}"/>
              </a:ext>
            </a:extLst>
          </p:cNvPr>
          <p:cNvSpPr txBox="1">
            <a:spLocks noChangeArrowheads="1"/>
          </p:cNvSpPr>
          <p:nvPr/>
        </p:nvSpPr>
        <p:spPr bwMode="auto">
          <a:xfrm rot="-21600000">
            <a:off x="2384114" y="2267020"/>
            <a:ext cx="1837362" cy="707886"/>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4000" b="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إلى الخلف</a:t>
            </a:r>
            <a:endParaRPr kumimoji="0" lang="en-US" sz="4000" b="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894471216"/>
      </p:ext>
    </p:extLst>
  </p:cSld>
  <p:clrMapOvr>
    <a:masterClrMapping/>
  </p:clrMapOvr>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3297" name="Picture 3" descr="Ominous Sky Wallpaper with Cross and Thorns.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14371" name="Title 1"/>
          <p:cNvSpPr>
            <a:spLocks noGrp="1"/>
          </p:cNvSpPr>
          <p:nvPr>
            <p:ph type="ctrTitle" idx="4294967295"/>
          </p:nvPr>
        </p:nvSpPr>
        <p:spPr>
          <a:xfrm>
            <a:off x="0" y="6076950"/>
            <a:ext cx="9144000" cy="704850"/>
          </a:xfrm>
          <a:effectLst>
            <a:outerShdw blurRad="63500" dist="35921" dir="2700000" algn="ctr" rotWithShape="0">
              <a:srgbClr val="000000">
                <a:alpha val="74998"/>
              </a:srgbClr>
            </a:outerShdw>
          </a:effectLst>
        </p:spPr>
        <p:txBody>
          <a:bodyPr/>
          <a:lstStyle/>
          <a:p>
            <a:pPr marL="539750" indent="-539750" algn="r" eaLnBrk="1" hangingPunct="1">
              <a:defRPr/>
            </a:pPr>
            <a:r>
              <a:rPr lang="ar-JO" sz="3600" b="1" dirty="0">
                <a:solidFill>
                  <a:schemeClr val="bg1"/>
                </a:solidFill>
                <a:latin typeface="Arial" panose="020B0604020202020204" pitchFamily="34" charset="0"/>
                <a:ea typeface="ＭＳ Ｐゴシック" charset="0"/>
                <a:cs typeface="Arial" panose="020B0604020202020204" pitchFamily="34" charset="0"/>
              </a:rPr>
              <a:t>4. أنظر </a:t>
            </a:r>
            <a:r>
              <a:rPr lang="ar-JO" sz="3600" b="1" dirty="0">
                <a:solidFill>
                  <a:srgbClr val="FFFF00"/>
                </a:solidFill>
                <a:latin typeface="Arial" panose="020B0604020202020204" pitchFamily="34" charset="0"/>
                <a:ea typeface="ＭＳ Ｐゴシック" charset="0"/>
                <a:cs typeface="Arial" panose="020B0604020202020204" pitchFamily="34" charset="0"/>
              </a:rPr>
              <a:t>إلى الداخل </a:t>
            </a:r>
            <a:r>
              <a:rPr lang="ar-JO" sz="3600" b="1" dirty="0">
                <a:solidFill>
                  <a:schemeClr val="bg1"/>
                </a:solidFill>
                <a:latin typeface="Arial" panose="020B0604020202020204" pitchFamily="34" charset="0"/>
                <a:ea typeface="ＭＳ Ｐゴシック" charset="0"/>
                <a:cs typeface="Arial" panose="020B0604020202020204" pitchFamily="34" charset="0"/>
              </a:rPr>
              <a:t>لتعترف بكل الخطايا</a:t>
            </a:r>
            <a:endParaRPr lang="en-US" sz="3600" b="1" dirty="0">
              <a:solidFill>
                <a:schemeClr val="bg1"/>
              </a:solidFill>
              <a:latin typeface="Arial" panose="020B0604020202020204" pitchFamily="34" charset="0"/>
              <a:ea typeface="ＭＳ Ｐゴシック" charset="0"/>
              <a:cs typeface="Arial" panose="020B0604020202020204" pitchFamily="34" charset="0"/>
            </a:endParaRPr>
          </a:p>
        </p:txBody>
      </p:sp>
      <p:sp>
        <p:nvSpPr>
          <p:cNvPr id="183300" name="AutoShape 5"/>
          <p:cNvSpPr>
            <a:spLocks noChangeArrowheads="1"/>
          </p:cNvSpPr>
          <p:nvPr/>
        </p:nvSpPr>
        <p:spPr bwMode="auto">
          <a:xfrm>
            <a:off x="3962400" y="0"/>
            <a:ext cx="1371600" cy="2286000"/>
          </a:xfrm>
          <a:prstGeom prst="upArrow">
            <a:avLst>
              <a:gd name="adj1" fmla="val 50000"/>
              <a:gd name="adj2" fmla="val 41667"/>
            </a:avLst>
          </a:prstGeom>
          <a:solidFill>
            <a:schemeClr val="folHlink"/>
          </a:soli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u="none" strike="noStrike" kern="1200" cap="none" spc="0" normalizeH="0" baseline="0" noProof="0">
              <a:ln>
                <a:noFill/>
              </a:ln>
              <a:solidFill>
                <a:srgbClr val="000000"/>
              </a:solidFill>
              <a:effectLst/>
              <a:uLnTx/>
              <a:uFillTx/>
              <a:ea typeface="ＭＳ Ｐゴシック" charset="0"/>
              <a:cs typeface="Arial" panose="020B0604020202020204" pitchFamily="34" charset="0"/>
            </a:endParaRPr>
          </a:p>
        </p:txBody>
      </p:sp>
      <p:sp>
        <p:nvSpPr>
          <p:cNvPr id="183302" name="AutoShape 7"/>
          <p:cNvSpPr>
            <a:spLocks noChangeArrowheads="1"/>
          </p:cNvSpPr>
          <p:nvPr/>
        </p:nvSpPr>
        <p:spPr bwMode="auto">
          <a:xfrm rot="-5400000">
            <a:off x="2438400" y="1447800"/>
            <a:ext cx="1371600" cy="2286000"/>
          </a:xfrm>
          <a:prstGeom prst="upArrow">
            <a:avLst>
              <a:gd name="adj1" fmla="val 50000"/>
              <a:gd name="adj2" fmla="val 41667"/>
            </a:avLst>
          </a:prstGeom>
          <a:solidFill>
            <a:schemeClr val="folHlink"/>
          </a:soli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u="none" strike="noStrike" kern="1200" cap="none" spc="0" normalizeH="0" baseline="0" noProof="0">
              <a:ln>
                <a:noFill/>
              </a:ln>
              <a:solidFill>
                <a:srgbClr val="000000"/>
              </a:solidFill>
              <a:effectLst/>
              <a:uLnTx/>
              <a:uFillTx/>
              <a:ea typeface="ＭＳ Ｐゴシック" charset="0"/>
              <a:cs typeface="Arial" panose="020B0604020202020204" pitchFamily="34" charset="0"/>
            </a:endParaRPr>
          </a:p>
        </p:txBody>
      </p:sp>
      <p:sp>
        <p:nvSpPr>
          <p:cNvPr id="183304" name="AutoShape 9"/>
          <p:cNvSpPr>
            <a:spLocks noChangeArrowheads="1"/>
          </p:cNvSpPr>
          <p:nvPr/>
        </p:nvSpPr>
        <p:spPr bwMode="auto">
          <a:xfrm rot="5400000">
            <a:off x="5486400" y="1447800"/>
            <a:ext cx="1371600" cy="2286000"/>
          </a:xfrm>
          <a:prstGeom prst="upArrow">
            <a:avLst>
              <a:gd name="adj1" fmla="val 50000"/>
              <a:gd name="adj2" fmla="val 41667"/>
            </a:avLst>
          </a:prstGeom>
          <a:solidFill>
            <a:schemeClr val="folHlink"/>
          </a:soli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u="none" strike="noStrike" kern="1200" cap="none" spc="0" normalizeH="0" baseline="0" noProof="0">
              <a:ln>
                <a:noFill/>
              </a:ln>
              <a:solidFill>
                <a:srgbClr val="000000"/>
              </a:solidFill>
              <a:effectLst/>
              <a:uLnTx/>
              <a:uFillTx/>
              <a:ea typeface="ＭＳ Ｐゴシック" charset="0"/>
              <a:cs typeface="Arial" panose="020B0604020202020204" pitchFamily="34" charset="0"/>
            </a:endParaRPr>
          </a:p>
        </p:txBody>
      </p:sp>
      <p:sp>
        <p:nvSpPr>
          <p:cNvPr id="183306" name="AutoShape 11"/>
          <p:cNvSpPr>
            <a:spLocks noChangeArrowheads="1"/>
          </p:cNvSpPr>
          <p:nvPr/>
        </p:nvSpPr>
        <p:spPr bwMode="auto">
          <a:xfrm rot="10800000">
            <a:off x="3962400" y="2971800"/>
            <a:ext cx="1371600" cy="2286000"/>
          </a:xfrm>
          <a:prstGeom prst="upArrow">
            <a:avLst>
              <a:gd name="adj1" fmla="val 50000"/>
              <a:gd name="adj2" fmla="val 41667"/>
            </a:avLst>
          </a:prstGeom>
          <a:solidFill>
            <a:schemeClr val="folHlink"/>
          </a:soli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u="none" strike="noStrike" kern="1200" cap="none" spc="0" normalizeH="0" baseline="0" noProof="0">
              <a:ln>
                <a:noFill/>
              </a:ln>
              <a:solidFill>
                <a:srgbClr val="000000"/>
              </a:solidFill>
              <a:effectLst/>
              <a:uLnTx/>
              <a:uFillTx/>
              <a:ea typeface="ＭＳ Ｐゴシック" charset="0"/>
              <a:cs typeface="Arial" panose="020B0604020202020204" pitchFamily="34" charset="0"/>
            </a:endParaRPr>
          </a:p>
        </p:txBody>
      </p:sp>
      <p:sp>
        <p:nvSpPr>
          <p:cNvPr id="13" name="Title 1">
            <a:extLst>
              <a:ext uri="{FF2B5EF4-FFF2-40B4-BE49-F238E27FC236}">
                <a16:creationId xmlns:a16="http://schemas.microsoft.com/office/drawing/2014/main" id="{699667E1-E7CF-C844-9F07-B798DC68A7E2}"/>
              </a:ext>
            </a:extLst>
          </p:cNvPr>
          <p:cNvSpPr>
            <a:spLocks/>
          </p:cNvSpPr>
          <p:nvPr/>
        </p:nvSpPr>
        <p:spPr bwMode="auto">
          <a:xfrm>
            <a:off x="152400" y="76200"/>
            <a:ext cx="4267200" cy="476250"/>
          </a:xfrm>
          <a:prstGeom prst="rect">
            <a:avLst/>
          </a:prstGeom>
          <a:noFill/>
          <a:ln w="9525">
            <a:noFill/>
            <a:miter lim="800000"/>
            <a:headEnd/>
            <a:tailEnd/>
          </a:ln>
          <a:effectLst>
            <a:outerShdw blurRad="63500" dist="35921" dir="2700000" algn="ctr" rotWithShape="0">
              <a:srgbClr val="000000">
                <a:alpha val="74998"/>
              </a:srgbClr>
            </a:outerShdw>
          </a:effectLst>
        </p:spPr>
        <p:txBody>
          <a:bodyPr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3600" b="0" u="none" strike="noStrike" kern="1200" cap="none" spc="0" normalizeH="0" baseline="0" noProof="0" dirty="0">
                <a:ln>
                  <a:noFill/>
                </a:ln>
                <a:solidFill>
                  <a:srgbClr val="FFFFFF"/>
                </a:solidFill>
                <a:effectLst/>
                <a:uLnTx/>
                <a:uFillTx/>
                <a:ea typeface="ＭＳ Ｐゴシック" charset="0"/>
                <a:cs typeface="Arial" panose="020B0604020202020204" pitchFamily="34" charset="0"/>
              </a:rPr>
              <a:t>الإتجاهات الأربعة</a:t>
            </a:r>
            <a:endParaRPr kumimoji="0" lang="en-US" sz="4000" b="0" u="none" strike="noStrike" kern="1200" cap="none" spc="0" normalizeH="0" baseline="0" noProof="0" dirty="0">
              <a:ln>
                <a:noFill/>
              </a:ln>
              <a:solidFill>
                <a:srgbClr val="000000"/>
              </a:solidFill>
              <a:effectLst/>
              <a:uLnTx/>
              <a:uFillTx/>
              <a:ea typeface="ＭＳ Ｐゴシック" charset="0"/>
              <a:cs typeface="Arial" panose="020B0604020202020204" pitchFamily="34" charset="0"/>
            </a:endParaRPr>
          </a:p>
        </p:txBody>
      </p:sp>
      <p:sp>
        <p:nvSpPr>
          <p:cNvPr id="14" name="Text Box 6">
            <a:extLst>
              <a:ext uri="{FF2B5EF4-FFF2-40B4-BE49-F238E27FC236}">
                <a16:creationId xmlns:a16="http://schemas.microsoft.com/office/drawing/2014/main" id="{3ADCFF6B-3409-7748-A5B3-7345692BCBC1}"/>
              </a:ext>
            </a:extLst>
          </p:cNvPr>
          <p:cNvSpPr txBox="1">
            <a:spLocks noChangeArrowheads="1"/>
          </p:cNvSpPr>
          <p:nvPr/>
        </p:nvSpPr>
        <p:spPr bwMode="auto">
          <a:xfrm rot="-5400000">
            <a:off x="3626421" y="977970"/>
            <a:ext cx="1983235" cy="707886"/>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4000" b="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إلى الخارج</a:t>
            </a:r>
            <a:endParaRPr kumimoji="0" lang="en-US" sz="4000" b="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15" name="Text Box 8">
            <a:extLst>
              <a:ext uri="{FF2B5EF4-FFF2-40B4-BE49-F238E27FC236}">
                <a16:creationId xmlns:a16="http://schemas.microsoft.com/office/drawing/2014/main" id="{726CC758-DEB6-024F-AB5C-8BE45FD60CAE}"/>
              </a:ext>
            </a:extLst>
          </p:cNvPr>
          <p:cNvSpPr txBox="1">
            <a:spLocks noChangeArrowheads="1"/>
          </p:cNvSpPr>
          <p:nvPr/>
        </p:nvSpPr>
        <p:spPr bwMode="auto">
          <a:xfrm rot="-21600000">
            <a:off x="2384114" y="2267020"/>
            <a:ext cx="1837362" cy="707886"/>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4000" b="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إلى الخلف</a:t>
            </a:r>
            <a:endParaRPr kumimoji="0" lang="en-US" sz="4000" b="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16" name="Text Box 10">
            <a:extLst>
              <a:ext uri="{FF2B5EF4-FFF2-40B4-BE49-F238E27FC236}">
                <a16:creationId xmlns:a16="http://schemas.microsoft.com/office/drawing/2014/main" id="{9FA13AEB-058C-CF41-B645-71EE2E1D00C3}"/>
              </a:ext>
            </a:extLst>
          </p:cNvPr>
          <p:cNvSpPr txBox="1">
            <a:spLocks noChangeArrowheads="1"/>
          </p:cNvSpPr>
          <p:nvPr/>
        </p:nvSpPr>
        <p:spPr bwMode="auto">
          <a:xfrm rot="-21600000">
            <a:off x="5231854" y="2267020"/>
            <a:ext cx="1721946" cy="707886"/>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4000" b="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إلى الأمام</a:t>
            </a:r>
            <a:endParaRPr kumimoji="0" lang="en-US" sz="4000" b="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17" name="Text Box 12">
            <a:extLst>
              <a:ext uri="{FF2B5EF4-FFF2-40B4-BE49-F238E27FC236}">
                <a16:creationId xmlns:a16="http://schemas.microsoft.com/office/drawing/2014/main" id="{81942AFB-9128-D946-80D8-7733A3BC783C}"/>
              </a:ext>
            </a:extLst>
          </p:cNvPr>
          <p:cNvSpPr txBox="1">
            <a:spLocks noChangeArrowheads="1"/>
          </p:cNvSpPr>
          <p:nvPr/>
        </p:nvSpPr>
        <p:spPr bwMode="auto">
          <a:xfrm rot="-5400000">
            <a:off x="3745255" y="3617189"/>
            <a:ext cx="1866217" cy="707886"/>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4000" b="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إلى الداخل</a:t>
            </a:r>
            <a:endParaRPr kumimoji="0" lang="en-US" sz="4000" b="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4014251198"/>
      </p:ext>
    </p:extLst>
  </p:cSld>
  <p:clrMapOvr>
    <a:masterClrMapping/>
  </p:clrMapOvr>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5345" name="Picture 2" descr="Body-Blood6"/>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9050" y="-14288"/>
            <a:ext cx="9182100" cy="688657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16419" name="Rectangle 3"/>
          <p:cNvSpPr>
            <a:spLocks noGrp="1" noChangeArrowheads="1"/>
          </p:cNvSpPr>
          <p:nvPr>
            <p:ph type="title" idx="4294967295"/>
          </p:nvPr>
        </p:nvSpPr>
        <p:spPr>
          <a:xfrm>
            <a:off x="1187624" y="0"/>
            <a:ext cx="7772400" cy="1143000"/>
          </a:xfrm>
          <a:effectLst>
            <a:outerShdw blurRad="63500" dist="35921" dir="2700000" algn="ctr" rotWithShape="0">
              <a:srgbClr val="000000">
                <a:alpha val="74998"/>
              </a:srgbClr>
            </a:outerShdw>
          </a:effectLst>
        </p:spPr>
        <p:txBody>
          <a:bodyPr/>
          <a:lstStyle/>
          <a:p>
            <a:pPr algn="r" eaLnBrk="1" hangingPunct="1">
              <a:defRPr/>
            </a:pPr>
            <a:r>
              <a:rPr lang="ar-SA" b="1" u="sng" dirty="0">
                <a:solidFill>
                  <a:schemeClr val="bg1"/>
                </a:solidFill>
                <a:latin typeface="Arial" panose="020B0604020202020204" pitchFamily="34" charset="0"/>
                <a:ea typeface="ＭＳ Ｐゴシック" charset="0"/>
                <a:cs typeface="Arial" panose="020B0604020202020204" pitchFamily="34" charset="0"/>
              </a:rPr>
              <a:t>١ كورنثوس ١١ : ٢٧-٢٩</a:t>
            </a:r>
          </a:p>
        </p:txBody>
      </p:sp>
      <p:sp>
        <p:nvSpPr>
          <p:cNvPr id="316420" name="Text Box 4"/>
          <p:cNvSpPr txBox="1">
            <a:spLocks noChangeArrowheads="1"/>
          </p:cNvSpPr>
          <p:nvPr/>
        </p:nvSpPr>
        <p:spPr bwMode="auto">
          <a:xfrm>
            <a:off x="1" y="1143000"/>
            <a:ext cx="5436095" cy="56388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defPPr>
              <a:defRPr lang="en-US"/>
            </a:defPPr>
            <a:lvl1pPr algn="r" eaLnBrk="0" hangingPunct="0">
              <a:defRPr sz="4400">
                <a:solidFill>
                  <a:srgbClr val="FFFFFF"/>
                </a:solidFill>
                <a:latin typeface="Arial" panose="020B0604020202020204" pitchFamily="34" charset="0"/>
                <a:cs typeface="Arial" panose="020B0604020202020204" pitchFamily="34" charset="0"/>
              </a:defRPr>
            </a:lvl1pPr>
            <a:lvl2pPr marL="37931725" indent="-37474525"/>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lvl6pPr>
            <a:lvl7pPr marL="914400" eaLnBrk="0" fontAlgn="base" hangingPunct="0">
              <a:spcBef>
                <a:spcPct val="0"/>
              </a:spcBef>
              <a:spcAft>
                <a:spcPct val="0"/>
              </a:spcAft>
            </a:lvl7pPr>
            <a:lvl8pPr marL="1371600" eaLnBrk="0" fontAlgn="base" hangingPunct="0">
              <a:spcBef>
                <a:spcPct val="0"/>
              </a:spcBef>
              <a:spcAft>
                <a:spcPct val="0"/>
              </a:spcAft>
            </a:lvl8pPr>
            <a:lvl9pPr marL="1828800" eaLnBrk="0" fontAlgn="base" hangingPunct="0">
              <a:spcBef>
                <a:spcPct val="0"/>
              </a:spcBef>
              <a:spcAft>
                <a:spcPct val="0"/>
              </a:spcAft>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SA" sz="4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٢٧ إِذاً أَيُّ مَنْ أَكَلَ هَذَا الْخُبْزَ أَوْ شَرِبَ كَأْسَ الرَّبِّ بِدُونِ اسْتِحْقَاقٍ يَكُونُ مُجْرِماً فِي جَسَدِ الرَّبِّ وَدَمِهِ. ٢٨ وَلَكِنْ لِيَمْتَحِنِ الإِنْسَانُ نَفْسَهُ وَهَكَذَا يَأْكُلُ مِنَ الْخُبْزِ وَيَشْرَبُ مِنَ الْكَأْسِ. ٢٩ لأَنَّ الَّذِي يَأْكُلُ وَيَشْرَبُ بِدُونِ اسْتِحْقَاقٍ يَأْكُلُ وَيَشْرَبُ دَيْنُونَةً لِنَفْسِهِ غَيْرَ مُمَيِّزٍ جَسَدَ الرَّبِّ. </a:t>
            </a:r>
          </a:p>
        </p:txBody>
      </p:sp>
    </p:spTree>
    <p:extLst>
      <p:ext uri="{BB962C8B-B14F-4D97-AF65-F5344CB8AC3E}">
        <p14:creationId xmlns:p14="http://schemas.microsoft.com/office/powerpoint/2010/main" val="1812071163"/>
      </p:ext>
    </p:extLst>
  </p:cSld>
  <p:clrMapOvr>
    <a:masterClrMapping/>
  </p:clrMapOvr>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7393" name="Picture 2" descr="Body-Blood6"/>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9050" y="-14288"/>
            <a:ext cx="9182100" cy="688657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18467" name="Rectangle 3"/>
          <p:cNvSpPr>
            <a:spLocks noGrp="1" noChangeArrowheads="1"/>
          </p:cNvSpPr>
          <p:nvPr>
            <p:ph type="title" idx="4294967295"/>
          </p:nvPr>
        </p:nvSpPr>
        <p:spPr>
          <a:xfrm>
            <a:off x="592832" y="0"/>
            <a:ext cx="8371656" cy="1143000"/>
          </a:xfrm>
          <a:effectLst>
            <a:outerShdw blurRad="63500" dist="35921" dir="2700000" algn="ctr" rotWithShape="0">
              <a:srgbClr val="000000">
                <a:alpha val="74998"/>
              </a:srgbClr>
            </a:outerShdw>
          </a:effectLst>
        </p:spPr>
        <p:txBody>
          <a:bodyPr/>
          <a:lstStyle/>
          <a:p>
            <a:pPr algn="r">
              <a:defRPr/>
            </a:pPr>
            <a:r>
              <a:rPr lang="ar-SA" b="1" u="sng" dirty="0">
                <a:solidFill>
                  <a:srgbClr val="FFFFFF"/>
                </a:solidFill>
                <a:latin typeface="Arial" panose="020B0604020202020204" pitchFamily="34" charset="0"/>
                <a:cs typeface="Arial" panose="020B0604020202020204" pitchFamily="34" charset="0"/>
              </a:rPr>
              <a:t>١ كورنثوس ١١ : ٣٠-٣٢</a:t>
            </a:r>
          </a:p>
        </p:txBody>
      </p:sp>
      <p:sp>
        <p:nvSpPr>
          <p:cNvPr id="318468" name="Text Box 4"/>
          <p:cNvSpPr txBox="1">
            <a:spLocks noChangeArrowheads="1"/>
          </p:cNvSpPr>
          <p:nvPr/>
        </p:nvSpPr>
        <p:spPr bwMode="auto">
          <a:xfrm>
            <a:off x="212725" y="1219200"/>
            <a:ext cx="4719315" cy="51816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SA" sz="4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٣٠ مِنْ أَجْلِ هَذَا فِيكُمْ كَثِيرُونَ ضُعَفَاءُ وَمَرْضَى وَكَثِيرُونَ يَرْقُدُونَ. ٣١ لأَنَّنَا لَوْ كُنَّا حَكَمْنَا عَلَى أَنْفُسِنَا لَمَا حُكِمَ عَلَيْنَا ٣٢ وَلَكِنْ إِذْ قَدْ حُكِمَ عَلَيْنَا نُؤَدَّبُ مِنَ الرَّبِّ لِكَيْ لاَ نُدَانَ مَعَ الْعَالَمِ. </a:t>
            </a:r>
          </a:p>
        </p:txBody>
      </p:sp>
    </p:spTree>
    <p:extLst>
      <p:ext uri="{BB962C8B-B14F-4D97-AF65-F5344CB8AC3E}">
        <p14:creationId xmlns:p14="http://schemas.microsoft.com/office/powerpoint/2010/main" val="2716877244"/>
      </p:ext>
    </p:extLst>
  </p:cSld>
  <p:clrMapOvr>
    <a:masterClrMapping/>
  </p:clrMapOvr>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9441" name="Picture 2" descr="Body-Blood6"/>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9050" y="-14288"/>
            <a:ext cx="9182100" cy="688657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20515" name="Rectangle 3"/>
          <p:cNvSpPr>
            <a:spLocks noGrp="1" noChangeArrowheads="1"/>
          </p:cNvSpPr>
          <p:nvPr>
            <p:ph type="title" idx="4294967295"/>
          </p:nvPr>
        </p:nvSpPr>
        <p:spPr>
          <a:xfrm>
            <a:off x="490413" y="0"/>
            <a:ext cx="8474075" cy="1143000"/>
          </a:xfrm>
          <a:noFill/>
          <a:ln>
            <a:noFill/>
          </a:ln>
          <a:effectLst>
            <a:outerShdw blurRad="63500" dist="35921" dir="2700000" algn="ctr" rotWithShape="0">
              <a:srgbClr val="000000">
                <a:alpha val="74998"/>
              </a:srgbClr>
            </a:outerShdw>
          </a:effectLst>
        </p:spPr>
        <p:txBody>
          <a:bodyPr vert="horz" wrap="square" lIns="91440" tIns="45720" rIns="91440" bIns="45720" numCol="1" anchor="ctr" anchorCtr="0" compatLnSpc="1">
            <a:prstTxWarp prst="textNoShape">
              <a:avLst/>
            </a:prstTxWarp>
          </a:bodyPr>
          <a:lstStyle/>
          <a:p>
            <a:pPr algn="r"/>
            <a:r>
              <a:rPr lang="ar-SA" b="1" u="sng" dirty="0">
                <a:solidFill>
                  <a:srgbClr val="FFFFFF"/>
                </a:solidFill>
                <a:latin typeface="Arial" panose="020B0604020202020204" pitchFamily="34" charset="0"/>
                <a:cs typeface="Arial" panose="020B0604020202020204" pitchFamily="34" charset="0"/>
              </a:rPr>
              <a:t>١ كورنثوس ١١ : ٣٣-٣٤</a:t>
            </a:r>
          </a:p>
        </p:txBody>
      </p:sp>
      <p:sp>
        <p:nvSpPr>
          <p:cNvPr id="320516" name="Text Box 4"/>
          <p:cNvSpPr txBox="1">
            <a:spLocks noChangeArrowheads="1"/>
          </p:cNvSpPr>
          <p:nvPr/>
        </p:nvSpPr>
        <p:spPr bwMode="auto">
          <a:xfrm>
            <a:off x="365125" y="1143000"/>
            <a:ext cx="4710931" cy="56388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defPPr>
              <a:defRPr lang="en-US"/>
            </a:defPPr>
            <a:lvl1pPr algn="r" eaLnBrk="0" hangingPunct="0">
              <a:defRPr sz="4000">
                <a:solidFill>
                  <a:srgbClr val="FFFFFF"/>
                </a:solidFill>
                <a:latin typeface="Arial" panose="020B0604020202020204" pitchFamily="34" charset="0"/>
                <a:cs typeface="Arial" panose="020B0604020202020204" pitchFamily="34" charset="0"/>
              </a:defRPr>
            </a:lvl1pPr>
            <a:lvl2pPr marL="37931725" indent="-37474525"/>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lvl6pPr>
            <a:lvl7pPr marL="914400" eaLnBrk="0" fontAlgn="base" hangingPunct="0">
              <a:spcBef>
                <a:spcPct val="0"/>
              </a:spcBef>
              <a:spcAft>
                <a:spcPct val="0"/>
              </a:spcAft>
            </a:lvl7pPr>
            <a:lvl8pPr marL="1371600" eaLnBrk="0" fontAlgn="base" hangingPunct="0">
              <a:spcBef>
                <a:spcPct val="0"/>
              </a:spcBef>
              <a:spcAft>
                <a:spcPct val="0"/>
              </a:spcAft>
            </a:lvl8pPr>
            <a:lvl9pPr marL="1828800" eaLnBrk="0" fontAlgn="base" hangingPunct="0">
              <a:spcBef>
                <a:spcPct val="0"/>
              </a:spcBef>
              <a:spcAft>
                <a:spcPct val="0"/>
              </a:spcAft>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SA" sz="4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٣٣ إِذاً يَا إِخْوَتِي حِينَ تَجْتَمِعُونَ لِلأَكْلِ انْتَظِرُوا بَعْضُكُمْ بَعْضاً. ٣٤ إِنْ كَانَ أَحَدٌ يَجُوعُ فَلْيَأْكُلْ فِي الْبَيْتِ كَيْ لاَ تَجْتَمِعُوا لِلدَّيْنُونَةِ. وَأَمَّا الأُمُورُ الْبَاقِيَةُ فَعِنْدَمَا أَجِيءُ أُرَتِّبُهَا. </a:t>
            </a:r>
          </a:p>
        </p:txBody>
      </p:sp>
    </p:spTree>
    <p:extLst>
      <p:ext uri="{BB962C8B-B14F-4D97-AF65-F5344CB8AC3E}">
        <p14:creationId xmlns:p14="http://schemas.microsoft.com/office/powerpoint/2010/main" val="3257727160"/>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76200"/>
            <a:ext cx="8229600" cy="1143000"/>
          </a:xfrm>
        </p:spPr>
        <p:txBody>
          <a:bodyPr/>
          <a:lstStyle/>
          <a:p>
            <a:pPr>
              <a:defRPr/>
            </a:pPr>
            <a:r>
              <a:rPr lang="ar-JO" b="1" dirty="0">
                <a:latin typeface="Arial" panose="020B0604020202020204" pitchFamily="34" charset="0"/>
                <a:ea typeface="ＭＳ Ｐゴシック" charset="0"/>
                <a:cs typeface="Arial" panose="020B0604020202020204" pitchFamily="34" charset="0"/>
              </a:rPr>
              <a:t>رأس الطاولة</a:t>
            </a:r>
            <a:endParaRPr lang="en-US" b="1" dirty="0">
              <a:latin typeface="Arial" panose="020B0604020202020204" pitchFamily="34" charset="0"/>
              <a:ea typeface="ＭＳ Ｐゴシック" charset="0"/>
              <a:cs typeface="Arial" panose="020B0604020202020204" pitchFamily="34" charset="0"/>
            </a:endParaRPr>
          </a:p>
        </p:txBody>
      </p:sp>
      <p:pic>
        <p:nvPicPr>
          <p:cNvPr id="208898" name="Picture 4" descr="Passover Seats of Judas, Jesus &amp; John.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1285875"/>
            <a:ext cx="9144000" cy="51149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 name="Title 1"/>
          <p:cNvSpPr txBox="1">
            <a:spLocks/>
          </p:cNvSpPr>
          <p:nvPr/>
        </p:nvSpPr>
        <p:spPr bwMode="auto">
          <a:xfrm>
            <a:off x="1676400" y="1143000"/>
            <a:ext cx="2590800" cy="685800"/>
          </a:xfrm>
          <a:prstGeom prst="rect">
            <a:avLst/>
          </a:prstGeom>
          <a:noFill/>
          <a:ln w="9525">
            <a:noFill/>
            <a:miter lim="800000"/>
            <a:headEnd/>
            <a:tailEnd/>
          </a:ln>
          <a:effectLst/>
        </p:spPr>
        <p:txBody>
          <a:bodyPr anchor="ctr"/>
          <a:lstStyle>
            <a:lvl1pPr>
              <a:defRPr sz="2400">
                <a:solidFill>
                  <a:schemeClr val="tx1"/>
                </a:solidFill>
                <a:latin typeface="Tahoma" charset="0"/>
                <a:ea typeface="ＭＳ Ｐゴシック" charset="0"/>
                <a:cs typeface="ＭＳ Ｐゴシック" charset="0"/>
              </a:defRPr>
            </a:lvl1pPr>
            <a:lvl2pPr marL="37931725" indent="-37474525">
              <a:defRPr sz="2400">
                <a:solidFill>
                  <a:schemeClr val="tx1"/>
                </a:solidFill>
                <a:latin typeface="Tahoma" charset="0"/>
                <a:ea typeface="ＭＳ Ｐゴシック" charset="0"/>
              </a:defRPr>
            </a:lvl2pPr>
            <a:lvl3pPr>
              <a:defRPr sz="2400">
                <a:solidFill>
                  <a:schemeClr val="tx1"/>
                </a:solidFill>
                <a:latin typeface="Tahoma" charset="0"/>
                <a:ea typeface="ＭＳ Ｐゴシック" charset="0"/>
              </a:defRPr>
            </a:lvl3pPr>
            <a:lvl4pPr>
              <a:defRPr sz="2400">
                <a:solidFill>
                  <a:schemeClr val="tx1"/>
                </a:solidFill>
                <a:latin typeface="Tahoma" charset="0"/>
                <a:ea typeface="ＭＳ Ｐゴシック" charset="0"/>
              </a:defRPr>
            </a:lvl4pPr>
            <a:lvl5pPr>
              <a:defRPr sz="2400">
                <a:solidFill>
                  <a:schemeClr val="tx1"/>
                </a:solidFill>
                <a:latin typeface="Tahoma" charset="0"/>
                <a:ea typeface="ＭＳ Ｐゴシック" charset="0"/>
              </a:defRPr>
            </a:lvl5pPr>
            <a:lvl6pPr marL="457200" eaLnBrk="0" fontAlgn="base" hangingPunct="0">
              <a:spcBef>
                <a:spcPct val="0"/>
              </a:spcBef>
              <a:spcAft>
                <a:spcPct val="0"/>
              </a:spcAft>
              <a:defRPr sz="2400">
                <a:solidFill>
                  <a:schemeClr val="tx1"/>
                </a:solidFill>
                <a:latin typeface="Tahoma" charset="0"/>
                <a:ea typeface="ＭＳ Ｐゴシック" charset="0"/>
              </a:defRPr>
            </a:lvl6pPr>
            <a:lvl7pPr marL="914400" eaLnBrk="0" fontAlgn="base" hangingPunct="0">
              <a:spcBef>
                <a:spcPct val="0"/>
              </a:spcBef>
              <a:spcAft>
                <a:spcPct val="0"/>
              </a:spcAft>
              <a:defRPr sz="2400">
                <a:solidFill>
                  <a:schemeClr val="tx1"/>
                </a:solidFill>
                <a:latin typeface="Tahoma" charset="0"/>
                <a:ea typeface="ＭＳ Ｐゴシック" charset="0"/>
              </a:defRPr>
            </a:lvl7pPr>
            <a:lvl8pPr marL="1371600" eaLnBrk="0" fontAlgn="base" hangingPunct="0">
              <a:spcBef>
                <a:spcPct val="0"/>
              </a:spcBef>
              <a:spcAft>
                <a:spcPct val="0"/>
              </a:spcAft>
              <a:defRPr sz="2400">
                <a:solidFill>
                  <a:schemeClr val="tx1"/>
                </a:solidFill>
                <a:latin typeface="Tahoma" charset="0"/>
                <a:ea typeface="ＭＳ Ｐゴシック" charset="0"/>
              </a:defRPr>
            </a:lvl8pPr>
            <a:lvl9pPr marL="1828800" eaLnBrk="0" fontAlgn="base" hangingPunct="0">
              <a:spcBef>
                <a:spcPct val="0"/>
              </a:spcBef>
              <a:spcAft>
                <a:spcPct val="0"/>
              </a:spcAft>
              <a:defRPr sz="24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400" b="1" i="0" u="none" strike="noStrike" kern="1200" cap="none" spc="0" normalizeH="0" baseline="0" noProof="0" dirty="0">
                <a:ln>
                  <a:noFill/>
                </a:ln>
                <a:solidFill>
                  <a:srgbClr val="FFFFCC"/>
                </a:solidFill>
                <a:effectLst>
                  <a:outerShdw blurRad="38100" dist="38100" dir="2700000" algn="tl">
                    <a:srgbClr val="000000"/>
                  </a:outerShdw>
                </a:effectLst>
                <a:uLnTx/>
                <a:uFillTx/>
                <a:latin typeface="Arial" panose="020B0604020202020204" pitchFamily="34" charset="0"/>
                <a:cs typeface="Arial" panose="020B0604020202020204" pitchFamily="34" charset="0"/>
              </a:rPr>
              <a:t>يسوع</a:t>
            </a:r>
            <a:endParaRPr kumimoji="0" lang="en-US" sz="4400" b="1" i="0" u="none" strike="noStrike" kern="1200" cap="none" spc="0" normalizeH="0" baseline="0" noProof="0" dirty="0">
              <a:ln>
                <a:noFill/>
              </a:ln>
              <a:solidFill>
                <a:srgbClr val="FFFFCC"/>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5" name="Title 1"/>
          <p:cNvSpPr txBox="1">
            <a:spLocks/>
          </p:cNvSpPr>
          <p:nvPr/>
        </p:nvSpPr>
        <p:spPr bwMode="auto">
          <a:xfrm>
            <a:off x="76200" y="1828800"/>
            <a:ext cx="2286000" cy="685800"/>
          </a:xfrm>
          <a:prstGeom prst="rect">
            <a:avLst/>
          </a:prstGeom>
          <a:noFill/>
          <a:ln w="9525">
            <a:noFill/>
            <a:miter lim="800000"/>
            <a:headEnd/>
            <a:tailEnd/>
          </a:ln>
          <a:effectLst/>
        </p:spPr>
        <p:txBody>
          <a:bodyPr anchor="ctr"/>
          <a:lstStyle>
            <a:lvl1pPr>
              <a:defRPr sz="2400">
                <a:solidFill>
                  <a:schemeClr val="tx1"/>
                </a:solidFill>
                <a:latin typeface="Tahoma" charset="0"/>
                <a:ea typeface="ＭＳ Ｐゴシック" charset="0"/>
                <a:cs typeface="ＭＳ Ｐゴシック" charset="0"/>
              </a:defRPr>
            </a:lvl1pPr>
            <a:lvl2pPr marL="37931725" indent="-37474525">
              <a:defRPr sz="2400">
                <a:solidFill>
                  <a:schemeClr val="tx1"/>
                </a:solidFill>
                <a:latin typeface="Tahoma" charset="0"/>
                <a:ea typeface="ＭＳ Ｐゴシック" charset="0"/>
              </a:defRPr>
            </a:lvl2pPr>
            <a:lvl3pPr>
              <a:defRPr sz="2400">
                <a:solidFill>
                  <a:schemeClr val="tx1"/>
                </a:solidFill>
                <a:latin typeface="Tahoma" charset="0"/>
                <a:ea typeface="ＭＳ Ｐゴシック" charset="0"/>
              </a:defRPr>
            </a:lvl3pPr>
            <a:lvl4pPr>
              <a:defRPr sz="2400">
                <a:solidFill>
                  <a:schemeClr val="tx1"/>
                </a:solidFill>
                <a:latin typeface="Tahoma" charset="0"/>
                <a:ea typeface="ＭＳ Ｐゴシック" charset="0"/>
              </a:defRPr>
            </a:lvl4pPr>
            <a:lvl5pPr>
              <a:defRPr sz="2400">
                <a:solidFill>
                  <a:schemeClr val="tx1"/>
                </a:solidFill>
                <a:latin typeface="Tahoma" charset="0"/>
                <a:ea typeface="ＭＳ Ｐゴシック" charset="0"/>
              </a:defRPr>
            </a:lvl5pPr>
            <a:lvl6pPr marL="457200" eaLnBrk="0" fontAlgn="base" hangingPunct="0">
              <a:spcBef>
                <a:spcPct val="0"/>
              </a:spcBef>
              <a:spcAft>
                <a:spcPct val="0"/>
              </a:spcAft>
              <a:defRPr sz="2400">
                <a:solidFill>
                  <a:schemeClr val="tx1"/>
                </a:solidFill>
                <a:latin typeface="Tahoma" charset="0"/>
                <a:ea typeface="ＭＳ Ｐゴシック" charset="0"/>
              </a:defRPr>
            </a:lvl6pPr>
            <a:lvl7pPr marL="914400" eaLnBrk="0" fontAlgn="base" hangingPunct="0">
              <a:spcBef>
                <a:spcPct val="0"/>
              </a:spcBef>
              <a:spcAft>
                <a:spcPct val="0"/>
              </a:spcAft>
              <a:defRPr sz="2400">
                <a:solidFill>
                  <a:schemeClr val="tx1"/>
                </a:solidFill>
                <a:latin typeface="Tahoma" charset="0"/>
                <a:ea typeface="ＭＳ Ｐゴシック" charset="0"/>
              </a:defRPr>
            </a:lvl7pPr>
            <a:lvl8pPr marL="1371600" eaLnBrk="0" fontAlgn="base" hangingPunct="0">
              <a:spcBef>
                <a:spcPct val="0"/>
              </a:spcBef>
              <a:spcAft>
                <a:spcPct val="0"/>
              </a:spcAft>
              <a:defRPr sz="2400">
                <a:solidFill>
                  <a:schemeClr val="tx1"/>
                </a:solidFill>
                <a:latin typeface="Tahoma" charset="0"/>
                <a:ea typeface="ＭＳ Ｐゴシック" charset="0"/>
              </a:defRPr>
            </a:lvl8pPr>
            <a:lvl9pPr marL="1828800" eaLnBrk="0" fontAlgn="base" hangingPunct="0">
              <a:spcBef>
                <a:spcPct val="0"/>
              </a:spcBef>
              <a:spcAft>
                <a:spcPct val="0"/>
              </a:spcAft>
              <a:defRPr sz="24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400" b="1" i="0" u="none" strike="noStrike" kern="1200" cap="none" spc="0" normalizeH="0" baseline="0" noProof="0" dirty="0">
                <a:ln>
                  <a:noFill/>
                </a:ln>
                <a:solidFill>
                  <a:srgbClr val="FFFFCC"/>
                </a:solidFill>
                <a:effectLst>
                  <a:outerShdw blurRad="38100" dist="38100" dir="2700000" algn="tl">
                    <a:srgbClr val="000000"/>
                  </a:outerShdw>
                </a:effectLst>
                <a:uLnTx/>
                <a:uFillTx/>
                <a:latin typeface="Arial" panose="020B0604020202020204" pitchFamily="34" charset="0"/>
                <a:cs typeface="Arial" panose="020B0604020202020204" pitchFamily="34" charset="0"/>
              </a:rPr>
              <a:t>يوحنا</a:t>
            </a:r>
            <a:endParaRPr kumimoji="0" lang="en-US" sz="4400" b="1" i="0" u="none" strike="noStrike" kern="1200" cap="none" spc="0" normalizeH="0" baseline="0" noProof="0" dirty="0">
              <a:ln>
                <a:noFill/>
              </a:ln>
              <a:solidFill>
                <a:srgbClr val="FFFFCC"/>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6" name="Title 1"/>
          <p:cNvSpPr txBox="1">
            <a:spLocks/>
          </p:cNvSpPr>
          <p:nvPr/>
        </p:nvSpPr>
        <p:spPr bwMode="auto">
          <a:xfrm>
            <a:off x="4572000" y="2286000"/>
            <a:ext cx="2286000" cy="685800"/>
          </a:xfrm>
          <a:prstGeom prst="rect">
            <a:avLst/>
          </a:prstGeom>
          <a:noFill/>
          <a:ln w="9525">
            <a:noFill/>
            <a:miter lim="800000"/>
            <a:headEnd/>
            <a:tailEnd/>
          </a:ln>
          <a:effectLst/>
        </p:spPr>
        <p:txBody>
          <a:bodyPr anchor="ctr"/>
          <a:lstStyle>
            <a:lvl1pPr>
              <a:defRPr sz="2400">
                <a:solidFill>
                  <a:schemeClr val="tx1"/>
                </a:solidFill>
                <a:latin typeface="Tahoma" charset="0"/>
                <a:ea typeface="ＭＳ Ｐゴシック" charset="0"/>
                <a:cs typeface="ＭＳ Ｐゴシック" charset="0"/>
              </a:defRPr>
            </a:lvl1pPr>
            <a:lvl2pPr marL="37931725" indent="-37474525">
              <a:defRPr sz="2400">
                <a:solidFill>
                  <a:schemeClr val="tx1"/>
                </a:solidFill>
                <a:latin typeface="Tahoma" charset="0"/>
                <a:ea typeface="ＭＳ Ｐゴシック" charset="0"/>
              </a:defRPr>
            </a:lvl2pPr>
            <a:lvl3pPr>
              <a:defRPr sz="2400">
                <a:solidFill>
                  <a:schemeClr val="tx1"/>
                </a:solidFill>
                <a:latin typeface="Tahoma" charset="0"/>
                <a:ea typeface="ＭＳ Ｐゴシック" charset="0"/>
              </a:defRPr>
            </a:lvl3pPr>
            <a:lvl4pPr>
              <a:defRPr sz="2400">
                <a:solidFill>
                  <a:schemeClr val="tx1"/>
                </a:solidFill>
                <a:latin typeface="Tahoma" charset="0"/>
                <a:ea typeface="ＭＳ Ｐゴシック" charset="0"/>
              </a:defRPr>
            </a:lvl4pPr>
            <a:lvl5pPr>
              <a:defRPr sz="2400">
                <a:solidFill>
                  <a:schemeClr val="tx1"/>
                </a:solidFill>
                <a:latin typeface="Tahoma" charset="0"/>
                <a:ea typeface="ＭＳ Ｐゴシック" charset="0"/>
              </a:defRPr>
            </a:lvl5pPr>
            <a:lvl6pPr marL="457200" eaLnBrk="0" fontAlgn="base" hangingPunct="0">
              <a:spcBef>
                <a:spcPct val="0"/>
              </a:spcBef>
              <a:spcAft>
                <a:spcPct val="0"/>
              </a:spcAft>
              <a:defRPr sz="2400">
                <a:solidFill>
                  <a:schemeClr val="tx1"/>
                </a:solidFill>
                <a:latin typeface="Tahoma" charset="0"/>
                <a:ea typeface="ＭＳ Ｐゴシック" charset="0"/>
              </a:defRPr>
            </a:lvl6pPr>
            <a:lvl7pPr marL="914400" eaLnBrk="0" fontAlgn="base" hangingPunct="0">
              <a:spcBef>
                <a:spcPct val="0"/>
              </a:spcBef>
              <a:spcAft>
                <a:spcPct val="0"/>
              </a:spcAft>
              <a:defRPr sz="2400">
                <a:solidFill>
                  <a:schemeClr val="tx1"/>
                </a:solidFill>
                <a:latin typeface="Tahoma" charset="0"/>
                <a:ea typeface="ＭＳ Ｐゴシック" charset="0"/>
              </a:defRPr>
            </a:lvl7pPr>
            <a:lvl8pPr marL="1371600" eaLnBrk="0" fontAlgn="base" hangingPunct="0">
              <a:spcBef>
                <a:spcPct val="0"/>
              </a:spcBef>
              <a:spcAft>
                <a:spcPct val="0"/>
              </a:spcAft>
              <a:defRPr sz="2400">
                <a:solidFill>
                  <a:schemeClr val="tx1"/>
                </a:solidFill>
                <a:latin typeface="Tahoma" charset="0"/>
                <a:ea typeface="ＭＳ Ｐゴシック" charset="0"/>
              </a:defRPr>
            </a:lvl8pPr>
            <a:lvl9pPr marL="1828800" eaLnBrk="0" fontAlgn="base" hangingPunct="0">
              <a:spcBef>
                <a:spcPct val="0"/>
              </a:spcBef>
              <a:spcAft>
                <a:spcPct val="0"/>
              </a:spcAft>
              <a:defRPr sz="24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400" b="1" i="0" u="none" strike="noStrike" kern="1200" cap="none" spc="0" normalizeH="0" baseline="0" noProof="0" dirty="0">
                <a:ln>
                  <a:noFill/>
                </a:ln>
                <a:solidFill>
                  <a:srgbClr val="FFFFCC"/>
                </a:solidFill>
                <a:effectLst>
                  <a:outerShdw blurRad="38100" dist="38100" dir="2700000" algn="tl">
                    <a:srgbClr val="000000"/>
                  </a:outerShdw>
                </a:effectLst>
                <a:uLnTx/>
                <a:uFillTx/>
                <a:latin typeface="Arial" panose="020B0604020202020204" pitchFamily="34" charset="0"/>
                <a:cs typeface="Arial" panose="020B0604020202020204" pitchFamily="34" charset="0"/>
              </a:rPr>
              <a:t>يهوذا</a:t>
            </a:r>
            <a:endParaRPr kumimoji="0" lang="en-US" sz="4400" b="1" i="0" u="none" strike="noStrike" kern="1200" cap="none" spc="0" normalizeH="0" baseline="0" noProof="0" dirty="0">
              <a:ln>
                <a:noFill/>
              </a:ln>
              <a:solidFill>
                <a:srgbClr val="FFFFCC"/>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5"/>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p:bldP spid="6" grpId="0"/>
    </p:bldLst>
  </p:timing>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9857" name="Picture 7"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3813" y="-26988"/>
            <a:ext cx="9120187" cy="69850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7346" name="Rectangle 2"/>
          <p:cNvSpPr>
            <a:spLocks noGrp="1" noChangeArrowheads="1"/>
          </p:cNvSpPr>
          <p:nvPr>
            <p:ph type="title"/>
          </p:nvPr>
        </p:nvSpPr>
        <p:spPr>
          <a:xfrm>
            <a:off x="23813" y="277813"/>
            <a:ext cx="9120187" cy="1143000"/>
          </a:xfrm>
        </p:spPr>
        <p:txBody>
          <a:bodyPr/>
          <a:lstStyle/>
          <a:p>
            <a:pPr eaLnBrk="1" hangingPunct="1"/>
            <a:r>
              <a:rPr lang="ar-JO" altLang="en-US" dirty="0">
                <a:latin typeface="Arial" panose="020B0604020202020204" pitchFamily="34" charset="0"/>
                <a:cs typeface="Arial" panose="020B0604020202020204" pitchFamily="34" charset="0"/>
              </a:rPr>
              <a:t>عيد الخبز غير المختمر</a:t>
            </a:r>
            <a:endParaRPr lang="en-US" altLang="en-US" dirty="0">
              <a:latin typeface="Arial" panose="020B0604020202020204" pitchFamily="34" charset="0"/>
              <a:cs typeface="Arial" panose="020B0604020202020204" pitchFamily="34" charset="0"/>
            </a:endParaRPr>
          </a:p>
        </p:txBody>
      </p:sp>
      <p:pic>
        <p:nvPicPr>
          <p:cNvPr id="249860" name="Picture 14" descr="bdyeast">
            <a:hlinkClick r:id="rId4"/>
          </p:cNvPr>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228600" y="1295400"/>
            <a:ext cx="3048000" cy="2419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49861" name="Picture 16" descr="yeast-breadmachine">
            <a:hlinkClick r:id="rId6"/>
          </p:cNvPr>
          <p:cNvPicPr>
            <a:picLocks noChangeAspect="1" noChangeArrowheads="1"/>
          </p:cNvPicPr>
          <p:nvPr/>
        </p:nvPicPr>
        <p:blipFill>
          <a:blip r:embed="rId7">
            <a:extLst>
              <a:ext uri="{28A0092B-C50C-407E-A947-70E740481C1C}">
                <a14:useLocalDpi xmlns:a14="http://schemas.microsoft.com/office/drawing/2010/main"/>
              </a:ext>
            </a:extLst>
          </a:blip>
          <a:srcRect/>
          <a:stretch>
            <a:fillRect/>
          </a:stretch>
        </p:blipFill>
        <p:spPr bwMode="auto">
          <a:xfrm>
            <a:off x="5867400" y="1371600"/>
            <a:ext cx="3048000" cy="2359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49862" name="Picture 18" descr="yeast">
            <a:hlinkClick r:id="rId8"/>
          </p:cNvPr>
          <p:cNvPicPr>
            <a:picLocks noChangeAspect="1" noChangeArrowheads="1"/>
          </p:cNvPicPr>
          <p:nvPr/>
        </p:nvPicPr>
        <p:blipFill>
          <a:blip r:embed="rId9">
            <a:extLst>
              <a:ext uri="{28A0092B-C50C-407E-A947-70E740481C1C}">
                <a14:useLocalDpi xmlns:a14="http://schemas.microsoft.com/office/drawing/2010/main"/>
              </a:ext>
            </a:extLst>
          </a:blip>
          <a:srcRect/>
          <a:stretch>
            <a:fillRect/>
          </a:stretch>
        </p:blipFill>
        <p:spPr bwMode="auto">
          <a:xfrm>
            <a:off x="3429000" y="1295400"/>
            <a:ext cx="2151063" cy="2438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7364" name="Text Box 20"/>
          <p:cNvSpPr txBox="1">
            <a:spLocks noChangeArrowheads="1"/>
          </p:cNvSpPr>
          <p:nvPr/>
        </p:nvSpPr>
        <p:spPr bwMode="auto">
          <a:xfrm>
            <a:off x="8305800" y="73025"/>
            <a:ext cx="704039" cy="461665"/>
          </a:xfrm>
          <a:prstGeom prst="rect">
            <a:avLst/>
          </a:prstGeom>
          <a:noFill/>
          <a:ln>
            <a:noFill/>
          </a:ln>
          <a:effectLst>
            <a:outerShdw dist="35921" dir="2700000" algn="ctr" rotWithShape="0">
              <a:srgbClr val="060400">
                <a:alpha val="74997"/>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altLang="en-US"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184</a:t>
            </a:r>
            <a:endParaRPr kumimoji="0" lang="en-US" altLang="en-US" sz="18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9" name="Rectangle 2">
            <a:extLst>
              <a:ext uri="{FF2B5EF4-FFF2-40B4-BE49-F238E27FC236}">
                <a16:creationId xmlns:a16="http://schemas.microsoft.com/office/drawing/2014/main" id="{9E6AD32B-3855-654C-809F-5C4CEF46034A}"/>
              </a:ext>
            </a:extLst>
          </p:cNvPr>
          <p:cNvSpPr txBox="1">
            <a:spLocks noChangeArrowheads="1"/>
          </p:cNvSpPr>
          <p:nvPr/>
        </p:nvSpPr>
        <p:spPr bwMode="auto">
          <a:xfrm>
            <a:off x="4139952" y="3861048"/>
            <a:ext cx="4932040" cy="3196978"/>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MS PGothic" pitchFamily="34" charset="-128"/>
                <a:cs typeface="ＭＳ Ｐゴシック"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MS PGothic" pitchFamily="34" charset="-128"/>
                <a:cs typeface="ＭＳ Ｐゴシック"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MS PGothic" pitchFamily="34" charset="-128"/>
                <a:cs typeface="ＭＳ Ｐゴシック"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MS PGothic" pitchFamily="34" charset="-128"/>
                <a:cs typeface="ＭＳ Ｐゴシック"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MS PGothic" pitchFamily="34" charset="-128"/>
                <a:cs typeface="ＭＳ Ｐゴシック"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200" b="0" i="0" u="none" strike="noStrike" kern="1200" cap="none" spc="0" normalizeH="0" baseline="0" noProof="0" dirty="0">
                <a:ln>
                  <a:noFill/>
                </a:ln>
                <a:solidFill>
                  <a:srgbClr val="DBBD71"/>
                </a:solidFill>
                <a:effectLst>
                  <a:outerShdw blurRad="38100" dist="38100" dir="2700000" algn="tl">
                    <a:srgbClr val="000000"/>
                  </a:outerShdw>
                </a:effectLst>
                <a:uLnTx/>
                <a:uFillTx/>
                <a:latin typeface="Arial" panose="020B0604020202020204" pitchFamily="34" charset="0"/>
                <a:cs typeface="Arial" panose="020B0604020202020204" pitchFamily="34" charset="0"/>
              </a:rPr>
              <a:t>الخميرة ترمز إلى الخطيئة لذا فإن الخبز بدون خميرة يدل على الإنفصال عن الخطيئة منذ موت المسيح لتحريرنا من الخطيئة.</a:t>
            </a:r>
            <a:endParaRPr kumimoji="0" lang="en-US" altLang="en-US" sz="3200" b="0" i="0" u="none" strike="noStrike" kern="0" cap="none" spc="0" normalizeH="0" baseline="0" noProof="0" dirty="0">
              <a:ln>
                <a:noFill/>
              </a:ln>
              <a:solidFill>
                <a:srgbClr val="DBBD71"/>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pic>
        <p:nvPicPr>
          <p:cNvPr id="1026" name="Picture 2" descr="Image result for matzah">
            <a:extLst>
              <a:ext uri="{FF2B5EF4-FFF2-40B4-BE49-F238E27FC236}">
                <a16:creationId xmlns:a16="http://schemas.microsoft.com/office/drawing/2014/main" id="{CD5376D2-245A-1D44-886C-55A65D225CFA}"/>
              </a:ext>
            </a:extLst>
          </p:cNvPr>
          <p:cNvPicPr>
            <a:picLocks noChangeAspect="1" noChangeArrowheads="1"/>
          </p:cNvPicPr>
          <p:nvPr/>
        </p:nvPicPr>
        <p:blipFill>
          <a:blip r:embed="rId10">
            <a:extLst>
              <a:ext uri="{28A0092B-C50C-407E-A947-70E740481C1C}">
                <a14:useLocalDpi xmlns:a14="http://schemas.microsoft.com/office/drawing/2010/main"/>
              </a:ext>
            </a:extLst>
          </a:blip>
          <a:srcRect/>
          <a:stretch>
            <a:fillRect/>
          </a:stretch>
        </p:blipFill>
        <p:spPr bwMode="auto">
          <a:xfrm>
            <a:off x="323528" y="4201568"/>
            <a:ext cx="3759200" cy="21590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452899182"/>
      </p:ext>
    </p:extLst>
  </p:cSld>
  <p:clrMapOvr>
    <a:masterClrMapping/>
  </p:clrMapOvr>
  <p:transition/>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51905" name="Picture 2" descr="Purim"/>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2035" name="Rectangle 3"/>
          <p:cNvSpPr>
            <a:spLocks noGrp="1" noChangeArrowheads="1"/>
          </p:cNvSpPr>
          <p:nvPr>
            <p:ph type="title"/>
          </p:nvPr>
        </p:nvSpPr>
        <p:spPr>
          <a:xfrm>
            <a:off x="457200" y="76200"/>
            <a:ext cx="8229600" cy="712788"/>
          </a:xfrm>
          <a:gradFill rotWithShape="1">
            <a:gsLst>
              <a:gs pos="0">
                <a:srgbClr val="FF0000">
                  <a:gamma/>
                  <a:shade val="46275"/>
                  <a:invGamma/>
                </a:srgbClr>
              </a:gs>
              <a:gs pos="50000">
                <a:srgbClr val="FF0000"/>
              </a:gs>
              <a:gs pos="100000">
                <a:srgbClr val="FF0000">
                  <a:gamma/>
                  <a:shade val="46275"/>
                  <a:invGamma/>
                </a:srgbClr>
              </a:gs>
            </a:gsLst>
            <a:lin ang="5400000" scaled="1"/>
          </a:gradFill>
        </p:spPr>
        <p:txBody>
          <a:bodyPr/>
          <a:lstStyle/>
          <a:p>
            <a:pPr eaLnBrk="1" hangingPunct="1"/>
            <a:r>
              <a:rPr lang="ar-JO" altLang="ja-JP" sz="4000" dirty="0">
                <a:solidFill>
                  <a:schemeClr val="tx1"/>
                </a:solidFill>
                <a:latin typeface="Arial" panose="020B0604020202020204" pitchFamily="34" charset="0"/>
                <a:cs typeface="Arial" panose="020B0604020202020204" pitchFamily="34" charset="0"/>
              </a:rPr>
              <a:t>حرق الخميرة كلها</a:t>
            </a:r>
            <a:endParaRPr lang="en-US" altLang="en-US" sz="4000" dirty="0">
              <a:solidFill>
                <a:schemeClr val="tx1"/>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073997318"/>
      </p:ext>
    </p:extLst>
  </p:cSld>
  <p:clrMapOvr>
    <a:masterClrMapping/>
  </p:clrMapOvr>
  <p:transition/>
</p:sld>
</file>

<file path=ppt/slides/slide112.xml><?xml version="1.0" encoding="utf-8"?>
<p:sld xmlns:a="http://schemas.openxmlformats.org/drawingml/2006/main" xmlns:r="http://schemas.openxmlformats.org/officeDocument/2006/relationships" xmlns:p="http://schemas.openxmlformats.org/presentationml/2006/main" showMasterSp="0">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165890" name="Rectangle 2">
            <a:extLst>
              <a:ext uri="{FF2B5EF4-FFF2-40B4-BE49-F238E27FC236}">
                <a16:creationId xmlns:a16="http://schemas.microsoft.com/office/drawing/2014/main" id="{0AF35C41-FEA8-7349-BF16-73DB41A72A44}"/>
              </a:ext>
            </a:extLst>
          </p:cNvPr>
          <p:cNvSpPr>
            <a:spLocks noChangeArrowheads="1"/>
          </p:cNvSpPr>
          <p:nvPr/>
        </p:nvSpPr>
        <p:spPr bwMode="auto">
          <a:xfrm>
            <a:off x="0" y="0"/>
            <a:ext cx="9144000" cy="6858000"/>
          </a:xfrm>
          <a:prstGeom prst="rect">
            <a:avLst/>
          </a:prstGeom>
          <a:solidFill>
            <a:srgbClr val="000000">
              <a:alpha val="27843"/>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endParaRPr lang="en-US" altLang="en-US">
              <a:cs typeface="Arial" panose="020B0604020202020204" pitchFamily="34" charset="0"/>
            </a:endParaRPr>
          </a:p>
        </p:txBody>
      </p:sp>
      <p:sp>
        <p:nvSpPr>
          <p:cNvPr id="165891" name="AutoShape 3">
            <a:extLst>
              <a:ext uri="{FF2B5EF4-FFF2-40B4-BE49-F238E27FC236}">
                <a16:creationId xmlns:a16="http://schemas.microsoft.com/office/drawing/2014/main" id="{466CAAF4-924D-E64C-A999-469E4248E117}"/>
              </a:ext>
            </a:extLst>
          </p:cNvPr>
          <p:cNvSpPr>
            <a:spLocks noChangeArrowheads="1"/>
          </p:cNvSpPr>
          <p:nvPr/>
        </p:nvSpPr>
        <p:spPr bwMode="auto">
          <a:xfrm rot="10800000">
            <a:off x="3048000" y="1295400"/>
            <a:ext cx="1371600" cy="2286000"/>
          </a:xfrm>
          <a:prstGeom prst="upArrow">
            <a:avLst>
              <a:gd name="adj1" fmla="val 50000"/>
              <a:gd name="adj2" fmla="val 41667"/>
            </a:avLst>
          </a:prstGeom>
          <a:solidFill>
            <a:schemeClr val="accent2"/>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endParaRPr lang="en-US" altLang="en-US">
              <a:cs typeface="Arial" panose="020B0604020202020204" pitchFamily="34" charset="0"/>
            </a:endParaRPr>
          </a:p>
        </p:txBody>
      </p:sp>
      <p:sp>
        <p:nvSpPr>
          <p:cNvPr id="330756" name="Text Box 4">
            <a:extLst>
              <a:ext uri="{FF2B5EF4-FFF2-40B4-BE49-F238E27FC236}">
                <a16:creationId xmlns:a16="http://schemas.microsoft.com/office/drawing/2014/main" id="{FC46540C-59A8-C244-A0FA-8EF8422F825A}"/>
              </a:ext>
            </a:extLst>
          </p:cNvPr>
          <p:cNvSpPr txBox="1">
            <a:spLocks noChangeArrowheads="1"/>
          </p:cNvSpPr>
          <p:nvPr/>
        </p:nvSpPr>
        <p:spPr bwMode="auto">
          <a:xfrm rot="-5400000">
            <a:off x="2830855" y="1864589"/>
            <a:ext cx="1866217" cy="707886"/>
          </a:xfrm>
          <a:prstGeom prst="rect">
            <a:avLst/>
          </a:prstGeom>
          <a:noFill/>
          <a:ln>
            <a:noFill/>
          </a:ln>
          <a:effectLst>
            <a:outerShdw dist="35921" dir="2700000" algn="ctr" rotWithShape="0">
              <a:srgbClr val="808080">
                <a:alpha val="74997"/>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ctr">
              <a:defRPr/>
            </a:pPr>
            <a:r>
              <a:rPr lang="ar-JO" sz="4000" dirty="0">
                <a:solidFill>
                  <a:srgbClr val="FFFF00"/>
                </a:solidFill>
                <a:ea typeface="ＭＳ Ｐゴシック" charset="-128"/>
                <a:cs typeface="Arial" panose="020B0604020202020204" pitchFamily="34" charset="0"/>
              </a:rPr>
              <a:t>إلى الداخل</a:t>
            </a:r>
            <a:endParaRPr lang="en-US" sz="4000" dirty="0">
              <a:solidFill>
                <a:srgbClr val="FFFF00"/>
              </a:solidFill>
              <a:ea typeface="ＭＳ Ｐゴシック" charset="-128"/>
              <a:cs typeface="Arial" panose="020B0604020202020204" pitchFamily="34" charset="0"/>
            </a:endParaRPr>
          </a:p>
        </p:txBody>
      </p:sp>
      <p:sp>
        <p:nvSpPr>
          <p:cNvPr id="330757" name="Rectangle 5">
            <a:extLst>
              <a:ext uri="{FF2B5EF4-FFF2-40B4-BE49-F238E27FC236}">
                <a16:creationId xmlns:a16="http://schemas.microsoft.com/office/drawing/2014/main" id="{FAFF282C-C25B-E849-8508-620678734930}"/>
              </a:ext>
            </a:extLst>
          </p:cNvPr>
          <p:cNvSpPr>
            <a:spLocks noGrp="1" noChangeArrowheads="1"/>
          </p:cNvSpPr>
          <p:nvPr>
            <p:ph type="title" idx="4294967295"/>
          </p:nvPr>
        </p:nvSpPr>
        <p:spPr>
          <a:xfrm>
            <a:off x="-228600" y="3886200"/>
            <a:ext cx="8229600" cy="1874838"/>
          </a:xfrm>
        </p:spPr>
        <p:txBody>
          <a:bodyPr anchor="t">
            <a:spAutoFit/>
          </a:bodyPr>
          <a:lstStyle/>
          <a:p>
            <a:pPr eaLnBrk="1" hangingPunct="1">
              <a:spcBef>
                <a:spcPct val="50000"/>
              </a:spcBef>
            </a:pPr>
            <a:r>
              <a:rPr lang="ar-JO" altLang="en-US" sz="11700" b="1" dirty="0">
                <a:solidFill>
                  <a:srgbClr val="FFFFFF"/>
                </a:solidFill>
                <a:latin typeface="Arial" panose="020B0604020202020204" pitchFamily="34" charset="0"/>
                <a:ea typeface="方正水柱简体" pitchFamily="65" charset="-122"/>
                <a:cs typeface="Arial" panose="020B0604020202020204" pitchFamily="34" charset="0"/>
              </a:rPr>
              <a:t>فكّر</a:t>
            </a:r>
            <a:endParaRPr lang="en-US" altLang="en-US" sz="11700" b="1" dirty="0">
              <a:solidFill>
                <a:srgbClr val="FFFFFF"/>
              </a:solidFill>
              <a:latin typeface="Arial" panose="020B0604020202020204" pitchFamily="34" charset="0"/>
              <a:ea typeface="方正水柱简体" pitchFamily="65" charset="-122"/>
              <a:cs typeface="Arial" panose="020B0604020202020204" pitchFamily="34" charset="0"/>
            </a:endParaRPr>
          </a:p>
        </p:txBody>
      </p:sp>
    </p:spTree>
  </p:cSld>
  <p:clrMapOvr>
    <a:masterClrMapping/>
  </p:clrMapOvr>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1729" name="Picture 3" descr="Ominous Sky Wallpaper with Cross and Thorns.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32803" name="Title 1"/>
          <p:cNvSpPr>
            <a:spLocks noGrp="1"/>
          </p:cNvSpPr>
          <p:nvPr>
            <p:ph type="ctrTitle" idx="4294967295"/>
          </p:nvPr>
        </p:nvSpPr>
        <p:spPr>
          <a:xfrm>
            <a:off x="0" y="6076950"/>
            <a:ext cx="9144000" cy="704850"/>
          </a:xfrm>
          <a:effectLst>
            <a:outerShdw blurRad="63500" dist="35921" dir="2700000" algn="ctr" rotWithShape="0">
              <a:srgbClr val="000000">
                <a:alpha val="74998"/>
              </a:srgbClr>
            </a:outerShdw>
          </a:effectLst>
        </p:spPr>
        <p:txBody>
          <a:bodyPr/>
          <a:lstStyle/>
          <a:p>
            <a:pPr eaLnBrk="1" hangingPunct="1">
              <a:defRPr/>
            </a:pPr>
            <a:r>
              <a:rPr lang="ar-JO" sz="3600" b="1" dirty="0">
                <a:solidFill>
                  <a:schemeClr val="bg1"/>
                </a:solidFill>
                <a:latin typeface="Arial" panose="020B0604020202020204" pitchFamily="34" charset="0"/>
                <a:ea typeface="ＭＳ Ｐゴシック" charset="0"/>
                <a:cs typeface="Arial" panose="020B0604020202020204" pitchFamily="34" charset="0"/>
              </a:rPr>
              <a:t>أنظر في الإتجاهات الأربعة</a:t>
            </a:r>
            <a:endParaRPr lang="en-US" sz="4000" b="1" dirty="0">
              <a:latin typeface="Arial" panose="020B0604020202020204" pitchFamily="34" charset="0"/>
              <a:ea typeface="ＭＳ Ｐゴシック" charset="0"/>
              <a:cs typeface="Arial" panose="020B0604020202020204" pitchFamily="34" charset="0"/>
            </a:endParaRPr>
          </a:p>
        </p:txBody>
      </p:sp>
      <p:sp>
        <p:nvSpPr>
          <p:cNvPr id="332804" name="Title 1"/>
          <p:cNvSpPr>
            <a:spLocks/>
          </p:cNvSpPr>
          <p:nvPr/>
        </p:nvSpPr>
        <p:spPr bwMode="auto">
          <a:xfrm>
            <a:off x="152400" y="76200"/>
            <a:ext cx="4267200" cy="476250"/>
          </a:xfrm>
          <a:prstGeom prst="rect">
            <a:avLst/>
          </a:prstGeom>
          <a:noFill/>
          <a:ln w="9525">
            <a:noFill/>
            <a:miter lim="800000"/>
            <a:headEnd/>
            <a:tailEnd/>
          </a:ln>
          <a:effectLst>
            <a:outerShdw blurRad="63500" dist="35921" dir="2700000" algn="ctr" rotWithShape="0">
              <a:srgbClr val="000000">
                <a:alpha val="74998"/>
              </a:srgbClr>
            </a:outerShdw>
          </a:effectLst>
        </p:spPr>
        <p:txBody>
          <a:bodyPr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3600" b="0" u="none" strike="noStrike" kern="1200" cap="none" spc="0" normalizeH="0" baseline="0" noProof="0" dirty="0">
                <a:ln>
                  <a:noFill/>
                </a:ln>
                <a:solidFill>
                  <a:srgbClr val="FFFFFF"/>
                </a:solidFill>
                <a:effectLst/>
                <a:uLnTx/>
                <a:uFillTx/>
                <a:ea typeface="ＭＳ Ｐゴシック" charset="0"/>
                <a:cs typeface="Arial" panose="020B0604020202020204" pitchFamily="34" charset="0"/>
              </a:rPr>
              <a:t>الإتجاهات الأربعة</a:t>
            </a:r>
            <a:endParaRPr kumimoji="0" lang="en-US" sz="4000" b="0" u="none" strike="noStrike" kern="1200" cap="none" spc="0" normalizeH="0" baseline="0" noProof="0" dirty="0">
              <a:ln>
                <a:noFill/>
              </a:ln>
              <a:solidFill>
                <a:srgbClr val="000000"/>
              </a:solidFill>
              <a:effectLst/>
              <a:uLnTx/>
              <a:uFillTx/>
              <a:ea typeface="ＭＳ Ｐゴシック" charset="0"/>
              <a:cs typeface="Arial" panose="020B0604020202020204" pitchFamily="34" charset="0"/>
            </a:endParaRPr>
          </a:p>
        </p:txBody>
      </p:sp>
      <p:sp>
        <p:nvSpPr>
          <p:cNvPr id="201732" name="AutoShape 5"/>
          <p:cNvSpPr>
            <a:spLocks noChangeArrowheads="1"/>
          </p:cNvSpPr>
          <p:nvPr/>
        </p:nvSpPr>
        <p:spPr bwMode="auto">
          <a:xfrm>
            <a:off x="3962400" y="0"/>
            <a:ext cx="1371600" cy="2286000"/>
          </a:xfrm>
          <a:prstGeom prst="upArrow">
            <a:avLst>
              <a:gd name="adj1" fmla="val 50000"/>
              <a:gd name="adj2" fmla="val 41667"/>
            </a:avLst>
          </a:prstGeom>
          <a:solidFill>
            <a:schemeClr val="folHlink"/>
          </a:soli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u="none" strike="noStrike" kern="1200" cap="none" spc="0" normalizeH="0" baseline="0" noProof="0">
              <a:ln>
                <a:noFill/>
              </a:ln>
              <a:solidFill>
                <a:srgbClr val="000000"/>
              </a:solidFill>
              <a:effectLst/>
              <a:uLnTx/>
              <a:uFillTx/>
              <a:ea typeface="ＭＳ Ｐゴシック" charset="0"/>
              <a:cs typeface="Arial" panose="020B0604020202020204" pitchFamily="34" charset="0"/>
            </a:endParaRPr>
          </a:p>
        </p:txBody>
      </p:sp>
      <p:sp>
        <p:nvSpPr>
          <p:cNvPr id="332806" name="Text Box 6"/>
          <p:cNvSpPr txBox="1">
            <a:spLocks noChangeArrowheads="1"/>
          </p:cNvSpPr>
          <p:nvPr/>
        </p:nvSpPr>
        <p:spPr bwMode="auto">
          <a:xfrm rot="-5400000">
            <a:off x="3626421" y="977970"/>
            <a:ext cx="1983235" cy="707886"/>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4000" b="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إلى الخارج</a:t>
            </a:r>
            <a:endParaRPr kumimoji="0" lang="en-US" sz="4000" b="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201734" name="AutoShape 7"/>
          <p:cNvSpPr>
            <a:spLocks noChangeArrowheads="1"/>
          </p:cNvSpPr>
          <p:nvPr/>
        </p:nvSpPr>
        <p:spPr bwMode="auto">
          <a:xfrm rot="-5400000">
            <a:off x="2438400" y="1447800"/>
            <a:ext cx="1371600" cy="2286000"/>
          </a:xfrm>
          <a:prstGeom prst="upArrow">
            <a:avLst>
              <a:gd name="adj1" fmla="val 50000"/>
              <a:gd name="adj2" fmla="val 41667"/>
            </a:avLst>
          </a:prstGeom>
          <a:solidFill>
            <a:schemeClr val="folHlink"/>
          </a:soli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u="none" strike="noStrike" kern="1200" cap="none" spc="0" normalizeH="0" baseline="0" noProof="0">
              <a:ln>
                <a:noFill/>
              </a:ln>
              <a:solidFill>
                <a:srgbClr val="000000"/>
              </a:solidFill>
              <a:effectLst/>
              <a:uLnTx/>
              <a:uFillTx/>
              <a:ea typeface="ＭＳ Ｐゴシック" charset="0"/>
              <a:cs typeface="Arial" panose="020B0604020202020204" pitchFamily="34" charset="0"/>
            </a:endParaRPr>
          </a:p>
        </p:txBody>
      </p:sp>
      <p:sp>
        <p:nvSpPr>
          <p:cNvPr id="332808" name="Text Box 8"/>
          <p:cNvSpPr txBox="1">
            <a:spLocks noChangeArrowheads="1"/>
          </p:cNvSpPr>
          <p:nvPr/>
        </p:nvSpPr>
        <p:spPr bwMode="auto">
          <a:xfrm rot="-21600000">
            <a:off x="2384114" y="2267020"/>
            <a:ext cx="1837362" cy="707886"/>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4000" b="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إلى الخلف</a:t>
            </a:r>
            <a:endParaRPr kumimoji="0" lang="en-US" sz="4000" b="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201736" name="AutoShape 9"/>
          <p:cNvSpPr>
            <a:spLocks noChangeArrowheads="1"/>
          </p:cNvSpPr>
          <p:nvPr/>
        </p:nvSpPr>
        <p:spPr bwMode="auto">
          <a:xfrm rot="5400000">
            <a:off x="5486400" y="1447800"/>
            <a:ext cx="1371600" cy="2286000"/>
          </a:xfrm>
          <a:prstGeom prst="upArrow">
            <a:avLst>
              <a:gd name="adj1" fmla="val 50000"/>
              <a:gd name="adj2" fmla="val 41667"/>
            </a:avLst>
          </a:prstGeom>
          <a:solidFill>
            <a:schemeClr val="folHlink"/>
          </a:soli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u="none" strike="noStrike" kern="1200" cap="none" spc="0" normalizeH="0" baseline="0" noProof="0">
              <a:ln>
                <a:noFill/>
              </a:ln>
              <a:solidFill>
                <a:srgbClr val="000000"/>
              </a:solidFill>
              <a:effectLst/>
              <a:uLnTx/>
              <a:uFillTx/>
              <a:ea typeface="ＭＳ Ｐゴシック" charset="0"/>
              <a:cs typeface="Arial" panose="020B0604020202020204" pitchFamily="34" charset="0"/>
            </a:endParaRPr>
          </a:p>
        </p:txBody>
      </p:sp>
      <p:sp>
        <p:nvSpPr>
          <p:cNvPr id="332810" name="Text Box 10"/>
          <p:cNvSpPr txBox="1">
            <a:spLocks noChangeArrowheads="1"/>
          </p:cNvSpPr>
          <p:nvPr/>
        </p:nvSpPr>
        <p:spPr bwMode="auto">
          <a:xfrm rot="-21600000">
            <a:off x="5231854" y="2267020"/>
            <a:ext cx="1721946" cy="707886"/>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4000" b="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إلى الأمام</a:t>
            </a:r>
            <a:endParaRPr kumimoji="0" lang="en-US" sz="4000" b="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201738" name="AutoShape 11"/>
          <p:cNvSpPr>
            <a:spLocks noChangeArrowheads="1"/>
          </p:cNvSpPr>
          <p:nvPr/>
        </p:nvSpPr>
        <p:spPr bwMode="auto">
          <a:xfrm rot="10800000">
            <a:off x="3962400" y="2971800"/>
            <a:ext cx="1371600" cy="2286000"/>
          </a:xfrm>
          <a:prstGeom prst="upArrow">
            <a:avLst>
              <a:gd name="adj1" fmla="val 50000"/>
              <a:gd name="adj2" fmla="val 41667"/>
            </a:avLst>
          </a:prstGeom>
          <a:solidFill>
            <a:schemeClr val="folHlink"/>
          </a:soli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u="none" strike="noStrike" kern="1200" cap="none" spc="0" normalizeH="0" baseline="0" noProof="0">
              <a:ln>
                <a:noFill/>
              </a:ln>
              <a:solidFill>
                <a:srgbClr val="000000"/>
              </a:solidFill>
              <a:effectLst/>
              <a:uLnTx/>
              <a:uFillTx/>
              <a:ea typeface="ＭＳ Ｐゴシック" charset="0"/>
              <a:cs typeface="Arial" panose="020B0604020202020204" pitchFamily="34" charset="0"/>
            </a:endParaRPr>
          </a:p>
        </p:txBody>
      </p:sp>
      <p:sp>
        <p:nvSpPr>
          <p:cNvPr id="332812" name="Text Box 12"/>
          <p:cNvSpPr txBox="1">
            <a:spLocks noChangeArrowheads="1"/>
          </p:cNvSpPr>
          <p:nvPr/>
        </p:nvSpPr>
        <p:spPr bwMode="auto">
          <a:xfrm rot="-5400000">
            <a:off x="3745255" y="3617189"/>
            <a:ext cx="1866217" cy="707886"/>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4000" b="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إلى الداخل</a:t>
            </a:r>
            <a:endParaRPr kumimoji="0" lang="en-US" sz="4000" b="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403895483"/>
      </p:ext>
    </p:extLst>
  </p:cSld>
  <p:clrMapOvr>
    <a:masterClrMapping/>
  </p:clrMapOvr>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9809" name="Picture 3" descr="Ominous Sky Wallpaper with Cross and Thorns.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49859" name="Title 1"/>
          <p:cNvSpPr>
            <a:spLocks noGrp="1"/>
          </p:cNvSpPr>
          <p:nvPr>
            <p:ph type="ctrTitle" idx="4294967295"/>
          </p:nvPr>
        </p:nvSpPr>
        <p:spPr>
          <a:xfrm>
            <a:off x="0" y="6052864"/>
            <a:ext cx="9144000" cy="760512"/>
          </a:xfrm>
          <a:effectLst>
            <a:outerShdw blurRad="63500" dist="35921" dir="2700000" algn="ctr" rotWithShape="0">
              <a:srgbClr val="000000">
                <a:alpha val="74998"/>
              </a:srgbClr>
            </a:outerShdw>
          </a:effectLst>
        </p:spPr>
        <p:txBody>
          <a:bodyPr/>
          <a:lstStyle/>
          <a:p>
            <a:pPr marL="539750" indent="-539750" algn="r" eaLnBrk="1" hangingPunct="1">
              <a:defRPr/>
            </a:pPr>
            <a:r>
              <a:rPr lang="ar-JO" sz="3600" b="1" dirty="0">
                <a:solidFill>
                  <a:schemeClr val="bg1"/>
                </a:solidFill>
                <a:latin typeface="Arial" panose="020B0604020202020204" pitchFamily="34" charset="0"/>
                <a:ea typeface="ＭＳ Ｐゴシック" charset="0"/>
                <a:cs typeface="Arial" panose="020B0604020202020204" pitchFamily="34" charset="0"/>
              </a:rPr>
              <a:t>1. أنظر </a:t>
            </a:r>
            <a:r>
              <a:rPr lang="ar-JO" sz="3600" b="1" dirty="0">
                <a:solidFill>
                  <a:srgbClr val="FFFF00"/>
                </a:solidFill>
                <a:latin typeface="Arial" panose="020B0604020202020204" pitchFamily="34" charset="0"/>
                <a:ea typeface="ＭＳ Ｐゴシック" charset="0"/>
                <a:cs typeface="Arial" panose="020B0604020202020204" pitchFamily="34" charset="0"/>
              </a:rPr>
              <a:t>إلى الخارج </a:t>
            </a:r>
            <a:r>
              <a:rPr lang="ar-JO" sz="3600" b="1" dirty="0">
                <a:solidFill>
                  <a:schemeClr val="bg1"/>
                </a:solidFill>
                <a:latin typeface="Arial" panose="020B0604020202020204" pitchFamily="34" charset="0"/>
                <a:ea typeface="ＭＳ Ｐゴシック" charset="0"/>
                <a:cs typeface="Arial" panose="020B0604020202020204" pitchFamily="34" charset="0"/>
              </a:rPr>
              <a:t>إلى علاقاتك مع المؤمنين الآخرين</a:t>
            </a:r>
            <a:endParaRPr lang="en-US" sz="4000" b="1" dirty="0">
              <a:latin typeface="Arial" panose="020B0604020202020204" pitchFamily="34" charset="0"/>
              <a:ea typeface="ＭＳ Ｐゴシック" charset="0"/>
              <a:cs typeface="Arial" panose="020B0604020202020204" pitchFamily="34" charset="0"/>
            </a:endParaRPr>
          </a:p>
        </p:txBody>
      </p:sp>
      <p:sp>
        <p:nvSpPr>
          <p:cNvPr id="249860" name="Title 1"/>
          <p:cNvSpPr>
            <a:spLocks/>
          </p:cNvSpPr>
          <p:nvPr/>
        </p:nvSpPr>
        <p:spPr bwMode="auto">
          <a:xfrm>
            <a:off x="152400" y="76200"/>
            <a:ext cx="4267200" cy="476250"/>
          </a:xfrm>
          <a:prstGeom prst="rect">
            <a:avLst/>
          </a:prstGeom>
          <a:noFill/>
          <a:ln w="9525">
            <a:noFill/>
            <a:miter lim="800000"/>
            <a:headEnd/>
            <a:tailEnd/>
          </a:ln>
          <a:effectLst>
            <a:outerShdw blurRad="63500" dist="35921" dir="2700000" algn="ctr" rotWithShape="0">
              <a:srgbClr val="000000">
                <a:alpha val="74998"/>
              </a:srgbClr>
            </a:outerShdw>
          </a:effectLst>
        </p:spPr>
        <p:txBody>
          <a:bodyPr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3600" b="0"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الإتجاهات الأربعة</a:t>
            </a:r>
            <a:endParaRPr kumimoji="0" lang="en-US" sz="4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19813" name="AutoShape 5"/>
          <p:cNvSpPr>
            <a:spLocks noChangeArrowheads="1"/>
          </p:cNvSpPr>
          <p:nvPr/>
        </p:nvSpPr>
        <p:spPr bwMode="auto">
          <a:xfrm>
            <a:off x="3962400" y="0"/>
            <a:ext cx="1371600" cy="2286000"/>
          </a:xfrm>
          <a:prstGeom prst="upArrow">
            <a:avLst>
              <a:gd name="adj1" fmla="val 50000"/>
              <a:gd name="adj2" fmla="val 41667"/>
            </a:avLst>
          </a:prstGeom>
          <a:solidFill>
            <a:schemeClr val="folHlink"/>
          </a:soli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8" name="Text Box 6">
            <a:extLst>
              <a:ext uri="{FF2B5EF4-FFF2-40B4-BE49-F238E27FC236}">
                <a16:creationId xmlns:a16="http://schemas.microsoft.com/office/drawing/2014/main" id="{06D2C2E9-2578-3E43-AD26-9FCA0EC8BF4B}"/>
              </a:ext>
            </a:extLst>
          </p:cNvPr>
          <p:cNvSpPr txBox="1">
            <a:spLocks noChangeArrowheads="1"/>
          </p:cNvSpPr>
          <p:nvPr/>
        </p:nvSpPr>
        <p:spPr bwMode="auto">
          <a:xfrm rot="-5400000">
            <a:off x="3626421" y="977970"/>
            <a:ext cx="1983235" cy="707886"/>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4000" b="0"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إلى الخارج</a:t>
            </a:r>
            <a:endParaRPr kumimoji="0" lang="en-US" sz="4000" b="0"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378223347"/>
      </p:ext>
    </p:extLst>
  </p:cSld>
  <p:clrMapOvr>
    <a:masterClrMapping/>
  </p:clrMapOvr>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4385" name="Picture 3" descr="Ominous Sky Wallpaper with Cross and Thorns.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77507" name="Title 1"/>
          <p:cNvSpPr>
            <a:spLocks noGrp="1"/>
          </p:cNvSpPr>
          <p:nvPr>
            <p:ph type="ctrTitle" idx="4294967295"/>
          </p:nvPr>
        </p:nvSpPr>
        <p:spPr>
          <a:xfrm>
            <a:off x="0" y="6076950"/>
            <a:ext cx="9144000" cy="704850"/>
          </a:xfrm>
          <a:effectLst>
            <a:outerShdw blurRad="63500" dist="35921" dir="2700000" algn="ctr" rotWithShape="0">
              <a:srgbClr val="000000">
                <a:alpha val="74998"/>
              </a:srgbClr>
            </a:outerShdw>
          </a:effectLst>
        </p:spPr>
        <p:txBody>
          <a:bodyPr/>
          <a:lstStyle/>
          <a:p>
            <a:pPr marL="539750" indent="-539750" algn="r" eaLnBrk="1" hangingPunct="1">
              <a:defRPr/>
            </a:pPr>
            <a:r>
              <a:rPr lang="ar-JO" sz="3600" b="1" dirty="0">
                <a:solidFill>
                  <a:schemeClr val="bg1"/>
                </a:solidFill>
                <a:latin typeface="Arial" panose="020B0604020202020204" pitchFamily="34" charset="0"/>
                <a:ea typeface="ＭＳ Ｐゴシック" charset="0"/>
                <a:cs typeface="Arial" panose="020B0604020202020204" pitchFamily="34" charset="0"/>
              </a:rPr>
              <a:t>2. </a:t>
            </a:r>
            <a:r>
              <a:rPr lang="ar-JO" sz="3600" b="1" dirty="0">
                <a:solidFill>
                  <a:srgbClr val="FFFF00"/>
                </a:solidFill>
                <a:latin typeface="Arial" panose="020B0604020202020204" pitchFamily="34" charset="0"/>
                <a:ea typeface="ＭＳ Ｐゴシック" charset="0"/>
                <a:cs typeface="Arial" panose="020B0604020202020204" pitchFamily="34" charset="0"/>
              </a:rPr>
              <a:t>أنظر إلى الخلف </a:t>
            </a:r>
            <a:r>
              <a:rPr lang="ar-JO" sz="3600" b="1" dirty="0">
                <a:solidFill>
                  <a:schemeClr val="bg1"/>
                </a:solidFill>
                <a:latin typeface="Arial" panose="020B0604020202020204" pitchFamily="34" charset="0"/>
                <a:ea typeface="ＭＳ Ｐゴシック" charset="0"/>
                <a:cs typeface="Arial" panose="020B0604020202020204" pitchFamily="34" charset="0"/>
              </a:rPr>
              <a:t>إلى موت المسيح من أجلك</a:t>
            </a:r>
            <a:endParaRPr lang="en-US" sz="3600" b="1" dirty="0">
              <a:solidFill>
                <a:schemeClr val="bg1"/>
              </a:solidFill>
              <a:latin typeface="Arial" panose="020B0604020202020204" pitchFamily="34" charset="0"/>
              <a:ea typeface="ＭＳ Ｐゴシック" charset="0"/>
              <a:cs typeface="Arial" panose="020B0604020202020204" pitchFamily="34" charset="0"/>
            </a:endParaRPr>
          </a:p>
        </p:txBody>
      </p:sp>
      <p:sp>
        <p:nvSpPr>
          <p:cNvPr id="277508" name="Title 1"/>
          <p:cNvSpPr>
            <a:spLocks/>
          </p:cNvSpPr>
          <p:nvPr/>
        </p:nvSpPr>
        <p:spPr bwMode="auto">
          <a:xfrm>
            <a:off x="152400" y="76200"/>
            <a:ext cx="4267200" cy="476250"/>
          </a:xfrm>
          <a:prstGeom prst="rect">
            <a:avLst/>
          </a:prstGeom>
          <a:noFill/>
          <a:ln w="9525">
            <a:noFill/>
            <a:miter lim="800000"/>
            <a:headEnd/>
            <a:tailEnd/>
          </a:ln>
          <a:effectLst>
            <a:outerShdw blurRad="63500" dist="35921" dir="2700000" algn="ctr" rotWithShape="0">
              <a:srgbClr val="000000">
                <a:alpha val="74998"/>
              </a:srgbClr>
            </a:outerShdw>
          </a:effectLst>
        </p:spPr>
        <p:txBody>
          <a:bodyPr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3600" b="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الإتجاهات الأربعة</a:t>
            </a:r>
            <a:endParaRPr kumimoji="0" lang="en-US" sz="4000" b="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4388" name="AutoShape 5"/>
          <p:cNvSpPr>
            <a:spLocks noChangeArrowheads="1"/>
          </p:cNvSpPr>
          <p:nvPr/>
        </p:nvSpPr>
        <p:spPr bwMode="auto">
          <a:xfrm>
            <a:off x="3962400" y="0"/>
            <a:ext cx="1371600" cy="2286000"/>
          </a:xfrm>
          <a:prstGeom prst="upArrow">
            <a:avLst>
              <a:gd name="adj1" fmla="val 50000"/>
              <a:gd name="adj2" fmla="val 41667"/>
            </a:avLst>
          </a:prstGeom>
          <a:solidFill>
            <a:schemeClr val="folHlink"/>
          </a:soli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4390" name="AutoShape 7"/>
          <p:cNvSpPr>
            <a:spLocks noChangeArrowheads="1"/>
          </p:cNvSpPr>
          <p:nvPr/>
        </p:nvSpPr>
        <p:spPr bwMode="auto">
          <a:xfrm rot="-5400000">
            <a:off x="2438400" y="1447800"/>
            <a:ext cx="1371600" cy="2286000"/>
          </a:xfrm>
          <a:prstGeom prst="upArrow">
            <a:avLst>
              <a:gd name="adj1" fmla="val 50000"/>
              <a:gd name="adj2" fmla="val 41667"/>
            </a:avLst>
          </a:prstGeom>
          <a:solidFill>
            <a:schemeClr val="folHlink"/>
          </a:soli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9" name="Text Box 6">
            <a:extLst>
              <a:ext uri="{FF2B5EF4-FFF2-40B4-BE49-F238E27FC236}">
                <a16:creationId xmlns:a16="http://schemas.microsoft.com/office/drawing/2014/main" id="{C8F147D2-085D-914A-861B-526FE5DC4A19}"/>
              </a:ext>
            </a:extLst>
          </p:cNvPr>
          <p:cNvSpPr txBox="1">
            <a:spLocks noChangeArrowheads="1"/>
          </p:cNvSpPr>
          <p:nvPr/>
        </p:nvSpPr>
        <p:spPr bwMode="auto">
          <a:xfrm rot="-5400000">
            <a:off x="3626421" y="977970"/>
            <a:ext cx="1983235" cy="707886"/>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4000" b="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إلى الخارج</a:t>
            </a:r>
            <a:endParaRPr kumimoji="0" lang="en-US" sz="4000" b="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endParaRPr>
          </a:p>
        </p:txBody>
      </p:sp>
      <p:sp>
        <p:nvSpPr>
          <p:cNvPr id="10" name="Text Box 8">
            <a:extLst>
              <a:ext uri="{FF2B5EF4-FFF2-40B4-BE49-F238E27FC236}">
                <a16:creationId xmlns:a16="http://schemas.microsoft.com/office/drawing/2014/main" id="{18BDF4A2-557B-D340-8880-4F6D28376AC0}"/>
              </a:ext>
            </a:extLst>
          </p:cNvPr>
          <p:cNvSpPr txBox="1">
            <a:spLocks noChangeArrowheads="1"/>
          </p:cNvSpPr>
          <p:nvPr/>
        </p:nvSpPr>
        <p:spPr bwMode="auto">
          <a:xfrm rot="-21600000">
            <a:off x="2384114" y="2267020"/>
            <a:ext cx="1837362" cy="707886"/>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4000" b="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إلى الخلف</a:t>
            </a:r>
            <a:endParaRPr kumimoji="0" lang="en-US" sz="4000" b="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411833102"/>
      </p:ext>
    </p:extLst>
  </p:cSld>
  <p:clrMapOvr>
    <a:masterClrMapping/>
  </p:clrMapOvr>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3057" name="Picture 3" descr="Ominous Sky Wallpaper with Cross and Thorns.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06179" name="Title 1"/>
          <p:cNvSpPr>
            <a:spLocks noGrp="1"/>
          </p:cNvSpPr>
          <p:nvPr>
            <p:ph type="ctrTitle" idx="4294967295"/>
          </p:nvPr>
        </p:nvSpPr>
        <p:spPr>
          <a:xfrm>
            <a:off x="0" y="6076950"/>
            <a:ext cx="9144000" cy="704850"/>
          </a:xfrm>
          <a:effectLst>
            <a:outerShdw blurRad="63500" dist="35921" dir="2700000" algn="ctr" rotWithShape="0">
              <a:srgbClr val="000000">
                <a:alpha val="74998"/>
              </a:srgbClr>
            </a:outerShdw>
          </a:effectLst>
        </p:spPr>
        <p:txBody>
          <a:bodyPr/>
          <a:lstStyle/>
          <a:p>
            <a:pPr marL="539750" indent="-539750" algn="r" eaLnBrk="1" hangingPunct="1">
              <a:defRPr/>
            </a:pPr>
            <a:r>
              <a:rPr lang="ar-JO" sz="3600" b="1" dirty="0">
                <a:solidFill>
                  <a:schemeClr val="bg1"/>
                </a:solidFill>
                <a:latin typeface="Arial" panose="020B0604020202020204" pitchFamily="34" charset="0"/>
                <a:ea typeface="ＭＳ Ｐゴシック" charset="0"/>
                <a:cs typeface="Arial" panose="020B0604020202020204" pitchFamily="34" charset="0"/>
              </a:rPr>
              <a:t>3. أنظر </a:t>
            </a:r>
            <a:r>
              <a:rPr lang="ar-JO" sz="3600" b="1" dirty="0">
                <a:solidFill>
                  <a:srgbClr val="FFFF00"/>
                </a:solidFill>
                <a:latin typeface="Arial" panose="020B0604020202020204" pitchFamily="34" charset="0"/>
                <a:ea typeface="ＭＳ Ｐゴシック" charset="0"/>
                <a:cs typeface="Arial" panose="020B0604020202020204" pitchFamily="34" charset="0"/>
              </a:rPr>
              <a:t>إلى الأمام </a:t>
            </a:r>
            <a:r>
              <a:rPr lang="ar-JO" sz="3600" b="1" dirty="0">
                <a:solidFill>
                  <a:schemeClr val="bg1"/>
                </a:solidFill>
                <a:latin typeface="Arial" panose="020B0604020202020204" pitchFamily="34" charset="0"/>
                <a:ea typeface="ＭＳ Ｐゴシック" charset="0"/>
                <a:cs typeface="Arial" panose="020B0604020202020204" pitchFamily="34" charset="0"/>
              </a:rPr>
              <a:t>إلى رجوع المسيح</a:t>
            </a:r>
            <a:endParaRPr lang="en-US" sz="3600" b="1" dirty="0">
              <a:solidFill>
                <a:schemeClr val="bg1"/>
              </a:solidFill>
              <a:latin typeface="Arial" panose="020B0604020202020204" pitchFamily="34" charset="0"/>
              <a:ea typeface="ＭＳ Ｐゴシック" charset="0"/>
              <a:cs typeface="Arial" panose="020B0604020202020204" pitchFamily="34" charset="0"/>
            </a:endParaRPr>
          </a:p>
        </p:txBody>
      </p:sp>
      <p:sp>
        <p:nvSpPr>
          <p:cNvPr id="173060" name="AutoShape 5"/>
          <p:cNvSpPr>
            <a:spLocks noChangeArrowheads="1"/>
          </p:cNvSpPr>
          <p:nvPr/>
        </p:nvSpPr>
        <p:spPr bwMode="auto">
          <a:xfrm>
            <a:off x="3962400" y="0"/>
            <a:ext cx="1371600" cy="2286000"/>
          </a:xfrm>
          <a:prstGeom prst="upArrow">
            <a:avLst>
              <a:gd name="adj1" fmla="val 50000"/>
              <a:gd name="adj2" fmla="val 41667"/>
            </a:avLst>
          </a:prstGeom>
          <a:solidFill>
            <a:schemeClr val="folHlink"/>
          </a:soli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73062" name="AutoShape 7"/>
          <p:cNvSpPr>
            <a:spLocks noChangeArrowheads="1"/>
          </p:cNvSpPr>
          <p:nvPr/>
        </p:nvSpPr>
        <p:spPr bwMode="auto">
          <a:xfrm rot="-5400000">
            <a:off x="2438400" y="1447800"/>
            <a:ext cx="1371600" cy="2286000"/>
          </a:xfrm>
          <a:prstGeom prst="upArrow">
            <a:avLst>
              <a:gd name="adj1" fmla="val 50000"/>
              <a:gd name="adj2" fmla="val 41667"/>
            </a:avLst>
          </a:prstGeom>
          <a:solidFill>
            <a:schemeClr val="folHlink"/>
          </a:soli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73064" name="AutoShape 9"/>
          <p:cNvSpPr>
            <a:spLocks noChangeArrowheads="1"/>
          </p:cNvSpPr>
          <p:nvPr/>
        </p:nvSpPr>
        <p:spPr bwMode="auto">
          <a:xfrm rot="5400000">
            <a:off x="5486400" y="1447800"/>
            <a:ext cx="1371600" cy="2286000"/>
          </a:xfrm>
          <a:prstGeom prst="upArrow">
            <a:avLst>
              <a:gd name="adj1" fmla="val 50000"/>
              <a:gd name="adj2" fmla="val 41667"/>
            </a:avLst>
          </a:prstGeom>
          <a:solidFill>
            <a:schemeClr val="folHlink"/>
          </a:soli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1" name="Text Box 10">
            <a:extLst>
              <a:ext uri="{FF2B5EF4-FFF2-40B4-BE49-F238E27FC236}">
                <a16:creationId xmlns:a16="http://schemas.microsoft.com/office/drawing/2014/main" id="{F1DDCD16-6F19-BE4E-8900-DBA478A65209}"/>
              </a:ext>
            </a:extLst>
          </p:cNvPr>
          <p:cNvSpPr txBox="1">
            <a:spLocks noChangeArrowheads="1"/>
          </p:cNvSpPr>
          <p:nvPr/>
        </p:nvSpPr>
        <p:spPr bwMode="auto">
          <a:xfrm rot="-21600000">
            <a:off x="5231854" y="2267020"/>
            <a:ext cx="1721946" cy="707886"/>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4000" b="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إلى الأمام</a:t>
            </a:r>
            <a:endParaRPr kumimoji="0" lang="en-US" sz="4000" b="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endParaRPr>
          </a:p>
        </p:txBody>
      </p:sp>
      <p:sp>
        <p:nvSpPr>
          <p:cNvPr id="12" name="Title 1">
            <a:extLst>
              <a:ext uri="{FF2B5EF4-FFF2-40B4-BE49-F238E27FC236}">
                <a16:creationId xmlns:a16="http://schemas.microsoft.com/office/drawing/2014/main" id="{BB27BCE1-C7AC-8C4E-889B-9B4E93BEEEEA}"/>
              </a:ext>
            </a:extLst>
          </p:cNvPr>
          <p:cNvSpPr>
            <a:spLocks/>
          </p:cNvSpPr>
          <p:nvPr/>
        </p:nvSpPr>
        <p:spPr bwMode="auto">
          <a:xfrm>
            <a:off x="152400" y="76200"/>
            <a:ext cx="4267200" cy="476250"/>
          </a:xfrm>
          <a:prstGeom prst="rect">
            <a:avLst/>
          </a:prstGeom>
          <a:noFill/>
          <a:ln w="9525">
            <a:noFill/>
            <a:miter lim="800000"/>
            <a:headEnd/>
            <a:tailEnd/>
          </a:ln>
          <a:effectLst>
            <a:outerShdw blurRad="63500" dist="35921" dir="2700000" algn="ctr" rotWithShape="0">
              <a:srgbClr val="000000">
                <a:alpha val="74998"/>
              </a:srgbClr>
            </a:outerShdw>
          </a:effectLst>
        </p:spPr>
        <p:txBody>
          <a:bodyPr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3600" b="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الإتجاهات الأربعة</a:t>
            </a:r>
            <a:endParaRPr kumimoji="0" lang="en-US" sz="4000" b="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 name="Text Box 6">
            <a:extLst>
              <a:ext uri="{FF2B5EF4-FFF2-40B4-BE49-F238E27FC236}">
                <a16:creationId xmlns:a16="http://schemas.microsoft.com/office/drawing/2014/main" id="{99CDF4A9-AF76-C748-9F36-07E7E52D4402}"/>
              </a:ext>
            </a:extLst>
          </p:cNvPr>
          <p:cNvSpPr txBox="1">
            <a:spLocks noChangeArrowheads="1"/>
          </p:cNvSpPr>
          <p:nvPr/>
        </p:nvSpPr>
        <p:spPr bwMode="auto">
          <a:xfrm rot="-5400000">
            <a:off x="3626421" y="977970"/>
            <a:ext cx="1983235" cy="707886"/>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4000" b="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إلى الخارج</a:t>
            </a:r>
            <a:endParaRPr kumimoji="0" lang="en-US" sz="4000" b="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endParaRPr>
          </a:p>
        </p:txBody>
      </p:sp>
      <p:sp>
        <p:nvSpPr>
          <p:cNvPr id="14" name="Text Box 8">
            <a:extLst>
              <a:ext uri="{FF2B5EF4-FFF2-40B4-BE49-F238E27FC236}">
                <a16:creationId xmlns:a16="http://schemas.microsoft.com/office/drawing/2014/main" id="{44731616-ADBB-7248-B713-CC42B3A5BD00}"/>
              </a:ext>
            </a:extLst>
          </p:cNvPr>
          <p:cNvSpPr txBox="1">
            <a:spLocks noChangeArrowheads="1"/>
          </p:cNvSpPr>
          <p:nvPr/>
        </p:nvSpPr>
        <p:spPr bwMode="auto">
          <a:xfrm rot="-21600000">
            <a:off x="2384114" y="2267020"/>
            <a:ext cx="1837362" cy="707886"/>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4000" b="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إلى الخلف</a:t>
            </a:r>
            <a:endParaRPr kumimoji="0" lang="en-US" sz="4000" b="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840469581"/>
      </p:ext>
    </p:extLst>
  </p:cSld>
  <p:clrMapOvr>
    <a:masterClrMapping/>
  </p:clrMapOvr>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3297" name="Picture 3" descr="Ominous Sky Wallpaper with Cross and Thorns.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14371" name="Title 1"/>
          <p:cNvSpPr>
            <a:spLocks noGrp="1"/>
          </p:cNvSpPr>
          <p:nvPr>
            <p:ph type="ctrTitle" idx="4294967295"/>
          </p:nvPr>
        </p:nvSpPr>
        <p:spPr>
          <a:xfrm>
            <a:off x="0" y="6076950"/>
            <a:ext cx="9144000" cy="704850"/>
          </a:xfrm>
          <a:effectLst>
            <a:outerShdw blurRad="63500" dist="35921" dir="2700000" algn="ctr" rotWithShape="0">
              <a:srgbClr val="000000">
                <a:alpha val="74998"/>
              </a:srgbClr>
            </a:outerShdw>
          </a:effectLst>
        </p:spPr>
        <p:txBody>
          <a:bodyPr/>
          <a:lstStyle/>
          <a:p>
            <a:pPr marL="539750" indent="-539750" algn="r" eaLnBrk="1" hangingPunct="1">
              <a:defRPr/>
            </a:pPr>
            <a:r>
              <a:rPr lang="ar-JO" sz="3600" b="1" dirty="0">
                <a:solidFill>
                  <a:schemeClr val="bg1"/>
                </a:solidFill>
                <a:latin typeface="Arial" panose="020B0604020202020204" pitchFamily="34" charset="0"/>
                <a:ea typeface="ＭＳ Ｐゴシック" charset="0"/>
                <a:cs typeface="Arial" panose="020B0604020202020204" pitchFamily="34" charset="0"/>
              </a:rPr>
              <a:t>4. أنظر </a:t>
            </a:r>
            <a:r>
              <a:rPr lang="ar-JO" sz="3600" b="1" dirty="0">
                <a:solidFill>
                  <a:srgbClr val="FFFF00"/>
                </a:solidFill>
                <a:latin typeface="Arial" panose="020B0604020202020204" pitchFamily="34" charset="0"/>
                <a:ea typeface="ＭＳ Ｐゴシック" charset="0"/>
                <a:cs typeface="Arial" panose="020B0604020202020204" pitchFamily="34" charset="0"/>
              </a:rPr>
              <a:t>إلى الداخل </a:t>
            </a:r>
            <a:r>
              <a:rPr lang="ar-JO" sz="3600" b="1" dirty="0">
                <a:solidFill>
                  <a:schemeClr val="bg1"/>
                </a:solidFill>
                <a:latin typeface="Arial" panose="020B0604020202020204" pitchFamily="34" charset="0"/>
                <a:ea typeface="ＭＳ Ｐゴシック" charset="0"/>
                <a:cs typeface="Arial" panose="020B0604020202020204" pitchFamily="34" charset="0"/>
              </a:rPr>
              <a:t>لتعترف بكل الخطايا</a:t>
            </a:r>
            <a:endParaRPr lang="en-US" sz="3600" b="1" dirty="0">
              <a:solidFill>
                <a:schemeClr val="bg1"/>
              </a:solidFill>
              <a:latin typeface="Arial" panose="020B0604020202020204" pitchFamily="34" charset="0"/>
              <a:ea typeface="ＭＳ Ｐゴシック" charset="0"/>
              <a:cs typeface="Arial" panose="020B0604020202020204" pitchFamily="34" charset="0"/>
            </a:endParaRPr>
          </a:p>
        </p:txBody>
      </p:sp>
      <p:sp>
        <p:nvSpPr>
          <p:cNvPr id="183300" name="AutoShape 5"/>
          <p:cNvSpPr>
            <a:spLocks noChangeArrowheads="1"/>
          </p:cNvSpPr>
          <p:nvPr/>
        </p:nvSpPr>
        <p:spPr bwMode="auto">
          <a:xfrm>
            <a:off x="3962400" y="0"/>
            <a:ext cx="1371600" cy="2286000"/>
          </a:xfrm>
          <a:prstGeom prst="upArrow">
            <a:avLst>
              <a:gd name="adj1" fmla="val 50000"/>
              <a:gd name="adj2" fmla="val 41667"/>
            </a:avLst>
          </a:prstGeom>
          <a:solidFill>
            <a:schemeClr val="folHlink"/>
          </a:soli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u="none" strike="noStrike" kern="1200" cap="none" spc="0" normalizeH="0" baseline="0" noProof="0">
              <a:ln>
                <a:noFill/>
              </a:ln>
              <a:solidFill>
                <a:srgbClr val="000000"/>
              </a:solidFill>
              <a:effectLst/>
              <a:uLnTx/>
              <a:uFillTx/>
              <a:ea typeface="ＭＳ Ｐゴシック" charset="0"/>
              <a:cs typeface="Arial" panose="020B0604020202020204" pitchFamily="34" charset="0"/>
            </a:endParaRPr>
          </a:p>
        </p:txBody>
      </p:sp>
      <p:sp>
        <p:nvSpPr>
          <p:cNvPr id="183302" name="AutoShape 7"/>
          <p:cNvSpPr>
            <a:spLocks noChangeArrowheads="1"/>
          </p:cNvSpPr>
          <p:nvPr/>
        </p:nvSpPr>
        <p:spPr bwMode="auto">
          <a:xfrm rot="-5400000">
            <a:off x="2438400" y="1447800"/>
            <a:ext cx="1371600" cy="2286000"/>
          </a:xfrm>
          <a:prstGeom prst="upArrow">
            <a:avLst>
              <a:gd name="adj1" fmla="val 50000"/>
              <a:gd name="adj2" fmla="val 41667"/>
            </a:avLst>
          </a:prstGeom>
          <a:solidFill>
            <a:schemeClr val="folHlink"/>
          </a:soli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u="none" strike="noStrike" kern="1200" cap="none" spc="0" normalizeH="0" baseline="0" noProof="0">
              <a:ln>
                <a:noFill/>
              </a:ln>
              <a:solidFill>
                <a:srgbClr val="000000"/>
              </a:solidFill>
              <a:effectLst/>
              <a:uLnTx/>
              <a:uFillTx/>
              <a:ea typeface="ＭＳ Ｐゴシック" charset="0"/>
              <a:cs typeface="Arial" panose="020B0604020202020204" pitchFamily="34" charset="0"/>
            </a:endParaRPr>
          </a:p>
        </p:txBody>
      </p:sp>
      <p:sp>
        <p:nvSpPr>
          <p:cNvPr id="183304" name="AutoShape 9"/>
          <p:cNvSpPr>
            <a:spLocks noChangeArrowheads="1"/>
          </p:cNvSpPr>
          <p:nvPr/>
        </p:nvSpPr>
        <p:spPr bwMode="auto">
          <a:xfrm rot="5400000">
            <a:off x="5486400" y="1447800"/>
            <a:ext cx="1371600" cy="2286000"/>
          </a:xfrm>
          <a:prstGeom prst="upArrow">
            <a:avLst>
              <a:gd name="adj1" fmla="val 50000"/>
              <a:gd name="adj2" fmla="val 41667"/>
            </a:avLst>
          </a:prstGeom>
          <a:solidFill>
            <a:schemeClr val="folHlink"/>
          </a:soli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u="none" strike="noStrike" kern="1200" cap="none" spc="0" normalizeH="0" baseline="0" noProof="0">
              <a:ln>
                <a:noFill/>
              </a:ln>
              <a:solidFill>
                <a:srgbClr val="000000"/>
              </a:solidFill>
              <a:effectLst/>
              <a:uLnTx/>
              <a:uFillTx/>
              <a:ea typeface="ＭＳ Ｐゴシック" charset="0"/>
              <a:cs typeface="Arial" panose="020B0604020202020204" pitchFamily="34" charset="0"/>
            </a:endParaRPr>
          </a:p>
        </p:txBody>
      </p:sp>
      <p:sp>
        <p:nvSpPr>
          <p:cNvPr id="183306" name="AutoShape 11"/>
          <p:cNvSpPr>
            <a:spLocks noChangeArrowheads="1"/>
          </p:cNvSpPr>
          <p:nvPr/>
        </p:nvSpPr>
        <p:spPr bwMode="auto">
          <a:xfrm rot="10800000">
            <a:off x="3962400" y="2971800"/>
            <a:ext cx="1371600" cy="2286000"/>
          </a:xfrm>
          <a:prstGeom prst="upArrow">
            <a:avLst>
              <a:gd name="adj1" fmla="val 50000"/>
              <a:gd name="adj2" fmla="val 41667"/>
            </a:avLst>
          </a:prstGeom>
          <a:solidFill>
            <a:schemeClr val="folHlink"/>
          </a:soli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u="none" strike="noStrike" kern="1200" cap="none" spc="0" normalizeH="0" baseline="0" noProof="0">
              <a:ln>
                <a:noFill/>
              </a:ln>
              <a:solidFill>
                <a:srgbClr val="000000"/>
              </a:solidFill>
              <a:effectLst/>
              <a:uLnTx/>
              <a:uFillTx/>
              <a:ea typeface="ＭＳ Ｐゴシック" charset="0"/>
              <a:cs typeface="Arial" panose="020B0604020202020204" pitchFamily="34" charset="0"/>
            </a:endParaRPr>
          </a:p>
        </p:txBody>
      </p:sp>
      <p:sp>
        <p:nvSpPr>
          <p:cNvPr id="13" name="Title 1">
            <a:extLst>
              <a:ext uri="{FF2B5EF4-FFF2-40B4-BE49-F238E27FC236}">
                <a16:creationId xmlns:a16="http://schemas.microsoft.com/office/drawing/2014/main" id="{699667E1-E7CF-C844-9F07-B798DC68A7E2}"/>
              </a:ext>
            </a:extLst>
          </p:cNvPr>
          <p:cNvSpPr>
            <a:spLocks/>
          </p:cNvSpPr>
          <p:nvPr/>
        </p:nvSpPr>
        <p:spPr bwMode="auto">
          <a:xfrm>
            <a:off x="152400" y="76200"/>
            <a:ext cx="4267200" cy="476250"/>
          </a:xfrm>
          <a:prstGeom prst="rect">
            <a:avLst/>
          </a:prstGeom>
          <a:noFill/>
          <a:ln w="9525">
            <a:noFill/>
            <a:miter lim="800000"/>
            <a:headEnd/>
            <a:tailEnd/>
          </a:ln>
          <a:effectLst>
            <a:outerShdw blurRad="63500" dist="35921" dir="2700000" algn="ctr" rotWithShape="0">
              <a:srgbClr val="000000">
                <a:alpha val="74998"/>
              </a:srgbClr>
            </a:outerShdw>
          </a:effectLst>
        </p:spPr>
        <p:txBody>
          <a:bodyPr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3600" b="0" u="none" strike="noStrike" kern="1200" cap="none" spc="0" normalizeH="0" baseline="0" noProof="0" dirty="0">
                <a:ln>
                  <a:noFill/>
                </a:ln>
                <a:solidFill>
                  <a:srgbClr val="FFFFFF"/>
                </a:solidFill>
                <a:effectLst/>
                <a:uLnTx/>
                <a:uFillTx/>
                <a:ea typeface="ＭＳ Ｐゴシック" charset="0"/>
                <a:cs typeface="Arial" panose="020B0604020202020204" pitchFamily="34" charset="0"/>
              </a:rPr>
              <a:t>الإتجاهات الأربعة</a:t>
            </a:r>
            <a:endParaRPr kumimoji="0" lang="en-US" sz="4000" b="0" u="none" strike="noStrike" kern="1200" cap="none" spc="0" normalizeH="0" baseline="0" noProof="0" dirty="0">
              <a:ln>
                <a:noFill/>
              </a:ln>
              <a:solidFill>
                <a:srgbClr val="000000"/>
              </a:solidFill>
              <a:effectLst/>
              <a:uLnTx/>
              <a:uFillTx/>
              <a:ea typeface="ＭＳ Ｐゴシック" charset="0"/>
              <a:cs typeface="Arial" panose="020B0604020202020204" pitchFamily="34" charset="0"/>
            </a:endParaRPr>
          </a:p>
        </p:txBody>
      </p:sp>
      <p:sp>
        <p:nvSpPr>
          <p:cNvPr id="14" name="Text Box 6">
            <a:extLst>
              <a:ext uri="{FF2B5EF4-FFF2-40B4-BE49-F238E27FC236}">
                <a16:creationId xmlns:a16="http://schemas.microsoft.com/office/drawing/2014/main" id="{3ADCFF6B-3409-7748-A5B3-7345692BCBC1}"/>
              </a:ext>
            </a:extLst>
          </p:cNvPr>
          <p:cNvSpPr txBox="1">
            <a:spLocks noChangeArrowheads="1"/>
          </p:cNvSpPr>
          <p:nvPr/>
        </p:nvSpPr>
        <p:spPr bwMode="auto">
          <a:xfrm rot="-5400000">
            <a:off x="3626421" y="977970"/>
            <a:ext cx="1983235" cy="707886"/>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4000" b="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إلى الخارج</a:t>
            </a:r>
            <a:endParaRPr kumimoji="0" lang="en-US" sz="4000" b="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15" name="Text Box 8">
            <a:extLst>
              <a:ext uri="{FF2B5EF4-FFF2-40B4-BE49-F238E27FC236}">
                <a16:creationId xmlns:a16="http://schemas.microsoft.com/office/drawing/2014/main" id="{726CC758-DEB6-024F-AB5C-8BE45FD60CAE}"/>
              </a:ext>
            </a:extLst>
          </p:cNvPr>
          <p:cNvSpPr txBox="1">
            <a:spLocks noChangeArrowheads="1"/>
          </p:cNvSpPr>
          <p:nvPr/>
        </p:nvSpPr>
        <p:spPr bwMode="auto">
          <a:xfrm rot="-21600000">
            <a:off x="2384114" y="2267020"/>
            <a:ext cx="1837362" cy="707886"/>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4000" b="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إلى الخلف</a:t>
            </a:r>
            <a:endParaRPr kumimoji="0" lang="en-US" sz="4000" b="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16" name="Text Box 10">
            <a:extLst>
              <a:ext uri="{FF2B5EF4-FFF2-40B4-BE49-F238E27FC236}">
                <a16:creationId xmlns:a16="http://schemas.microsoft.com/office/drawing/2014/main" id="{9FA13AEB-058C-CF41-B645-71EE2E1D00C3}"/>
              </a:ext>
            </a:extLst>
          </p:cNvPr>
          <p:cNvSpPr txBox="1">
            <a:spLocks noChangeArrowheads="1"/>
          </p:cNvSpPr>
          <p:nvPr/>
        </p:nvSpPr>
        <p:spPr bwMode="auto">
          <a:xfrm rot="-21600000">
            <a:off x="5231854" y="2267020"/>
            <a:ext cx="1721946" cy="707886"/>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4000" b="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إلى الأمام</a:t>
            </a:r>
            <a:endParaRPr kumimoji="0" lang="en-US" sz="4000" b="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17" name="Text Box 12">
            <a:extLst>
              <a:ext uri="{FF2B5EF4-FFF2-40B4-BE49-F238E27FC236}">
                <a16:creationId xmlns:a16="http://schemas.microsoft.com/office/drawing/2014/main" id="{81942AFB-9128-D946-80D8-7733A3BC783C}"/>
              </a:ext>
            </a:extLst>
          </p:cNvPr>
          <p:cNvSpPr txBox="1">
            <a:spLocks noChangeArrowheads="1"/>
          </p:cNvSpPr>
          <p:nvPr/>
        </p:nvSpPr>
        <p:spPr bwMode="auto">
          <a:xfrm rot="-5400000">
            <a:off x="3745255" y="3617189"/>
            <a:ext cx="1866217" cy="707886"/>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4000" b="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إلى الداخل</a:t>
            </a:r>
            <a:endParaRPr kumimoji="0" lang="en-US" sz="4000" b="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4147714089"/>
      </p:ext>
    </p:extLst>
  </p:cSld>
  <p:clrMapOvr>
    <a:masterClrMapping/>
  </p:clrMapOvr>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4850" name="Rectangle 2"/>
          <p:cNvSpPr>
            <a:spLocks noChangeArrowheads="1"/>
          </p:cNvSpPr>
          <p:nvPr/>
        </p:nvSpPr>
        <p:spPr bwMode="auto">
          <a:xfrm>
            <a:off x="0" y="0"/>
            <a:ext cx="8104584" cy="6858000"/>
          </a:xfrm>
          <a:prstGeom prst="rect">
            <a:avLst/>
          </a:prstGeom>
          <a:gradFill rotWithShape="0">
            <a:gsLst>
              <a:gs pos="0">
                <a:schemeClr val="bg2">
                  <a:alpha val="88118"/>
                </a:schemeClr>
              </a:gs>
              <a:gs pos="100000">
                <a:schemeClr val="bg2">
                  <a:gamma/>
                  <a:shade val="46275"/>
                  <a:invGamma/>
                </a:schemeClr>
              </a:gs>
            </a:gsLst>
            <a:lin ang="5400000" scaled="1"/>
          </a:gradFill>
          <a:ln w="9525">
            <a:solidFill>
              <a:schemeClr val="tx1"/>
            </a:solidFill>
            <a:miter lim="800000"/>
            <a:headEnd/>
            <a:tailEnd/>
          </a:ln>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2F1311"/>
              </a:solidFill>
              <a:effectLst/>
              <a:uLnTx/>
              <a:uFillTx/>
              <a:latin typeface="Traditional Arabic" panose="02020603050405020304" pitchFamily="18" charset="-78"/>
              <a:ea typeface="ＭＳ Ｐゴシック" charset="0"/>
              <a:cs typeface="Traditional Arabic" panose="02020603050405020304" pitchFamily="18" charset="-78"/>
            </a:endParaRPr>
          </a:p>
        </p:txBody>
      </p:sp>
      <p:sp>
        <p:nvSpPr>
          <p:cNvPr id="334851" name="Rectangle 3"/>
          <p:cNvSpPr>
            <a:spLocks noGrp="1" noChangeArrowheads="1"/>
          </p:cNvSpPr>
          <p:nvPr>
            <p:ph type="title"/>
          </p:nvPr>
        </p:nvSpPr>
        <p:spPr>
          <a:xfrm>
            <a:off x="219075" y="227013"/>
            <a:ext cx="4352925" cy="763587"/>
          </a:xfrm>
          <a:effectLst>
            <a:outerShdw blurRad="63500" dist="38099" dir="2700000" algn="ctr" rotWithShape="0">
              <a:schemeClr val="bg2">
                <a:alpha val="74998"/>
              </a:schemeClr>
            </a:outerShdw>
          </a:effectLst>
        </p:spPr>
        <p:txBody>
          <a:bodyPr/>
          <a:lstStyle/>
          <a:p>
            <a:pPr algn="r" rtl="1" eaLnBrk="1" hangingPunct="1">
              <a:defRPr/>
            </a:pPr>
            <a:r>
              <a:rPr lang="ar-JO" dirty="0">
                <a:latin typeface="Arial" panose="020B0604020202020204" pitchFamily="34" charset="0"/>
                <a:cs typeface="Arial" panose="020B0604020202020204" pitchFamily="34" charset="0"/>
              </a:rPr>
              <a:t>الإتجاهات الأربعة</a:t>
            </a:r>
            <a:endParaRPr lang="en-US" dirty="0">
              <a:latin typeface="Arial" panose="020B0604020202020204" pitchFamily="34" charset="0"/>
              <a:cs typeface="Arial" panose="020B0604020202020204" pitchFamily="34" charset="0"/>
            </a:endParaRPr>
          </a:p>
        </p:txBody>
      </p:sp>
      <p:sp>
        <p:nvSpPr>
          <p:cNvPr id="203779" name="Rectangle 4"/>
          <p:cNvSpPr>
            <a:spLocks noChangeArrowheads="1"/>
          </p:cNvSpPr>
          <p:nvPr/>
        </p:nvSpPr>
        <p:spPr bwMode="auto">
          <a:xfrm>
            <a:off x="0" y="1990725"/>
            <a:ext cx="184150" cy="3667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nchor="ctr">
            <a:spAutoFit/>
          </a:bodyPr>
          <a:lstStyle/>
          <a:p>
            <a:pPr marL="0" marR="0" lvl="0" indent="0" algn="r" defTabSz="914400" rtl="1" eaLnBrk="1" fontAlgn="base" latinLnBrk="0" hangingPunct="1">
              <a:lnSpc>
                <a:spcPct val="100000"/>
              </a:lnSpc>
              <a:spcBef>
                <a:spcPct val="0"/>
              </a:spcBef>
              <a:spcAft>
                <a:spcPct val="0"/>
              </a:spcAft>
              <a:buClrTx/>
              <a:buSzTx/>
              <a:buFontTx/>
              <a:buNone/>
              <a:tabLst>
                <a:tab pos="3886200" algn="l"/>
                <a:tab pos="4114800" algn="l"/>
                <a:tab pos="4800600" algn="l"/>
                <a:tab pos="5600700" algn="l"/>
                <a:tab pos="5715000" algn="l"/>
              </a:tabLst>
              <a:defRPr/>
            </a:pPr>
            <a:endParaRPr kumimoji="0" lang="en-US" sz="1800" b="0" i="0" u="none" strike="noStrike" kern="1200" cap="none" spc="0" normalizeH="0" baseline="0" noProof="0">
              <a:ln>
                <a:noFill/>
              </a:ln>
              <a:solidFill>
                <a:srgbClr val="2F1311"/>
              </a:solidFill>
              <a:effectLst/>
              <a:uLnTx/>
              <a:uFillTx/>
              <a:latin typeface="Traditional Arabic" panose="02020603050405020304" pitchFamily="18" charset="-78"/>
              <a:ea typeface="ＭＳ Ｐゴシック" charset="0"/>
              <a:cs typeface="Traditional Arabic" panose="02020603050405020304" pitchFamily="18" charset="-78"/>
            </a:endParaRPr>
          </a:p>
        </p:txBody>
      </p:sp>
      <p:graphicFrame>
        <p:nvGraphicFramePr>
          <p:cNvPr id="334853" name="Group 5"/>
          <p:cNvGraphicFramePr>
            <a:graphicFrameLocks noGrp="1"/>
          </p:cNvGraphicFramePr>
          <p:nvPr>
            <p:extLst>
              <p:ext uri="{D42A27DB-BD31-4B8C-83A1-F6EECF244321}">
                <p14:modId xmlns:p14="http://schemas.microsoft.com/office/powerpoint/2010/main" val="4207149543"/>
              </p:ext>
            </p:extLst>
          </p:nvPr>
        </p:nvGraphicFramePr>
        <p:xfrm>
          <a:off x="22225" y="1288671"/>
          <a:ext cx="8028384" cy="5610269"/>
        </p:xfrm>
        <a:graphic>
          <a:graphicData uri="http://schemas.openxmlformats.org/drawingml/2006/table">
            <a:tbl>
              <a:tblPr/>
              <a:tblGrid>
                <a:gridCol w="1325073">
                  <a:extLst>
                    <a:ext uri="{9D8B030D-6E8A-4147-A177-3AD203B41FA5}">
                      <a16:colId xmlns:a16="http://schemas.microsoft.com/office/drawing/2014/main" val="20000"/>
                    </a:ext>
                  </a:extLst>
                </a:gridCol>
                <a:gridCol w="3143801">
                  <a:extLst>
                    <a:ext uri="{9D8B030D-6E8A-4147-A177-3AD203B41FA5}">
                      <a16:colId xmlns:a16="http://schemas.microsoft.com/office/drawing/2014/main" val="20001"/>
                    </a:ext>
                  </a:extLst>
                </a:gridCol>
                <a:gridCol w="3559510">
                  <a:extLst>
                    <a:ext uri="{9D8B030D-6E8A-4147-A177-3AD203B41FA5}">
                      <a16:colId xmlns:a16="http://schemas.microsoft.com/office/drawing/2014/main" val="20002"/>
                    </a:ext>
                  </a:extLst>
                </a:gridCol>
              </a:tblGrid>
              <a:tr h="1282079">
                <a:tc>
                  <a:txBody>
                    <a:bodyPr/>
                    <a:lstStyle/>
                    <a:p>
                      <a:pPr marL="0" marR="0" lvl="0" indent="0" algn="ctr" defTabSz="914400" rtl="1" eaLnBrk="1" fontAlgn="base" latinLnBrk="0" hangingPunct="1">
                        <a:lnSpc>
                          <a:spcPct val="100000"/>
                        </a:lnSpc>
                        <a:spcBef>
                          <a:spcPct val="20000"/>
                        </a:spcBef>
                        <a:spcAft>
                          <a:spcPct val="0"/>
                        </a:spcAft>
                        <a:buClrTx/>
                        <a:buSzTx/>
                        <a:buFontTx/>
                        <a:buNone/>
                        <a:tabLst/>
                      </a:pPr>
                      <a:r>
                        <a:rPr kumimoji="0" lang="ar-JO" altLang="zh-CN" sz="2800" b="1" i="0" u="none" strike="noStrike" cap="none" normalizeH="0" baseline="0" dirty="0">
                          <a:ln>
                            <a:noFill/>
                          </a:ln>
                          <a:solidFill>
                            <a:schemeClr val="tx1"/>
                          </a:solidFill>
                          <a:effectLst/>
                          <a:latin typeface="Arial"/>
                          <a:ea typeface="宋体" charset="0"/>
                          <a:cs typeface="Arial"/>
                        </a:rPr>
                        <a:t>انظُرْ</a:t>
                      </a:r>
                      <a:r>
                        <a:rPr kumimoji="0" lang="en-US" altLang="zh-CN" sz="2000" b="1" i="0" u="none" strike="noStrike" cap="none" normalizeH="0" baseline="0" dirty="0">
                          <a:ln>
                            <a:noFill/>
                          </a:ln>
                          <a:solidFill>
                            <a:schemeClr val="tx1"/>
                          </a:solidFill>
                          <a:effectLst/>
                          <a:latin typeface="Arial"/>
                          <a:ea typeface="宋体" charset="0"/>
                          <a:cs typeface="Arial"/>
                        </a:rPr>
                        <a:t>...</a:t>
                      </a:r>
                      <a:endParaRPr kumimoji="0" lang="en-US" sz="2800" b="1" i="0" u="none" strike="noStrike" cap="none" normalizeH="0" baseline="0" dirty="0">
                        <a:ln>
                          <a:noFill/>
                        </a:ln>
                        <a:solidFill>
                          <a:schemeClr val="tx1"/>
                        </a:solidFill>
                        <a:effectLst/>
                        <a:latin typeface="Arial"/>
                        <a:ea typeface="ＭＳ Ｐゴシック" charset="0"/>
                        <a:cs typeface="Arial"/>
                      </a:endParaRPr>
                    </a:p>
                  </a:txBody>
                  <a:tcPr horzOverflow="overflow">
                    <a:lnL>
                      <a:noFill/>
                    </a:lnL>
                    <a:lnR>
                      <a:noFill/>
                    </a:lnR>
                    <a:lnT w="254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CCCCC"/>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3200" b="1" i="0" u="none" strike="noStrike" cap="none" normalizeH="0" baseline="0" dirty="0">
                          <a:ln>
                            <a:noFill/>
                          </a:ln>
                          <a:solidFill>
                            <a:srgbClr val="000000"/>
                          </a:solidFill>
                          <a:effectLst/>
                          <a:latin typeface="Arial"/>
                          <a:ea typeface="宋体" charset="0"/>
                          <a:cs typeface="Arial"/>
                        </a:rPr>
                        <a:t>الفصح</a:t>
                      </a:r>
                      <a:endParaRPr kumimoji="0" lang="en-US" altLang="zh-CN" sz="3200" b="1" i="0" u="none" strike="noStrike" cap="none" normalizeH="0" baseline="0" dirty="0">
                        <a:ln>
                          <a:noFill/>
                        </a:ln>
                        <a:solidFill>
                          <a:srgbClr val="000000"/>
                        </a:solidFill>
                        <a:effectLst/>
                        <a:latin typeface="Arial"/>
                        <a:ea typeface="宋体" charset="0"/>
                        <a:cs typeface="Arial"/>
                      </a:endParaRPr>
                    </a:p>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zh-CN" sz="3200" b="1" i="0" u="none" strike="noStrike" cap="none" normalizeH="0" baseline="0" dirty="0">
                          <a:ln>
                            <a:noFill/>
                          </a:ln>
                          <a:solidFill>
                            <a:srgbClr val="000000"/>
                          </a:solidFill>
                          <a:effectLst/>
                          <a:latin typeface="Arial"/>
                          <a:ea typeface="宋体" charset="0"/>
                          <a:cs typeface="Arial"/>
                        </a:rPr>
                        <a:t>(</a:t>
                      </a:r>
                      <a:r>
                        <a:rPr kumimoji="0" lang="ar-JO" altLang="zh-CN" sz="3200" b="1" i="0" u="none" strike="noStrike" cap="none" normalizeH="0" baseline="0" dirty="0">
                          <a:ln>
                            <a:noFill/>
                          </a:ln>
                          <a:solidFill>
                            <a:srgbClr val="000000"/>
                          </a:solidFill>
                          <a:effectLst/>
                          <a:latin typeface="Arial"/>
                          <a:ea typeface="宋体" charset="0"/>
                          <a:cs typeface="Arial"/>
                        </a:rPr>
                        <a:t>اليهوديّ</a:t>
                      </a:r>
                      <a:r>
                        <a:rPr kumimoji="0" lang="en-US" altLang="zh-CN" sz="3200" b="1" i="0" u="none" strike="noStrike" cap="none" normalizeH="0" baseline="0" dirty="0">
                          <a:ln>
                            <a:noFill/>
                          </a:ln>
                          <a:solidFill>
                            <a:srgbClr val="000000"/>
                          </a:solidFill>
                          <a:effectLst/>
                          <a:latin typeface="Arial"/>
                          <a:ea typeface="宋体" charset="0"/>
                          <a:cs typeface="Arial"/>
                        </a:rPr>
                        <a:t>)</a:t>
                      </a:r>
                      <a:endParaRPr kumimoji="0" lang="en-US" altLang="zh-CN" sz="5400" b="0" i="0" u="none" strike="noStrike" cap="none" normalizeH="0" baseline="0" dirty="0">
                        <a:ln>
                          <a:noFill/>
                        </a:ln>
                        <a:solidFill>
                          <a:schemeClr val="tx1"/>
                        </a:solidFill>
                        <a:effectLst/>
                        <a:latin typeface="Arial"/>
                        <a:ea typeface="宋体" charset="0"/>
                        <a:cs typeface="Arial"/>
                      </a:endParaRPr>
                    </a:p>
                  </a:txBody>
                  <a:tcPr horzOverflow="overflow">
                    <a:lnL>
                      <a:noFill/>
                    </a:lnL>
                    <a:lnR>
                      <a:noFill/>
                    </a:lnR>
                    <a:lnT w="254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CCCCC"/>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3200" b="1" i="0" u="none" strike="noStrike" cap="none" normalizeH="0" baseline="0" dirty="0">
                          <a:ln>
                            <a:noFill/>
                          </a:ln>
                          <a:solidFill>
                            <a:srgbClr val="000000"/>
                          </a:solidFill>
                          <a:effectLst/>
                          <a:latin typeface="Arial"/>
                          <a:ea typeface="宋体" charset="0"/>
                          <a:cs typeface="Arial"/>
                        </a:rPr>
                        <a:t>عشاء الربِّ</a:t>
                      </a:r>
                      <a:endParaRPr kumimoji="0" lang="en-US" altLang="zh-CN" sz="3200" b="1" i="0" u="none" strike="noStrike" cap="none" normalizeH="0" baseline="0" dirty="0">
                        <a:ln>
                          <a:noFill/>
                        </a:ln>
                        <a:solidFill>
                          <a:srgbClr val="000000"/>
                        </a:solidFill>
                        <a:effectLst/>
                        <a:latin typeface="Arial"/>
                        <a:ea typeface="宋体" charset="0"/>
                        <a:cs typeface="Arial"/>
                      </a:endParaRPr>
                    </a:p>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zh-CN" sz="3200" b="1" i="0" u="none" strike="noStrike" cap="none" normalizeH="0" baseline="0" dirty="0">
                          <a:ln>
                            <a:noFill/>
                          </a:ln>
                          <a:solidFill>
                            <a:srgbClr val="000000"/>
                          </a:solidFill>
                          <a:effectLst/>
                          <a:latin typeface="Arial"/>
                          <a:ea typeface="宋体" charset="0"/>
                          <a:cs typeface="Arial"/>
                        </a:rPr>
                        <a:t>(</a:t>
                      </a:r>
                      <a:r>
                        <a:rPr kumimoji="0" lang="ar-JO" altLang="zh-CN" sz="3200" b="1" i="0" u="none" strike="noStrike" cap="none" normalizeH="0" baseline="0" dirty="0">
                          <a:ln>
                            <a:noFill/>
                          </a:ln>
                          <a:solidFill>
                            <a:srgbClr val="000000"/>
                          </a:solidFill>
                          <a:effectLst/>
                          <a:latin typeface="Arial"/>
                          <a:ea typeface="宋体" charset="0"/>
                          <a:cs typeface="Arial"/>
                        </a:rPr>
                        <a:t>المسيحيّ</a:t>
                      </a:r>
                      <a:r>
                        <a:rPr kumimoji="0" lang="en-US" altLang="zh-CN" sz="3200" b="1" i="0" u="none" strike="noStrike" cap="none" normalizeH="0" baseline="0" dirty="0">
                          <a:ln>
                            <a:noFill/>
                          </a:ln>
                          <a:solidFill>
                            <a:srgbClr val="000000"/>
                          </a:solidFill>
                          <a:effectLst/>
                          <a:latin typeface="Arial"/>
                          <a:ea typeface="宋体" charset="0"/>
                          <a:cs typeface="Arial"/>
                        </a:rPr>
                        <a:t>)</a:t>
                      </a:r>
                      <a:endParaRPr kumimoji="0" lang="en-US" altLang="zh-CN" sz="3600" b="0" i="0" u="none" strike="noStrike" cap="none" normalizeH="0" baseline="0" dirty="0">
                        <a:ln>
                          <a:noFill/>
                        </a:ln>
                        <a:solidFill>
                          <a:schemeClr val="tx1"/>
                        </a:solidFill>
                        <a:effectLst/>
                        <a:latin typeface="Arial"/>
                        <a:ea typeface="宋体" charset="0"/>
                        <a:cs typeface="Arial"/>
                      </a:endParaRPr>
                    </a:p>
                  </a:txBody>
                  <a:tcPr horzOverflow="overflow">
                    <a:lnL>
                      <a:noFill/>
                    </a:lnL>
                    <a:lnR>
                      <a:noFill/>
                    </a:lnR>
                    <a:lnT w="254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CCCCC"/>
                    </a:solidFill>
                  </a:tcPr>
                </a:tc>
                <a:extLst>
                  <a:ext uri="{0D108BD9-81ED-4DB2-BD59-A6C34878D82A}">
                    <a16:rowId xmlns:a16="http://schemas.microsoft.com/office/drawing/2014/main" val="10000"/>
                  </a:ext>
                </a:extLst>
              </a:tr>
              <a:tr h="1041819">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2400" b="1" i="0" u="none" strike="noStrike" cap="none" normalizeH="0" baseline="0" dirty="0">
                          <a:ln>
                            <a:noFill/>
                          </a:ln>
                          <a:solidFill>
                            <a:schemeClr val="tx1"/>
                          </a:solidFill>
                          <a:effectLst/>
                          <a:latin typeface="Arial"/>
                          <a:ea typeface="宋体" charset="0"/>
                          <a:cs typeface="Arial"/>
                        </a:rPr>
                        <a:t>إلى الخارج</a:t>
                      </a:r>
                      <a:endParaRPr kumimoji="0" lang="en-US" altLang="zh-CN" sz="2400" b="0" i="0" u="none" strike="noStrike" cap="none" normalizeH="0" baseline="0" dirty="0">
                        <a:ln>
                          <a:noFill/>
                        </a:ln>
                        <a:solidFill>
                          <a:schemeClr val="tx1"/>
                        </a:solidFill>
                        <a:effectLst/>
                        <a:latin typeface="Arial"/>
                        <a:ea typeface="宋体" charset="0"/>
                        <a:cs typeface="Arial"/>
                      </a:endParaRPr>
                    </a:p>
                  </a:txBody>
                  <a:tcPr horzOverflow="overflow">
                    <a:lnL>
                      <a:noFill/>
                    </a:lnL>
                    <a:lnR>
                      <a:noFill/>
                    </a:lnR>
                    <a:lnT w="12700" cap="flat" cmpd="sng" algn="ctr">
                      <a:solidFill>
                        <a:srgbClr val="000000"/>
                      </a:solidFill>
                      <a:prstDash val="solid"/>
                      <a:round/>
                      <a:headEnd type="none" w="med" len="med"/>
                      <a:tailEnd type="none" w="med" len="med"/>
                    </a:lnT>
                    <a:lnB>
                      <a:noFill/>
                    </a:lnB>
                    <a:lnTlToBr>
                      <a:noFill/>
                    </a:lnTlToBr>
                    <a:lnBlToTr>
                      <a:noFill/>
                    </a:lnBlToTr>
                    <a:solidFill>
                      <a:srgbClr val="CCCCCC"/>
                    </a:solid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ar-JO" altLang="zh-CN" sz="2400" b="1" i="0" u="none" strike="noStrike" cap="none" normalizeH="0" baseline="0" dirty="0">
                          <a:ln>
                            <a:noFill/>
                          </a:ln>
                          <a:solidFill>
                            <a:srgbClr val="DDDDDD"/>
                          </a:solidFill>
                          <a:effectLst>
                            <a:outerShdw blurRad="38100" dist="38100" dir="2700000" algn="tl">
                              <a:srgbClr val="000000"/>
                            </a:outerShdw>
                          </a:effectLst>
                          <a:latin typeface="Arial"/>
                          <a:ea typeface="宋体" charset="0"/>
                          <a:cs typeface="Arial"/>
                        </a:rPr>
                        <a:t>يشمل العائلة كلَّها</a:t>
                      </a:r>
                    </a:p>
                    <a:p>
                      <a:pPr marL="0" marR="0" lvl="0" indent="0" algn="ctr" defTabSz="914400" rtl="0" eaLnBrk="0" fontAlgn="base" latinLnBrk="0" hangingPunct="0">
                        <a:lnSpc>
                          <a:spcPct val="100000"/>
                        </a:lnSpc>
                        <a:spcBef>
                          <a:spcPct val="0"/>
                        </a:spcBef>
                        <a:spcAft>
                          <a:spcPct val="0"/>
                        </a:spcAft>
                        <a:buClrTx/>
                        <a:buSzTx/>
                        <a:buFontTx/>
                        <a:buNone/>
                        <a:tabLst/>
                      </a:pPr>
                      <a:r>
                        <a:rPr kumimoji="0" lang="ar-JO" altLang="zh-CN" sz="2400" b="1" i="0" u="none" strike="noStrike" cap="none" normalizeH="0" baseline="0" dirty="0">
                          <a:ln>
                            <a:noFill/>
                          </a:ln>
                          <a:solidFill>
                            <a:srgbClr val="DDDDDD"/>
                          </a:solidFill>
                          <a:effectLst>
                            <a:outerShdw blurRad="38100" dist="38100" dir="2700000" algn="tl">
                              <a:srgbClr val="000000"/>
                            </a:outerShdw>
                          </a:effectLst>
                          <a:latin typeface="Arial"/>
                          <a:ea typeface="宋体" charset="0"/>
                          <a:cs typeface="Arial"/>
                        </a:rPr>
                        <a:t>(خر 12: 3-4، 16)</a:t>
                      </a:r>
                      <a:endParaRPr kumimoji="0" lang="en-US" altLang="zh-CN" sz="2400" b="0" i="0" u="none" strike="noStrike" cap="none" normalizeH="0" baseline="0" dirty="0">
                        <a:ln>
                          <a:noFill/>
                        </a:ln>
                        <a:solidFill>
                          <a:srgbClr val="DDDDDD"/>
                        </a:solidFill>
                        <a:effectLst>
                          <a:outerShdw blurRad="38100" dist="38100" dir="2700000" algn="tl">
                            <a:srgbClr val="000000"/>
                          </a:outerShdw>
                        </a:effectLst>
                        <a:latin typeface="Arial"/>
                        <a:ea typeface="宋体" charset="0"/>
                        <a:cs typeface="Arial"/>
                      </a:endParaRPr>
                    </a:p>
                  </a:txBody>
                  <a:tcPr horzOverflow="overflow">
                    <a:lnL>
                      <a:noFill/>
                    </a:lnL>
                    <a:lnR>
                      <a:noFill/>
                    </a:lnR>
                    <a:lnT w="12700" cap="flat" cmpd="sng" algn="ctr">
                      <a:solidFill>
                        <a:srgbClr val="000000"/>
                      </a:solidFill>
                      <a:prstDash val="solid"/>
                      <a:round/>
                      <a:headEnd type="none" w="med" len="med"/>
                      <a:tailEnd type="none" w="med" len="med"/>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2400" b="1" i="0" u="none" strike="noStrike" cap="none" normalizeH="0" baseline="0" dirty="0">
                          <a:ln>
                            <a:noFill/>
                          </a:ln>
                          <a:solidFill>
                            <a:srgbClr val="DDDDDD"/>
                          </a:solidFill>
                          <a:effectLst>
                            <a:outerShdw blurRad="38100" dist="38100" dir="2700000" algn="tl">
                              <a:srgbClr val="000000"/>
                            </a:outerShdw>
                          </a:effectLst>
                          <a:latin typeface="Arial"/>
                          <a:ea typeface="宋体" charset="0"/>
                          <a:cs typeface="Arial"/>
                        </a:rPr>
                        <a:t>الشركة والوحدة</a:t>
                      </a:r>
                      <a:endParaRPr kumimoji="0" lang="en-US" altLang="zh-CN" sz="2400" b="1" i="0" u="none" strike="noStrike" cap="none" normalizeH="0" baseline="0" dirty="0">
                        <a:ln>
                          <a:noFill/>
                        </a:ln>
                        <a:solidFill>
                          <a:srgbClr val="DDDDDD"/>
                        </a:solidFill>
                        <a:effectLst>
                          <a:outerShdw blurRad="38100" dist="38100" dir="2700000" algn="tl">
                            <a:srgbClr val="000000"/>
                          </a:outerShdw>
                        </a:effectLst>
                        <a:latin typeface="Arial"/>
                        <a:ea typeface="宋体" charset="0"/>
                        <a:cs typeface="Arial"/>
                      </a:endParaRPr>
                    </a:p>
                    <a:p>
                      <a:pPr marL="0" marR="0" lvl="0" indent="0" algn="ctr" defTabSz="914400" rtl="0" eaLnBrk="0" fontAlgn="base" latinLnBrk="0" hangingPunct="0">
                        <a:lnSpc>
                          <a:spcPct val="100000"/>
                        </a:lnSpc>
                        <a:spcBef>
                          <a:spcPct val="0"/>
                        </a:spcBef>
                        <a:spcAft>
                          <a:spcPct val="0"/>
                        </a:spcAft>
                        <a:buClrTx/>
                        <a:buSzTx/>
                        <a:buFontTx/>
                        <a:buNone/>
                        <a:tabLst/>
                      </a:pPr>
                      <a:r>
                        <a:rPr kumimoji="0" lang="ar-JO" altLang="zh-CN" sz="2150" b="1" i="0" u="none" strike="noStrike" cap="none" normalizeH="0" baseline="0" dirty="0">
                          <a:ln>
                            <a:noFill/>
                          </a:ln>
                          <a:solidFill>
                            <a:srgbClr val="DDDDDD"/>
                          </a:solidFill>
                          <a:effectLst>
                            <a:outerShdw blurRad="38100" dist="38100" dir="2700000" algn="tl">
                              <a:srgbClr val="000000"/>
                            </a:outerShdw>
                          </a:effectLst>
                          <a:latin typeface="Arial"/>
                          <a:ea typeface="宋体" charset="0"/>
                          <a:cs typeface="Arial"/>
                        </a:rPr>
                        <a:t>(1كو 11: 17-22، 10: 16-17)</a:t>
                      </a:r>
                      <a:endParaRPr kumimoji="0" lang="en-US" altLang="zh-CN" sz="2150" b="0" i="0" u="none" strike="noStrike" cap="none" normalizeH="0" baseline="0" dirty="0">
                        <a:ln>
                          <a:noFill/>
                        </a:ln>
                        <a:solidFill>
                          <a:srgbClr val="DDDDDD"/>
                        </a:solidFill>
                        <a:effectLst>
                          <a:outerShdw blurRad="38100" dist="38100" dir="2700000" algn="tl">
                            <a:srgbClr val="000000"/>
                          </a:outerShdw>
                        </a:effectLst>
                        <a:latin typeface="Arial"/>
                        <a:ea typeface="宋体" charset="0"/>
                        <a:cs typeface="Arial"/>
                      </a:endParaRPr>
                    </a:p>
                  </a:txBody>
                  <a:tcPr horzOverflow="overflow">
                    <a:lnL>
                      <a:noFill/>
                    </a:lnL>
                    <a:lnR>
                      <a:noFill/>
                    </a:lnR>
                    <a:lnT w="12700" cap="flat" cmpd="sng" algn="ctr">
                      <a:solidFill>
                        <a:srgbClr val="000000"/>
                      </a:solidFill>
                      <a:prstDash val="solid"/>
                      <a:round/>
                      <a:headEnd type="none" w="med" len="med"/>
                      <a:tailEnd type="none" w="med" len="med"/>
                    </a:lnT>
                    <a:lnB>
                      <a:noFill/>
                    </a:lnB>
                    <a:lnTlToBr>
                      <a:noFill/>
                    </a:lnTlToBr>
                    <a:lnBlToTr>
                      <a:noFill/>
                    </a:lnBlToTr>
                    <a:noFill/>
                  </a:tcPr>
                </a:tc>
                <a:extLst>
                  <a:ext uri="{0D108BD9-81ED-4DB2-BD59-A6C34878D82A}">
                    <a16:rowId xmlns:a16="http://schemas.microsoft.com/office/drawing/2014/main" val="10001"/>
                  </a:ext>
                </a:extLst>
              </a:tr>
              <a:tr h="1048047">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2400" b="1" i="0" u="none" strike="noStrike" cap="none" normalizeH="0" baseline="0" dirty="0">
                          <a:ln>
                            <a:noFill/>
                          </a:ln>
                          <a:solidFill>
                            <a:schemeClr val="tx1"/>
                          </a:solidFill>
                          <a:effectLst/>
                          <a:latin typeface="Arial"/>
                          <a:ea typeface="宋体" charset="0"/>
                          <a:cs typeface="Arial"/>
                        </a:rPr>
                        <a:t>إلى الخلف</a:t>
                      </a:r>
                      <a:endParaRPr kumimoji="0" lang="en-US" altLang="zh-CN" sz="2400" b="0" i="0" u="none" strike="noStrike" cap="none" normalizeH="0" baseline="0" dirty="0">
                        <a:ln>
                          <a:noFill/>
                        </a:ln>
                        <a:solidFill>
                          <a:schemeClr val="tx1"/>
                        </a:solidFill>
                        <a:effectLst/>
                        <a:latin typeface="Arial"/>
                        <a:ea typeface="宋体" charset="0"/>
                        <a:cs typeface="Arial"/>
                      </a:endParaRPr>
                    </a:p>
                  </a:txBody>
                  <a:tcPr horzOverflow="overflow">
                    <a:lnL>
                      <a:noFill/>
                    </a:lnL>
                    <a:lnR>
                      <a:noFill/>
                    </a:lnR>
                    <a:lnT>
                      <a:noFill/>
                    </a:lnT>
                    <a:lnB>
                      <a:noFill/>
                    </a:lnB>
                    <a:lnTlToBr>
                      <a:noFill/>
                    </a:lnTlToBr>
                    <a:lnBlToTr>
                      <a:noFill/>
                    </a:lnBlToTr>
                    <a:solidFill>
                      <a:srgbClr val="CCCCCC"/>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2400" b="1" i="0" u="none" strike="noStrike" cap="none" normalizeH="0" baseline="0" dirty="0">
                          <a:ln>
                            <a:noFill/>
                          </a:ln>
                          <a:solidFill>
                            <a:srgbClr val="DDDDDD"/>
                          </a:solidFill>
                          <a:effectLst>
                            <a:outerShdw blurRad="38100" dist="38100" dir="2700000" algn="tl">
                              <a:srgbClr val="000000"/>
                            </a:outerShdw>
                          </a:effectLst>
                          <a:latin typeface="Arial"/>
                          <a:ea typeface="宋体" charset="0"/>
                          <a:cs typeface="Arial"/>
                        </a:rPr>
                        <a:t>التحرير (الخلاص) من مصر</a:t>
                      </a:r>
                      <a:endParaRPr kumimoji="0" lang="en-US" altLang="zh-CN" sz="2400" b="1" i="0" u="none" strike="noStrike" cap="none" normalizeH="0" baseline="0" dirty="0">
                        <a:ln>
                          <a:noFill/>
                        </a:ln>
                        <a:solidFill>
                          <a:srgbClr val="DDDDDD"/>
                        </a:solidFill>
                        <a:effectLst>
                          <a:outerShdw blurRad="38100" dist="38100" dir="2700000" algn="tl">
                            <a:srgbClr val="000000"/>
                          </a:outerShdw>
                        </a:effectLst>
                        <a:latin typeface="Arial"/>
                        <a:ea typeface="宋体" charset="0"/>
                        <a:cs typeface="Arial"/>
                      </a:endParaRPr>
                    </a:p>
                    <a:p>
                      <a:pPr marL="0" marR="0" lvl="0" indent="0" algn="ctr" defTabSz="914400" rtl="0" eaLnBrk="0" fontAlgn="base" latinLnBrk="0" hangingPunct="0">
                        <a:lnSpc>
                          <a:spcPct val="100000"/>
                        </a:lnSpc>
                        <a:spcBef>
                          <a:spcPct val="0"/>
                        </a:spcBef>
                        <a:spcAft>
                          <a:spcPct val="0"/>
                        </a:spcAft>
                        <a:buClrTx/>
                        <a:buSzTx/>
                        <a:buFontTx/>
                        <a:buNone/>
                        <a:tabLst/>
                      </a:pPr>
                      <a:r>
                        <a:rPr kumimoji="0" lang="ar-JO" altLang="zh-CN" sz="2400" b="1" i="0" u="none" strike="noStrike" cap="none" normalizeH="0" baseline="0" dirty="0">
                          <a:ln>
                            <a:noFill/>
                          </a:ln>
                          <a:solidFill>
                            <a:srgbClr val="DDDDDD"/>
                          </a:solidFill>
                          <a:effectLst>
                            <a:outerShdw blurRad="38100" dist="38100" dir="2700000" algn="tl">
                              <a:srgbClr val="000000"/>
                            </a:outerShdw>
                          </a:effectLst>
                          <a:latin typeface="Arial"/>
                          <a:ea typeface="宋体" charset="0"/>
                          <a:cs typeface="Arial"/>
                        </a:rPr>
                        <a:t>(خر 12: 31-42)</a:t>
                      </a:r>
                      <a:endParaRPr kumimoji="0" lang="en-US" altLang="zh-CN" sz="2400" b="0" i="0" u="none" strike="noStrike" cap="none" normalizeH="0" baseline="0" dirty="0">
                        <a:ln>
                          <a:noFill/>
                        </a:ln>
                        <a:solidFill>
                          <a:srgbClr val="DDDDDD"/>
                        </a:solidFill>
                        <a:effectLst>
                          <a:outerShdw blurRad="38100" dist="38100" dir="2700000" algn="tl">
                            <a:srgbClr val="000000"/>
                          </a:outerShdw>
                        </a:effectLst>
                        <a:latin typeface="Arial"/>
                        <a:ea typeface="宋体" charset="0"/>
                        <a:cs typeface="Arial"/>
                      </a:endParaRPr>
                    </a:p>
                  </a:txBody>
                  <a:tcPr horzOverflow="overflow">
                    <a:lnL>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2400" b="1" i="0" u="none" strike="noStrike" cap="none" normalizeH="0" baseline="0" dirty="0">
                          <a:ln>
                            <a:noFill/>
                          </a:ln>
                          <a:solidFill>
                            <a:srgbClr val="DDDDDD"/>
                          </a:solidFill>
                          <a:effectLst>
                            <a:outerShdw blurRad="38100" dist="38100" dir="2700000" algn="tl">
                              <a:srgbClr val="000000"/>
                            </a:outerShdw>
                          </a:effectLst>
                          <a:latin typeface="+mn-lt"/>
                          <a:ea typeface="宋体" charset="0"/>
                          <a:cs typeface="Arial"/>
                        </a:rPr>
                        <a:t>التحرير </a:t>
                      </a:r>
                      <a:r>
                        <a:rPr kumimoji="0" lang="ar-JO" altLang="zh-CN" sz="2400" b="1" i="0" u="none" strike="noStrike" cap="none" normalizeH="0" baseline="0" dirty="0">
                          <a:ln>
                            <a:noFill/>
                          </a:ln>
                          <a:solidFill>
                            <a:srgbClr val="DDDDDD"/>
                          </a:solidFill>
                          <a:effectLst>
                            <a:outerShdw blurRad="38100" dist="38100" dir="2700000" algn="tl">
                              <a:srgbClr val="000000"/>
                            </a:outerShdw>
                          </a:effectLst>
                          <a:latin typeface="Arial"/>
                          <a:ea typeface="宋体" charset="0"/>
                          <a:cs typeface="Arial"/>
                        </a:rPr>
                        <a:t>من الخطيَّة</a:t>
                      </a:r>
                      <a:endParaRPr kumimoji="0" lang="en-US" altLang="zh-CN" sz="2400" b="0" i="0" u="none" strike="noStrike" cap="none" normalizeH="0" baseline="0" dirty="0">
                        <a:ln>
                          <a:noFill/>
                        </a:ln>
                        <a:solidFill>
                          <a:srgbClr val="DDDDDD"/>
                        </a:solidFill>
                        <a:effectLst>
                          <a:outerShdw blurRad="38100" dist="38100" dir="2700000" algn="tl">
                            <a:srgbClr val="000000"/>
                          </a:outerShdw>
                        </a:effectLst>
                        <a:latin typeface="Arial"/>
                        <a:ea typeface="宋体" charset="0"/>
                        <a:cs typeface="Arial"/>
                      </a:endParaRPr>
                    </a:p>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zh-CN" sz="2400" b="1" i="0" u="none" strike="noStrike" cap="none" normalizeH="0" baseline="0" dirty="0">
                          <a:ln>
                            <a:noFill/>
                          </a:ln>
                          <a:solidFill>
                            <a:srgbClr val="DDDDDD"/>
                          </a:solidFill>
                          <a:effectLst>
                            <a:outerShdw blurRad="38100" dist="38100" dir="2700000" algn="tl">
                              <a:srgbClr val="000000"/>
                            </a:outerShdw>
                          </a:effectLst>
                          <a:latin typeface="Arial"/>
                          <a:ea typeface="宋体" charset="0"/>
                          <a:cs typeface="Arial"/>
                        </a:rPr>
                        <a:t>(</a:t>
                      </a:r>
                      <a:r>
                        <a:rPr kumimoji="0" lang="ar-JO" altLang="zh-CN" sz="2400" b="1" i="0" u="none" strike="noStrike" cap="none" normalizeH="0" baseline="0" dirty="0">
                          <a:ln>
                            <a:noFill/>
                          </a:ln>
                          <a:solidFill>
                            <a:srgbClr val="DDDDDD"/>
                          </a:solidFill>
                          <a:effectLst>
                            <a:outerShdw blurRad="38100" dist="38100" dir="2700000" algn="tl">
                              <a:srgbClr val="000000"/>
                            </a:outerShdw>
                          </a:effectLst>
                          <a:latin typeface="Arial"/>
                          <a:ea typeface="宋体" charset="0"/>
                          <a:cs typeface="Arial"/>
                        </a:rPr>
                        <a:t>1كو 11: 23-25</a:t>
                      </a:r>
                      <a:r>
                        <a:rPr kumimoji="0" lang="en-US" altLang="zh-CN" sz="2400" b="1" i="0" u="none" strike="noStrike" cap="none" normalizeH="0" baseline="0" dirty="0">
                          <a:ln>
                            <a:noFill/>
                          </a:ln>
                          <a:solidFill>
                            <a:srgbClr val="DDDDDD"/>
                          </a:solidFill>
                          <a:effectLst>
                            <a:outerShdw blurRad="38100" dist="38100" dir="2700000" algn="tl">
                              <a:srgbClr val="000000"/>
                            </a:outerShdw>
                          </a:effectLst>
                          <a:latin typeface="Arial"/>
                          <a:ea typeface="宋体" charset="0"/>
                          <a:cs typeface="Arial"/>
                        </a:rPr>
                        <a:t>)</a:t>
                      </a:r>
                      <a:endParaRPr kumimoji="0" lang="en-US" altLang="zh-CN" sz="2400" b="0" i="0" u="none" strike="noStrike" cap="none" normalizeH="0" baseline="0" dirty="0">
                        <a:ln>
                          <a:noFill/>
                        </a:ln>
                        <a:solidFill>
                          <a:srgbClr val="DDDDDD"/>
                        </a:solidFill>
                        <a:effectLst>
                          <a:outerShdw blurRad="38100" dist="38100" dir="2700000" algn="tl">
                            <a:srgbClr val="000000"/>
                          </a:outerShdw>
                        </a:effectLst>
                        <a:latin typeface="Arial"/>
                        <a:ea typeface="宋体" charset="0"/>
                        <a:cs typeface="Arial"/>
                      </a:endParaRPr>
                    </a:p>
                  </a:txBody>
                  <a:tcPr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02"/>
                  </a:ext>
                </a:extLst>
              </a:tr>
              <a:tr h="1049604">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2400" b="1" i="0" u="none" strike="noStrike" cap="none" normalizeH="0" baseline="0" dirty="0">
                          <a:ln>
                            <a:noFill/>
                          </a:ln>
                          <a:solidFill>
                            <a:schemeClr val="tx1"/>
                          </a:solidFill>
                          <a:effectLst/>
                          <a:latin typeface="Arial"/>
                          <a:ea typeface="宋体" charset="0"/>
                          <a:cs typeface="Arial"/>
                        </a:rPr>
                        <a:t>إلى الأمام</a:t>
                      </a:r>
                      <a:endParaRPr kumimoji="0" lang="en-US" altLang="zh-CN" sz="2400" b="0" i="0" u="none" strike="noStrike" cap="none" normalizeH="0" baseline="0" dirty="0">
                        <a:ln>
                          <a:noFill/>
                        </a:ln>
                        <a:solidFill>
                          <a:schemeClr val="tx1"/>
                        </a:solidFill>
                        <a:effectLst/>
                        <a:latin typeface="Arial"/>
                        <a:ea typeface="宋体" charset="0"/>
                        <a:cs typeface="Arial"/>
                      </a:endParaRPr>
                    </a:p>
                  </a:txBody>
                  <a:tcPr horzOverflow="overflow">
                    <a:lnL>
                      <a:noFill/>
                    </a:lnL>
                    <a:lnR>
                      <a:noFill/>
                    </a:lnR>
                    <a:lnT>
                      <a:noFill/>
                    </a:lnT>
                    <a:lnB>
                      <a:noFill/>
                    </a:lnB>
                    <a:lnTlToBr>
                      <a:noFill/>
                    </a:lnTlToBr>
                    <a:lnBlToTr>
                      <a:noFill/>
                    </a:lnBlToTr>
                    <a:solidFill>
                      <a:srgbClr val="CCCCCC"/>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2400" b="1" i="0" u="none" strike="noStrike" cap="none" normalizeH="0" baseline="0" dirty="0">
                          <a:ln>
                            <a:noFill/>
                          </a:ln>
                          <a:solidFill>
                            <a:srgbClr val="DDDDDD"/>
                          </a:solidFill>
                          <a:effectLst>
                            <a:outerShdw blurRad="38100" dist="38100" dir="2700000" algn="tl">
                              <a:srgbClr val="000000"/>
                            </a:outerShdw>
                          </a:effectLst>
                          <a:latin typeface="Arial"/>
                          <a:ea typeface="宋体" charset="0"/>
                          <a:cs typeface="Arial"/>
                        </a:rPr>
                        <a:t>انتظار العصر المسيانيِّ</a:t>
                      </a:r>
                      <a:endParaRPr kumimoji="0" lang="en-US" altLang="zh-CN" sz="2400" b="0" i="0" u="none" strike="noStrike" cap="none" normalizeH="0" baseline="0" dirty="0">
                        <a:ln>
                          <a:noFill/>
                        </a:ln>
                        <a:solidFill>
                          <a:srgbClr val="DDDDDD"/>
                        </a:solidFill>
                        <a:effectLst>
                          <a:outerShdw blurRad="38100" dist="38100" dir="2700000" algn="tl">
                            <a:srgbClr val="000000"/>
                          </a:outerShdw>
                        </a:effectLst>
                        <a:latin typeface="Arial"/>
                        <a:ea typeface="宋体" charset="0"/>
                        <a:cs typeface="Arial"/>
                      </a:endParaRPr>
                    </a:p>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zh-CN" sz="2400" b="1" i="0" u="none" strike="noStrike" cap="none" normalizeH="0" baseline="0" dirty="0">
                          <a:ln>
                            <a:noFill/>
                          </a:ln>
                          <a:solidFill>
                            <a:srgbClr val="DDDDDD"/>
                          </a:solidFill>
                          <a:effectLst>
                            <a:outerShdw blurRad="38100" dist="38100" dir="2700000" algn="tl">
                              <a:srgbClr val="000000"/>
                            </a:outerShdw>
                          </a:effectLst>
                          <a:latin typeface="Arial"/>
                          <a:ea typeface="宋体" charset="0"/>
                          <a:cs typeface="Arial"/>
                        </a:rPr>
                        <a:t>(</a:t>
                      </a:r>
                      <a:r>
                        <a:rPr kumimoji="0" lang="ar-JO" altLang="zh-CN" sz="2400" b="1" i="0" u="none" strike="noStrike" cap="none" normalizeH="0" baseline="0" dirty="0">
                          <a:ln>
                            <a:noFill/>
                          </a:ln>
                          <a:solidFill>
                            <a:srgbClr val="DDDDDD"/>
                          </a:solidFill>
                          <a:effectLst>
                            <a:outerShdw blurRad="38100" dist="38100" dir="2700000" algn="tl">
                              <a:srgbClr val="000000"/>
                            </a:outerShdw>
                          </a:effectLst>
                          <a:latin typeface="Arial"/>
                          <a:ea typeface="宋体" charset="0"/>
                          <a:cs typeface="Arial"/>
                        </a:rPr>
                        <a:t>حز 45: 21</a:t>
                      </a:r>
                      <a:r>
                        <a:rPr kumimoji="0" lang="en-US" altLang="zh-CN" sz="2400" b="1" i="0" u="none" strike="noStrike" cap="none" normalizeH="0" baseline="0" dirty="0">
                          <a:ln>
                            <a:noFill/>
                          </a:ln>
                          <a:solidFill>
                            <a:srgbClr val="DDDDDD"/>
                          </a:solidFill>
                          <a:effectLst>
                            <a:outerShdw blurRad="38100" dist="38100" dir="2700000" algn="tl">
                              <a:srgbClr val="000000"/>
                            </a:outerShdw>
                          </a:effectLst>
                          <a:latin typeface="Arial"/>
                          <a:ea typeface="宋体" charset="0"/>
                          <a:cs typeface="Arial"/>
                        </a:rPr>
                        <a:t>)</a:t>
                      </a:r>
                      <a:endParaRPr kumimoji="0" lang="en-US" altLang="zh-CN" sz="2400" b="0" i="0" u="none" strike="noStrike" cap="none" normalizeH="0" baseline="0" dirty="0">
                        <a:ln>
                          <a:noFill/>
                        </a:ln>
                        <a:solidFill>
                          <a:srgbClr val="DDDDDD"/>
                        </a:solidFill>
                        <a:effectLst>
                          <a:outerShdw blurRad="38100" dist="38100" dir="2700000" algn="tl">
                            <a:srgbClr val="000000"/>
                          </a:outerShdw>
                        </a:effectLst>
                        <a:latin typeface="Arial"/>
                        <a:ea typeface="宋体" charset="0"/>
                        <a:cs typeface="Arial"/>
                      </a:endParaRPr>
                    </a:p>
                  </a:txBody>
                  <a:tcPr horzOverflow="overflow">
                    <a:lnL>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2400" b="1" i="0" u="none" strike="noStrike" cap="none" normalizeH="0" baseline="0" dirty="0">
                          <a:ln>
                            <a:noFill/>
                          </a:ln>
                          <a:solidFill>
                            <a:srgbClr val="DDDDDD"/>
                          </a:solidFill>
                          <a:effectLst>
                            <a:outerShdw blurRad="38100" dist="38100" dir="2700000" algn="tl">
                              <a:srgbClr val="000000"/>
                            </a:outerShdw>
                          </a:effectLst>
                          <a:latin typeface="Arial"/>
                          <a:ea typeface="宋体" charset="0"/>
                          <a:cs typeface="Arial"/>
                        </a:rPr>
                        <a:t>تَوَقُّع عودة المسيح</a:t>
                      </a:r>
                      <a:endParaRPr kumimoji="0" lang="en-US" altLang="zh-CN" sz="2400" b="1" i="0" u="none" strike="noStrike" cap="none" normalizeH="0" baseline="0" dirty="0">
                        <a:ln>
                          <a:noFill/>
                        </a:ln>
                        <a:solidFill>
                          <a:srgbClr val="DDDDDD"/>
                        </a:solidFill>
                        <a:effectLst>
                          <a:outerShdw blurRad="38100" dist="38100" dir="2700000" algn="tl">
                            <a:srgbClr val="000000"/>
                          </a:outerShdw>
                        </a:effectLst>
                        <a:latin typeface="Arial"/>
                        <a:ea typeface="宋体" charset="0"/>
                        <a:cs typeface="Arial"/>
                      </a:endParaRPr>
                    </a:p>
                    <a:p>
                      <a:pPr marL="0" marR="0" lvl="0" indent="0" algn="ctr" defTabSz="914400" rtl="0" eaLnBrk="0" fontAlgn="base" latinLnBrk="0" hangingPunct="0">
                        <a:lnSpc>
                          <a:spcPct val="100000"/>
                        </a:lnSpc>
                        <a:spcBef>
                          <a:spcPct val="0"/>
                        </a:spcBef>
                        <a:spcAft>
                          <a:spcPct val="0"/>
                        </a:spcAft>
                        <a:buClrTx/>
                        <a:buSzTx/>
                        <a:buFontTx/>
                        <a:buNone/>
                        <a:tabLst/>
                      </a:pPr>
                      <a:r>
                        <a:rPr kumimoji="0" lang="ar-JO" altLang="zh-CN" sz="2300" b="1" i="0" u="none" strike="noStrike" cap="none" normalizeH="0" baseline="0" dirty="0">
                          <a:ln>
                            <a:noFill/>
                          </a:ln>
                          <a:solidFill>
                            <a:srgbClr val="DDDDDD"/>
                          </a:solidFill>
                          <a:effectLst>
                            <a:outerShdw blurRad="38100" dist="38100" dir="2700000" algn="tl">
                              <a:srgbClr val="000000"/>
                            </a:outerShdw>
                          </a:effectLst>
                          <a:latin typeface="Arial"/>
                          <a:ea typeface="宋体" charset="0"/>
                          <a:cs typeface="Arial"/>
                        </a:rPr>
                        <a:t>(1كو 11: 26، مر 14: 25)</a:t>
                      </a:r>
                      <a:endParaRPr kumimoji="0" lang="en-US" altLang="zh-CN" sz="2300" b="0" i="0" u="none" strike="noStrike" cap="none" normalizeH="0" baseline="0" dirty="0">
                        <a:ln>
                          <a:noFill/>
                        </a:ln>
                        <a:solidFill>
                          <a:srgbClr val="DDDDDD"/>
                        </a:solidFill>
                        <a:effectLst>
                          <a:outerShdw blurRad="38100" dist="38100" dir="2700000" algn="tl">
                            <a:srgbClr val="000000"/>
                          </a:outerShdw>
                        </a:effectLst>
                        <a:latin typeface="Arial"/>
                        <a:ea typeface="宋体" charset="0"/>
                        <a:cs typeface="Arial"/>
                      </a:endParaRPr>
                    </a:p>
                  </a:txBody>
                  <a:tcPr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03"/>
                  </a:ext>
                </a:extLst>
              </a:tr>
              <a:tr h="1166088">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2400" b="1" i="0" u="none" strike="noStrike" cap="none" normalizeH="0" baseline="0" dirty="0">
                          <a:ln>
                            <a:noFill/>
                          </a:ln>
                          <a:solidFill>
                            <a:schemeClr val="tx1"/>
                          </a:solidFill>
                          <a:effectLst/>
                          <a:latin typeface="Arial"/>
                          <a:ea typeface="宋体" charset="0"/>
                          <a:cs typeface="Arial"/>
                        </a:rPr>
                        <a:t>إلى الداخل</a:t>
                      </a:r>
                      <a:endParaRPr kumimoji="0" lang="en-US" altLang="zh-CN" sz="2400" b="0" i="0" u="none" strike="noStrike" cap="none" normalizeH="0" baseline="0" dirty="0">
                        <a:ln>
                          <a:noFill/>
                        </a:ln>
                        <a:solidFill>
                          <a:schemeClr val="tx1"/>
                        </a:solidFill>
                        <a:effectLst/>
                        <a:latin typeface="Arial"/>
                        <a:ea typeface="宋体" charset="0"/>
                        <a:cs typeface="Arial"/>
                      </a:endParaRPr>
                    </a:p>
                  </a:txBody>
                  <a:tcPr horzOverflow="overflow">
                    <a:lnL>
                      <a:noFill/>
                    </a:lnL>
                    <a:lnR>
                      <a:noFill/>
                    </a:lnR>
                    <a:lnT>
                      <a:noFill/>
                    </a:lnT>
                    <a:lnB w="25400" cap="flat" cmpd="sng" algn="ctr">
                      <a:solidFill>
                        <a:srgbClr val="000000"/>
                      </a:solidFill>
                      <a:prstDash val="solid"/>
                      <a:round/>
                      <a:headEnd type="none" w="med" len="med"/>
                      <a:tailEnd type="none" w="med" len="med"/>
                    </a:lnB>
                    <a:lnTlToBr>
                      <a:noFill/>
                    </a:lnTlToBr>
                    <a:lnBlToTr>
                      <a:noFill/>
                    </a:lnBlToTr>
                    <a:solidFill>
                      <a:srgbClr val="CCCCCC"/>
                    </a:solidFill>
                  </a:tcPr>
                </a:tc>
                <a:tc>
                  <a:txBody>
                    <a:bodyPr/>
                    <a:lstStyle/>
                    <a:p>
                      <a:pPr marL="0" marR="0" lvl="0" indent="0" algn="ctr" defTabSz="914400" rtl="1" eaLnBrk="1" fontAlgn="base" latinLnBrk="0" hangingPunct="1">
                        <a:lnSpc>
                          <a:spcPct val="100000"/>
                        </a:lnSpc>
                        <a:spcBef>
                          <a:spcPct val="0"/>
                        </a:spcBef>
                        <a:spcAft>
                          <a:spcPct val="0"/>
                        </a:spcAft>
                        <a:buClrTx/>
                        <a:buSzTx/>
                        <a:buFontTx/>
                        <a:buNone/>
                        <a:tabLst/>
                      </a:pPr>
                      <a:r>
                        <a:rPr kumimoji="0" lang="ar-JO" altLang="zh-CN" sz="2400" b="1" i="0" u="none" strike="noStrike" cap="none" normalizeH="0" baseline="0" dirty="0">
                          <a:ln>
                            <a:noFill/>
                          </a:ln>
                          <a:solidFill>
                            <a:srgbClr val="DDDDDD"/>
                          </a:solidFill>
                          <a:effectLst>
                            <a:outerShdw blurRad="38100" dist="38100" dir="2700000" algn="tl">
                              <a:srgbClr val="000000"/>
                            </a:outerShdw>
                          </a:effectLst>
                          <a:latin typeface="Arial"/>
                          <a:ea typeface="宋体" charset="0"/>
                          <a:cs typeface="Arial"/>
                        </a:rPr>
                        <a:t>تطهير البيت من الخمير أو الشرِّ (خر 12: 8، 15)</a:t>
                      </a:r>
                      <a:endParaRPr kumimoji="0" lang="en-US" altLang="zh-CN" sz="2400" b="0" i="0" u="none" strike="noStrike" cap="none" normalizeH="0" baseline="0" dirty="0">
                        <a:ln>
                          <a:noFill/>
                        </a:ln>
                        <a:solidFill>
                          <a:srgbClr val="DDDDDD"/>
                        </a:solidFill>
                        <a:effectLst>
                          <a:outerShdw blurRad="38100" dist="38100" dir="2700000" algn="tl">
                            <a:srgbClr val="000000"/>
                          </a:outerShdw>
                        </a:effectLst>
                        <a:latin typeface="Arial"/>
                        <a:ea typeface="宋体" charset="0"/>
                        <a:cs typeface="Arial"/>
                      </a:endParaRPr>
                    </a:p>
                  </a:txBody>
                  <a:tcPr horzOverflow="overflow">
                    <a:lnL>
                      <a:noFill/>
                    </a:lnL>
                    <a:lnR>
                      <a:noFill/>
                    </a:lnR>
                    <a:lnT>
                      <a:noFill/>
                    </a:lnT>
                    <a:lnB w="254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2400" b="1" i="0" u="none" strike="noStrike" cap="none" normalizeH="0" baseline="0" dirty="0">
                          <a:ln>
                            <a:noFill/>
                          </a:ln>
                          <a:solidFill>
                            <a:srgbClr val="DDDDDD"/>
                          </a:solidFill>
                          <a:effectLst>
                            <a:outerShdw blurRad="38100" dist="38100" dir="2700000" algn="tl">
                              <a:srgbClr val="000000"/>
                            </a:outerShdw>
                          </a:effectLst>
                          <a:latin typeface="Arial"/>
                          <a:ea typeface="宋体" charset="0"/>
                          <a:cs typeface="Arial"/>
                        </a:rPr>
                        <a:t>فحْصُ الخطيَّة داخلك</a:t>
                      </a:r>
                      <a:endParaRPr kumimoji="0" lang="en-US" altLang="zh-CN" sz="2400" b="1" i="0" u="none" strike="noStrike" cap="none" normalizeH="0" baseline="0" dirty="0">
                        <a:ln>
                          <a:noFill/>
                        </a:ln>
                        <a:solidFill>
                          <a:srgbClr val="DDDDDD"/>
                        </a:solidFill>
                        <a:effectLst>
                          <a:outerShdw blurRad="38100" dist="38100" dir="2700000" algn="tl">
                            <a:srgbClr val="000000"/>
                          </a:outerShdw>
                        </a:effectLst>
                        <a:latin typeface="Arial"/>
                        <a:ea typeface="宋体" charset="0"/>
                        <a:cs typeface="Arial"/>
                      </a:endParaRPr>
                    </a:p>
                    <a:p>
                      <a:pPr marL="0" marR="0" lvl="0" indent="0" algn="ctr" defTabSz="914400" rtl="0" eaLnBrk="0" fontAlgn="base" latinLnBrk="0" hangingPunct="0">
                        <a:lnSpc>
                          <a:spcPct val="100000"/>
                        </a:lnSpc>
                        <a:spcBef>
                          <a:spcPct val="0"/>
                        </a:spcBef>
                        <a:spcAft>
                          <a:spcPct val="0"/>
                        </a:spcAft>
                        <a:buClrTx/>
                        <a:buSzTx/>
                        <a:buFontTx/>
                        <a:buNone/>
                        <a:tabLst/>
                      </a:pPr>
                      <a:r>
                        <a:rPr kumimoji="0" lang="ar-JO" altLang="zh-CN" sz="2400" b="1" i="0" u="none" strike="noStrike" cap="none" normalizeH="0" baseline="0" dirty="0">
                          <a:ln>
                            <a:noFill/>
                          </a:ln>
                          <a:solidFill>
                            <a:srgbClr val="DDDDDD"/>
                          </a:solidFill>
                          <a:effectLst>
                            <a:outerShdw blurRad="38100" dist="38100" dir="2700000" algn="tl">
                              <a:srgbClr val="000000"/>
                            </a:outerShdw>
                          </a:effectLst>
                          <a:latin typeface="Arial"/>
                          <a:ea typeface="宋体" charset="0"/>
                          <a:cs typeface="Arial"/>
                        </a:rPr>
                        <a:t>(1كو 11: 27-32، </a:t>
                      </a:r>
                    </a:p>
                    <a:p>
                      <a:pPr marL="0" marR="0" lvl="0" indent="0" algn="ctr" defTabSz="914400" rtl="0" eaLnBrk="0" fontAlgn="base" latinLnBrk="0" hangingPunct="0">
                        <a:lnSpc>
                          <a:spcPct val="100000"/>
                        </a:lnSpc>
                        <a:spcBef>
                          <a:spcPct val="0"/>
                        </a:spcBef>
                        <a:spcAft>
                          <a:spcPct val="0"/>
                        </a:spcAft>
                        <a:buClrTx/>
                        <a:buSzTx/>
                        <a:buFontTx/>
                        <a:buNone/>
                        <a:tabLst/>
                      </a:pPr>
                      <a:r>
                        <a:rPr kumimoji="0" lang="ar-JO" altLang="zh-CN" sz="2400" b="1" i="0" u="none" strike="noStrike" cap="none" normalizeH="0" baseline="0" dirty="0">
                          <a:ln>
                            <a:noFill/>
                          </a:ln>
                          <a:solidFill>
                            <a:srgbClr val="DDDDDD"/>
                          </a:solidFill>
                          <a:effectLst>
                            <a:outerShdw blurRad="38100" dist="38100" dir="2700000" algn="tl">
                              <a:srgbClr val="000000"/>
                            </a:outerShdw>
                          </a:effectLst>
                          <a:latin typeface="Arial"/>
                          <a:ea typeface="宋体" charset="0"/>
                          <a:cs typeface="Arial"/>
                        </a:rPr>
                        <a:t>راجِعْ 5: 6-8)</a:t>
                      </a:r>
                      <a:endParaRPr kumimoji="0" lang="en-US" altLang="zh-CN" sz="2400" b="0" i="0" u="none" strike="noStrike" cap="none" normalizeH="0" baseline="0" dirty="0">
                        <a:ln>
                          <a:noFill/>
                        </a:ln>
                        <a:solidFill>
                          <a:srgbClr val="DDDDDD"/>
                        </a:solidFill>
                        <a:effectLst>
                          <a:outerShdw blurRad="38100" dist="38100" dir="2700000" algn="tl">
                            <a:srgbClr val="000000"/>
                          </a:outerShdw>
                        </a:effectLst>
                        <a:latin typeface="Arial"/>
                        <a:ea typeface="宋体" charset="0"/>
                        <a:cs typeface="Arial"/>
                      </a:endParaRPr>
                    </a:p>
                  </a:txBody>
                  <a:tcPr horzOverflow="overflow">
                    <a:lnL>
                      <a:noFill/>
                    </a:lnL>
                    <a:lnR>
                      <a:noFill/>
                    </a:lnR>
                    <a:lnT>
                      <a:noFill/>
                    </a:lnT>
                    <a:lnB w="254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bl>
          </a:graphicData>
        </a:graphic>
      </p:graphicFrame>
      <p:sp>
        <p:nvSpPr>
          <p:cNvPr id="203799" name="Rectangle 26"/>
          <p:cNvSpPr>
            <a:spLocks noChangeArrowheads="1"/>
          </p:cNvSpPr>
          <p:nvPr/>
        </p:nvSpPr>
        <p:spPr bwMode="auto">
          <a:xfrm>
            <a:off x="0" y="4151313"/>
            <a:ext cx="184150" cy="5349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nchor="ctr">
            <a:spAutoFit/>
          </a:bodyPr>
          <a:lstStyle/>
          <a:p>
            <a:pPr marL="0" marR="0" lvl="0" indent="0" algn="r" defTabSz="914400" rtl="1" eaLnBrk="1" fontAlgn="base" latinLnBrk="0" hangingPunct="1">
              <a:lnSpc>
                <a:spcPct val="100000"/>
              </a:lnSpc>
              <a:spcBef>
                <a:spcPct val="0"/>
              </a:spcBef>
              <a:spcAft>
                <a:spcPct val="0"/>
              </a:spcAft>
              <a:buClrTx/>
              <a:buSzTx/>
              <a:buFontTx/>
              <a:buNone/>
              <a:tabLst/>
              <a:defRPr/>
            </a:pPr>
            <a:br>
              <a:rPr kumimoji="0" lang="en-US" altLang="zh-CN" sz="1100" b="0" i="0" u="none" strike="noStrike" kern="1200" cap="none" spc="0" normalizeH="0" baseline="0" noProof="0">
                <a:ln>
                  <a:noFill/>
                </a:ln>
                <a:solidFill>
                  <a:srgbClr val="2F1311"/>
                </a:solidFill>
                <a:effectLst/>
                <a:uLnTx/>
                <a:uFillTx/>
                <a:latin typeface="Traditional Arabic" panose="02020603050405020304" pitchFamily="18" charset="-78"/>
                <a:ea typeface="宋体" charset="0"/>
                <a:cs typeface="Traditional Arabic" panose="02020603050405020304" pitchFamily="18" charset="-78"/>
              </a:rPr>
            </a:br>
            <a:endParaRPr kumimoji="0" lang="en-US" altLang="zh-CN" sz="1800" b="0" i="0" u="none" strike="noStrike" kern="1200" cap="none" spc="0" normalizeH="0" baseline="0" noProof="0">
              <a:ln>
                <a:noFill/>
              </a:ln>
              <a:solidFill>
                <a:srgbClr val="2F1311"/>
              </a:solidFill>
              <a:effectLst/>
              <a:uLnTx/>
              <a:uFillTx/>
              <a:latin typeface="Traditional Arabic" panose="02020603050405020304" pitchFamily="18" charset="-78"/>
              <a:ea typeface="宋体" charset="0"/>
              <a:cs typeface="Traditional Arabic" panose="02020603050405020304" pitchFamily="18" charset="-78"/>
            </a:endParaRPr>
          </a:p>
        </p:txBody>
      </p:sp>
      <p:sp>
        <p:nvSpPr>
          <p:cNvPr id="203800" name="Text Box 27"/>
          <p:cNvSpPr txBox="1">
            <a:spLocks noChangeArrowheads="1"/>
          </p:cNvSpPr>
          <p:nvPr/>
        </p:nvSpPr>
        <p:spPr bwMode="auto">
          <a:xfrm>
            <a:off x="4572000" y="139279"/>
            <a:ext cx="3200400" cy="76944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2200" b="0" i="0" u="none" strike="noStrike" kern="1200" cap="none" spc="0" normalizeH="0" baseline="0" noProof="0" dirty="0">
                <a:ln>
                  <a:noFill/>
                </a:ln>
                <a:solidFill>
                  <a:srgbClr val="DDDDDD"/>
                </a:solidFill>
                <a:effectLst/>
                <a:uLnTx/>
                <a:uFillTx/>
                <a:latin typeface="Arial" panose="020B0604020202020204" pitchFamily="34" charset="0"/>
                <a:ea typeface="ＭＳ Ｐゴシック" charset="0"/>
                <a:cs typeface="Arial" panose="020B0604020202020204" pitchFamily="34" charset="0"/>
              </a:rPr>
              <a:t>( منقولٌ من منشور ديفيد واطسون، </a:t>
            </a:r>
            <a:r>
              <a:rPr kumimoji="0" lang="ar-JO" sz="2200" b="1" i="0" u="none" strike="noStrike" kern="1200" cap="none" spc="0" normalizeH="0" baseline="0" noProof="0" dirty="0">
                <a:ln>
                  <a:noFill/>
                </a:ln>
                <a:solidFill>
                  <a:srgbClr val="DDDDDD"/>
                </a:solidFill>
                <a:effectLst/>
                <a:uLnTx/>
                <a:uFillTx/>
                <a:latin typeface="Arial" panose="020B0604020202020204" pitchFamily="34" charset="0"/>
                <a:ea typeface="ＭＳ Ｐゴシック" charset="0"/>
                <a:cs typeface="Arial" panose="020B0604020202020204" pitchFamily="34" charset="0"/>
              </a:rPr>
              <a:t>أومن بالروح القدس</a:t>
            </a:r>
            <a:r>
              <a:rPr kumimoji="0" lang="ar-JO" sz="2200" b="0" i="0" u="none" strike="noStrike" kern="1200" cap="none" spc="0" normalizeH="0" baseline="0" noProof="0" dirty="0">
                <a:ln>
                  <a:noFill/>
                </a:ln>
                <a:solidFill>
                  <a:srgbClr val="DDDDDD"/>
                </a:solidFill>
                <a:effectLst/>
                <a:uLnTx/>
                <a:uFillTx/>
                <a:latin typeface="Arial" panose="020B0604020202020204" pitchFamily="34" charset="0"/>
                <a:ea typeface="ＭＳ Ｐゴシック" charset="0"/>
                <a:cs typeface="Arial" panose="020B0604020202020204" pitchFamily="34" charset="0"/>
              </a:rPr>
              <a:t>)</a:t>
            </a:r>
            <a:endParaRPr kumimoji="0" lang="en-US" sz="2200" b="0" i="0" u="none" strike="noStrike" kern="1200" cap="none" spc="0" normalizeH="0" baseline="0" noProof="0" dirty="0">
              <a:ln>
                <a:noFill/>
              </a:ln>
              <a:solidFill>
                <a:srgbClr val="DDDDDD"/>
              </a:solidFill>
              <a:effectLst/>
              <a:uLnTx/>
              <a:uFillTx/>
              <a:latin typeface="Arial" panose="020B0604020202020204" pitchFamily="34" charset="0"/>
              <a:ea typeface="ＭＳ Ｐゴシック" charset="0"/>
              <a:cs typeface="Arial" panose="020B0604020202020204" pitchFamily="34" charset="0"/>
            </a:endParaRPr>
          </a:p>
        </p:txBody>
      </p:sp>
      <p:sp>
        <p:nvSpPr>
          <p:cNvPr id="203801" name="Text Box 28"/>
          <p:cNvSpPr txBox="1">
            <a:spLocks noChangeArrowheads="1"/>
          </p:cNvSpPr>
          <p:nvPr/>
        </p:nvSpPr>
        <p:spPr bwMode="auto">
          <a:xfrm>
            <a:off x="8397875" y="82550"/>
            <a:ext cx="574196" cy="400110"/>
          </a:xfrm>
          <a:prstGeom prst="rect">
            <a:avLst/>
          </a:prstGeom>
          <a:solidFill>
            <a:schemeClr val="tx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2F1311"/>
                </a:solidFill>
                <a:effectLst/>
                <a:uLnTx/>
                <a:uFillTx/>
                <a:latin typeface="Traditional Arabic" panose="02020603050405020304" pitchFamily="18" charset="-78"/>
                <a:ea typeface="ＭＳ Ｐゴシック" charset="0"/>
                <a:cs typeface="Traditional Arabic" panose="02020603050405020304" pitchFamily="18" charset="-78"/>
              </a:rPr>
              <a:t>143</a:t>
            </a:r>
            <a:endParaRPr kumimoji="0" lang="en-US" sz="2000" b="1" i="0" u="none" strike="noStrike" kern="1200" cap="none" spc="0" normalizeH="0" baseline="0" noProof="0" dirty="0">
              <a:ln>
                <a:noFill/>
              </a:ln>
              <a:solidFill>
                <a:srgbClr val="2F1311"/>
              </a:solidFill>
              <a:effectLst/>
              <a:uLnTx/>
              <a:uFillTx/>
              <a:latin typeface="Traditional Arabic" panose="02020603050405020304" pitchFamily="18" charset="-78"/>
              <a:ea typeface="ＭＳ Ｐゴシック" charset="0"/>
              <a:cs typeface="Traditional Arabic" panose="02020603050405020304" pitchFamily="18" charset="-78"/>
            </a:endParaRPr>
          </a:p>
        </p:txBody>
      </p:sp>
      <p:pic>
        <p:nvPicPr>
          <p:cNvPr id="203802" name="Picture 29" descr="j0238633"/>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764704" y="1412776"/>
            <a:ext cx="1143000" cy="10382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874838271"/>
      </p:ext>
    </p:extLst>
  </p:cSld>
  <p:clrMapOvr>
    <a:masterClrMapping/>
  </p:clrMapOvr>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5825" name="Picture 3" descr="Ominous Sky Wallpaper with Cross and Thorns.jpg"/>
          <p:cNvPicPr>
            <a:picLocks noChangeAspect="1"/>
          </p:cNvPicPr>
          <p:nvPr/>
        </p:nvPicPr>
        <p:blipFill>
          <a:blip r:embed="rId3">
            <a:lum bright="-42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36899" name="Title 1"/>
          <p:cNvSpPr>
            <a:spLocks/>
          </p:cNvSpPr>
          <p:nvPr/>
        </p:nvSpPr>
        <p:spPr bwMode="auto">
          <a:xfrm>
            <a:off x="3419872" y="132347"/>
            <a:ext cx="4267200" cy="476250"/>
          </a:xfrm>
          <a:prstGeom prst="rect">
            <a:avLst/>
          </a:prstGeom>
          <a:noFill/>
          <a:ln w="9525">
            <a:noFill/>
            <a:miter lim="800000"/>
            <a:headEnd/>
            <a:tailEnd/>
          </a:ln>
          <a:effectLst>
            <a:outerShdw blurRad="63500" dist="35921" dir="2700000" algn="ctr" rotWithShape="0">
              <a:srgbClr val="000000">
                <a:alpha val="74998"/>
              </a:srgbClr>
            </a:outerShdw>
          </a:effectLst>
        </p:spPr>
        <p:txBody>
          <a:bodyPr anchor="ctr"/>
          <a:lstStyle/>
          <a:p>
            <a:pPr marL="0" marR="0" lvl="0" indent="0" algn="r" defTabSz="914400" rtl="1" eaLnBrk="1" fontAlgn="base" latinLnBrk="0" hangingPunct="1">
              <a:lnSpc>
                <a:spcPct val="100000"/>
              </a:lnSpc>
              <a:spcBef>
                <a:spcPct val="0"/>
              </a:spcBef>
              <a:spcAft>
                <a:spcPct val="0"/>
              </a:spcAft>
              <a:buClrTx/>
              <a:buSzTx/>
              <a:buFontTx/>
              <a:buNone/>
              <a:tabLst/>
              <a:defRPr/>
            </a:pPr>
            <a:r>
              <a:rPr kumimoji="0" lang="ar-JO" sz="3600" b="0" i="0" u="none" strike="noStrike" kern="1200" cap="none" spc="0" normalizeH="0" baseline="0" noProof="0" dirty="0">
                <a:ln>
                  <a:noFill/>
                </a:ln>
                <a:solidFill>
                  <a:srgbClr val="FFFFFF"/>
                </a:solidFill>
                <a:effectLst/>
                <a:uLnTx/>
                <a:uFillTx/>
                <a:latin typeface="Arial"/>
                <a:ea typeface="ＭＳ Ｐゴシック" charset="0"/>
                <a:cs typeface="Arial"/>
              </a:rPr>
              <a:t>الفكرة الرئيسيَّة</a:t>
            </a:r>
            <a:endParaRPr kumimoji="0" lang="en-US" sz="4000" b="0" i="0" u="none" strike="noStrike" kern="1200" cap="none" spc="0" normalizeH="0" baseline="0" noProof="0" dirty="0">
              <a:ln>
                <a:noFill/>
              </a:ln>
              <a:solidFill>
                <a:srgbClr val="000000"/>
              </a:solidFill>
              <a:effectLst/>
              <a:uLnTx/>
              <a:uFillTx/>
              <a:latin typeface="Arial"/>
              <a:ea typeface="ＭＳ Ｐゴシック" charset="0"/>
              <a:cs typeface="Arial"/>
            </a:endParaRPr>
          </a:p>
        </p:txBody>
      </p:sp>
      <p:sp>
        <p:nvSpPr>
          <p:cNvPr id="205827" name="AutoShape 4"/>
          <p:cNvSpPr>
            <a:spLocks noChangeArrowheads="1"/>
          </p:cNvSpPr>
          <p:nvPr/>
        </p:nvSpPr>
        <p:spPr bwMode="auto">
          <a:xfrm>
            <a:off x="3962400" y="0"/>
            <a:ext cx="1371600" cy="2286000"/>
          </a:xfrm>
          <a:prstGeom prst="upArrow">
            <a:avLst>
              <a:gd name="adj1" fmla="val 50000"/>
              <a:gd name="adj2" fmla="val 41667"/>
            </a:avLst>
          </a:prstGeom>
          <a:solidFill>
            <a:schemeClr val="folHlink"/>
          </a:solidFill>
          <a:ln w="9525">
            <a:solidFill>
              <a:schemeClr val="tx1"/>
            </a:solidFill>
            <a:miter lim="800000"/>
            <a:headEnd/>
            <a:tailEnd/>
          </a:ln>
        </p:spPr>
        <p:txBody>
          <a:bodyPr wrap="none" anchor="ctr"/>
          <a:lstStyle/>
          <a:p>
            <a:pPr marL="0" marR="0" lvl="0" indent="0" algn="r" defTabSz="914400" rtl="1"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336901" name="Text Box 5"/>
          <p:cNvSpPr txBox="1">
            <a:spLocks noChangeArrowheads="1"/>
          </p:cNvSpPr>
          <p:nvPr/>
        </p:nvSpPr>
        <p:spPr bwMode="auto">
          <a:xfrm rot="16200000">
            <a:off x="3628025" y="977969"/>
            <a:ext cx="1980029" cy="707886"/>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4000" b="0" i="0" u="none" strike="noStrike" kern="1200" cap="none" spc="0" normalizeH="0" baseline="0" noProof="0" dirty="0">
                <a:ln>
                  <a:noFill/>
                </a:ln>
                <a:solidFill>
                  <a:srgbClr val="FFFF00"/>
                </a:solidFill>
                <a:effectLst/>
                <a:uLnTx/>
                <a:uFillTx/>
                <a:latin typeface="Arial"/>
                <a:ea typeface="ＭＳ Ｐゴシック" charset="0"/>
                <a:cs typeface="Arial"/>
              </a:rPr>
              <a:t>إلى الخارج</a:t>
            </a:r>
            <a:endParaRPr kumimoji="0" lang="en-US" sz="4000" b="0" i="0" u="none" strike="noStrike" kern="1200" cap="none" spc="0" normalizeH="0" baseline="0" noProof="0" dirty="0">
              <a:ln>
                <a:noFill/>
              </a:ln>
              <a:solidFill>
                <a:srgbClr val="FFFF00"/>
              </a:solidFill>
              <a:effectLst/>
              <a:uLnTx/>
              <a:uFillTx/>
              <a:latin typeface="Arial"/>
              <a:ea typeface="ＭＳ Ｐゴシック" charset="0"/>
              <a:cs typeface="Arial"/>
            </a:endParaRPr>
          </a:p>
        </p:txBody>
      </p:sp>
      <p:sp>
        <p:nvSpPr>
          <p:cNvPr id="205829" name="AutoShape 6"/>
          <p:cNvSpPr>
            <a:spLocks noChangeArrowheads="1"/>
          </p:cNvSpPr>
          <p:nvPr/>
        </p:nvSpPr>
        <p:spPr bwMode="auto">
          <a:xfrm rot="-5400000">
            <a:off x="2438400" y="1447800"/>
            <a:ext cx="1371600" cy="2286000"/>
          </a:xfrm>
          <a:prstGeom prst="upArrow">
            <a:avLst>
              <a:gd name="adj1" fmla="val 50000"/>
              <a:gd name="adj2" fmla="val 41667"/>
            </a:avLst>
          </a:prstGeom>
          <a:solidFill>
            <a:schemeClr val="folHlink"/>
          </a:solidFill>
          <a:ln w="9525">
            <a:solidFill>
              <a:schemeClr val="tx1"/>
            </a:solidFill>
            <a:miter lim="800000"/>
            <a:headEnd/>
            <a:tailEnd/>
          </a:ln>
        </p:spPr>
        <p:txBody>
          <a:bodyPr wrap="none" anchor="ctr"/>
          <a:lstStyle/>
          <a:p>
            <a:pPr marL="0" marR="0" lvl="0" indent="0" algn="r" defTabSz="914400" rtl="1"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336903" name="Text Box 7"/>
          <p:cNvSpPr txBox="1">
            <a:spLocks noChangeArrowheads="1"/>
          </p:cNvSpPr>
          <p:nvPr/>
        </p:nvSpPr>
        <p:spPr bwMode="auto">
          <a:xfrm>
            <a:off x="2365948" y="2251529"/>
            <a:ext cx="1717137" cy="707886"/>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4000" b="0" i="0" u="none" strike="noStrike" kern="1200" cap="none" spc="0" normalizeH="0" baseline="0" noProof="0" dirty="0">
                <a:ln>
                  <a:noFill/>
                </a:ln>
                <a:solidFill>
                  <a:srgbClr val="FFFF00"/>
                </a:solidFill>
                <a:effectLst/>
                <a:uLnTx/>
                <a:uFillTx/>
                <a:latin typeface="Arial"/>
                <a:ea typeface="ＭＳ Ｐゴシック" charset="0"/>
                <a:cs typeface="Arial"/>
              </a:rPr>
              <a:t>إلى الأمام</a:t>
            </a:r>
            <a:endParaRPr kumimoji="0" lang="en-US" sz="4000" b="0" i="0" u="none" strike="noStrike" kern="1200" cap="none" spc="0" normalizeH="0" baseline="0" noProof="0" dirty="0">
              <a:ln>
                <a:noFill/>
              </a:ln>
              <a:solidFill>
                <a:srgbClr val="FFFF00"/>
              </a:solidFill>
              <a:effectLst/>
              <a:uLnTx/>
              <a:uFillTx/>
              <a:latin typeface="Arial"/>
              <a:ea typeface="ＭＳ Ｐゴシック" charset="0"/>
              <a:cs typeface="Arial"/>
            </a:endParaRPr>
          </a:p>
        </p:txBody>
      </p:sp>
      <p:sp>
        <p:nvSpPr>
          <p:cNvPr id="205831" name="AutoShape 8"/>
          <p:cNvSpPr>
            <a:spLocks noChangeArrowheads="1"/>
          </p:cNvSpPr>
          <p:nvPr/>
        </p:nvSpPr>
        <p:spPr bwMode="auto">
          <a:xfrm rot="5400000">
            <a:off x="5486400" y="1447800"/>
            <a:ext cx="1371600" cy="2286000"/>
          </a:xfrm>
          <a:prstGeom prst="upArrow">
            <a:avLst>
              <a:gd name="adj1" fmla="val 50000"/>
              <a:gd name="adj2" fmla="val 41667"/>
            </a:avLst>
          </a:prstGeom>
          <a:solidFill>
            <a:schemeClr val="folHlink"/>
          </a:solidFill>
          <a:ln w="9525">
            <a:solidFill>
              <a:schemeClr val="tx1"/>
            </a:solidFill>
            <a:miter lim="800000"/>
            <a:headEnd/>
            <a:tailEnd/>
          </a:ln>
        </p:spPr>
        <p:txBody>
          <a:bodyPr wrap="none" anchor="ctr"/>
          <a:lstStyle/>
          <a:p>
            <a:pPr marL="0" marR="0" lvl="0" indent="0" algn="r" defTabSz="914400" rtl="1"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336905" name="Text Box 9"/>
          <p:cNvSpPr txBox="1">
            <a:spLocks noChangeArrowheads="1"/>
          </p:cNvSpPr>
          <p:nvPr/>
        </p:nvSpPr>
        <p:spPr bwMode="auto">
          <a:xfrm>
            <a:off x="5140782" y="2270125"/>
            <a:ext cx="1834155" cy="707886"/>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4000" b="0" i="0" u="none" strike="noStrike" kern="1200" cap="none" spc="0" normalizeH="0" baseline="0" noProof="0" dirty="0">
                <a:ln>
                  <a:noFill/>
                </a:ln>
                <a:solidFill>
                  <a:srgbClr val="FFFF00"/>
                </a:solidFill>
                <a:effectLst/>
                <a:uLnTx/>
                <a:uFillTx/>
                <a:latin typeface="Arial"/>
                <a:ea typeface="ＭＳ Ｐゴシック" charset="0"/>
                <a:cs typeface="Arial"/>
              </a:rPr>
              <a:t>إلى الخلف</a:t>
            </a:r>
            <a:endParaRPr kumimoji="0" lang="en-US" sz="4000" b="0" i="0" u="none" strike="noStrike" kern="1200" cap="none" spc="0" normalizeH="0" baseline="0" noProof="0" dirty="0">
              <a:ln>
                <a:noFill/>
              </a:ln>
              <a:solidFill>
                <a:srgbClr val="FFFF00"/>
              </a:solidFill>
              <a:effectLst/>
              <a:uLnTx/>
              <a:uFillTx/>
              <a:latin typeface="Arial"/>
              <a:ea typeface="ＭＳ Ｐゴシック" charset="0"/>
              <a:cs typeface="Arial"/>
            </a:endParaRPr>
          </a:p>
        </p:txBody>
      </p:sp>
      <p:sp>
        <p:nvSpPr>
          <p:cNvPr id="205833" name="AutoShape 10"/>
          <p:cNvSpPr>
            <a:spLocks noChangeArrowheads="1"/>
          </p:cNvSpPr>
          <p:nvPr/>
        </p:nvSpPr>
        <p:spPr bwMode="auto">
          <a:xfrm rot="10800000">
            <a:off x="3962400" y="2971800"/>
            <a:ext cx="1371600" cy="2286000"/>
          </a:xfrm>
          <a:prstGeom prst="upArrow">
            <a:avLst>
              <a:gd name="adj1" fmla="val 50000"/>
              <a:gd name="adj2" fmla="val 41667"/>
            </a:avLst>
          </a:prstGeom>
          <a:solidFill>
            <a:schemeClr val="folHlink"/>
          </a:solidFill>
          <a:ln w="9525">
            <a:solidFill>
              <a:schemeClr val="tx1"/>
            </a:solidFill>
            <a:miter lim="800000"/>
            <a:headEnd/>
            <a:tailEnd/>
          </a:ln>
        </p:spPr>
        <p:txBody>
          <a:bodyPr wrap="none" anchor="ctr"/>
          <a:lstStyle/>
          <a:p>
            <a:pPr marL="0" marR="0" lvl="0" indent="0" algn="r" defTabSz="914400" rtl="1"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336907" name="Text Box 11"/>
          <p:cNvSpPr txBox="1">
            <a:spLocks noChangeArrowheads="1"/>
          </p:cNvSpPr>
          <p:nvPr/>
        </p:nvSpPr>
        <p:spPr bwMode="auto">
          <a:xfrm rot="16200000">
            <a:off x="3746858" y="3502507"/>
            <a:ext cx="1863011" cy="707886"/>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4000" b="0" i="0" u="none" strike="noStrike" kern="1200" cap="none" spc="0" normalizeH="0" baseline="0" noProof="0" dirty="0">
                <a:ln>
                  <a:noFill/>
                </a:ln>
                <a:solidFill>
                  <a:srgbClr val="FFFF00"/>
                </a:solidFill>
                <a:effectLst/>
                <a:uLnTx/>
                <a:uFillTx/>
                <a:latin typeface="Arial"/>
                <a:ea typeface="ＭＳ Ｐゴシック" charset="0"/>
                <a:cs typeface="Arial"/>
              </a:rPr>
              <a:t>إلى الداخل</a:t>
            </a:r>
            <a:endParaRPr kumimoji="0" lang="en-US" sz="4000" b="0" i="0" u="none" strike="noStrike" kern="1200" cap="none" spc="0" normalizeH="0" baseline="0" noProof="0" dirty="0">
              <a:ln>
                <a:noFill/>
              </a:ln>
              <a:solidFill>
                <a:srgbClr val="FFFF00"/>
              </a:solidFill>
              <a:effectLst/>
              <a:uLnTx/>
              <a:uFillTx/>
              <a:latin typeface="Arial"/>
              <a:ea typeface="ＭＳ Ｐゴシック" charset="0"/>
              <a:cs typeface="Arial"/>
            </a:endParaRPr>
          </a:p>
        </p:txBody>
      </p:sp>
      <p:sp>
        <p:nvSpPr>
          <p:cNvPr id="336908" name="Title 1"/>
          <p:cNvSpPr>
            <a:spLocks noGrp="1"/>
          </p:cNvSpPr>
          <p:nvPr>
            <p:ph type="ctrTitle" idx="4294967295"/>
          </p:nvPr>
        </p:nvSpPr>
        <p:spPr>
          <a:xfrm>
            <a:off x="539552" y="4293096"/>
            <a:ext cx="8640960" cy="2262336"/>
          </a:xfrm>
          <a:effectLst>
            <a:outerShdw blurRad="63500" dist="35921" dir="2700000" algn="ctr" rotWithShape="0">
              <a:srgbClr val="000000">
                <a:alpha val="74998"/>
              </a:srgbClr>
            </a:outerShdw>
          </a:effectLst>
        </p:spPr>
        <p:txBody>
          <a:bodyPr/>
          <a:lstStyle/>
          <a:p>
            <a:pPr rtl="1" eaLnBrk="1" hangingPunct="1">
              <a:defRPr/>
            </a:pPr>
            <a:br>
              <a:rPr lang="en-US" sz="3600" b="1" dirty="0">
                <a:solidFill>
                  <a:schemeClr val="bg1"/>
                </a:solidFill>
                <a:effectLst>
                  <a:glow rad="190500">
                    <a:schemeClr val="tx1"/>
                  </a:glow>
                </a:effectLst>
                <a:latin typeface="Arial"/>
                <a:ea typeface="ＭＳ Ｐゴシック" charset="0"/>
                <a:cs typeface="Arial"/>
              </a:rPr>
            </a:br>
            <a:r>
              <a:rPr lang="ar-JO" sz="3600" b="1" dirty="0">
                <a:solidFill>
                  <a:schemeClr val="bg1"/>
                </a:solidFill>
                <a:effectLst>
                  <a:glow rad="190500">
                    <a:schemeClr val="tx1"/>
                  </a:glow>
                </a:effectLst>
                <a:latin typeface="Arial"/>
                <a:ea typeface="ＭＳ Ｐゴシック" charset="0"/>
                <a:cs typeface="Arial"/>
              </a:rPr>
              <a:t>لكي نستطيع أن ننظر بصورةٍ صحيحةٍ                    </a:t>
            </a:r>
            <a:r>
              <a:rPr lang="ar-JO" sz="3600" b="1" dirty="0">
                <a:solidFill>
                  <a:srgbClr val="FFFF00"/>
                </a:solidFill>
                <a:effectLst>
                  <a:glow rad="190500">
                    <a:schemeClr val="tx1"/>
                  </a:glow>
                </a:effectLst>
                <a:latin typeface="Arial"/>
                <a:ea typeface="ＭＳ Ｐゴシック" charset="0"/>
                <a:cs typeface="Arial"/>
              </a:rPr>
              <a:t>إلى الخلف </a:t>
            </a:r>
            <a:r>
              <a:rPr lang="ar-JO" sz="3600" b="1" dirty="0">
                <a:solidFill>
                  <a:schemeClr val="bg1"/>
                </a:solidFill>
                <a:effectLst>
                  <a:glow rad="190500">
                    <a:schemeClr val="tx1"/>
                  </a:glow>
                </a:effectLst>
                <a:latin typeface="Arial"/>
                <a:ea typeface="ＭＳ Ｐゴシック" charset="0"/>
                <a:cs typeface="Arial"/>
              </a:rPr>
              <a:t>نحو موته و</a:t>
            </a:r>
            <a:r>
              <a:rPr lang="ar-JO" sz="3600" b="1" dirty="0">
                <a:solidFill>
                  <a:srgbClr val="FFFF00"/>
                </a:solidFill>
                <a:effectLst>
                  <a:glow rad="190500">
                    <a:schemeClr val="tx1"/>
                  </a:glow>
                </a:effectLst>
                <a:latin typeface="Arial"/>
                <a:ea typeface="ＭＳ Ｐゴシック" charset="0"/>
                <a:cs typeface="Arial"/>
              </a:rPr>
              <a:t>إلى الأمام </a:t>
            </a:r>
            <a:r>
              <a:rPr lang="ar-JO" sz="3600" b="1" dirty="0">
                <a:solidFill>
                  <a:schemeClr val="bg1"/>
                </a:solidFill>
                <a:effectLst>
                  <a:glow rad="190500">
                    <a:schemeClr val="tx1"/>
                  </a:glow>
                </a:effectLst>
                <a:latin typeface="Arial"/>
                <a:ea typeface="ＭＳ Ｐゴシック" charset="0"/>
                <a:cs typeface="Arial"/>
              </a:rPr>
              <a:t>إلى عودته </a:t>
            </a:r>
            <a:br>
              <a:rPr lang="ar-JO" sz="3600" b="1" dirty="0">
                <a:solidFill>
                  <a:schemeClr val="bg1"/>
                </a:solidFill>
                <a:effectLst>
                  <a:glow rad="190500">
                    <a:schemeClr val="tx1"/>
                  </a:glow>
                </a:effectLst>
                <a:latin typeface="Arial"/>
                <a:ea typeface="ＭＳ Ｐゴシック" charset="0"/>
                <a:cs typeface="Arial"/>
              </a:rPr>
            </a:br>
            <a:r>
              <a:rPr lang="ar-JO" sz="3600" b="1" dirty="0">
                <a:solidFill>
                  <a:schemeClr val="bg1"/>
                </a:solidFill>
                <a:effectLst>
                  <a:glow rad="190500">
                    <a:schemeClr val="tx1"/>
                  </a:glow>
                </a:effectLst>
                <a:latin typeface="Arial"/>
                <a:ea typeface="ＭＳ Ｐゴシック" charset="0"/>
                <a:cs typeface="Arial"/>
              </a:rPr>
              <a:t>علينا أن ننظر </a:t>
            </a:r>
            <a:r>
              <a:rPr lang="ar-JO" sz="3600" b="1" dirty="0">
                <a:solidFill>
                  <a:srgbClr val="FFFF00"/>
                </a:solidFill>
                <a:effectLst>
                  <a:glow rad="190500">
                    <a:schemeClr val="tx1"/>
                  </a:glow>
                </a:effectLst>
                <a:latin typeface="Arial"/>
                <a:ea typeface="ＭＳ Ｐゴシック" charset="0"/>
                <a:cs typeface="Arial"/>
              </a:rPr>
              <a:t>إلى الخارج </a:t>
            </a:r>
            <a:r>
              <a:rPr lang="ar-JO" sz="3600" b="1" dirty="0">
                <a:solidFill>
                  <a:schemeClr val="bg1"/>
                </a:solidFill>
                <a:effectLst>
                  <a:glow rad="190500">
                    <a:schemeClr val="tx1"/>
                  </a:glow>
                </a:effectLst>
                <a:latin typeface="Arial"/>
                <a:ea typeface="ＭＳ Ｐゴシック" charset="0"/>
                <a:cs typeface="Arial"/>
              </a:rPr>
              <a:t>نحو الآخَرين</a:t>
            </a:r>
            <a:br>
              <a:rPr lang="ar-JO" sz="3600" b="1" dirty="0">
                <a:solidFill>
                  <a:schemeClr val="bg1"/>
                </a:solidFill>
                <a:effectLst>
                  <a:glow rad="190500">
                    <a:schemeClr val="tx1"/>
                  </a:glow>
                </a:effectLst>
                <a:latin typeface="Arial"/>
                <a:ea typeface="ＭＳ Ｐゴシック" charset="0"/>
                <a:cs typeface="Arial"/>
              </a:rPr>
            </a:br>
            <a:r>
              <a:rPr lang="ar-JO" sz="3600" b="1" dirty="0">
                <a:solidFill>
                  <a:schemeClr val="bg1"/>
                </a:solidFill>
                <a:effectLst>
                  <a:glow rad="190500">
                    <a:schemeClr val="tx1"/>
                  </a:glow>
                </a:effectLst>
                <a:latin typeface="Arial"/>
                <a:ea typeface="ＭＳ Ｐゴシック" charset="0"/>
                <a:cs typeface="Arial"/>
              </a:rPr>
              <a:t>وننظر </a:t>
            </a:r>
            <a:r>
              <a:rPr lang="ar-JO" sz="3600" b="1" dirty="0">
                <a:solidFill>
                  <a:srgbClr val="FFFF00"/>
                </a:solidFill>
                <a:effectLst>
                  <a:glow rad="190500">
                    <a:schemeClr val="tx1"/>
                  </a:glow>
                </a:effectLst>
                <a:latin typeface="Arial"/>
                <a:ea typeface="ＭＳ Ｐゴシック" charset="0"/>
                <a:cs typeface="Arial"/>
              </a:rPr>
              <a:t>إلى الداخل  </a:t>
            </a:r>
            <a:r>
              <a:rPr lang="ar-JO" sz="3600" b="1" dirty="0">
                <a:solidFill>
                  <a:schemeClr val="bg1"/>
                </a:solidFill>
                <a:effectLst>
                  <a:glow rad="190500">
                    <a:schemeClr val="tx1"/>
                  </a:glow>
                </a:effectLst>
                <a:latin typeface="Arial"/>
                <a:ea typeface="ＭＳ Ｐゴシック" charset="0"/>
                <a:cs typeface="Arial"/>
              </a:rPr>
              <a:t>إلى حياتنا الشخصيَّة</a:t>
            </a:r>
            <a:endParaRPr lang="en-US" sz="3600" b="1" dirty="0">
              <a:solidFill>
                <a:schemeClr val="bg1"/>
              </a:solidFill>
              <a:effectLst>
                <a:glow rad="190500">
                  <a:schemeClr val="tx1"/>
                </a:glow>
              </a:effectLst>
              <a:latin typeface="Arial"/>
              <a:ea typeface="ＭＳ Ｐゴシック" charset="0"/>
              <a:cs typeface="Arial"/>
            </a:endParaRPr>
          </a:p>
        </p:txBody>
      </p:sp>
    </p:spTree>
    <p:extLst>
      <p:ext uri="{BB962C8B-B14F-4D97-AF65-F5344CB8AC3E}">
        <p14:creationId xmlns:p14="http://schemas.microsoft.com/office/powerpoint/2010/main" val="864523976"/>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6786" name="Rectangle 2">
            <a:extLst>
              <a:ext uri="{FF2B5EF4-FFF2-40B4-BE49-F238E27FC236}">
                <a16:creationId xmlns:a16="http://schemas.microsoft.com/office/drawing/2014/main" id="{F0BA54F1-9D0E-5D48-9FA7-88E8B17B53D8}"/>
              </a:ext>
            </a:extLst>
          </p:cNvPr>
          <p:cNvSpPr>
            <a:spLocks noChangeArrowheads="1"/>
          </p:cNvSpPr>
          <p:nvPr/>
        </p:nvSpPr>
        <p:spPr bwMode="auto">
          <a:xfrm>
            <a:off x="0" y="0"/>
            <a:ext cx="7848600" cy="6858000"/>
          </a:xfrm>
          <a:prstGeom prst="rect">
            <a:avLst/>
          </a:prstGeom>
          <a:gradFill rotWithShape="0">
            <a:gsLst>
              <a:gs pos="0">
                <a:schemeClr val="bg2">
                  <a:alpha val="58000"/>
                </a:schemeClr>
              </a:gs>
              <a:gs pos="100000">
                <a:schemeClr val="bg2">
                  <a:gamma/>
                  <a:shade val="46275"/>
                  <a:invGamma/>
                </a:schemeClr>
              </a:gs>
            </a:gsLst>
            <a:lin ang="5400000" scaled="1"/>
          </a:gradFill>
          <a:ln w="9525">
            <a:solidFill>
              <a:schemeClr val="tx1"/>
            </a:solidFill>
            <a:miter lim="800000"/>
            <a:headEnd/>
            <a:tailEnd/>
          </a:ln>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2F1311"/>
              </a:solidFill>
              <a:effectLst/>
              <a:uLnTx/>
              <a:uFillTx/>
              <a:latin typeface="Arial" charset="0"/>
              <a:ea typeface="ＭＳ Ｐゴシック" charset="-128"/>
              <a:cs typeface="ＭＳ Ｐゴシック" charset="-128"/>
            </a:endParaRPr>
          </a:p>
        </p:txBody>
      </p:sp>
      <p:sp>
        <p:nvSpPr>
          <p:cNvPr id="246787" name="Rectangle 3">
            <a:extLst>
              <a:ext uri="{FF2B5EF4-FFF2-40B4-BE49-F238E27FC236}">
                <a16:creationId xmlns:a16="http://schemas.microsoft.com/office/drawing/2014/main" id="{ADB9835F-E90C-E249-8E5C-FF9ADB558648}"/>
              </a:ext>
            </a:extLst>
          </p:cNvPr>
          <p:cNvSpPr>
            <a:spLocks noGrp="1" noChangeArrowheads="1"/>
          </p:cNvSpPr>
          <p:nvPr>
            <p:ph type="title" idx="4294967295"/>
          </p:nvPr>
        </p:nvSpPr>
        <p:spPr>
          <a:xfrm>
            <a:off x="3347864" y="277813"/>
            <a:ext cx="4392488" cy="1779587"/>
          </a:xfrm>
          <a:effectLst>
            <a:outerShdw blurRad="63500" dist="38099" dir="2700000" algn="ctr" rotWithShape="0">
              <a:schemeClr val="bg2">
                <a:alpha val="74997"/>
              </a:schemeClr>
            </a:outerShdw>
          </a:effectLst>
        </p:spPr>
        <p:txBody>
          <a:bodyPr/>
          <a:lstStyle/>
          <a:p>
            <a:pPr eaLnBrk="1" hangingPunct="1">
              <a:defRPr/>
            </a:pPr>
            <a:r>
              <a:rPr lang="ar-JO" sz="4800" b="1" dirty="0">
                <a:latin typeface="Arial" panose="020B0604020202020204" pitchFamily="34" charset="0"/>
                <a:cs typeface="Arial" panose="020B0604020202020204" pitchFamily="34" charset="0"/>
              </a:rPr>
              <a:t>الفصح ومائدة الرب</a:t>
            </a:r>
            <a:endParaRPr lang="en-US" sz="4800" b="1" dirty="0">
              <a:ea typeface="+mj-ea"/>
              <a:cs typeface="+mj-cs"/>
            </a:endParaRPr>
          </a:p>
        </p:txBody>
      </p:sp>
      <p:pic>
        <p:nvPicPr>
          <p:cNvPr id="94211" name="Picture 4" descr="Lord's Supper">
            <a:extLst>
              <a:ext uri="{FF2B5EF4-FFF2-40B4-BE49-F238E27FC236}">
                <a16:creationId xmlns:a16="http://schemas.microsoft.com/office/drawing/2014/main" id="{81578137-9963-7C43-917A-AE2A82C887D4}"/>
              </a:ext>
            </a:extLst>
          </p:cNvPr>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3073400"/>
            <a:ext cx="5943600" cy="3784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4212" name="Picture 5" descr="Lord's Supper">
            <a:extLst>
              <a:ext uri="{FF2B5EF4-FFF2-40B4-BE49-F238E27FC236}">
                <a16:creationId xmlns:a16="http://schemas.microsoft.com/office/drawing/2014/main" id="{2E8BD532-7579-2248-B3CC-6D6CCE8CBC61}"/>
              </a:ext>
            </a:extLst>
          </p:cNvPr>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0" y="0"/>
            <a:ext cx="3124200" cy="312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ext Box 5">
            <a:extLst>
              <a:ext uri="{FF2B5EF4-FFF2-40B4-BE49-F238E27FC236}">
                <a16:creationId xmlns:a16="http://schemas.microsoft.com/office/drawing/2014/main" id="{E0F0C10D-A0BA-F24B-E808-CE3BA69A6929}"/>
              </a:ext>
            </a:extLst>
          </p:cNvPr>
          <p:cNvSpPr txBox="1">
            <a:spLocks noChangeArrowheads="1"/>
          </p:cNvSpPr>
          <p:nvPr/>
        </p:nvSpPr>
        <p:spPr bwMode="auto">
          <a:xfrm>
            <a:off x="0" y="2438400"/>
            <a:ext cx="3581400" cy="1200150"/>
          </a:xfrm>
          <a:prstGeom prst="rect">
            <a:avLst/>
          </a:prstGeom>
          <a:solidFill>
            <a:srgbClr val="800000"/>
          </a:solidFill>
          <a:ln>
            <a:noFill/>
          </a:ln>
          <a:effectLst>
            <a:outerShdw dist="35921" dir="2700000" algn="ctr" rotWithShape="0">
              <a:srgbClr val="808080">
                <a:alpha val="74997"/>
              </a:srgbClr>
            </a:outerShdw>
          </a:effectLst>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defRPr/>
            </a:pPr>
            <a:r>
              <a:rPr lang="ar-JO" b="1" dirty="0">
                <a:solidFill>
                  <a:srgbClr val="EEF4F9"/>
                </a:solidFill>
                <a:latin typeface="Arial" panose="020B0604020202020204" pitchFamily="34" charset="0"/>
                <a:cs typeface="Arial" panose="020B0604020202020204" pitchFamily="34" charset="0"/>
              </a:rPr>
              <a:t>لماذا اختار يسوع </a:t>
            </a:r>
          </a:p>
          <a:p>
            <a:pPr algn="ctr" eaLnBrk="1" hangingPunct="1">
              <a:defRPr/>
            </a:pPr>
            <a:r>
              <a:rPr lang="ar-JO" b="1" dirty="0">
                <a:solidFill>
                  <a:srgbClr val="EEF4F9"/>
                </a:solidFill>
                <a:latin typeface="Arial" panose="020B0604020202020204" pitchFamily="34" charset="0"/>
                <a:cs typeface="Arial" panose="020B0604020202020204" pitchFamily="34" charset="0"/>
              </a:rPr>
              <a:t>الخبز والخمر </a:t>
            </a:r>
          </a:p>
          <a:p>
            <a:pPr algn="ctr" eaLnBrk="1" hangingPunct="1">
              <a:defRPr/>
            </a:pPr>
            <a:r>
              <a:rPr lang="ar-JO" b="1" dirty="0">
                <a:solidFill>
                  <a:srgbClr val="EEF4F9"/>
                </a:solidFill>
                <a:latin typeface="Arial" panose="020B0604020202020204" pitchFamily="34" charset="0"/>
                <a:cs typeface="Arial" panose="020B0604020202020204" pitchFamily="34" charset="0"/>
              </a:rPr>
              <a:t>لمائدة الرب؟</a:t>
            </a:r>
            <a:endParaRPr lang="en-US" b="1" dirty="0">
              <a:solidFill>
                <a:srgbClr val="EEF4F9"/>
              </a:solidFill>
              <a:latin typeface="Arial" panose="020B0604020202020204" pitchFamily="34" charset="0"/>
              <a:cs typeface="Arial" panose="020B0604020202020204" pitchFamily="34" charset="0"/>
            </a:endParaRPr>
          </a:p>
        </p:txBody>
      </p:sp>
      <p:sp>
        <p:nvSpPr>
          <p:cNvPr id="3" name="Rectangle 3">
            <a:extLst>
              <a:ext uri="{FF2B5EF4-FFF2-40B4-BE49-F238E27FC236}">
                <a16:creationId xmlns:a16="http://schemas.microsoft.com/office/drawing/2014/main" id="{1E40C6FB-1E52-F0BE-9273-F5CBB2DC9D64}"/>
              </a:ext>
            </a:extLst>
          </p:cNvPr>
          <p:cNvSpPr txBox="1">
            <a:spLocks noChangeArrowheads="1"/>
          </p:cNvSpPr>
          <p:nvPr/>
        </p:nvSpPr>
        <p:spPr bwMode="auto">
          <a:xfrm rot="20843942">
            <a:off x="3797219" y="1682413"/>
            <a:ext cx="6199948" cy="1779587"/>
          </a:xfrm>
          <a:prstGeom prst="rect">
            <a:avLst/>
          </a:prstGeom>
          <a:noFill/>
          <a:ln>
            <a:noFill/>
          </a:ln>
          <a:effectLst>
            <a:outerShdw blurRad="63500" dist="38099" dir="2700000" algn="ctr" rotWithShape="0">
              <a:schemeClr val="bg2">
                <a:alpha val="74997"/>
              </a:scheme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l" rtl="0" eaLnBrk="0" fontAlgn="base" hangingPunct="0">
              <a:spcBef>
                <a:spcPct val="0"/>
              </a:spcBef>
              <a:spcAft>
                <a:spcPct val="0"/>
              </a:spcAft>
              <a:defRPr sz="4000">
                <a:solidFill>
                  <a:schemeClr val="tx2"/>
                </a:solidFill>
                <a:latin typeface="+mj-lt"/>
                <a:ea typeface="ＭＳ Ｐゴシック" charset="-128"/>
                <a:cs typeface="ＭＳ Ｐゴシック" charset="-128"/>
              </a:defRPr>
            </a:lvl1pPr>
            <a:lvl2pPr algn="l" rtl="0" eaLnBrk="0" fontAlgn="base" hangingPunct="0">
              <a:spcBef>
                <a:spcPct val="0"/>
              </a:spcBef>
              <a:spcAft>
                <a:spcPct val="0"/>
              </a:spcAft>
              <a:defRPr sz="4000">
                <a:solidFill>
                  <a:schemeClr val="tx2"/>
                </a:solidFill>
                <a:latin typeface="Arial" charset="0"/>
                <a:ea typeface="ＭＳ Ｐゴシック" charset="-128"/>
                <a:cs typeface="ＭＳ Ｐゴシック" charset="-128"/>
              </a:defRPr>
            </a:lvl2pPr>
            <a:lvl3pPr algn="l" rtl="0" eaLnBrk="0" fontAlgn="base" hangingPunct="0">
              <a:spcBef>
                <a:spcPct val="0"/>
              </a:spcBef>
              <a:spcAft>
                <a:spcPct val="0"/>
              </a:spcAft>
              <a:defRPr sz="4000">
                <a:solidFill>
                  <a:schemeClr val="tx2"/>
                </a:solidFill>
                <a:latin typeface="Arial" charset="0"/>
                <a:ea typeface="ＭＳ Ｐゴシック" charset="-128"/>
                <a:cs typeface="ＭＳ Ｐゴシック" charset="-128"/>
              </a:defRPr>
            </a:lvl3pPr>
            <a:lvl4pPr algn="l" rtl="0" eaLnBrk="0" fontAlgn="base" hangingPunct="0">
              <a:spcBef>
                <a:spcPct val="0"/>
              </a:spcBef>
              <a:spcAft>
                <a:spcPct val="0"/>
              </a:spcAft>
              <a:defRPr sz="4000">
                <a:solidFill>
                  <a:schemeClr val="tx2"/>
                </a:solidFill>
                <a:latin typeface="Arial" charset="0"/>
                <a:ea typeface="ＭＳ Ｐゴシック" charset="-128"/>
                <a:cs typeface="ＭＳ Ｐゴシック" charset="-128"/>
              </a:defRPr>
            </a:lvl4pPr>
            <a:lvl5pPr algn="l" rtl="0" eaLnBrk="0" fontAlgn="base" hangingPunct="0">
              <a:spcBef>
                <a:spcPct val="0"/>
              </a:spcBef>
              <a:spcAft>
                <a:spcPct val="0"/>
              </a:spcAft>
              <a:defRPr sz="4000">
                <a:solidFill>
                  <a:schemeClr val="tx2"/>
                </a:solidFill>
                <a:latin typeface="Arial" charset="0"/>
                <a:ea typeface="ＭＳ Ｐゴシック" charset="-128"/>
                <a:cs typeface="ＭＳ Ｐゴシック" charset="-128"/>
              </a:defRPr>
            </a:lvl5pPr>
            <a:lvl6pPr marL="457200" algn="l" rtl="0" fontAlgn="base">
              <a:spcBef>
                <a:spcPct val="0"/>
              </a:spcBef>
              <a:spcAft>
                <a:spcPct val="0"/>
              </a:spcAft>
              <a:defRPr sz="4000">
                <a:solidFill>
                  <a:schemeClr val="tx2"/>
                </a:solidFill>
                <a:latin typeface="Arial" charset="0"/>
              </a:defRPr>
            </a:lvl6pPr>
            <a:lvl7pPr marL="914400" algn="l" rtl="0" fontAlgn="base">
              <a:spcBef>
                <a:spcPct val="0"/>
              </a:spcBef>
              <a:spcAft>
                <a:spcPct val="0"/>
              </a:spcAft>
              <a:defRPr sz="4000">
                <a:solidFill>
                  <a:schemeClr val="tx2"/>
                </a:solidFill>
                <a:latin typeface="Arial" charset="0"/>
              </a:defRPr>
            </a:lvl7pPr>
            <a:lvl8pPr marL="1371600" algn="l" rtl="0" fontAlgn="base">
              <a:spcBef>
                <a:spcPct val="0"/>
              </a:spcBef>
              <a:spcAft>
                <a:spcPct val="0"/>
              </a:spcAft>
              <a:defRPr sz="4000">
                <a:solidFill>
                  <a:schemeClr val="tx2"/>
                </a:solidFill>
                <a:latin typeface="Arial" charset="0"/>
              </a:defRPr>
            </a:lvl8pPr>
            <a:lvl9pPr marL="1828800" algn="l" rtl="0" fontAlgn="base">
              <a:spcBef>
                <a:spcPct val="0"/>
              </a:spcBef>
              <a:spcAft>
                <a:spcPct val="0"/>
              </a:spcAft>
              <a:defRPr sz="4000">
                <a:solidFill>
                  <a:schemeClr val="tx2"/>
                </a:solidFill>
                <a:latin typeface="Arial"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lang="ar-JO" sz="6000" b="1" kern="0" dirty="0">
                <a:solidFill>
                  <a:srgbClr val="F7D47D"/>
                </a:solidFill>
                <a:effectLst>
                  <a:glow rad="228600">
                    <a:srgbClr val="270E0D">
                      <a:satMod val="175000"/>
                      <a:alpha val="76000"/>
                    </a:srgbClr>
                  </a:glow>
                </a:effectLst>
                <a:latin typeface="Arial" panose="020B0604020202020204" pitchFamily="34" charset="0"/>
                <a:cs typeface="Arial" panose="020B0604020202020204" pitchFamily="34" charset="0"/>
              </a:rPr>
              <a:t>أ</a:t>
            </a:r>
            <a:r>
              <a:rPr kumimoji="0" lang="ar-JO" sz="6000" b="1" i="0" u="none" strike="noStrike" kern="0" cap="none" spc="0" normalizeH="0" baseline="0" noProof="0" dirty="0">
                <a:ln>
                  <a:noFill/>
                </a:ln>
                <a:solidFill>
                  <a:srgbClr val="F7D47D"/>
                </a:solidFill>
                <a:effectLst>
                  <a:glow rad="228600">
                    <a:srgbClr val="270E0D">
                      <a:satMod val="175000"/>
                      <a:alpha val="76000"/>
                    </a:srgbClr>
                  </a:glow>
                </a:effectLst>
                <a:uLnTx/>
                <a:uFillTx/>
                <a:latin typeface="Arial" panose="020B0604020202020204" pitchFamily="34" charset="0"/>
                <a:cs typeface="Arial" panose="020B0604020202020204" pitchFamily="34" charset="0"/>
              </a:rPr>
              <a:t>ربع مقارنات</a:t>
            </a:r>
            <a:endParaRPr kumimoji="0" lang="en-US" sz="6000" b="1" i="0" u="none" strike="noStrike" kern="0" cap="none" spc="0" normalizeH="0" baseline="0" noProof="0" dirty="0">
              <a:ln>
                <a:noFill/>
              </a:ln>
              <a:solidFill>
                <a:srgbClr val="F7D47D"/>
              </a:solidFill>
              <a:effectLst>
                <a:glow rad="228600">
                  <a:srgbClr val="270E0D">
                    <a:satMod val="175000"/>
                    <a:alpha val="76000"/>
                  </a:srgbClr>
                </a:glow>
              </a:effectLst>
              <a:uLnTx/>
              <a:uFillTx/>
              <a:latin typeface="Arial" panose="020B0604020202020204" pitchFamily="34"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246787"/>
                                        </p:tgtEl>
                                        <p:attrNameLst>
                                          <p:attrName>style.visibility</p:attrName>
                                        </p:attrNameLst>
                                      </p:cBhvr>
                                      <p:to>
                                        <p:strVal val="visible"/>
                                      </p:to>
                                    </p:set>
                                    <p:animEffect transition="in" filter="dissolve">
                                      <p:cBhvr>
                                        <p:cTn id="7" dur="500"/>
                                        <p:tgtEl>
                                          <p:spTgt spid="246787"/>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dissolve">
                                      <p:cBhvr>
                                        <p:cTn id="12"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6787" grpId="0"/>
      <p:bldP spid="3" grpId="0"/>
    </p:bldLst>
  </p:timing>
</p:sld>
</file>

<file path=ppt/slides/slide12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2050" name="Picture 2" descr="John 3:16 NIV | Christian images, Bible pictures, For god so loved the world">
            <a:extLst>
              <a:ext uri="{FF2B5EF4-FFF2-40B4-BE49-F238E27FC236}">
                <a16:creationId xmlns:a16="http://schemas.microsoft.com/office/drawing/2014/main" id="{2D04A029-2B05-D878-C450-E691E83FD8AA}"/>
              </a:ext>
            </a:extLst>
          </p:cNvPr>
          <p:cNvPicPr>
            <a:picLocks noChangeAspect="1" noChangeArrowheads="1"/>
          </p:cNvPicPr>
          <p:nvPr/>
        </p:nvPicPr>
        <p:blipFill rotWithShape="1">
          <a:blip r:embed="rId4">
            <a:extLst>
              <a:ext uri="{28A0092B-C50C-407E-A947-70E740481C1C}">
                <a14:useLocalDpi xmlns:a14="http://schemas.microsoft.com/office/drawing/2010/main" val="0"/>
              </a:ext>
            </a:extLst>
          </a:blip>
          <a:srcRect b="45800"/>
          <a:stretch/>
        </p:blipFill>
        <p:spPr bwMode="auto">
          <a:xfrm>
            <a:off x="0" y="0"/>
            <a:ext cx="9144000" cy="3717032"/>
          </a:xfrm>
          <a:prstGeom prst="rect">
            <a:avLst/>
          </a:prstGeom>
          <a:noFill/>
          <a:extLst>
            <a:ext uri="{909E8E84-426E-40DD-AFC4-6F175D3DCCD1}">
              <a14:hiddenFill xmlns:a14="http://schemas.microsoft.com/office/drawing/2010/main">
                <a:solidFill>
                  <a:srgbClr val="FFFFFF"/>
                </a:solidFill>
              </a14:hiddenFill>
            </a:ext>
          </a:extLst>
        </p:spPr>
      </p:pic>
      <p:sp>
        <p:nvSpPr>
          <p:cNvPr id="6" name="TextBox 5"/>
          <p:cNvSpPr txBox="1"/>
          <p:nvPr/>
        </p:nvSpPr>
        <p:spPr>
          <a:xfrm>
            <a:off x="342900" y="3429000"/>
            <a:ext cx="8458200" cy="3292922"/>
          </a:xfrm>
          <a:prstGeom prst="rect">
            <a:avLst/>
          </a:prstGeom>
          <a:noFill/>
        </p:spPr>
        <p:txBody>
          <a:bodyPr lIns="91152" tIns="45578" rIns="91152" bIns="4557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SA" altLang="zh-CN" sz="4400" b="1" i="0" u="none" strike="noStrike" kern="1200" cap="none" spc="0" normalizeH="0" baseline="0" noProof="0" dirty="0">
                <a:ln>
                  <a:noFill/>
                </a:ln>
                <a:solidFill>
                  <a:prstClr val="white"/>
                </a:solidFill>
                <a:effectLst>
                  <a:glow rad="203200">
                    <a:prstClr val="black">
                      <a:alpha val="99000"/>
                    </a:prstClr>
                  </a:glow>
                  <a:outerShdw blurRad="38100" dist="38100" dir="2700000" algn="tl">
                    <a:srgbClr val="000000"/>
                  </a:outerShdw>
                </a:effectLst>
                <a:uLnTx/>
                <a:uFillTx/>
                <a:latin typeface="Arial"/>
                <a:ea typeface="SimHei" charset="0"/>
                <a:cs typeface="Arial"/>
              </a:rPr>
              <a:t>يوحنا ٣ : ١٦</a:t>
            </a:r>
          </a:p>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zh-CN" sz="2800" b="1" i="0" u="none" strike="noStrike" kern="1200" cap="none" spc="0" normalizeH="0" baseline="0" noProof="0" dirty="0">
              <a:ln>
                <a:noFill/>
              </a:ln>
              <a:solidFill>
                <a:prstClr val="white"/>
              </a:solidFill>
              <a:effectLst>
                <a:glow rad="203200">
                  <a:prstClr val="black">
                    <a:alpha val="99000"/>
                  </a:prstClr>
                </a:glow>
                <a:outerShdw blurRad="38100" dist="38100" dir="2700000" algn="tl">
                  <a:srgbClr val="000000"/>
                </a:outerShdw>
              </a:effectLst>
              <a:uLnTx/>
              <a:uFillTx/>
              <a:latin typeface="Arial"/>
              <a:ea typeface="SimHei" charset="0"/>
              <a:cs typeface="Arial"/>
            </a:endParaRP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SA" altLang="zh-CN" sz="4400" b="1" i="0" u="none" strike="noStrike" kern="1200" cap="none" spc="0" normalizeH="0" baseline="0" noProof="0" dirty="0">
                <a:ln>
                  <a:noFill/>
                </a:ln>
                <a:solidFill>
                  <a:prstClr val="white"/>
                </a:solidFill>
                <a:effectLst>
                  <a:glow rad="203200">
                    <a:prstClr val="black">
                      <a:alpha val="99000"/>
                    </a:prstClr>
                  </a:glow>
                  <a:outerShdw blurRad="38100" dist="38100" dir="2700000" algn="tl">
                    <a:srgbClr val="000000"/>
                  </a:outerShdw>
                </a:effectLst>
                <a:uLnTx/>
                <a:uFillTx/>
                <a:latin typeface="Arial"/>
                <a:ea typeface="SimHei" charset="0"/>
                <a:cs typeface="Arial"/>
              </a:rPr>
              <a:t>لأَنَّهُ هَكَذَا أَحَبَّ اللَّهُ الْعَالَمَ حَتَّى بَذَلَ ابْنَهُ الْوَحِيدَ لِكَيْ لاَ يَهْلِكَ كُلُّ مَنْ يُؤْمِنُ بِهِ بَلْ تَكُونُ لَهُ الْحَيَاةُ الأَبَدِيَّةُ. </a:t>
            </a:r>
          </a:p>
        </p:txBody>
      </p:sp>
    </p:spTree>
    <p:extLst>
      <p:ext uri="{BB962C8B-B14F-4D97-AF65-F5344CB8AC3E}">
        <p14:creationId xmlns:p14="http://schemas.microsoft.com/office/powerpoint/2010/main" val="4141167798"/>
      </p:ext>
    </p:extLst>
  </p:cSld>
  <p:clrMapOvr>
    <a:overrideClrMapping bg1="lt1" tx1="dk1" bg2="lt2" tx2="dk2" accent1="accent1" accent2="accent2" accent3="accent3" accent4="accent4" accent5="accent5" accent6="accent6" hlink="hlink" folHlink="folHlink"/>
  </p:clrMapOvr>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6129" name="Picture 3" descr="Ominous Sky Wallpaper with Cross and Thorns.jpg">
            <a:extLst>
              <a:ext uri="{FF2B5EF4-FFF2-40B4-BE49-F238E27FC236}">
                <a16:creationId xmlns:a16="http://schemas.microsoft.com/office/drawing/2014/main" id="{3B32F01A-5EDE-0947-BB5D-A3A42AD3F031}"/>
              </a:ext>
            </a:extLst>
          </p:cNvPr>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43043" name="Title 1">
            <a:extLst>
              <a:ext uri="{FF2B5EF4-FFF2-40B4-BE49-F238E27FC236}">
                <a16:creationId xmlns:a16="http://schemas.microsoft.com/office/drawing/2014/main" id="{62E8A204-BF1B-5C48-A9DD-A44296C71702}"/>
              </a:ext>
            </a:extLst>
          </p:cNvPr>
          <p:cNvSpPr>
            <a:spLocks noGrp="1"/>
          </p:cNvSpPr>
          <p:nvPr>
            <p:ph type="ctrTitle" idx="4294967295"/>
          </p:nvPr>
        </p:nvSpPr>
        <p:spPr>
          <a:xfrm>
            <a:off x="0" y="5907672"/>
            <a:ext cx="9144000" cy="977712"/>
          </a:xfrm>
          <a:effectLst>
            <a:outerShdw blurRad="63500" dist="35921" dir="2700000" algn="ctr" rotWithShape="0">
              <a:srgbClr val="000000">
                <a:alpha val="74997"/>
              </a:srgbClr>
            </a:outerShdw>
          </a:effectLst>
        </p:spPr>
        <p:txBody>
          <a:bodyPr/>
          <a:lstStyle/>
          <a:p>
            <a:pPr eaLnBrk="1" hangingPunct="1"/>
            <a:r>
              <a:rPr lang="ar-JO" altLang="en-US" sz="3200" b="1" dirty="0">
                <a:solidFill>
                  <a:schemeClr val="bg1"/>
                </a:solidFill>
                <a:latin typeface="Arial" panose="020B0604020202020204" pitchFamily="34" charset="0"/>
                <a:cs typeface="Arial" panose="020B0604020202020204" pitchFamily="34" charset="0"/>
              </a:rPr>
              <a:t>ما هي القضايا</a:t>
            </a:r>
            <a:r>
              <a:rPr lang="ar-JO" altLang="en-US" sz="3200" b="1" dirty="0">
                <a:solidFill>
                  <a:srgbClr val="FFFF00"/>
                </a:solidFill>
                <a:latin typeface="Arial" panose="020B0604020202020204" pitchFamily="34" charset="0"/>
                <a:cs typeface="Arial" panose="020B0604020202020204" pitchFamily="34" charset="0"/>
              </a:rPr>
              <a:t> الخارجية </a:t>
            </a:r>
            <a:r>
              <a:rPr lang="ar-JO" altLang="en-US" sz="3200" b="1" dirty="0">
                <a:solidFill>
                  <a:schemeClr val="bg1"/>
                </a:solidFill>
                <a:latin typeface="Arial" panose="020B0604020202020204" pitchFamily="34" charset="0"/>
                <a:cs typeface="Arial" panose="020B0604020202020204" pitchFamily="34" charset="0"/>
              </a:rPr>
              <a:t>أو </a:t>
            </a:r>
            <a:r>
              <a:rPr lang="ar-JO" altLang="en-US" sz="3200" b="1" dirty="0">
                <a:solidFill>
                  <a:srgbClr val="FFFF00"/>
                </a:solidFill>
                <a:latin typeface="Arial" panose="020B0604020202020204" pitchFamily="34" charset="0"/>
                <a:cs typeface="Arial" panose="020B0604020202020204" pitchFamily="34" charset="0"/>
              </a:rPr>
              <a:t>الداخلية</a:t>
            </a:r>
            <a:r>
              <a:rPr lang="ar-JO" altLang="en-US" sz="3200" b="1" dirty="0">
                <a:solidFill>
                  <a:schemeClr val="bg1"/>
                </a:solidFill>
                <a:latin typeface="Arial" panose="020B0604020202020204" pitchFamily="34" charset="0"/>
                <a:cs typeface="Arial" panose="020B0604020202020204" pitchFamily="34" charset="0"/>
              </a:rPr>
              <a:t> التي تحتاج إلى معالجتها</a:t>
            </a:r>
            <a:r>
              <a:rPr lang="ar-JO" altLang="en-US" sz="3200" b="1" dirty="0">
                <a:solidFill>
                  <a:srgbClr val="FFFF00"/>
                </a:solidFill>
                <a:latin typeface="Arial" panose="020B0604020202020204" pitchFamily="34" charset="0"/>
                <a:cs typeface="Arial" panose="020B0604020202020204" pitchFamily="34" charset="0"/>
              </a:rPr>
              <a:t> الآن</a:t>
            </a:r>
            <a:r>
              <a:rPr lang="ar-JO" altLang="en-US" sz="3200" b="1" dirty="0">
                <a:solidFill>
                  <a:schemeClr val="bg1"/>
                </a:solidFill>
                <a:latin typeface="Arial" panose="020B0604020202020204" pitchFamily="34" charset="0"/>
                <a:cs typeface="Arial" panose="020B0604020202020204" pitchFamily="34" charset="0"/>
              </a:rPr>
              <a:t>؟</a:t>
            </a:r>
            <a:endParaRPr lang="en-US" altLang="en-US" sz="2800" b="1" dirty="0">
              <a:latin typeface="Arial" panose="020B0604020202020204" pitchFamily="34" charset="0"/>
              <a:cs typeface="Arial" panose="020B0604020202020204" pitchFamily="34" charset="0"/>
            </a:endParaRPr>
          </a:p>
        </p:txBody>
      </p:sp>
      <p:sp>
        <p:nvSpPr>
          <p:cNvPr id="343044" name="Title 1">
            <a:extLst>
              <a:ext uri="{FF2B5EF4-FFF2-40B4-BE49-F238E27FC236}">
                <a16:creationId xmlns:a16="http://schemas.microsoft.com/office/drawing/2014/main" id="{2D35CD45-B2B8-C948-A7A1-CAA0F4A0C608}"/>
              </a:ext>
            </a:extLst>
          </p:cNvPr>
          <p:cNvSpPr>
            <a:spLocks/>
          </p:cNvSpPr>
          <p:nvPr/>
        </p:nvSpPr>
        <p:spPr bwMode="auto">
          <a:xfrm>
            <a:off x="5635695" y="341898"/>
            <a:ext cx="4267200" cy="476250"/>
          </a:xfrm>
          <a:prstGeom prst="rect">
            <a:avLst/>
          </a:prstGeom>
          <a:noFill/>
          <a:ln>
            <a:noFill/>
          </a:ln>
          <a:effectLst>
            <a:outerShdw dist="35921" dir="2700000" algn="ctr" rotWithShape="0">
              <a:srgbClr val="808080">
                <a:alpha val="74997"/>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algn="ctr" eaLnBrk="1" hangingPunct="1"/>
            <a:r>
              <a:rPr lang="ar-JO" altLang="en-US" sz="3600" b="1" dirty="0">
                <a:solidFill>
                  <a:schemeClr val="bg1"/>
                </a:solidFill>
                <a:cs typeface="Arial" panose="020B0604020202020204" pitchFamily="34" charset="0"/>
              </a:rPr>
              <a:t>إتجاهين</a:t>
            </a:r>
            <a:endParaRPr lang="en-US" altLang="en-US" sz="4000" b="1" dirty="0">
              <a:cs typeface="Arial" panose="020B0604020202020204" pitchFamily="34" charset="0"/>
            </a:endParaRPr>
          </a:p>
        </p:txBody>
      </p:sp>
      <p:sp>
        <p:nvSpPr>
          <p:cNvPr id="176132" name="AutoShape 5">
            <a:extLst>
              <a:ext uri="{FF2B5EF4-FFF2-40B4-BE49-F238E27FC236}">
                <a16:creationId xmlns:a16="http://schemas.microsoft.com/office/drawing/2014/main" id="{338FEC7D-0D4B-3343-902A-F23E0FB17F05}"/>
              </a:ext>
            </a:extLst>
          </p:cNvPr>
          <p:cNvSpPr>
            <a:spLocks noChangeArrowheads="1"/>
          </p:cNvSpPr>
          <p:nvPr/>
        </p:nvSpPr>
        <p:spPr bwMode="auto">
          <a:xfrm>
            <a:off x="3962400" y="0"/>
            <a:ext cx="1371600" cy="2286000"/>
          </a:xfrm>
          <a:prstGeom prst="upArrow">
            <a:avLst>
              <a:gd name="adj1" fmla="val 50000"/>
              <a:gd name="adj2" fmla="val 41667"/>
            </a:avLst>
          </a:prstGeom>
          <a:solidFill>
            <a:schemeClr val="folHlink"/>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endParaRPr lang="en-US" altLang="en-US" b="1">
              <a:cs typeface="Arial" panose="020B0604020202020204" pitchFamily="34" charset="0"/>
            </a:endParaRPr>
          </a:p>
        </p:txBody>
      </p:sp>
      <p:sp>
        <p:nvSpPr>
          <p:cNvPr id="343046" name="Text Box 6">
            <a:extLst>
              <a:ext uri="{FF2B5EF4-FFF2-40B4-BE49-F238E27FC236}">
                <a16:creationId xmlns:a16="http://schemas.microsoft.com/office/drawing/2014/main" id="{AB379B0E-589D-5D4A-8523-431FC513CE35}"/>
              </a:ext>
            </a:extLst>
          </p:cNvPr>
          <p:cNvSpPr txBox="1">
            <a:spLocks noChangeArrowheads="1"/>
          </p:cNvSpPr>
          <p:nvPr/>
        </p:nvSpPr>
        <p:spPr bwMode="auto">
          <a:xfrm rot="-5400000">
            <a:off x="3628024" y="977970"/>
            <a:ext cx="1980029" cy="707886"/>
          </a:xfrm>
          <a:prstGeom prst="rect">
            <a:avLst/>
          </a:prstGeom>
          <a:noFill/>
          <a:ln>
            <a:noFill/>
          </a:ln>
          <a:effectLst>
            <a:outerShdw dist="35921" dir="2700000" algn="ctr" rotWithShape="0">
              <a:srgbClr val="808080">
                <a:alpha val="74997"/>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defRPr/>
            </a:pPr>
            <a:r>
              <a:rPr lang="ar-JO" sz="4000" b="1" dirty="0">
                <a:solidFill>
                  <a:srgbClr val="FFFF00"/>
                </a:solidFill>
                <a:ea typeface="ＭＳ Ｐゴシック" charset="-128"/>
                <a:cs typeface="Arial" panose="020B0604020202020204" pitchFamily="34" charset="0"/>
              </a:rPr>
              <a:t>إلى الخارج</a:t>
            </a:r>
            <a:endParaRPr lang="en-US" sz="4000" b="1" dirty="0">
              <a:solidFill>
                <a:srgbClr val="FFFF00"/>
              </a:solidFill>
              <a:ea typeface="ＭＳ Ｐゴシック" charset="-128"/>
              <a:cs typeface="Arial" panose="020B0604020202020204" pitchFamily="34" charset="0"/>
            </a:endParaRPr>
          </a:p>
        </p:txBody>
      </p:sp>
      <p:sp>
        <p:nvSpPr>
          <p:cNvPr id="176134" name="AutoShape 7">
            <a:extLst>
              <a:ext uri="{FF2B5EF4-FFF2-40B4-BE49-F238E27FC236}">
                <a16:creationId xmlns:a16="http://schemas.microsoft.com/office/drawing/2014/main" id="{7F62C877-7B67-4E44-A484-D66AEF9F86D9}"/>
              </a:ext>
            </a:extLst>
          </p:cNvPr>
          <p:cNvSpPr>
            <a:spLocks noChangeArrowheads="1"/>
          </p:cNvSpPr>
          <p:nvPr/>
        </p:nvSpPr>
        <p:spPr bwMode="auto">
          <a:xfrm rot="10800000">
            <a:off x="3962400" y="2971800"/>
            <a:ext cx="1371600" cy="2286000"/>
          </a:xfrm>
          <a:prstGeom prst="upArrow">
            <a:avLst>
              <a:gd name="adj1" fmla="val 50000"/>
              <a:gd name="adj2" fmla="val 41667"/>
            </a:avLst>
          </a:prstGeom>
          <a:solidFill>
            <a:schemeClr val="folHlink"/>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endParaRPr lang="en-US" altLang="en-US" b="1">
              <a:cs typeface="Arial" panose="020B0604020202020204" pitchFamily="34" charset="0"/>
            </a:endParaRPr>
          </a:p>
        </p:txBody>
      </p:sp>
      <p:sp>
        <p:nvSpPr>
          <p:cNvPr id="343048" name="Text Box 8">
            <a:extLst>
              <a:ext uri="{FF2B5EF4-FFF2-40B4-BE49-F238E27FC236}">
                <a16:creationId xmlns:a16="http://schemas.microsoft.com/office/drawing/2014/main" id="{0FD55F58-D0F7-9E48-B475-65CFAEC3A935}"/>
              </a:ext>
            </a:extLst>
          </p:cNvPr>
          <p:cNvSpPr txBox="1">
            <a:spLocks noChangeArrowheads="1"/>
          </p:cNvSpPr>
          <p:nvPr/>
        </p:nvSpPr>
        <p:spPr bwMode="auto">
          <a:xfrm rot="-5400000">
            <a:off x="3746859" y="3617189"/>
            <a:ext cx="1863011" cy="707886"/>
          </a:xfrm>
          <a:prstGeom prst="rect">
            <a:avLst/>
          </a:prstGeom>
          <a:noFill/>
          <a:ln>
            <a:noFill/>
          </a:ln>
          <a:effectLst>
            <a:outerShdw dist="35921" dir="2700000" algn="ctr" rotWithShape="0">
              <a:srgbClr val="808080">
                <a:alpha val="74997"/>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defRPr/>
            </a:pPr>
            <a:r>
              <a:rPr lang="ar-JO" sz="4000" b="1" dirty="0">
                <a:solidFill>
                  <a:srgbClr val="FFFF00"/>
                </a:solidFill>
                <a:ea typeface="ＭＳ Ｐゴシック" charset="-128"/>
                <a:cs typeface="Arial" panose="020B0604020202020204" pitchFamily="34" charset="0"/>
              </a:rPr>
              <a:t>إلى الداخل</a:t>
            </a:r>
            <a:endParaRPr lang="en-US" sz="4000" b="1" dirty="0">
              <a:solidFill>
                <a:srgbClr val="FFFF00"/>
              </a:solidFill>
              <a:ea typeface="ＭＳ Ｐゴシック" charset="-128"/>
              <a:cs typeface="Arial" panose="020B0604020202020204" pitchFamily="34" charset="0"/>
            </a:endParaRPr>
          </a:p>
        </p:txBody>
      </p:sp>
    </p:spTree>
  </p:cSld>
  <p:clrMapOvr>
    <a:masterClrMapping/>
  </p:clrMapOvr>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8" name="Rectangle 2">
            <a:extLst>
              <a:ext uri="{FF2B5EF4-FFF2-40B4-BE49-F238E27FC236}">
                <a16:creationId xmlns:a16="http://schemas.microsoft.com/office/drawing/2014/main" id="{36961C12-3E2B-104A-8E96-EAA06AE7C28B}"/>
              </a:ext>
            </a:extLst>
          </p:cNvPr>
          <p:cNvSpPr>
            <a:spLocks noChangeArrowheads="1"/>
          </p:cNvSpPr>
          <p:nvPr/>
        </p:nvSpPr>
        <p:spPr bwMode="auto">
          <a:xfrm>
            <a:off x="0" y="0"/>
            <a:ext cx="7848600" cy="6858000"/>
          </a:xfrm>
          <a:prstGeom prst="rect">
            <a:avLst/>
          </a:prstGeom>
          <a:gradFill rotWithShape="0">
            <a:gsLst>
              <a:gs pos="0">
                <a:schemeClr val="bg2">
                  <a:alpha val="58000"/>
                </a:schemeClr>
              </a:gs>
              <a:gs pos="100000">
                <a:schemeClr val="bg2">
                  <a:gamma/>
                  <a:shade val="46275"/>
                  <a:invGamma/>
                </a:schemeClr>
              </a:gs>
            </a:gsLst>
            <a:lin ang="5400000" scaled="1"/>
          </a:gradFill>
          <a:ln w="9525">
            <a:solidFill>
              <a:schemeClr val="tx1"/>
            </a:solidFill>
            <a:miter lim="800000"/>
            <a:headEnd/>
            <a:tailEnd/>
          </a:ln>
          <a:effectLst/>
        </p:spPr>
        <p:txBody>
          <a:bodyPr wrap="none" anchor="ctr"/>
          <a:lstStyle/>
          <a:p>
            <a:pPr>
              <a:defRPr/>
            </a:pPr>
            <a:endParaRPr lang="en-US">
              <a:latin typeface="Arial" charset="0"/>
              <a:ea typeface="ＭＳ Ｐゴシック" charset="-128"/>
              <a:cs typeface="ＭＳ Ｐゴシック" charset="-128"/>
            </a:endParaRPr>
          </a:p>
        </p:txBody>
      </p:sp>
      <p:sp>
        <p:nvSpPr>
          <p:cNvPr id="14339" name="Rectangle 3">
            <a:extLst>
              <a:ext uri="{FF2B5EF4-FFF2-40B4-BE49-F238E27FC236}">
                <a16:creationId xmlns:a16="http://schemas.microsoft.com/office/drawing/2014/main" id="{A639396F-32CD-7F46-BEA8-716E88492E4F}"/>
              </a:ext>
            </a:extLst>
          </p:cNvPr>
          <p:cNvSpPr>
            <a:spLocks noGrp="1" noChangeArrowheads="1"/>
          </p:cNvSpPr>
          <p:nvPr>
            <p:ph type="title"/>
          </p:nvPr>
        </p:nvSpPr>
        <p:spPr>
          <a:xfrm>
            <a:off x="52448" y="76200"/>
            <a:ext cx="4097338" cy="1143000"/>
          </a:xfrm>
          <a:effectLst>
            <a:outerShdw blurRad="63500" dist="38099" dir="2700000" algn="ctr" rotWithShape="0">
              <a:schemeClr val="bg2">
                <a:alpha val="74997"/>
              </a:schemeClr>
            </a:outerShdw>
          </a:effectLst>
        </p:spPr>
        <p:txBody>
          <a:bodyPr/>
          <a:lstStyle/>
          <a:p>
            <a:pPr algn="ctr" eaLnBrk="1" hangingPunct="1">
              <a:defRPr/>
            </a:pPr>
            <a:r>
              <a:rPr lang="ar-JO" sz="4400" b="1" dirty="0">
                <a:latin typeface="Arial" panose="020B0604020202020204" pitchFamily="34" charset="0"/>
                <a:ea typeface="+mj-ea"/>
                <a:cs typeface="Arial" panose="020B0604020202020204" pitchFamily="34" charset="0"/>
              </a:rPr>
              <a:t>الكؤوس الأربعة</a:t>
            </a:r>
            <a:endParaRPr lang="en-US" sz="4400" b="1" dirty="0">
              <a:latin typeface="Arial" panose="020B0604020202020204" pitchFamily="34" charset="0"/>
              <a:ea typeface="+mj-ea"/>
              <a:cs typeface="Arial" panose="020B0604020202020204" pitchFamily="34" charset="0"/>
            </a:endParaRPr>
          </a:p>
        </p:txBody>
      </p:sp>
      <p:pic>
        <p:nvPicPr>
          <p:cNvPr id="178179" name="Picture 4" descr="Passover Cups">
            <a:extLst>
              <a:ext uri="{FF2B5EF4-FFF2-40B4-BE49-F238E27FC236}">
                <a16:creationId xmlns:a16="http://schemas.microsoft.com/office/drawing/2014/main" id="{E541BD40-821E-4C44-AF79-A812B5191C85}"/>
              </a:ext>
            </a:extLst>
          </p:cNvPr>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4316413" y="-171450"/>
            <a:ext cx="4827587" cy="7791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78180" name="Picture 6" descr="j0280384">
            <a:extLst>
              <a:ext uri="{FF2B5EF4-FFF2-40B4-BE49-F238E27FC236}">
                <a16:creationId xmlns:a16="http://schemas.microsoft.com/office/drawing/2014/main" id="{40235C64-DD61-FD47-8D9D-5BBEFDC4900E}"/>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776288" y="1219200"/>
            <a:ext cx="1052512" cy="1322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78181" name="Picture 7" descr="j0280384">
            <a:extLst>
              <a:ext uri="{FF2B5EF4-FFF2-40B4-BE49-F238E27FC236}">
                <a16:creationId xmlns:a16="http://schemas.microsoft.com/office/drawing/2014/main" id="{AAEDBB59-31B6-D14F-98D2-3017C54424D0}"/>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2133600" y="1219200"/>
            <a:ext cx="1052513" cy="1322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78182" name="Picture 8" descr="j0280384">
            <a:extLst>
              <a:ext uri="{FF2B5EF4-FFF2-40B4-BE49-F238E27FC236}">
                <a16:creationId xmlns:a16="http://schemas.microsoft.com/office/drawing/2014/main" id="{1496160F-8AFD-AF4C-9200-F14E1AEF1196}"/>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776288" y="2667000"/>
            <a:ext cx="1052512" cy="1322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78183" name="Picture 9" descr="j0280384">
            <a:extLst>
              <a:ext uri="{FF2B5EF4-FFF2-40B4-BE49-F238E27FC236}">
                <a16:creationId xmlns:a16="http://schemas.microsoft.com/office/drawing/2014/main" id="{F5236152-1C1C-C141-96A6-1C2B169BE31D}"/>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2133600" y="2667000"/>
            <a:ext cx="1052513" cy="1322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8184" name="Text Box 10">
            <a:extLst>
              <a:ext uri="{FF2B5EF4-FFF2-40B4-BE49-F238E27FC236}">
                <a16:creationId xmlns:a16="http://schemas.microsoft.com/office/drawing/2014/main" id="{FA7CEB98-5631-4F48-B07B-6CB5DC71FE50}"/>
              </a:ext>
            </a:extLst>
          </p:cNvPr>
          <p:cNvSpPr txBox="1">
            <a:spLocks noChangeArrowheads="1"/>
          </p:cNvSpPr>
          <p:nvPr/>
        </p:nvSpPr>
        <p:spPr bwMode="auto">
          <a:xfrm>
            <a:off x="8474075" y="0"/>
            <a:ext cx="617477" cy="400110"/>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r>
              <a:rPr lang="ar-JO" altLang="en-US" sz="2000" b="1" dirty="0">
                <a:latin typeface="Tahoma" panose="020B0604030504040204" pitchFamily="34" charset="0"/>
              </a:rPr>
              <a:t>120</a:t>
            </a:r>
            <a:endParaRPr lang="en-US" altLang="en-US" sz="2000" b="1" dirty="0">
              <a:latin typeface="Tahoma" panose="020B0604030504040204" pitchFamily="34" charset="0"/>
            </a:endParaRPr>
          </a:p>
        </p:txBody>
      </p:sp>
    </p:spTree>
  </p:cSld>
  <p:clrMapOvr>
    <a:masterClrMapping/>
  </p:clrMapOvr>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5698" name="Rectangle 2">
            <a:extLst>
              <a:ext uri="{FF2B5EF4-FFF2-40B4-BE49-F238E27FC236}">
                <a16:creationId xmlns:a16="http://schemas.microsoft.com/office/drawing/2014/main" id="{D11AEB02-EC91-B44F-9E5F-6D97F2E53DD6}"/>
              </a:ext>
            </a:extLst>
          </p:cNvPr>
          <p:cNvSpPr>
            <a:spLocks noChangeArrowheads="1"/>
          </p:cNvSpPr>
          <p:nvPr/>
        </p:nvSpPr>
        <p:spPr bwMode="auto">
          <a:xfrm>
            <a:off x="0" y="0"/>
            <a:ext cx="7848600" cy="6858000"/>
          </a:xfrm>
          <a:prstGeom prst="rect">
            <a:avLst/>
          </a:prstGeom>
          <a:gradFill rotWithShape="0">
            <a:gsLst>
              <a:gs pos="0">
                <a:schemeClr val="bg2">
                  <a:alpha val="58000"/>
                </a:schemeClr>
              </a:gs>
              <a:gs pos="100000">
                <a:schemeClr val="bg2">
                  <a:gamma/>
                  <a:shade val="46275"/>
                  <a:invGamma/>
                </a:schemeClr>
              </a:gs>
            </a:gsLst>
            <a:lin ang="5400000" scaled="1"/>
          </a:gradFill>
          <a:ln w="9525">
            <a:solidFill>
              <a:schemeClr val="tx1"/>
            </a:solidFill>
            <a:miter lim="800000"/>
            <a:headEnd/>
            <a:tailEnd/>
          </a:ln>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2F1311"/>
              </a:solidFill>
              <a:effectLst/>
              <a:uLnTx/>
              <a:uFillTx/>
              <a:latin typeface="Arial" panose="020B0604020202020204" pitchFamily="34" charset="0"/>
              <a:ea typeface="ＭＳ Ｐゴシック" charset="-128"/>
              <a:cs typeface="Arial" panose="020B0604020202020204" pitchFamily="34" charset="0"/>
            </a:endParaRPr>
          </a:p>
        </p:txBody>
      </p:sp>
      <p:sp>
        <p:nvSpPr>
          <p:cNvPr id="285699" name="Rectangle 3">
            <a:extLst>
              <a:ext uri="{FF2B5EF4-FFF2-40B4-BE49-F238E27FC236}">
                <a16:creationId xmlns:a16="http://schemas.microsoft.com/office/drawing/2014/main" id="{EB784634-D94F-2947-9A50-CB14E767F072}"/>
              </a:ext>
            </a:extLst>
          </p:cNvPr>
          <p:cNvSpPr>
            <a:spLocks noGrp="1" noChangeArrowheads="1"/>
          </p:cNvSpPr>
          <p:nvPr>
            <p:ph type="title" idx="4294967295"/>
          </p:nvPr>
        </p:nvSpPr>
        <p:spPr>
          <a:effectLst>
            <a:outerShdw blurRad="63500" dist="38099" dir="2700000" algn="ctr" rotWithShape="0">
              <a:schemeClr val="bg2">
                <a:alpha val="74997"/>
              </a:schemeClr>
            </a:outerShdw>
          </a:effectLst>
        </p:spPr>
        <p:txBody>
          <a:bodyPr/>
          <a:lstStyle/>
          <a:p>
            <a:pPr algn="ctr" eaLnBrk="1" hangingPunct="1">
              <a:defRPr/>
            </a:pPr>
            <a:r>
              <a:rPr lang="ar-JO" dirty="0">
                <a:latin typeface="Arial" panose="020B0604020202020204" pitchFamily="34" charset="0"/>
                <a:ea typeface="+mj-ea"/>
                <a:cs typeface="Arial" panose="020B0604020202020204" pitchFamily="34" charset="0"/>
              </a:rPr>
              <a:t>ترتيب الإحتفالات</a:t>
            </a:r>
            <a:endParaRPr lang="en-US" dirty="0">
              <a:latin typeface="Arial" panose="020B0604020202020204" pitchFamily="34" charset="0"/>
              <a:ea typeface="+mj-ea"/>
              <a:cs typeface="Arial" panose="020B0604020202020204" pitchFamily="34" charset="0"/>
            </a:endParaRPr>
          </a:p>
        </p:txBody>
      </p:sp>
      <p:graphicFrame>
        <p:nvGraphicFramePr>
          <p:cNvPr id="285700" name="Group 4">
            <a:extLst>
              <a:ext uri="{FF2B5EF4-FFF2-40B4-BE49-F238E27FC236}">
                <a16:creationId xmlns:a16="http://schemas.microsoft.com/office/drawing/2014/main" id="{62C079FC-9765-9540-9DE8-2118F24EE564}"/>
              </a:ext>
            </a:extLst>
          </p:cNvPr>
          <p:cNvGraphicFramePr>
            <a:graphicFrameLocks noGrp="1"/>
          </p:cNvGraphicFramePr>
          <p:nvPr/>
        </p:nvGraphicFramePr>
        <p:xfrm>
          <a:off x="76200" y="1295400"/>
          <a:ext cx="7620000" cy="4971415"/>
        </p:xfrm>
        <a:graphic>
          <a:graphicData uri="http://schemas.openxmlformats.org/drawingml/2006/table">
            <a:tbl>
              <a:tblPr/>
              <a:tblGrid>
                <a:gridCol w="3886200">
                  <a:extLst>
                    <a:ext uri="{9D8B030D-6E8A-4147-A177-3AD203B41FA5}">
                      <a16:colId xmlns:a16="http://schemas.microsoft.com/office/drawing/2014/main" val="960837798"/>
                    </a:ext>
                  </a:extLst>
                </a:gridCol>
                <a:gridCol w="3733800">
                  <a:extLst>
                    <a:ext uri="{9D8B030D-6E8A-4147-A177-3AD203B41FA5}">
                      <a16:colId xmlns:a16="http://schemas.microsoft.com/office/drawing/2014/main" val="2102125029"/>
                    </a:ext>
                  </a:extLst>
                </a:gridCol>
              </a:tblGrid>
              <a:tr h="460375">
                <a:tc>
                  <a:txBody>
                    <a:bodyPr/>
                    <a:lstStyle>
                      <a:lvl1pPr>
                        <a:spcBef>
                          <a:spcPct val="20000"/>
                        </a:spcBef>
                        <a:tabLst>
                          <a:tab pos="3886200" algn="l"/>
                          <a:tab pos="4800600" algn="l"/>
                          <a:tab pos="5600700" algn="l"/>
                        </a:tabLst>
                        <a:defRPr sz="2800">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SzPct val="80000"/>
                        <a:tabLst>
                          <a:tab pos="3886200" algn="l"/>
                          <a:tab pos="4800600" algn="l"/>
                          <a:tab pos="5600700" algn="l"/>
                        </a:tabLst>
                        <a:defRPr sz="2400">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SzPct val="70000"/>
                        <a:tabLst>
                          <a:tab pos="3886200" algn="l"/>
                          <a:tab pos="4800600" algn="l"/>
                          <a:tab pos="5600700" algn="l"/>
                        </a:tabLst>
                        <a:defRPr sz="2000">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pPr>
                      <a:r>
                        <a:rPr kumimoji="0" lang="ar-JO" altLang="zh-CN" sz="2100" b="1" i="0" u="none" strike="noStrike" cap="none" normalizeH="0" baseline="0" dirty="0">
                          <a:ln>
                            <a:noFill/>
                          </a:ln>
                          <a:solidFill>
                            <a:srgbClr val="FFFFFF"/>
                          </a:solidFill>
                          <a:effectLst>
                            <a:outerShdw blurRad="38100" dist="38100" dir="2700000" algn="tl">
                              <a:srgbClr val="000000"/>
                            </a:outerShdw>
                          </a:effectLst>
                          <a:latin typeface="Arial Rounded MT Bold" panose="020F0704030504030204" pitchFamily="34" charset="77"/>
                          <a:ea typeface="ＭＳ Ｐゴシック" panose="020B0600070205080204" pitchFamily="34" charset="-128"/>
                        </a:rPr>
                        <a:t>الفصح</a:t>
                      </a:r>
                      <a:endParaRPr kumimoji="0" lang="en-US" altLang="zh-CN" sz="2800" b="0" i="0" u="none" strike="noStrike"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宋体" panose="02010600030101010101" pitchFamily="2" charset="-122"/>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000000"/>
                    </a:solidFill>
                  </a:tcPr>
                </a:tc>
                <a:tc>
                  <a:txBody>
                    <a:bodyPr/>
                    <a:lstStyle>
                      <a:lvl1pPr>
                        <a:spcBef>
                          <a:spcPct val="20000"/>
                        </a:spcBef>
                        <a:tabLst>
                          <a:tab pos="3886200" algn="l"/>
                          <a:tab pos="4800600" algn="l"/>
                          <a:tab pos="5600700" algn="l"/>
                        </a:tabLst>
                        <a:defRPr sz="2800">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SzPct val="80000"/>
                        <a:tabLst>
                          <a:tab pos="3886200" algn="l"/>
                          <a:tab pos="4800600" algn="l"/>
                          <a:tab pos="5600700" algn="l"/>
                        </a:tabLst>
                        <a:defRPr sz="2400">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SzPct val="70000"/>
                        <a:tabLst>
                          <a:tab pos="3886200" algn="l"/>
                          <a:tab pos="4800600" algn="l"/>
                          <a:tab pos="5600700" algn="l"/>
                        </a:tabLst>
                        <a:defRPr sz="2000">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pPr>
                      <a:r>
                        <a:rPr kumimoji="0" lang="ar-JO" altLang="zh-CN" sz="2100" b="1" i="0" u="none" strike="noStrike" cap="none" normalizeH="0" baseline="0" dirty="0">
                          <a:ln>
                            <a:noFill/>
                          </a:ln>
                          <a:solidFill>
                            <a:srgbClr val="FFFFFF"/>
                          </a:solidFill>
                          <a:effectLst>
                            <a:outerShdw blurRad="38100" dist="38100" dir="2700000" algn="tl">
                              <a:srgbClr val="000000"/>
                            </a:outerShdw>
                          </a:effectLst>
                          <a:latin typeface="Arial Rounded MT Bold" panose="020F0704030504030204" pitchFamily="34" charset="77"/>
                          <a:ea typeface="ＭＳ Ｐゴシック" panose="020B0600070205080204" pitchFamily="34" charset="-128"/>
                        </a:rPr>
                        <a:t>مائدة الرب</a:t>
                      </a:r>
                      <a:endParaRPr kumimoji="0" lang="en-US" altLang="zh-CN" sz="2800" b="0" i="0" u="none" strike="noStrike"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宋体" panose="02010600030101010101" pitchFamily="2" charset="-122"/>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000000"/>
                    </a:solidFill>
                  </a:tcPr>
                </a:tc>
                <a:extLst>
                  <a:ext uri="{0D108BD9-81ED-4DB2-BD59-A6C34878D82A}">
                    <a16:rowId xmlns:a16="http://schemas.microsoft.com/office/drawing/2014/main" val="1563995675"/>
                  </a:ext>
                </a:extLst>
              </a:tr>
              <a:tr h="377825">
                <a:tc>
                  <a:txBody>
                    <a:bodyPr/>
                    <a:lstStyle>
                      <a:lvl1pPr>
                        <a:spcBef>
                          <a:spcPct val="20000"/>
                        </a:spcBef>
                        <a:tabLst>
                          <a:tab pos="3886200" algn="l"/>
                          <a:tab pos="4800600" algn="l"/>
                          <a:tab pos="5600700" algn="l"/>
                        </a:tabLst>
                        <a:defRPr sz="2800">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SzPct val="80000"/>
                        <a:tabLst>
                          <a:tab pos="3886200" algn="l"/>
                          <a:tab pos="4800600" algn="l"/>
                          <a:tab pos="5600700" algn="l"/>
                        </a:tabLst>
                        <a:defRPr sz="2400">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SzPct val="70000"/>
                        <a:tabLst>
                          <a:tab pos="3886200" algn="l"/>
                          <a:tab pos="4800600" algn="l"/>
                          <a:tab pos="5600700" algn="l"/>
                        </a:tabLst>
                        <a:defRPr sz="2000">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tab pos="3886200" algn="l"/>
                          <a:tab pos="4800600" algn="l"/>
                          <a:tab pos="5600700" algn="l"/>
                        </a:tabLst>
                      </a:pPr>
                      <a:r>
                        <a:rPr kumimoji="0" lang="ar-JO" altLang="zh-CN" sz="1900" b="1" i="0" u="none" strike="noStrike" cap="none" normalizeH="0" baseline="0" dirty="0">
                          <a:ln>
                            <a:noFill/>
                          </a:ln>
                          <a:solidFill>
                            <a:srgbClr val="FFFFFF"/>
                          </a:solidFill>
                          <a:effectLst>
                            <a:outerShdw blurRad="38100" dist="38100" dir="2700000" algn="tl">
                              <a:srgbClr val="000000"/>
                            </a:outerShdw>
                          </a:effectLst>
                          <a:latin typeface="Times" pitchFamily="2" charset="0"/>
                          <a:ea typeface="宋体" panose="02010600030101010101" pitchFamily="2" charset="-122"/>
                        </a:rPr>
                        <a:t>شموع الإنارة</a:t>
                      </a:r>
                      <a:endParaRPr kumimoji="0" lang="en-US" altLang="zh-CN" sz="3200" b="1" i="0" u="none" strike="noStrike"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宋体" panose="02010600030101010101" pitchFamily="2" charset="-122"/>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ct val="20000"/>
                        </a:spcBef>
                        <a:tabLst>
                          <a:tab pos="3886200" algn="l"/>
                          <a:tab pos="4800600" algn="l"/>
                          <a:tab pos="5600700" algn="l"/>
                        </a:tabLst>
                        <a:defRPr sz="2800">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SzPct val="80000"/>
                        <a:tabLst>
                          <a:tab pos="3886200" algn="l"/>
                          <a:tab pos="4800600" algn="l"/>
                          <a:tab pos="5600700" algn="l"/>
                        </a:tabLst>
                        <a:defRPr sz="2400">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SzPct val="70000"/>
                        <a:tabLst>
                          <a:tab pos="3886200" algn="l"/>
                          <a:tab pos="4800600" algn="l"/>
                          <a:tab pos="5600700" algn="l"/>
                        </a:tabLst>
                        <a:defRPr sz="2000">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tab pos="3886200" algn="l"/>
                          <a:tab pos="4800600" algn="l"/>
                          <a:tab pos="5600700" algn="l"/>
                        </a:tabLst>
                      </a:pPr>
                      <a:r>
                        <a:rPr kumimoji="0" lang="ar-JO" altLang="zh-CN" sz="1900" b="1" i="0" u="none" strike="noStrike" cap="none" normalizeH="0" baseline="0" dirty="0">
                          <a:ln>
                            <a:noFill/>
                          </a:ln>
                          <a:solidFill>
                            <a:srgbClr val="FFFFFF"/>
                          </a:solidFill>
                          <a:effectLst>
                            <a:outerShdw blurRad="38100" dist="38100" dir="2700000" algn="tl">
                              <a:srgbClr val="000000"/>
                            </a:outerShdw>
                          </a:effectLst>
                          <a:latin typeface="Times" pitchFamily="2" charset="0"/>
                          <a:ea typeface="宋体" panose="02010600030101010101" pitchFamily="2" charset="-122"/>
                        </a:rPr>
                        <a:t>مفترضة (ليست مسجلة)</a:t>
                      </a:r>
                      <a:endParaRPr kumimoji="0" lang="en-US" altLang="zh-CN" sz="1800" b="1" i="0" u="none" strike="noStrike" cap="none" normalizeH="0" baseline="0" dirty="0">
                        <a:ln>
                          <a:noFill/>
                        </a:ln>
                        <a:solidFill>
                          <a:srgbClr val="FFFFFF"/>
                        </a:solidFill>
                        <a:effectLst>
                          <a:outerShdw blurRad="38100" dist="38100" dir="2700000" algn="tl">
                            <a:srgbClr val="000000"/>
                          </a:outerShdw>
                        </a:effectLst>
                        <a:latin typeface="Tahoma" panose="020B0604030504040204" pitchFamily="34" charset="0"/>
                        <a:ea typeface="宋体" panose="02010600030101010101" pitchFamily="2" charset="-122"/>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862720737"/>
                  </a:ext>
                </a:extLst>
              </a:tr>
              <a:tr h="852488">
                <a:tc>
                  <a:txBody>
                    <a:bodyPr/>
                    <a:lstStyle>
                      <a:lvl1pPr>
                        <a:spcBef>
                          <a:spcPct val="20000"/>
                        </a:spcBef>
                        <a:tabLst>
                          <a:tab pos="3886200" algn="l"/>
                          <a:tab pos="4800600" algn="l"/>
                          <a:tab pos="5600700" algn="l"/>
                        </a:tabLst>
                        <a:defRPr sz="2800">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SzPct val="80000"/>
                        <a:tabLst>
                          <a:tab pos="3886200" algn="l"/>
                          <a:tab pos="4800600" algn="l"/>
                          <a:tab pos="5600700" algn="l"/>
                        </a:tabLst>
                        <a:defRPr sz="2400">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SzPct val="70000"/>
                        <a:tabLst>
                          <a:tab pos="3886200" algn="l"/>
                          <a:tab pos="4800600" algn="l"/>
                          <a:tab pos="5600700" algn="l"/>
                        </a:tabLst>
                        <a:defRPr sz="2000">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tab pos="3886200" algn="l"/>
                          <a:tab pos="4800600" algn="l"/>
                          <a:tab pos="5600700" algn="l"/>
                        </a:tabLst>
                      </a:pPr>
                      <a:r>
                        <a:rPr kumimoji="0" lang="ar-JO" altLang="zh-CN" sz="1900" b="1" i="0" u="none" strike="noStrike" cap="none" normalizeH="0" baseline="0" dirty="0">
                          <a:ln>
                            <a:noFill/>
                          </a:ln>
                          <a:solidFill>
                            <a:srgbClr val="FFFFFF"/>
                          </a:solidFill>
                          <a:effectLst>
                            <a:outerShdw blurRad="38100" dist="38100" dir="2700000" algn="tl">
                              <a:srgbClr val="000000"/>
                            </a:outerShdw>
                          </a:effectLst>
                          <a:latin typeface="Times" pitchFamily="2" charset="0"/>
                          <a:ea typeface="宋体" panose="02010600030101010101" pitchFamily="2" charset="-122"/>
                        </a:rPr>
                        <a:t>الكأس الأول: البركة/التقديس يقول سوف أخرجكم من تحت أثقال المصريين (أول سوف من أصل 4 في خر6: 6-7)</a:t>
                      </a:r>
                      <a:endParaRPr kumimoji="0" lang="en-US" altLang="zh-CN" sz="3200" b="1" i="0" u="none" strike="noStrike"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宋体" panose="02010600030101010101" pitchFamily="2" charset="-122"/>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ct val="20000"/>
                        </a:spcBef>
                        <a:tabLst>
                          <a:tab pos="3886200" algn="l"/>
                          <a:tab pos="4800600" algn="l"/>
                          <a:tab pos="5600700" algn="l"/>
                        </a:tabLst>
                        <a:defRPr sz="2800">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SzPct val="80000"/>
                        <a:tabLst>
                          <a:tab pos="3886200" algn="l"/>
                          <a:tab pos="4800600" algn="l"/>
                          <a:tab pos="5600700" algn="l"/>
                        </a:tabLst>
                        <a:defRPr sz="2400">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SzPct val="70000"/>
                        <a:tabLst>
                          <a:tab pos="3886200" algn="l"/>
                          <a:tab pos="4800600" algn="l"/>
                          <a:tab pos="5600700" algn="l"/>
                        </a:tabLst>
                        <a:defRPr sz="2000">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tab pos="3886200" algn="l"/>
                          <a:tab pos="4800600" algn="l"/>
                          <a:tab pos="5600700" algn="l"/>
                        </a:tabLst>
                      </a:pPr>
                      <a:r>
                        <a:rPr kumimoji="0" lang="ar-JO" altLang="zh-CN" sz="1900" b="1" i="0" u="none" strike="noStrike" cap="none" normalizeH="0" baseline="0" dirty="0">
                          <a:ln>
                            <a:noFill/>
                          </a:ln>
                          <a:solidFill>
                            <a:srgbClr val="FFFFFF"/>
                          </a:solidFill>
                          <a:effectLst>
                            <a:outerShdw blurRad="38100" dist="38100" dir="2700000" algn="tl">
                              <a:srgbClr val="000000"/>
                            </a:outerShdw>
                          </a:effectLst>
                          <a:latin typeface="Times" pitchFamily="2" charset="0"/>
                          <a:ea typeface="宋体" panose="02010600030101010101" pitchFamily="2" charset="-122"/>
                        </a:rPr>
                        <a:t>خذوها واقتسموها بينكم … لا ـشرب من نتاج الكرمة حتى يأتي ملكوت الله (لوقا 22: 17ب-18)</a:t>
                      </a:r>
                      <a:endParaRPr kumimoji="0" lang="en-US" altLang="zh-CN" sz="1800" b="1" i="0" u="none" strike="noStrike" cap="none" normalizeH="0" baseline="0" dirty="0">
                        <a:ln>
                          <a:noFill/>
                        </a:ln>
                        <a:solidFill>
                          <a:srgbClr val="FFFFFF"/>
                        </a:solidFill>
                        <a:effectLst>
                          <a:outerShdw blurRad="38100" dist="38100" dir="2700000" algn="tl">
                            <a:srgbClr val="000000"/>
                          </a:outerShdw>
                        </a:effectLst>
                        <a:latin typeface="Tahoma" panose="020B0604030504040204" pitchFamily="34" charset="0"/>
                        <a:ea typeface="宋体" panose="02010600030101010101" pitchFamily="2" charset="-122"/>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3613956593"/>
                  </a:ext>
                </a:extLst>
              </a:tr>
              <a:tr h="612775">
                <a:tc>
                  <a:txBody>
                    <a:bodyPr/>
                    <a:lstStyle>
                      <a:lvl1pPr>
                        <a:spcBef>
                          <a:spcPct val="20000"/>
                        </a:spcBef>
                        <a:tabLst>
                          <a:tab pos="3886200" algn="l"/>
                          <a:tab pos="4800600" algn="l"/>
                          <a:tab pos="5600700" algn="l"/>
                        </a:tabLst>
                        <a:defRPr sz="2800">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SzPct val="80000"/>
                        <a:tabLst>
                          <a:tab pos="3886200" algn="l"/>
                          <a:tab pos="4800600" algn="l"/>
                          <a:tab pos="5600700" algn="l"/>
                        </a:tabLst>
                        <a:defRPr sz="2400">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SzPct val="70000"/>
                        <a:tabLst>
                          <a:tab pos="3886200" algn="l"/>
                          <a:tab pos="4800600" algn="l"/>
                          <a:tab pos="5600700" algn="l"/>
                        </a:tabLst>
                        <a:defRPr sz="2000">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tab pos="3886200" algn="l"/>
                          <a:tab pos="4800600" algn="l"/>
                          <a:tab pos="5600700" algn="l"/>
                        </a:tabLst>
                      </a:pPr>
                      <a:endParaRPr kumimoji="0" lang="en-US" altLang="zh-CN" sz="1900" b="1" i="0" u="none" strike="noStrike" cap="none" normalizeH="0" baseline="0" dirty="0">
                        <a:ln>
                          <a:noFill/>
                        </a:ln>
                        <a:solidFill>
                          <a:srgbClr val="FFFFFF"/>
                        </a:solidFill>
                        <a:effectLst>
                          <a:outerShdw blurRad="38100" dist="38100" dir="2700000" algn="tl">
                            <a:srgbClr val="000000"/>
                          </a:outerShdw>
                        </a:effectLst>
                        <a:latin typeface="Times" pitchFamily="2" charset="0"/>
                        <a:ea typeface="宋体" panose="02010600030101010101" pitchFamily="2" charset="-122"/>
                      </a:endParaRPr>
                    </a:p>
                    <a:p>
                      <a:pPr marL="0" marR="0" lvl="0" indent="0" algn="r" defTabSz="914400" rtl="0" eaLnBrk="1" fontAlgn="base" latinLnBrk="0" hangingPunct="1">
                        <a:lnSpc>
                          <a:spcPct val="100000"/>
                        </a:lnSpc>
                        <a:spcBef>
                          <a:spcPct val="0"/>
                        </a:spcBef>
                        <a:spcAft>
                          <a:spcPct val="0"/>
                        </a:spcAft>
                        <a:buClrTx/>
                        <a:buSzTx/>
                        <a:buFontTx/>
                        <a:buNone/>
                        <a:tabLst>
                          <a:tab pos="3886200" algn="l"/>
                          <a:tab pos="4800600" algn="l"/>
                          <a:tab pos="5600700" algn="l"/>
                        </a:tabLst>
                      </a:pPr>
                      <a:r>
                        <a:rPr kumimoji="0" lang="ar-JO" altLang="zh-CN" sz="1900" b="1" i="0" u="none" strike="noStrike" cap="none" normalizeH="0" baseline="0" dirty="0">
                          <a:ln>
                            <a:noFill/>
                          </a:ln>
                          <a:solidFill>
                            <a:srgbClr val="FFFFFF"/>
                          </a:solidFill>
                          <a:effectLst>
                            <a:outerShdw blurRad="38100" dist="38100" dir="2700000" algn="tl">
                              <a:srgbClr val="000000"/>
                            </a:outerShdw>
                          </a:effectLst>
                          <a:latin typeface="Times" pitchFamily="2" charset="0"/>
                          <a:ea typeface="宋体" panose="02010600030101010101" pitchFamily="2" charset="-122"/>
                        </a:rPr>
                        <a:t>غسل اليدين</a:t>
                      </a:r>
                    </a:p>
                    <a:p>
                      <a:pPr marL="0" marR="0" lvl="0" indent="0" algn="r" defTabSz="914400" rtl="0" eaLnBrk="1" fontAlgn="base" latinLnBrk="0" hangingPunct="1">
                        <a:lnSpc>
                          <a:spcPct val="100000"/>
                        </a:lnSpc>
                        <a:spcBef>
                          <a:spcPct val="0"/>
                        </a:spcBef>
                        <a:spcAft>
                          <a:spcPct val="0"/>
                        </a:spcAft>
                        <a:buClrTx/>
                        <a:buSzTx/>
                        <a:buFontTx/>
                        <a:buNone/>
                        <a:tabLst>
                          <a:tab pos="3886200" algn="l"/>
                          <a:tab pos="4800600" algn="l"/>
                          <a:tab pos="5600700" algn="l"/>
                        </a:tabLst>
                      </a:pPr>
                      <a:endParaRPr kumimoji="0" lang="ar-JO" altLang="zh-CN" sz="1900" b="1" i="0" u="none" strike="noStrike" cap="none" normalizeH="0" baseline="0" dirty="0">
                        <a:ln>
                          <a:noFill/>
                        </a:ln>
                        <a:solidFill>
                          <a:srgbClr val="FFFFFF"/>
                        </a:solidFill>
                        <a:effectLst>
                          <a:outerShdw blurRad="38100" dist="38100" dir="2700000" algn="tl">
                            <a:srgbClr val="000000"/>
                          </a:outerShdw>
                        </a:effectLst>
                        <a:latin typeface="Times" pitchFamily="2" charset="0"/>
                        <a:ea typeface="宋体" panose="02010600030101010101" pitchFamily="2" charset="-122"/>
                      </a:endParaRPr>
                    </a:p>
                    <a:p>
                      <a:pPr marL="0" marR="0" lvl="0" indent="0" algn="r" defTabSz="914400" rtl="0" eaLnBrk="1" fontAlgn="base" latinLnBrk="0" hangingPunct="1">
                        <a:lnSpc>
                          <a:spcPct val="100000"/>
                        </a:lnSpc>
                        <a:spcBef>
                          <a:spcPct val="0"/>
                        </a:spcBef>
                        <a:spcAft>
                          <a:spcPct val="0"/>
                        </a:spcAft>
                        <a:buClrTx/>
                        <a:buSzTx/>
                        <a:buFontTx/>
                        <a:buNone/>
                        <a:tabLst>
                          <a:tab pos="3886200" algn="l"/>
                          <a:tab pos="4800600" algn="l"/>
                          <a:tab pos="5600700" algn="l"/>
                        </a:tabLst>
                      </a:pPr>
                      <a:endParaRPr kumimoji="0" lang="ar-JO" altLang="zh-CN" sz="1900" b="1" i="0" u="none" strike="noStrike" cap="none" normalizeH="0" baseline="0" dirty="0">
                        <a:ln>
                          <a:noFill/>
                        </a:ln>
                        <a:solidFill>
                          <a:srgbClr val="FFFFFF"/>
                        </a:solidFill>
                        <a:effectLst>
                          <a:outerShdw blurRad="38100" dist="38100" dir="2700000" algn="tl">
                            <a:srgbClr val="000000"/>
                          </a:outerShdw>
                        </a:effectLst>
                        <a:latin typeface="Times" pitchFamily="2" charset="0"/>
                        <a:ea typeface="宋体" panose="02010600030101010101" pitchFamily="2" charset="-122"/>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ct val="20000"/>
                        </a:spcBef>
                        <a:tabLst>
                          <a:tab pos="3886200" algn="l"/>
                          <a:tab pos="4800600" algn="l"/>
                          <a:tab pos="5600700" algn="l"/>
                        </a:tabLst>
                        <a:defRPr sz="2800">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SzPct val="80000"/>
                        <a:tabLst>
                          <a:tab pos="3886200" algn="l"/>
                          <a:tab pos="4800600" algn="l"/>
                          <a:tab pos="5600700" algn="l"/>
                        </a:tabLst>
                        <a:defRPr sz="2400">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SzPct val="70000"/>
                        <a:tabLst>
                          <a:tab pos="3886200" algn="l"/>
                          <a:tab pos="4800600" algn="l"/>
                          <a:tab pos="5600700" algn="l"/>
                        </a:tabLst>
                        <a:defRPr sz="2000">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tab pos="3886200" algn="l"/>
                          <a:tab pos="4800600" algn="l"/>
                          <a:tab pos="5600700" algn="l"/>
                        </a:tabLst>
                      </a:pPr>
                      <a:endParaRPr kumimoji="0" lang="en-US" altLang="zh-CN" sz="1900" b="1" i="0" u="none" strike="noStrike" cap="none" normalizeH="0" baseline="0" dirty="0">
                        <a:ln>
                          <a:noFill/>
                        </a:ln>
                        <a:solidFill>
                          <a:srgbClr val="FFFFFF"/>
                        </a:solidFill>
                        <a:effectLst>
                          <a:outerShdw blurRad="38100" dist="38100" dir="2700000" algn="tl">
                            <a:srgbClr val="000000"/>
                          </a:outerShdw>
                        </a:effectLst>
                        <a:latin typeface="Times" pitchFamily="2" charset="0"/>
                        <a:ea typeface="宋体" panose="02010600030101010101" pitchFamily="2" charset="-122"/>
                      </a:endParaRPr>
                    </a:p>
                    <a:p>
                      <a:pPr marL="0" marR="0" lvl="0" indent="0" algn="r" defTabSz="914400" rtl="0" eaLnBrk="1" fontAlgn="base" latinLnBrk="0" hangingPunct="1">
                        <a:lnSpc>
                          <a:spcPct val="100000"/>
                        </a:lnSpc>
                        <a:spcBef>
                          <a:spcPct val="0"/>
                        </a:spcBef>
                        <a:spcAft>
                          <a:spcPct val="0"/>
                        </a:spcAft>
                        <a:buClrTx/>
                        <a:buSzTx/>
                        <a:buFontTx/>
                        <a:buNone/>
                        <a:tabLst>
                          <a:tab pos="3886200" algn="l"/>
                          <a:tab pos="4800600" algn="l"/>
                          <a:tab pos="5600700" algn="l"/>
                        </a:tabLst>
                      </a:pPr>
                      <a:r>
                        <a:rPr kumimoji="0" lang="ar-JO" altLang="zh-CN" sz="1900" b="1" i="0" u="none" strike="noStrike" cap="none" normalizeH="0" baseline="0" dirty="0">
                          <a:ln>
                            <a:noFill/>
                          </a:ln>
                          <a:solidFill>
                            <a:srgbClr val="FFFFFF"/>
                          </a:solidFill>
                          <a:effectLst>
                            <a:outerShdw blurRad="38100" dist="38100" dir="2700000" algn="tl">
                              <a:srgbClr val="000000"/>
                            </a:outerShdw>
                          </a:effectLst>
                          <a:latin typeface="Times" pitchFamily="2" charset="0"/>
                          <a:ea typeface="宋体" panose="02010600030101010101" pitchFamily="2" charset="-122"/>
                        </a:rPr>
                        <a:t>غسل أرجل التلاميذ خلال الوجبة (يوحنا 13: 2، 4)</a:t>
                      </a:r>
                      <a:endParaRPr kumimoji="0" lang="en-US" altLang="zh-CN" sz="1800" b="1" i="0" u="none" strike="noStrike" cap="none" normalizeH="0" baseline="0" dirty="0">
                        <a:ln>
                          <a:noFill/>
                        </a:ln>
                        <a:solidFill>
                          <a:srgbClr val="FFFFFF"/>
                        </a:solidFill>
                        <a:effectLst>
                          <a:outerShdw blurRad="38100" dist="38100" dir="2700000" algn="tl">
                            <a:srgbClr val="000000"/>
                          </a:outerShdw>
                        </a:effectLst>
                        <a:latin typeface="Tahoma" panose="020B0604030504040204" pitchFamily="34" charset="0"/>
                        <a:ea typeface="宋体" panose="02010600030101010101" pitchFamily="2" charset="-122"/>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755435889"/>
                  </a:ext>
                </a:extLst>
              </a:tr>
              <a:tr h="1093788">
                <a:tc>
                  <a:txBody>
                    <a:bodyPr/>
                    <a:lstStyle>
                      <a:lvl1pPr>
                        <a:spcBef>
                          <a:spcPct val="20000"/>
                        </a:spcBef>
                        <a:tabLst>
                          <a:tab pos="3886200" algn="l"/>
                          <a:tab pos="4800600" algn="l"/>
                          <a:tab pos="5600700" algn="l"/>
                        </a:tabLst>
                        <a:defRPr sz="2800">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SzPct val="80000"/>
                        <a:tabLst>
                          <a:tab pos="3886200" algn="l"/>
                          <a:tab pos="4800600" algn="l"/>
                          <a:tab pos="5600700" algn="l"/>
                        </a:tabLst>
                        <a:defRPr sz="2400">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SzPct val="70000"/>
                        <a:tabLst>
                          <a:tab pos="3886200" algn="l"/>
                          <a:tab pos="4800600" algn="l"/>
                          <a:tab pos="5600700" algn="l"/>
                        </a:tabLst>
                        <a:defRPr sz="2000">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tab pos="3886200" algn="l"/>
                          <a:tab pos="4800600" algn="l"/>
                          <a:tab pos="5600700" algn="l"/>
                        </a:tabLst>
                      </a:pPr>
                      <a:r>
                        <a:rPr kumimoji="0" lang="ar-JO" altLang="zh-CN" sz="1900" b="1" i="0" u="none" strike="noStrike" cap="none" normalizeH="0" baseline="0" dirty="0">
                          <a:ln>
                            <a:noFill/>
                          </a:ln>
                          <a:solidFill>
                            <a:srgbClr val="FFFFFF"/>
                          </a:solidFill>
                          <a:effectLst>
                            <a:outerShdw blurRad="38100" dist="38100" dir="2700000" algn="tl">
                              <a:srgbClr val="000000"/>
                            </a:outerShdw>
                          </a:effectLst>
                          <a:latin typeface="Times" pitchFamily="2" charset="0"/>
                          <a:ea typeface="宋体" panose="02010600030101010101" pitchFamily="2" charset="-122"/>
                        </a:rPr>
                        <a:t>بقدونس مغموس في الماء المملح (المرارة)، والماتسا الوسطي (الخبز) يظهر ومكسور ونصف يسمى "أفيكومين" (باليونانية "الذي يأتي لاحقًا") ملفوفًا بمنديل ومخفي</a:t>
                      </a:r>
                      <a:endParaRPr kumimoji="0" lang="en-US" altLang="zh-CN" sz="1800" b="1" i="0" u="none" strike="noStrike" cap="none" normalizeH="0" baseline="0" dirty="0">
                        <a:ln>
                          <a:noFill/>
                        </a:ln>
                        <a:solidFill>
                          <a:srgbClr val="FFFFFF"/>
                        </a:solidFill>
                        <a:effectLst>
                          <a:outerShdw blurRad="38100" dist="38100" dir="2700000" algn="tl">
                            <a:srgbClr val="000000"/>
                          </a:outerShdw>
                        </a:effectLst>
                        <a:latin typeface="Tahoma" panose="020B0604030504040204" pitchFamily="34" charset="0"/>
                        <a:ea typeface="宋体" panose="02010600030101010101" pitchFamily="2" charset="-122"/>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ct val="20000"/>
                        </a:spcBef>
                        <a:tabLst>
                          <a:tab pos="3886200" algn="l"/>
                          <a:tab pos="4800600" algn="l"/>
                          <a:tab pos="5600700" algn="l"/>
                        </a:tabLst>
                        <a:defRPr sz="2800">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SzPct val="80000"/>
                        <a:tabLst>
                          <a:tab pos="3886200" algn="l"/>
                          <a:tab pos="4800600" algn="l"/>
                          <a:tab pos="5600700" algn="l"/>
                        </a:tabLst>
                        <a:defRPr sz="2400">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SzPct val="70000"/>
                        <a:tabLst>
                          <a:tab pos="3886200" algn="l"/>
                          <a:tab pos="4800600" algn="l"/>
                          <a:tab pos="5600700" algn="l"/>
                        </a:tabLst>
                        <a:defRPr sz="2000">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tab pos="3886200" algn="l"/>
                          <a:tab pos="4800600" algn="l"/>
                          <a:tab pos="5600700" algn="l"/>
                        </a:tabLst>
                      </a:pPr>
                      <a:r>
                        <a:rPr kumimoji="0" lang="ar-JO" altLang="zh-CN" sz="1900" b="1" i="0" u="none" strike="noStrike" cap="none" normalizeH="0" baseline="0" dirty="0">
                          <a:ln>
                            <a:noFill/>
                          </a:ln>
                          <a:solidFill>
                            <a:srgbClr val="FFFFFF"/>
                          </a:solidFill>
                          <a:effectLst>
                            <a:outerShdw blurRad="38100" dist="38100" dir="2700000" algn="tl">
                              <a:srgbClr val="000000"/>
                            </a:outerShdw>
                          </a:effectLst>
                          <a:latin typeface="Times" pitchFamily="2" charset="0"/>
                          <a:ea typeface="宋体" panose="02010600030101010101" pitchFamily="2" charset="-122"/>
                        </a:rPr>
                        <a:t>أصبح ابن الله (الأقنوم الثاني في الثالوث) مرئيًا ومكسورًا وملفوفًا بالجسد ودُفن في قبر (أضيف هذا التقليد إلى عيد الفصح من قبل المؤمنين اليهود في القرن الأول الميلادي)</a:t>
                      </a:r>
                      <a:endParaRPr kumimoji="0" lang="en-US" altLang="zh-CN" sz="1800" b="1" i="0" u="none" strike="noStrike" cap="none" normalizeH="0" baseline="0" dirty="0">
                        <a:ln>
                          <a:noFill/>
                        </a:ln>
                        <a:solidFill>
                          <a:srgbClr val="FFFFFF"/>
                        </a:solidFill>
                        <a:effectLst>
                          <a:outerShdw blurRad="38100" dist="38100" dir="2700000" algn="tl">
                            <a:srgbClr val="000000"/>
                          </a:outerShdw>
                        </a:effectLst>
                        <a:latin typeface="Tahoma" panose="020B0604030504040204" pitchFamily="34" charset="0"/>
                        <a:ea typeface="宋体" panose="02010600030101010101" pitchFamily="2" charset="-122"/>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2920151728"/>
                  </a:ext>
                </a:extLst>
              </a:tr>
              <a:tr h="614363">
                <a:tc>
                  <a:txBody>
                    <a:bodyPr/>
                    <a:lstStyle>
                      <a:lvl1pPr>
                        <a:spcBef>
                          <a:spcPct val="20000"/>
                        </a:spcBef>
                        <a:tabLst>
                          <a:tab pos="3886200" algn="l"/>
                          <a:tab pos="4800600" algn="l"/>
                          <a:tab pos="5600700" algn="l"/>
                        </a:tabLst>
                        <a:defRPr sz="2800">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SzPct val="80000"/>
                        <a:tabLst>
                          <a:tab pos="3886200" algn="l"/>
                          <a:tab pos="4800600" algn="l"/>
                          <a:tab pos="5600700" algn="l"/>
                        </a:tabLst>
                        <a:defRPr sz="2400">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SzPct val="70000"/>
                        <a:tabLst>
                          <a:tab pos="3886200" algn="l"/>
                          <a:tab pos="4800600" algn="l"/>
                          <a:tab pos="5600700" algn="l"/>
                        </a:tabLst>
                        <a:defRPr sz="2000">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tab pos="3886200" algn="l"/>
                          <a:tab pos="4800600" algn="l"/>
                          <a:tab pos="5600700" algn="l"/>
                        </a:tabLst>
                      </a:pPr>
                      <a:r>
                        <a:rPr kumimoji="0" lang="ar-JO" altLang="zh-CN" sz="1900" b="1" i="0" u="none" strike="noStrike" cap="none" normalizeH="0" baseline="0" dirty="0">
                          <a:ln>
                            <a:noFill/>
                          </a:ln>
                          <a:solidFill>
                            <a:srgbClr val="FFFFFF"/>
                          </a:solidFill>
                          <a:effectLst>
                            <a:outerShdw blurRad="38100" dist="38100" dir="2700000" algn="tl">
                              <a:srgbClr val="000000"/>
                            </a:outerShdw>
                          </a:effectLst>
                          <a:latin typeface="Times" pitchFamily="2" charset="0"/>
                          <a:ea typeface="宋体" panose="02010600030101010101" pitchFamily="2" charset="-122"/>
                        </a:rPr>
                        <a:t>قراءة قصة الفصح (خروج ١٢: ١- ١٣)، ٤ أسئلة، ٤ أبناء، ١٠ ضربات</a:t>
                      </a:r>
                      <a:endParaRPr kumimoji="0" lang="en-US" altLang="zh-CN" sz="1800" b="1" i="0" u="none" strike="noStrike" cap="none" normalizeH="0" baseline="0" dirty="0">
                        <a:ln>
                          <a:noFill/>
                        </a:ln>
                        <a:solidFill>
                          <a:srgbClr val="FFFFFF"/>
                        </a:solidFill>
                        <a:effectLst>
                          <a:outerShdw blurRad="38100" dist="38100" dir="2700000" algn="tl">
                            <a:srgbClr val="000000"/>
                          </a:outerShdw>
                        </a:effectLst>
                        <a:latin typeface="Tahoma" panose="020B0604030504040204" pitchFamily="34" charset="0"/>
                        <a:ea typeface="宋体" panose="02010600030101010101" pitchFamily="2" charset="-122"/>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ct val="20000"/>
                        </a:spcBef>
                        <a:tabLst>
                          <a:tab pos="3886200" algn="l"/>
                          <a:tab pos="4800600" algn="l"/>
                          <a:tab pos="5600700" algn="l"/>
                        </a:tabLst>
                        <a:defRPr sz="2800">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SzPct val="80000"/>
                        <a:tabLst>
                          <a:tab pos="3886200" algn="l"/>
                          <a:tab pos="4800600" algn="l"/>
                          <a:tab pos="5600700" algn="l"/>
                        </a:tabLst>
                        <a:defRPr sz="2400">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SzPct val="70000"/>
                        <a:tabLst>
                          <a:tab pos="3886200" algn="l"/>
                          <a:tab pos="4800600" algn="l"/>
                          <a:tab pos="5600700" algn="l"/>
                        </a:tabLst>
                        <a:defRPr sz="2000">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tab pos="3886200" algn="l"/>
                          <a:tab pos="4800600" algn="l"/>
                          <a:tab pos="5600700" algn="l"/>
                        </a:tabLst>
                      </a:pPr>
                      <a:r>
                        <a:rPr kumimoji="0" lang="ar-JO" altLang="zh-CN" sz="1900" b="1" i="0" u="none" strike="noStrike" cap="none" normalizeH="0" baseline="0" dirty="0">
                          <a:ln>
                            <a:noFill/>
                          </a:ln>
                          <a:solidFill>
                            <a:srgbClr val="FFFFFF"/>
                          </a:solidFill>
                          <a:effectLst>
                            <a:outerShdw blurRad="38100" dist="38100" dir="2700000" algn="tl">
                              <a:srgbClr val="000000"/>
                            </a:outerShdw>
                          </a:effectLst>
                          <a:latin typeface="Times" pitchFamily="2" charset="0"/>
                          <a:ea typeface="宋体" panose="02010600030101010101" pitchFamily="2" charset="-122"/>
                        </a:rPr>
                        <a:t>مفترضة (ليست مسجلة)</a:t>
                      </a:r>
                      <a:endParaRPr kumimoji="0" lang="en-US" altLang="zh-CN" sz="1800" b="1" i="0" u="none" strike="noStrike" cap="none" normalizeH="0" baseline="0" dirty="0">
                        <a:ln>
                          <a:noFill/>
                        </a:ln>
                        <a:solidFill>
                          <a:srgbClr val="FFFFFF"/>
                        </a:solidFill>
                        <a:effectLst>
                          <a:outerShdw blurRad="38100" dist="38100" dir="2700000" algn="tl">
                            <a:srgbClr val="000000"/>
                          </a:outerShdw>
                        </a:effectLst>
                        <a:latin typeface="Tahoma" panose="020B0604030504040204" pitchFamily="34" charset="0"/>
                        <a:ea typeface="宋体" panose="02010600030101010101" pitchFamily="2" charset="-122"/>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3704932514"/>
                  </a:ext>
                </a:extLst>
              </a:tr>
            </a:tbl>
          </a:graphicData>
        </a:graphic>
      </p:graphicFrame>
      <p:pic>
        <p:nvPicPr>
          <p:cNvPr id="127002" name="Picture 27" descr="j0287419">
            <a:extLst>
              <a:ext uri="{FF2B5EF4-FFF2-40B4-BE49-F238E27FC236}">
                <a16:creationId xmlns:a16="http://schemas.microsoft.com/office/drawing/2014/main" id="{2EF45080-42F6-0046-9A16-19D9C1AEBA74}"/>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7035800" y="0"/>
            <a:ext cx="1879600" cy="1754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949469902"/>
      </p:ext>
    </p:extLst>
  </p:cSld>
  <p:clrMapOvr>
    <a:masterClrMapping/>
  </p:clrMapOvr>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9794" name="Rectangle 2">
            <a:extLst>
              <a:ext uri="{FF2B5EF4-FFF2-40B4-BE49-F238E27FC236}">
                <a16:creationId xmlns:a16="http://schemas.microsoft.com/office/drawing/2014/main" id="{7D855963-7ED6-034B-B1F4-E7125ACC10F4}"/>
              </a:ext>
            </a:extLst>
          </p:cNvPr>
          <p:cNvSpPr>
            <a:spLocks noChangeArrowheads="1"/>
          </p:cNvSpPr>
          <p:nvPr/>
        </p:nvSpPr>
        <p:spPr bwMode="auto">
          <a:xfrm>
            <a:off x="0" y="0"/>
            <a:ext cx="7848600" cy="6858000"/>
          </a:xfrm>
          <a:prstGeom prst="rect">
            <a:avLst/>
          </a:prstGeom>
          <a:gradFill rotWithShape="0">
            <a:gsLst>
              <a:gs pos="0">
                <a:schemeClr val="bg2">
                  <a:alpha val="58000"/>
                </a:schemeClr>
              </a:gs>
              <a:gs pos="100000">
                <a:schemeClr val="bg2">
                  <a:gamma/>
                  <a:shade val="46275"/>
                  <a:invGamma/>
                </a:schemeClr>
              </a:gs>
            </a:gsLst>
            <a:lin ang="5400000" scaled="1"/>
          </a:gradFill>
          <a:ln w="9525">
            <a:solidFill>
              <a:schemeClr val="tx1"/>
            </a:solidFill>
            <a:miter lim="800000"/>
            <a:headEnd/>
            <a:tailEnd/>
          </a:ln>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2F1311"/>
              </a:solidFill>
              <a:effectLst/>
              <a:uLnTx/>
              <a:uFillTx/>
              <a:latin typeface="Arial" panose="020B0604020202020204" pitchFamily="34" charset="0"/>
              <a:ea typeface="ＭＳ Ｐゴシック" charset="-128"/>
              <a:cs typeface="Arial" panose="020B0604020202020204" pitchFamily="34" charset="0"/>
            </a:endParaRPr>
          </a:p>
        </p:txBody>
      </p:sp>
      <p:sp>
        <p:nvSpPr>
          <p:cNvPr id="289795" name="Rectangle 3">
            <a:extLst>
              <a:ext uri="{FF2B5EF4-FFF2-40B4-BE49-F238E27FC236}">
                <a16:creationId xmlns:a16="http://schemas.microsoft.com/office/drawing/2014/main" id="{1601B3C1-7CD8-B943-8AB7-A6447ADE8AE4}"/>
              </a:ext>
            </a:extLst>
          </p:cNvPr>
          <p:cNvSpPr>
            <a:spLocks noGrp="1" noChangeArrowheads="1"/>
          </p:cNvSpPr>
          <p:nvPr>
            <p:ph type="title" idx="4294967295"/>
          </p:nvPr>
        </p:nvSpPr>
        <p:spPr>
          <a:effectLst>
            <a:outerShdw blurRad="63500" dist="38099" dir="2700000" algn="ctr" rotWithShape="0">
              <a:schemeClr val="bg2">
                <a:alpha val="74997"/>
              </a:schemeClr>
            </a:outerShdw>
          </a:effectLst>
        </p:spPr>
        <p:txBody>
          <a:bodyPr/>
          <a:lstStyle/>
          <a:p>
            <a:pPr algn="ctr" eaLnBrk="1" hangingPunct="1">
              <a:defRPr/>
            </a:pPr>
            <a:r>
              <a:rPr lang="ar-JO" dirty="0">
                <a:latin typeface="Arial" panose="020B0604020202020204" pitchFamily="34" charset="0"/>
                <a:ea typeface="+mj-ea"/>
                <a:cs typeface="Arial" panose="020B0604020202020204" pitchFamily="34" charset="0"/>
              </a:rPr>
              <a:t>ترتيب الإحتفالات</a:t>
            </a:r>
            <a:endParaRPr lang="en-US" dirty="0">
              <a:latin typeface="Arial" panose="020B0604020202020204" pitchFamily="34" charset="0"/>
              <a:ea typeface="+mj-ea"/>
              <a:cs typeface="Arial" panose="020B0604020202020204" pitchFamily="34" charset="0"/>
            </a:endParaRPr>
          </a:p>
        </p:txBody>
      </p:sp>
      <p:sp>
        <p:nvSpPr>
          <p:cNvPr id="131075" name="Rectangle 4">
            <a:extLst>
              <a:ext uri="{FF2B5EF4-FFF2-40B4-BE49-F238E27FC236}">
                <a16:creationId xmlns:a16="http://schemas.microsoft.com/office/drawing/2014/main" id="{96B09A6D-9B8B-304F-9FA2-EA07EA770FAE}"/>
              </a:ext>
            </a:extLst>
          </p:cNvPr>
          <p:cNvSpPr>
            <a:spLocks noChangeArrowheads="1"/>
          </p:cNvSpPr>
          <p:nvPr/>
        </p:nvSpPr>
        <p:spPr bwMode="auto">
          <a:xfrm>
            <a:off x="0" y="7229475"/>
            <a:ext cx="184150" cy="565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br>
              <a:rPr kumimoji="0" lang="en-US" altLang="zh-CN" sz="1300" b="1" i="0" u="none" strike="noStrike" kern="1200" cap="none" spc="0" normalizeH="0" baseline="0" noProof="0">
                <a:ln>
                  <a:noFill/>
                </a:ln>
                <a:solidFill>
                  <a:srgbClr val="2F1311"/>
                </a:solidFill>
                <a:effectLst/>
                <a:uLnTx/>
                <a:uFillTx/>
                <a:latin typeface="Arial" panose="020B0604020202020204" pitchFamily="34" charset="0"/>
                <a:ea typeface="宋体" panose="02010600030101010101" pitchFamily="2" charset="-122"/>
                <a:cs typeface="Arial" panose="020B0604020202020204" pitchFamily="34" charset="0"/>
              </a:rPr>
            </a:br>
            <a:endParaRPr kumimoji="0" lang="en-US" altLang="zh-CN" sz="1800" b="0" i="0" u="none" strike="noStrike" kern="1200" cap="none" spc="0" normalizeH="0" baseline="0" noProof="0">
              <a:ln>
                <a:noFill/>
              </a:ln>
              <a:solidFill>
                <a:srgbClr val="2F1311"/>
              </a:solidFill>
              <a:effectLst/>
              <a:uLnTx/>
              <a:uFillTx/>
              <a:latin typeface="Arial" panose="020B0604020202020204" pitchFamily="34" charset="0"/>
              <a:ea typeface="宋体" panose="02010600030101010101" pitchFamily="2" charset="-122"/>
              <a:cs typeface="Arial" panose="020B0604020202020204" pitchFamily="34" charset="0"/>
            </a:endParaRPr>
          </a:p>
        </p:txBody>
      </p:sp>
      <p:sp>
        <p:nvSpPr>
          <p:cNvPr id="131076" name="Rectangle 5">
            <a:extLst>
              <a:ext uri="{FF2B5EF4-FFF2-40B4-BE49-F238E27FC236}">
                <a16:creationId xmlns:a16="http://schemas.microsoft.com/office/drawing/2014/main" id="{EBBF4911-DAFB-B845-BB63-7DBE70A0A675}"/>
              </a:ext>
            </a:extLst>
          </p:cNvPr>
          <p:cNvSpPr>
            <a:spLocks noChangeArrowheads="1"/>
          </p:cNvSpPr>
          <p:nvPr/>
        </p:nvSpPr>
        <p:spPr bwMode="auto">
          <a:xfrm>
            <a:off x="0" y="7229475"/>
            <a:ext cx="184150" cy="565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br>
              <a:rPr kumimoji="0" lang="en-US" altLang="zh-CN" sz="1300" b="1" i="0" u="none" strike="noStrike" kern="1200" cap="none" spc="0" normalizeH="0" baseline="0" noProof="0">
                <a:ln>
                  <a:noFill/>
                </a:ln>
                <a:solidFill>
                  <a:srgbClr val="2F1311"/>
                </a:solidFill>
                <a:effectLst/>
                <a:uLnTx/>
                <a:uFillTx/>
                <a:latin typeface="Arial" panose="020B0604020202020204" pitchFamily="34" charset="0"/>
                <a:ea typeface="宋体" panose="02010600030101010101" pitchFamily="2" charset="-122"/>
                <a:cs typeface="Arial" panose="020B0604020202020204" pitchFamily="34" charset="0"/>
              </a:rPr>
            </a:br>
            <a:endParaRPr kumimoji="0" lang="en-US" altLang="zh-CN" sz="1800" b="0" i="0" u="none" strike="noStrike" kern="1200" cap="none" spc="0" normalizeH="0" baseline="0" noProof="0">
              <a:ln>
                <a:noFill/>
              </a:ln>
              <a:solidFill>
                <a:srgbClr val="2F1311"/>
              </a:solidFill>
              <a:effectLst/>
              <a:uLnTx/>
              <a:uFillTx/>
              <a:latin typeface="Arial" panose="020B0604020202020204" pitchFamily="34" charset="0"/>
              <a:ea typeface="宋体" panose="02010600030101010101" pitchFamily="2" charset="-122"/>
              <a:cs typeface="Arial" panose="020B0604020202020204" pitchFamily="34" charset="0"/>
            </a:endParaRPr>
          </a:p>
        </p:txBody>
      </p:sp>
      <p:sp>
        <p:nvSpPr>
          <p:cNvPr id="131077" name="Rectangle 6">
            <a:extLst>
              <a:ext uri="{FF2B5EF4-FFF2-40B4-BE49-F238E27FC236}">
                <a16:creationId xmlns:a16="http://schemas.microsoft.com/office/drawing/2014/main" id="{CEC73499-496C-F949-90E4-6737EA144AB7}"/>
              </a:ext>
            </a:extLst>
          </p:cNvPr>
          <p:cNvSpPr>
            <a:spLocks noChangeArrowheads="1"/>
          </p:cNvSpPr>
          <p:nvPr/>
        </p:nvSpPr>
        <p:spPr bwMode="auto">
          <a:xfrm>
            <a:off x="0" y="1103313"/>
            <a:ext cx="184150" cy="717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br>
              <a:rPr kumimoji="0" lang="en-US" altLang="zh-CN" sz="1200" b="0" i="0" u="none" strike="noStrike" kern="1200" cap="none" spc="0" normalizeH="0" baseline="0" noProof="0">
                <a:ln>
                  <a:noFill/>
                </a:ln>
                <a:solidFill>
                  <a:srgbClr val="2F1311"/>
                </a:solidFill>
                <a:effectLst/>
                <a:uLnTx/>
                <a:uFillTx/>
                <a:latin typeface="Arial" panose="020B0604020202020204" pitchFamily="34" charset="0"/>
                <a:ea typeface="宋体" panose="02010600030101010101" pitchFamily="2" charset="-122"/>
                <a:cs typeface="Arial" panose="020B0604020202020204" pitchFamily="34" charset="0"/>
              </a:rPr>
            </a:br>
            <a:endParaRPr kumimoji="0" lang="en-US" altLang="zh-CN" sz="1100" b="0" i="0" u="none" strike="noStrike" kern="1200" cap="none" spc="0" normalizeH="0" baseline="0" noProof="0">
              <a:ln>
                <a:noFill/>
              </a:ln>
              <a:solidFill>
                <a:srgbClr val="2F1311"/>
              </a:solidFill>
              <a:effectLst/>
              <a:uLnTx/>
              <a:uFillTx/>
              <a:latin typeface="Arial" panose="020B0604020202020204" pitchFamily="34" charset="0"/>
              <a:ea typeface="宋体" panose="02010600030101010101" pitchFamily="2" charset="-122"/>
              <a:cs typeface="Arial" panose="020B0604020202020204" pitchFamily="34" charset="0"/>
            </a:endParaRP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zh-CN" sz="1800" b="0" i="0" u="none" strike="noStrike" kern="1200" cap="none" spc="0" normalizeH="0" baseline="0" noProof="0">
              <a:ln>
                <a:noFill/>
              </a:ln>
              <a:solidFill>
                <a:srgbClr val="2F1311"/>
              </a:solidFill>
              <a:effectLst/>
              <a:uLnTx/>
              <a:uFillTx/>
              <a:latin typeface="Arial" panose="020B0604020202020204" pitchFamily="34" charset="0"/>
              <a:ea typeface="宋体" panose="02010600030101010101" pitchFamily="2" charset="-122"/>
              <a:cs typeface="Arial" panose="020B0604020202020204" pitchFamily="34" charset="0"/>
            </a:endParaRPr>
          </a:p>
        </p:txBody>
      </p:sp>
      <p:graphicFrame>
        <p:nvGraphicFramePr>
          <p:cNvPr id="289799" name="Group 7">
            <a:extLst>
              <a:ext uri="{FF2B5EF4-FFF2-40B4-BE49-F238E27FC236}">
                <a16:creationId xmlns:a16="http://schemas.microsoft.com/office/drawing/2014/main" id="{0D4B1BAE-FC83-FE46-B253-9213E1237D48}"/>
              </a:ext>
            </a:extLst>
          </p:cNvPr>
          <p:cNvGraphicFramePr>
            <a:graphicFrameLocks noGrp="1"/>
          </p:cNvGraphicFramePr>
          <p:nvPr>
            <p:extLst>
              <p:ext uri="{D42A27DB-BD31-4B8C-83A1-F6EECF244321}">
                <p14:modId xmlns:p14="http://schemas.microsoft.com/office/powerpoint/2010/main" val="2619326668"/>
              </p:ext>
            </p:extLst>
          </p:nvPr>
        </p:nvGraphicFramePr>
        <p:xfrm>
          <a:off x="147637" y="1147273"/>
          <a:ext cx="7620000" cy="5415227"/>
        </p:xfrm>
        <a:graphic>
          <a:graphicData uri="http://schemas.openxmlformats.org/drawingml/2006/table">
            <a:tbl>
              <a:tblPr/>
              <a:tblGrid>
                <a:gridCol w="3771900">
                  <a:extLst>
                    <a:ext uri="{9D8B030D-6E8A-4147-A177-3AD203B41FA5}">
                      <a16:colId xmlns:a16="http://schemas.microsoft.com/office/drawing/2014/main" val="2755756398"/>
                    </a:ext>
                  </a:extLst>
                </a:gridCol>
                <a:gridCol w="3848100">
                  <a:extLst>
                    <a:ext uri="{9D8B030D-6E8A-4147-A177-3AD203B41FA5}">
                      <a16:colId xmlns:a16="http://schemas.microsoft.com/office/drawing/2014/main" val="479408344"/>
                    </a:ext>
                  </a:extLst>
                </a:gridCol>
              </a:tblGrid>
              <a:tr h="434787">
                <a:tc>
                  <a:txBody>
                    <a:bodyPr/>
                    <a:lstStyle>
                      <a:lvl1pPr>
                        <a:spcBef>
                          <a:spcPct val="20000"/>
                        </a:spcBef>
                        <a:tabLst>
                          <a:tab pos="3886200" algn="l"/>
                          <a:tab pos="4800600" algn="l"/>
                          <a:tab pos="5600700" algn="l"/>
                        </a:tabLst>
                        <a:defRPr sz="2800">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SzPct val="80000"/>
                        <a:tabLst>
                          <a:tab pos="3886200" algn="l"/>
                          <a:tab pos="4800600" algn="l"/>
                          <a:tab pos="5600700" algn="l"/>
                        </a:tabLst>
                        <a:defRPr sz="2400">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SzPct val="70000"/>
                        <a:tabLst>
                          <a:tab pos="3886200" algn="l"/>
                          <a:tab pos="4800600" algn="l"/>
                          <a:tab pos="5600700" algn="l"/>
                        </a:tabLst>
                        <a:defRPr sz="2000">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pPr>
                      <a:r>
                        <a:rPr kumimoji="0" lang="ar-JO" altLang="zh-CN" sz="2100" b="1" i="0" u="none" strike="noStrike" cap="none" normalizeH="0" baseline="0" dirty="0">
                          <a:ln>
                            <a:noFill/>
                          </a:ln>
                          <a:solidFill>
                            <a:srgbClr val="FFFFFF"/>
                          </a:solidFill>
                          <a:effectLst>
                            <a:outerShdw blurRad="38100" dist="38100" dir="2700000" algn="tl">
                              <a:srgbClr val="000000"/>
                            </a:outerShdw>
                          </a:effectLst>
                          <a:latin typeface="Arial Rounded MT Bold" panose="020F0704030504030204" pitchFamily="34" charset="77"/>
                          <a:ea typeface="ＭＳ Ｐゴシック" panose="020B0600070205080204" pitchFamily="34" charset="-128"/>
                        </a:rPr>
                        <a:t>الفصح</a:t>
                      </a:r>
                      <a:endParaRPr kumimoji="0" lang="en-US" altLang="zh-CN" sz="2800" b="0" i="0" u="none" strike="noStrike"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宋体" panose="02010600030101010101" pitchFamily="2" charset="-122"/>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000000"/>
                    </a:solidFill>
                  </a:tcPr>
                </a:tc>
                <a:tc>
                  <a:txBody>
                    <a:bodyPr/>
                    <a:lstStyle>
                      <a:lvl1pPr>
                        <a:spcBef>
                          <a:spcPct val="20000"/>
                        </a:spcBef>
                        <a:tabLst>
                          <a:tab pos="3886200" algn="l"/>
                          <a:tab pos="4800600" algn="l"/>
                          <a:tab pos="5600700" algn="l"/>
                        </a:tabLst>
                        <a:defRPr sz="2800">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SzPct val="80000"/>
                        <a:tabLst>
                          <a:tab pos="3886200" algn="l"/>
                          <a:tab pos="4800600" algn="l"/>
                          <a:tab pos="5600700" algn="l"/>
                        </a:tabLst>
                        <a:defRPr sz="2400">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SzPct val="70000"/>
                        <a:tabLst>
                          <a:tab pos="3886200" algn="l"/>
                          <a:tab pos="4800600" algn="l"/>
                          <a:tab pos="5600700" algn="l"/>
                        </a:tabLst>
                        <a:defRPr sz="2000">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pPr>
                      <a:r>
                        <a:rPr kumimoji="0" lang="ar-JO" altLang="zh-CN" sz="2100" b="1" i="0" u="none" strike="noStrike" cap="none" normalizeH="0" baseline="0" dirty="0">
                          <a:ln>
                            <a:noFill/>
                          </a:ln>
                          <a:solidFill>
                            <a:srgbClr val="FFFFFF"/>
                          </a:solidFill>
                          <a:effectLst>
                            <a:outerShdw blurRad="38100" dist="38100" dir="2700000" algn="tl">
                              <a:srgbClr val="000000"/>
                            </a:outerShdw>
                          </a:effectLst>
                          <a:latin typeface="Arial Rounded MT Bold" panose="020F0704030504030204" pitchFamily="34" charset="77"/>
                          <a:ea typeface="ＭＳ Ｐゴシック" panose="020B0600070205080204" pitchFamily="34" charset="-128"/>
                        </a:rPr>
                        <a:t>عشاء الرب</a:t>
                      </a:r>
                      <a:endParaRPr kumimoji="0" lang="en-US" altLang="zh-CN" sz="2800" b="0" i="0" u="none" strike="noStrike"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宋体" panose="02010600030101010101" pitchFamily="2" charset="-122"/>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000000"/>
                    </a:solidFill>
                  </a:tcPr>
                </a:tc>
                <a:extLst>
                  <a:ext uri="{0D108BD9-81ED-4DB2-BD59-A6C34878D82A}">
                    <a16:rowId xmlns:a16="http://schemas.microsoft.com/office/drawing/2014/main" val="3382355927"/>
                  </a:ext>
                </a:extLst>
              </a:tr>
              <a:tr h="719647">
                <a:tc>
                  <a:txBody>
                    <a:bodyPr/>
                    <a:lstStyle>
                      <a:lvl1pPr>
                        <a:spcBef>
                          <a:spcPct val="20000"/>
                        </a:spcBef>
                        <a:tabLst>
                          <a:tab pos="3886200" algn="l"/>
                          <a:tab pos="4800600" algn="l"/>
                          <a:tab pos="5600700" algn="l"/>
                        </a:tabLst>
                        <a:defRPr sz="2800">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SzPct val="80000"/>
                        <a:tabLst>
                          <a:tab pos="3886200" algn="l"/>
                          <a:tab pos="4800600" algn="l"/>
                          <a:tab pos="5600700" algn="l"/>
                        </a:tabLst>
                        <a:defRPr sz="2400">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SzPct val="70000"/>
                        <a:tabLst>
                          <a:tab pos="3886200" algn="l"/>
                          <a:tab pos="4800600" algn="l"/>
                          <a:tab pos="5600700" algn="l"/>
                        </a:tabLst>
                        <a:defRPr sz="2000">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tab pos="3886200" algn="l"/>
                          <a:tab pos="4800600" algn="l"/>
                          <a:tab pos="5600700" algn="l"/>
                        </a:tabLst>
                      </a:pPr>
                      <a:r>
                        <a:rPr kumimoji="0" lang="ar-JO" altLang="zh-CN" sz="1900" b="1" i="0" u="sng" strike="noStrike" cap="none" normalizeH="0" baseline="0" dirty="0">
                          <a:ln>
                            <a:noFill/>
                          </a:ln>
                          <a:solidFill>
                            <a:srgbClr val="FFFFFF"/>
                          </a:solidFill>
                          <a:effectLst>
                            <a:outerShdw blurRad="38100" dist="38100" dir="2700000" algn="tl">
                              <a:srgbClr val="000000"/>
                            </a:outerShdw>
                          </a:effectLst>
                          <a:latin typeface="AGaramond Semibold" charset="0"/>
                          <a:ea typeface="ＭＳ Ｐゴシック" panose="020B0600070205080204" pitchFamily="34" charset="-128"/>
                        </a:rPr>
                        <a:t>الكأس الثانية:</a:t>
                      </a:r>
                      <a:r>
                        <a:rPr kumimoji="0" lang="ar-JO" altLang="zh-CN" sz="1900" b="1" i="0" u="none" strike="noStrike" cap="none" normalizeH="0" baseline="0" dirty="0">
                          <a:ln>
                            <a:noFill/>
                          </a:ln>
                          <a:solidFill>
                            <a:srgbClr val="FFFFFF"/>
                          </a:solidFill>
                          <a:effectLst>
                            <a:outerShdw blurRad="38100" dist="38100" dir="2700000" algn="tl">
                              <a:srgbClr val="000000"/>
                            </a:outerShdw>
                          </a:effectLst>
                          <a:latin typeface="AGaramond Semibold" charset="0"/>
                          <a:ea typeface="ＭＳ Ｐゴシック" panose="020B0600070205080204" pitchFamily="34" charset="-128"/>
                        </a:rPr>
                        <a:t> الضربات/الدينونة، قائلاً: سأخلصكم من عبوديتهم</a:t>
                      </a:r>
                      <a:endParaRPr kumimoji="0" lang="en-US" altLang="zh-CN" sz="1800" b="1" i="0" u="none" strike="noStrike" cap="none" normalizeH="0" baseline="0" dirty="0">
                        <a:ln>
                          <a:noFill/>
                        </a:ln>
                        <a:solidFill>
                          <a:srgbClr val="FFFFFF"/>
                        </a:solidFill>
                        <a:effectLst>
                          <a:outerShdw blurRad="38100" dist="38100" dir="2700000" algn="tl">
                            <a:srgbClr val="000000"/>
                          </a:outerShdw>
                        </a:effectLst>
                        <a:latin typeface="Tahoma" panose="020B0604030504040204" pitchFamily="34" charset="0"/>
                        <a:ea typeface="宋体" panose="02010600030101010101" pitchFamily="2" charset="-122"/>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SzPct val="80000"/>
                        <a:defRPr sz="2400">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SzPct val="70000"/>
                        <a:defRPr sz="2000">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defRPr>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defRPr>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altLang="en-US" sz="4400" b="1" i="0" u="none" strike="noStrike" cap="none" normalizeH="0" baseline="0">
                        <a:ln>
                          <a:noFill/>
                        </a:ln>
                        <a:solidFill>
                          <a:srgbClr val="FFFFFF"/>
                        </a:solidFill>
                        <a:effectLst>
                          <a:outerShdw blurRad="38100" dist="38100" dir="2700000" algn="tl">
                            <a:srgbClr val="000000"/>
                          </a:outerShdw>
                        </a:effectLst>
                        <a:latin typeface="Arial" panose="020B0604020202020204" pitchFamily="34" charset="0"/>
                        <a:ea typeface="ＭＳ Ｐゴシック" panose="020B0600070205080204" pitchFamily="34" charset="-128"/>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3998633154"/>
                  </a:ext>
                </a:extLst>
              </a:tr>
              <a:tr h="1170844">
                <a:tc>
                  <a:txBody>
                    <a:bodyPr/>
                    <a:lstStyle>
                      <a:lvl1pPr>
                        <a:spcBef>
                          <a:spcPct val="20000"/>
                        </a:spcBef>
                        <a:tabLst>
                          <a:tab pos="3886200" algn="l"/>
                          <a:tab pos="4800600" algn="l"/>
                          <a:tab pos="5600700" algn="l"/>
                        </a:tabLst>
                        <a:defRPr sz="2800">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SzPct val="80000"/>
                        <a:tabLst>
                          <a:tab pos="3886200" algn="l"/>
                          <a:tab pos="4800600" algn="l"/>
                          <a:tab pos="5600700" algn="l"/>
                        </a:tabLst>
                        <a:defRPr sz="2400">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SzPct val="70000"/>
                        <a:tabLst>
                          <a:tab pos="3886200" algn="l"/>
                          <a:tab pos="4800600" algn="l"/>
                          <a:tab pos="5600700" algn="l"/>
                        </a:tabLst>
                        <a:defRPr sz="2000">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tab pos="3886200" algn="l"/>
                          <a:tab pos="4800600" algn="l"/>
                          <a:tab pos="5600700" algn="l"/>
                        </a:tabLst>
                      </a:pPr>
                      <a:r>
                        <a:rPr kumimoji="0" lang="ar-JO" altLang="zh-CN" sz="1900" b="1" i="0" u="none" strike="noStrike" cap="none" normalizeH="0" baseline="0" dirty="0">
                          <a:ln>
                            <a:noFill/>
                          </a:ln>
                          <a:solidFill>
                            <a:srgbClr val="FFFFFF"/>
                          </a:solidFill>
                          <a:effectLst>
                            <a:outerShdw blurRad="38100" dist="38100" dir="2700000" algn="tl">
                              <a:srgbClr val="000000"/>
                            </a:outerShdw>
                          </a:effectLst>
                          <a:latin typeface="Times" pitchFamily="2" charset="0"/>
                          <a:ea typeface="宋体" panose="02010600030101010101" pitchFamily="2" charset="-122"/>
                        </a:rPr>
                        <a:t>غسل اليدين، وتناول الماتسا العلوي ونصف الأوسط والأعشاب المرة مع الماتزا السفلي (عبودية)</a:t>
                      </a:r>
                      <a:endParaRPr kumimoji="0" lang="en-US" altLang="zh-CN" sz="1800" b="1" i="0" u="none" strike="noStrike" cap="none" normalizeH="0" baseline="0" dirty="0">
                        <a:ln>
                          <a:noFill/>
                        </a:ln>
                        <a:solidFill>
                          <a:srgbClr val="FFFFFF"/>
                        </a:solidFill>
                        <a:effectLst>
                          <a:outerShdw blurRad="38100" dist="38100" dir="2700000" algn="tl">
                            <a:srgbClr val="000000"/>
                          </a:outerShdw>
                        </a:effectLst>
                        <a:latin typeface="Tahoma" panose="020B0604030504040204" pitchFamily="34" charset="0"/>
                        <a:ea typeface="宋体" panose="02010600030101010101" pitchFamily="2" charset="-122"/>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SzPct val="80000"/>
                        <a:defRPr sz="2400">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SzPct val="70000"/>
                        <a:defRPr sz="2000">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defRPr>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defRPr>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altLang="en-US" sz="4400" b="1" i="0" u="none" strike="noStrike" cap="none" normalizeH="0" baseline="0">
                        <a:ln>
                          <a:noFill/>
                        </a:ln>
                        <a:solidFill>
                          <a:srgbClr val="FFFFFF"/>
                        </a:solidFill>
                        <a:effectLst>
                          <a:outerShdw blurRad="38100" dist="38100" dir="2700000" algn="tl">
                            <a:srgbClr val="000000"/>
                          </a:outerShdw>
                        </a:effectLst>
                        <a:latin typeface="Arial" panose="020B0604020202020204" pitchFamily="34" charset="0"/>
                        <a:ea typeface="ＭＳ Ｐゴシック" panose="020B0600070205080204" pitchFamily="34" charset="-128"/>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559712916"/>
                  </a:ext>
                </a:extLst>
              </a:tr>
              <a:tr h="709580">
                <a:tc>
                  <a:txBody>
                    <a:bodyPr/>
                    <a:lstStyle>
                      <a:lvl1pPr>
                        <a:spcBef>
                          <a:spcPct val="20000"/>
                        </a:spcBef>
                        <a:tabLst>
                          <a:tab pos="3886200" algn="l"/>
                          <a:tab pos="4800600" algn="l"/>
                          <a:tab pos="5600700" algn="l"/>
                        </a:tabLst>
                        <a:defRPr sz="2800">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SzPct val="80000"/>
                        <a:tabLst>
                          <a:tab pos="3886200" algn="l"/>
                          <a:tab pos="4800600" algn="l"/>
                          <a:tab pos="5600700" algn="l"/>
                        </a:tabLst>
                        <a:defRPr sz="2400">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SzPct val="70000"/>
                        <a:tabLst>
                          <a:tab pos="3886200" algn="l"/>
                          <a:tab pos="4800600" algn="l"/>
                          <a:tab pos="5600700" algn="l"/>
                        </a:tabLst>
                        <a:defRPr sz="2000">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tab pos="3886200" algn="l"/>
                          <a:tab pos="4800600" algn="l"/>
                          <a:tab pos="5600700" algn="l"/>
                        </a:tabLst>
                      </a:pPr>
                      <a:r>
                        <a:rPr kumimoji="0" lang="ar-JO" altLang="zh-CN" sz="1900" b="1" i="0" u="none" strike="noStrike" cap="none" normalizeH="0" baseline="0" dirty="0">
                          <a:ln>
                            <a:noFill/>
                          </a:ln>
                          <a:solidFill>
                            <a:srgbClr val="FFFFFF"/>
                          </a:solidFill>
                          <a:effectLst>
                            <a:outerShdw blurRad="38100" dist="38100" dir="2700000" algn="tl">
                              <a:srgbClr val="000000"/>
                            </a:outerShdw>
                          </a:effectLst>
                          <a:latin typeface="Times" pitchFamily="2" charset="0"/>
                          <a:ea typeface="宋体" panose="02010600030101010101" pitchFamily="2" charset="-122"/>
                        </a:rPr>
                        <a:t>بدء عشاء الفصح</a:t>
                      </a:r>
                    </a:p>
                    <a:p>
                      <a:pPr marL="0" marR="0" lvl="0" indent="0" algn="r" defTabSz="914400" rtl="0" eaLnBrk="1" fontAlgn="base" latinLnBrk="0" hangingPunct="1">
                        <a:lnSpc>
                          <a:spcPct val="100000"/>
                        </a:lnSpc>
                        <a:spcBef>
                          <a:spcPct val="0"/>
                        </a:spcBef>
                        <a:spcAft>
                          <a:spcPct val="0"/>
                        </a:spcAft>
                        <a:buClrTx/>
                        <a:buSzTx/>
                        <a:buFontTx/>
                        <a:buNone/>
                        <a:tabLst>
                          <a:tab pos="3886200" algn="l"/>
                          <a:tab pos="4800600" algn="l"/>
                          <a:tab pos="5600700" algn="l"/>
                        </a:tabLst>
                      </a:pPr>
                      <a:endParaRPr kumimoji="0" lang="ar-JO" altLang="zh-CN" sz="1900" b="1" i="0" u="none" strike="noStrike" cap="none" normalizeH="0" baseline="0" dirty="0">
                        <a:ln>
                          <a:noFill/>
                        </a:ln>
                        <a:solidFill>
                          <a:srgbClr val="FFFFFF"/>
                        </a:solidFill>
                        <a:effectLst>
                          <a:outerShdw blurRad="38100" dist="38100" dir="2700000" algn="tl">
                            <a:srgbClr val="000000"/>
                          </a:outerShdw>
                        </a:effectLst>
                        <a:latin typeface="Times" pitchFamily="2" charset="0"/>
                        <a:ea typeface="宋体" panose="02010600030101010101" pitchFamily="2" charset="-122"/>
                      </a:endParaRPr>
                    </a:p>
                    <a:p>
                      <a:pPr marL="0" marR="0" lvl="0" indent="0" algn="r" defTabSz="914400" rtl="0" eaLnBrk="1" fontAlgn="base" latinLnBrk="0" hangingPunct="1">
                        <a:lnSpc>
                          <a:spcPct val="100000"/>
                        </a:lnSpc>
                        <a:spcBef>
                          <a:spcPct val="0"/>
                        </a:spcBef>
                        <a:spcAft>
                          <a:spcPct val="0"/>
                        </a:spcAft>
                        <a:buClrTx/>
                        <a:buSzTx/>
                        <a:buFontTx/>
                        <a:buNone/>
                        <a:tabLst>
                          <a:tab pos="3886200" algn="l"/>
                          <a:tab pos="4800600" algn="l"/>
                          <a:tab pos="5600700" algn="l"/>
                        </a:tabLst>
                      </a:pPr>
                      <a:endParaRPr kumimoji="0" lang="en-US" altLang="zh-CN" sz="1800" b="1" i="0" u="none" strike="noStrike" cap="none" normalizeH="0" baseline="0" dirty="0">
                        <a:ln>
                          <a:noFill/>
                        </a:ln>
                        <a:solidFill>
                          <a:srgbClr val="FFFFFF"/>
                        </a:solidFill>
                        <a:effectLst>
                          <a:outerShdw blurRad="38100" dist="38100" dir="2700000" algn="tl">
                            <a:srgbClr val="000000"/>
                          </a:outerShdw>
                        </a:effectLst>
                        <a:latin typeface="Tahoma" panose="020B0604030504040204" pitchFamily="34" charset="0"/>
                        <a:ea typeface="宋体" panose="02010600030101010101" pitchFamily="2" charset="-122"/>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SzPct val="80000"/>
                        <a:defRPr sz="2400">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SzPct val="70000"/>
                        <a:defRPr sz="2000">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defRPr>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defRPr>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altLang="en-US" sz="4400" b="1" i="0" u="none" strike="noStrike" cap="none" normalizeH="0" baseline="0">
                        <a:ln>
                          <a:noFill/>
                        </a:ln>
                        <a:solidFill>
                          <a:srgbClr val="FFFFFF"/>
                        </a:solidFill>
                        <a:effectLst>
                          <a:outerShdw blurRad="38100" dist="38100" dir="2700000" algn="tl">
                            <a:srgbClr val="000000"/>
                          </a:outerShdw>
                        </a:effectLst>
                        <a:latin typeface="Arial" panose="020B0604020202020204" pitchFamily="34" charset="0"/>
                        <a:ea typeface="ＭＳ Ｐゴシック" panose="020B0600070205080204" pitchFamily="34" charset="-128"/>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3760252572"/>
                  </a:ext>
                </a:extLst>
              </a:tr>
              <a:tr h="1439293">
                <a:tc>
                  <a:txBody>
                    <a:bodyPr/>
                    <a:lstStyle>
                      <a:lvl1pPr>
                        <a:spcBef>
                          <a:spcPct val="20000"/>
                        </a:spcBef>
                        <a:tabLst>
                          <a:tab pos="3886200" algn="l"/>
                          <a:tab pos="4800600" algn="l"/>
                          <a:tab pos="5600700" algn="l"/>
                        </a:tabLst>
                        <a:defRPr sz="2800">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SzPct val="80000"/>
                        <a:tabLst>
                          <a:tab pos="3886200" algn="l"/>
                          <a:tab pos="4800600" algn="l"/>
                          <a:tab pos="5600700" algn="l"/>
                        </a:tabLst>
                        <a:defRPr sz="2400">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SzPct val="70000"/>
                        <a:tabLst>
                          <a:tab pos="3886200" algn="l"/>
                          <a:tab pos="4800600" algn="l"/>
                          <a:tab pos="5600700" algn="l"/>
                        </a:tabLst>
                        <a:defRPr sz="2000">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tab pos="3886200" algn="l"/>
                          <a:tab pos="4800600" algn="l"/>
                          <a:tab pos="5600700" algn="l"/>
                        </a:tabLst>
                      </a:pPr>
                      <a:r>
                        <a:rPr kumimoji="0" lang="ar-JO" altLang="zh-CN" sz="1900" b="1" i="0" u="none" strike="noStrike" cap="none" normalizeH="0" baseline="0" dirty="0">
                          <a:ln>
                            <a:noFill/>
                          </a:ln>
                          <a:solidFill>
                            <a:srgbClr val="FFFFFF"/>
                          </a:solidFill>
                          <a:effectLst>
                            <a:outerShdw blurRad="38100" dist="38100" dir="2700000" algn="tl">
                              <a:srgbClr val="000000"/>
                            </a:outerShdw>
                          </a:effectLst>
                          <a:latin typeface="Times" pitchFamily="2" charset="0"/>
                          <a:ea typeface="宋体" panose="02010600030101010101" pitchFamily="2" charset="-122"/>
                        </a:rPr>
                        <a:t>تناول الأعشاب المرة مع التمر والعسل واللوز (حلاوة الحياة بخلاص الله)، والبيض المشوي (قرابين الهيكل ودماره، والحزن والحياة الجديدة)، وعظم الساق.</a:t>
                      </a:r>
                    </a:p>
                    <a:p>
                      <a:pPr marL="0" marR="0" lvl="0" indent="0" algn="l" defTabSz="914400" rtl="0" eaLnBrk="1" fontAlgn="base" latinLnBrk="0" hangingPunct="1">
                        <a:lnSpc>
                          <a:spcPct val="100000"/>
                        </a:lnSpc>
                        <a:spcBef>
                          <a:spcPct val="0"/>
                        </a:spcBef>
                        <a:spcAft>
                          <a:spcPct val="0"/>
                        </a:spcAft>
                        <a:buClrTx/>
                        <a:buSzTx/>
                        <a:buFontTx/>
                        <a:buNone/>
                        <a:tabLst>
                          <a:tab pos="3886200" algn="l"/>
                          <a:tab pos="4800600" algn="l"/>
                          <a:tab pos="5600700" algn="l"/>
                        </a:tabLst>
                      </a:pPr>
                      <a:endParaRPr kumimoji="0" lang="en-US" altLang="zh-CN" sz="1800" b="1" i="0" u="none" strike="noStrike" cap="none" normalizeH="0" baseline="0" dirty="0">
                        <a:ln>
                          <a:noFill/>
                        </a:ln>
                        <a:solidFill>
                          <a:srgbClr val="FFFFFF"/>
                        </a:solidFill>
                        <a:effectLst>
                          <a:outerShdw blurRad="38100" dist="38100" dir="2700000" algn="tl">
                            <a:srgbClr val="000000"/>
                          </a:outerShdw>
                        </a:effectLst>
                        <a:latin typeface="Tahoma" panose="020B0604030504040204" pitchFamily="34" charset="0"/>
                        <a:ea typeface="宋体" panose="02010600030101010101" pitchFamily="2" charset="-122"/>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ct val="20000"/>
                        </a:spcBef>
                        <a:tabLst>
                          <a:tab pos="3886200" algn="l"/>
                          <a:tab pos="4800600" algn="l"/>
                          <a:tab pos="5600700" algn="l"/>
                        </a:tabLst>
                        <a:defRPr sz="2800">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SzPct val="80000"/>
                        <a:tabLst>
                          <a:tab pos="3886200" algn="l"/>
                          <a:tab pos="4800600" algn="l"/>
                          <a:tab pos="5600700" algn="l"/>
                        </a:tabLst>
                        <a:defRPr sz="2400">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SzPct val="70000"/>
                        <a:tabLst>
                          <a:tab pos="3886200" algn="l"/>
                          <a:tab pos="4800600" algn="l"/>
                          <a:tab pos="5600700" algn="l"/>
                        </a:tabLst>
                        <a:defRPr sz="2000">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pPr>
                      <a:r>
                        <a:rPr kumimoji="0" lang="ar-JO" altLang="zh-CN" sz="1900" b="1" i="0" u="none" strike="noStrike" cap="none" normalizeH="0" baseline="0" dirty="0">
                          <a:ln>
                            <a:noFill/>
                          </a:ln>
                          <a:solidFill>
                            <a:srgbClr val="FFFFFF"/>
                          </a:solidFill>
                          <a:effectLst>
                            <a:outerShdw blurRad="38100" dist="38100" dir="2700000" algn="tl">
                              <a:srgbClr val="000000"/>
                            </a:outerShdw>
                          </a:effectLst>
                          <a:latin typeface="Times" pitchFamily="2" charset="0"/>
                          <a:ea typeface="宋体" panose="02010600030101010101" pitchFamily="2" charset="-122"/>
                        </a:rPr>
                        <a:t>يسوع يغمس اللقمة مع يهوذا ويهوذا يغادر (؟)</a:t>
                      </a:r>
                      <a:endParaRPr kumimoji="0" lang="en-US" altLang="zh-CN" sz="3200" b="1" i="0" u="none" strike="noStrike"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宋体" panose="02010600030101010101" pitchFamily="2" charset="-122"/>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887081208"/>
                  </a:ext>
                </a:extLst>
              </a:tr>
              <a:tr h="578716">
                <a:tc>
                  <a:txBody>
                    <a:bodyPr/>
                    <a:lstStyle>
                      <a:lvl1pPr>
                        <a:spcBef>
                          <a:spcPct val="20000"/>
                        </a:spcBef>
                        <a:tabLst>
                          <a:tab pos="3886200" algn="l"/>
                          <a:tab pos="4800600" algn="l"/>
                          <a:tab pos="5600700" algn="l"/>
                        </a:tabLst>
                        <a:defRPr sz="2800">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SzPct val="80000"/>
                        <a:tabLst>
                          <a:tab pos="3886200" algn="l"/>
                          <a:tab pos="4800600" algn="l"/>
                          <a:tab pos="5600700" algn="l"/>
                        </a:tabLst>
                        <a:defRPr sz="2400">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SzPct val="70000"/>
                        <a:tabLst>
                          <a:tab pos="3886200" algn="l"/>
                          <a:tab pos="4800600" algn="l"/>
                          <a:tab pos="5600700" algn="l"/>
                        </a:tabLst>
                        <a:defRPr sz="2000">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1" eaLnBrk="1" fontAlgn="base" latinLnBrk="0" hangingPunct="1">
                        <a:lnSpc>
                          <a:spcPct val="100000"/>
                        </a:lnSpc>
                        <a:spcBef>
                          <a:spcPct val="0"/>
                        </a:spcBef>
                        <a:spcAft>
                          <a:spcPct val="0"/>
                        </a:spcAft>
                        <a:buClrTx/>
                        <a:buSzTx/>
                        <a:buFontTx/>
                        <a:buNone/>
                        <a:tabLst>
                          <a:tab pos="3886200" algn="l"/>
                          <a:tab pos="4800600" algn="l"/>
                          <a:tab pos="5600700" algn="l"/>
                        </a:tabLst>
                      </a:pPr>
                      <a:r>
                        <a:rPr kumimoji="0" lang="ar-JO" altLang="zh-CN" sz="1900" b="1" i="0" u="none" strike="noStrike" cap="none" normalizeH="0" baseline="0" dirty="0">
                          <a:ln>
                            <a:noFill/>
                          </a:ln>
                          <a:solidFill>
                            <a:srgbClr val="FFFFFF"/>
                          </a:solidFill>
                          <a:effectLst>
                            <a:outerShdw blurRad="38100" dist="38100" dir="2700000" algn="tl">
                              <a:srgbClr val="000000"/>
                            </a:outerShdw>
                          </a:effectLst>
                          <a:latin typeface="Times" pitchFamily="2" charset="0"/>
                          <a:ea typeface="宋体" panose="02010600030101010101" pitchFamily="2" charset="-122"/>
                        </a:rPr>
                        <a:t>أكل العجلة</a:t>
                      </a:r>
                      <a:r>
                        <a:rPr kumimoji="0" lang="en-US" altLang="zh-CN" sz="1900" b="1" i="0" u="none" strike="noStrike" cap="none" normalizeH="0" baseline="0" dirty="0">
                          <a:ln>
                            <a:noFill/>
                          </a:ln>
                          <a:solidFill>
                            <a:srgbClr val="FFFFFF"/>
                          </a:solidFill>
                          <a:effectLst>
                            <a:outerShdw blurRad="38100" dist="38100" dir="2700000" algn="tl">
                              <a:srgbClr val="000000"/>
                            </a:outerShdw>
                          </a:effectLst>
                          <a:latin typeface="Times" pitchFamily="2" charset="0"/>
                          <a:ea typeface="宋体" panose="02010600030101010101" pitchFamily="2" charset="-122"/>
                        </a:rPr>
                        <a:t> –"</a:t>
                      </a:r>
                      <a:r>
                        <a:rPr kumimoji="0" lang="ar-JO" altLang="zh-CN" sz="1900" b="1" i="0" u="none" strike="noStrike" cap="none" normalizeH="0" baseline="0" dirty="0">
                          <a:ln>
                            <a:noFill/>
                          </a:ln>
                          <a:solidFill>
                            <a:srgbClr val="FFFFFF"/>
                          </a:solidFill>
                          <a:effectLst>
                            <a:outerShdw blurRad="38100" dist="38100" dir="2700000" algn="tl">
                              <a:srgbClr val="000000"/>
                            </a:outerShdw>
                          </a:effectLst>
                          <a:latin typeface="Times" pitchFamily="2" charset="0"/>
                          <a:ea typeface="宋体" panose="02010600030101010101" pitchFamily="2" charset="-122"/>
                        </a:rPr>
                        <a:t>هذا هو خبز الضيق ..."</a:t>
                      </a:r>
                      <a:endParaRPr kumimoji="0" lang="en-US" altLang="zh-CN" sz="1800" b="1" i="0" u="none" strike="noStrike" cap="none" normalizeH="0" baseline="0" dirty="0">
                        <a:ln>
                          <a:noFill/>
                        </a:ln>
                        <a:solidFill>
                          <a:srgbClr val="FFFFFF"/>
                        </a:solidFill>
                        <a:effectLst>
                          <a:outerShdw blurRad="38100" dist="38100" dir="2700000" algn="tl">
                            <a:srgbClr val="000000"/>
                          </a:outerShdw>
                        </a:effectLst>
                        <a:latin typeface="Tahoma" panose="020B0604030504040204" pitchFamily="34" charset="0"/>
                        <a:ea typeface="宋体" panose="02010600030101010101" pitchFamily="2" charset="-122"/>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ct val="20000"/>
                        </a:spcBef>
                        <a:tabLst>
                          <a:tab pos="3886200" algn="l"/>
                          <a:tab pos="4800600" algn="l"/>
                          <a:tab pos="5600700" algn="l"/>
                        </a:tabLst>
                        <a:defRPr sz="2800">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SzPct val="80000"/>
                        <a:tabLst>
                          <a:tab pos="3886200" algn="l"/>
                          <a:tab pos="4800600" algn="l"/>
                          <a:tab pos="5600700" algn="l"/>
                        </a:tabLst>
                        <a:defRPr sz="2400">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SzPct val="70000"/>
                        <a:tabLst>
                          <a:tab pos="3886200" algn="l"/>
                          <a:tab pos="4800600" algn="l"/>
                          <a:tab pos="5600700" algn="l"/>
                        </a:tabLst>
                        <a:defRPr sz="2000">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pPr>
                      <a:r>
                        <a:rPr kumimoji="0" lang="ar-JO" altLang="zh-CN" sz="1900" b="1" i="0" u="none" strike="noStrike" cap="none" normalizeH="0" baseline="0" dirty="0">
                          <a:ln>
                            <a:noFill/>
                          </a:ln>
                          <a:solidFill>
                            <a:srgbClr val="FFFFFF"/>
                          </a:solidFill>
                          <a:effectLst>
                            <a:outerShdw blurRad="38100" dist="38100" dir="2700000" algn="tl">
                              <a:srgbClr val="000000"/>
                            </a:outerShdw>
                          </a:effectLst>
                          <a:latin typeface="Times" pitchFamily="2" charset="0"/>
                          <a:ea typeface="宋体" panose="02010600030101010101" pitchFamily="2" charset="-122"/>
                        </a:rPr>
                        <a:t>هذا هو جسدي (لوقا 22: 19</a:t>
                      </a:r>
                      <a:endParaRPr kumimoji="0" lang="en-US" altLang="zh-CN" sz="3200" b="1" i="0" u="none" strike="noStrike"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宋体" panose="02010600030101010101" pitchFamily="2" charset="-122"/>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14432279"/>
                  </a:ext>
                </a:extLst>
              </a:tr>
            </a:tbl>
          </a:graphicData>
        </a:graphic>
      </p:graphicFrame>
      <p:sp>
        <p:nvSpPr>
          <p:cNvPr id="131101" name="Rectangle 30">
            <a:extLst>
              <a:ext uri="{FF2B5EF4-FFF2-40B4-BE49-F238E27FC236}">
                <a16:creationId xmlns:a16="http://schemas.microsoft.com/office/drawing/2014/main" id="{8FD291E8-CBE0-9B4D-8566-3697D43D8987}"/>
              </a:ext>
            </a:extLst>
          </p:cNvPr>
          <p:cNvSpPr>
            <a:spLocks noChangeArrowheads="1"/>
          </p:cNvSpPr>
          <p:nvPr/>
        </p:nvSpPr>
        <p:spPr bwMode="auto">
          <a:xfrm>
            <a:off x="0" y="4962525"/>
            <a:ext cx="184150" cy="717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br>
              <a:rPr kumimoji="0" lang="en-US" altLang="zh-CN" sz="1200" b="0" i="0" u="none" strike="noStrike" kern="1200" cap="none" spc="0" normalizeH="0" baseline="0" noProof="0">
                <a:ln>
                  <a:noFill/>
                </a:ln>
                <a:solidFill>
                  <a:srgbClr val="2F1311"/>
                </a:solidFill>
                <a:effectLst/>
                <a:uLnTx/>
                <a:uFillTx/>
                <a:latin typeface="Arial" panose="020B0604020202020204" pitchFamily="34" charset="0"/>
                <a:ea typeface="宋体" panose="02010600030101010101" pitchFamily="2" charset="-122"/>
                <a:cs typeface="Arial" panose="020B0604020202020204" pitchFamily="34" charset="0"/>
              </a:rPr>
            </a:br>
            <a:endParaRPr kumimoji="0" lang="en-US" altLang="zh-CN" sz="1100" b="0" i="0" u="none" strike="noStrike" kern="1200" cap="none" spc="0" normalizeH="0" baseline="0" noProof="0">
              <a:ln>
                <a:noFill/>
              </a:ln>
              <a:solidFill>
                <a:srgbClr val="2F1311"/>
              </a:solidFill>
              <a:effectLst/>
              <a:uLnTx/>
              <a:uFillTx/>
              <a:latin typeface="Arial" panose="020B0604020202020204" pitchFamily="34" charset="0"/>
              <a:ea typeface="宋体" panose="02010600030101010101" pitchFamily="2" charset="-122"/>
              <a:cs typeface="Arial" panose="020B0604020202020204" pitchFamily="34" charset="0"/>
            </a:endParaRP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zh-CN" sz="1800" b="0" i="0" u="none" strike="noStrike" kern="1200" cap="none" spc="0" normalizeH="0" baseline="0" noProof="0">
              <a:ln>
                <a:noFill/>
              </a:ln>
              <a:solidFill>
                <a:srgbClr val="2F1311"/>
              </a:solidFill>
              <a:effectLst/>
              <a:uLnTx/>
              <a:uFillTx/>
              <a:latin typeface="Arial" panose="020B0604020202020204" pitchFamily="34" charset="0"/>
              <a:ea typeface="宋体" panose="02010600030101010101" pitchFamily="2" charset="-122"/>
              <a:cs typeface="Arial" panose="020B0604020202020204" pitchFamily="34" charset="0"/>
            </a:endParaRPr>
          </a:p>
        </p:txBody>
      </p:sp>
      <p:sp>
        <p:nvSpPr>
          <p:cNvPr id="131102" name="Rectangle 31">
            <a:extLst>
              <a:ext uri="{FF2B5EF4-FFF2-40B4-BE49-F238E27FC236}">
                <a16:creationId xmlns:a16="http://schemas.microsoft.com/office/drawing/2014/main" id="{B4CC7D2A-9419-1242-9593-910F341D90E6}"/>
              </a:ext>
            </a:extLst>
          </p:cNvPr>
          <p:cNvSpPr>
            <a:spLocks noChangeArrowheads="1"/>
          </p:cNvSpPr>
          <p:nvPr/>
        </p:nvSpPr>
        <p:spPr bwMode="auto">
          <a:xfrm>
            <a:off x="0" y="8367713"/>
            <a:ext cx="1841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2F1311"/>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pic>
        <p:nvPicPr>
          <p:cNvPr id="131103" name="Picture 32" descr="j0287419">
            <a:extLst>
              <a:ext uri="{FF2B5EF4-FFF2-40B4-BE49-F238E27FC236}">
                <a16:creationId xmlns:a16="http://schemas.microsoft.com/office/drawing/2014/main" id="{8BA1B847-2297-BC4C-8277-96E3E6BC26FE}"/>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7035800" y="0"/>
            <a:ext cx="1879600" cy="1754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4268641654"/>
      </p:ext>
    </p:extLst>
  </p:cSld>
  <p:clrMapOvr>
    <a:masterClrMapping/>
  </p:clrMapOvr>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5938" name="Rectangle 2">
            <a:extLst>
              <a:ext uri="{FF2B5EF4-FFF2-40B4-BE49-F238E27FC236}">
                <a16:creationId xmlns:a16="http://schemas.microsoft.com/office/drawing/2014/main" id="{45E9E056-C6B5-7F40-B956-480F7529F7B8}"/>
              </a:ext>
            </a:extLst>
          </p:cNvPr>
          <p:cNvSpPr>
            <a:spLocks noChangeArrowheads="1"/>
          </p:cNvSpPr>
          <p:nvPr/>
        </p:nvSpPr>
        <p:spPr bwMode="auto">
          <a:xfrm>
            <a:off x="0" y="0"/>
            <a:ext cx="7848600" cy="6858000"/>
          </a:xfrm>
          <a:prstGeom prst="rect">
            <a:avLst/>
          </a:prstGeom>
          <a:gradFill rotWithShape="0">
            <a:gsLst>
              <a:gs pos="0">
                <a:schemeClr val="bg2">
                  <a:alpha val="58000"/>
                </a:schemeClr>
              </a:gs>
              <a:gs pos="100000">
                <a:schemeClr val="bg2">
                  <a:gamma/>
                  <a:shade val="46275"/>
                  <a:invGamma/>
                </a:schemeClr>
              </a:gs>
            </a:gsLst>
            <a:lin ang="5400000" scaled="1"/>
          </a:gradFill>
          <a:ln w="9525">
            <a:solidFill>
              <a:schemeClr val="tx1"/>
            </a:solidFill>
            <a:miter lim="800000"/>
            <a:headEnd/>
            <a:tailEnd/>
          </a:ln>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2F1311"/>
              </a:solidFill>
              <a:effectLst/>
              <a:uLnTx/>
              <a:uFillTx/>
              <a:latin typeface="Arial" panose="020B0604020202020204" pitchFamily="34" charset="0"/>
              <a:ea typeface="ＭＳ Ｐゴシック" charset="-128"/>
              <a:cs typeface="Arial" panose="020B0604020202020204" pitchFamily="34" charset="0"/>
            </a:endParaRPr>
          </a:p>
        </p:txBody>
      </p:sp>
      <p:sp>
        <p:nvSpPr>
          <p:cNvPr id="295939" name="Rectangle 3">
            <a:extLst>
              <a:ext uri="{FF2B5EF4-FFF2-40B4-BE49-F238E27FC236}">
                <a16:creationId xmlns:a16="http://schemas.microsoft.com/office/drawing/2014/main" id="{BB9B2EB5-2DD2-6743-8A4A-E36DB22ED512}"/>
              </a:ext>
            </a:extLst>
          </p:cNvPr>
          <p:cNvSpPr>
            <a:spLocks noGrp="1" noChangeArrowheads="1"/>
          </p:cNvSpPr>
          <p:nvPr>
            <p:ph type="title" idx="4294967295"/>
          </p:nvPr>
        </p:nvSpPr>
        <p:spPr>
          <a:effectLst>
            <a:outerShdw blurRad="63500" dist="38099" dir="2700000" algn="ctr" rotWithShape="0">
              <a:schemeClr val="bg2">
                <a:alpha val="74997"/>
              </a:schemeClr>
            </a:outerShdw>
          </a:effectLst>
        </p:spPr>
        <p:txBody>
          <a:bodyPr/>
          <a:lstStyle/>
          <a:p>
            <a:pPr algn="ctr" eaLnBrk="1" hangingPunct="1">
              <a:defRPr/>
            </a:pPr>
            <a:r>
              <a:rPr lang="ar-JO" dirty="0">
                <a:latin typeface="Arial" panose="020B0604020202020204" pitchFamily="34" charset="0"/>
                <a:ea typeface="+mj-ea"/>
                <a:cs typeface="Arial" panose="020B0604020202020204" pitchFamily="34" charset="0"/>
              </a:rPr>
              <a:t>ترتيب الإحتفالات</a:t>
            </a:r>
            <a:endParaRPr lang="en-US" dirty="0">
              <a:latin typeface="Arial" panose="020B0604020202020204" pitchFamily="34" charset="0"/>
              <a:ea typeface="+mj-ea"/>
              <a:cs typeface="Arial" panose="020B0604020202020204" pitchFamily="34" charset="0"/>
            </a:endParaRPr>
          </a:p>
        </p:txBody>
      </p:sp>
      <p:graphicFrame>
        <p:nvGraphicFramePr>
          <p:cNvPr id="295940" name="Group 4">
            <a:extLst>
              <a:ext uri="{FF2B5EF4-FFF2-40B4-BE49-F238E27FC236}">
                <a16:creationId xmlns:a16="http://schemas.microsoft.com/office/drawing/2014/main" id="{0E5A9758-5E2A-FE4F-AA68-96FFD2F4986A}"/>
              </a:ext>
            </a:extLst>
          </p:cNvPr>
          <p:cNvGraphicFramePr>
            <a:graphicFrameLocks noGrp="1"/>
          </p:cNvGraphicFramePr>
          <p:nvPr/>
        </p:nvGraphicFramePr>
        <p:xfrm>
          <a:off x="0" y="1219200"/>
          <a:ext cx="7620000" cy="5340722"/>
        </p:xfrm>
        <a:graphic>
          <a:graphicData uri="http://schemas.openxmlformats.org/drawingml/2006/table">
            <a:tbl>
              <a:tblPr/>
              <a:tblGrid>
                <a:gridCol w="3771900">
                  <a:extLst>
                    <a:ext uri="{9D8B030D-6E8A-4147-A177-3AD203B41FA5}">
                      <a16:colId xmlns:a16="http://schemas.microsoft.com/office/drawing/2014/main" val="1566303217"/>
                    </a:ext>
                  </a:extLst>
                </a:gridCol>
                <a:gridCol w="3848100">
                  <a:extLst>
                    <a:ext uri="{9D8B030D-6E8A-4147-A177-3AD203B41FA5}">
                      <a16:colId xmlns:a16="http://schemas.microsoft.com/office/drawing/2014/main" val="4249291275"/>
                    </a:ext>
                  </a:extLst>
                </a:gridCol>
              </a:tblGrid>
              <a:tr h="460375">
                <a:tc>
                  <a:txBody>
                    <a:bodyPr/>
                    <a:lstStyle>
                      <a:lvl1pPr>
                        <a:spcBef>
                          <a:spcPct val="20000"/>
                        </a:spcBef>
                        <a:tabLst>
                          <a:tab pos="3886200" algn="l"/>
                          <a:tab pos="4800600" algn="l"/>
                          <a:tab pos="5600700" algn="l"/>
                        </a:tabLst>
                        <a:defRPr sz="2800">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SzPct val="80000"/>
                        <a:tabLst>
                          <a:tab pos="3886200" algn="l"/>
                          <a:tab pos="4800600" algn="l"/>
                          <a:tab pos="5600700" algn="l"/>
                        </a:tabLst>
                        <a:defRPr sz="2400">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SzPct val="70000"/>
                        <a:tabLst>
                          <a:tab pos="3886200" algn="l"/>
                          <a:tab pos="4800600" algn="l"/>
                          <a:tab pos="5600700" algn="l"/>
                        </a:tabLst>
                        <a:defRPr sz="2000">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pPr>
                      <a:r>
                        <a:rPr kumimoji="0" lang="ar-JO" altLang="zh-CN" sz="2100" b="1" i="0" u="none" strike="noStrike" cap="none" normalizeH="0" baseline="0" dirty="0">
                          <a:ln>
                            <a:noFill/>
                          </a:ln>
                          <a:solidFill>
                            <a:srgbClr val="FFFFFF"/>
                          </a:solidFill>
                          <a:effectLst>
                            <a:outerShdw blurRad="38100" dist="38100" dir="2700000" algn="tl">
                              <a:srgbClr val="000000"/>
                            </a:outerShdw>
                          </a:effectLst>
                          <a:latin typeface="Arial Rounded MT Bold" panose="020F0704030504030204" pitchFamily="34" charset="77"/>
                          <a:ea typeface="ＭＳ Ｐゴシック" panose="020B0600070205080204" pitchFamily="34" charset="-128"/>
                        </a:rPr>
                        <a:t>الفصح</a:t>
                      </a:r>
                      <a:endParaRPr kumimoji="0" lang="en-US" altLang="zh-CN" sz="2800" b="0" i="0" u="none" strike="noStrike"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宋体" panose="02010600030101010101" pitchFamily="2" charset="-122"/>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000000"/>
                    </a:solidFill>
                  </a:tcPr>
                </a:tc>
                <a:tc>
                  <a:txBody>
                    <a:bodyPr/>
                    <a:lstStyle>
                      <a:lvl1pPr>
                        <a:spcBef>
                          <a:spcPct val="20000"/>
                        </a:spcBef>
                        <a:tabLst>
                          <a:tab pos="3886200" algn="l"/>
                          <a:tab pos="4800600" algn="l"/>
                          <a:tab pos="5600700" algn="l"/>
                        </a:tabLst>
                        <a:defRPr sz="2800">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SzPct val="80000"/>
                        <a:tabLst>
                          <a:tab pos="3886200" algn="l"/>
                          <a:tab pos="4800600" algn="l"/>
                          <a:tab pos="5600700" algn="l"/>
                        </a:tabLst>
                        <a:defRPr sz="2400">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SzPct val="70000"/>
                        <a:tabLst>
                          <a:tab pos="3886200" algn="l"/>
                          <a:tab pos="4800600" algn="l"/>
                          <a:tab pos="5600700" algn="l"/>
                        </a:tabLst>
                        <a:defRPr sz="2000">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pPr>
                      <a:r>
                        <a:rPr kumimoji="0" lang="ar-JO" altLang="zh-CN" sz="2100" b="1" i="0" u="none" strike="noStrike" cap="none" normalizeH="0" baseline="0" dirty="0">
                          <a:ln>
                            <a:noFill/>
                          </a:ln>
                          <a:solidFill>
                            <a:srgbClr val="FFFFFF"/>
                          </a:solidFill>
                          <a:effectLst>
                            <a:outerShdw blurRad="38100" dist="38100" dir="2700000" algn="tl">
                              <a:srgbClr val="000000"/>
                            </a:outerShdw>
                          </a:effectLst>
                          <a:latin typeface="Arial Rounded MT Bold" panose="020F0704030504030204" pitchFamily="34" charset="77"/>
                          <a:ea typeface="ＭＳ Ｐゴシック" panose="020B0600070205080204" pitchFamily="34" charset="-128"/>
                        </a:rPr>
                        <a:t>عشاء الرب</a:t>
                      </a:r>
                      <a:endParaRPr kumimoji="0" lang="en-US" altLang="zh-CN" sz="2800" b="0" i="0" u="none" strike="noStrike"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宋体" panose="02010600030101010101" pitchFamily="2" charset="-122"/>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000000"/>
                    </a:solidFill>
                  </a:tcPr>
                </a:tc>
                <a:extLst>
                  <a:ext uri="{0D108BD9-81ED-4DB2-BD59-A6C34878D82A}">
                    <a16:rowId xmlns:a16="http://schemas.microsoft.com/office/drawing/2014/main" val="3135654415"/>
                  </a:ext>
                </a:extLst>
              </a:tr>
              <a:tr h="1101353">
                <a:tc>
                  <a:txBody>
                    <a:bodyPr/>
                    <a:lstStyle>
                      <a:lvl1pPr>
                        <a:spcBef>
                          <a:spcPct val="20000"/>
                        </a:spcBef>
                        <a:tabLst>
                          <a:tab pos="3886200" algn="l"/>
                          <a:tab pos="4800600" algn="l"/>
                          <a:tab pos="5600700" algn="l"/>
                        </a:tabLst>
                        <a:defRPr sz="2800">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SzPct val="80000"/>
                        <a:tabLst>
                          <a:tab pos="3886200" algn="l"/>
                          <a:tab pos="4800600" algn="l"/>
                          <a:tab pos="5600700" algn="l"/>
                        </a:tabLst>
                        <a:defRPr sz="2400">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SzPct val="70000"/>
                        <a:tabLst>
                          <a:tab pos="3886200" algn="l"/>
                          <a:tab pos="4800600" algn="l"/>
                          <a:tab pos="5600700" algn="l"/>
                        </a:tabLst>
                        <a:defRPr sz="2000">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tab pos="3886200" algn="l"/>
                          <a:tab pos="4800600" algn="l"/>
                          <a:tab pos="5600700" algn="l"/>
                        </a:tabLst>
                      </a:pPr>
                      <a:r>
                        <a:rPr kumimoji="0" lang="ar-JO" altLang="zh-CN" sz="1900" b="1" i="0" u="sng" strike="noStrike" cap="none" normalizeH="0" baseline="0" dirty="0">
                          <a:ln>
                            <a:noFill/>
                          </a:ln>
                          <a:solidFill>
                            <a:srgbClr val="FFFFFF"/>
                          </a:solidFill>
                          <a:effectLst>
                            <a:outerShdw blurRad="38100" dist="38100" dir="2700000" algn="tl">
                              <a:srgbClr val="000000"/>
                            </a:outerShdw>
                          </a:effectLst>
                          <a:latin typeface="AGaramond Semibold" charset="0"/>
                          <a:ea typeface="ＭＳ Ｐゴシック" panose="020B0600070205080204" pitchFamily="34" charset="-128"/>
                        </a:rPr>
                        <a:t>الكأس الثالثة:</a:t>
                      </a:r>
                      <a:r>
                        <a:rPr kumimoji="0" lang="ar-JO" altLang="zh-CN" sz="1900" b="1" i="0" u="none" strike="noStrike" cap="none" normalizeH="0" baseline="0" dirty="0">
                          <a:ln>
                            <a:noFill/>
                          </a:ln>
                          <a:solidFill>
                            <a:srgbClr val="FFFFFF"/>
                          </a:solidFill>
                          <a:effectLst>
                            <a:outerShdw blurRad="38100" dist="38100" dir="2700000" algn="tl">
                              <a:srgbClr val="000000"/>
                            </a:outerShdw>
                          </a:effectLst>
                          <a:latin typeface="AGaramond Semibold" charset="0"/>
                          <a:ea typeface="ＭＳ Ｐゴシック" panose="020B0600070205080204" pitchFamily="34" charset="-128"/>
                        </a:rPr>
                        <a:t> الفداء قائلاً: أنا أفديك بذراع ممدودة.</a:t>
                      </a:r>
                      <a:endParaRPr kumimoji="0" lang="en-US" altLang="zh-CN" sz="1800" b="1" i="0" u="none" strike="noStrike" cap="none" normalizeH="0" baseline="0" dirty="0">
                        <a:ln>
                          <a:noFill/>
                        </a:ln>
                        <a:solidFill>
                          <a:srgbClr val="FFFFFF"/>
                        </a:solidFill>
                        <a:effectLst>
                          <a:outerShdw blurRad="38100" dist="38100" dir="2700000" algn="tl">
                            <a:srgbClr val="000000"/>
                          </a:outerShdw>
                        </a:effectLst>
                        <a:latin typeface="Tahoma" panose="020B0604030504040204" pitchFamily="34" charset="0"/>
                        <a:ea typeface="宋体" panose="02010600030101010101" pitchFamily="2" charset="-122"/>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ct val="20000"/>
                        </a:spcBef>
                        <a:tabLst>
                          <a:tab pos="3886200" algn="l"/>
                          <a:tab pos="4800600" algn="l"/>
                          <a:tab pos="5600700" algn="l"/>
                        </a:tabLst>
                        <a:defRPr sz="2800">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SzPct val="80000"/>
                        <a:tabLst>
                          <a:tab pos="3886200" algn="l"/>
                          <a:tab pos="4800600" algn="l"/>
                          <a:tab pos="5600700" algn="l"/>
                        </a:tabLst>
                        <a:defRPr sz="2400">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SzPct val="70000"/>
                        <a:tabLst>
                          <a:tab pos="3886200" algn="l"/>
                          <a:tab pos="4800600" algn="l"/>
                          <a:tab pos="5600700" algn="l"/>
                        </a:tabLst>
                        <a:defRPr sz="2000">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tab pos="3886200" algn="l"/>
                          <a:tab pos="4800600" algn="l"/>
                          <a:tab pos="5600700" algn="l"/>
                        </a:tabLst>
                      </a:pPr>
                      <a:r>
                        <a:rPr kumimoji="0" lang="ar-JO" altLang="zh-CN" sz="1900" b="1" i="0" u="none" strike="noStrike" cap="none" normalizeH="0" baseline="0" dirty="0">
                          <a:ln>
                            <a:noFill/>
                          </a:ln>
                          <a:solidFill>
                            <a:srgbClr val="FFFFFF"/>
                          </a:solidFill>
                          <a:effectLst>
                            <a:outerShdw blurRad="38100" dist="38100" dir="2700000" algn="tl">
                              <a:srgbClr val="000000"/>
                            </a:outerShdw>
                          </a:effectLst>
                          <a:latin typeface="Times" pitchFamily="2" charset="0"/>
                          <a:ea typeface="宋体" panose="02010600030101010101" pitchFamily="2" charset="-122"/>
                        </a:rPr>
                        <a:t>هذا هو دمي... (لوقا 22: 20)</a:t>
                      </a:r>
                    </a:p>
                    <a:p>
                      <a:pPr marL="0" marR="0" lvl="0" indent="0" algn="r" defTabSz="914400" rtl="0" eaLnBrk="1" fontAlgn="base" latinLnBrk="0" hangingPunct="1">
                        <a:lnSpc>
                          <a:spcPct val="100000"/>
                        </a:lnSpc>
                        <a:spcBef>
                          <a:spcPct val="0"/>
                        </a:spcBef>
                        <a:spcAft>
                          <a:spcPct val="0"/>
                        </a:spcAft>
                        <a:buClrTx/>
                        <a:buSzTx/>
                        <a:buFontTx/>
                        <a:buNone/>
                        <a:tabLst>
                          <a:tab pos="3886200" algn="l"/>
                          <a:tab pos="4800600" algn="l"/>
                          <a:tab pos="5600700" algn="l"/>
                        </a:tabLst>
                      </a:pPr>
                      <a:r>
                        <a:rPr kumimoji="0" lang="ar-JO" altLang="zh-CN" sz="1900" b="1" i="0" u="none" strike="noStrike" cap="none" normalizeH="0" baseline="0" dirty="0">
                          <a:ln>
                            <a:noFill/>
                          </a:ln>
                          <a:solidFill>
                            <a:srgbClr val="FFFFFF"/>
                          </a:solidFill>
                          <a:effectLst>
                            <a:outerShdw blurRad="38100" dist="38100" dir="2700000" algn="tl">
                              <a:srgbClr val="000000"/>
                            </a:outerShdw>
                          </a:effectLst>
                          <a:latin typeface="Times" pitchFamily="2" charset="0"/>
                          <a:ea typeface="宋体" panose="02010600030101010101" pitchFamily="2" charset="-122"/>
                        </a:rPr>
                        <a:t>يسوع يغمس اللقمة مع يهوذا ويهوذا يغادر (؟)</a:t>
                      </a:r>
                      <a:endParaRPr kumimoji="0" lang="en-US" altLang="zh-CN" sz="3200" b="1" i="0" u="none" strike="noStrike"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宋体" panose="02010600030101010101" pitchFamily="2" charset="-122"/>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2419448296"/>
                  </a:ext>
                </a:extLst>
              </a:tr>
              <a:tr h="1184969">
                <a:tc>
                  <a:txBody>
                    <a:bodyPr/>
                    <a:lstStyle>
                      <a:lvl1pPr>
                        <a:spcBef>
                          <a:spcPct val="20000"/>
                        </a:spcBef>
                        <a:tabLst>
                          <a:tab pos="3886200" algn="l"/>
                          <a:tab pos="4800600" algn="l"/>
                          <a:tab pos="5600700" algn="l"/>
                        </a:tabLst>
                        <a:defRPr sz="2800">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SzPct val="80000"/>
                        <a:tabLst>
                          <a:tab pos="3886200" algn="l"/>
                          <a:tab pos="4800600" algn="l"/>
                          <a:tab pos="5600700" algn="l"/>
                        </a:tabLst>
                        <a:defRPr sz="2400">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SzPct val="70000"/>
                        <a:tabLst>
                          <a:tab pos="3886200" algn="l"/>
                          <a:tab pos="4800600" algn="l"/>
                          <a:tab pos="5600700" algn="l"/>
                        </a:tabLst>
                        <a:defRPr sz="2000">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tab pos="3886200" algn="l"/>
                          <a:tab pos="4800600" algn="l"/>
                          <a:tab pos="5600700" algn="l"/>
                        </a:tabLst>
                      </a:pPr>
                      <a:r>
                        <a:rPr kumimoji="0" lang="ar-JO" altLang="zh-CN" sz="1900" b="1" i="0" u="sng" strike="noStrike" cap="none" normalizeH="0" baseline="0" dirty="0">
                          <a:ln>
                            <a:noFill/>
                          </a:ln>
                          <a:solidFill>
                            <a:srgbClr val="FFFFFF"/>
                          </a:solidFill>
                          <a:effectLst>
                            <a:outerShdw blurRad="38100" dist="38100" dir="2700000" algn="tl">
                              <a:srgbClr val="000000"/>
                            </a:outerShdw>
                          </a:effectLst>
                          <a:latin typeface="AGaramond Semibold" charset="0"/>
                          <a:ea typeface="ＭＳ Ｐゴシック" panose="020B0600070205080204" pitchFamily="34" charset="-128"/>
                        </a:rPr>
                        <a:t>الكأس الرابعة</a:t>
                      </a:r>
                      <a:r>
                        <a:rPr kumimoji="0" lang="ar-JO" altLang="zh-CN" sz="1900" b="1" i="0" u="none" strike="noStrike" cap="none" normalizeH="0" baseline="0" dirty="0">
                          <a:ln>
                            <a:noFill/>
                          </a:ln>
                          <a:solidFill>
                            <a:srgbClr val="FFFFFF"/>
                          </a:solidFill>
                          <a:effectLst>
                            <a:outerShdw blurRad="38100" dist="38100" dir="2700000" algn="tl">
                              <a:srgbClr val="000000"/>
                            </a:outerShdw>
                          </a:effectLst>
                          <a:latin typeface="AGaramond Semibold" charset="0"/>
                          <a:ea typeface="ＭＳ Ｐゴシック" panose="020B0600070205080204" pitchFamily="34" charset="-128"/>
                        </a:rPr>
                        <a:t>: التسبيح/الاجتماع قائلاً: سوف أتخذكم لي شعباً وقراءة مزمور 11. 113-118</a:t>
                      </a:r>
                      <a:endParaRPr kumimoji="0" lang="en-US" altLang="zh-CN" sz="3200" b="1" i="0" u="none" strike="noStrike"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宋体" panose="02010600030101010101" pitchFamily="2" charset="-122"/>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ct val="20000"/>
                        </a:spcBef>
                        <a:tabLst>
                          <a:tab pos="3886200" algn="l"/>
                          <a:tab pos="4800600" algn="l"/>
                          <a:tab pos="5600700" algn="l"/>
                        </a:tabLst>
                        <a:defRPr sz="2800">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SzPct val="80000"/>
                        <a:tabLst>
                          <a:tab pos="3886200" algn="l"/>
                          <a:tab pos="4800600" algn="l"/>
                          <a:tab pos="5600700" algn="l"/>
                        </a:tabLst>
                        <a:defRPr sz="2400">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SzPct val="70000"/>
                        <a:tabLst>
                          <a:tab pos="3886200" algn="l"/>
                          <a:tab pos="4800600" algn="l"/>
                          <a:tab pos="5600700" algn="l"/>
                        </a:tabLst>
                        <a:defRPr sz="2000">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tab pos="3886200" algn="l"/>
                          <a:tab pos="4800600" algn="l"/>
                          <a:tab pos="5600700" algn="l"/>
                        </a:tabLst>
                      </a:pPr>
                      <a:r>
                        <a:rPr kumimoji="0" lang="ar-JO" altLang="zh-CN" sz="1900" b="1" i="0" u="none" strike="noStrike" cap="none" normalizeH="0" baseline="0" dirty="0">
                          <a:ln>
                            <a:noFill/>
                          </a:ln>
                          <a:solidFill>
                            <a:srgbClr val="FFFFFF"/>
                          </a:solidFill>
                          <a:effectLst>
                            <a:outerShdw blurRad="38100" dist="38100" dir="2700000" algn="tl">
                              <a:srgbClr val="000000"/>
                            </a:outerShdw>
                          </a:effectLst>
                          <a:latin typeface="Times" pitchFamily="2" charset="0"/>
                          <a:ea typeface="宋体" panose="02010600030101010101" pitchFamily="2" charset="-122"/>
                        </a:rPr>
                        <a:t>كلما أكلتم هذا الخبز وشربتم هذه الكأس تخبرون بموت الرب إلى أن يجيء</a:t>
                      </a:r>
                      <a:endParaRPr kumimoji="0" lang="en-US" altLang="zh-CN" sz="1800" b="1" i="0" u="none" strike="noStrike" cap="none" normalizeH="0" baseline="0" dirty="0">
                        <a:ln>
                          <a:noFill/>
                        </a:ln>
                        <a:solidFill>
                          <a:srgbClr val="FFFFFF"/>
                        </a:solidFill>
                        <a:effectLst>
                          <a:outerShdw blurRad="38100" dist="38100" dir="2700000" algn="tl">
                            <a:srgbClr val="000000"/>
                          </a:outerShdw>
                        </a:effectLst>
                        <a:latin typeface="Tahoma" panose="020B0604030504040204" pitchFamily="34" charset="0"/>
                        <a:ea typeface="宋体" panose="02010600030101010101" pitchFamily="2" charset="-122"/>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4242646829"/>
                  </a:ext>
                </a:extLst>
              </a:tr>
              <a:tr h="1054785">
                <a:tc>
                  <a:txBody>
                    <a:bodyPr/>
                    <a:lstStyle>
                      <a:lvl1pPr>
                        <a:spcBef>
                          <a:spcPct val="20000"/>
                        </a:spcBef>
                        <a:tabLst>
                          <a:tab pos="3886200" algn="l"/>
                          <a:tab pos="4800600" algn="l"/>
                          <a:tab pos="5600700" algn="l"/>
                        </a:tabLst>
                        <a:defRPr sz="2800">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SzPct val="80000"/>
                        <a:tabLst>
                          <a:tab pos="3886200" algn="l"/>
                          <a:tab pos="4800600" algn="l"/>
                          <a:tab pos="5600700" algn="l"/>
                        </a:tabLst>
                        <a:defRPr sz="2400">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SzPct val="70000"/>
                        <a:tabLst>
                          <a:tab pos="3886200" algn="l"/>
                          <a:tab pos="4800600" algn="l"/>
                          <a:tab pos="5600700" algn="l"/>
                        </a:tabLst>
                        <a:defRPr sz="2000">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tab pos="3886200" algn="l"/>
                          <a:tab pos="4800600" algn="l"/>
                          <a:tab pos="5600700" algn="l"/>
                        </a:tabLst>
                      </a:pPr>
                      <a:r>
                        <a:rPr kumimoji="0" lang="ar-JO" altLang="zh-CN" sz="1900" b="1" i="0" u="none" strike="noStrike" cap="none" normalizeH="0" baseline="0" dirty="0">
                          <a:ln>
                            <a:noFill/>
                          </a:ln>
                          <a:solidFill>
                            <a:srgbClr val="FFFFFF"/>
                          </a:solidFill>
                          <a:effectLst>
                            <a:outerShdw blurRad="38100" dist="38100" dir="2700000" algn="tl">
                              <a:srgbClr val="000000"/>
                            </a:outerShdw>
                          </a:effectLst>
                          <a:latin typeface="Times" pitchFamily="2" charset="0"/>
                          <a:ea typeface="宋体" panose="02010600030101010101" pitchFamily="2" charset="-122"/>
                        </a:rPr>
                        <a:t>إعلان (العام القادم في أورشليم)، ترنيمة    (مز 118)، قصيدة، أو نشيد وطني</a:t>
                      </a:r>
                      <a:endParaRPr kumimoji="0" lang="en-US" altLang="zh-CN" sz="1800" b="1" i="0" u="none" strike="noStrike" cap="none" normalizeH="0" baseline="0" dirty="0">
                        <a:ln>
                          <a:noFill/>
                        </a:ln>
                        <a:solidFill>
                          <a:srgbClr val="FFFFFF"/>
                        </a:solidFill>
                        <a:effectLst>
                          <a:outerShdw blurRad="38100" dist="38100" dir="2700000" algn="tl">
                            <a:srgbClr val="000000"/>
                          </a:outerShdw>
                        </a:effectLst>
                        <a:latin typeface="Tahoma" panose="020B0604030504040204" pitchFamily="34" charset="0"/>
                        <a:ea typeface="宋体" panose="02010600030101010101" pitchFamily="2" charset="-122"/>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ct val="20000"/>
                        </a:spcBef>
                        <a:tabLst>
                          <a:tab pos="3886200" algn="l"/>
                          <a:tab pos="4800600" algn="l"/>
                          <a:tab pos="5600700" algn="l"/>
                        </a:tabLst>
                        <a:defRPr sz="2800">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SzPct val="80000"/>
                        <a:tabLst>
                          <a:tab pos="3886200" algn="l"/>
                          <a:tab pos="4800600" algn="l"/>
                          <a:tab pos="5600700" algn="l"/>
                        </a:tabLst>
                        <a:defRPr sz="2400">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SzPct val="70000"/>
                        <a:tabLst>
                          <a:tab pos="3886200" algn="l"/>
                          <a:tab pos="4800600" algn="l"/>
                          <a:tab pos="5600700" algn="l"/>
                        </a:tabLst>
                        <a:defRPr sz="2000">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tab pos="3886200" algn="l"/>
                          <a:tab pos="4800600" algn="l"/>
                          <a:tab pos="5600700" algn="l"/>
                        </a:tabLst>
                      </a:pPr>
                      <a:r>
                        <a:rPr kumimoji="0" lang="ar-JO" altLang="zh-CN" sz="1900" b="1" i="0" u="none" strike="noStrike" cap="none" normalizeH="0" baseline="0" dirty="0">
                          <a:ln>
                            <a:noFill/>
                          </a:ln>
                          <a:solidFill>
                            <a:srgbClr val="FFFFFF"/>
                          </a:solidFill>
                          <a:effectLst>
                            <a:outerShdw blurRad="38100" dist="38100" dir="2700000" algn="tl">
                              <a:srgbClr val="000000"/>
                            </a:outerShdw>
                          </a:effectLst>
                          <a:latin typeface="Times" pitchFamily="2" charset="0"/>
                          <a:ea typeface="宋体" panose="02010600030101010101" pitchFamily="2" charset="-122"/>
                        </a:rPr>
                        <a:t>سبحوا وخرجوا غلى جبل الزيتون (مت 26: 30)</a:t>
                      </a:r>
                      <a:endParaRPr kumimoji="0" lang="en-US" altLang="zh-CN" sz="3200" b="1" i="0" u="none" strike="noStrike"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宋体" panose="02010600030101010101" pitchFamily="2" charset="-122"/>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4123389077"/>
                  </a:ext>
                </a:extLst>
              </a:tr>
              <a:tr h="1336675">
                <a:tc>
                  <a:txBody>
                    <a:bodyPr/>
                    <a:lstStyle>
                      <a:lvl1pPr>
                        <a:spcBef>
                          <a:spcPct val="20000"/>
                        </a:spcBef>
                        <a:tabLst>
                          <a:tab pos="3886200" algn="l"/>
                          <a:tab pos="4800600" algn="l"/>
                          <a:tab pos="5600700" algn="l"/>
                        </a:tabLst>
                        <a:defRPr sz="2800">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SzPct val="80000"/>
                        <a:tabLst>
                          <a:tab pos="3886200" algn="l"/>
                          <a:tab pos="4800600" algn="l"/>
                          <a:tab pos="5600700" algn="l"/>
                        </a:tabLst>
                        <a:defRPr sz="2400">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SzPct val="70000"/>
                        <a:tabLst>
                          <a:tab pos="3886200" algn="l"/>
                          <a:tab pos="4800600" algn="l"/>
                          <a:tab pos="5600700" algn="l"/>
                        </a:tabLst>
                        <a:defRPr sz="2000">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tab pos="3886200" algn="l"/>
                          <a:tab pos="4800600" algn="l"/>
                          <a:tab pos="5600700" algn="l"/>
                        </a:tabLst>
                      </a:pPr>
                      <a:r>
                        <a:rPr kumimoji="0" lang="ar-JO" altLang="zh-CN" sz="1900" b="1" i="0" u="sng" strike="noStrike" cap="none" normalizeH="0" baseline="0" dirty="0">
                          <a:ln>
                            <a:noFill/>
                          </a:ln>
                          <a:solidFill>
                            <a:srgbClr val="FFFFFF"/>
                          </a:solidFill>
                          <a:effectLst>
                            <a:outerShdw blurRad="38100" dist="38100" dir="2700000" algn="tl">
                              <a:srgbClr val="000000"/>
                            </a:outerShdw>
                          </a:effectLst>
                          <a:latin typeface="AGaramond Semibold" charset="0"/>
                          <a:ea typeface="ＭＳ Ｐゴシック" panose="020B0600070205080204" pitchFamily="34" charset="-128"/>
                        </a:rPr>
                        <a:t>كأس إيليا</a:t>
                      </a:r>
                      <a:r>
                        <a:rPr kumimoji="0" lang="ar-JO" altLang="zh-CN" sz="1900" b="1" i="0" u="none" strike="noStrike" cap="none" normalizeH="0" baseline="0" dirty="0">
                          <a:ln>
                            <a:noFill/>
                          </a:ln>
                          <a:solidFill>
                            <a:srgbClr val="FFFFFF"/>
                          </a:solidFill>
                          <a:effectLst>
                            <a:outerShdw blurRad="38100" dist="38100" dir="2700000" algn="tl">
                              <a:srgbClr val="000000"/>
                            </a:outerShdw>
                          </a:effectLst>
                          <a:latin typeface="AGaramond Semibold" charset="0"/>
                          <a:ea typeface="ＭＳ Ｐゴシック" panose="020B0600070205080204" pitchFamily="34" charset="-128"/>
                        </a:rPr>
                        <a:t>: مملوءة ولكن لم يمسها أحد؛ يرمز إلى عودته قبل المسيح (مل 4: 5-6؛ مت 11: 13-14؛ 17: 11-12؛ رؤ 11: 3-12؛ 19: 11-21)، يفتح الطفل الأصغر الباب الأمامي لإي</a:t>
                      </a:r>
                      <a:r>
                        <a:rPr kumimoji="0" lang="ar-JO" altLang="zh-CN" sz="1900" b="1" i="0" u="sng" strike="noStrike" cap="none" normalizeH="0" baseline="0" dirty="0">
                          <a:ln>
                            <a:noFill/>
                          </a:ln>
                          <a:solidFill>
                            <a:srgbClr val="FFFFFF"/>
                          </a:solidFill>
                          <a:effectLst>
                            <a:outerShdw blurRad="38100" dist="38100" dir="2700000" algn="tl">
                              <a:srgbClr val="000000"/>
                            </a:outerShdw>
                          </a:effectLst>
                          <a:latin typeface="AGaramond Semibold" charset="0"/>
                          <a:ea typeface="ＭＳ Ｐゴシック" panose="020B0600070205080204" pitchFamily="34" charset="-128"/>
                        </a:rPr>
                        <a:t>ليا</a:t>
                      </a:r>
                      <a:endParaRPr kumimoji="0" lang="en-US" altLang="zh-CN" sz="3200" b="1" i="0" u="none" strike="noStrike"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宋体" panose="02010600030101010101" pitchFamily="2" charset="-122"/>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ct val="20000"/>
                        </a:spcBef>
                        <a:tabLst>
                          <a:tab pos="3886200" algn="l"/>
                          <a:tab pos="4800600" algn="l"/>
                          <a:tab pos="5600700" algn="l"/>
                        </a:tabLst>
                        <a:defRPr sz="2800">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SzPct val="80000"/>
                        <a:tabLst>
                          <a:tab pos="3886200" algn="l"/>
                          <a:tab pos="4800600" algn="l"/>
                          <a:tab pos="5600700" algn="l"/>
                        </a:tabLst>
                        <a:defRPr sz="2400">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SzPct val="70000"/>
                        <a:tabLst>
                          <a:tab pos="3886200" algn="l"/>
                          <a:tab pos="4800600" algn="l"/>
                          <a:tab pos="5600700" algn="l"/>
                        </a:tabLst>
                        <a:defRPr sz="2000">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tab pos="3886200" algn="l"/>
                          <a:tab pos="4800600" algn="l"/>
                          <a:tab pos="5600700" algn="l"/>
                        </a:tabLst>
                      </a:pPr>
                      <a:r>
                        <a:rPr kumimoji="0" lang="ar-JO" altLang="zh-CN" sz="1900" b="1" i="0" u="none" strike="noStrike" cap="none" normalizeH="0" baseline="0" dirty="0">
                          <a:ln>
                            <a:noFill/>
                          </a:ln>
                          <a:solidFill>
                            <a:srgbClr val="FFFFFF"/>
                          </a:solidFill>
                          <a:effectLst>
                            <a:outerShdw blurRad="38100" dist="38100" dir="2700000" algn="tl">
                              <a:srgbClr val="000000"/>
                            </a:outerShdw>
                          </a:effectLst>
                          <a:latin typeface="Times" pitchFamily="2" charset="0"/>
                          <a:ea typeface="宋体" panose="02010600030101010101" pitchFamily="2" charset="-122"/>
                        </a:rPr>
                        <a:t>مفترضة (غير مسجلة)</a:t>
                      </a:r>
                      <a:endParaRPr kumimoji="0" lang="en-US" altLang="zh-CN" sz="1800" b="1" i="0" u="none" strike="noStrike" cap="none" normalizeH="0" baseline="0" dirty="0">
                        <a:ln>
                          <a:noFill/>
                        </a:ln>
                        <a:solidFill>
                          <a:srgbClr val="FFFFFF"/>
                        </a:solidFill>
                        <a:effectLst>
                          <a:outerShdw blurRad="38100" dist="38100" dir="2700000" algn="tl">
                            <a:srgbClr val="000000"/>
                          </a:outerShdw>
                        </a:effectLst>
                        <a:latin typeface="Tahoma" panose="020B0604030504040204" pitchFamily="34" charset="0"/>
                        <a:ea typeface="宋体" panose="02010600030101010101" pitchFamily="2" charset="-122"/>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3489907410"/>
                  </a:ext>
                </a:extLst>
              </a:tr>
            </a:tbl>
          </a:graphicData>
        </a:graphic>
      </p:graphicFrame>
      <p:sp>
        <p:nvSpPr>
          <p:cNvPr id="137239" name="Text Box 24">
            <a:extLst>
              <a:ext uri="{FF2B5EF4-FFF2-40B4-BE49-F238E27FC236}">
                <a16:creationId xmlns:a16="http://schemas.microsoft.com/office/drawing/2014/main" id="{E4899712-3052-7444-87EC-12FCEEFA90EF}"/>
              </a:ext>
            </a:extLst>
          </p:cNvPr>
          <p:cNvSpPr txBox="1">
            <a:spLocks noChangeArrowheads="1"/>
          </p:cNvSpPr>
          <p:nvPr/>
        </p:nvSpPr>
        <p:spPr bwMode="auto">
          <a:xfrm>
            <a:off x="8397875" y="82550"/>
            <a:ext cx="617477" cy="400110"/>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altLang="en-US" sz="2000" b="1" i="0" u="none" strike="noStrike" kern="1200" cap="none" spc="0" normalizeH="0" baseline="0" noProof="0" dirty="0">
                <a:ln>
                  <a:noFill/>
                </a:ln>
                <a:solidFill>
                  <a:srgbClr val="2F1311"/>
                </a:solidFill>
                <a:effectLst/>
                <a:uLnTx/>
                <a:uFillTx/>
                <a:latin typeface="Arial" panose="020B0604020202020204" pitchFamily="34" charset="0"/>
                <a:ea typeface="ＭＳ Ｐゴシック" panose="020B0600070205080204" pitchFamily="34" charset="-128"/>
                <a:cs typeface="Arial" panose="020B0604020202020204" pitchFamily="34" charset="0"/>
              </a:rPr>
              <a:t>144</a:t>
            </a:r>
            <a:endParaRPr kumimoji="0" lang="en-US" altLang="en-US" sz="2000" b="1" i="0" u="none" strike="noStrike" kern="1200" cap="none" spc="0" normalizeH="0" baseline="0" noProof="0" dirty="0">
              <a:ln>
                <a:noFill/>
              </a:ln>
              <a:solidFill>
                <a:srgbClr val="2F1311"/>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pic>
        <p:nvPicPr>
          <p:cNvPr id="137240" name="Picture 25" descr="j0287419">
            <a:extLst>
              <a:ext uri="{FF2B5EF4-FFF2-40B4-BE49-F238E27FC236}">
                <a16:creationId xmlns:a16="http://schemas.microsoft.com/office/drawing/2014/main" id="{8484648C-2C65-BC44-87C8-D1E6A9FA2DF3}"/>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7035800" y="0"/>
            <a:ext cx="1640656" cy="1754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310720888"/>
      </p:ext>
    </p:extLst>
  </p:cSld>
  <p:clrMapOvr>
    <a:masterClrMapping/>
  </p:clrMapOvr>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23937" name="Picture 5" descr="crossingredsea"/>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4305300" y="0"/>
            <a:ext cx="48387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23938" name="Rectangle 2"/>
          <p:cNvSpPr>
            <a:spLocks noGrp="1" noChangeArrowheads="1"/>
          </p:cNvSpPr>
          <p:nvPr>
            <p:ph type="title"/>
          </p:nvPr>
        </p:nvSpPr>
        <p:spPr>
          <a:xfrm>
            <a:off x="685800" y="0"/>
            <a:ext cx="3886200" cy="1143000"/>
          </a:xfrm>
        </p:spPr>
        <p:txBody>
          <a:bodyPr/>
          <a:lstStyle/>
          <a:p>
            <a:pPr algn="ctr"/>
            <a:r>
              <a:rPr kumimoji="1" lang="ar-JO" sz="3200" b="1" dirty="0">
                <a:solidFill>
                  <a:schemeClr val="tx1"/>
                </a:solidFill>
                <a:latin typeface="Arial" panose="020B0604020202020204" pitchFamily="34" charset="0"/>
                <a:cs typeface="Arial" panose="020B0604020202020204" pitchFamily="34" charset="0"/>
              </a:rPr>
              <a:t>لماذا يعتبر الخروج</a:t>
            </a:r>
            <a:br>
              <a:rPr kumimoji="1" lang="ar-JO" sz="3200" b="1" dirty="0">
                <a:solidFill>
                  <a:schemeClr val="tx1"/>
                </a:solidFill>
                <a:latin typeface="Arial" panose="020B0604020202020204" pitchFamily="34" charset="0"/>
                <a:cs typeface="Arial" panose="020B0604020202020204" pitchFamily="34" charset="0"/>
              </a:rPr>
            </a:br>
            <a:r>
              <a:rPr kumimoji="1" lang="ar-JO" sz="3200" b="1" dirty="0">
                <a:solidFill>
                  <a:schemeClr val="tx1"/>
                </a:solidFill>
                <a:latin typeface="Arial" panose="020B0604020202020204" pitchFamily="34" charset="0"/>
                <a:cs typeface="Arial" panose="020B0604020202020204" pitchFamily="34" charset="0"/>
              </a:rPr>
              <a:t>مهمًا جدًا؟</a:t>
            </a:r>
            <a:endParaRPr kumimoji="1" lang="en-US" sz="4000" b="1" dirty="0">
              <a:solidFill>
                <a:schemeClr val="tx1"/>
              </a:solidFill>
              <a:latin typeface="Arial" panose="020B0604020202020204" pitchFamily="34" charset="0"/>
              <a:cs typeface="Arial" panose="020B0604020202020204" pitchFamily="34" charset="0"/>
            </a:endParaRPr>
          </a:p>
        </p:txBody>
      </p:sp>
      <p:sp>
        <p:nvSpPr>
          <p:cNvPr id="294915" name="Rectangle 6"/>
          <p:cNvSpPr>
            <a:spLocks noChangeArrowheads="1"/>
          </p:cNvSpPr>
          <p:nvPr/>
        </p:nvSpPr>
        <p:spPr bwMode="auto">
          <a:xfrm>
            <a:off x="755650" y="1327150"/>
            <a:ext cx="3568700" cy="5486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401638" marR="0" lvl="0" indent="-401638" algn="r" defTabSz="914400" rtl="1" eaLnBrk="0" fontAlgn="base" latinLnBrk="0" hangingPunct="0">
              <a:lnSpc>
                <a:spcPct val="80000"/>
              </a:lnSpc>
              <a:spcBef>
                <a:spcPct val="20000"/>
              </a:spcBef>
              <a:spcAft>
                <a:spcPct val="0"/>
              </a:spcAft>
              <a:buClrTx/>
              <a:buSzPct val="80000"/>
              <a:buFont typeface="Wingdings" charset="0"/>
              <a:buChar char="l"/>
              <a:tabLst/>
              <a:defRPr/>
            </a:pPr>
            <a:r>
              <a:rPr kumimoji="1" lang="ar-JO"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الله أكثر قوّة من آلهة مصر</a:t>
            </a:r>
            <a:r>
              <a:rPr kumimoji="1" lang="en-US"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br>
              <a:rPr kumimoji="1" lang="en-US"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br>
            <a:r>
              <a:rPr kumimoji="1" lang="ar-JO"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(12: 12)!</a:t>
            </a:r>
          </a:p>
          <a:p>
            <a:pPr marL="401638" marR="0" lvl="0" indent="-401638" algn="r" defTabSz="914400" rtl="1" eaLnBrk="0" fontAlgn="base" latinLnBrk="0" hangingPunct="0">
              <a:lnSpc>
                <a:spcPct val="80000"/>
              </a:lnSpc>
              <a:spcBef>
                <a:spcPct val="20000"/>
              </a:spcBef>
              <a:spcAft>
                <a:spcPct val="0"/>
              </a:spcAft>
              <a:buClrTx/>
              <a:buSzPct val="80000"/>
              <a:buFont typeface="Wingdings" charset="0"/>
              <a:buChar char="l"/>
              <a:tabLst/>
              <a:defRPr/>
            </a:pPr>
            <a:endParaRPr kumimoji="1" lang="en-US" sz="1400" b="1" i="0" u="none" strike="noStrike" kern="1200" cap="none" spc="0" normalizeH="0" baseline="0" noProof="0" dirty="0">
              <a:ln>
                <a:noFill/>
              </a:ln>
              <a:solidFill>
                <a:srgbClr val="FFFFFF"/>
              </a:solidFill>
              <a:effectLst/>
              <a:uLnTx/>
              <a:uFillTx/>
              <a:latin typeface="Arial" charset="0"/>
              <a:ea typeface="ＭＳ Ｐゴシック" charset="0"/>
              <a:cs typeface="ＭＳ Ｐゴシック" charset="0"/>
            </a:endParaRPr>
          </a:p>
          <a:p>
            <a:pPr marL="401638" marR="0" lvl="0" indent="-401638" algn="r" defTabSz="914400" rtl="1" eaLnBrk="0" fontAlgn="base" latinLnBrk="0" hangingPunct="0">
              <a:lnSpc>
                <a:spcPct val="80000"/>
              </a:lnSpc>
              <a:spcBef>
                <a:spcPct val="20000"/>
              </a:spcBef>
              <a:spcAft>
                <a:spcPct val="0"/>
              </a:spcAft>
              <a:buClrTx/>
              <a:buSzPct val="80000"/>
              <a:buFont typeface="Wingdings" charset="0"/>
              <a:buChar char="l"/>
              <a:tabLst/>
              <a:defRPr/>
            </a:pPr>
            <a:r>
              <a:rPr kumimoji="1" lang="ar-JO"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الله أوفى بوعده</a:t>
            </a:r>
            <a:r>
              <a:rPr kumimoji="1" lang="en-US"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r>
              <a:rPr kumimoji="1" lang="ar-JO"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حتى اليوم </a:t>
            </a:r>
            <a:r>
              <a:rPr kumimoji="1" lang="ar-JO"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(12: 40- 41، قارن مع تك 15: 15)</a:t>
            </a:r>
          </a:p>
          <a:p>
            <a:pPr marL="401638" marR="0" lvl="0" indent="-401638" algn="r" defTabSz="914400" rtl="1" eaLnBrk="0" fontAlgn="base" latinLnBrk="0" hangingPunct="0">
              <a:lnSpc>
                <a:spcPct val="80000"/>
              </a:lnSpc>
              <a:spcBef>
                <a:spcPct val="20000"/>
              </a:spcBef>
              <a:spcAft>
                <a:spcPct val="0"/>
              </a:spcAft>
              <a:buClrTx/>
              <a:buSzPct val="80000"/>
              <a:buFont typeface="Wingdings" charset="0"/>
              <a:buChar char="l"/>
              <a:tabLst/>
              <a:defRPr/>
            </a:pPr>
            <a:endParaRPr kumimoji="1" lang="en-US" sz="1100" b="1" i="0" u="none" strike="noStrike" kern="1200" cap="none" spc="0" normalizeH="0" baseline="0" noProof="0" dirty="0">
              <a:ln>
                <a:noFill/>
              </a:ln>
              <a:solidFill>
                <a:srgbClr val="FFFFFF"/>
              </a:solidFill>
              <a:effectLst/>
              <a:uLnTx/>
              <a:uFillTx/>
              <a:latin typeface="Arial" charset="0"/>
              <a:ea typeface="ＭＳ Ｐゴシック" charset="0"/>
              <a:cs typeface="ＭＳ Ｐゴシック" charset="0"/>
            </a:endParaRPr>
          </a:p>
          <a:p>
            <a:pPr marL="401638" marR="0" lvl="0" indent="-401638" algn="r" defTabSz="914400" rtl="1" eaLnBrk="0" fontAlgn="base" latinLnBrk="0" hangingPunct="0">
              <a:lnSpc>
                <a:spcPct val="80000"/>
              </a:lnSpc>
              <a:spcBef>
                <a:spcPct val="20000"/>
              </a:spcBef>
              <a:spcAft>
                <a:spcPct val="0"/>
              </a:spcAft>
              <a:buClrTx/>
              <a:buSzPct val="80000"/>
              <a:buFont typeface="Wingdings" charset="0"/>
              <a:buChar char="l"/>
              <a:tabLst/>
              <a:defRPr/>
            </a:pPr>
            <a:r>
              <a:rPr kumimoji="1" lang="ar-JO"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تصنيف خروف عيد الفصح</a:t>
            </a:r>
            <a:r>
              <a:rPr kumimoji="1" lang="en-US"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r>
              <a:rPr kumimoji="1" lang="ar-JO"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(12: 3-5، 27، 43، 46.   قارن مع يو 1: 29. 19: 36. 1كو 5: 7-8).</a:t>
            </a:r>
          </a:p>
          <a:p>
            <a:pPr marL="401638" marR="0" lvl="0" indent="-401638" algn="r" defTabSz="914400" rtl="1" eaLnBrk="0" fontAlgn="base" latinLnBrk="0" hangingPunct="0">
              <a:lnSpc>
                <a:spcPct val="80000"/>
              </a:lnSpc>
              <a:spcBef>
                <a:spcPct val="20000"/>
              </a:spcBef>
              <a:spcAft>
                <a:spcPct val="0"/>
              </a:spcAft>
              <a:buClrTx/>
              <a:buSzPct val="80000"/>
              <a:buFontTx/>
              <a:buNone/>
              <a:tabLst/>
              <a:defRPr/>
            </a:pPr>
            <a:endParaRPr kumimoji="1" lang="ar-JO"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84269523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94915">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294915">
                                            <p:txEl>
                                              <p:pRg st="2" end="2"/>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294915">
                                            <p:txEl>
                                              <p:pRg st="4" end="4"/>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4915" grpId="0" uiExpand="1" build="p"/>
    </p:bldLst>
  </p:timing>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6369" name="Picture 2" descr="Bread of Life">
            <a:extLst>
              <a:ext uri="{FF2B5EF4-FFF2-40B4-BE49-F238E27FC236}">
                <a16:creationId xmlns:a16="http://schemas.microsoft.com/office/drawing/2014/main" id="{818F3A20-9F79-B743-B6BA-5B1B08063AE0}"/>
              </a:ext>
            </a:extLst>
          </p:cNvPr>
          <p:cNvPicPr>
            <a:picLocks noChangeAspect="1" noChangeArrowheads="1"/>
          </p:cNvPicPr>
          <p:nvPr/>
        </p:nvPicPr>
        <p:blipFill>
          <a:blip r:embed="rId3">
            <a:lum bright="-12000"/>
            <a:extLst>
              <a:ext uri="{28A0092B-C50C-407E-A947-70E740481C1C}">
                <a14:useLocalDpi xmlns:a14="http://schemas.microsoft.com/office/drawing/2010/main"/>
              </a:ext>
            </a:extLst>
          </a:blip>
          <a:srcRect/>
          <a:stretch>
            <a:fillRect/>
          </a:stretch>
        </p:blipFill>
        <p:spPr bwMode="auto">
          <a:xfrm>
            <a:off x="0" y="-304800"/>
            <a:ext cx="9144000" cy="77374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4819" name="Rectangle 3">
            <a:extLst>
              <a:ext uri="{FF2B5EF4-FFF2-40B4-BE49-F238E27FC236}">
                <a16:creationId xmlns:a16="http://schemas.microsoft.com/office/drawing/2014/main" id="{D8D1E309-BCDD-AE4E-8467-EF0396D3A5B3}"/>
              </a:ext>
            </a:extLst>
          </p:cNvPr>
          <p:cNvSpPr>
            <a:spLocks noGrp="1" noChangeArrowheads="1"/>
          </p:cNvSpPr>
          <p:nvPr>
            <p:ph type="title"/>
          </p:nvPr>
        </p:nvSpPr>
        <p:spPr>
          <a:xfrm>
            <a:off x="-1" y="152400"/>
            <a:ext cx="9143999" cy="1123950"/>
          </a:xfrm>
          <a:effectLst>
            <a:outerShdw blurRad="63500" dist="107763" dir="2700000" algn="ctr" rotWithShape="0">
              <a:srgbClr val="000000">
                <a:alpha val="74997"/>
              </a:srgbClr>
            </a:outerShdw>
          </a:effectLst>
        </p:spPr>
        <p:txBody>
          <a:bodyPr/>
          <a:lstStyle/>
          <a:p>
            <a:pPr eaLnBrk="1" hangingPunct="1"/>
            <a:r>
              <a:rPr lang="ar-JO" altLang="en-US" b="1" dirty="0">
                <a:latin typeface="Arial" panose="020B0604020202020204" pitchFamily="34" charset="0"/>
                <a:ea typeface="ＭＳ Ｐゴシック" panose="020B0600070205080204" pitchFamily="34" charset="-128"/>
                <a:cs typeface="Arial" panose="020B0604020202020204" pitchFamily="34" charset="0"/>
              </a:rPr>
              <a:t>كيف يكون المسيح حاضرا في العشاء الرباني؟</a:t>
            </a:r>
            <a:endParaRPr lang="en-US" altLang="en-US" b="1" dirty="0">
              <a:latin typeface="Arial" panose="020B0604020202020204" pitchFamily="34" charset="0"/>
              <a:ea typeface="ＭＳ Ｐゴシック" panose="020B0600070205080204" pitchFamily="34" charset="-128"/>
              <a:cs typeface="Arial" panose="020B0604020202020204" pitchFamily="34" charset="0"/>
            </a:endParaRPr>
          </a:p>
        </p:txBody>
      </p:sp>
      <p:sp>
        <p:nvSpPr>
          <p:cNvPr id="34820" name="Rectangle 4">
            <a:extLst>
              <a:ext uri="{FF2B5EF4-FFF2-40B4-BE49-F238E27FC236}">
                <a16:creationId xmlns:a16="http://schemas.microsoft.com/office/drawing/2014/main" id="{FC8196E7-12E9-964B-8B82-DC2D071072DB}"/>
              </a:ext>
            </a:extLst>
          </p:cNvPr>
          <p:cNvSpPr>
            <a:spLocks noGrp="1" noChangeArrowheads="1"/>
          </p:cNvSpPr>
          <p:nvPr>
            <p:ph type="body" idx="1"/>
          </p:nvPr>
        </p:nvSpPr>
        <p:spPr>
          <a:xfrm>
            <a:off x="0" y="1600200"/>
            <a:ext cx="8534400" cy="4419600"/>
          </a:xfrm>
          <a:effectLst/>
        </p:spPr>
        <p:txBody>
          <a:bodyPr/>
          <a:lstStyle/>
          <a:p>
            <a:pPr algn="r" rtl="1" eaLnBrk="1" hangingPunct="1"/>
            <a:r>
              <a:rPr lang="ar-JO" altLang="en-US" b="1" dirty="0">
                <a:effectLst>
                  <a:glow rad="228600">
                    <a:srgbClr val="000000">
                      <a:alpha val="86046"/>
                    </a:srgbClr>
                  </a:glow>
                </a:effectLst>
                <a:latin typeface="Arial" panose="020B0604020202020204" pitchFamily="34" charset="0"/>
                <a:ea typeface="ＭＳ Ｐゴシック" panose="020B0600070205080204" pitchFamily="34" charset="-128"/>
                <a:cs typeface="Arial" panose="020B0604020202020204" pitchFamily="34" charset="0"/>
              </a:rPr>
              <a:t>الكاثوليك: الإستحالة الجوهرية</a:t>
            </a:r>
          </a:p>
          <a:p>
            <a:pPr algn="r" rtl="1" eaLnBrk="1" hangingPunct="1"/>
            <a:r>
              <a:rPr lang="ar-JO" altLang="en-US" b="1" dirty="0">
                <a:effectLst>
                  <a:glow rad="228600">
                    <a:srgbClr val="000000">
                      <a:alpha val="86046"/>
                    </a:srgbClr>
                  </a:glow>
                </a:effectLst>
                <a:latin typeface="Arial" panose="020B0604020202020204" pitchFamily="34" charset="0"/>
                <a:ea typeface="ＭＳ Ｐゴシック" panose="020B0600070205080204" pitchFamily="34" charset="-128"/>
                <a:cs typeface="Arial" panose="020B0604020202020204" pitchFamily="34" charset="0"/>
              </a:rPr>
              <a:t>اللوثريون: التماثل</a:t>
            </a:r>
          </a:p>
          <a:p>
            <a:pPr algn="r" rtl="1" eaLnBrk="1" hangingPunct="1"/>
            <a:r>
              <a:rPr lang="ar-JO" altLang="en-US" b="1" dirty="0">
                <a:effectLst>
                  <a:glow rad="228600">
                    <a:srgbClr val="000000">
                      <a:alpha val="86046"/>
                    </a:srgbClr>
                  </a:glow>
                </a:effectLst>
                <a:latin typeface="Arial" panose="020B0604020202020204" pitchFamily="34" charset="0"/>
                <a:ea typeface="ＭＳ Ｐゴシック" panose="020B0600070205080204" pitchFamily="34" charset="-128"/>
                <a:cs typeface="Arial" panose="020B0604020202020204" pitchFamily="34" charset="0"/>
              </a:rPr>
              <a:t>البروتستانت الآخرون: حضور روحي ورمزي</a:t>
            </a:r>
            <a:endParaRPr lang="en-US" altLang="en-US" b="1" dirty="0">
              <a:effectLst>
                <a:glow rad="228600">
                  <a:srgbClr val="000000">
                    <a:alpha val="86046"/>
                  </a:srgbClr>
                </a:glow>
              </a:effectLst>
              <a:latin typeface="Arial" panose="020B0604020202020204" pitchFamily="34" charset="0"/>
              <a:ea typeface="ＭＳ Ｐゴシック" panose="020B0600070205080204" pitchFamily="34" charset="-128"/>
              <a:cs typeface="Arial" panose="020B0604020202020204" pitchFamily="34" charset="0"/>
            </a:endParaRPr>
          </a:p>
        </p:txBody>
      </p:sp>
      <p:sp>
        <p:nvSpPr>
          <p:cNvPr id="186372" name="Text Box 5">
            <a:extLst>
              <a:ext uri="{FF2B5EF4-FFF2-40B4-BE49-F238E27FC236}">
                <a16:creationId xmlns:a16="http://schemas.microsoft.com/office/drawing/2014/main" id="{193C56D7-9A47-004C-96A4-31B5693C0C52}"/>
              </a:ext>
            </a:extLst>
          </p:cNvPr>
          <p:cNvSpPr txBox="1">
            <a:spLocks noChangeArrowheads="1"/>
          </p:cNvSpPr>
          <p:nvPr/>
        </p:nvSpPr>
        <p:spPr bwMode="auto">
          <a:xfrm>
            <a:off x="8305800" y="-152400"/>
            <a:ext cx="704039"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r>
              <a:rPr lang="ar-JO" altLang="en-US" b="1" dirty="0">
                <a:cs typeface="Arial" panose="020B0604020202020204" pitchFamily="34" charset="0"/>
              </a:rPr>
              <a:t>122</a:t>
            </a:r>
            <a:endParaRPr lang="en-US" altLang="en-US" b="1" dirty="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34820">
                                            <p:txEl>
                                              <p:pRg st="0" end="0"/>
                                            </p:txEl>
                                          </p:spTgt>
                                        </p:tgtEl>
                                        <p:attrNameLst>
                                          <p:attrName>style.visibility</p:attrName>
                                        </p:attrNameLst>
                                      </p:cBhvr>
                                      <p:to>
                                        <p:strVal val="visible"/>
                                      </p:to>
                                    </p:set>
                                    <p:animEffect transition="in" filter="dissolve">
                                      <p:cBhvr>
                                        <p:cTn id="7" dur="500"/>
                                        <p:tgtEl>
                                          <p:spTgt spid="34820">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34820">
                                            <p:txEl>
                                              <p:pRg st="1" end="1"/>
                                            </p:txEl>
                                          </p:spTgt>
                                        </p:tgtEl>
                                        <p:attrNameLst>
                                          <p:attrName>style.visibility</p:attrName>
                                        </p:attrNameLst>
                                      </p:cBhvr>
                                      <p:to>
                                        <p:strVal val="visible"/>
                                      </p:to>
                                    </p:set>
                                    <p:animEffect transition="in" filter="dissolve">
                                      <p:cBhvr>
                                        <p:cTn id="12" dur="500"/>
                                        <p:tgtEl>
                                          <p:spTgt spid="34820">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34820">
                                            <p:txEl>
                                              <p:pRg st="2" end="2"/>
                                            </p:txEl>
                                          </p:spTgt>
                                        </p:tgtEl>
                                        <p:attrNameLst>
                                          <p:attrName>style.visibility</p:attrName>
                                        </p:attrNameLst>
                                      </p:cBhvr>
                                      <p:to>
                                        <p:strVal val="visible"/>
                                      </p:to>
                                    </p:set>
                                    <p:animEffect transition="in" filter="dissolve">
                                      <p:cBhvr>
                                        <p:cTn id="17" dur="500"/>
                                        <p:tgtEl>
                                          <p:spTgt spid="34820">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820" grpId="0" build="p"/>
    </p:bldLst>
  </p:timing>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0" name="Rectangle 2">
            <a:extLst>
              <a:ext uri="{FF2B5EF4-FFF2-40B4-BE49-F238E27FC236}">
                <a16:creationId xmlns:a16="http://schemas.microsoft.com/office/drawing/2014/main" id="{B4300174-E542-8345-9D74-DFDC873AAEEB}"/>
              </a:ext>
            </a:extLst>
          </p:cNvPr>
          <p:cNvSpPr>
            <a:spLocks noChangeArrowheads="1"/>
          </p:cNvSpPr>
          <p:nvPr/>
        </p:nvSpPr>
        <p:spPr bwMode="auto">
          <a:xfrm>
            <a:off x="0" y="0"/>
            <a:ext cx="7848600" cy="6858000"/>
          </a:xfrm>
          <a:prstGeom prst="rect">
            <a:avLst/>
          </a:prstGeom>
          <a:gradFill rotWithShape="0">
            <a:gsLst>
              <a:gs pos="0">
                <a:schemeClr val="bg2">
                  <a:alpha val="58000"/>
                </a:schemeClr>
              </a:gs>
              <a:gs pos="100000">
                <a:schemeClr val="bg2">
                  <a:gamma/>
                  <a:shade val="46275"/>
                  <a:invGamma/>
                </a:schemeClr>
              </a:gs>
            </a:gsLst>
            <a:lin ang="5400000" scaled="1"/>
          </a:gradFill>
          <a:ln w="9525">
            <a:solidFill>
              <a:schemeClr val="tx1"/>
            </a:solidFill>
            <a:miter lim="800000"/>
            <a:headEnd/>
            <a:tailEnd/>
          </a:ln>
          <a:effectLst/>
        </p:spPr>
        <p:txBody>
          <a:bodyPr wrap="none" anchor="ctr"/>
          <a:lstStyle/>
          <a:p>
            <a:pPr>
              <a:defRPr/>
            </a:pPr>
            <a:endParaRPr lang="en-US">
              <a:ea typeface="ＭＳ Ｐゴシック" charset="-128"/>
              <a:cs typeface="Arial" panose="020B0604020202020204" pitchFamily="34" charset="0"/>
            </a:endParaRPr>
          </a:p>
        </p:txBody>
      </p:sp>
      <p:sp>
        <p:nvSpPr>
          <p:cNvPr id="22531" name="Rectangle 3">
            <a:extLst>
              <a:ext uri="{FF2B5EF4-FFF2-40B4-BE49-F238E27FC236}">
                <a16:creationId xmlns:a16="http://schemas.microsoft.com/office/drawing/2014/main" id="{1C57938C-4CDA-6641-8084-0CFC3810A5BB}"/>
              </a:ext>
            </a:extLst>
          </p:cNvPr>
          <p:cNvSpPr>
            <a:spLocks noGrp="1" noChangeArrowheads="1"/>
          </p:cNvSpPr>
          <p:nvPr>
            <p:ph type="title"/>
          </p:nvPr>
        </p:nvSpPr>
        <p:spPr>
          <a:effectLst>
            <a:outerShdw blurRad="63500" dist="38099" dir="2700000" algn="ctr" rotWithShape="0">
              <a:schemeClr val="bg2">
                <a:alpha val="74997"/>
              </a:schemeClr>
            </a:outerShdw>
          </a:effectLst>
        </p:spPr>
        <p:txBody>
          <a:bodyPr/>
          <a:lstStyle/>
          <a:p>
            <a:pPr algn="ctr" eaLnBrk="1" hangingPunct="1">
              <a:defRPr/>
            </a:pPr>
            <a:r>
              <a:rPr lang="ar-JO" sz="3600" dirty="0">
                <a:latin typeface="Arial" panose="020B0604020202020204" pitchFamily="34" charset="0"/>
                <a:ea typeface="+mj-ea"/>
                <a:cs typeface="Arial" panose="020B0604020202020204" pitchFamily="34" charset="0"/>
              </a:rPr>
              <a:t>ماذا ستفعل؟</a:t>
            </a:r>
            <a:endParaRPr lang="en-US" sz="3600" dirty="0">
              <a:latin typeface="Arial" panose="020B0604020202020204" pitchFamily="34" charset="0"/>
              <a:ea typeface="+mj-ea"/>
              <a:cs typeface="Arial" panose="020B0604020202020204" pitchFamily="34" charset="0"/>
            </a:endParaRPr>
          </a:p>
        </p:txBody>
      </p:sp>
      <p:sp>
        <p:nvSpPr>
          <p:cNvPr id="22532" name="Rectangle 4">
            <a:extLst>
              <a:ext uri="{FF2B5EF4-FFF2-40B4-BE49-F238E27FC236}">
                <a16:creationId xmlns:a16="http://schemas.microsoft.com/office/drawing/2014/main" id="{6DB1CA29-3F4C-B341-B890-1C59EB1BDDB6}"/>
              </a:ext>
            </a:extLst>
          </p:cNvPr>
          <p:cNvSpPr>
            <a:spLocks noGrp="1" noChangeArrowheads="1"/>
          </p:cNvSpPr>
          <p:nvPr>
            <p:ph type="body" idx="1"/>
          </p:nvPr>
        </p:nvSpPr>
        <p:spPr>
          <a:xfrm>
            <a:off x="263525" y="1598613"/>
            <a:ext cx="7432675" cy="4573587"/>
          </a:xfrm>
          <a:effectLst/>
        </p:spPr>
        <p:txBody>
          <a:bodyPr/>
          <a:lstStyle/>
          <a:p>
            <a:pPr marL="569913" indent="-569913" algn="r" rtl="1" eaLnBrk="1" hangingPunct="1">
              <a:defRPr/>
            </a:pPr>
            <a:r>
              <a:rPr lang="ar-JO" dirty="0">
                <a:solidFill>
                  <a:schemeClr val="tx2"/>
                </a:solidFill>
                <a:latin typeface="Arial" panose="020B0604020202020204" pitchFamily="34" charset="0"/>
                <a:ea typeface="+mn-ea"/>
                <a:cs typeface="Arial" panose="020B0604020202020204" pitchFamily="34" charset="0"/>
              </a:rPr>
              <a:t>عند زيارتي لكنيسة كاثوليكية، سأشارك في القداس (أخذ الخبز والخمر).</a:t>
            </a:r>
          </a:p>
          <a:p>
            <a:pPr marL="569913" indent="-569913" algn="r" rtl="1" eaLnBrk="1" hangingPunct="1">
              <a:defRPr/>
            </a:pPr>
            <a:r>
              <a:rPr lang="ar-JO" dirty="0">
                <a:solidFill>
                  <a:schemeClr val="tx2"/>
                </a:solidFill>
                <a:latin typeface="Arial" panose="020B0604020202020204" pitchFamily="34" charset="0"/>
                <a:ea typeface="+mn-ea"/>
                <a:cs typeface="Arial" panose="020B0604020202020204" pitchFamily="34" charset="0"/>
              </a:rPr>
              <a:t>عند زيارتي للكنيسة اللوثرية، سأشارك في مائدة الرب (أخذ الخبز والخمر).</a:t>
            </a:r>
            <a:endParaRPr lang="en-US" dirty="0">
              <a:solidFill>
                <a:schemeClr val="tx2"/>
              </a:solidFill>
              <a:latin typeface="Arial" panose="020B0604020202020204" pitchFamily="34" charset="0"/>
              <a:ea typeface="+mn-ea"/>
              <a:cs typeface="Arial" panose="020B0604020202020204" pitchFamily="34" charset="0"/>
            </a:endParaRPr>
          </a:p>
        </p:txBody>
      </p:sp>
      <p:pic>
        <p:nvPicPr>
          <p:cNvPr id="188420" name="Picture 5" descr="j0195634">
            <a:extLst>
              <a:ext uri="{FF2B5EF4-FFF2-40B4-BE49-F238E27FC236}">
                <a16:creationId xmlns:a16="http://schemas.microsoft.com/office/drawing/2014/main" id="{49F42B7B-3BE2-DF4A-87D9-FBAD7B99D92C}"/>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96863" y="4651375"/>
            <a:ext cx="1608137" cy="1825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22532">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22532">
                                            <p:txEl>
                                              <p:pRg st="1" end="1"/>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0465" name="Title 1">
            <a:extLst>
              <a:ext uri="{FF2B5EF4-FFF2-40B4-BE49-F238E27FC236}">
                <a16:creationId xmlns:a16="http://schemas.microsoft.com/office/drawing/2014/main" id="{1EE499BF-D187-2149-8BDA-716E086F8624}"/>
              </a:ext>
            </a:extLst>
          </p:cNvPr>
          <p:cNvSpPr>
            <a:spLocks noGrp="1"/>
          </p:cNvSpPr>
          <p:nvPr>
            <p:ph type="title"/>
          </p:nvPr>
        </p:nvSpPr>
        <p:spPr/>
        <p:txBody>
          <a:bodyPr/>
          <a:lstStyle/>
          <a:p>
            <a:endParaRPr lang="en-US" altLang="en-US">
              <a:latin typeface="Arial" panose="020B0604020202020204" pitchFamily="34" charset="0"/>
              <a:cs typeface="Arial" panose="020B0604020202020204" pitchFamily="34" charset="0"/>
            </a:endParaRPr>
          </a:p>
        </p:txBody>
      </p:sp>
      <p:pic>
        <p:nvPicPr>
          <p:cNvPr id="190466" name="Content Placeholder 3" descr="462858_communion.jpg">
            <a:extLst>
              <a:ext uri="{FF2B5EF4-FFF2-40B4-BE49-F238E27FC236}">
                <a16:creationId xmlns:a16="http://schemas.microsoft.com/office/drawing/2014/main" id="{F7C90C98-5D81-1540-BF51-3360855D95E0}"/>
              </a:ext>
            </a:extLst>
          </p:cNvPr>
          <p:cNvPicPr>
            <a:picLocks noGrp="1" noChangeAspect="1"/>
          </p:cNvPicPr>
          <p:nvPr>
            <p:ph idx="1"/>
          </p:nvPr>
        </p:nvPicPr>
        <p:blipFill>
          <a:blip r:embed="rId3" cstate="screen">
            <a:extLst>
              <a:ext uri="{28A0092B-C50C-407E-A947-70E740481C1C}">
                <a14:useLocalDpi xmlns:a14="http://schemas.microsoft.com/office/drawing/2010/main"/>
              </a:ext>
            </a:extLst>
          </a:blip>
          <a:srcRect/>
          <a:stretch>
            <a:fillRect/>
          </a:stretch>
        </p:blipFill>
        <p:spPr>
          <a:xfrm>
            <a:off x="0" y="0"/>
            <a:ext cx="9144000" cy="6858000"/>
          </a:xfrm>
        </p:spPr>
      </p:pic>
      <p:sp>
        <p:nvSpPr>
          <p:cNvPr id="5" name="Text Box 3">
            <a:extLst>
              <a:ext uri="{FF2B5EF4-FFF2-40B4-BE49-F238E27FC236}">
                <a16:creationId xmlns:a16="http://schemas.microsoft.com/office/drawing/2014/main" id="{B506BF35-311B-274B-ACB4-B517367211FD}"/>
              </a:ext>
            </a:extLst>
          </p:cNvPr>
          <p:cNvSpPr txBox="1">
            <a:spLocks noChangeArrowheads="1"/>
          </p:cNvSpPr>
          <p:nvPr/>
        </p:nvSpPr>
        <p:spPr bwMode="auto">
          <a:xfrm>
            <a:off x="4724400" y="762000"/>
            <a:ext cx="4295775" cy="1569660"/>
          </a:xfrm>
          <a:prstGeom prst="rect">
            <a:avLst/>
          </a:prstGeom>
          <a:noFill/>
          <a:ln w="9525">
            <a:noFill/>
            <a:miter lim="800000"/>
            <a:headEnd/>
            <a:tailEnd/>
          </a:ln>
          <a:effectLst>
            <a:outerShdw blurRad="63500" dist="53882" dir="2700000" algn="ctr" rotWithShape="0">
              <a:schemeClr val="tx1">
                <a:alpha val="74998"/>
              </a:scheme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ctr">
              <a:defRPr/>
            </a:pPr>
            <a:r>
              <a:rPr lang="ar-JO" sz="4800" dirty="0">
                <a:solidFill>
                  <a:srgbClr val="FFFFFF"/>
                </a:solidFill>
                <a:latin typeface="Arial" panose="020B0604020202020204" pitchFamily="34" charset="0"/>
                <a:cs typeface="Arial" panose="020B0604020202020204" pitchFamily="34" charset="0"/>
              </a:rPr>
              <a:t>أسئلة حول       مائدة الرب</a:t>
            </a:r>
            <a:endParaRPr lang="en-US" sz="4800" dirty="0">
              <a:solidFill>
                <a:srgbClr val="FFFFFF"/>
              </a:solidFill>
              <a:latin typeface="Arial" panose="020B0604020202020204" pitchFamily="34" charset="0"/>
              <a:cs typeface="Arial" panose="020B0604020202020204" pitchFamily="34" charset="0"/>
            </a:endParaRPr>
          </a:p>
        </p:txBody>
      </p:sp>
      <p:sp>
        <p:nvSpPr>
          <p:cNvPr id="190468" name="Text Box 6">
            <a:extLst>
              <a:ext uri="{FF2B5EF4-FFF2-40B4-BE49-F238E27FC236}">
                <a16:creationId xmlns:a16="http://schemas.microsoft.com/office/drawing/2014/main" id="{829053D9-1BFF-4743-ADD0-A4B26437F9AD}"/>
              </a:ext>
            </a:extLst>
          </p:cNvPr>
          <p:cNvSpPr txBox="1">
            <a:spLocks noChangeArrowheads="1"/>
          </p:cNvSpPr>
          <p:nvPr/>
        </p:nvSpPr>
        <p:spPr bwMode="auto">
          <a:xfrm>
            <a:off x="8377238" y="71438"/>
            <a:ext cx="704039"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r>
              <a:rPr lang="ar-JO" altLang="en-US" b="1" dirty="0">
                <a:solidFill>
                  <a:srgbClr val="FFFFFF"/>
                </a:solidFill>
                <a:cs typeface="Arial" panose="020B0604020202020204" pitchFamily="34" charset="0"/>
              </a:rPr>
              <a:t>124</a:t>
            </a:r>
            <a:endParaRPr lang="en-US" altLang="en-US" b="1" dirty="0">
              <a:solidFill>
                <a:srgbClr val="FFFFFF"/>
              </a:solidFill>
              <a:cs typeface="Arial" panose="020B0604020202020204" pitchFamily="34" charset="0"/>
            </a:endParaRPr>
          </a:p>
        </p:txBody>
      </p:sp>
    </p:spTree>
  </p:cSld>
  <p:clrMapOvr>
    <a:masterClrMapping/>
  </p:clrMapOvr>
  <p:transition/>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4850" name="Rectangle 2"/>
          <p:cNvSpPr>
            <a:spLocks noChangeArrowheads="1"/>
          </p:cNvSpPr>
          <p:nvPr/>
        </p:nvSpPr>
        <p:spPr bwMode="auto">
          <a:xfrm>
            <a:off x="0" y="0"/>
            <a:ext cx="8104584" cy="6858000"/>
          </a:xfrm>
          <a:prstGeom prst="rect">
            <a:avLst/>
          </a:prstGeom>
          <a:gradFill rotWithShape="0">
            <a:gsLst>
              <a:gs pos="0">
                <a:schemeClr val="bg2">
                  <a:alpha val="88118"/>
                </a:schemeClr>
              </a:gs>
              <a:gs pos="100000">
                <a:schemeClr val="bg2">
                  <a:gamma/>
                  <a:shade val="46275"/>
                  <a:invGamma/>
                </a:schemeClr>
              </a:gs>
            </a:gsLst>
            <a:lin ang="5400000" scaled="1"/>
          </a:gradFill>
          <a:ln w="9525">
            <a:solidFill>
              <a:schemeClr val="tx1"/>
            </a:solidFill>
            <a:miter lim="800000"/>
            <a:headEnd/>
            <a:tailEnd/>
          </a:ln>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2F1311"/>
              </a:solidFill>
              <a:effectLst/>
              <a:uLnTx/>
              <a:uFillTx/>
              <a:ea typeface="ＭＳ Ｐゴシック" charset="0"/>
              <a:cs typeface="Arial" panose="020B0604020202020204" pitchFamily="34" charset="0"/>
            </a:endParaRPr>
          </a:p>
        </p:txBody>
      </p:sp>
      <p:sp>
        <p:nvSpPr>
          <p:cNvPr id="334851" name="Rectangle 3"/>
          <p:cNvSpPr>
            <a:spLocks noGrp="1" noChangeArrowheads="1"/>
          </p:cNvSpPr>
          <p:nvPr>
            <p:ph type="title"/>
          </p:nvPr>
        </p:nvSpPr>
        <p:spPr>
          <a:xfrm>
            <a:off x="219075" y="227013"/>
            <a:ext cx="4352925" cy="763587"/>
          </a:xfrm>
          <a:effectLst>
            <a:outerShdw blurRad="63500" dist="38099" dir="2700000" algn="ctr" rotWithShape="0">
              <a:schemeClr val="bg2">
                <a:alpha val="74998"/>
              </a:schemeClr>
            </a:outerShdw>
          </a:effectLst>
        </p:spPr>
        <p:txBody>
          <a:bodyPr/>
          <a:lstStyle/>
          <a:p>
            <a:pPr algn="r" rtl="1" eaLnBrk="1" hangingPunct="1">
              <a:defRPr/>
            </a:pPr>
            <a:r>
              <a:rPr lang="ar-JO" dirty="0">
                <a:latin typeface="Arial" panose="020B0604020202020204" pitchFamily="34" charset="0"/>
                <a:cs typeface="Arial" panose="020B0604020202020204" pitchFamily="34" charset="0"/>
              </a:rPr>
              <a:t>الإتجاهات الأربعة</a:t>
            </a:r>
            <a:endParaRPr lang="en-US" dirty="0">
              <a:latin typeface="Arial" panose="020B0604020202020204" pitchFamily="34" charset="0"/>
              <a:cs typeface="Arial" panose="020B0604020202020204" pitchFamily="34" charset="0"/>
            </a:endParaRPr>
          </a:p>
        </p:txBody>
      </p:sp>
      <p:sp>
        <p:nvSpPr>
          <p:cNvPr id="203779" name="Rectangle 4"/>
          <p:cNvSpPr>
            <a:spLocks noChangeArrowheads="1"/>
          </p:cNvSpPr>
          <p:nvPr/>
        </p:nvSpPr>
        <p:spPr bwMode="auto">
          <a:xfrm>
            <a:off x="0" y="1990725"/>
            <a:ext cx="184150" cy="3667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nchor="ctr">
            <a:spAutoFit/>
          </a:bodyPr>
          <a:lstStyle/>
          <a:p>
            <a:pPr marL="0" marR="0" lvl="0" indent="0" algn="r" defTabSz="914400" rtl="1" eaLnBrk="1" fontAlgn="base" latinLnBrk="0" hangingPunct="1">
              <a:lnSpc>
                <a:spcPct val="100000"/>
              </a:lnSpc>
              <a:spcBef>
                <a:spcPct val="0"/>
              </a:spcBef>
              <a:spcAft>
                <a:spcPct val="0"/>
              </a:spcAft>
              <a:buClrTx/>
              <a:buSzTx/>
              <a:buFontTx/>
              <a:buNone/>
              <a:tabLst>
                <a:tab pos="3886200" algn="l"/>
                <a:tab pos="4114800" algn="l"/>
                <a:tab pos="4800600" algn="l"/>
                <a:tab pos="5600700" algn="l"/>
                <a:tab pos="5715000" algn="l"/>
              </a:tabLst>
              <a:defRPr/>
            </a:pPr>
            <a:endParaRPr kumimoji="0" lang="en-US" sz="1800" b="0" i="0" u="none" strike="noStrike" kern="1200" cap="none" spc="0" normalizeH="0" baseline="0" noProof="0">
              <a:ln>
                <a:noFill/>
              </a:ln>
              <a:solidFill>
                <a:srgbClr val="2F1311"/>
              </a:solidFill>
              <a:effectLst/>
              <a:uLnTx/>
              <a:uFillTx/>
              <a:ea typeface="ＭＳ Ｐゴシック" charset="0"/>
              <a:cs typeface="Arial" panose="020B0604020202020204" pitchFamily="34" charset="0"/>
            </a:endParaRPr>
          </a:p>
        </p:txBody>
      </p:sp>
      <p:graphicFrame>
        <p:nvGraphicFramePr>
          <p:cNvPr id="334853" name="Group 5"/>
          <p:cNvGraphicFramePr>
            <a:graphicFrameLocks noGrp="1"/>
          </p:cNvGraphicFramePr>
          <p:nvPr>
            <p:extLst>
              <p:ext uri="{D42A27DB-BD31-4B8C-83A1-F6EECF244321}">
                <p14:modId xmlns:p14="http://schemas.microsoft.com/office/powerpoint/2010/main" val="4245077512"/>
              </p:ext>
            </p:extLst>
          </p:nvPr>
        </p:nvGraphicFramePr>
        <p:xfrm>
          <a:off x="22225" y="1288671"/>
          <a:ext cx="8028384" cy="5610269"/>
        </p:xfrm>
        <a:graphic>
          <a:graphicData uri="http://schemas.openxmlformats.org/drawingml/2006/table">
            <a:tbl>
              <a:tblPr/>
              <a:tblGrid>
                <a:gridCol w="1325073">
                  <a:extLst>
                    <a:ext uri="{9D8B030D-6E8A-4147-A177-3AD203B41FA5}">
                      <a16:colId xmlns:a16="http://schemas.microsoft.com/office/drawing/2014/main" val="20000"/>
                    </a:ext>
                  </a:extLst>
                </a:gridCol>
                <a:gridCol w="3143801">
                  <a:extLst>
                    <a:ext uri="{9D8B030D-6E8A-4147-A177-3AD203B41FA5}">
                      <a16:colId xmlns:a16="http://schemas.microsoft.com/office/drawing/2014/main" val="20001"/>
                    </a:ext>
                  </a:extLst>
                </a:gridCol>
                <a:gridCol w="3559510">
                  <a:extLst>
                    <a:ext uri="{9D8B030D-6E8A-4147-A177-3AD203B41FA5}">
                      <a16:colId xmlns:a16="http://schemas.microsoft.com/office/drawing/2014/main" val="20002"/>
                    </a:ext>
                  </a:extLst>
                </a:gridCol>
              </a:tblGrid>
              <a:tr h="1282079">
                <a:tc>
                  <a:txBody>
                    <a:bodyPr/>
                    <a:lstStyle/>
                    <a:p>
                      <a:pPr marL="0" marR="0" lvl="0" indent="0" algn="ctr" defTabSz="914400" rtl="1" eaLnBrk="1" fontAlgn="base" latinLnBrk="0" hangingPunct="1">
                        <a:lnSpc>
                          <a:spcPct val="100000"/>
                        </a:lnSpc>
                        <a:spcBef>
                          <a:spcPct val="20000"/>
                        </a:spcBef>
                        <a:spcAft>
                          <a:spcPct val="0"/>
                        </a:spcAft>
                        <a:buClrTx/>
                        <a:buSzTx/>
                        <a:buFontTx/>
                        <a:buNone/>
                        <a:tabLst/>
                      </a:pPr>
                      <a:r>
                        <a:rPr kumimoji="0" lang="ar-JO" altLang="zh-CN" sz="2800" b="1" i="0" u="none" strike="noStrike" cap="none" normalizeH="0" baseline="0" dirty="0">
                          <a:ln>
                            <a:noFill/>
                          </a:ln>
                          <a:solidFill>
                            <a:schemeClr val="tx1"/>
                          </a:solidFill>
                          <a:effectLst/>
                          <a:latin typeface="Arial"/>
                          <a:ea typeface="宋体" charset="0"/>
                          <a:cs typeface="Arial"/>
                        </a:rPr>
                        <a:t>انظُرْ</a:t>
                      </a:r>
                      <a:r>
                        <a:rPr kumimoji="0" lang="en-US" altLang="zh-CN" sz="2000" b="1" i="0" u="none" strike="noStrike" cap="none" normalizeH="0" baseline="0" dirty="0">
                          <a:ln>
                            <a:noFill/>
                          </a:ln>
                          <a:solidFill>
                            <a:schemeClr val="tx1"/>
                          </a:solidFill>
                          <a:effectLst/>
                          <a:latin typeface="Arial"/>
                          <a:ea typeface="宋体" charset="0"/>
                          <a:cs typeface="Arial"/>
                        </a:rPr>
                        <a:t>...</a:t>
                      </a:r>
                      <a:endParaRPr kumimoji="0" lang="en-US" sz="2800" b="1" i="0" u="none" strike="noStrike" cap="none" normalizeH="0" baseline="0" dirty="0">
                        <a:ln>
                          <a:noFill/>
                        </a:ln>
                        <a:solidFill>
                          <a:schemeClr val="tx1"/>
                        </a:solidFill>
                        <a:effectLst/>
                        <a:latin typeface="Arial"/>
                        <a:ea typeface="ＭＳ Ｐゴシック" charset="0"/>
                        <a:cs typeface="Arial"/>
                      </a:endParaRPr>
                    </a:p>
                  </a:txBody>
                  <a:tcPr horzOverflow="overflow">
                    <a:lnL>
                      <a:noFill/>
                    </a:lnL>
                    <a:lnR>
                      <a:noFill/>
                    </a:lnR>
                    <a:lnT w="254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CCCCC"/>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3200" b="1" i="0" u="none" strike="noStrike" cap="none" normalizeH="0" baseline="0" dirty="0">
                          <a:ln>
                            <a:noFill/>
                          </a:ln>
                          <a:solidFill>
                            <a:srgbClr val="000000"/>
                          </a:solidFill>
                          <a:effectLst/>
                          <a:latin typeface="Arial"/>
                          <a:ea typeface="宋体" charset="0"/>
                          <a:cs typeface="Arial"/>
                        </a:rPr>
                        <a:t>الفصح</a:t>
                      </a:r>
                      <a:endParaRPr kumimoji="0" lang="en-US" altLang="zh-CN" sz="3200" b="1" i="0" u="none" strike="noStrike" cap="none" normalizeH="0" baseline="0" dirty="0">
                        <a:ln>
                          <a:noFill/>
                        </a:ln>
                        <a:solidFill>
                          <a:srgbClr val="000000"/>
                        </a:solidFill>
                        <a:effectLst/>
                        <a:latin typeface="Arial"/>
                        <a:ea typeface="宋体" charset="0"/>
                        <a:cs typeface="Arial"/>
                      </a:endParaRPr>
                    </a:p>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zh-CN" sz="3200" b="1" i="0" u="none" strike="noStrike" cap="none" normalizeH="0" baseline="0" dirty="0">
                          <a:ln>
                            <a:noFill/>
                          </a:ln>
                          <a:solidFill>
                            <a:srgbClr val="000000"/>
                          </a:solidFill>
                          <a:effectLst/>
                          <a:latin typeface="Arial"/>
                          <a:ea typeface="宋体" charset="0"/>
                          <a:cs typeface="Arial"/>
                        </a:rPr>
                        <a:t>(</a:t>
                      </a:r>
                      <a:r>
                        <a:rPr kumimoji="0" lang="ar-JO" altLang="zh-CN" sz="3200" b="1" i="0" u="none" strike="noStrike" cap="none" normalizeH="0" baseline="0" dirty="0">
                          <a:ln>
                            <a:noFill/>
                          </a:ln>
                          <a:solidFill>
                            <a:srgbClr val="000000"/>
                          </a:solidFill>
                          <a:effectLst/>
                          <a:latin typeface="Arial"/>
                          <a:ea typeface="宋体" charset="0"/>
                          <a:cs typeface="Arial"/>
                        </a:rPr>
                        <a:t>اليهوديّ</a:t>
                      </a:r>
                      <a:r>
                        <a:rPr kumimoji="0" lang="en-US" altLang="zh-CN" sz="3200" b="1" i="0" u="none" strike="noStrike" cap="none" normalizeH="0" baseline="0" dirty="0">
                          <a:ln>
                            <a:noFill/>
                          </a:ln>
                          <a:solidFill>
                            <a:srgbClr val="000000"/>
                          </a:solidFill>
                          <a:effectLst/>
                          <a:latin typeface="Arial"/>
                          <a:ea typeface="宋体" charset="0"/>
                          <a:cs typeface="Arial"/>
                        </a:rPr>
                        <a:t>)</a:t>
                      </a:r>
                      <a:endParaRPr kumimoji="0" lang="en-US" altLang="zh-CN" sz="5400" b="0" i="0" u="none" strike="noStrike" cap="none" normalizeH="0" baseline="0" dirty="0">
                        <a:ln>
                          <a:noFill/>
                        </a:ln>
                        <a:solidFill>
                          <a:schemeClr val="tx1"/>
                        </a:solidFill>
                        <a:effectLst/>
                        <a:latin typeface="Arial"/>
                        <a:ea typeface="宋体" charset="0"/>
                        <a:cs typeface="Arial"/>
                      </a:endParaRPr>
                    </a:p>
                  </a:txBody>
                  <a:tcPr horzOverflow="overflow">
                    <a:lnL>
                      <a:noFill/>
                    </a:lnL>
                    <a:lnR>
                      <a:noFill/>
                    </a:lnR>
                    <a:lnT w="254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CCCCC"/>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3200" b="1" i="0" u="none" strike="noStrike" cap="none" normalizeH="0" baseline="0" dirty="0">
                          <a:ln>
                            <a:noFill/>
                          </a:ln>
                          <a:solidFill>
                            <a:srgbClr val="000000"/>
                          </a:solidFill>
                          <a:effectLst/>
                          <a:latin typeface="Arial"/>
                          <a:ea typeface="宋体" charset="0"/>
                          <a:cs typeface="Arial"/>
                        </a:rPr>
                        <a:t>عشاء الربِّ</a:t>
                      </a:r>
                      <a:endParaRPr kumimoji="0" lang="en-US" altLang="zh-CN" sz="3200" b="1" i="0" u="none" strike="noStrike" cap="none" normalizeH="0" baseline="0" dirty="0">
                        <a:ln>
                          <a:noFill/>
                        </a:ln>
                        <a:solidFill>
                          <a:srgbClr val="000000"/>
                        </a:solidFill>
                        <a:effectLst/>
                        <a:latin typeface="Arial"/>
                        <a:ea typeface="宋体" charset="0"/>
                        <a:cs typeface="Arial"/>
                      </a:endParaRPr>
                    </a:p>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zh-CN" sz="3200" b="1" i="0" u="none" strike="noStrike" cap="none" normalizeH="0" baseline="0" dirty="0">
                          <a:ln>
                            <a:noFill/>
                          </a:ln>
                          <a:solidFill>
                            <a:srgbClr val="000000"/>
                          </a:solidFill>
                          <a:effectLst/>
                          <a:latin typeface="Arial"/>
                          <a:ea typeface="宋体" charset="0"/>
                          <a:cs typeface="Arial"/>
                        </a:rPr>
                        <a:t>(</a:t>
                      </a:r>
                      <a:r>
                        <a:rPr kumimoji="0" lang="ar-JO" altLang="zh-CN" sz="3200" b="1" i="0" u="none" strike="noStrike" cap="none" normalizeH="0" baseline="0" dirty="0">
                          <a:ln>
                            <a:noFill/>
                          </a:ln>
                          <a:solidFill>
                            <a:srgbClr val="000000"/>
                          </a:solidFill>
                          <a:effectLst/>
                          <a:latin typeface="Arial"/>
                          <a:ea typeface="宋体" charset="0"/>
                          <a:cs typeface="Arial"/>
                        </a:rPr>
                        <a:t>المسيحيّ</a:t>
                      </a:r>
                      <a:r>
                        <a:rPr kumimoji="0" lang="en-US" altLang="zh-CN" sz="3200" b="1" i="0" u="none" strike="noStrike" cap="none" normalizeH="0" baseline="0" dirty="0">
                          <a:ln>
                            <a:noFill/>
                          </a:ln>
                          <a:solidFill>
                            <a:srgbClr val="000000"/>
                          </a:solidFill>
                          <a:effectLst/>
                          <a:latin typeface="Arial"/>
                          <a:ea typeface="宋体" charset="0"/>
                          <a:cs typeface="Arial"/>
                        </a:rPr>
                        <a:t>)</a:t>
                      </a:r>
                      <a:endParaRPr kumimoji="0" lang="en-US" altLang="zh-CN" sz="3600" b="0" i="0" u="none" strike="noStrike" cap="none" normalizeH="0" baseline="0" dirty="0">
                        <a:ln>
                          <a:noFill/>
                        </a:ln>
                        <a:solidFill>
                          <a:schemeClr val="tx1"/>
                        </a:solidFill>
                        <a:effectLst/>
                        <a:latin typeface="Arial"/>
                        <a:ea typeface="宋体" charset="0"/>
                        <a:cs typeface="Arial"/>
                      </a:endParaRPr>
                    </a:p>
                  </a:txBody>
                  <a:tcPr horzOverflow="overflow">
                    <a:lnL>
                      <a:noFill/>
                    </a:lnL>
                    <a:lnR>
                      <a:noFill/>
                    </a:lnR>
                    <a:lnT w="254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CCCCC"/>
                    </a:solidFill>
                  </a:tcPr>
                </a:tc>
                <a:extLst>
                  <a:ext uri="{0D108BD9-81ED-4DB2-BD59-A6C34878D82A}">
                    <a16:rowId xmlns:a16="http://schemas.microsoft.com/office/drawing/2014/main" val="10000"/>
                  </a:ext>
                </a:extLst>
              </a:tr>
              <a:tr h="1041819">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2400" b="1" i="0" u="none" strike="noStrike" cap="none" normalizeH="0" baseline="0" dirty="0">
                          <a:ln>
                            <a:noFill/>
                          </a:ln>
                          <a:solidFill>
                            <a:schemeClr val="tx1"/>
                          </a:solidFill>
                          <a:effectLst/>
                          <a:latin typeface="Arial"/>
                          <a:ea typeface="宋体" charset="0"/>
                          <a:cs typeface="Arial"/>
                        </a:rPr>
                        <a:t>إلى الخارج</a:t>
                      </a:r>
                      <a:endParaRPr kumimoji="0" lang="en-US" altLang="zh-CN" sz="2400" b="0" i="0" u="none" strike="noStrike" cap="none" normalizeH="0" baseline="0" dirty="0">
                        <a:ln>
                          <a:noFill/>
                        </a:ln>
                        <a:solidFill>
                          <a:schemeClr val="tx1"/>
                        </a:solidFill>
                        <a:effectLst/>
                        <a:latin typeface="Arial"/>
                        <a:ea typeface="宋体" charset="0"/>
                        <a:cs typeface="Arial"/>
                      </a:endParaRPr>
                    </a:p>
                  </a:txBody>
                  <a:tcPr horzOverflow="overflow">
                    <a:lnL>
                      <a:noFill/>
                    </a:lnL>
                    <a:lnR>
                      <a:noFill/>
                    </a:lnR>
                    <a:lnT w="12700" cap="flat" cmpd="sng" algn="ctr">
                      <a:solidFill>
                        <a:srgbClr val="000000"/>
                      </a:solidFill>
                      <a:prstDash val="solid"/>
                      <a:round/>
                      <a:headEnd type="none" w="med" len="med"/>
                      <a:tailEnd type="none" w="med" len="med"/>
                    </a:lnT>
                    <a:lnB>
                      <a:noFill/>
                    </a:lnB>
                    <a:lnTlToBr>
                      <a:noFill/>
                    </a:lnTlToBr>
                    <a:lnBlToTr>
                      <a:noFill/>
                    </a:lnBlToTr>
                    <a:solidFill>
                      <a:srgbClr val="CCCCCC"/>
                    </a:solid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ar-JO" altLang="zh-CN" sz="2400" b="1" i="0" u="none" strike="noStrike" cap="none" normalizeH="0" baseline="0" dirty="0">
                          <a:ln>
                            <a:noFill/>
                          </a:ln>
                          <a:solidFill>
                            <a:srgbClr val="DDDDDD"/>
                          </a:solidFill>
                          <a:effectLst>
                            <a:outerShdw blurRad="38100" dist="38100" dir="2700000" algn="tl">
                              <a:srgbClr val="000000"/>
                            </a:outerShdw>
                          </a:effectLst>
                          <a:latin typeface="Arial"/>
                          <a:ea typeface="宋体" charset="0"/>
                          <a:cs typeface="Arial"/>
                        </a:rPr>
                        <a:t>يشمل العائلة كلَّها</a:t>
                      </a:r>
                    </a:p>
                    <a:p>
                      <a:pPr marL="0" marR="0" lvl="0" indent="0" algn="ctr" defTabSz="914400" rtl="0" eaLnBrk="0" fontAlgn="base" latinLnBrk="0" hangingPunct="0">
                        <a:lnSpc>
                          <a:spcPct val="100000"/>
                        </a:lnSpc>
                        <a:spcBef>
                          <a:spcPct val="0"/>
                        </a:spcBef>
                        <a:spcAft>
                          <a:spcPct val="0"/>
                        </a:spcAft>
                        <a:buClrTx/>
                        <a:buSzTx/>
                        <a:buFontTx/>
                        <a:buNone/>
                        <a:tabLst/>
                      </a:pPr>
                      <a:r>
                        <a:rPr kumimoji="0" lang="ar-JO" altLang="zh-CN" sz="2400" b="1" i="0" u="none" strike="noStrike" cap="none" normalizeH="0" baseline="0" dirty="0">
                          <a:ln>
                            <a:noFill/>
                          </a:ln>
                          <a:solidFill>
                            <a:srgbClr val="DDDDDD"/>
                          </a:solidFill>
                          <a:effectLst>
                            <a:outerShdw blurRad="38100" dist="38100" dir="2700000" algn="tl">
                              <a:srgbClr val="000000"/>
                            </a:outerShdw>
                          </a:effectLst>
                          <a:latin typeface="Arial"/>
                          <a:ea typeface="宋体" charset="0"/>
                          <a:cs typeface="Arial"/>
                        </a:rPr>
                        <a:t>(خر 12: 3-4، 16)</a:t>
                      </a:r>
                      <a:endParaRPr kumimoji="0" lang="en-US" altLang="zh-CN" sz="2400" b="0" i="0" u="none" strike="noStrike" cap="none" normalizeH="0" baseline="0" dirty="0">
                        <a:ln>
                          <a:noFill/>
                        </a:ln>
                        <a:solidFill>
                          <a:srgbClr val="DDDDDD"/>
                        </a:solidFill>
                        <a:effectLst>
                          <a:outerShdw blurRad="38100" dist="38100" dir="2700000" algn="tl">
                            <a:srgbClr val="000000"/>
                          </a:outerShdw>
                        </a:effectLst>
                        <a:latin typeface="Arial"/>
                        <a:ea typeface="宋体" charset="0"/>
                        <a:cs typeface="Arial"/>
                      </a:endParaRPr>
                    </a:p>
                  </a:txBody>
                  <a:tcPr horzOverflow="overflow">
                    <a:lnL>
                      <a:noFill/>
                    </a:lnL>
                    <a:lnR>
                      <a:noFill/>
                    </a:lnR>
                    <a:lnT w="12700" cap="flat" cmpd="sng" algn="ctr">
                      <a:solidFill>
                        <a:srgbClr val="000000"/>
                      </a:solidFill>
                      <a:prstDash val="solid"/>
                      <a:round/>
                      <a:headEnd type="none" w="med" len="med"/>
                      <a:tailEnd type="none" w="med" len="med"/>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2400" b="1" i="0" u="none" strike="noStrike" cap="none" normalizeH="0" baseline="0" dirty="0">
                          <a:ln>
                            <a:noFill/>
                          </a:ln>
                          <a:solidFill>
                            <a:srgbClr val="DDDDDD"/>
                          </a:solidFill>
                          <a:effectLst>
                            <a:outerShdw blurRad="38100" dist="38100" dir="2700000" algn="tl">
                              <a:srgbClr val="000000"/>
                            </a:outerShdw>
                          </a:effectLst>
                          <a:latin typeface="Arial"/>
                          <a:ea typeface="宋体" charset="0"/>
                          <a:cs typeface="Arial"/>
                        </a:rPr>
                        <a:t>الشركة والوحدة</a:t>
                      </a:r>
                      <a:endParaRPr kumimoji="0" lang="en-US" altLang="zh-CN" sz="2400" b="1" i="0" u="none" strike="noStrike" cap="none" normalizeH="0" baseline="0" dirty="0">
                        <a:ln>
                          <a:noFill/>
                        </a:ln>
                        <a:solidFill>
                          <a:srgbClr val="DDDDDD"/>
                        </a:solidFill>
                        <a:effectLst>
                          <a:outerShdw blurRad="38100" dist="38100" dir="2700000" algn="tl">
                            <a:srgbClr val="000000"/>
                          </a:outerShdw>
                        </a:effectLst>
                        <a:latin typeface="Arial"/>
                        <a:ea typeface="宋体" charset="0"/>
                        <a:cs typeface="Arial"/>
                      </a:endParaRPr>
                    </a:p>
                    <a:p>
                      <a:pPr marL="0" marR="0" lvl="0" indent="0" algn="ctr" defTabSz="914400" rtl="0" eaLnBrk="0" fontAlgn="base" latinLnBrk="0" hangingPunct="0">
                        <a:lnSpc>
                          <a:spcPct val="100000"/>
                        </a:lnSpc>
                        <a:spcBef>
                          <a:spcPct val="0"/>
                        </a:spcBef>
                        <a:spcAft>
                          <a:spcPct val="0"/>
                        </a:spcAft>
                        <a:buClrTx/>
                        <a:buSzTx/>
                        <a:buFontTx/>
                        <a:buNone/>
                        <a:tabLst/>
                      </a:pPr>
                      <a:r>
                        <a:rPr kumimoji="0" lang="ar-JO" altLang="zh-CN" sz="2150" b="1" i="0" u="none" strike="noStrike" cap="none" normalizeH="0" baseline="0" dirty="0">
                          <a:ln>
                            <a:noFill/>
                          </a:ln>
                          <a:solidFill>
                            <a:srgbClr val="DDDDDD"/>
                          </a:solidFill>
                          <a:effectLst>
                            <a:outerShdw blurRad="38100" dist="38100" dir="2700000" algn="tl">
                              <a:srgbClr val="000000"/>
                            </a:outerShdw>
                          </a:effectLst>
                          <a:latin typeface="Arial"/>
                          <a:ea typeface="宋体" charset="0"/>
                          <a:cs typeface="Arial"/>
                        </a:rPr>
                        <a:t>(1كو 11: 17-22، 10: 16-17)</a:t>
                      </a:r>
                      <a:endParaRPr kumimoji="0" lang="en-US" altLang="zh-CN" sz="2150" b="0" i="0" u="none" strike="noStrike" cap="none" normalizeH="0" baseline="0" dirty="0">
                        <a:ln>
                          <a:noFill/>
                        </a:ln>
                        <a:solidFill>
                          <a:srgbClr val="DDDDDD"/>
                        </a:solidFill>
                        <a:effectLst>
                          <a:outerShdw blurRad="38100" dist="38100" dir="2700000" algn="tl">
                            <a:srgbClr val="000000"/>
                          </a:outerShdw>
                        </a:effectLst>
                        <a:latin typeface="Arial"/>
                        <a:ea typeface="宋体" charset="0"/>
                        <a:cs typeface="Arial"/>
                      </a:endParaRPr>
                    </a:p>
                  </a:txBody>
                  <a:tcPr horzOverflow="overflow">
                    <a:lnL>
                      <a:noFill/>
                    </a:lnL>
                    <a:lnR>
                      <a:noFill/>
                    </a:lnR>
                    <a:lnT w="12700" cap="flat" cmpd="sng" algn="ctr">
                      <a:solidFill>
                        <a:srgbClr val="000000"/>
                      </a:solidFill>
                      <a:prstDash val="solid"/>
                      <a:round/>
                      <a:headEnd type="none" w="med" len="med"/>
                      <a:tailEnd type="none" w="med" len="med"/>
                    </a:lnT>
                    <a:lnB>
                      <a:noFill/>
                    </a:lnB>
                    <a:lnTlToBr>
                      <a:noFill/>
                    </a:lnTlToBr>
                    <a:lnBlToTr>
                      <a:noFill/>
                    </a:lnBlToTr>
                    <a:noFill/>
                  </a:tcPr>
                </a:tc>
                <a:extLst>
                  <a:ext uri="{0D108BD9-81ED-4DB2-BD59-A6C34878D82A}">
                    <a16:rowId xmlns:a16="http://schemas.microsoft.com/office/drawing/2014/main" val="10001"/>
                  </a:ext>
                </a:extLst>
              </a:tr>
              <a:tr h="1048047">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2400" b="1" i="0" u="none" strike="noStrike" cap="none" normalizeH="0" baseline="0" dirty="0">
                          <a:ln>
                            <a:noFill/>
                          </a:ln>
                          <a:solidFill>
                            <a:schemeClr val="tx1"/>
                          </a:solidFill>
                          <a:effectLst/>
                          <a:latin typeface="Arial"/>
                          <a:ea typeface="宋体" charset="0"/>
                          <a:cs typeface="Arial"/>
                        </a:rPr>
                        <a:t>إلى الخلف</a:t>
                      </a:r>
                      <a:endParaRPr kumimoji="0" lang="en-US" altLang="zh-CN" sz="2400" b="0" i="0" u="none" strike="noStrike" cap="none" normalizeH="0" baseline="0" dirty="0">
                        <a:ln>
                          <a:noFill/>
                        </a:ln>
                        <a:solidFill>
                          <a:schemeClr val="tx1"/>
                        </a:solidFill>
                        <a:effectLst/>
                        <a:latin typeface="Arial"/>
                        <a:ea typeface="宋体" charset="0"/>
                        <a:cs typeface="Arial"/>
                      </a:endParaRPr>
                    </a:p>
                  </a:txBody>
                  <a:tcPr horzOverflow="overflow">
                    <a:lnL>
                      <a:noFill/>
                    </a:lnL>
                    <a:lnR>
                      <a:noFill/>
                    </a:lnR>
                    <a:lnT>
                      <a:noFill/>
                    </a:lnT>
                    <a:lnB>
                      <a:noFill/>
                    </a:lnB>
                    <a:lnTlToBr>
                      <a:noFill/>
                    </a:lnTlToBr>
                    <a:lnBlToTr>
                      <a:noFill/>
                    </a:lnBlToTr>
                    <a:solidFill>
                      <a:srgbClr val="CCCCCC"/>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2400" b="1" i="0" u="none" strike="noStrike" cap="none" normalizeH="0" baseline="0" dirty="0">
                          <a:ln>
                            <a:noFill/>
                          </a:ln>
                          <a:solidFill>
                            <a:srgbClr val="DDDDDD"/>
                          </a:solidFill>
                          <a:effectLst>
                            <a:outerShdw blurRad="38100" dist="38100" dir="2700000" algn="tl">
                              <a:srgbClr val="000000"/>
                            </a:outerShdw>
                          </a:effectLst>
                          <a:latin typeface="Arial"/>
                          <a:ea typeface="宋体" charset="0"/>
                          <a:cs typeface="Arial"/>
                        </a:rPr>
                        <a:t>التحرير (الخلاص) من مصر</a:t>
                      </a:r>
                      <a:endParaRPr kumimoji="0" lang="en-US" altLang="zh-CN" sz="2400" b="1" i="0" u="none" strike="noStrike" cap="none" normalizeH="0" baseline="0" dirty="0">
                        <a:ln>
                          <a:noFill/>
                        </a:ln>
                        <a:solidFill>
                          <a:srgbClr val="DDDDDD"/>
                        </a:solidFill>
                        <a:effectLst>
                          <a:outerShdw blurRad="38100" dist="38100" dir="2700000" algn="tl">
                            <a:srgbClr val="000000"/>
                          </a:outerShdw>
                        </a:effectLst>
                        <a:latin typeface="Arial"/>
                        <a:ea typeface="宋体" charset="0"/>
                        <a:cs typeface="Arial"/>
                      </a:endParaRPr>
                    </a:p>
                    <a:p>
                      <a:pPr marL="0" marR="0" lvl="0" indent="0" algn="ctr" defTabSz="914400" rtl="0" eaLnBrk="0" fontAlgn="base" latinLnBrk="0" hangingPunct="0">
                        <a:lnSpc>
                          <a:spcPct val="100000"/>
                        </a:lnSpc>
                        <a:spcBef>
                          <a:spcPct val="0"/>
                        </a:spcBef>
                        <a:spcAft>
                          <a:spcPct val="0"/>
                        </a:spcAft>
                        <a:buClrTx/>
                        <a:buSzTx/>
                        <a:buFontTx/>
                        <a:buNone/>
                        <a:tabLst/>
                      </a:pPr>
                      <a:r>
                        <a:rPr kumimoji="0" lang="ar-JO" altLang="zh-CN" sz="2400" b="1" i="0" u="none" strike="noStrike" cap="none" normalizeH="0" baseline="0" dirty="0">
                          <a:ln>
                            <a:noFill/>
                          </a:ln>
                          <a:solidFill>
                            <a:srgbClr val="DDDDDD"/>
                          </a:solidFill>
                          <a:effectLst>
                            <a:outerShdw blurRad="38100" dist="38100" dir="2700000" algn="tl">
                              <a:srgbClr val="000000"/>
                            </a:outerShdw>
                          </a:effectLst>
                          <a:latin typeface="Arial"/>
                          <a:ea typeface="宋体" charset="0"/>
                          <a:cs typeface="Arial"/>
                        </a:rPr>
                        <a:t>(خر 12: 31-42)</a:t>
                      </a:r>
                      <a:endParaRPr kumimoji="0" lang="en-US" altLang="zh-CN" sz="2400" b="0" i="0" u="none" strike="noStrike" cap="none" normalizeH="0" baseline="0" dirty="0">
                        <a:ln>
                          <a:noFill/>
                        </a:ln>
                        <a:solidFill>
                          <a:srgbClr val="DDDDDD"/>
                        </a:solidFill>
                        <a:effectLst>
                          <a:outerShdw blurRad="38100" dist="38100" dir="2700000" algn="tl">
                            <a:srgbClr val="000000"/>
                          </a:outerShdw>
                        </a:effectLst>
                        <a:latin typeface="Arial"/>
                        <a:ea typeface="宋体" charset="0"/>
                        <a:cs typeface="Arial"/>
                      </a:endParaRPr>
                    </a:p>
                  </a:txBody>
                  <a:tcPr horzOverflow="overflow">
                    <a:lnL>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2400" b="1" i="0" u="none" strike="noStrike" cap="none" normalizeH="0" baseline="0" dirty="0">
                          <a:ln>
                            <a:noFill/>
                          </a:ln>
                          <a:solidFill>
                            <a:srgbClr val="DDDDDD"/>
                          </a:solidFill>
                          <a:effectLst>
                            <a:outerShdw blurRad="38100" dist="38100" dir="2700000" algn="tl">
                              <a:srgbClr val="000000"/>
                            </a:outerShdw>
                          </a:effectLst>
                          <a:latin typeface="+mn-lt"/>
                          <a:ea typeface="宋体" charset="0"/>
                          <a:cs typeface="Arial"/>
                        </a:rPr>
                        <a:t>التحرير </a:t>
                      </a:r>
                      <a:r>
                        <a:rPr kumimoji="0" lang="ar-JO" altLang="zh-CN" sz="2400" b="1" i="0" u="none" strike="noStrike" cap="none" normalizeH="0" baseline="0" dirty="0">
                          <a:ln>
                            <a:noFill/>
                          </a:ln>
                          <a:solidFill>
                            <a:srgbClr val="DDDDDD"/>
                          </a:solidFill>
                          <a:effectLst>
                            <a:outerShdw blurRad="38100" dist="38100" dir="2700000" algn="tl">
                              <a:srgbClr val="000000"/>
                            </a:outerShdw>
                          </a:effectLst>
                          <a:latin typeface="Arial"/>
                          <a:ea typeface="宋体" charset="0"/>
                          <a:cs typeface="Arial"/>
                        </a:rPr>
                        <a:t>من الخطيَّة</a:t>
                      </a:r>
                      <a:endParaRPr kumimoji="0" lang="en-US" altLang="zh-CN" sz="2400" b="0" i="0" u="none" strike="noStrike" cap="none" normalizeH="0" baseline="0" dirty="0">
                        <a:ln>
                          <a:noFill/>
                        </a:ln>
                        <a:solidFill>
                          <a:srgbClr val="DDDDDD"/>
                        </a:solidFill>
                        <a:effectLst>
                          <a:outerShdw blurRad="38100" dist="38100" dir="2700000" algn="tl">
                            <a:srgbClr val="000000"/>
                          </a:outerShdw>
                        </a:effectLst>
                        <a:latin typeface="Arial"/>
                        <a:ea typeface="宋体" charset="0"/>
                        <a:cs typeface="Arial"/>
                      </a:endParaRPr>
                    </a:p>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zh-CN" sz="2400" b="1" i="0" u="none" strike="noStrike" cap="none" normalizeH="0" baseline="0" dirty="0">
                          <a:ln>
                            <a:noFill/>
                          </a:ln>
                          <a:solidFill>
                            <a:srgbClr val="DDDDDD"/>
                          </a:solidFill>
                          <a:effectLst>
                            <a:outerShdw blurRad="38100" dist="38100" dir="2700000" algn="tl">
                              <a:srgbClr val="000000"/>
                            </a:outerShdw>
                          </a:effectLst>
                          <a:latin typeface="Arial"/>
                          <a:ea typeface="宋体" charset="0"/>
                          <a:cs typeface="Arial"/>
                        </a:rPr>
                        <a:t>(</a:t>
                      </a:r>
                      <a:r>
                        <a:rPr kumimoji="0" lang="ar-JO" altLang="zh-CN" sz="2400" b="1" i="0" u="none" strike="noStrike" cap="none" normalizeH="0" baseline="0" dirty="0">
                          <a:ln>
                            <a:noFill/>
                          </a:ln>
                          <a:solidFill>
                            <a:srgbClr val="DDDDDD"/>
                          </a:solidFill>
                          <a:effectLst>
                            <a:outerShdw blurRad="38100" dist="38100" dir="2700000" algn="tl">
                              <a:srgbClr val="000000"/>
                            </a:outerShdw>
                          </a:effectLst>
                          <a:latin typeface="Arial"/>
                          <a:ea typeface="宋体" charset="0"/>
                          <a:cs typeface="Arial"/>
                        </a:rPr>
                        <a:t>1كو 11: 23-25</a:t>
                      </a:r>
                      <a:r>
                        <a:rPr kumimoji="0" lang="en-US" altLang="zh-CN" sz="2400" b="1" i="0" u="none" strike="noStrike" cap="none" normalizeH="0" baseline="0" dirty="0">
                          <a:ln>
                            <a:noFill/>
                          </a:ln>
                          <a:solidFill>
                            <a:srgbClr val="DDDDDD"/>
                          </a:solidFill>
                          <a:effectLst>
                            <a:outerShdw blurRad="38100" dist="38100" dir="2700000" algn="tl">
                              <a:srgbClr val="000000"/>
                            </a:outerShdw>
                          </a:effectLst>
                          <a:latin typeface="Arial"/>
                          <a:ea typeface="宋体" charset="0"/>
                          <a:cs typeface="Arial"/>
                        </a:rPr>
                        <a:t>)</a:t>
                      </a:r>
                      <a:endParaRPr kumimoji="0" lang="en-US" altLang="zh-CN" sz="2400" b="0" i="0" u="none" strike="noStrike" cap="none" normalizeH="0" baseline="0" dirty="0">
                        <a:ln>
                          <a:noFill/>
                        </a:ln>
                        <a:solidFill>
                          <a:srgbClr val="DDDDDD"/>
                        </a:solidFill>
                        <a:effectLst>
                          <a:outerShdw blurRad="38100" dist="38100" dir="2700000" algn="tl">
                            <a:srgbClr val="000000"/>
                          </a:outerShdw>
                        </a:effectLst>
                        <a:latin typeface="Arial"/>
                        <a:ea typeface="宋体" charset="0"/>
                        <a:cs typeface="Arial"/>
                      </a:endParaRPr>
                    </a:p>
                  </a:txBody>
                  <a:tcPr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02"/>
                  </a:ext>
                </a:extLst>
              </a:tr>
              <a:tr h="1049604">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2400" b="1" i="0" u="none" strike="noStrike" cap="none" normalizeH="0" baseline="0" dirty="0">
                          <a:ln>
                            <a:noFill/>
                          </a:ln>
                          <a:solidFill>
                            <a:schemeClr val="tx1"/>
                          </a:solidFill>
                          <a:effectLst/>
                          <a:latin typeface="Arial"/>
                          <a:ea typeface="宋体" charset="0"/>
                          <a:cs typeface="Arial"/>
                        </a:rPr>
                        <a:t>إلى الأمام</a:t>
                      </a:r>
                      <a:endParaRPr kumimoji="0" lang="en-US" altLang="zh-CN" sz="2400" b="0" i="0" u="none" strike="noStrike" cap="none" normalizeH="0" baseline="0" dirty="0">
                        <a:ln>
                          <a:noFill/>
                        </a:ln>
                        <a:solidFill>
                          <a:schemeClr val="tx1"/>
                        </a:solidFill>
                        <a:effectLst/>
                        <a:latin typeface="Arial"/>
                        <a:ea typeface="宋体" charset="0"/>
                        <a:cs typeface="Arial"/>
                      </a:endParaRPr>
                    </a:p>
                  </a:txBody>
                  <a:tcPr horzOverflow="overflow">
                    <a:lnL>
                      <a:noFill/>
                    </a:lnL>
                    <a:lnR>
                      <a:noFill/>
                    </a:lnR>
                    <a:lnT>
                      <a:noFill/>
                    </a:lnT>
                    <a:lnB>
                      <a:noFill/>
                    </a:lnB>
                    <a:lnTlToBr>
                      <a:noFill/>
                    </a:lnTlToBr>
                    <a:lnBlToTr>
                      <a:noFill/>
                    </a:lnBlToTr>
                    <a:solidFill>
                      <a:srgbClr val="CCCCCC"/>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2400" b="1" i="0" u="none" strike="noStrike" cap="none" normalizeH="0" baseline="0" dirty="0">
                          <a:ln>
                            <a:noFill/>
                          </a:ln>
                          <a:solidFill>
                            <a:srgbClr val="DDDDDD"/>
                          </a:solidFill>
                          <a:effectLst>
                            <a:outerShdw blurRad="38100" dist="38100" dir="2700000" algn="tl">
                              <a:srgbClr val="000000"/>
                            </a:outerShdw>
                          </a:effectLst>
                          <a:latin typeface="Arial"/>
                          <a:ea typeface="宋体" charset="0"/>
                          <a:cs typeface="Arial"/>
                        </a:rPr>
                        <a:t>انتظار العصر المسيانيِّ</a:t>
                      </a:r>
                      <a:endParaRPr kumimoji="0" lang="en-US" altLang="zh-CN" sz="2400" b="0" i="0" u="none" strike="noStrike" cap="none" normalizeH="0" baseline="0" dirty="0">
                        <a:ln>
                          <a:noFill/>
                        </a:ln>
                        <a:solidFill>
                          <a:srgbClr val="DDDDDD"/>
                        </a:solidFill>
                        <a:effectLst>
                          <a:outerShdw blurRad="38100" dist="38100" dir="2700000" algn="tl">
                            <a:srgbClr val="000000"/>
                          </a:outerShdw>
                        </a:effectLst>
                        <a:latin typeface="Arial"/>
                        <a:ea typeface="宋体" charset="0"/>
                        <a:cs typeface="Arial"/>
                      </a:endParaRPr>
                    </a:p>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zh-CN" sz="2400" b="1" i="0" u="none" strike="noStrike" cap="none" normalizeH="0" baseline="0" dirty="0">
                          <a:ln>
                            <a:noFill/>
                          </a:ln>
                          <a:solidFill>
                            <a:srgbClr val="DDDDDD"/>
                          </a:solidFill>
                          <a:effectLst>
                            <a:outerShdw blurRad="38100" dist="38100" dir="2700000" algn="tl">
                              <a:srgbClr val="000000"/>
                            </a:outerShdw>
                          </a:effectLst>
                          <a:latin typeface="Arial"/>
                          <a:ea typeface="宋体" charset="0"/>
                          <a:cs typeface="Arial"/>
                        </a:rPr>
                        <a:t>(</a:t>
                      </a:r>
                      <a:r>
                        <a:rPr kumimoji="0" lang="ar-JO" altLang="zh-CN" sz="2400" b="1" i="0" u="none" strike="noStrike" cap="none" normalizeH="0" baseline="0" dirty="0">
                          <a:ln>
                            <a:noFill/>
                          </a:ln>
                          <a:solidFill>
                            <a:srgbClr val="DDDDDD"/>
                          </a:solidFill>
                          <a:effectLst>
                            <a:outerShdw blurRad="38100" dist="38100" dir="2700000" algn="tl">
                              <a:srgbClr val="000000"/>
                            </a:outerShdw>
                          </a:effectLst>
                          <a:latin typeface="Arial"/>
                          <a:ea typeface="宋体" charset="0"/>
                          <a:cs typeface="Arial"/>
                        </a:rPr>
                        <a:t>حز 45: 21</a:t>
                      </a:r>
                      <a:r>
                        <a:rPr kumimoji="0" lang="en-US" altLang="zh-CN" sz="2400" b="1" i="0" u="none" strike="noStrike" cap="none" normalizeH="0" baseline="0" dirty="0">
                          <a:ln>
                            <a:noFill/>
                          </a:ln>
                          <a:solidFill>
                            <a:srgbClr val="DDDDDD"/>
                          </a:solidFill>
                          <a:effectLst>
                            <a:outerShdw blurRad="38100" dist="38100" dir="2700000" algn="tl">
                              <a:srgbClr val="000000"/>
                            </a:outerShdw>
                          </a:effectLst>
                          <a:latin typeface="Arial"/>
                          <a:ea typeface="宋体" charset="0"/>
                          <a:cs typeface="Arial"/>
                        </a:rPr>
                        <a:t>)</a:t>
                      </a:r>
                      <a:endParaRPr kumimoji="0" lang="en-US" altLang="zh-CN" sz="2400" b="0" i="0" u="none" strike="noStrike" cap="none" normalizeH="0" baseline="0" dirty="0">
                        <a:ln>
                          <a:noFill/>
                        </a:ln>
                        <a:solidFill>
                          <a:srgbClr val="DDDDDD"/>
                        </a:solidFill>
                        <a:effectLst>
                          <a:outerShdw blurRad="38100" dist="38100" dir="2700000" algn="tl">
                            <a:srgbClr val="000000"/>
                          </a:outerShdw>
                        </a:effectLst>
                        <a:latin typeface="Arial"/>
                        <a:ea typeface="宋体" charset="0"/>
                        <a:cs typeface="Arial"/>
                      </a:endParaRPr>
                    </a:p>
                  </a:txBody>
                  <a:tcPr horzOverflow="overflow">
                    <a:lnL>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2400" b="1" i="0" u="none" strike="noStrike" cap="none" normalizeH="0" baseline="0" dirty="0">
                          <a:ln>
                            <a:noFill/>
                          </a:ln>
                          <a:solidFill>
                            <a:srgbClr val="DDDDDD"/>
                          </a:solidFill>
                          <a:effectLst>
                            <a:outerShdw blurRad="38100" dist="38100" dir="2700000" algn="tl">
                              <a:srgbClr val="000000"/>
                            </a:outerShdw>
                          </a:effectLst>
                          <a:latin typeface="Arial"/>
                          <a:ea typeface="宋体" charset="0"/>
                          <a:cs typeface="Arial"/>
                        </a:rPr>
                        <a:t>تَوَقُّع عودة المسيح</a:t>
                      </a:r>
                      <a:endParaRPr kumimoji="0" lang="en-US" altLang="zh-CN" sz="2400" b="1" i="0" u="none" strike="noStrike" cap="none" normalizeH="0" baseline="0" dirty="0">
                        <a:ln>
                          <a:noFill/>
                        </a:ln>
                        <a:solidFill>
                          <a:srgbClr val="DDDDDD"/>
                        </a:solidFill>
                        <a:effectLst>
                          <a:outerShdw blurRad="38100" dist="38100" dir="2700000" algn="tl">
                            <a:srgbClr val="000000"/>
                          </a:outerShdw>
                        </a:effectLst>
                        <a:latin typeface="Arial"/>
                        <a:ea typeface="宋体" charset="0"/>
                        <a:cs typeface="Arial"/>
                      </a:endParaRPr>
                    </a:p>
                    <a:p>
                      <a:pPr marL="0" marR="0" lvl="0" indent="0" algn="ctr" defTabSz="914400" rtl="0" eaLnBrk="0" fontAlgn="base" latinLnBrk="0" hangingPunct="0">
                        <a:lnSpc>
                          <a:spcPct val="100000"/>
                        </a:lnSpc>
                        <a:spcBef>
                          <a:spcPct val="0"/>
                        </a:spcBef>
                        <a:spcAft>
                          <a:spcPct val="0"/>
                        </a:spcAft>
                        <a:buClrTx/>
                        <a:buSzTx/>
                        <a:buFontTx/>
                        <a:buNone/>
                        <a:tabLst/>
                      </a:pPr>
                      <a:r>
                        <a:rPr kumimoji="0" lang="ar-JO" altLang="zh-CN" sz="2300" b="1" i="0" u="none" strike="noStrike" cap="none" normalizeH="0" baseline="0" dirty="0">
                          <a:ln>
                            <a:noFill/>
                          </a:ln>
                          <a:solidFill>
                            <a:srgbClr val="DDDDDD"/>
                          </a:solidFill>
                          <a:effectLst>
                            <a:outerShdw blurRad="38100" dist="38100" dir="2700000" algn="tl">
                              <a:srgbClr val="000000"/>
                            </a:outerShdw>
                          </a:effectLst>
                          <a:latin typeface="Arial"/>
                          <a:ea typeface="宋体" charset="0"/>
                          <a:cs typeface="Arial"/>
                        </a:rPr>
                        <a:t>(1كو 11: 26، مر 14: 25)</a:t>
                      </a:r>
                      <a:endParaRPr kumimoji="0" lang="en-US" altLang="zh-CN" sz="2300" b="0" i="0" u="none" strike="noStrike" cap="none" normalizeH="0" baseline="0" dirty="0">
                        <a:ln>
                          <a:noFill/>
                        </a:ln>
                        <a:solidFill>
                          <a:srgbClr val="DDDDDD"/>
                        </a:solidFill>
                        <a:effectLst>
                          <a:outerShdw blurRad="38100" dist="38100" dir="2700000" algn="tl">
                            <a:srgbClr val="000000"/>
                          </a:outerShdw>
                        </a:effectLst>
                        <a:latin typeface="Arial"/>
                        <a:ea typeface="宋体" charset="0"/>
                        <a:cs typeface="Arial"/>
                      </a:endParaRPr>
                    </a:p>
                  </a:txBody>
                  <a:tcPr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03"/>
                  </a:ext>
                </a:extLst>
              </a:tr>
              <a:tr h="1166088">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2400" b="1" i="0" u="none" strike="noStrike" cap="none" normalizeH="0" baseline="0" dirty="0">
                          <a:ln>
                            <a:noFill/>
                          </a:ln>
                          <a:solidFill>
                            <a:schemeClr val="tx1"/>
                          </a:solidFill>
                          <a:effectLst/>
                          <a:latin typeface="Arial"/>
                          <a:ea typeface="宋体" charset="0"/>
                          <a:cs typeface="Arial"/>
                        </a:rPr>
                        <a:t>إلى الداخل</a:t>
                      </a:r>
                      <a:endParaRPr kumimoji="0" lang="en-US" altLang="zh-CN" sz="2400" b="0" i="0" u="none" strike="noStrike" cap="none" normalizeH="0" baseline="0" dirty="0">
                        <a:ln>
                          <a:noFill/>
                        </a:ln>
                        <a:solidFill>
                          <a:schemeClr val="tx1"/>
                        </a:solidFill>
                        <a:effectLst/>
                        <a:latin typeface="Arial"/>
                        <a:ea typeface="宋体" charset="0"/>
                        <a:cs typeface="Arial"/>
                      </a:endParaRPr>
                    </a:p>
                  </a:txBody>
                  <a:tcPr horzOverflow="overflow">
                    <a:lnL>
                      <a:noFill/>
                    </a:lnL>
                    <a:lnR>
                      <a:noFill/>
                    </a:lnR>
                    <a:lnT>
                      <a:noFill/>
                    </a:lnT>
                    <a:lnB w="25400" cap="flat" cmpd="sng" algn="ctr">
                      <a:solidFill>
                        <a:srgbClr val="000000"/>
                      </a:solidFill>
                      <a:prstDash val="solid"/>
                      <a:round/>
                      <a:headEnd type="none" w="med" len="med"/>
                      <a:tailEnd type="none" w="med" len="med"/>
                    </a:lnB>
                    <a:lnTlToBr>
                      <a:noFill/>
                    </a:lnTlToBr>
                    <a:lnBlToTr>
                      <a:noFill/>
                    </a:lnBlToTr>
                    <a:solidFill>
                      <a:srgbClr val="CCCCCC"/>
                    </a:solidFill>
                  </a:tcPr>
                </a:tc>
                <a:tc>
                  <a:txBody>
                    <a:bodyPr/>
                    <a:lstStyle/>
                    <a:p>
                      <a:pPr marL="0" marR="0" lvl="0" indent="0" algn="ctr" defTabSz="914400" rtl="1" eaLnBrk="1" fontAlgn="base" latinLnBrk="0" hangingPunct="1">
                        <a:lnSpc>
                          <a:spcPct val="100000"/>
                        </a:lnSpc>
                        <a:spcBef>
                          <a:spcPct val="0"/>
                        </a:spcBef>
                        <a:spcAft>
                          <a:spcPct val="0"/>
                        </a:spcAft>
                        <a:buClrTx/>
                        <a:buSzTx/>
                        <a:buFontTx/>
                        <a:buNone/>
                        <a:tabLst/>
                      </a:pPr>
                      <a:r>
                        <a:rPr kumimoji="0" lang="ar-JO" altLang="zh-CN" sz="2400" b="1" i="0" u="none" strike="noStrike" cap="none" normalizeH="0" baseline="0" dirty="0">
                          <a:ln>
                            <a:noFill/>
                          </a:ln>
                          <a:solidFill>
                            <a:srgbClr val="DDDDDD"/>
                          </a:solidFill>
                          <a:effectLst>
                            <a:outerShdw blurRad="38100" dist="38100" dir="2700000" algn="tl">
                              <a:srgbClr val="000000"/>
                            </a:outerShdw>
                          </a:effectLst>
                          <a:latin typeface="Arial"/>
                          <a:ea typeface="宋体" charset="0"/>
                          <a:cs typeface="Arial"/>
                        </a:rPr>
                        <a:t>تطهير البيت من الخمير       أو الشرِّ                       (خر 12: 8، 15)</a:t>
                      </a:r>
                      <a:endParaRPr kumimoji="0" lang="en-US" altLang="zh-CN" sz="2400" b="0" i="0" u="none" strike="noStrike" cap="none" normalizeH="0" baseline="0" dirty="0">
                        <a:ln>
                          <a:noFill/>
                        </a:ln>
                        <a:solidFill>
                          <a:srgbClr val="DDDDDD"/>
                        </a:solidFill>
                        <a:effectLst>
                          <a:outerShdw blurRad="38100" dist="38100" dir="2700000" algn="tl">
                            <a:srgbClr val="000000"/>
                          </a:outerShdw>
                        </a:effectLst>
                        <a:latin typeface="Arial"/>
                        <a:ea typeface="宋体" charset="0"/>
                        <a:cs typeface="Arial"/>
                      </a:endParaRPr>
                    </a:p>
                  </a:txBody>
                  <a:tcPr horzOverflow="overflow">
                    <a:lnL>
                      <a:noFill/>
                    </a:lnL>
                    <a:lnR>
                      <a:noFill/>
                    </a:lnR>
                    <a:lnT>
                      <a:noFill/>
                    </a:lnT>
                    <a:lnB w="254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2400" b="1" i="0" u="none" strike="noStrike" cap="none" normalizeH="0" baseline="0" dirty="0">
                          <a:ln>
                            <a:noFill/>
                          </a:ln>
                          <a:solidFill>
                            <a:srgbClr val="DDDDDD"/>
                          </a:solidFill>
                          <a:effectLst>
                            <a:outerShdw blurRad="38100" dist="38100" dir="2700000" algn="tl">
                              <a:srgbClr val="000000"/>
                            </a:outerShdw>
                          </a:effectLst>
                          <a:latin typeface="Arial"/>
                          <a:ea typeface="宋体" charset="0"/>
                          <a:cs typeface="Arial"/>
                        </a:rPr>
                        <a:t>فحْصُ الخطيَّة داخلك</a:t>
                      </a:r>
                      <a:endParaRPr kumimoji="0" lang="en-US" altLang="zh-CN" sz="2400" b="1" i="0" u="none" strike="noStrike" cap="none" normalizeH="0" baseline="0" dirty="0">
                        <a:ln>
                          <a:noFill/>
                        </a:ln>
                        <a:solidFill>
                          <a:srgbClr val="DDDDDD"/>
                        </a:solidFill>
                        <a:effectLst>
                          <a:outerShdw blurRad="38100" dist="38100" dir="2700000" algn="tl">
                            <a:srgbClr val="000000"/>
                          </a:outerShdw>
                        </a:effectLst>
                        <a:latin typeface="Arial"/>
                        <a:ea typeface="宋体" charset="0"/>
                        <a:cs typeface="Arial"/>
                      </a:endParaRPr>
                    </a:p>
                    <a:p>
                      <a:pPr marL="0" marR="0" lvl="0" indent="0" algn="ctr" defTabSz="914400" rtl="0" eaLnBrk="0" fontAlgn="base" latinLnBrk="0" hangingPunct="0">
                        <a:lnSpc>
                          <a:spcPct val="100000"/>
                        </a:lnSpc>
                        <a:spcBef>
                          <a:spcPct val="0"/>
                        </a:spcBef>
                        <a:spcAft>
                          <a:spcPct val="0"/>
                        </a:spcAft>
                        <a:buClrTx/>
                        <a:buSzTx/>
                        <a:buFontTx/>
                        <a:buNone/>
                        <a:tabLst/>
                      </a:pPr>
                      <a:r>
                        <a:rPr kumimoji="0" lang="ar-JO" altLang="zh-CN" sz="2400" b="1" i="0" u="none" strike="noStrike" cap="none" normalizeH="0" baseline="0" dirty="0">
                          <a:ln>
                            <a:noFill/>
                          </a:ln>
                          <a:solidFill>
                            <a:srgbClr val="DDDDDD"/>
                          </a:solidFill>
                          <a:effectLst>
                            <a:outerShdw blurRad="38100" dist="38100" dir="2700000" algn="tl">
                              <a:srgbClr val="000000"/>
                            </a:outerShdw>
                          </a:effectLst>
                          <a:latin typeface="Arial"/>
                          <a:ea typeface="宋体" charset="0"/>
                          <a:cs typeface="Arial"/>
                        </a:rPr>
                        <a:t>(1كو 11: 27-32، </a:t>
                      </a:r>
                    </a:p>
                    <a:p>
                      <a:pPr marL="0" marR="0" lvl="0" indent="0" algn="ctr" defTabSz="914400" rtl="0" eaLnBrk="0" fontAlgn="base" latinLnBrk="0" hangingPunct="0">
                        <a:lnSpc>
                          <a:spcPct val="100000"/>
                        </a:lnSpc>
                        <a:spcBef>
                          <a:spcPct val="0"/>
                        </a:spcBef>
                        <a:spcAft>
                          <a:spcPct val="0"/>
                        </a:spcAft>
                        <a:buClrTx/>
                        <a:buSzTx/>
                        <a:buFontTx/>
                        <a:buNone/>
                        <a:tabLst/>
                      </a:pPr>
                      <a:r>
                        <a:rPr kumimoji="0" lang="ar-JO" altLang="zh-CN" sz="2400" b="1" i="0" u="none" strike="noStrike" cap="none" normalizeH="0" baseline="0" dirty="0">
                          <a:ln>
                            <a:noFill/>
                          </a:ln>
                          <a:solidFill>
                            <a:srgbClr val="DDDDDD"/>
                          </a:solidFill>
                          <a:effectLst>
                            <a:outerShdw blurRad="38100" dist="38100" dir="2700000" algn="tl">
                              <a:srgbClr val="000000"/>
                            </a:outerShdw>
                          </a:effectLst>
                          <a:latin typeface="Arial"/>
                          <a:ea typeface="宋体" charset="0"/>
                          <a:cs typeface="Arial"/>
                        </a:rPr>
                        <a:t>راجِعْ 5: 6-8)</a:t>
                      </a:r>
                      <a:endParaRPr kumimoji="0" lang="en-US" altLang="zh-CN" sz="2400" b="0" i="0" u="none" strike="noStrike" cap="none" normalizeH="0" baseline="0" dirty="0">
                        <a:ln>
                          <a:noFill/>
                        </a:ln>
                        <a:solidFill>
                          <a:srgbClr val="DDDDDD"/>
                        </a:solidFill>
                        <a:effectLst>
                          <a:outerShdw blurRad="38100" dist="38100" dir="2700000" algn="tl">
                            <a:srgbClr val="000000"/>
                          </a:outerShdw>
                        </a:effectLst>
                        <a:latin typeface="Arial"/>
                        <a:ea typeface="宋体" charset="0"/>
                        <a:cs typeface="Arial"/>
                      </a:endParaRPr>
                    </a:p>
                  </a:txBody>
                  <a:tcPr horzOverflow="overflow">
                    <a:lnL>
                      <a:noFill/>
                    </a:lnL>
                    <a:lnR>
                      <a:noFill/>
                    </a:lnR>
                    <a:lnT>
                      <a:noFill/>
                    </a:lnT>
                    <a:lnB w="254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bl>
          </a:graphicData>
        </a:graphic>
      </p:graphicFrame>
      <p:sp>
        <p:nvSpPr>
          <p:cNvPr id="203799" name="Rectangle 26"/>
          <p:cNvSpPr>
            <a:spLocks noChangeArrowheads="1"/>
          </p:cNvSpPr>
          <p:nvPr/>
        </p:nvSpPr>
        <p:spPr bwMode="auto">
          <a:xfrm>
            <a:off x="0" y="4151313"/>
            <a:ext cx="184150" cy="5349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nchor="ctr">
            <a:spAutoFit/>
          </a:bodyPr>
          <a:lstStyle/>
          <a:p>
            <a:pPr marL="0" marR="0" lvl="0" indent="0" algn="r" defTabSz="914400" rtl="1" eaLnBrk="1" fontAlgn="base" latinLnBrk="0" hangingPunct="1">
              <a:lnSpc>
                <a:spcPct val="100000"/>
              </a:lnSpc>
              <a:spcBef>
                <a:spcPct val="0"/>
              </a:spcBef>
              <a:spcAft>
                <a:spcPct val="0"/>
              </a:spcAft>
              <a:buClrTx/>
              <a:buSzTx/>
              <a:buFontTx/>
              <a:buNone/>
              <a:tabLst/>
              <a:defRPr/>
            </a:pPr>
            <a:br>
              <a:rPr kumimoji="0" lang="en-US" altLang="zh-CN" sz="1100" b="0" i="0" u="none" strike="noStrike" kern="1200" cap="none" spc="0" normalizeH="0" baseline="0" noProof="0">
                <a:ln>
                  <a:noFill/>
                </a:ln>
                <a:solidFill>
                  <a:srgbClr val="2F1311"/>
                </a:solidFill>
                <a:effectLst/>
                <a:uLnTx/>
                <a:uFillTx/>
                <a:ea typeface="宋体" charset="0"/>
                <a:cs typeface="Arial" panose="020B0604020202020204" pitchFamily="34" charset="0"/>
              </a:rPr>
            </a:br>
            <a:endParaRPr kumimoji="0" lang="en-US" altLang="zh-CN" sz="1800" b="0" i="0" u="none" strike="noStrike" kern="1200" cap="none" spc="0" normalizeH="0" baseline="0" noProof="0">
              <a:ln>
                <a:noFill/>
              </a:ln>
              <a:solidFill>
                <a:srgbClr val="2F1311"/>
              </a:solidFill>
              <a:effectLst/>
              <a:uLnTx/>
              <a:uFillTx/>
              <a:ea typeface="宋体" charset="0"/>
              <a:cs typeface="Arial" panose="020B0604020202020204" pitchFamily="34" charset="0"/>
            </a:endParaRPr>
          </a:p>
        </p:txBody>
      </p:sp>
      <p:sp>
        <p:nvSpPr>
          <p:cNvPr id="203800" name="Text Box 27"/>
          <p:cNvSpPr txBox="1">
            <a:spLocks noChangeArrowheads="1"/>
          </p:cNvSpPr>
          <p:nvPr/>
        </p:nvSpPr>
        <p:spPr bwMode="auto">
          <a:xfrm>
            <a:off x="4572000" y="139279"/>
            <a:ext cx="3200400" cy="76944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2200" b="0" i="0" u="none" strike="noStrike" kern="1200" cap="none" spc="0" normalizeH="0" baseline="0" noProof="0" dirty="0">
                <a:ln>
                  <a:noFill/>
                </a:ln>
                <a:solidFill>
                  <a:srgbClr val="DDDDDD"/>
                </a:solidFill>
                <a:effectLst/>
                <a:uLnTx/>
                <a:uFillTx/>
                <a:latin typeface="Arial" panose="020B0604020202020204" pitchFamily="34" charset="0"/>
                <a:cs typeface="Arial" panose="020B0604020202020204" pitchFamily="34" charset="0"/>
              </a:rPr>
              <a:t>( منقولٌ من منشور ديفيد واطسون، </a:t>
            </a:r>
            <a:r>
              <a:rPr kumimoji="0" lang="ar-JO" sz="2200" b="1" i="0" u="none" strike="noStrike" kern="1200" cap="none" spc="0" normalizeH="0" baseline="0" noProof="0" dirty="0">
                <a:ln>
                  <a:noFill/>
                </a:ln>
                <a:solidFill>
                  <a:srgbClr val="DDDDDD"/>
                </a:solidFill>
                <a:effectLst/>
                <a:uLnTx/>
                <a:uFillTx/>
                <a:latin typeface="Arial" panose="020B0604020202020204" pitchFamily="34" charset="0"/>
                <a:cs typeface="Arial" panose="020B0604020202020204" pitchFamily="34" charset="0"/>
              </a:rPr>
              <a:t>أؤمن بالروح القدس</a:t>
            </a:r>
            <a:r>
              <a:rPr kumimoji="0" lang="ar-JO" sz="2200" b="0" i="0" u="none" strike="noStrike" kern="1200" cap="none" spc="0" normalizeH="0" baseline="0" noProof="0" dirty="0">
                <a:ln>
                  <a:noFill/>
                </a:ln>
                <a:solidFill>
                  <a:srgbClr val="DDDDDD"/>
                </a:solidFill>
                <a:effectLst/>
                <a:uLnTx/>
                <a:uFillTx/>
                <a:latin typeface="Arial" panose="020B0604020202020204" pitchFamily="34" charset="0"/>
                <a:cs typeface="Arial" panose="020B0604020202020204" pitchFamily="34" charset="0"/>
              </a:rPr>
              <a:t>)</a:t>
            </a:r>
            <a:endParaRPr kumimoji="0" lang="en-US" sz="2200" b="0" i="0" u="none" strike="noStrike" kern="1200" cap="none" spc="0" normalizeH="0" baseline="0" noProof="0" dirty="0">
              <a:ln>
                <a:noFill/>
              </a:ln>
              <a:solidFill>
                <a:srgbClr val="DDDDDD"/>
              </a:solidFill>
              <a:effectLst/>
              <a:uLnTx/>
              <a:uFillTx/>
              <a:latin typeface="Arial" panose="020B0604020202020204" pitchFamily="34" charset="0"/>
              <a:cs typeface="Arial" panose="020B0604020202020204" pitchFamily="34" charset="0"/>
            </a:endParaRPr>
          </a:p>
        </p:txBody>
      </p:sp>
      <p:sp>
        <p:nvSpPr>
          <p:cNvPr id="203801" name="Text Box 28"/>
          <p:cNvSpPr txBox="1">
            <a:spLocks noChangeArrowheads="1"/>
          </p:cNvSpPr>
          <p:nvPr/>
        </p:nvSpPr>
        <p:spPr bwMode="auto">
          <a:xfrm>
            <a:off x="8354594" y="82550"/>
            <a:ext cx="617477" cy="400110"/>
          </a:xfrm>
          <a:prstGeom prst="rect">
            <a:avLst/>
          </a:prstGeom>
          <a:solidFill>
            <a:schemeClr val="tx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2F1311"/>
                </a:solidFill>
                <a:effectLst/>
                <a:uLnTx/>
                <a:uFillTx/>
                <a:latin typeface="Arial" panose="020B0604020202020204" pitchFamily="34" charset="0"/>
                <a:cs typeface="Arial" panose="020B0604020202020204" pitchFamily="34" charset="0"/>
              </a:rPr>
              <a:t>143</a:t>
            </a:r>
            <a:endParaRPr kumimoji="0" lang="en-US" sz="2000" b="1" i="0" u="none" strike="noStrike" kern="1200" cap="none" spc="0" normalizeH="0" baseline="0" noProof="0" dirty="0">
              <a:ln>
                <a:noFill/>
              </a:ln>
              <a:solidFill>
                <a:srgbClr val="2F1311"/>
              </a:solidFill>
              <a:effectLst/>
              <a:uLnTx/>
              <a:uFillTx/>
              <a:latin typeface="Arial" panose="020B0604020202020204" pitchFamily="34" charset="0"/>
              <a:cs typeface="Arial" panose="020B0604020202020204" pitchFamily="34" charset="0"/>
            </a:endParaRPr>
          </a:p>
        </p:txBody>
      </p:sp>
      <p:pic>
        <p:nvPicPr>
          <p:cNvPr id="203802" name="Picture 29" descr="j0238633"/>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980728" y="1526679"/>
            <a:ext cx="1143000" cy="10382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4055953279"/>
      </p:ext>
    </p:extLst>
  </p:cSld>
  <p:clrMapOvr>
    <a:masterClrMapping/>
  </p:clrMapOvr>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8" name="Rectangle 2">
            <a:extLst>
              <a:ext uri="{FF2B5EF4-FFF2-40B4-BE49-F238E27FC236}">
                <a16:creationId xmlns:a16="http://schemas.microsoft.com/office/drawing/2014/main" id="{852C3F68-C5EC-2E45-813A-5F75675C9690}"/>
              </a:ext>
            </a:extLst>
          </p:cNvPr>
          <p:cNvSpPr>
            <a:spLocks noChangeArrowheads="1"/>
          </p:cNvSpPr>
          <p:nvPr/>
        </p:nvSpPr>
        <p:spPr bwMode="auto">
          <a:xfrm>
            <a:off x="0" y="0"/>
            <a:ext cx="7848600" cy="6858000"/>
          </a:xfrm>
          <a:prstGeom prst="rect">
            <a:avLst/>
          </a:prstGeom>
          <a:gradFill rotWithShape="0">
            <a:gsLst>
              <a:gs pos="0">
                <a:schemeClr val="bg2">
                  <a:alpha val="58000"/>
                </a:schemeClr>
              </a:gs>
              <a:gs pos="100000">
                <a:schemeClr val="bg2">
                  <a:gamma/>
                  <a:shade val="46275"/>
                  <a:invGamma/>
                </a:schemeClr>
              </a:gs>
            </a:gsLst>
            <a:lin ang="5400000" scaled="1"/>
          </a:gradFill>
          <a:ln w="9525">
            <a:solidFill>
              <a:schemeClr val="tx1"/>
            </a:solidFill>
            <a:miter lim="800000"/>
            <a:headEnd/>
            <a:tailEnd/>
          </a:ln>
          <a:effectLst/>
        </p:spPr>
        <p:txBody>
          <a:bodyPr wrap="none" anchor="ctr"/>
          <a:lstStyle/>
          <a:p>
            <a:pPr>
              <a:defRPr/>
            </a:pPr>
            <a:endParaRPr lang="en-US">
              <a:ea typeface="ＭＳ Ｐゴシック" charset="-128"/>
              <a:cs typeface="Arial" panose="020B0604020202020204" pitchFamily="34" charset="0"/>
            </a:endParaRPr>
          </a:p>
        </p:txBody>
      </p:sp>
      <p:sp>
        <p:nvSpPr>
          <p:cNvPr id="24579" name="Rectangle 3">
            <a:extLst>
              <a:ext uri="{FF2B5EF4-FFF2-40B4-BE49-F238E27FC236}">
                <a16:creationId xmlns:a16="http://schemas.microsoft.com/office/drawing/2014/main" id="{B5F675F3-94C0-D148-B2E6-C539FB1203A1}"/>
              </a:ext>
            </a:extLst>
          </p:cNvPr>
          <p:cNvSpPr>
            <a:spLocks noGrp="1" noChangeArrowheads="1"/>
          </p:cNvSpPr>
          <p:nvPr>
            <p:ph type="title"/>
          </p:nvPr>
        </p:nvSpPr>
        <p:spPr>
          <a:effectLst>
            <a:outerShdw blurRad="63500" dist="38099" dir="2700000" algn="ctr" rotWithShape="0">
              <a:schemeClr val="bg2">
                <a:alpha val="74997"/>
              </a:schemeClr>
            </a:outerShdw>
          </a:effectLst>
        </p:spPr>
        <p:txBody>
          <a:bodyPr/>
          <a:lstStyle/>
          <a:p>
            <a:pPr eaLnBrk="1" hangingPunct="1">
              <a:defRPr/>
            </a:pPr>
            <a:r>
              <a:rPr lang="ar-JO" sz="3600" dirty="0">
                <a:latin typeface="Arial" panose="020B0604020202020204" pitchFamily="34" charset="0"/>
                <a:ea typeface="+mj-ea"/>
                <a:cs typeface="Arial" panose="020B0604020202020204" pitchFamily="34" charset="0"/>
              </a:rPr>
              <a:t>هل توافق؟</a:t>
            </a:r>
            <a:endParaRPr lang="en-US" sz="3600" dirty="0">
              <a:latin typeface="Arial" panose="020B0604020202020204" pitchFamily="34" charset="0"/>
              <a:ea typeface="+mj-ea"/>
              <a:cs typeface="Arial" panose="020B0604020202020204" pitchFamily="34" charset="0"/>
            </a:endParaRPr>
          </a:p>
        </p:txBody>
      </p:sp>
      <p:sp>
        <p:nvSpPr>
          <p:cNvPr id="192515" name="Rectangle 4">
            <a:extLst>
              <a:ext uri="{FF2B5EF4-FFF2-40B4-BE49-F238E27FC236}">
                <a16:creationId xmlns:a16="http://schemas.microsoft.com/office/drawing/2014/main" id="{92F749A7-2073-A649-8DBB-FDF92432E63D}"/>
              </a:ext>
            </a:extLst>
          </p:cNvPr>
          <p:cNvSpPr>
            <a:spLocks noGrp="1" noChangeArrowheads="1"/>
          </p:cNvSpPr>
          <p:nvPr>
            <p:ph type="body" idx="1"/>
          </p:nvPr>
        </p:nvSpPr>
        <p:spPr>
          <a:xfrm>
            <a:off x="263525" y="1598613"/>
            <a:ext cx="7661275" cy="4497387"/>
          </a:xfrm>
        </p:spPr>
        <p:txBody>
          <a:bodyPr/>
          <a:lstStyle/>
          <a:p>
            <a:pPr algn="r" rtl="1" eaLnBrk="1" hangingPunct="1"/>
            <a:r>
              <a:rPr lang="ar-JO" altLang="en-US" dirty="0">
                <a:solidFill>
                  <a:schemeClr val="tx2"/>
                </a:solidFill>
                <a:latin typeface="Arial" panose="020B0604020202020204" pitchFamily="34" charset="0"/>
                <a:ea typeface="ＭＳ Ｐゴシック" panose="020B0600070205080204" pitchFamily="34" charset="-128"/>
                <a:cs typeface="Arial" panose="020B0604020202020204" pitchFamily="34" charset="0"/>
              </a:rPr>
              <a:t>يجب أن يشترك المؤمنون فقط في العشاء الرباني</a:t>
            </a:r>
            <a:endParaRPr lang="en-US" altLang="en-US" dirty="0">
              <a:solidFill>
                <a:schemeClr val="tx2"/>
              </a:solidFill>
              <a:latin typeface="Arial" panose="020B0604020202020204" pitchFamily="34" charset="0"/>
              <a:ea typeface="ＭＳ Ｐゴシック" panose="020B0600070205080204" pitchFamily="34" charset="-128"/>
              <a:cs typeface="Arial" panose="020B0604020202020204" pitchFamily="34" charset="0"/>
            </a:endParaRPr>
          </a:p>
          <a:p>
            <a:pPr algn="r" rtl="1" eaLnBrk="1" hangingPunct="1"/>
            <a:r>
              <a:rPr lang="ar-JO" altLang="en-US" dirty="0">
                <a:solidFill>
                  <a:schemeClr val="tx2"/>
                </a:solidFill>
                <a:latin typeface="Arial" panose="020B0604020202020204" pitchFamily="34" charset="0"/>
                <a:ea typeface="ＭＳ Ｐゴシック" panose="020B0600070205080204" pitchFamily="34" charset="-128"/>
                <a:cs typeface="Arial" panose="020B0604020202020204" pitchFamily="34" charset="0"/>
              </a:rPr>
              <a:t>يحق للمؤمنين المعمدين فقط أن يشتركوا في العشاء الرباني</a:t>
            </a:r>
            <a:endParaRPr lang="en-US" altLang="en-US" dirty="0">
              <a:solidFill>
                <a:schemeClr val="tx2"/>
              </a:solidFill>
              <a:latin typeface="Arial" panose="020B0604020202020204" pitchFamily="34" charset="0"/>
              <a:ea typeface="ＭＳ Ｐゴシック" panose="020B0600070205080204" pitchFamily="34" charset="-128"/>
              <a:cs typeface="Arial" panose="020B0604020202020204" pitchFamily="34" charset="0"/>
            </a:endParaRPr>
          </a:p>
          <a:p>
            <a:pPr algn="r" rtl="1" eaLnBrk="1" hangingPunct="1"/>
            <a:r>
              <a:rPr lang="ar-JO" altLang="en-US" dirty="0">
                <a:solidFill>
                  <a:schemeClr val="tx2"/>
                </a:solidFill>
                <a:latin typeface="Arial" panose="020B0604020202020204" pitchFamily="34" charset="0"/>
                <a:ea typeface="ＭＳ Ｐゴシック" panose="020B0600070205080204" pitchFamily="34" charset="-128"/>
                <a:cs typeface="Arial" panose="020B0604020202020204" pitchFamily="34" charset="0"/>
              </a:rPr>
              <a:t>يحق للمؤمنين المعمدين بالتغطيس فقط أن يشتركوا في العشاء الرباني</a:t>
            </a:r>
            <a:endParaRPr lang="en-US" altLang="en-US" dirty="0">
              <a:solidFill>
                <a:schemeClr val="tx2"/>
              </a:solidFill>
              <a:latin typeface="Arial" panose="020B0604020202020204" pitchFamily="34" charset="0"/>
              <a:ea typeface="ＭＳ Ｐゴシック" panose="020B0600070205080204" pitchFamily="34" charset="-128"/>
              <a:cs typeface="Arial" panose="020B0604020202020204" pitchFamily="34" charset="0"/>
            </a:endParaRPr>
          </a:p>
          <a:p>
            <a:pPr algn="r" rtl="1" eaLnBrk="1" hangingPunct="1"/>
            <a:r>
              <a:rPr lang="ar-JO" altLang="en-US" dirty="0">
                <a:solidFill>
                  <a:schemeClr val="tx2"/>
                </a:solidFill>
                <a:latin typeface="Arial" panose="020B0604020202020204" pitchFamily="34" charset="0"/>
                <a:ea typeface="ＭＳ Ｐゴシック" panose="020B0600070205080204" pitchFamily="34" charset="-128"/>
                <a:cs typeface="Arial" panose="020B0604020202020204" pitchFamily="34" charset="0"/>
              </a:rPr>
              <a:t>لا ينبغي لقادة الكنيسة المنقسمة أن يسمحوا بخدمة مائدة الرب</a:t>
            </a:r>
            <a:endParaRPr lang="en-US" altLang="en-US" dirty="0">
              <a:solidFill>
                <a:schemeClr val="tx2"/>
              </a:solidFill>
              <a:latin typeface="Arial" panose="020B0604020202020204" pitchFamily="34" charset="0"/>
              <a:ea typeface="ＭＳ Ｐゴシック" panose="020B0600070205080204" pitchFamily="34" charset="-128"/>
              <a:cs typeface="Arial" panose="020B0604020202020204" pitchFamily="34" charset="0"/>
            </a:endParaRPr>
          </a:p>
        </p:txBody>
      </p:sp>
      <p:pic>
        <p:nvPicPr>
          <p:cNvPr id="192516" name="Picture 5" descr="j0195634">
            <a:extLst>
              <a:ext uri="{FF2B5EF4-FFF2-40B4-BE49-F238E27FC236}">
                <a16:creationId xmlns:a16="http://schemas.microsoft.com/office/drawing/2014/main" id="{9079D57E-F9DB-C445-B8B4-8BC54FAEF5E2}"/>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657600" y="152400"/>
            <a:ext cx="1204913" cy="1368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2517" name="Text Box 6">
            <a:extLst>
              <a:ext uri="{FF2B5EF4-FFF2-40B4-BE49-F238E27FC236}">
                <a16:creationId xmlns:a16="http://schemas.microsoft.com/office/drawing/2014/main" id="{2F2EE3D1-C44D-6B4B-8748-F7819D0CF9C2}"/>
              </a:ext>
            </a:extLst>
          </p:cNvPr>
          <p:cNvSpPr txBox="1">
            <a:spLocks noChangeArrowheads="1"/>
          </p:cNvSpPr>
          <p:nvPr/>
        </p:nvSpPr>
        <p:spPr bwMode="auto">
          <a:xfrm>
            <a:off x="8153400" y="11113"/>
            <a:ext cx="990600"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r>
              <a:rPr lang="ar-JO" altLang="en-US" b="1" dirty="0">
                <a:cs typeface="Arial" panose="020B0604020202020204" pitchFamily="34" charset="0"/>
              </a:rPr>
              <a:t>124-125</a:t>
            </a:r>
            <a:endParaRPr lang="en-US" altLang="en-US" b="1" dirty="0">
              <a:cs typeface="Arial" panose="020B0604020202020204" pitchFamily="34" charset="0"/>
            </a:endParaRPr>
          </a:p>
        </p:txBody>
      </p:sp>
    </p:spTree>
  </p:cSld>
  <p:clrMapOvr>
    <a:masterClrMapping/>
  </p:clrMapOvr>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7154" name="Rectangle 2">
            <a:extLst>
              <a:ext uri="{FF2B5EF4-FFF2-40B4-BE49-F238E27FC236}">
                <a16:creationId xmlns:a16="http://schemas.microsoft.com/office/drawing/2014/main" id="{0919EE32-0AD6-7A4E-8493-50AD999AE65B}"/>
              </a:ext>
            </a:extLst>
          </p:cNvPr>
          <p:cNvSpPr>
            <a:spLocks noChangeArrowheads="1"/>
          </p:cNvSpPr>
          <p:nvPr/>
        </p:nvSpPr>
        <p:spPr bwMode="auto">
          <a:xfrm>
            <a:off x="0" y="0"/>
            <a:ext cx="7848600" cy="6858000"/>
          </a:xfrm>
          <a:prstGeom prst="rect">
            <a:avLst/>
          </a:prstGeom>
          <a:gradFill rotWithShape="0">
            <a:gsLst>
              <a:gs pos="0">
                <a:schemeClr val="bg2">
                  <a:alpha val="58000"/>
                </a:schemeClr>
              </a:gs>
              <a:gs pos="100000">
                <a:schemeClr val="bg2">
                  <a:gamma/>
                  <a:shade val="46275"/>
                  <a:invGamma/>
                </a:schemeClr>
              </a:gs>
            </a:gsLst>
            <a:lin ang="5400000" scaled="1"/>
          </a:gradFill>
          <a:ln w="9525">
            <a:solidFill>
              <a:schemeClr val="tx1"/>
            </a:solidFill>
            <a:miter lim="800000"/>
            <a:headEnd/>
            <a:tailEnd/>
          </a:ln>
          <a:effectLst/>
        </p:spPr>
        <p:txBody>
          <a:bodyPr wrap="none" anchor="ctr"/>
          <a:lstStyle/>
          <a:p>
            <a:pPr>
              <a:defRPr/>
            </a:pPr>
            <a:endParaRPr lang="en-US">
              <a:ea typeface="ＭＳ Ｐゴシック" charset="-128"/>
              <a:cs typeface="Arial" panose="020B0604020202020204" pitchFamily="34" charset="0"/>
            </a:endParaRPr>
          </a:p>
        </p:txBody>
      </p:sp>
      <p:sp>
        <p:nvSpPr>
          <p:cNvPr id="177155" name="Rectangle 3">
            <a:extLst>
              <a:ext uri="{FF2B5EF4-FFF2-40B4-BE49-F238E27FC236}">
                <a16:creationId xmlns:a16="http://schemas.microsoft.com/office/drawing/2014/main" id="{F275EEE0-F106-C049-A2D6-09C026E3CCAA}"/>
              </a:ext>
            </a:extLst>
          </p:cNvPr>
          <p:cNvSpPr>
            <a:spLocks noGrp="1" noChangeArrowheads="1"/>
          </p:cNvSpPr>
          <p:nvPr>
            <p:ph type="title"/>
          </p:nvPr>
        </p:nvSpPr>
        <p:spPr>
          <a:effectLst>
            <a:outerShdw blurRad="63500" dist="38099" dir="2700000" algn="ctr" rotWithShape="0">
              <a:schemeClr val="bg2">
                <a:alpha val="74997"/>
              </a:schemeClr>
            </a:outerShdw>
          </a:effectLst>
        </p:spPr>
        <p:txBody>
          <a:bodyPr/>
          <a:lstStyle/>
          <a:p>
            <a:pPr eaLnBrk="1" hangingPunct="1">
              <a:defRPr/>
            </a:pPr>
            <a:r>
              <a:rPr lang="ar-JO" sz="3600" dirty="0">
                <a:latin typeface="Arial" panose="020B0604020202020204" pitchFamily="34" charset="0"/>
                <a:ea typeface="+mj-ea"/>
                <a:cs typeface="Arial" panose="020B0604020202020204" pitchFamily="34" charset="0"/>
              </a:rPr>
              <a:t>هل توافق؟</a:t>
            </a:r>
            <a:endParaRPr lang="en-US" sz="3600" dirty="0">
              <a:latin typeface="Arial" panose="020B0604020202020204" pitchFamily="34" charset="0"/>
              <a:ea typeface="+mj-ea"/>
              <a:cs typeface="Arial" panose="020B0604020202020204" pitchFamily="34" charset="0"/>
            </a:endParaRPr>
          </a:p>
        </p:txBody>
      </p:sp>
      <p:sp>
        <p:nvSpPr>
          <p:cNvPr id="194563" name="Rectangle 4">
            <a:extLst>
              <a:ext uri="{FF2B5EF4-FFF2-40B4-BE49-F238E27FC236}">
                <a16:creationId xmlns:a16="http://schemas.microsoft.com/office/drawing/2014/main" id="{31F8A9AB-0573-BF4F-8308-18D3046A1124}"/>
              </a:ext>
            </a:extLst>
          </p:cNvPr>
          <p:cNvSpPr>
            <a:spLocks noGrp="1" noChangeArrowheads="1"/>
          </p:cNvSpPr>
          <p:nvPr>
            <p:ph type="body" idx="1"/>
          </p:nvPr>
        </p:nvSpPr>
        <p:spPr>
          <a:xfrm>
            <a:off x="263525" y="1598613"/>
            <a:ext cx="7661275" cy="4497387"/>
          </a:xfrm>
        </p:spPr>
        <p:txBody>
          <a:bodyPr/>
          <a:lstStyle/>
          <a:p>
            <a:pPr algn="r" rtl="1" eaLnBrk="1" hangingPunct="1"/>
            <a:r>
              <a:rPr lang="ar-JO" altLang="en-US" dirty="0">
                <a:solidFill>
                  <a:schemeClr val="tx2"/>
                </a:solidFill>
                <a:latin typeface="Arial" panose="020B0604020202020204" pitchFamily="34" charset="0"/>
                <a:ea typeface="ＭＳ Ｐゴシック" panose="020B0600070205080204" pitchFamily="34" charset="-128"/>
                <a:cs typeface="Arial" panose="020B0604020202020204" pitchFamily="34" charset="0"/>
              </a:rPr>
              <a:t>يسمح للرعاة فقط بقيادة العشاء الرباني</a:t>
            </a:r>
            <a:endParaRPr lang="en-US" altLang="en-US" dirty="0">
              <a:solidFill>
                <a:schemeClr val="tx2"/>
              </a:solidFill>
              <a:latin typeface="Arial" panose="020B0604020202020204" pitchFamily="34" charset="0"/>
              <a:ea typeface="ＭＳ Ｐゴシック" panose="020B0600070205080204" pitchFamily="34" charset="-128"/>
              <a:cs typeface="Arial" panose="020B0604020202020204" pitchFamily="34" charset="0"/>
            </a:endParaRPr>
          </a:p>
          <a:p>
            <a:pPr algn="r" rtl="1" eaLnBrk="1" hangingPunct="1"/>
            <a:r>
              <a:rPr lang="ar-JO" altLang="en-US" dirty="0">
                <a:solidFill>
                  <a:schemeClr val="tx2"/>
                </a:solidFill>
                <a:latin typeface="Arial" panose="020B0604020202020204" pitchFamily="34" charset="0"/>
                <a:ea typeface="ＭＳ Ｐゴシック" panose="020B0600070205080204" pitchFamily="34" charset="-128"/>
                <a:cs typeface="Arial" panose="020B0604020202020204" pitchFamily="34" charset="0"/>
              </a:rPr>
              <a:t>على القادة أن يمتحنوا المتقدمين للعشاء الرباني</a:t>
            </a:r>
            <a:endParaRPr lang="en-US" altLang="en-US" dirty="0">
              <a:solidFill>
                <a:schemeClr val="tx2"/>
              </a:solidFill>
              <a:latin typeface="Arial" panose="020B0604020202020204" pitchFamily="34" charset="0"/>
              <a:ea typeface="ＭＳ Ｐゴシック" panose="020B0600070205080204" pitchFamily="34" charset="-128"/>
              <a:cs typeface="Arial" panose="020B0604020202020204" pitchFamily="34" charset="0"/>
            </a:endParaRPr>
          </a:p>
          <a:p>
            <a:pPr algn="r" rtl="1" eaLnBrk="1" hangingPunct="1"/>
            <a:r>
              <a:rPr lang="ar-JO" altLang="en-US" dirty="0">
                <a:solidFill>
                  <a:schemeClr val="tx2"/>
                </a:solidFill>
                <a:latin typeface="Arial" panose="020B0604020202020204" pitchFamily="34" charset="0"/>
                <a:ea typeface="ＭＳ Ｐゴシック" panose="020B0600070205080204" pitchFamily="34" charset="-128"/>
                <a:cs typeface="Arial" panose="020B0604020202020204" pitchFamily="34" charset="0"/>
              </a:rPr>
              <a:t>على الكنيسة أن تقيم العشاء الرباني شهرياً</a:t>
            </a:r>
            <a:endParaRPr lang="en-US" altLang="en-US" dirty="0">
              <a:solidFill>
                <a:schemeClr val="tx2"/>
              </a:solidFill>
              <a:latin typeface="Arial" panose="020B0604020202020204" pitchFamily="34" charset="0"/>
              <a:ea typeface="ＭＳ Ｐゴシック" panose="020B0600070205080204" pitchFamily="34" charset="-128"/>
              <a:cs typeface="Arial" panose="020B0604020202020204" pitchFamily="34" charset="0"/>
            </a:endParaRPr>
          </a:p>
        </p:txBody>
      </p:sp>
      <p:pic>
        <p:nvPicPr>
          <p:cNvPr id="194564" name="Picture 5" descr="j0195634">
            <a:extLst>
              <a:ext uri="{FF2B5EF4-FFF2-40B4-BE49-F238E27FC236}">
                <a16:creationId xmlns:a16="http://schemas.microsoft.com/office/drawing/2014/main" id="{2EA13E6C-CFF6-094A-9F84-94DEAB0AFB08}"/>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657600" y="152400"/>
            <a:ext cx="1204913" cy="1368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4565" name="Text Box 6">
            <a:extLst>
              <a:ext uri="{FF2B5EF4-FFF2-40B4-BE49-F238E27FC236}">
                <a16:creationId xmlns:a16="http://schemas.microsoft.com/office/drawing/2014/main" id="{67F6799F-A074-5E41-8D40-278AB50DDDDB}"/>
              </a:ext>
            </a:extLst>
          </p:cNvPr>
          <p:cNvSpPr txBox="1">
            <a:spLocks noChangeArrowheads="1"/>
          </p:cNvSpPr>
          <p:nvPr/>
        </p:nvSpPr>
        <p:spPr bwMode="auto">
          <a:xfrm>
            <a:off x="8377238" y="11113"/>
            <a:ext cx="704039"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r>
              <a:rPr lang="ar-JO" altLang="en-US" b="1" dirty="0">
                <a:cs typeface="Arial" panose="020B0604020202020204" pitchFamily="34" charset="0"/>
              </a:rPr>
              <a:t>126</a:t>
            </a:r>
            <a:endParaRPr lang="en-US" altLang="en-US" b="1" dirty="0">
              <a:cs typeface="Arial" panose="020B0604020202020204" pitchFamily="34" charset="0"/>
            </a:endParaRPr>
          </a:p>
        </p:txBody>
      </p:sp>
    </p:spTree>
  </p:cSld>
  <p:clrMapOvr>
    <a:masterClrMapping/>
  </p:clrMapOvr>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6" name="Rectangle 2">
            <a:extLst>
              <a:ext uri="{FF2B5EF4-FFF2-40B4-BE49-F238E27FC236}">
                <a16:creationId xmlns:a16="http://schemas.microsoft.com/office/drawing/2014/main" id="{5335C5D1-685D-5F49-80CE-CBC59F1879F3}"/>
              </a:ext>
            </a:extLst>
          </p:cNvPr>
          <p:cNvSpPr>
            <a:spLocks noChangeArrowheads="1"/>
          </p:cNvSpPr>
          <p:nvPr/>
        </p:nvSpPr>
        <p:spPr bwMode="auto">
          <a:xfrm>
            <a:off x="0" y="0"/>
            <a:ext cx="7848600" cy="6858000"/>
          </a:xfrm>
          <a:prstGeom prst="rect">
            <a:avLst/>
          </a:prstGeom>
          <a:gradFill rotWithShape="0">
            <a:gsLst>
              <a:gs pos="0">
                <a:schemeClr val="bg2">
                  <a:alpha val="58000"/>
                </a:schemeClr>
              </a:gs>
              <a:gs pos="100000">
                <a:schemeClr val="bg2">
                  <a:gamma/>
                  <a:shade val="46275"/>
                  <a:invGamma/>
                </a:schemeClr>
              </a:gs>
            </a:gsLst>
            <a:lin ang="5400000" scaled="1"/>
          </a:gradFill>
          <a:ln w="9525">
            <a:solidFill>
              <a:schemeClr val="tx1"/>
            </a:solidFill>
            <a:miter lim="800000"/>
            <a:headEnd/>
            <a:tailEnd/>
          </a:ln>
          <a:effectLst/>
        </p:spPr>
        <p:txBody>
          <a:bodyPr wrap="none" anchor="ctr"/>
          <a:lstStyle/>
          <a:p>
            <a:pPr>
              <a:defRPr/>
            </a:pPr>
            <a:endParaRPr lang="en-US">
              <a:ea typeface="ＭＳ Ｐゴシック" charset="-128"/>
              <a:cs typeface="Arial" panose="020B0604020202020204" pitchFamily="34" charset="0"/>
            </a:endParaRPr>
          </a:p>
        </p:txBody>
      </p:sp>
      <p:sp>
        <p:nvSpPr>
          <p:cNvPr id="26627" name="Rectangle 3">
            <a:extLst>
              <a:ext uri="{FF2B5EF4-FFF2-40B4-BE49-F238E27FC236}">
                <a16:creationId xmlns:a16="http://schemas.microsoft.com/office/drawing/2014/main" id="{3EE1B52C-55E2-6F4C-A368-E5DC75C78A32}"/>
              </a:ext>
            </a:extLst>
          </p:cNvPr>
          <p:cNvSpPr>
            <a:spLocks noGrp="1" noChangeArrowheads="1"/>
          </p:cNvSpPr>
          <p:nvPr>
            <p:ph type="title"/>
          </p:nvPr>
        </p:nvSpPr>
        <p:spPr>
          <a:xfrm>
            <a:off x="1371600" y="227013"/>
            <a:ext cx="6324600" cy="1143000"/>
          </a:xfrm>
          <a:effectLst>
            <a:outerShdw blurRad="63500" dist="38099" dir="2700000" algn="ctr" rotWithShape="0">
              <a:schemeClr val="bg2">
                <a:alpha val="74997"/>
              </a:schemeClr>
            </a:outerShdw>
          </a:effectLst>
        </p:spPr>
        <p:txBody>
          <a:bodyPr/>
          <a:lstStyle/>
          <a:p>
            <a:pPr algn="ctr" eaLnBrk="1" hangingPunct="1">
              <a:defRPr/>
            </a:pPr>
            <a:r>
              <a:rPr lang="ar-JO" sz="4400" dirty="0">
                <a:latin typeface="Arial" panose="020B0604020202020204" pitchFamily="34" charset="0"/>
                <a:ea typeface="ＭＳ Ｐゴシック" charset="0"/>
                <a:cs typeface="Arial" panose="020B0604020202020204" pitchFamily="34" charset="0"/>
              </a:rPr>
              <a:t>تطبيقات</a:t>
            </a:r>
            <a:endParaRPr lang="en-US" sz="4400" dirty="0">
              <a:latin typeface="Arial" panose="020B0604020202020204" pitchFamily="34" charset="0"/>
              <a:ea typeface="ＭＳ Ｐゴシック" charset="0"/>
              <a:cs typeface="Arial" panose="020B0604020202020204" pitchFamily="34" charset="0"/>
            </a:endParaRPr>
          </a:p>
        </p:txBody>
      </p:sp>
      <p:sp>
        <p:nvSpPr>
          <p:cNvPr id="196611" name="Rectangle 4">
            <a:extLst>
              <a:ext uri="{FF2B5EF4-FFF2-40B4-BE49-F238E27FC236}">
                <a16:creationId xmlns:a16="http://schemas.microsoft.com/office/drawing/2014/main" id="{F7924D5A-3A8C-CD47-80DA-0A472F9AF7C5}"/>
              </a:ext>
            </a:extLst>
          </p:cNvPr>
          <p:cNvSpPr>
            <a:spLocks noGrp="1" noChangeArrowheads="1"/>
          </p:cNvSpPr>
          <p:nvPr>
            <p:ph type="body" idx="1"/>
          </p:nvPr>
        </p:nvSpPr>
        <p:spPr>
          <a:xfrm>
            <a:off x="152400" y="1598613"/>
            <a:ext cx="7585075" cy="5259387"/>
          </a:xfrm>
        </p:spPr>
        <p:txBody>
          <a:bodyPr/>
          <a:lstStyle/>
          <a:p>
            <a:pPr marL="469900" lvl="4" indent="-469900" algn="r" rtl="1">
              <a:buNone/>
            </a:pPr>
            <a:r>
              <a:rPr lang="ar-JO" altLang="en-US" sz="2800" b="1" dirty="0">
                <a:solidFill>
                  <a:srgbClr val="FFFFFF"/>
                </a:solidFill>
                <a:latin typeface="Arial" panose="020B0604020202020204" pitchFamily="34" charset="0"/>
                <a:ea typeface="ＭＳ Ｐゴシック" panose="020B0600070205080204" pitchFamily="34" charset="-128"/>
                <a:cs typeface="Arial" panose="020B0604020202020204" pitchFamily="34" charset="0"/>
              </a:rPr>
              <a:t>1. كيف يمكنك أن تتناول العشاء الرباني بطريقة أكثر استحقاقاً؟</a:t>
            </a:r>
            <a:endParaRPr lang="en-US" altLang="en-US" sz="2800" b="1" dirty="0">
              <a:solidFill>
                <a:srgbClr val="FFFFFF"/>
              </a:solidFill>
              <a:latin typeface="Arial" panose="020B0604020202020204" pitchFamily="34" charset="0"/>
              <a:ea typeface="ＭＳ Ｐゴシック" panose="020B0600070205080204" pitchFamily="34" charset="-128"/>
              <a:cs typeface="Arial" panose="020B0604020202020204" pitchFamily="34" charset="0"/>
            </a:endParaRPr>
          </a:p>
          <a:p>
            <a:pPr marL="469900" lvl="4" indent="-469900" algn="r" rtl="1">
              <a:buNone/>
            </a:pPr>
            <a:r>
              <a:rPr lang="ar-JO" altLang="en-US" sz="2800" b="1" dirty="0">
                <a:solidFill>
                  <a:srgbClr val="FFFFFF"/>
                </a:solidFill>
                <a:latin typeface="Arial" panose="020B0604020202020204" pitchFamily="34" charset="0"/>
                <a:ea typeface="ＭＳ Ｐゴシック" panose="020B0600070205080204" pitchFamily="34" charset="-128"/>
                <a:cs typeface="Arial" panose="020B0604020202020204" pitchFamily="34" charset="0"/>
              </a:rPr>
              <a:t>2. هل تتوقف عن تقييم نفسك كعادة منتظمة قبل تناول العناصر؟ كيف يمكنك أن تفعل هذا بشكل أفضل؟</a:t>
            </a:r>
            <a:endParaRPr lang="en-US" altLang="en-US" sz="2800" b="1" dirty="0">
              <a:solidFill>
                <a:srgbClr val="FFFFFF"/>
              </a:solidFill>
              <a:latin typeface="Arial" panose="020B0604020202020204" pitchFamily="34" charset="0"/>
              <a:ea typeface="ＭＳ Ｐゴシック" panose="020B0600070205080204" pitchFamily="34" charset="-128"/>
              <a:cs typeface="Arial" panose="020B0604020202020204" pitchFamily="34" charset="0"/>
            </a:endParaRPr>
          </a:p>
          <a:p>
            <a:pPr marL="469900" lvl="4" indent="-469900" algn="r" rtl="1">
              <a:buNone/>
            </a:pPr>
            <a:r>
              <a:rPr lang="ar-JO" altLang="en-US" sz="2800" b="1" dirty="0">
                <a:solidFill>
                  <a:srgbClr val="FFFFFF"/>
                </a:solidFill>
                <a:latin typeface="Arial" panose="020B0604020202020204" pitchFamily="34" charset="0"/>
                <a:ea typeface="ＭＳ Ｐゴシック" panose="020B0600070205080204" pitchFamily="34" charset="-128"/>
                <a:cs typeface="Arial" panose="020B0604020202020204" pitchFamily="34" charset="0"/>
              </a:rPr>
              <a:t>3. هل أنت على علاقة صحيحة مع جميع أعضاء الجسد حتى تكون المشاركة ممكنة في الحدث القادم؟ مع من تحتاج إلى المصالحة قبل تناول العشاء الرباني مرة أخرى؟</a:t>
            </a:r>
            <a:endParaRPr lang="en-US" altLang="en-US" sz="2800" b="1" dirty="0">
              <a:solidFill>
                <a:srgbClr val="FFFFFF"/>
              </a:solidFill>
              <a:latin typeface="Arial" panose="020B0604020202020204" pitchFamily="34" charset="0"/>
              <a:ea typeface="ＭＳ Ｐゴシック" panose="020B0600070205080204" pitchFamily="34" charset="-128"/>
              <a:cs typeface="Arial" panose="020B0604020202020204" pitchFamily="34" charset="0"/>
            </a:endParaRPr>
          </a:p>
        </p:txBody>
      </p:sp>
      <p:pic>
        <p:nvPicPr>
          <p:cNvPr id="196612" name="Picture 5" descr="j0195634">
            <a:extLst>
              <a:ext uri="{FF2B5EF4-FFF2-40B4-BE49-F238E27FC236}">
                <a16:creationId xmlns:a16="http://schemas.microsoft.com/office/drawing/2014/main" id="{B794E485-4894-4846-86EC-5C3B880DCDB7}"/>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1141413" cy="1295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6613" name="Text Box 6">
            <a:extLst>
              <a:ext uri="{FF2B5EF4-FFF2-40B4-BE49-F238E27FC236}">
                <a16:creationId xmlns:a16="http://schemas.microsoft.com/office/drawing/2014/main" id="{6A35D2A8-05C3-D343-AF45-A0429B5D1B4B}"/>
              </a:ext>
            </a:extLst>
          </p:cNvPr>
          <p:cNvSpPr txBox="1">
            <a:spLocks noChangeArrowheads="1"/>
          </p:cNvSpPr>
          <p:nvPr/>
        </p:nvSpPr>
        <p:spPr bwMode="auto">
          <a:xfrm>
            <a:off x="8377238" y="11113"/>
            <a:ext cx="704039"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r>
              <a:rPr lang="ar-JO" altLang="en-US" b="1" dirty="0">
                <a:cs typeface="Arial" panose="020B0604020202020204" pitchFamily="34" charset="0"/>
              </a:rPr>
              <a:t>127</a:t>
            </a:r>
            <a:endParaRPr lang="en-US" altLang="en-US" b="1" dirty="0">
              <a:cs typeface="Arial" panose="020B0604020202020204" pitchFamily="34" charset="0"/>
            </a:endParaRPr>
          </a:p>
        </p:txBody>
      </p:sp>
    </p:spTree>
  </p:cSld>
  <p:clrMapOvr>
    <a:masterClrMapping/>
  </p:clrMapOvr>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9953" name="Rectangle 2"/>
          <p:cNvSpPr>
            <a:spLocks noGrp="1" noChangeArrowheads="1"/>
          </p:cNvSpPr>
          <p:nvPr>
            <p:ph type="title"/>
          </p:nvPr>
        </p:nvSpPr>
        <p:spPr>
          <a:noFill/>
          <a:extLst>
            <a:ext uri="{909E8E84-426E-40dd-AFC4-6F175D3DCCD1}">
              <a14:hiddenFill xmlns="" xmlns:a14="http://schemas.microsoft.com/office/drawing/2010/main">
                <a:solidFill>
                  <a:srgbClr val="FFFFFF"/>
                </a:solidFill>
              </a14:hiddenFill>
            </a:ext>
          </a:extLst>
        </p:spPr>
        <p:txBody>
          <a:bodyPr/>
          <a:lstStyle/>
          <a:p>
            <a:r>
              <a:rPr lang="en-US">
                <a:effectLst/>
                <a:latin typeface="Tahoma" charset="0"/>
                <a:ea typeface="ＭＳ Ｐゴシック" charset="0"/>
                <a:cs typeface="ＭＳ Ｐゴシック" charset="0"/>
              </a:rPr>
              <a:t>Black</a:t>
            </a:r>
          </a:p>
        </p:txBody>
      </p:sp>
      <p:sp>
        <p:nvSpPr>
          <p:cNvPr id="509954" name="Rectangle 3"/>
          <p:cNvSpPr>
            <a:spLocks noGrp="1" noChangeArrowheads="1"/>
          </p:cNvSpPr>
          <p:nvPr>
            <p:ph type="body" idx="1"/>
          </p:nvPr>
        </p:nvSpPr>
        <p:spPr>
          <a:noFill/>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txBody>
          <a:bodyPr/>
          <a:lstStyle/>
          <a:p>
            <a:endParaRPr lang="en-US">
              <a:effectLst/>
              <a:latin typeface="Tahoma" charset="0"/>
              <a:ea typeface="ＭＳ Ｐゴシック" charset="0"/>
              <a:cs typeface="ＭＳ Ｐゴシック" charset="0"/>
            </a:endParaRPr>
          </a:p>
        </p:txBody>
      </p:sp>
      <p:sp>
        <p:nvSpPr>
          <p:cNvPr id="509955" name="Rectangle 4"/>
          <p:cNvSpPr>
            <a:spLocks noChangeArrowheads="1"/>
          </p:cNvSpPr>
          <p:nvPr/>
        </p:nvSpPr>
        <p:spPr bwMode="auto">
          <a:xfrm>
            <a:off x="0" y="0"/>
            <a:ext cx="9144000" cy="6858000"/>
          </a:xfrm>
          <a:prstGeom prst="rect">
            <a:avLst/>
          </a:prstGeom>
          <a:solidFill>
            <a:srgbClr val="0604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endParaRPr>
          </a:p>
        </p:txBody>
      </p:sp>
    </p:spTree>
  </p:cSld>
  <p:clrMapOvr>
    <a:masterClrMapping/>
  </p:clrMapOvr>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27681" name="Picture 3" descr="Ominous Sky Wallpaper with Cross and Thorns.jpg"/>
          <p:cNvPicPr>
            <a:picLocks noChangeAspect="1"/>
          </p:cNvPicPr>
          <p:nvPr/>
        </p:nvPicPr>
        <p:blipFill>
          <a:blip r:embed="rId3">
            <a:lum bright="-2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37252" name="Title 1"/>
          <p:cNvSpPr>
            <a:spLocks/>
          </p:cNvSpPr>
          <p:nvPr/>
        </p:nvSpPr>
        <p:spPr bwMode="auto">
          <a:xfrm>
            <a:off x="395536" y="1600200"/>
            <a:ext cx="8291264" cy="1600200"/>
          </a:xfrm>
          <a:prstGeom prst="rect">
            <a:avLst/>
          </a:prstGeom>
          <a:noFill/>
          <a:ln w="9525">
            <a:noFill/>
            <a:miter lim="800000"/>
            <a:headEnd/>
            <a:tailEnd/>
          </a:ln>
          <a:effectLst>
            <a:outerShdw blurRad="63500" dist="35921" dir="2700000" algn="ctr" rotWithShape="0">
              <a:srgbClr val="000000">
                <a:alpha val="74998"/>
              </a:srgbClr>
            </a:outerShdw>
          </a:effec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6000" b="0" u="none" strike="noStrike" kern="1200" cap="none" spc="0" normalizeH="0" baseline="0" noProof="0" dirty="0">
                <a:ln>
                  <a:noFill/>
                </a:ln>
                <a:solidFill>
                  <a:srgbClr val="FFFFFF"/>
                </a:solidFill>
                <a:effectLst/>
                <a:uLnTx/>
                <a:uFillTx/>
                <a:ea typeface="ＭＳ Ｐゴシック" charset="0"/>
                <a:cs typeface="Arial" panose="020B0604020202020204" pitchFamily="34" charset="0"/>
              </a:rPr>
              <a:t>يا حمل الجلجثة</a:t>
            </a:r>
            <a:endParaRPr kumimoji="0" lang="en-US" sz="6600" b="0" u="none" strike="noStrike" kern="1200" cap="none" spc="0" normalizeH="0" baseline="0" noProof="0" dirty="0">
              <a:ln>
                <a:noFill/>
              </a:ln>
              <a:solidFill>
                <a:srgbClr val="000000"/>
              </a:solidFill>
              <a:effectLst/>
              <a:uLnTx/>
              <a:uFillTx/>
              <a:ea typeface="ＭＳ Ｐゴシック" charset="0"/>
              <a:cs typeface="Arial" panose="020B0604020202020204" pitchFamily="34" charset="0"/>
            </a:endParaRPr>
          </a:p>
        </p:txBody>
      </p:sp>
    </p:spTree>
  </p:cSld>
  <p:clrMapOvr>
    <a:masterClrMapping/>
  </p:clrMapOvr>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29729" name="Picture 3" descr="Ominous Sky Wallpaper with Cross and Thorns.jpg"/>
          <p:cNvPicPr>
            <a:picLocks noChangeAspect="1"/>
          </p:cNvPicPr>
          <p:nvPr/>
        </p:nvPicPr>
        <p:blipFill>
          <a:blip r:embed="rId3">
            <a:lum bright="-2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37252" name="Title 1"/>
          <p:cNvSpPr>
            <a:spLocks/>
          </p:cNvSpPr>
          <p:nvPr/>
        </p:nvSpPr>
        <p:spPr bwMode="auto">
          <a:xfrm>
            <a:off x="152400" y="-533400"/>
            <a:ext cx="4267200" cy="476250"/>
          </a:xfrm>
          <a:prstGeom prst="rect">
            <a:avLst/>
          </a:prstGeom>
          <a:noFill/>
          <a:ln w="9525">
            <a:noFill/>
            <a:miter lim="800000"/>
            <a:headEnd/>
            <a:tailEnd/>
          </a:ln>
          <a:effectLst>
            <a:outerShdw blurRad="63500" dist="35921" dir="2700000" algn="ctr" rotWithShape="0">
              <a:srgbClr val="000000">
                <a:alpha val="74998"/>
              </a:srgbClr>
            </a:outerShdw>
          </a:effec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0" i="1" u="none" strike="noStrike" kern="1200" cap="none" spc="0" normalizeH="0" baseline="0" noProof="0" dirty="0">
                <a:ln>
                  <a:noFill/>
                </a:ln>
                <a:solidFill>
                  <a:srgbClr val="FFFFFF"/>
                </a:solidFill>
                <a:effectLst/>
                <a:uLnTx/>
                <a:uFillTx/>
                <a:ea typeface="ＭＳ Ｐゴシック" charset="0"/>
                <a:cs typeface="Arial" panose="020B0604020202020204" pitchFamily="34" charset="0"/>
              </a:rPr>
              <a:t>يا حمل الجلجثة</a:t>
            </a:r>
            <a:endParaRPr kumimoji="0" lang="en-US" sz="4000" b="0" i="0" u="none" strike="noStrike" kern="1200" cap="none" spc="0" normalizeH="0" baseline="0" noProof="0" dirty="0">
              <a:ln>
                <a:noFill/>
              </a:ln>
              <a:solidFill>
                <a:srgbClr val="000000"/>
              </a:solidFill>
              <a:effectLst/>
              <a:uLnTx/>
              <a:uFillTx/>
              <a:ea typeface="ＭＳ Ｐゴシック" charset="0"/>
              <a:cs typeface="Arial" panose="020B0604020202020204" pitchFamily="34" charset="0"/>
            </a:endParaRPr>
          </a:p>
        </p:txBody>
      </p:sp>
      <p:sp>
        <p:nvSpPr>
          <p:cNvPr id="5" name="TextBox 4"/>
          <p:cNvSpPr txBox="1"/>
          <p:nvPr/>
        </p:nvSpPr>
        <p:spPr>
          <a:xfrm>
            <a:off x="381000" y="441325"/>
            <a:ext cx="8583613" cy="3194721"/>
          </a:xfrm>
          <a:prstGeom prst="rect">
            <a:avLst/>
          </a:prstGeom>
          <a:noFill/>
        </p:spPr>
        <p:txBody>
          <a:bodyPr>
            <a:spAutoFit/>
          </a:bodyPr>
          <a:lstStyle>
            <a:lvl1pPr>
              <a:defRPr sz="2400">
                <a:solidFill>
                  <a:schemeClr val="tx1"/>
                </a:solidFill>
                <a:latin typeface="Tahoma" charset="0"/>
                <a:ea typeface="ＭＳ Ｐゴシック" charset="0"/>
                <a:cs typeface="ＭＳ Ｐゴシック" charset="0"/>
              </a:defRPr>
            </a:lvl1pPr>
            <a:lvl2pPr marL="37931725" indent="-37474525">
              <a:defRPr sz="2400">
                <a:solidFill>
                  <a:schemeClr val="tx1"/>
                </a:solidFill>
                <a:latin typeface="Tahoma" charset="0"/>
                <a:ea typeface="ＭＳ Ｐゴシック" charset="0"/>
              </a:defRPr>
            </a:lvl2pPr>
            <a:lvl3pPr>
              <a:defRPr sz="2400">
                <a:solidFill>
                  <a:schemeClr val="tx1"/>
                </a:solidFill>
                <a:latin typeface="Tahoma" charset="0"/>
                <a:ea typeface="ＭＳ Ｐゴシック" charset="0"/>
              </a:defRPr>
            </a:lvl3pPr>
            <a:lvl4pPr>
              <a:defRPr sz="2400">
                <a:solidFill>
                  <a:schemeClr val="tx1"/>
                </a:solidFill>
                <a:latin typeface="Tahoma" charset="0"/>
                <a:ea typeface="ＭＳ Ｐゴシック" charset="0"/>
              </a:defRPr>
            </a:lvl4pPr>
            <a:lvl5pPr>
              <a:defRPr sz="2400">
                <a:solidFill>
                  <a:schemeClr val="tx1"/>
                </a:solidFill>
                <a:latin typeface="Tahoma" charset="0"/>
                <a:ea typeface="ＭＳ Ｐゴシック" charset="0"/>
              </a:defRPr>
            </a:lvl5pPr>
            <a:lvl6pPr marL="457200" eaLnBrk="0" fontAlgn="base" hangingPunct="0">
              <a:spcBef>
                <a:spcPct val="0"/>
              </a:spcBef>
              <a:spcAft>
                <a:spcPct val="0"/>
              </a:spcAft>
              <a:defRPr sz="2400">
                <a:solidFill>
                  <a:schemeClr val="tx1"/>
                </a:solidFill>
                <a:latin typeface="Tahoma" charset="0"/>
                <a:ea typeface="ＭＳ Ｐゴシック" charset="0"/>
              </a:defRPr>
            </a:lvl6pPr>
            <a:lvl7pPr marL="914400" eaLnBrk="0" fontAlgn="base" hangingPunct="0">
              <a:spcBef>
                <a:spcPct val="0"/>
              </a:spcBef>
              <a:spcAft>
                <a:spcPct val="0"/>
              </a:spcAft>
              <a:defRPr sz="2400">
                <a:solidFill>
                  <a:schemeClr val="tx1"/>
                </a:solidFill>
                <a:latin typeface="Tahoma" charset="0"/>
                <a:ea typeface="ＭＳ Ｐゴシック" charset="0"/>
              </a:defRPr>
            </a:lvl7pPr>
            <a:lvl8pPr marL="1371600" eaLnBrk="0" fontAlgn="base" hangingPunct="0">
              <a:spcBef>
                <a:spcPct val="0"/>
              </a:spcBef>
              <a:spcAft>
                <a:spcPct val="0"/>
              </a:spcAft>
              <a:defRPr sz="2400">
                <a:solidFill>
                  <a:schemeClr val="tx1"/>
                </a:solidFill>
                <a:latin typeface="Tahoma" charset="0"/>
                <a:ea typeface="ＭＳ Ｐゴシック" charset="0"/>
              </a:defRPr>
            </a:lvl8pPr>
            <a:lvl9pPr marL="1828800" eaLnBrk="0" fontAlgn="base" hangingPunct="0">
              <a:spcBef>
                <a:spcPct val="0"/>
              </a:spcBef>
              <a:spcAft>
                <a:spcPct val="0"/>
              </a:spcAft>
              <a:defRPr sz="2400">
                <a:solidFill>
                  <a:schemeClr val="tx1"/>
                </a:solidFill>
                <a:latin typeface="Tahoma" charset="0"/>
                <a:ea typeface="ＭＳ Ｐゴシック" charset="0"/>
              </a:defRPr>
            </a:lvl9pPr>
          </a:lstStyle>
          <a:p>
            <a:pPr marL="0" marR="0" lvl="0" indent="0" algn="r" defTabSz="914400" rtl="0" eaLnBrk="0" fontAlgn="base" latinLnBrk="0" hangingPunct="0">
              <a:lnSpc>
                <a:spcPct val="9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outerShdw blurRad="50800" dist="76200" dir="2700000" algn="tl" rotWithShape="0">
                    <a:srgbClr val="000000">
                      <a:alpha val="97000"/>
                    </a:srgbClr>
                  </a:outerShdw>
                </a:effectLst>
                <a:uLnTx/>
                <a:uFillTx/>
                <a:latin typeface="Arial" panose="020B0604020202020204" pitchFamily="34" charset="0"/>
                <a:cs typeface="Arial" panose="020B0604020202020204" pitchFamily="34" charset="0"/>
              </a:rPr>
              <a:t>هذا اللسان المتعثر </a:t>
            </a:r>
          </a:p>
          <a:p>
            <a:pPr marL="0" marR="0" lvl="0" indent="0" algn="r" defTabSz="914400" rtl="0" eaLnBrk="0" fontAlgn="base" latinLnBrk="0" hangingPunct="0">
              <a:lnSpc>
                <a:spcPct val="9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outerShdw blurRad="50800" dist="76200" dir="2700000" algn="tl" rotWithShape="0">
                    <a:srgbClr val="000000">
                      <a:alpha val="97000"/>
                    </a:srgbClr>
                  </a:outerShdw>
                </a:effectLst>
                <a:uLnTx/>
                <a:uFillTx/>
                <a:latin typeface="Arial" panose="020B0604020202020204" pitchFamily="34" charset="0"/>
                <a:cs typeface="Arial" panose="020B0604020202020204" pitchFamily="34" charset="0"/>
              </a:rPr>
              <a:t>يجرؤ على التحدث </a:t>
            </a:r>
          </a:p>
          <a:p>
            <a:pPr marL="0" marR="0" lvl="0" indent="0" algn="r" defTabSz="914400" rtl="0" eaLnBrk="0" fontAlgn="base" latinLnBrk="0" hangingPunct="0">
              <a:lnSpc>
                <a:spcPct val="9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outerShdw blurRad="50800" dist="76200" dir="2700000" algn="tl" rotWithShape="0">
                    <a:srgbClr val="000000">
                      <a:alpha val="97000"/>
                    </a:srgbClr>
                  </a:outerShdw>
                </a:effectLst>
                <a:uLnTx/>
                <a:uFillTx/>
                <a:latin typeface="Arial" panose="020B0604020202020204" pitchFamily="34" charset="0"/>
                <a:cs typeface="Arial" panose="020B0604020202020204" pitchFamily="34" charset="0"/>
              </a:rPr>
              <a:t>عنك يا سيدي </a:t>
            </a:r>
          </a:p>
          <a:p>
            <a:pPr marL="0" marR="0" lvl="0" indent="0" algn="r" defTabSz="914400" rtl="0" eaLnBrk="0" fontAlgn="base" latinLnBrk="0" hangingPunct="0">
              <a:lnSpc>
                <a:spcPct val="9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outerShdw blurRad="50800" dist="76200" dir="2700000" algn="tl" rotWithShape="0">
                    <a:srgbClr val="000000">
                      <a:alpha val="97000"/>
                    </a:srgbClr>
                  </a:outerShdw>
                </a:effectLst>
                <a:uLnTx/>
                <a:uFillTx/>
                <a:latin typeface="Arial" panose="020B0604020202020204" pitchFamily="34" charset="0"/>
                <a:cs typeface="Arial" panose="020B0604020202020204" pitchFamily="34" charset="0"/>
              </a:rPr>
              <a:t>من شخص ضعيف جدًا.</a:t>
            </a:r>
            <a:br>
              <a:rPr kumimoji="0" lang="en-US" sz="3200" b="1" i="0" u="none" strike="noStrike" kern="1200" cap="none" spc="0" normalizeH="0" baseline="0" noProof="0" dirty="0">
                <a:ln>
                  <a:noFill/>
                </a:ln>
                <a:solidFill>
                  <a:srgbClr val="FFFFFF"/>
                </a:solidFill>
                <a:effectLst>
                  <a:outerShdw blurRad="50800" dist="76200" dir="2700000" algn="tl" rotWithShape="0">
                    <a:srgbClr val="000000">
                      <a:alpha val="97000"/>
                    </a:srgbClr>
                  </a:outerShdw>
                </a:effectLst>
                <a:uLnTx/>
                <a:uFillTx/>
                <a:latin typeface="Arial" panose="020B0604020202020204" pitchFamily="34" charset="0"/>
                <a:cs typeface="Arial" panose="020B0604020202020204" pitchFamily="34" charset="0"/>
              </a:rPr>
            </a:br>
            <a:br>
              <a:rPr kumimoji="0" lang="en-US" sz="3200" b="1" i="0" u="none" strike="noStrike" kern="1200" cap="none" spc="0" normalizeH="0" baseline="0" noProof="0" dirty="0">
                <a:ln>
                  <a:noFill/>
                </a:ln>
                <a:solidFill>
                  <a:srgbClr val="FFFFFF"/>
                </a:solidFill>
                <a:effectLst>
                  <a:outerShdw blurRad="50800" dist="76200" dir="2700000" algn="tl" rotWithShape="0">
                    <a:srgbClr val="000000">
                      <a:alpha val="97000"/>
                    </a:srgbClr>
                  </a:outerShdw>
                </a:effectLst>
                <a:uLnTx/>
                <a:uFillTx/>
                <a:latin typeface="Arial" panose="020B0604020202020204" pitchFamily="34" charset="0"/>
                <a:cs typeface="Arial" panose="020B0604020202020204" pitchFamily="34" charset="0"/>
              </a:rPr>
            </a:br>
            <a:r>
              <a:rPr kumimoji="0" lang="ar-JO" sz="3200" b="1" i="0" u="none" strike="noStrike" kern="1200" cap="none" spc="0" normalizeH="0" baseline="0" noProof="0" dirty="0">
                <a:ln>
                  <a:noFill/>
                </a:ln>
                <a:solidFill>
                  <a:srgbClr val="FFFFFF"/>
                </a:solidFill>
                <a:effectLst>
                  <a:outerShdw blurRad="50800" dist="76200" dir="2700000" algn="tl" rotWithShape="0">
                    <a:srgbClr val="000000">
                      <a:alpha val="97000"/>
                    </a:srgbClr>
                  </a:outerShdw>
                </a:effectLst>
                <a:uLnTx/>
                <a:uFillTx/>
                <a:latin typeface="Arial" panose="020B0604020202020204" pitchFamily="34" charset="0"/>
                <a:cs typeface="Arial" panose="020B0604020202020204" pitchFamily="34" charset="0"/>
              </a:rPr>
              <a:t>                  لا ينبغي لي أن أمنع عنك مديحي. </a:t>
            </a:r>
          </a:p>
          <a:p>
            <a:pPr marL="0" marR="0" lvl="0" indent="0" algn="ctr" defTabSz="914400" rtl="0" eaLnBrk="0" fontAlgn="base" latinLnBrk="0" hangingPunct="0">
              <a:lnSpc>
                <a:spcPct val="9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outerShdw blurRad="50800" dist="76200" dir="2700000" algn="tl" rotWithShape="0">
                    <a:srgbClr val="000000">
                      <a:alpha val="97000"/>
                    </a:srgbClr>
                  </a:outerShdw>
                </a:effectLst>
                <a:uLnTx/>
                <a:uFillTx/>
                <a:latin typeface="Arial" panose="020B0604020202020204" pitchFamily="34" charset="0"/>
                <a:cs typeface="Arial" panose="020B0604020202020204" pitchFamily="34" charset="0"/>
              </a:rPr>
              <a:t>من أجل مجدك سأرفع صوتي وأغني.</a:t>
            </a:r>
            <a:endParaRPr kumimoji="0" lang="en-US" sz="3200" b="1" i="0" u="none" strike="noStrike" kern="1200" cap="none" spc="0" normalizeH="0" baseline="0" noProof="0" dirty="0">
              <a:ln>
                <a:noFill/>
              </a:ln>
              <a:solidFill>
                <a:srgbClr val="FFFFFF"/>
              </a:solidFill>
              <a:effectLst>
                <a:outerShdw blurRad="50800" dist="76200" dir="2700000" algn="tl" rotWithShape="0">
                  <a:srgbClr val="000000">
                    <a:alpha val="97000"/>
                  </a:srgbClr>
                </a:outerShdw>
              </a:effectLst>
              <a:uLnTx/>
              <a:uFillTx/>
              <a:latin typeface="Arial" panose="020B0604020202020204" pitchFamily="34" charset="0"/>
              <a:cs typeface="Arial" panose="020B0604020202020204" pitchFamily="34" charset="0"/>
            </a:endParaRPr>
          </a:p>
        </p:txBody>
      </p:sp>
    </p:spTree>
  </p:cSld>
  <p:clrMapOvr>
    <a:masterClrMapping/>
  </p:clrMapOvr>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1777" name="Picture 3" descr="Ominous Sky Wallpaper with Cross and Thorns.jpg"/>
          <p:cNvPicPr>
            <a:picLocks noChangeAspect="1"/>
          </p:cNvPicPr>
          <p:nvPr/>
        </p:nvPicPr>
        <p:blipFill>
          <a:blip r:embed="rId3">
            <a:lum bright="-2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37252" name="Title 1"/>
          <p:cNvSpPr>
            <a:spLocks/>
          </p:cNvSpPr>
          <p:nvPr/>
        </p:nvSpPr>
        <p:spPr bwMode="auto">
          <a:xfrm>
            <a:off x="152400" y="-533400"/>
            <a:ext cx="4267200" cy="476250"/>
          </a:xfrm>
          <a:prstGeom prst="rect">
            <a:avLst/>
          </a:prstGeom>
          <a:noFill/>
          <a:ln w="9525">
            <a:noFill/>
            <a:miter lim="800000"/>
            <a:headEnd/>
            <a:tailEnd/>
          </a:ln>
          <a:effectLst>
            <a:outerShdw blurRad="63500" dist="35921" dir="2700000" algn="ctr" rotWithShape="0">
              <a:srgbClr val="000000">
                <a:alpha val="74998"/>
              </a:srgbClr>
            </a:outerShdw>
          </a:effec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0" i="1" u="none" strike="noStrike" kern="1200" cap="none" spc="0" normalizeH="0" baseline="0" noProof="0" dirty="0">
                <a:ln>
                  <a:noFill/>
                </a:ln>
                <a:solidFill>
                  <a:srgbClr val="FFFFFF"/>
                </a:solidFill>
                <a:effectLst/>
                <a:uLnTx/>
                <a:uFillTx/>
                <a:ea typeface="ＭＳ Ｐゴシック" charset="0"/>
                <a:cs typeface="Arial" panose="020B0604020202020204" pitchFamily="34" charset="0"/>
              </a:rPr>
              <a:t>يا حمل الجلجثة</a:t>
            </a:r>
            <a:endParaRPr kumimoji="0" lang="en-US" sz="4000" b="0" i="0" u="none" strike="noStrike" kern="1200" cap="none" spc="0" normalizeH="0" baseline="0" noProof="0" dirty="0">
              <a:ln>
                <a:noFill/>
              </a:ln>
              <a:solidFill>
                <a:srgbClr val="000000"/>
              </a:solidFill>
              <a:effectLst/>
              <a:uLnTx/>
              <a:uFillTx/>
              <a:ea typeface="ＭＳ Ｐゴシック" charset="0"/>
              <a:cs typeface="Arial" panose="020B0604020202020204" pitchFamily="34" charset="0"/>
            </a:endParaRPr>
          </a:p>
        </p:txBody>
      </p:sp>
      <p:sp>
        <p:nvSpPr>
          <p:cNvPr id="5" name="TextBox 4"/>
          <p:cNvSpPr txBox="1"/>
          <p:nvPr/>
        </p:nvSpPr>
        <p:spPr>
          <a:xfrm>
            <a:off x="381000" y="441325"/>
            <a:ext cx="8077200" cy="4524315"/>
          </a:xfrm>
          <a:prstGeom prst="rect">
            <a:avLst/>
          </a:prstGeom>
          <a:noFill/>
        </p:spPr>
        <p:txBody>
          <a:bodyPr>
            <a:spAutoFit/>
          </a:bodyPr>
          <a:lstStyle>
            <a:defPPr>
              <a:defRPr lang="en-US"/>
            </a:defPPr>
            <a:lvl1pPr>
              <a:lnSpc>
                <a:spcPct val="90000"/>
              </a:lnSpc>
              <a:defRPr sz="3200" b="1">
                <a:solidFill>
                  <a:schemeClr val="bg1"/>
                </a:solidFill>
                <a:effectLst>
                  <a:outerShdw blurRad="50800" dist="76200" dir="2700000" algn="tl" rotWithShape="0">
                    <a:srgbClr val="000000">
                      <a:alpha val="97000"/>
                    </a:srgbClr>
                  </a:outerShdw>
                </a:effectLst>
                <a:latin typeface="Arial"/>
                <a:cs typeface="Arial"/>
              </a:defRPr>
            </a:lvl1pPr>
            <a:lvl2pPr marL="37931725" indent="-37474525">
              <a:defRPr sz="2400"/>
            </a:lvl2pPr>
            <a:lvl3pPr>
              <a:defRPr sz="2400"/>
            </a:lvl3pPr>
            <a:lvl4pPr>
              <a:defRPr sz="2400"/>
            </a:lvl4pPr>
            <a:lvl5pPr>
              <a:defRPr sz="2400"/>
            </a:lvl5pPr>
            <a:lvl6pPr marL="457200" eaLnBrk="0" fontAlgn="base" hangingPunct="0">
              <a:spcBef>
                <a:spcPct val="0"/>
              </a:spcBef>
              <a:spcAft>
                <a:spcPct val="0"/>
              </a:spcAft>
              <a:defRPr sz="2400"/>
            </a:lvl6pPr>
            <a:lvl7pPr marL="914400" eaLnBrk="0" fontAlgn="base" hangingPunct="0">
              <a:spcBef>
                <a:spcPct val="0"/>
              </a:spcBef>
              <a:spcAft>
                <a:spcPct val="0"/>
              </a:spcAft>
              <a:defRPr sz="2400"/>
            </a:lvl7pPr>
            <a:lvl8pPr marL="1371600" eaLnBrk="0" fontAlgn="base" hangingPunct="0">
              <a:spcBef>
                <a:spcPct val="0"/>
              </a:spcBef>
              <a:spcAft>
                <a:spcPct val="0"/>
              </a:spcAft>
              <a:defRPr sz="2400"/>
            </a:lvl8pPr>
            <a:lvl9pPr marL="1828800" eaLnBrk="0" fontAlgn="base" hangingPunct="0">
              <a:spcBef>
                <a:spcPct val="0"/>
              </a:spcBef>
              <a:spcAft>
                <a:spcPct val="0"/>
              </a:spcAft>
              <a:defRPr sz="2400"/>
            </a:lvl9pPr>
          </a:lstStyle>
          <a:p>
            <a:pPr marL="0" marR="0" lvl="0" indent="0" algn="r" defTabSz="914400" rtl="0" eaLnBrk="0" fontAlgn="base" latinLnBrk="0" hangingPunct="0">
              <a:lnSpc>
                <a:spcPct val="9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outerShdw blurRad="50800" dist="76200" dir="2700000" algn="tl" rotWithShape="0">
                    <a:srgbClr val="000000">
                      <a:alpha val="97000"/>
                    </a:srgbClr>
                  </a:outerShdw>
                </a:effectLst>
                <a:uLnTx/>
                <a:uFillTx/>
                <a:latin typeface="Arial" panose="020B0604020202020204" pitchFamily="34" charset="0"/>
                <a:ea typeface="ＭＳ Ｐゴシック" charset="0"/>
                <a:cs typeface="Arial" panose="020B0604020202020204" pitchFamily="34" charset="0"/>
              </a:rPr>
              <a:t>يا حمل الجلجثة </a:t>
            </a:r>
          </a:p>
          <a:p>
            <a:pPr marL="0" marR="0" lvl="0" indent="0" algn="r" defTabSz="914400" rtl="0" eaLnBrk="0" fontAlgn="base" latinLnBrk="0" hangingPunct="0">
              <a:lnSpc>
                <a:spcPct val="9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outerShdw blurRad="50800" dist="76200" dir="2700000" algn="tl" rotWithShape="0">
                    <a:srgbClr val="000000">
                      <a:alpha val="97000"/>
                    </a:srgbClr>
                  </a:outerShdw>
                </a:effectLst>
                <a:uLnTx/>
                <a:uFillTx/>
                <a:latin typeface="Arial" panose="020B0604020202020204" pitchFamily="34" charset="0"/>
                <a:ea typeface="ＭＳ Ｐゴシック" charset="0"/>
                <a:cs typeface="Arial" panose="020B0604020202020204" pitchFamily="34" charset="0"/>
              </a:rPr>
              <a:t>أيها الوحيد الصالح. </a:t>
            </a:r>
          </a:p>
          <a:p>
            <a:pPr marL="0" marR="0" lvl="0" indent="0" algn="r" defTabSz="914400" rtl="0" eaLnBrk="0" fontAlgn="base" latinLnBrk="0" hangingPunct="0">
              <a:lnSpc>
                <a:spcPct val="90000"/>
              </a:lnSpc>
              <a:spcBef>
                <a:spcPct val="0"/>
              </a:spcBef>
              <a:spcAft>
                <a:spcPct val="0"/>
              </a:spcAft>
              <a:buClrTx/>
              <a:buSzTx/>
              <a:buFontTx/>
              <a:buNone/>
              <a:tabLst/>
              <a:defRPr/>
            </a:pPr>
            <a:r>
              <a:rPr lang="ar-JO" dirty="0">
                <a:solidFill>
                  <a:srgbClr val="FFFFFF"/>
                </a:solidFill>
                <a:latin typeface="Arial" panose="020B0604020202020204" pitchFamily="34" charset="0"/>
                <a:ea typeface="ＭＳ Ｐゴシック" charset="0"/>
                <a:cs typeface="Arial" panose="020B0604020202020204" pitchFamily="34" charset="0"/>
              </a:rPr>
              <a:t>مت من أجل</a:t>
            </a:r>
            <a:r>
              <a:rPr kumimoji="0" lang="ar-JO" sz="3200" b="1" i="0" u="none" strike="noStrike" kern="1200" cap="none" spc="0" normalizeH="0" baseline="0" noProof="0" dirty="0">
                <a:ln>
                  <a:noFill/>
                </a:ln>
                <a:solidFill>
                  <a:srgbClr val="FFFFFF"/>
                </a:solidFill>
                <a:effectLst>
                  <a:outerShdw blurRad="50800" dist="76200" dir="2700000" algn="tl" rotWithShape="0">
                    <a:srgbClr val="000000">
                      <a:alpha val="97000"/>
                    </a:srgbClr>
                  </a:outerShdw>
                </a:effectLst>
                <a:uLnTx/>
                <a:uFillTx/>
                <a:latin typeface="Arial" panose="020B0604020202020204" pitchFamily="34" charset="0"/>
                <a:ea typeface="ＭＳ Ｐゴシック" charset="0"/>
                <a:cs typeface="Arial" panose="020B0604020202020204" pitchFamily="34" charset="0"/>
              </a:rPr>
              <a:t> الخطاة </a:t>
            </a:r>
          </a:p>
          <a:p>
            <a:pPr marL="0" marR="0" lvl="0" indent="0" algn="r" defTabSz="914400" rtl="0" eaLnBrk="0" fontAlgn="base" latinLnBrk="0" hangingPunct="0">
              <a:lnSpc>
                <a:spcPct val="9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outerShdw blurRad="50800" dist="76200" dir="2700000" algn="tl" rotWithShape="0">
                    <a:srgbClr val="000000">
                      <a:alpha val="97000"/>
                    </a:srgbClr>
                  </a:outerShdw>
                </a:effectLst>
                <a:uLnTx/>
                <a:uFillTx/>
                <a:latin typeface="Arial" panose="020B0604020202020204" pitchFamily="34" charset="0"/>
                <a:ea typeface="ＭＳ Ｐゴシック" charset="0"/>
                <a:cs typeface="Arial" panose="020B0604020202020204" pitchFamily="34" charset="0"/>
              </a:rPr>
              <a:t>ولم تكن خطاياهم تخصك. </a:t>
            </a:r>
          </a:p>
          <a:p>
            <a:pPr marL="0" marR="0" lvl="0" indent="0" algn="r" defTabSz="914400" rtl="0" eaLnBrk="0" fontAlgn="base" latinLnBrk="0" hangingPunct="0">
              <a:lnSpc>
                <a:spcPct val="90000"/>
              </a:lnSpc>
              <a:spcBef>
                <a:spcPct val="0"/>
              </a:spcBef>
              <a:spcAft>
                <a:spcPct val="0"/>
              </a:spcAft>
              <a:buClrTx/>
              <a:buSzTx/>
              <a:buFontTx/>
              <a:buNone/>
              <a:tabLst/>
              <a:defRPr/>
            </a:pPr>
            <a:endParaRPr lang="ar-JO" dirty="0">
              <a:solidFill>
                <a:srgbClr val="FFFFFF"/>
              </a:solidFill>
              <a:latin typeface="Arial" panose="020B0604020202020204" pitchFamily="34" charset="0"/>
              <a:ea typeface="ＭＳ Ｐゴシック" charset="0"/>
              <a:cs typeface="Arial" panose="020B0604020202020204" pitchFamily="34" charset="0"/>
            </a:endParaRPr>
          </a:p>
          <a:p>
            <a:pPr marL="0" marR="0" lvl="0" indent="0" algn="r" defTabSz="914400" rtl="0" eaLnBrk="0" fontAlgn="base" latinLnBrk="0" hangingPunct="0">
              <a:lnSpc>
                <a:spcPct val="9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outerShdw blurRad="50800" dist="76200" dir="2700000" algn="tl" rotWithShape="0">
                    <a:srgbClr val="000000">
                      <a:alpha val="97000"/>
                    </a:srgbClr>
                  </a:outerShdw>
                </a:effectLst>
                <a:uLnTx/>
                <a:uFillTx/>
                <a:latin typeface="Arial" panose="020B0604020202020204" pitchFamily="34" charset="0"/>
                <a:ea typeface="ＭＳ Ｐゴシック" charset="0"/>
                <a:cs typeface="Arial" panose="020B0604020202020204" pitchFamily="34" charset="0"/>
              </a:rPr>
              <a:t>كل ما أملك </a:t>
            </a:r>
          </a:p>
          <a:p>
            <a:pPr marL="0" marR="0" lvl="0" indent="0" algn="r" defTabSz="914400" rtl="0" eaLnBrk="0" fontAlgn="base" latinLnBrk="0" hangingPunct="0">
              <a:lnSpc>
                <a:spcPct val="9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outerShdw blurRad="50800" dist="76200" dir="2700000" algn="tl" rotWithShape="0">
                    <a:srgbClr val="000000">
                      <a:alpha val="97000"/>
                    </a:srgbClr>
                  </a:outerShdw>
                </a:effectLst>
                <a:uLnTx/>
                <a:uFillTx/>
                <a:latin typeface="Arial" panose="020B0604020202020204" pitchFamily="34" charset="0"/>
                <a:ea typeface="ＭＳ Ｐゴシック" charset="0"/>
                <a:cs typeface="Arial" panose="020B0604020202020204" pitchFamily="34" charset="0"/>
              </a:rPr>
              <a:t>كل ما أنا عليه، </a:t>
            </a:r>
          </a:p>
          <a:p>
            <a:pPr marL="0" marR="0" lvl="0" indent="0" algn="r" defTabSz="914400" rtl="0" eaLnBrk="0" fontAlgn="base" latinLnBrk="0" hangingPunct="0">
              <a:lnSpc>
                <a:spcPct val="9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outerShdw blurRad="50800" dist="76200" dir="2700000" algn="tl" rotWithShape="0">
                    <a:srgbClr val="000000">
                      <a:alpha val="97000"/>
                    </a:srgbClr>
                  </a:outerShdw>
                </a:effectLst>
                <a:uLnTx/>
                <a:uFillTx/>
                <a:latin typeface="Arial" panose="020B0604020202020204" pitchFamily="34" charset="0"/>
                <a:ea typeface="ＭＳ Ｐゴシック" charset="0"/>
                <a:cs typeface="Arial" panose="020B0604020202020204" pitchFamily="34" charset="0"/>
              </a:rPr>
              <a:t>أنا مدين لك </a:t>
            </a:r>
          </a:p>
          <a:p>
            <a:pPr marL="0" marR="0" lvl="0" indent="0" algn="r" defTabSz="914400" rtl="0" eaLnBrk="0" fontAlgn="base" latinLnBrk="0" hangingPunct="0">
              <a:lnSpc>
                <a:spcPct val="9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outerShdw blurRad="50800" dist="76200" dir="2700000" algn="tl" rotWithShape="0">
                    <a:srgbClr val="000000">
                      <a:alpha val="97000"/>
                    </a:srgbClr>
                  </a:outerShdw>
                </a:effectLst>
                <a:uLnTx/>
                <a:uFillTx/>
                <a:latin typeface="Arial" panose="020B0604020202020204" pitchFamily="34" charset="0"/>
                <a:ea typeface="ＭＳ Ｐゴシック" charset="0"/>
                <a:cs typeface="Arial" panose="020B0604020202020204" pitchFamily="34" charset="0"/>
              </a:rPr>
              <a:t>يا حمل الجلجثة.</a:t>
            </a:r>
            <a:br>
              <a:rPr kumimoji="0" lang="en-US" sz="3200" b="1" i="0" u="none" strike="noStrike" kern="1200" cap="none" spc="0" normalizeH="0" baseline="0" noProof="0" dirty="0">
                <a:ln>
                  <a:noFill/>
                </a:ln>
                <a:solidFill>
                  <a:srgbClr val="FFFFFF"/>
                </a:solidFill>
                <a:effectLst>
                  <a:outerShdw blurRad="50800" dist="76200" dir="2700000" algn="tl" rotWithShape="0">
                    <a:srgbClr val="000000">
                      <a:alpha val="97000"/>
                    </a:srgbClr>
                  </a:outerShdw>
                </a:effectLst>
                <a:uLnTx/>
                <a:uFillTx/>
                <a:latin typeface="Arial" panose="020B0604020202020204" pitchFamily="34" charset="0"/>
                <a:ea typeface="ＭＳ Ｐゴシック" charset="0"/>
                <a:cs typeface="Arial" panose="020B0604020202020204" pitchFamily="34" charset="0"/>
              </a:rPr>
            </a:br>
            <a:endParaRPr kumimoji="0" lang="en-US" sz="3200" b="1" i="0" u="none" strike="noStrike" kern="1200" cap="none" spc="0" normalizeH="0" baseline="0" noProof="0" dirty="0">
              <a:ln>
                <a:noFill/>
              </a:ln>
              <a:solidFill>
                <a:srgbClr val="FFFFFF"/>
              </a:solidFill>
              <a:effectLst>
                <a:outerShdw blurRad="50800" dist="76200" dir="2700000" algn="tl" rotWithShape="0">
                  <a:srgbClr val="000000">
                    <a:alpha val="97000"/>
                  </a:srgbClr>
                </a:outerShdw>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3825" name="Picture 3" descr="Ominous Sky Wallpaper with Cross and Thorns.jpg"/>
          <p:cNvPicPr>
            <a:picLocks noChangeAspect="1"/>
          </p:cNvPicPr>
          <p:nvPr/>
        </p:nvPicPr>
        <p:blipFill>
          <a:blip r:embed="rId3">
            <a:lum bright="-2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37252" name="Title 1"/>
          <p:cNvSpPr>
            <a:spLocks/>
          </p:cNvSpPr>
          <p:nvPr/>
        </p:nvSpPr>
        <p:spPr bwMode="auto">
          <a:xfrm>
            <a:off x="152400" y="-533400"/>
            <a:ext cx="4267200" cy="476250"/>
          </a:xfrm>
          <a:prstGeom prst="rect">
            <a:avLst/>
          </a:prstGeom>
          <a:noFill/>
          <a:ln w="9525">
            <a:noFill/>
            <a:miter lim="800000"/>
            <a:headEnd/>
            <a:tailEnd/>
          </a:ln>
          <a:effectLst>
            <a:outerShdw blurRad="63500" dist="35921" dir="2700000" algn="ctr" rotWithShape="0">
              <a:srgbClr val="000000">
                <a:alpha val="74998"/>
              </a:srgbClr>
            </a:outerShdw>
          </a:effec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0" i="1" u="none" strike="noStrike" kern="1200" cap="none" spc="0" normalizeH="0" baseline="0" noProof="0" dirty="0">
                <a:ln>
                  <a:noFill/>
                </a:ln>
                <a:solidFill>
                  <a:srgbClr val="FFFFFF"/>
                </a:solidFill>
                <a:effectLst/>
                <a:uLnTx/>
                <a:uFillTx/>
                <a:ea typeface="ＭＳ Ｐゴシック" charset="0"/>
                <a:cs typeface="Arial" panose="020B0604020202020204" pitchFamily="34" charset="0"/>
              </a:rPr>
              <a:t>يا حمل الجلجثة</a:t>
            </a:r>
            <a:endParaRPr kumimoji="0" lang="en-US" sz="4000" b="0" i="0" u="none" strike="noStrike" kern="1200" cap="none" spc="0" normalizeH="0" baseline="0" noProof="0" dirty="0">
              <a:ln>
                <a:noFill/>
              </a:ln>
              <a:solidFill>
                <a:srgbClr val="000000"/>
              </a:solidFill>
              <a:effectLst/>
              <a:uLnTx/>
              <a:uFillTx/>
              <a:ea typeface="ＭＳ Ｐゴシック" charset="0"/>
              <a:cs typeface="Arial" panose="020B0604020202020204" pitchFamily="34" charset="0"/>
            </a:endParaRPr>
          </a:p>
        </p:txBody>
      </p:sp>
      <p:sp>
        <p:nvSpPr>
          <p:cNvPr id="5" name="TextBox 4"/>
          <p:cNvSpPr txBox="1"/>
          <p:nvPr/>
        </p:nvSpPr>
        <p:spPr>
          <a:xfrm>
            <a:off x="381000" y="441325"/>
            <a:ext cx="8077200" cy="4081117"/>
          </a:xfrm>
          <a:prstGeom prst="rect">
            <a:avLst/>
          </a:prstGeom>
          <a:noFill/>
        </p:spPr>
        <p:txBody>
          <a:bodyPr>
            <a:spAutoFit/>
          </a:bodyPr>
          <a:lstStyle>
            <a:defPPr>
              <a:defRPr lang="en-US"/>
            </a:defPPr>
            <a:lvl1pPr>
              <a:lnSpc>
                <a:spcPct val="90000"/>
              </a:lnSpc>
              <a:defRPr sz="3200" b="1">
                <a:solidFill>
                  <a:schemeClr val="bg1"/>
                </a:solidFill>
                <a:effectLst>
                  <a:outerShdw blurRad="50800" dist="76200" dir="2700000" algn="tl" rotWithShape="0">
                    <a:srgbClr val="000000">
                      <a:alpha val="97000"/>
                    </a:srgbClr>
                  </a:outerShdw>
                </a:effectLst>
                <a:latin typeface="Arial"/>
                <a:cs typeface="Arial"/>
              </a:defRPr>
            </a:lvl1pPr>
            <a:lvl2pPr marL="37931725" indent="-37474525">
              <a:defRPr sz="2400"/>
            </a:lvl2pPr>
            <a:lvl3pPr>
              <a:defRPr sz="2400"/>
            </a:lvl3pPr>
            <a:lvl4pPr>
              <a:defRPr sz="2400"/>
            </a:lvl4pPr>
            <a:lvl5pPr>
              <a:defRPr sz="2400"/>
            </a:lvl5pPr>
            <a:lvl6pPr marL="457200" eaLnBrk="0" fontAlgn="base" hangingPunct="0">
              <a:spcBef>
                <a:spcPct val="0"/>
              </a:spcBef>
              <a:spcAft>
                <a:spcPct val="0"/>
              </a:spcAft>
              <a:defRPr sz="2400"/>
            </a:lvl6pPr>
            <a:lvl7pPr marL="914400" eaLnBrk="0" fontAlgn="base" hangingPunct="0">
              <a:spcBef>
                <a:spcPct val="0"/>
              </a:spcBef>
              <a:spcAft>
                <a:spcPct val="0"/>
              </a:spcAft>
              <a:defRPr sz="2400"/>
            </a:lvl7pPr>
            <a:lvl8pPr marL="1371600" eaLnBrk="0" fontAlgn="base" hangingPunct="0">
              <a:spcBef>
                <a:spcPct val="0"/>
              </a:spcBef>
              <a:spcAft>
                <a:spcPct val="0"/>
              </a:spcAft>
              <a:defRPr sz="2400"/>
            </a:lvl8pPr>
            <a:lvl9pPr marL="1828800" eaLnBrk="0" fontAlgn="base" hangingPunct="0">
              <a:spcBef>
                <a:spcPct val="0"/>
              </a:spcBef>
              <a:spcAft>
                <a:spcPct val="0"/>
              </a:spcAft>
              <a:defRPr sz="2400"/>
            </a:lvl9pPr>
          </a:lstStyle>
          <a:p>
            <a:pPr marL="0" marR="0" lvl="0" indent="0" algn="r" defTabSz="914400" rtl="0" eaLnBrk="0" fontAlgn="base" latinLnBrk="0" hangingPunct="0">
              <a:lnSpc>
                <a:spcPct val="9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outerShdw blurRad="50800" dist="76200" dir="2700000" algn="tl" rotWithShape="0">
                    <a:srgbClr val="000000">
                      <a:alpha val="97000"/>
                    </a:srgbClr>
                  </a:outerShdw>
                </a:effectLst>
                <a:uLnTx/>
                <a:uFillTx/>
                <a:latin typeface="Arial" panose="020B0604020202020204" pitchFamily="34" charset="0"/>
                <a:ea typeface="ＭＳ Ｐゴシック" charset="0"/>
                <a:cs typeface="Arial" panose="020B0604020202020204" pitchFamily="34" charset="0"/>
              </a:rPr>
              <a:t>عندما ترى </a:t>
            </a:r>
          </a:p>
          <a:p>
            <a:pPr marL="0" marR="0" lvl="0" indent="0" algn="r" defTabSz="914400" rtl="0" eaLnBrk="0" fontAlgn="base" latinLnBrk="0" hangingPunct="0">
              <a:lnSpc>
                <a:spcPct val="9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outerShdw blurRad="50800" dist="76200" dir="2700000" algn="tl" rotWithShape="0">
                    <a:srgbClr val="000000">
                      <a:alpha val="97000"/>
                    </a:srgbClr>
                  </a:outerShdw>
                </a:effectLst>
                <a:uLnTx/>
                <a:uFillTx/>
                <a:latin typeface="Arial" panose="020B0604020202020204" pitchFamily="34" charset="0"/>
                <a:ea typeface="ＭＳ Ｐゴシック" charset="0"/>
                <a:cs typeface="Arial" panose="020B0604020202020204" pitchFamily="34" charset="0"/>
              </a:rPr>
              <a:t>عيناي أخيراً </a:t>
            </a:r>
          </a:p>
          <a:p>
            <a:pPr marL="0" marR="0" lvl="0" indent="0" algn="r" defTabSz="914400" rtl="0" eaLnBrk="0" fontAlgn="base" latinLnBrk="0" hangingPunct="0">
              <a:lnSpc>
                <a:spcPct val="9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outerShdw blurRad="50800" dist="76200" dir="2700000" algn="tl" rotWithShape="0">
                    <a:srgbClr val="000000">
                      <a:alpha val="97000"/>
                    </a:srgbClr>
                  </a:outerShdw>
                </a:effectLst>
                <a:uLnTx/>
                <a:uFillTx/>
                <a:latin typeface="Arial" panose="020B0604020202020204" pitchFamily="34" charset="0"/>
                <a:ea typeface="ＭＳ Ｐゴシック" charset="0"/>
                <a:cs typeface="Arial" panose="020B0604020202020204" pitchFamily="34" charset="0"/>
              </a:rPr>
              <a:t>وجهك القدوس </a:t>
            </a:r>
          </a:p>
          <a:p>
            <a:pPr marL="0" marR="0" lvl="0" indent="0" algn="r" defTabSz="914400" rtl="0" eaLnBrk="0" fontAlgn="base" latinLnBrk="0" hangingPunct="0">
              <a:lnSpc>
                <a:spcPct val="9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outerShdw blurRad="50800" dist="76200" dir="2700000" algn="tl" rotWithShape="0">
                    <a:srgbClr val="000000">
                      <a:alpha val="97000"/>
                    </a:srgbClr>
                  </a:outerShdw>
                </a:effectLst>
                <a:uLnTx/>
                <a:uFillTx/>
                <a:latin typeface="Arial" panose="020B0604020202020204" pitchFamily="34" charset="0"/>
                <a:ea typeface="ＭＳ Ｐゴシック" charset="0"/>
                <a:cs typeface="Arial" panose="020B0604020202020204" pitchFamily="34" charset="0"/>
              </a:rPr>
              <a:t>سأنحني لك. </a:t>
            </a:r>
          </a:p>
          <a:p>
            <a:pPr marL="0" marR="0" lvl="0" indent="0" algn="r" defTabSz="914400" rtl="0" eaLnBrk="0" fontAlgn="base" latinLnBrk="0" hangingPunct="0">
              <a:lnSpc>
                <a:spcPct val="90000"/>
              </a:lnSpc>
              <a:spcBef>
                <a:spcPct val="0"/>
              </a:spcBef>
              <a:spcAft>
                <a:spcPct val="0"/>
              </a:spcAft>
              <a:buClrTx/>
              <a:buSzTx/>
              <a:buFontTx/>
              <a:buNone/>
              <a:tabLst/>
              <a:defRPr/>
            </a:pPr>
            <a:endParaRPr lang="ar-JO" dirty="0">
              <a:solidFill>
                <a:srgbClr val="FFFFFF"/>
              </a:solidFill>
              <a:latin typeface="Arial" panose="020B0604020202020204" pitchFamily="34" charset="0"/>
              <a:ea typeface="ＭＳ Ｐゴシック" charset="0"/>
              <a:cs typeface="Arial" panose="020B0604020202020204" pitchFamily="34" charset="0"/>
            </a:endParaRPr>
          </a:p>
          <a:p>
            <a:pPr marL="0" marR="0" lvl="0" indent="0" algn="r" defTabSz="914400" rtl="0" eaLnBrk="0" fontAlgn="base" latinLnBrk="0" hangingPunct="0">
              <a:lnSpc>
                <a:spcPct val="9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outerShdw blurRad="50800" dist="76200" dir="2700000" algn="tl" rotWithShape="0">
                    <a:srgbClr val="000000">
                      <a:alpha val="97000"/>
                    </a:srgbClr>
                  </a:outerShdw>
                </a:effectLst>
                <a:uLnTx/>
                <a:uFillTx/>
                <a:latin typeface="Arial" panose="020B0604020202020204" pitchFamily="34" charset="0"/>
                <a:ea typeface="ＭＳ Ｐゴシック" charset="0"/>
                <a:cs typeface="Arial" panose="020B0604020202020204" pitchFamily="34" charset="0"/>
              </a:rPr>
              <a:t>أمام عرشك </a:t>
            </a:r>
          </a:p>
          <a:p>
            <a:pPr marL="0" marR="0" lvl="0" indent="0" algn="r" defTabSz="914400" rtl="0" eaLnBrk="0" fontAlgn="base" latinLnBrk="0" hangingPunct="0">
              <a:lnSpc>
                <a:spcPct val="9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outerShdw blurRad="50800" dist="76200" dir="2700000" algn="tl" rotWithShape="0">
                    <a:srgbClr val="000000">
                      <a:alpha val="97000"/>
                    </a:srgbClr>
                  </a:outerShdw>
                </a:effectLst>
                <a:uLnTx/>
                <a:uFillTx/>
                <a:latin typeface="Arial" panose="020B0604020202020204" pitchFamily="34" charset="0"/>
                <a:ea typeface="ＭＳ Ｐゴシック" charset="0"/>
                <a:cs typeface="Arial" panose="020B0604020202020204" pitchFamily="34" charset="0"/>
              </a:rPr>
              <a:t>مع المفديين </a:t>
            </a:r>
          </a:p>
          <a:p>
            <a:pPr marL="0" marR="0" lvl="0" indent="0" algn="r" defTabSz="914400" rtl="0" eaLnBrk="0" fontAlgn="base" latinLnBrk="0" hangingPunct="0">
              <a:lnSpc>
                <a:spcPct val="9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outerShdw blurRad="50800" dist="76200" dir="2700000" algn="tl" rotWithShape="0">
                    <a:srgbClr val="000000">
                      <a:alpha val="97000"/>
                    </a:srgbClr>
                  </a:outerShdw>
                </a:effectLst>
                <a:uLnTx/>
                <a:uFillTx/>
                <a:latin typeface="Arial" panose="020B0604020202020204" pitchFamily="34" charset="0"/>
                <a:ea typeface="ＭＳ Ｐゴシック" charset="0"/>
                <a:cs typeface="Arial" panose="020B0604020202020204" pitchFamily="34" charset="0"/>
              </a:rPr>
              <a:t>إليك يا رب </a:t>
            </a:r>
          </a:p>
          <a:p>
            <a:pPr marL="0" marR="0" lvl="0" indent="0" algn="r" defTabSz="914400" rtl="0" eaLnBrk="0" fontAlgn="base" latinLnBrk="0" hangingPunct="0">
              <a:lnSpc>
                <a:spcPct val="9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outerShdw blurRad="50800" dist="76200" dir="2700000" algn="tl" rotWithShape="0">
                    <a:srgbClr val="000000">
                      <a:alpha val="97000"/>
                    </a:srgbClr>
                  </a:outerShdw>
                </a:effectLst>
                <a:uLnTx/>
                <a:uFillTx/>
                <a:latin typeface="Arial" panose="020B0604020202020204" pitchFamily="34" charset="0"/>
                <a:ea typeface="ＭＳ Ｐゴシック" charset="0"/>
                <a:cs typeface="Arial" panose="020B0604020202020204" pitchFamily="34" charset="0"/>
              </a:rPr>
              <a:t>أرفع صوتي وأرنم.</a:t>
            </a:r>
            <a:endParaRPr kumimoji="0" lang="en-US" sz="3200" b="1" i="0" u="none" strike="noStrike" kern="1200" cap="none" spc="0" normalizeH="0" baseline="0" noProof="0" dirty="0">
              <a:ln>
                <a:noFill/>
              </a:ln>
              <a:solidFill>
                <a:srgbClr val="FFFFFF"/>
              </a:solidFill>
              <a:effectLst>
                <a:outerShdw blurRad="50800" dist="76200" dir="2700000" algn="tl" rotWithShape="0">
                  <a:srgbClr val="000000">
                    <a:alpha val="97000"/>
                  </a:srgbClr>
                </a:outerShdw>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5873" name="Picture 3" descr="Ominous Sky Wallpaper with Cross and Thorns.jpg"/>
          <p:cNvPicPr>
            <a:picLocks noChangeAspect="1"/>
          </p:cNvPicPr>
          <p:nvPr/>
        </p:nvPicPr>
        <p:blipFill>
          <a:blip r:embed="rId3">
            <a:lum bright="-2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37252" name="Title 1"/>
          <p:cNvSpPr>
            <a:spLocks/>
          </p:cNvSpPr>
          <p:nvPr/>
        </p:nvSpPr>
        <p:spPr bwMode="auto">
          <a:xfrm>
            <a:off x="152400" y="-533400"/>
            <a:ext cx="4267200" cy="476250"/>
          </a:xfrm>
          <a:prstGeom prst="rect">
            <a:avLst/>
          </a:prstGeom>
          <a:noFill/>
          <a:ln w="9525">
            <a:noFill/>
            <a:miter lim="800000"/>
            <a:headEnd/>
            <a:tailEnd/>
          </a:ln>
          <a:effectLst>
            <a:outerShdw blurRad="63500" dist="35921" dir="2700000" algn="ctr" rotWithShape="0">
              <a:srgbClr val="000000">
                <a:alpha val="74998"/>
              </a:srgbClr>
            </a:outerShdw>
          </a:effec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0" i="1" u="none" strike="noStrike" kern="1200" cap="none" spc="0" normalizeH="0" baseline="0" noProof="0" dirty="0">
                <a:ln>
                  <a:noFill/>
                </a:ln>
                <a:solidFill>
                  <a:srgbClr val="FFFFFF"/>
                </a:solidFill>
                <a:effectLst/>
                <a:uLnTx/>
                <a:uFillTx/>
                <a:latin typeface="Aramis Regular" charset="0"/>
                <a:ea typeface="ＭＳ Ｐゴシック" charset="0"/>
              </a:rPr>
              <a:t>يا حمل الجلجثة</a:t>
            </a:r>
            <a:endParaRPr kumimoji="0" lang="en-US" sz="4000" b="0" i="0" u="none" strike="noStrike" kern="1200" cap="none" spc="0" normalizeH="0" baseline="0" noProof="0" dirty="0">
              <a:ln>
                <a:noFill/>
              </a:ln>
              <a:solidFill>
                <a:srgbClr val="000000"/>
              </a:solidFill>
              <a:effectLst/>
              <a:uLnTx/>
              <a:uFillTx/>
              <a:latin typeface="Calibri" charset="0"/>
              <a:ea typeface="ＭＳ Ｐゴシック" charset="0"/>
            </a:endParaRPr>
          </a:p>
        </p:txBody>
      </p:sp>
      <p:sp>
        <p:nvSpPr>
          <p:cNvPr id="5" name="TextBox 4"/>
          <p:cNvSpPr txBox="1"/>
          <p:nvPr/>
        </p:nvSpPr>
        <p:spPr>
          <a:xfrm>
            <a:off x="381000" y="441325"/>
            <a:ext cx="8077200" cy="4532313"/>
          </a:xfrm>
          <a:prstGeom prst="rect">
            <a:avLst/>
          </a:prstGeom>
          <a:noFill/>
        </p:spPr>
        <p:txBody>
          <a:bodyPr>
            <a:spAutoFit/>
          </a:bodyPr>
          <a:lstStyle>
            <a:defPPr>
              <a:defRPr lang="en-US"/>
            </a:defPPr>
            <a:lvl1pPr>
              <a:lnSpc>
                <a:spcPct val="90000"/>
              </a:lnSpc>
              <a:defRPr sz="3200" b="1">
                <a:solidFill>
                  <a:schemeClr val="bg1"/>
                </a:solidFill>
                <a:effectLst>
                  <a:outerShdw blurRad="50800" dist="76200" dir="2700000" algn="tl" rotWithShape="0">
                    <a:srgbClr val="000000">
                      <a:alpha val="97000"/>
                    </a:srgbClr>
                  </a:outerShdw>
                </a:effectLst>
                <a:latin typeface="Arial"/>
                <a:cs typeface="Arial"/>
              </a:defRPr>
            </a:lvl1pPr>
            <a:lvl2pPr marL="37931725" indent="-37474525">
              <a:defRPr sz="2400"/>
            </a:lvl2pPr>
            <a:lvl3pPr>
              <a:defRPr sz="2400"/>
            </a:lvl3pPr>
            <a:lvl4pPr>
              <a:defRPr sz="2400"/>
            </a:lvl4pPr>
            <a:lvl5pPr>
              <a:defRPr sz="2400"/>
            </a:lvl5pPr>
            <a:lvl6pPr marL="457200" eaLnBrk="0" fontAlgn="base" hangingPunct="0">
              <a:spcBef>
                <a:spcPct val="0"/>
              </a:spcBef>
              <a:spcAft>
                <a:spcPct val="0"/>
              </a:spcAft>
              <a:defRPr sz="2400"/>
            </a:lvl6pPr>
            <a:lvl7pPr marL="914400" eaLnBrk="0" fontAlgn="base" hangingPunct="0">
              <a:spcBef>
                <a:spcPct val="0"/>
              </a:spcBef>
              <a:spcAft>
                <a:spcPct val="0"/>
              </a:spcAft>
              <a:defRPr sz="2400"/>
            </a:lvl7pPr>
            <a:lvl8pPr marL="1371600" eaLnBrk="0" fontAlgn="base" hangingPunct="0">
              <a:spcBef>
                <a:spcPct val="0"/>
              </a:spcBef>
              <a:spcAft>
                <a:spcPct val="0"/>
              </a:spcAft>
              <a:defRPr sz="2400"/>
            </a:lvl8pPr>
            <a:lvl9pPr marL="1828800" eaLnBrk="0" fontAlgn="base" hangingPunct="0">
              <a:spcBef>
                <a:spcPct val="0"/>
              </a:spcBef>
              <a:spcAft>
                <a:spcPct val="0"/>
              </a:spcAft>
              <a:defRPr sz="2400"/>
            </a:lvl9pPr>
          </a:lstStyle>
          <a:p>
            <a:pPr marL="0" marR="0" lvl="0" indent="0" algn="r" defTabSz="914400" rtl="0" eaLnBrk="0" fontAlgn="base" latinLnBrk="0" hangingPunct="0">
              <a:lnSpc>
                <a:spcPct val="9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outerShdw blurRad="50800" dist="76200" dir="2700000" algn="tl" rotWithShape="0">
                    <a:srgbClr val="000000">
                      <a:alpha val="97000"/>
                    </a:srgbClr>
                  </a:outerShdw>
                </a:effectLst>
                <a:uLnTx/>
                <a:uFillTx/>
                <a:latin typeface="Arial"/>
                <a:ea typeface="ＭＳ Ｐゴシック" charset="0"/>
                <a:cs typeface="Arial"/>
              </a:rPr>
              <a:t>يا حمل الجلجثة </a:t>
            </a:r>
          </a:p>
          <a:p>
            <a:pPr marL="0" marR="0" lvl="0" indent="0" algn="r" defTabSz="914400" rtl="0" eaLnBrk="0" fontAlgn="base" latinLnBrk="0" hangingPunct="0">
              <a:lnSpc>
                <a:spcPct val="9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outerShdw blurRad="50800" dist="76200" dir="2700000" algn="tl" rotWithShape="0">
                    <a:srgbClr val="000000">
                      <a:alpha val="97000"/>
                    </a:srgbClr>
                  </a:outerShdw>
                </a:effectLst>
                <a:uLnTx/>
                <a:uFillTx/>
                <a:latin typeface="Arial"/>
                <a:ea typeface="ＭＳ Ｐゴシック" charset="0"/>
                <a:cs typeface="Arial"/>
              </a:rPr>
              <a:t>أيها الوحيد الصالح. </a:t>
            </a:r>
          </a:p>
          <a:p>
            <a:pPr marL="0" marR="0" lvl="0" indent="0" algn="r" defTabSz="914400" rtl="0" eaLnBrk="0" fontAlgn="base" latinLnBrk="0" hangingPunct="0">
              <a:lnSpc>
                <a:spcPct val="9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outerShdw blurRad="50800" dist="76200" dir="2700000" algn="tl" rotWithShape="0">
                    <a:srgbClr val="000000">
                      <a:alpha val="97000"/>
                    </a:srgbClr>
                  </a:outerShdw>
                </a:effectLst>
                <a:uLnTx/>
                <a:uFillTx/>
                <a:latin typeface="Arial"/>
                <a:ea typeface="ＭＳ Ｐゴシック" charset="0"/>
                <a:cs typeface="Arial"/>
              </a:rPr>
              <a:t>مت من أجل الخطاة </a:t>
            </a:r>
          </a:p>
          <a:p>
            <a:pPr marL="0" marR="0" lvl="0" indent="0" algn="r" defTabSz="914400" rtl="0" eaLnBrk="0" fontAlgn="base" latinLnBrk="0" hangingPunct="0">
              <a:lnSpc>
                <a:spcPct val="9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outerShdw blurRad="50800" dist="76200" dir="2700000" algn="tl" rotWithShape="0">
                    <a:srgbClr val="000000">
                      <a:alpha val="97000"/>
                    </a:srgbClr>
                  </a:outerShdw>
                </a:effectLst>
                <a:uLnTx/>
                <a:uFillTx/>
                <a:latin typeface="Arial"/>
                <a:ea typeface="ＭＳ Ｐゴシック" charset="0"/>
                <a:cs typeface="Arial"/>
              </a:rPr>
              <a:t>ولم تكن خطاياهم تخصك. </a:t>
            </a:r>
          </a:p>
          <a:p>
            <a:pPr marL="0" marR="0" lvl="0" indent="0" algn="r" defTabSz="914400" rtl="0" eaLnBrk="0" fontAlgn="base" latinLnBrk="0" hangingPunct="0">
              <a:lnSpc>
                <a:spcPct val="90000"/>
              </a:lnSpc>
              <a:spcBef>
                <a:spcPct val="0"/>
              </a:spcBef>
              <a:spcAft>
                <a:spcPct val="0"/>
              </a:spcAft>
              <a:buClrTx/>
              <a:buSzTx/>
              <a:buFontTx/>
              <a:buNone/>
              <a:tabLst/>
              <a:defRPr/>
            </a:pPr>
            <a:endParaRPr kumimoji="0" lang="ar-JO" sz="3200" b="1" i="0" u="none" strike="noStrike" kern="1200" cap="none" spc="0" normalizeH="0" baseline="0" noProof="0" dirty="0">
              <a:ln>
                <a:noFill/>
              </a:ln>
              <a:solidFill>
                <a:srgbClr val="FFFFFF"/>
              </a:solidFill>
              <a:effectLst>
                <a:outerShdw blurRad="50800" dist="76200" dir="2700000" algn="tl" rotWithShape="0">
                  <a:srgbClr val="000000">
                    <a:alpha val="97000"/>
                  </a:srgbClr>
                </a:outerShdw>
              </a:effectLst>
              <a:uLnTx/>
              <a:uFillTx/>
              <a:latin typeface="Arial"/>
              <a:ea typeface="ＭＳ Ｐゴシック" charset="0"/>
              <a:cs typeface="Arial"/>
            </a:endParaRPr>
          </a:p>
          <a:p>
            <a:pPr marL="0" marR="0" lvl="0" indent="0" algn="r" defTabSz="914400" rtl="0" eaLnBrk="0" fontAlgn="base" latinLnBrk="0" hangingPunct="0">
              <a:lnSpc>
                <a:spcPct val="9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outerShdw blurRad="50800" dist="76200" dir="2700000" algn="tl" rotWithShape="0">
                    <a:srgbClr val="000000">
                      <a:alpha val="97000"/>
                    </a:srgbClr>
                  </a:outerShdw>
                </a:effectLst>
                <a:uLnTx/>
                <a:uFillTx/>
                <a:latin typeface="Arial"/>
                <a:ea typeface="ＭＳ Ｐゴシック" charset="0"/>
                <a:cs typeface="Arial"/>
              </a:rPr>
              <a:t>كل ما أملك </a:t>
            </a:r>
          </a:p>
          <a:p>
            <a:pPr marL="0" marR="0" lvl="0" indent="0" algn="r" defTabSz="914400" rtl="0" eaLnBrk="0" fontAlgn="base" latinLnBrk="0" hangingPunct="0">
              <a:lnSpc>
                <a:spcPct val="9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outerShdw blurRad="50800" dist="76200" dir="2700000" algn="tl" rotWithShape="0">
                    <a:srgbClr val="000000">
                      <a:alpha val="97000"/>
                    </a:srgbClr>
                  </a:outerShdw>
                </a:effectLst>
                <a:uLnTx/>
                <a:uFillTx/>
                <a:latin typeface="Arial"/>
                <a:ea typeface="ＭＳ Ｐゴシック" charset="0"/>
                <a:cs typeface="Arial"/>
              </a:rPr>
              <a:t>كل ما أنا عليه، </a:t>
            </a:r>
          </a:p>
          <a:p>
            <a:pPr marL="0" marR="0" lvl="0" indent="0" algn="r" defTabSz="914400" rtl="0" eaLnBrk="0" fontAlgn="base" latinLnBrk="0" hangingPunct="0">
              <a:lnSpc>
                <a:spcPct val="9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outerShdw blurRad="50800" dist="76200" dir="2700000" algn="tl" rotWithShape="0">
                    <a:srgbClr val="000000">
                      <a:alpha val="97000"/>
                    </a:srgbClr>
                  </a:outerShdw>
                </a:effectLst>
                <a:uLnTx/>
                <a:uFillTx/>
                <a:latin typeface="Arial"/>
                <a:ea typeface="ＭＳ Ｐゴシック" charset="0"/>
                <a:cs typeface="Arial"/>
              </a:rPr>
              <a:t>أنا مدين لك </a:t>
            </a:r>
          </a:p>
          <a:p>
            <a:pPr marL="0" marR="0" lvl="0" indent="0" algn="r" defTabSz="914400" rtl="0" eaLnBrk="0" fontAlgn="base" latinLnBrk="0" hangingPunct="0">
              <a:lnSpc>
                <a:spcPct val="9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outerShdw blurRad="50800" dist="76200" dir="2700000" algn="tl" rotWithShape="0">
                    <a:srgbClr val="000000">
                      <a:alpha val="97000"/>
                    </a:srgbClr>
                  </a:outerShdw>
                </a:effectLst>
                <a:uLnTx/>
                <a:uFillTx/>
                <a:latin typeface="Arial"/>
                <a:ea typeface="ＭＳ Ｐゴシック" charset="0"/>
                <a:cs typeface="Arial"/>
              </a:rPr>
              <a:t>يا حمل الجلجثة.</a:t>
            </a:r>
            <a:br>
              <a:rPr kumimoji="0" lang="ar-JO" sz="3200" b="1" i="0" u="none" strike="noStrike" kern="1200" cap="none" spc="0" normalizeH="0" baseline="0" noProof="0" dirty="0">
                <a:ln>
                  <a:noFill/>
                </a:ln>
                <a:solidFill>
                  <a:srgbClr val="FFFFFF"/>
                </a:solidFill>
                <a:effectLst>
                  <a:outerShdw blurRad="50800" dist="76200" dir="2700000" algn="tl" rotWithShape="0">
                    <a:srgbClr val="000000">
                      <a:alpha val="97000"/>
                    </a:srgbClr>
                  </a:outerShdw>
                </a:effectLst>
                <a:uLnTx/>
                <a:uFillTx/>
                <a:latin typeface="Arial"/>
                <a:ea typeface="ＭＳ Ｐゴシック" charset="0"/>
                <a:cs typeface="Arial"/>
              </a:rPr>
            </a:br>
            <a:endParaRPr kumimoji="0" lang="ar-JO" sz="3200" b="1" i="0" u="none" strike="noStrike" kern="1200" cap="none" spc="0" normalizeH="0" baseline="0" noProof="0" dirty="0">
              <a:ln>
                <a:noFill/>
              </a:ln>
              <a:solidFill>
                <a:srgbClr val="FFFFFF"/>
              </a:solidFill>
              <a:effectLst>
                <a:outerShdw blurRad="50800" dist="76200" dir="2700000" algn="tl" rotWithShape="0">
                  <a:srgbClr val="000000">
                    <a:alpha val="97000"/>
                  </a:srgbClr>
                </a:outerShdw>
              </a:effectLst>
              <a:uLnTx/>
              <a:uFillTx/>
              <a:latin typeface="Arial"/>
              <a:ea typeface="ＭＳ Ｐゴシック" charset="0"/>
              <a:cs typeface="Arial"/>
            </a:endParaRPr>
          </a:p>
        </p:txBody>
      </p:sp>
    </p:spTree>
  </p:cSld>
  <p:clrMapOvr>
    <a:masterClrMapping/>
  </p:clrMapOvr>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7921" name="Picture 3" descr="Ominous Sky Wallpaper with Cross and Thorns.jpg"/>
          <p:cNvPicPr>
            <a:picLocks noChangeAspect="1"/>
          </p:cNvPicPr>
          <p:nvPr/>
        </p:nvPicPr>
        <p:blipFill>
          <a:blip r:embed="rId3">
            <a:lum bright="-2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37252" name="Title 1"/>
          <p:cNvSpPr>
            <a:spLocks/>
          </p:cNvSpPr>
          <p:nvPr/>
        </p:nvSpPr>
        <p:spPr bwMode="auto">
          <a:xfrm>
            <a:off x="152400" y="-533400"/>
            <a:ext cx="4267200" cy="476250"/>
          </a:xfrm>
          <a:prstGeom prst="rect">
            <a:avLst/>
          </a:prstGeom>
          <a:noFill/>
          <a:ln w="9525">
            <a:noFill/>
            <a:miter lim="800000"/>
            <a:headEnd/>
            <a:tailEnd/>
          </a:ln>
          <a:effectLst>
            <a:outerShdw blurRad="63500" dist="35921" dir="2700000" algn="ctr" rotWithShape="0">
              <a:srgbClr val="000000">
                <a:alpha val="74998"/>
              </a:srgbClr>
            </a:outerShdw>
          </a:effec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0" i="1" u="none" strike="noStrike" kern="1200" cap="none" spc="0" normalizeH="0" baseline="0" noProof="0" dirty="0">
                <a:ln>
                  <a:noFill/>
                </a:ln>
                <a:solidFill>
                  <a:srgbClr val="FFFFFF"/>
                </a:solidFill>
                <a:effectLst/>
                <a:uLnTx/>
                <a:uFillTx/>
                <a:ea typeface="ＭＳ Ｐゴシック" charset="0"/>
                <a:cs typeface="Arial" panose="020B0604020202020204" pitchFamily="34" charset="0"/>
              </a:rPr>
              <a:t>يا حمل الجلجثة</a:t>
            </a:r>
            <a:endParaRPr kumimoji="0" lang="en-US" sz="4000" b="0" i="0" u="none" strike="noStrike" kern="1200" cap="none" spc="0" normalizeH="0" baseline="0" noProof="0" dirty="0">
              <a:ln>
                <a:noFill/>
              </a:ln>
              <a:solidFill>
                <a:srgbClr val="000000"/>
              </a:solidFill>
              <a:effectLst/>
              <a:uLnTx/>
              <a:uFillTx/>
              <a:ea typeface="ＭＳ Ｐゴシック" charset="0"/>
              <a:cs typeface="Arial" panose="020B0604020202020204" pitchFamily="34" charset="0"/>
            </a:endParaRPr>
          </a:p>
        </p:txBody>
      </p:sp>
      <p:sp>
        <p:nvSpPr>
          <p:cNvPr id="5" name="TextBox 4"/>
          <p:cNvSpPr txBox="1"/>
          <p:nvPr/>
        </p:nvSpPr>
        <p:spPr>
          <a:xfrm>
            <a:off x="381000" y="441325"/>
            <a:ext cx="8077200" cy="4532313"/>
          </a:xfrm>
          <a:prstGeom prst="rect">
            <a:avLst/>
          </a:prstGeom>
          <a:noFill/>
          <a:ln>
            <a:noFill/>
          </a:ln>
        </p:spPr>
        <p:txBody>
          <a:bodyPr>
            <a:spAutoFit/>
          </a:bodyPr>
          <a:lstStyle>
            <a:defPPr>
              <a:defRPr lang="en-US"/>
            </a:defPPr>
            <a:lvl1pPr>
              <a:lnSpc>
                <a:spcPct val="90000"/>
              </a:lnSpc>
              <a:defRPr sz="3200" b="1">
                <a:solidFill>
                  <a:schemeClr val="bg1"/>
                </a:solidFill>
                <a:effectLst>
                  <a:outerShdw blurRad="50800" dist="76200" dir="2700000" algn="tl" rotWithShape="0">
                    <a:srgbClr val="000000">
                      <a:alpha val="97000"/>
                    </a:srgbClr>
                  </a:outerShdw>
                </a:effectLst>
                <a:latin typeface="Arial"/>
                <a:cs typeface="Arial"/>
              </a:defRPr>
            </a:lvl1pPr>
            <a:lvl2pPr marL="37931725" indent="-37474525">
              <a:defRPr sz="2400"/>
            </a:lvl2pPr>
            <a:lvl3pPr>
              <a:defRPr sz="2400"/>
            </a:lvl3pPr>
            <a:lvl4pPr>
              <a:defRPr sz="2400"/>
            </a:lvl4pPr>
            <a:lvl5pPr>
              <a:defRPr sz="2400"/>
            </a:lvl5pPr>
            <a:lvl6pPr marL="457200" eaLnBrk="0" fontAlgn="base" hangingPunct="0">
              <a:spcBef>
                <a:spcPct val="0"/>
              </a:spcBef>
              <a:spcAft>
                <a:spcPct val="0"/>
              </a:spcAft>
              <a:defRPr sz="2400"/>
            </a:lvl6pPr>
            <a:lvl7pPr marL="914400" eaLnBrk="0" fontAlgn="base" hangingPunct="0">
              <a:spcBef>
                <a:spcPct val="0"/>
              </a:spcBef>
              <a:spcAft>
                <a:spcPct val="0"/>
              </a:spcAft>
              <a:defRPr sz="2400"/>
            </a:lvl7pPr>
            <a:lvl8pPr marL="1371600" eaLnBrk="0" fontAlgn="base" hangingPunct="0">
              <a:spcBef>
                <a:spcPct val="0"/>
              </a:spcBef>
              <a:spcAft>
                <a:spcPct val="0"/>
              </a:spcAft>
              <a:defRPr sz="2400"/>
            </a:lvl8pPr>
            <a:lvl9pPr marL="1828800" eaLnBrk="0" fontAlgn="base" hangingPunct="0">
              <a:spcBef>
                <a:spcPct val="0"/>
              </a:spcBef>
              <a:spcAft>
                <a:spcPct val="0"/>
              </a:spcAft>
              <a:defRPr sz="2400"/>
            </a:lvl9pPr>
          </a:lstStyle>
          <a:p>
            <a:pPr marL="0" marR="0" lvl="0" indent="0" algn="r" defTabSz="914400" rtl="0" eaLnBrk="0" fontAlgn="base" latinLnBrk="0" hangingPunct="0">
              <a:lnSpc>
                <a:spcPct val="9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outerShdw blurRad="50800" dist="76200" dir="2700000" algn="tl" rotWithShape="0">
                    <a:srgbClr val="000000">
                      <a:alpha val="97000"/>
                    </a:srgbClr>
                  </a:outerShdw>
                </a:effectLst>
                <a:uLnTx/>
                <a:uFillTx/>
                <a:latin typeface="Arial" panose="020B0604020202020204" pitchFamily="34" charset="0"/>
                <a:ea typeface="ＭＳ Ｐゴシック" charset="0"/>
                <a:cs typeface="Arial" panose="020B0604020202020204" pitchFamily="34" charset="0"/>
              </a:rPr>
              <a:t>يا حمل الجلجثة </a:t>
            </a:r>
          </a:p>
          <a:p>
            <a:pPr marL="0" marR="0" lvl="0" indent="0" algn="r" defTabSz="914400" rtl="0" eaLnBrk="0" fontAlgn="base" latinLnBrk="0" hangingPunct="0">
              <a:lnSpc>
                <a:spcPct val="9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outerShdw blurRad="50800" dist="76200" dir="2700000" algn="tl" rotWithShape="0">
                    <a:srgbClr val="000000">
                      <a:alpha val="97000"/>
                    </a:srgbClr>
                  </a:outerShdw>
                </a:effectLst>
                <a:uLnTx/>
                <a:uFillTx/>
                <a:latin typeface="Arial" panose="020B0604020202020204" pitchFamily="34" charset="0"/>
                <a:ea typeface="ＭＳ Ｐゴシック" charset="0"/>
                <a:cs typeface="Arial" panose="020B0604020202020204" pitchFamily="34" charset="0"/>
              </a:rPr>
              <a:t>أيها الوحيد الصالح. </a:t>
            </a:r>
          </a:p>
          <a:p>
            <a:pPr marL="0" marR="0" lvl="0" indent="0" algn="r" defTabSz="914400" rtl="0" eaLnBrk="0" fontAlgn="base" latinLnBrk="0" hangingPunct="0">
              <a:lnSpc>
                <a:spcPct val="9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outerShdw blurRad="50800" dist="76200" dir="2700000" algn="tl" rotWithShape="0">
                    <a:srgbClr val="000000">
                      <a:alpha val="97000"/>
                    </a:srgbClr>
                  </a:outerShdw>
                </a:effectLst>
                <a:uLnTx/>
                <a:uFillTx/>
                <a:latin typeface="Arial" panose="020B0604020202020204" pitchFamily="34" charset="0"/>
                <a:ea typeface="ＭＳ Ｐゴシック" charset="0"/>
                <a:cs typeface="Arial" panose="020B0604020202020204" pitchFamily="34" charset="0"/>
              </a:rPr>
              <a:t>مت من أجل الخطاة </a:t>
            </a:r>
          </a:p>
          <a:p>
            <a:pPr marL="0" marR="0" lvl="0" indent="0" algn="r" defTabSz="914400" rtl="0" eaLnBrk="0" fontAlgn="base" latinLnBrk="0" hangingPunct="0">
              <a:lnSpc>
                <a:spcPct val="9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outerShdw blurRad="50800" dist="76200" dir="2700000" algn="tl" rotWithShape="0">
                    <a:srgbClr val="000000">
                      <a:alpha val="97000"/>
                    </a:srgbClr>
                  </a:outerShdw>
                </a:effectLst>
                <a:uLnTx/>
                <a:uFillTx/>
                <a:latin typeface="Arial" panose="020B0604020202020204" pitchFamily="34" charset="0"/>
                <a:ea typeface="ＭＳ Ｐゴシック" charset="0"/>
                <a:cs typeface="Arial" panose="020B0604020202020204" pitchFamily="34" charset="0"/>
              </a:rPr>
              <a:t>ولم تكن خطاياهم تخصك. </a:t>
            </a:r>
          </a:p>
          <a:p>
            <a:pPr marL="0" marR="0" lvl="0" indent="0" algn="r" defTabSz="914400" rtl="0" eaLnBrk="0" fontAlgn="base" latinLnBrk="0" hangingPunct="0">
              <a:lnSpc>
                <a:spcPct val="90000"/>
              </a:lnSpc>
              <a:spcBef>
                <a:spcPct val="0"/>
              </a:spcBef>
              <a:spcAft>
                <a:spcPct val="0"/>
              </a:spcAft>
              <a:buClrTx/>
              <a:buSzTx/>
              <a:buFontTx/>
              <a:buNone/>
              <a:tabLst/>
              <a:defRPr/>
            </a:pPr>
            <a:endParaRPr kumimoji="0" lang="ar-JO" sz="3200" b="1" i="0" u="none" strike="noStrike" kern="1200" cap="none" spc="0" normalizeH="0" baseline="0" noProof="0" dirty="0">
              <a:ln>
                <a:noFill/>
              </a:ln>
              <a:solidFill>
                <a:srgbClr val="FFFFFF"/>
              </a:solidFill>
              <a:effectLst>
                <a:outerShdw blurRad="50800" dist="76200" dir="2700000" algn="tl" rotWithShape="0">
                  <a:srgbClr val="000000">
                    <a:alpha val="97000"/>
                  </a:srgbClr>
                </a:outerShdw>
              </a:effectLst>
              <a:uLnTx/>
              <a:uFillTx/>
              <a:latin typeface="Arial" panose="020B0604020202020204" pitchFamily="34" charset="0"/>
              <a:ea typeface="ＭＳ Ｐゴシック" charset="0"/>
              <a:cs typeface="Arial" panose="020B0604020202020204" pitchFamily="34" charset="0"/>
            </a:endParaRPr>
          </a:p>
          <a:p>
            <a:pPr marL="0" marR="0" lvl="0" indent="0" algn="r" defTabSz="914400" rtl="0" eaLnBrk="0" fontAlgn="base" latinLnBrk="0" hangingPunct="0">
              <a:lnSpc>
                <a:spcPct val="9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outerShdw blurRad="50800" dist="76200" dir="2700000" algn="tl" rotWithShape="0">
                    <a:srgbClr val="000000">
                      <a:alpha val="97000"/>
                    </a:srgbClr>
                  </a:outerShdw>
                </a:effectLst>
                <a:uLnTx/>
                <a:uFillTx/>
                <a:latin typeface="Arial" panose="020B0604020202020204" pitchFamily="34" charset="0"/>
                <a:ea typeface="ＭＳ Ｐゴシック" charset="0"/>
                <a:cs typeface="Arial" panose="020B0604020202020204" pitchFamily="34" charset="0"/>
              </a:rPr>
              <a:t>كل ما أملك </a:t>
            </a:r>
          </a:p>
          <a:p>
            <a:pPr marL="0" marR="0" lvl="0" indent="0" algn="r" defTabSz="914400" rtl="0" eaLnBrk="0" fontAlgn="base" latinLnBrk="0" hangingPunct="0">
              <a:lnSpc>
                <a:spcPct val="9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outerShdw blurRad="50800" dist="76200" dir="2700000" algn="tl" rotWithShape="0">
                    <a:srgbClr val="000000">
                      <a:alpha val="97000"/>
                    </a:srgbClr>
                  </a:outerShdw>
                </a:effectLst>
                <a:uLnTx/>
                <a:uFillTx/>
                <a:latin typeface="Arial" panose="020B0604020202020204" pitchFamily="34" charset="0"/>
                <a:ea typeface="ＭＳ Ｐゴシック" charset="0"/>
                <a:cs typeface="Arial" panose="020B0604020202020204" pitchFamily="34" charset="0"/>
              </a:rPr>
              <a:t>كل ما أنا عليه، </a:t>
            </a:r>
          </a:p>
          <a:p>
            <a:pPr marL="0" marR="0" lvl="0" indent="0" algn="r" defTabSz="914400" rtl="0" eaLnBrk="0" fontAlgn="base" latinLnBrk="0" hangingPunct="0">
              <a:lnSpc>
                <a:spcPct val="9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outerShdw blurRad="50800" dist="76200" dir="2700000" algn="tl" rotWithShape="0">
                    <a:srgbClr val="000000">
                      <a:alpha val="97000"/>
                    </a:srgbClr>
                  </a:outerShdw>
                </a:effectLst>
                <a:uLnTx/>
                <a:uFillTx/>
                <a:latin typeface="Arial" panose="020B0604020202020204" pitchFamily="34" charset="0"/>
                <a:ea typeface="ＭＳ Ｐゴシック" charset="0"/>
                <a:cs typeface="Arial" panose="020B0604020202020204" pitchFamily="34" charset="0"/>
              </a:rPr>
              <a:t>أنا مدين لك </a:t>
            </a:r>
          </a:p>
          <a:p>
            <a:pPr marL="0" marR="0" lvl="0" indent="0" algn="r" defTabSz="914400" rtl="0" eaLnBrk="0" fontAlgn="base" latinLnBrk="0" hangingPunct="0">
              <a:lnSpc>
                <a:spcPct val="9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outerShdw blurRad="50800" dist="76200" dir="2700000" algn="tl" rotWithShape="0">
                    <a:srgbClr val="000000">
                      <a:alpha val="97000"/>
                    </a:srgbClr>
                  </a:outerShdw>
                </a:effectLst>
                <a:uLnTx/>
                <a:uFillTx/>
                <a:latin typeface="Arial" panose="020B0604020202020204" pitchFamily="34" charset="0"/>
                <a:ea typeface="ＭＳ Ｐゴシック" charset="0"/>
                <a:cs typeface="Arial" panose="020B0604020202020204" pitchFamily="34" charset="0"/>
              </a:rPr>
              <a:t>يا حمل الجلجثة.</a:t>
            </a:r>
            <a:br>
              <a:rPr kumimoji="0" lang="ar-JO" sz="3200" b="1" i="0" u="none" strike="noStrike" kern="1200" cap="none" spc="0" normalizeH="0" baseline="0" noProof="0" dirty="0">
                <a:ln>
                  <a:noFill/>
                </a:ln>
                <a:solidFill>
                  <a:srgbClr val="FFFFFF"/>
                </a:solidFill>
                <a:effectLst>
                  <a:outerShdw blurRad="50800" dist="76200" dir="2700000" algn="tl" rotWithShape="0">
                    <a:srgbClr val="000000">
                      <a:alpha val="97000"/>
                    </a:srgbClr>
                  </a:outerShdw>
                </a:effectLst>
                <a:uLnTx/>
                <a:uFillTx/>
                <a:latin typeface="Arial" panose="020B0604020202020204" pitchFamily="34" charset="0"/>
                <a:ea typeface="ＭＳ Ｐゴシック" charset="0"/>
                <a:cs typeface="Arial" panose="020B0604020202020204" pitchFamily="34" charset="0"/>
              </a:rPr>
            </a:br>
            <a:endParaRPr kumimoji="0" lang="ar-JO" sz="3200" b="1" i="0" u="none" strike="noStrike" kern="1200" cap="none" spc="0" normalizeH="0" baseline="0" noProof="0" dirty="0">
              <a:ln>
                <a:noFill/>
              </a:ln>
              <a:solidFill>
                <a:srgbClr val="FFFFFF"/>
              </a:solidFill>
              <a:effectLst>
                <a:outerShdw blurRad="50800" dist="76200" dir="2700000" algn="tl" rotWithShape="0">
                  <a:srgbClr val="000000">
                    <a:alpha val="97000"/>
                  </a:srgbClr>
                </a:outerShdw>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9809" name="Picture 3" descr="Ominous Sky Wallpaper with Cross and Thorns.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49859" name="Title 1"/>
          <p:cNvSpPr>
            <a:spLocks noGrp="1"/>
          </p:cNvSpPr>
          <p:nvPr>
            <p:ph type="ctrTitle" idx="4294967295"/>
          </p:nvPr>
        </p:nvSpPr>
        <p:spPr>
          <a:xfrm>
            <a:off x="0" y="5877272"/>
            <a:ext cx="9144000" cy="904528"/>
          </a:xfrm>
          <a:effectLst>
            <a:outerShdw blurRad="63500" dist="35921" dir="2700000" algn="ctr" rotWithShape="0">
              <a:srgbClr val="000000">
                <a:alpha val="74998"/>
              </a:srgbClr>
            </a:outerShdw>
          </a:effectLst>
        </p:spPr>
        <p:txBody>
          <a:bodyPr/>
          <a:lstStyle/>
          <a:p>
            <a:pPr marL="539750" indent="-539750" algn="r" eaLnBrk="1" hangingPunct="1">
              <a:defRPr/>
            </a:pPr>
            <a:r>
              <a:rPr lang="ar-JO" sz="3600" b="1" dirty="0">
                <a:solidFill>
                  <a:schemeClr val="bg1"/>
                </a:solidFill>
                <a:latin typeface="Arial" panose="020B0604020202020204" pitchFamily="34" charset="0"/>
                <a:ea typeface="ＭＳ Ｐゴシック" charset="0"/>
                <a:cs typeface="Arial" panose="020B0604020202020204" pitchFamily="34" charset="0"/>
              </a:rPr>
              <a:t>1. أنظر</a:t>
            </a:r>
            <a:r>
              <a:rPr lang="ar-JO" sz="3600" b="1" dirty="0">
                <a:solidFill>
                  <a:srgbClr val="FFFF00"/>
                </a:solidFill>
                <a:latin typeface="Arial" panose="020B0604020202020204" pitchFamily="34" charset="0"/>
                <a:ea typeface="ＭＳ Ｐゴシック" charset="0"/>
                <a:cs typeface="Arial" panose="020B0604020202020204" pitchFamily="34" charset="0"/>
              </a:rPr>
              <a:t> إلى الخارج </a:t>
            </a:r>
            <a:r>
              <a:rPr lang="ar-JO" sz="3600" b="1" dirty="0">
                <a:solidFill>
                  <a:schemeClr val="bg1"/>
                </a:solidFill>
                <a:latin typeface="Arial" panose="020B0604020202020204" pitchFamily="34" charset="0"/>
                <a:ea typeface="ＭＳ Ｐゴシック" charset="0"/>
                <a:cs typeface="Arial" panose="020B0604020202020204" pitchFamily="34" charset="0"/>
              </a:rPr>
              <a:t>إلى علاقاتك مع المؤمنين الآخرين</a:t>
            </a:r>
            <a:endParaRPr lang="en-US" sz="4000" b="1" dirty="0">
              <a:latin typeface="Arial" panose="020B0604020202020204" pitchFamily="34" charset="0"/>
              <a:ea typeface="ＭＳ Ｐゴシック" charset="0"/>
              <a:cs typeface="Arial" panose="020B0604020202020204" pitchFamily="34" charset="0"/>
            </a:endParaRPr>
          </a:p>
        </p:txBody>
      </p:sp>
      <p:sp>
        <p:nvSpPr>
          <p:cNvPr id="249860" name="Title 1"/>
          <p:cNvSpPr>
            <a:spLocks/>
          </p:cNvSpPr>
          <p:nvPr/>
        </p:nvSpPr>
        <p:spPr bwMode="auto">
          <a:xfrm>
            <a:off x="152400" y="76200"/>
            <a:ext cx="4267200" cy="476250"/>
          </a:xfrm>
          <a:prstGeom prst="rect">
            <a:avLst/>
          </a:prstGeom>
          <a:noFill/>
          <a:ln w="9525">
            <a:noFill/>
            <a:miter lim="800000"/>
            <a:headEnd/>
            <a:tailEnd/>
          </a:ln>
          <a:effectLst>
            <a:outerShdw blurRad="63500" dist="35921" dir="2700000" algn="ctr" rotWithShape="0">
              <a:srgbClr val="000000">
                <a:alpha val="74998"/>
              </a:srgbClr>
            </a:outerShdw>
          </a:effectLst>
        </p:spPr>
        <p:txBody>
          <a:bodyPr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3600" b="0" u="none" strike="noStrike" kern="1200" cap="none" spc="0" normalizeH="0" baseline="0" noProof="0" dirty="0">
                <a:ln>
                  <a:noFill/>
                </a:ln>
                <a:solidFill>
                  <a:srgbClr val="FFFFFF"/>
                </a:solidFill>
                <a:effectLst/>
                <a:uLnTx/>
                <a:uFillTx/>
                <a:ea typeface="ＭＳ Ｐゴシック" charset="0"/>
                <a:cs typeface="Arial" panose="020B0604020202020204" pitchFamily="34" charset="0"/>
              </a:rPr>
              <a:t>الإتجاهات الأربعة</a:t>
            </a:r>
            <a:endParaRPr kumimoji="0" lang="en-US" sz="4000" b="0" u="none" strike="noStrike" kern="1200" cap="none" spc="0" normalizeH="0" baseline="0" noProof="0" dirty="0">
              <a:ln>
                <a:noFill/>
              </a:ln>
              <a:solidFill>
                <a:srgbClr val="000000"/>
              </a:solidFill>
              <a:effectLst/>
              <a:uLnTx/>
              <a:uFillTx/>
              <a:ea typeface="ＭＳ Ｐゴシック" charset="0"/>
              <a:cs typeface="Arial" panose="020B0604020202020204" pitchFamily="34" charset="0"/>
            </a:endParaRPr>
          </a:p>
        </p:txBody>
      </p:sp>
      <p:sp>
        <p:nvSpPr>
          <p:cNvPr id="119813" name="AutoShape 5"/>
          <p:cNvSpPr>
            <a:spLocks noChangeArrowheads="1"/>
          </p:cNvSpPr>
          <p:nvPr/>
        </p:nvSpPr>
        <p:spPr bwMode="auto">
          <a:xfrm>
            <a:off x="3962400" y="0"/>
            <a:ext cx="1371600" cy="2286000"/>
          </a:xfrm>
          <a:prstGeom prst="upArrow">
            <a:avLst>
              <a:gd name="adj1" fmla="val 50000"/>
              <a:gd name="adj2" fmla="val 41667"/>
            </a:avLst>
          </a:prstGeom>
          <a:solidFill>
            <a:schemeClr val="folHlink"/>
          </a:soli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u="none" strike="noStrike" kern="1200" cap="none" spc="0" normalizeH="0" baseline="0" noProof="0">
              <a:ln>
                <a:noFill/>
              </a:ln>
              <a:solidFill>
                <a:srgbClr val="000000"/>
              </a:solidFill>
              <a:effectLst/>
              <a:uLnTx/>
              <a:uFillTx/>
              <a:ea typeface="ＭＳ Ｐゴシック" charset="0"/>
              <a:cs typeface="Arial" panose="020B0604020202020204" pitchFamily="34" charset="0"/>
            </a:endParaRPr>
          </a:p>
        </p:txBody>
      </p:sp>
      <p:sp>
        <p:nvSpPr>
          <p:cNvPr id="8" name="Text Box 6">
            <a:extLst>
              <a:ext uri="{FF2B5EF4-FFF2-40B4-BE49-F238E27FC236}">
                <a16:creationId xmlns:a16="http://schemas.microsoft.com/office/drawing/2014/main" id="{06D2C2E9-2578-3E43-AD26-9FCA0EC8BF4B}"/>
              </a:ext>
            </a:extLst>
          </p:cNvPr>
          <p:cNvSpPr txBox="1">
            <a:spLocks noChangeArrowheads="1"/>
          </p:cNvSpPr>
          <p:nvPr/>
        </p:nvSpPr>
        <p:spPr bwMode="auto">
          <a:xfrm rot="-5400000">
            <a:off x="3626421" y="977970"/>
            <a:ext cx="1983235" cy="707886"/>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4000" b="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إلى الخارج</a:t>
            </a:r>
            <a:endParaRPr kumimoji="0" lang="en-US" sz="4000" b="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504526054"/>
      </p:ext>
    </p:extLst>
  </p:cSld>
  <p:clrMapOvr>
    <a:masterClrMapping/>
  </p:clrMapOvr>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9969" name="Picture 3" descr="Ominous Sky Wallpaper with Cross and Thorns.jpg"/>
          <p:cNvPicPr>
            <a:picLocks noChangeAspect="1"/>
          </p:cNvPicPr>
          <p:nvPr/>
        </p:nvPicPr>
        <p:blipFill>
          <a:blip r:embed="rId3">
            <a:lum bright="-2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37252" name="Title 1"/>
          <p:cNvSpPr>
            <a:spLocks/>
          </p:cNvSpPr>
          <p:nvPr/>
        </p:nvSpPr>
        <p:spPr bwMode="auto">
          <a:xfrm>
            <a:off x="152400" y="-533400"/>
            <a:ext cx="4267200" cy="476250"/>
          </a:xfrm>
          <a:prstGeom prst="rect">
            <a:avLst/>
          </a:prstGeom>
          <a:noFill/>
          <a:ln w="9525">
            <a:noFill/>
            <a:miter lim="800000"/>
            <a:headEnd/>
            <a:tailEnd/>
          </a:ln>
          <a:effectLst>
            <a:outerShdw blurRad="63500" dist="35921" dir="2700000" algn="ctr" rotWithShape="0">
              <a:srgbClr val="000000">
                <a:alpha val="74998"/>
              </a:srgbClr>
            </a:outerShdw>
          </a:effectLst>
        </p:spPr>
        <p:txBody>
          <a:bodyPr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3600" b="0" i="1" u="none" strike="noStrike" kern="1200" cap="none" spc="0" normalizeH="0" baseline="0" noProof="0" dirty="0">
                <a:ln>
                  <a:noFill/>
                </a:ln>
                <a:solidFill>
                  <a:srgbClr val="FFFFFF"/>
                </a:solidFill>
                <a:effectLst/>
                <a:uLnTx/>
                <a:uFillTx/>
                <a:ea typeface="ＭＳ Ｐゴシック" charset="0"/>
                <a:cs typeface="Arial" panose="020B0604020202020204" pitchFamily="34" charset="0"/>
              </a:rPr>
              <a:t>يا حمل الجلجثة</a:t>
            </a:r>
            <a:endParaRPr kumimoji="0" lang="en-US" sz="4000" b="0" i="0" u="none" strike="noStrike" kern="1200" cap="none" spc="0" normalizeH="0" baseline="0" noProof="0" dirty="0">
              <a:ln>
                <a:noFill/>
              </a:ln>
              <a:solidFill>
                <a:srgbClr val="000000"/>
              </a:solidFill>
              <a:effectLst/>
              <a:uLnTx/>
              <a:uFillTx/>
              <a:ea typeface="ＭＳ Ｐゴシック" charset="0"/>
              <a:cs typeface="Arial" panose="020B0604020202020204" pitchFamily="34" charset="0"/>
            </a:endParaRPr>
          </a:p>
        </p:txBody>
      </p:sp>
      <p:sp>
        <p:nvSpPr>
          <p:cNvPr id="5" name="TextBox 4"/>
          <p:cNvSpPr txBox="1"/>
          <p:nvPr/>
        </p:nvSpPr>
        <p:spPr>
          <a:xfrm>
            <a:off x="381000" y="441325"/>
            <a:ext cx="8077200" cy="1873250"/>
          </a:xfrm>
          <a:prstGeom prst="rect">
            <a:avLst/>
          </a:prstGeom>
          <a:noFill/>
          <a:ln>
            <a:noFill/>
          </a:ln>
        </p:spPr>
        <p:txBody>
          <a:bodyPr>
            <a:spAutoFit/>
          </a:bodyPr>
          <a:lstStyle>
            <a:defPPr>
              <a:defRPr lang="en-US"/>
            </a:defPPr>
            <a:lvl1pPr>
              <a:lnSpc>
                <a:spcPct val="90000"/>
              </a:lnSpc>
              <a:defRPr sz="3200" b="1">
                <a:solidFill>
                  <a:schemeClr val="bg1"/>
                </a:solidFill>
                <a:effectLst>
                  <a:outerShdw blurRad="50800" dist="76200" dir="2700000" algn="tl" rotWithShape="0">
                    <a:srgbClr val="000000">
                      <a:alpha val="97000"/>
                    </a:srgbClr>
                  </a:outerShdw>
                </a:effectLst>
                <a:latin typeface="Arial"/>
                <a:cs typeface="Arial"/>
              </a:defRPr>
            </a:lvl1pPr>
            <a:lvl2pPr marL="37931725" indent="-37474525">
              <a:defRPr sz="2400"/>
            </a:lvl2pPr>
            <a:lvl3pPr>
              <a:defRPr sz="2400"/>
            </a:lvl3pPr>
            <a:lvl4pPr>
              <a:defRPr sz="2400"/>
            </a:lvl4pPr>
            <a:lvl5pPr>
              <a:defRPr sz="2400"/>
            </a:lvl5pPr>
            <a:lvl6pPr marL="457200" eaLnBrk="0" fontAlgn="base" hangingPunct="0">
              <a:spcBef>
                <a:spcPct val="0"/>
              </a:spcBef>
              <a:spcAft>
                <a:spcPct val="0"/>
              </a:spcAft>
              <a:defRPr sz="2400"/>
            </a:lvl6pPr>
            <a:lvl7pPr marL="914400" eaLnBrk="0" fontAlgn="base" hangingPunct="0">
              <a:spcBef>
                <a:spcPct val="0"/>
              </a:spcBef>
              <a:spcAft>
                <a:spcPct val="0"/>
              </a:spcAft>
              <a:defRPr sz="2400"/>
            </a:lvl7pPr>
            <a:lvl8pPr marL="1371600" eaLnBrk="0" fontAlgn="base" hangingPunct="0">
              <a:spcBef>
                <a:spcPct val="0"/>
              </a:spcBef>
              <a:spcAft>
                <a:spcPct val="0"/>
              </a:spcAft>
              <a:defRPr sz="2400"/>
            </a:lvl8pPr>
            <a:lvl9pPr marL="1828800" eaLnBrk="0" fontAlgn="base" hangingPunct="0">
              <a:spcBef>
                <a:spcPct val="0"/>
              </a:spcBef>
              <a:spcAft>
                <a:spcPct val="0"/>
              </a:spcAft>
              <a:defRPr sz="2400"/>
            </a:lvl9pPr>
          </a:lstStyle>
          <a:p>
            <a:pPr marL="0" marR="0" lvl="0" indent="0" algn="r" defTabSz="914400" rtl="0" eaLnBrk="0" fontAlgn="base" latinLnBrk="0" hangingPunct="0">
              <a:lnSpc>
                <a:spcPct val="9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outerShdw blurRad="50800" dist="76200" dir="2700000" algn="tl" rotWithShape="0">
                    <a:srgbClr val="000000">
                      <a:alpha val="97000"/>
                    </a:srgbClr>
                  </a:outerShdw>
                </a:effectLst>
                <a:uLnTx/>
                <a:uFillTx/>
                <a:latin typeface="Arial" panose="020B0604020202020204" pitchFamily="34" charset="0"/>
                <a:ea typeface="ＭＳ Ｐゴシック" charset="0"/>
                <a:cs typeface="Arial" panose="020B0604020202020204" pitchFamily="34" charset="0"/>
              </a:rPr>
              <a:t>كل ما أملك </a:t>
            </a:r>
          </a:p>
          <a:p>
            <a:pPr marL="0" marR="0" lvl="0" indent="0" algn="r" defTabSz="914400" rtl="0" eaLnBrk="0" fontAlgn="base" latinLnBrk="0" hangingPunct="0">
              <a:lnSpc>
                <a:spcPct val="9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outerShdw blurRad="50800" dist="76200" dir="2700000" algn="tl" rotWithShape="0">
                    <a:srgbClr val="000000">
                      <a:alpha val="97000"/>
                    </a:srgbClr>
                  </a:outerShdw>
                </a:effectLst>
                <a:uLnTx/>
                <a:uFillTx/>
                <a:latin typeface="Arial" panose="020B0604020202020204" pitchFamily="34" charset="0"/>
                <a:ea typeface="ＭＳ Ｐゴシック" charset="0"/>
                <a:cs typeface="Arial" panose="020B0604020202020204" pitchFamily="34" charset="0"/>
              </a:rPr>
              <a:t>كل ما أنا عليه، </a:t>
            </a:r>
          </a:p>
          <a:p>
            <a:pPr marL="0" marR="0" lvl="0" indent="0" algn="r" defTabSz="914400" rtl="0" eaLnBrk="0" fontAlgn="base" latinLnBrk="0" hangingPunct="0">
              <a:lnSpc>
                <a:spcPct val="9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outerShdw blurRad="50800" dist="76200" dir="2700000" algn="tl" rotWithShape="0">
                    <a:srgbClr val="000000">
                      <a:alpha val="97000"/>
                    </a:srgbClr>
                  </a:outerShdw>
                </a:effectLst>
                <a:uLnTx/>
                <a:uFillTx/>
                <a:latin typeface="Arial" panose="020B0604020202020204" pitchFamily="34" charset="0"/>
                <a:ea typeface="ＭＳ Ｐゴシック" charset="0"/>
                <a:cs typeface="Arial" panose="020B0604020202020204" pitchFamily="34" charset="0"/>
              </a:rPr>
              <a:t>أنا مدين لك </a:t>
            </a:r>
          </a:p>
          <a:p>
            <a:pPr marL="0" marR="0" lvl="0" indent="0" algn="r" defTabSz="914400" rtl="0" eaLnBrk="0" fontAlgn="base" latinLnBrk="0" hangingPunct="0">
              <a:lnSpc>
                <a:spcPct val="9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outerShdw blurRad="50800" dist="76200" dir="2700000" algn="tl" rotWithShape="0">
                    <a:srgbClr val="000000">
                      <a:alpha val="97000"/>
                    </a:srgbClr>
                  </a:outerShdw>
                </a:effectLst>
                <a:uLnTx/>
                <a:uFillTx/>
                <a:latin typeface="Arial" panose="020B0604020202020204" pitchFamily="34" charset="0"/>
                <a:ea typeface="ＭＳ Ｐゴシック" charset="0"/>
                <a:cs typeface="Arial" panose="020B0604020202020204" pitchFamily="34" charset="0"/>
              </a:rPr>
              <a:t>يا حمل الجلجثة.</a:t>
            </a:r>
            <a:endParaRPr kumimoji="0" lang="en-US" sz="3200" b="1" i="0" u="none" strike="noStrike" kern="1200" cap="none" spc="0" normalizeH="0" baseline="0" noProof="0" dirty="0">
              <a:ln>
                <a:noFill/>
              </a:ln>
              <a:solidFill>
                <a:srgbClr val="FFFFFF"/>
              </a:solidFill>
              <a:effectLst>
                <a:outerShdw blurRad="50800" dist="76200" dir="2700000" algn="tl" rotWithShape="0">
                  <a:srgbClr val="000000">
                    <a:alpha val="97000"/>
                  </a:srgbClr>
                </a:outerShdw>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2017" name="Rectangle 6"/>
          <p:cNvSpPr>
            <a:spLocks noChangeArrowheads="1"/>
          </p:cNvSpPr>
          <p:nvPr/>
        </p:nvSpPr>
        <p:spPr bwMode="auto">
          <a:xfrm>
            <a:off x="5791200" y="6553200"/>
            <a:ext cx="3352800" cy="304800"/>
          </a:xfrm>
          <a:prstGeom prst="rect">
            <a:avLst/>
          </a:prstGeom>
          <a:solidFill>
            <a:schemeClr val="tx1"/>
          </a:solidFill>
          <a:ln w="12700" cap="sq">
            <a:solidFill>
              <a:schemeClr val="tx1"/>
            </a:solidFill>
            <a:round/>
            <a:headEnd type="none" w="sm" len="sm"/>
            <a:tailEnd type="none" w="sm" len="sm"/>
          </a:ln>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ea typeface="ＭＳ Ｐゴシック" charset="0"/>
              <a:cs typeface="Arial" panose="020B0604020202020204" pitchFamily="34" charset="0"/>
            </a:endParaRPr>
          </a:p>
        </p:txBody>
      </p:sp>
      <p:sp>
        <p:nvSpPr>
          <p:cNvPr id="8" name="Rectangle 2"/>
          <p:cNvSpPr>
            <a:spLocks noGrp="1" noChangeArrowheads="1"/>
          </p:cNvSpPr>
          <p:nvPr>
            <p:ph type="ctrTitle"/>
          </p:nvPr>
        </p:nvSpPr>
        <p:spPr>
          <a:xfrm>
            <a:off x="228600" y="304800"/>
            <a:ext cx="4648200" cy="993775"/>
          </a:xfrm>
          <a:effectLst>
            <a:outerShdw blurRad="63500" dist="38099" dir="2700000" algn="ctr" rotWithShape="0">
              <a:schemeClr val="tx1">
                <a:alpha val="74998"/>
              </a:schemeClr>
            </a:outerShdw>
          </a:effectLst>
        </p:spPr>
        <p:txBody>
          <a:bodyPr/>
          <a:lstStyle/>
          <a:p>
            <a:pPr eaLnBrk="1" hangingPunct="1">
              <a:defRPr/>
            </a:pPr>
            <a:r>
              <a:rPr lang="ar-JO" b="1" dirty="0">
                <a:solidFill>
                  <a:schemeClr val="bg1"/>
                </a:solidFill>
                <a:effectLst>
                  <a:glow rad="228600">
                    <a:schemeClr val="tx1">
                      <a:alpha val="75000"/>
                    </a:schemeClr>
                  </a:glow>
                </a:effectLst>
                <a:latin typeface="Arial" panose="020B0604020202020204" pitchFamily="34" charset="0"/>
                <a:ea typeface="+mj-ea"/>
                <a:cs typeface="Arial" panose="020B0604020202020204" pitchFamily="34" charset="0"/>
              </a:rPr>
              <a:t>حمل الله</a:t>
            </a:r>
            <a:endParaRPr lang="en-US" b="1" dirty="0">
              <a:solidFill>
                <a:schemeClr val="bg1"/>
              </a:solidFill>
              <a:effectLst>
                <a:glow rad="228600">
                  <a:schemeClr val="tx1">
                    <a:alpha val="75000"/>
                  </a:schemeClr>
                </a:glow>
              </a:effectLst>
              <a:latin typeface="Arial" panose="020B0604020202020204" pitchFamily="34" charset="0"/>
              <a:ea typeface="+mj-ea"/>
              <a:cs typeface="Arial" panose="020B0604020202020204" pitchFamily="34" charset="0"/>
            </a:endParaRPr>
          </a:p>
        </p:txBody>
      </p:sp>
      <p:sp>
        <p:nvSpPr>
          <p:cNvPr id="342019" name="Date Placeholder 3"/>
          <p:cNvSpPr>
            <a:spLocks noGrp="1"/>
          </p:cNvSpPr>
          <p:nvPr>
            <p:ph type="dt" sz="quarter" idx="10"/>
          </p:nvPr>
        </p:nvSpPr>
        <p:spPr>
          <a:xfrm>
            <a:off x="0" y="6553200"/>
            <a:ext cx="3276600" cy="476250"/>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1400" b="0" i="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كلمات وموسيقى: تويلا باريس</a:t>
            </a:r>
            <a:endParaRPr kumimoji="0" lang="en-US" sz="1400" b="0" i="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cSld>
  <p:clrMapOvr>
    <a:masterClrMapping/>
  </p:clrMapOvr>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2145" name="Date Placeholder 3"/>
          <p:cNvSpPr>
            <a:spLocks noGrp="1"/>
          </p:cNvSpPr>
          <p:nvPr>
            <p:ph type="dt" sz="quarter" idx="10"/>
          </p:nvPr>
        </p:nvSpPr>
        <p:spPr>
          <a:xfrm>
            <a:off x="0" y="6553200"/>
            <a:ext cx="3276600" cy="476250"/>
          </a:xfrm>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1400" b="0" i="1" u="none" strike="noStrike" kern="1200" cap="none" spc="0" normalizeH="0" baseline="0" noProof="0" dirty="0">
                <a:ln>
                  <a:noFill/>
                </a:ln>
                <a:solidFill>
                  <a:srgbClr val="FFFFFF"/>
                </a:solidFill>
                <a:effectLst>
                  <a:glow rad="228600">
                    <a:srgbClr val="000000">
                      <a:alpha val="75000"/>
                    </a:srgbClr>
                  </a:glow>
                </a:effectLst>
                <a:uLnTx/>
                <a:uFillTx/>
                <a:latin typeface="Arial" panose="020B0604020202020204" pitchFamily="34" charset="0"/>
                <a:cs typeface="Arial" panose="020B0604020202020204" pitchFamily="34" charset="0"/>
              </a:rPr>
              <a:t>كلمات وموسيقى: تويلا باريس</a:t>
            </a:r>
          </a:p>
        </p:txBody>
      </p:sp>
      <p:sp>
        <p:nvSpPr>
          <p:cNvPr id="1879043" name="Rectangle 3"/>
          <p:cNvSpPr>
            <a:spLocks noGrp="1" noChangeArrowheads="1"/>
          </p:cNvSpPr>
          <p:nvPr>
            <p:ph type="subTitle" idx="1"/>
          </p:nvPr>
        </p:nvSpPr>
        <p:spPr>
          <a:xfrm>
            <a:off x="2133600" y="0"/>
            <a:ext cx="6858000" cy="3352800"/>
          </a:xfrm>
          <a:effectLst>
            <a:outerShdw blurRad="63500" dist="38099" dir="2700000" algn="ctr" rotWithShape="0">
              <a:schemeClr val="tx1">
                <a:alpha val="74998"/>
              </a:schemeClr>
            </a:outerShdw>
          </a:effectLst>
        </p:spPr>
        <p:txBody>
          <a:bodyPr/>
          <a:lstStyle/>
          <a:p>
            <a:pPr algn="r" eaLnBrk="1" hangingPunct="1">
              <a:defRPr/>
            </a:pPr>
            <a:r>
              <a:rPr lang="ar-JO" b="1" dirty="0">
                <a:solidFill>
                  <a:schemeClr val="bg1"/>
                </a:solidFill>
                <a:effectLst>
                  <a:glow rad="228600">
                    <a:schemeClr val="tx1">
                      <a:alpha val="75000"/>
                    </a:schemeClr>
                  </a:glow>
                </a:effectLst>
                <a:latin typeface="Arial" panose="020B0604020202020204" pitchFamily="34" charset="0"/>
                <a:ea typeface="+mn-ea"/>
                <a:cs typeface="Arial" panose="020B0604020202020204" pitchFamily="34" charset="0"/>
              </a:rPr>
              <a:t>ابنك الوحيد </a:t>
            </a:r>
          </a:p>
          <a:p>
            <a:pPr algn="r" eaLnBrk="1" hangingPunct="1">
              <a:defRPr/>
            </a:pPr>
            <a:r>
              <a:rPr lang="ar-JO" b="1" dirty="0">
                <a:solidFill>
                  <a:schemeClr val="bg1"/>
                </a:solidFill>
                <a:effectLst>
                  <a:glow rad="228600">
                    <a:schemeClr val="tx1">
                      <a:alpha val="75000"/>
                    </a:schemeClr>
                  </a:glow>
                </a:effectLst>
                <a:latin typeface="Arial" panose="020B0604020202020204" pitchFamily="34" charset="0"/>
                <a:ea typeface="+mn-ea"/>
                <a:cs typeface="Arial" panose="020B0604020202020204" pitchFamily="34" charset="0"/>
              </a:rPr>
              <a:t>ليس له خطية تخفيها</a:t>
            </a:r>
          </a:p>
          <a:p>
            <a:pPr algn="r" eaLnBrk="1" hangingPunct="1">
              <a:defRPr/>
            </a:pPr>
            <a:r>
              <a:rPr lang="ar-JO" b="1" dirty="0">
                <a:solidFill>
                  <a:schemeClr val="bg1"/>
                </a:solidFill>
                <a:effectLst>
                  <a:glow rad="228600">
                    <a:schemeClr val="tx1">
                      <a:alpha val="75000"/>
                    </a:schemeClr>
                  </a:glow>
                </a:effectLst>
                <a:latin typeface="Arial" panose="020B0604020202020204" pitchFamily="34" charset="0"/>
                <a:ea typeface="+mn-ea"/>
                <a:cs typeface="Arial" panose="020B0604020202020204" pitchFamily="34" charset="0"/>
              </a:rPr>
              <a:t>بل أنت أرسلته </a:t>
            </a:r>
          </a:p>
          <a:p>
            <a:pPr algn="r" eaLnBrk="1" hangingPunct="1">
              <a:defRPr/>
            </a:pPr>
            <a:r>
              <a:rPr lang="ar-JO" b="1" dirty="0">
                <a:solidFill>
                  <a:schemeClr val="bg1"/>
                </a:solidFill>
                <a:effectLst>
                  <a:glow rad="228600">
                    <a:schemeClr val="tx1">
                      <a:alpha val="75000"/>
                    </a:schemeClr>
                  </a:glow>
                </a:effectLst>
                <a:latin typeface="Arial" panose="020B0604020202020204" pitchFamily="34" charset="0"/>
                <a:ea typeface="+mn-ea"/>
                <a:cs typeface="Arial" panose="020B0604020202020204" pitchFamily="34" charset="0"/>
              </a:rPr>
              <a:t>من جنبك </a:t>
            </a:r>
          </a:p>
          <a:p>
            <a:pPr algn="r" eaLnBrk="1" hangingPunct="1">
              <a:defRPr/>
            </a:pPr>
            <a:r>
              <a:rPr lang="ar-JO" b="1" dirty="0">
                <a:solidFill>
                  <a:schemeClr val="bg1"/>
                </a:solidFill>
                <a:effectLst>
                  <a:glow rad="228600">
                    <a:schemeClr val="tx1">
                      <a:alpha val="75000"/>
                    </a:schemeClr>
                  </a:glow>
                </a:effectLst>
                <a:latin typeface="Arial" panose="020B0604020202020204" pitchFamily="34" charset="0"/>
                <a:ea typeface="+mn-ea"/>
                <a:cs typeface="Arial" panose="020B0604020202020204" pitchFamily="34" charset="0"/>
              </a:rPr>
              <a:t>ليمشي على هذه الأرض الآثمة</a:t>
            </a:r>
          </a:p>
          <a:p>
            <a:pPr algn="r" eaLnBrk="1" hangingPunct="1">
              <a:defRPr/>
            </a:pPr>
            <a:r>
              <a:rPr lang="ar-JO" b="1" dirty="0">
                <a:solidFill>
                  <a:schemeClr val="bg1"/>
                </a:solidFill>
                <a:effectLst>
                  <a:glow rad="228600">
                    <a:schemeClr val="tx1">
                      <a:alpha val="75000"/>
                    </a:schemeClr>
                  </a:glow>
                </a:effectLst>
                <a:latin typeface="Arial" panose="020B0604020202020204" pitchFamily="34" charset="0"/>
                <a:ea typeface="+mn-ea"/>
                <a:cs typeface="Arial" panose="020B0604020202020204" pitchFamily="34" charset="0"/>
              </a:rPr>
              <a:t>ويصير حمل الله.</a:t>
            </a:r>
            <a:endParaRPr lang="en-US" b="1" dirty="0">
              <a:solidFill>
                <a:schemeClr val="bg1"/>
              </a:solidFill>
              <a:effectLst>
                <a:glow rad="228600">
                  <a:schemeClr val="tx1">
                    <a:alpha val="75000"/>
                  </a:schemeClr>
                </a:glow>
              </a:effectLst>
              <a:latin typeface="Arial" panose="020B0604020202020204" pitchFamily="34" charset="0"/>
              <a:ea typeface="+mn-ea"/>
              <a:cs typeface="Arial" panose="020B0604020202020204" pitchFamily="34" charset="0"/>
            </a:endParaRPr>
          </a:p>
        </p:txBody>
      </p:sp>
      <p:sp>
        <p:nvSpPr>
          <p:cNvPr id="262147" name="Rectangle 4"/>
          <p:cNvSpPr>
            <a:spLocks noChangeArrowheads="1"/>
          </p:cNvSpPr>
          <p:nvPr/>
        </p:nvSpPr>
        <p:spPr bwMode="auto">
          <a:xfrm>
            <a:off x="5791200" y="6553200"/>
            <a:ext cx="3352800" cy="304800"/>
          </a:xfrm>
          <a:prstGeom prst="rect">
            <a:avLst/>
          </a:prstGeom>
          <a:solidFill>
            <a:schemeClr val="tx1"/>
          </a:solidFill>
          <a:ln w="12700" cap="sq">
            <a:solidFill>
              <a:schemeClr val="tx1"/>
            </a:solidFill>
            <a:round/>
            <a:headEnd type="none" w="sm" len="sm"/>
            <a:tailEnd type="none" w="sm" len="sm"/>
          </a:ln>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glow rad="228600">
                  <a:srgbClr val="000000">
                    <a:alpha val="75000"/>
                  </a:srgbClr>
                </a:glow>
              </a:effectLst>
              <a:uLnTx/>
              <a:uFillTx/>
              <a:ea typeface="ＭＳ Ｐゴシック" charset="0"/>
              <a:cs typeface="Arial" panose="020B0604020202020204" pitchFamily="34" charset="0"/>
            </a:endParaRPr>
          </a:p>
        </p:txBody>
      </p:sp>
    </p:spTree>
  </p:cSld>
  <p:clrMapOvr>
    <a:masterClrMapping/>
  </p:clrMapOvr>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6113" name="Date Placeholder 3"/>
          <p:cNvSpPr>
            <a:spLocks noGrp="1"/>
          </p:cNvSpPr>
          <p:nvPr>
            <p:ph type="dt" sz="quarter" idx="10"/>
          </p:nvPr>
        </p:nvSpPr>
        <p:spPr>
          <a:xfrm>
            <a:off x="0" y="6553200"/>
            <a:ext cx="3124200" cy="476250"/>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1400" b="0" i="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كلمات وموسيقى: تويلا باريس</a:t>
            </a:r>
          </a:p>
        </p:txBody>
      </p:sp>
      <p:sp>
        <p:nvSpPr>
          <p:cNvPr id="1880066" name="Rectangle 2"/>
          <p:cNvSpPr>
            <a:spLocks noGrp="1" noChangeArrowheads="1"/>
          </p:cNvSpPr>
          <p:nvPr>
            <p:ph type="subTitle" idx="1"/>
          </p:nvPr>
        </p:nvSpPr>
        <p:spPr>
          <a:xfrm>
            <a:off x="152400" y="152400"/>
            <a:ext cx="8610600" cy="4038600"/>
          </a:xfrm>
          <a:effectLst>
            <a:outerShdw blurRad="63500" dist="38099" dir="2700000" algn="ctr" rotWithShape="0">
              <a:schemeClr val="tx1">
                <a:alpha val="74998"/>
              </a:schemeClr>
            </a:outerShdw>
          </a:effectLst>
        </p:spPr>
        <p:txBody>
          <a:bodyPr/>
          <a:lstStyle/>
          <a:p>
            <a:pPr algn="r" eaLnBrk="1" hangingPunct="1">
              <a:defRPr/>
            </a:pPr>
            <a:r>
              <a:rPr lang="ar-JO" b="1" dirty="0">
                <a:solidFill>
                  <a:schemeClr val="bg1"/>
                </a:solidFill>
                <a:effectLst>
                  <a:glow rad="228600">
                    <a:schemeClr val="tx1">
                      <a:alpha val="75000"/>
                    </a:schemeClr>
                  </a:glow>
                </a:effectLst>
                <a:latin typeface="Arial" panose="020B0604020202020204" pitchFamily="34" charset="0"/>
                <a:ea typeface="Geneva" charset="-128"/>
                <a:cs typeface="Arial" panose="020B0604020202020204" pitchFamily="34" charset="0"/>
              </a:rPr>
              <a:t>هديتك من الحب</a:t>
            </a:r>
          </a:p>
          <a:p>
            <a:pPr algn="r" eaLnBrk="1" hangingPunct="1">
              <a:defRPr/>
            </a:pPr>
            <a:r>
              <a:rPr lang="ar-JO" b="1" dirty="0">
                <a:solidFill>
                  <a:schemeClr val="bg1"/>
                </a:solidFill>
                <a:effectLst>
                  <a:glow rad="228600">
                    <a:schemeClr val="tx1">
                      <a:alpha val="75000"/>
                    </a:schemeClr>
                  </a:glow>
                </a:effectLst>
                <a:latin typeface="Arial" panose="020B0604020202020204" pitchFamily="34" charset="0"/>
                <a:ea typeface="Geneva" charset="-128"/>
                <a:cs typeface="Arial" panose="020B0604020202020204" pitchFamily="34" charset="0"/>
              </a:rPr>
              <a:t>لقد صلبوا</a:t>
            </a:r>
          </a:p>
          <a:p>
            <a:pPr algn="r" eaLnBrk="1" hangingPunct="1">
              <a:defRPr/>
            </a:pPr>
            <a:r>
              <a:rPr lang="ar-JO" b="1" dirty="0">
                <a:solidFill>
                  <a:schemeClr val="bg1"/>
                </a:solidFill>
                <a:effectLst>
                  <a:glow rad="228600">
                    <a:schemeClr val="tx1">
                      <a:alpha val="75000"/>
                    </a:schemeClr>
                  </a:glow>
                </a:effectLst>
                <a:latin typeface="Arial" panose="020B0604020202020204" pitchFamily="34" charset="0"/>
                <a:ea typeface="Geneva" charset="-128"/>
                <a:cs typeface="Arial" panose="020B0604020202020204" pitchFamily="34" charset="0"/>
              </a:rPr>
              <a:t>ضحكوا عليه واستهزئوا به وهو يموت</a:t>
            </a:r>
          </a:p>
          <a:p>
            <a:pPr algn="r" eaLnBrk="1" hangingPunct="1">
              <a:defRPr/>
            </a:pPr>
            <a:r>
              <a:rPr lang="ar-JO" b="1" dirty="0">
                <a:solidFill>
                  <a:schemeClr val="bg1"/>
                </a:solidFill>
                <a:effectLst>
                  <a:glow rad="228600">
                    <a:schemeClr val="tx1">
                      <a:alpha val="75000"/>
                    </a:schemeClr>
                  </a:glow>
                </a:effectLst>
                <a:latin typeface="Arial" panose="020B0604020202020204" pitchFamily="34" charset="0"/>
                <a:ea typeface="Geneva" charset="-128"/>
                <a:cs typeface="Arial" panose="020B0604020202020204" pitchFamily="34" charset="0"/>
              </a:rPr>
              <a:t>الملك المتواضع </a:t>
            </a:r>
          </a:p>
          <a:p>
            <a:pPr algn="r" eaLnBrk="1" hangingPunct="1">
              <a:defRPr/>
            </a:pPr>
            <a:r>
              <a:rPr lang="ar-JO" b="1" dirty="0">
                <a:solidFill>
                  <a:schemeClr val="bg1"/>
                </a:solidFill>
                <a:effectLst>
                  <a:glow rad="228600">
                    <a:schemeClr val="tx1">
                      <a:alpha val="75000"/>
                    </a:schemeClr>
                  </a:glow>
                </a:effectLst>
                <a:latin typeface="Arial" panose="020B0604020202020204" pitchFamily="34" charset="0"/>
                <a:ea typeface="Geneva" charset="-128"/>
                <a:cs typeface="Arial" panose="020B0604020202020204" pitchFamily="34" charset="0"/>
              </a:rPr>
              <a:t>سموه محتالاً </a:t>
            </a:r>
          </a:p>
          <a:p>
            <a:pPr algn="r" eaLnBrk="1" hangingPunct="1">
              <a:defRPr/>
            </a:pPr>
            <a:r>
              <a:rPr lang="ar-JO" b="1" dirty="0">
                <a:solidFill>
                  <a:schemeClr val="bg1"/>
                </a:solidFill>
                <a:effectLst>
                  <a:glow rad="228600">
                    <a:schemeClr val="tx1">
                      <a:alpha val="75000"/>
                    </a:schemeClr>
                  </a:glow>
                </a:effectLst>
                <a:latin typeface="Arial" panose="020B0604020202020204" pitchFamily="34" charset="0"/>
                <a:ea typeface="Geneva" charset="-128"/>
                <a:cs typeface="Arial" panose="020B0604020202020204" pitchFamily="34" charset="0"/>
              </a:rPr>
              <a:t>وذبحوا حمل الله.</a:t>
            </a:r>
            <a:endParaRPr lang="en-US" b="1" dirty="0">
              <a:solidFill>
                <a:schemeClr val="bg1"/>
              </a:solidFill>
              <a:effectLst>
                <a:glow rad="228600">
                  <a:schemeClr val="tx1">
                    <a:alpha val="75000"/>
                  </a:schemeClr>
                </a:glow>
              </a:effectLst>
              <a:latin typeface="Arial" panose="020B0604020202020204" pitchFamily="34" charset="0"/>
              <a:ea typeface="Geneva" charset="-128"/>
              <a:cs typeface="Arial" panose="020B0604020202020204" pitchFamily="34" charset="0"/>
            </a:endParaRPr>
          </a:p>
        </p:txBody>
      </p:sp>
      <p:sp>
        <p:nvSpPr>
          <p:cNvPr id="346115" name="Rectangle 3"/>
          <p:cNvSpPr>
            <a:spLocks noChangeArrowheads="1"/>
          </p:cNvSpPr>
          <p:nvPr/>
        </p:nvSpPr>
        <p:spPr bwMode="auto">
          <a:xfrm>
            <a:off x="5791200" y="6553200"/>
            <a:ext cx="3352800" cy="304800"/>
          </a:xfrm>
          <a:prstGeom prst="rect">
            <a:avLst/>
          </a:prstGeom>
          <a:solidFill>
            <a:schemeClr val="tx1"/>
          </a:solidFill>
          <a:ln w="12700" cap="sq">
            <a:solidFill>
              <a:schemeClr val="tx1"/>
            </a:solidFill>
            <a:round/>
            <a:headEnd type="none" w="sm" len="sm"/>
            <a:tailEnd type="none" w="sm" len="sm"/>
          </a:ln>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ea typeface="ＭＳ Ｐゴシック" charset="0"/>
              <a:cs typeface="Arial" panose="020B0604020202020204" pitchFamily="34" charset="0"/>
            </a:endParaRPr>
          </a:p>
        </p:txBody>
      </p:sp>
    </p:spTree>
  </p:cSld>
  <p:clrMapOvr>
    <a:masterClrMapping/>
  </p:clrMapOvr>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8161" name="Date Placeholder 3"/>
          <p:cNvSpPr>
            <a:spLocks noGrp="1"/>
          </p:cNvSpPr>
          <p:nvPr>
            <p:ph type="dt" sz="quarter" idx="10"/>
          </p:nvPr>
        </p:nvSpPr>
        <p:spPr>
          <a:xfrm>
            <a:off x="0" y="6553200"/>
            <a:ext cx="3200400" cy="476250"/>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1400" b="0" i="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كلمات وموسيقى: تويلا باريس</a:t>
            </a:r>
          </a:p>
        </p:txBody>
      </p:sp>
      <p:sp>
        <p:nvSpPr>
          <p:cNvPr id="1881090" name="Rectangle 2"/>
          <p:cNvSpPr>
            <a:spLocks noGrp="1" noChangeArrowheads="1"/>
          </p:cNvSpPr>
          <p:nvPr>
            <p:ph type="subTitle" idx="1"/>
          </p:nvPr>
        </p:nvSpPr>
        <p:spPr>
          <a:xfrm>
            <a:off x="914400" y="152400"/>
            <a:ext cx="7315200" cy="4038600"/>
          </a:xfrm>
          <a:effectLst>
            <a:outerShdw blurRad="63500" dist="38099" dir="2700000" algn="ctr" rotWithShape="0">
              <a:schemeClr val="tx1">
                <a:alpha val="74998"/>
              </a:schemeClr>
            </a:outerShdw>
          </a:effectLst>
        </p:spPr>
        <p:txBody>
          <a:bodyPr/>
          <a:lstStyle/>
          <a:p>
            <a:pPr eaLnBrk="1" hangingPunct="1">
              <a:defRPr/>
            </a:pPr>
            <a:r>
              <a:rPr lang="ar-JO" b="1" dirty="0">
                <a:solidFill>
                  <a:schemeClr val="bg1"/>
                </a:solidFill>
                <a:effectLst>
                  <a:glow rad="228600">
                    <a:schemeClr val="tx1">
                      <a:alpha val="75000"/>
                    </a:schemeClr>
                  </a:glow>
                </a:effectLst>
                <a:latin typeface="Arial" panose="020B0604020202020204" pitchFamily="34" charset="0"/>
                <a:ea typeface="Geneva" charset="-128"/>
                <a:cs typeface="Arial" panose="020B0604020202020204" pitchFamily="34" charset="0"/>
              </a:rPr>
              <a:t>يا حمل الله</a:t>
            </a:r>
          </a:p>
          <a:p>
            <a:pPr eaLnBrk="1" hangingPunct="1">
              <a:defRPr/>
            </a:pPr>
            <a:r>
              <a:rPr lang="ar-JO" b="1" dirty="0">
                <a:solidFill>
                  <a:schemeClr val="bg1"/>
                </a:solidFill>
                <a:effectLst>
                  <a:glow rad="228600">
                    <a:schemeClr val="tx1">
                      <a:alpha val="75000"/>
                    </a:schemeClr>
                  </a:glow>
                </a:effectLst>
                <a:latin typeface="Arial" panose="020B0604020202020204" pitchFamily="34" charset="0"/>
                <a:ea typeface="Geneva" charset="-128"/>
                <a:cs typeface="Arial" panose="020B0604020202020204" pitchFamily="34" charset="0"/>
              </a:rPr>
              <a:t>حمل الله الحلو</a:t>
            </a:r>
          </a:p>
          <a:p>
            <a:pPr eaLnBrk="1" hangingPunct="1">
              <a:defRPr/>
            </a:pPr>
            <a:r>
              <a:rPr lang="ar-JO" b="1" dirty="0">
                <a:solidFill>
                  <a:schemeClr val="bg1"/>
                </a:solidFill>
                <a:effectLst>
                  <a:glow rad="228600">
                    <a:schemeClr val="tx1">
                      <a:alpha val="75000"/>
                    </a:schemeClr>
                  </a:glow>
                </a:effectLst>
                <a:latin typeface="Arial" panose="020B0604020202020204" pitchFamily="34" charset="0"/>
                <a:ea typeface="Geneva" charset="-128"/>
                <a:cs typeface="Arial" panose="020B0604020202020204" pitchFamily="34" charset="0"/>
              </a:rPr>
              <a:t>أنا أحب حمل الله القدوس</a:t>
            </a:r>
          </a:p>
          <a:p>
            <a:pPr eaLnBrk="1" hangingPunct="1">
              <a:defRPr/>
            </a:pPr>
            <a:r>
              <a:rPr lang="ar-JO" b="1" dirty="0">
                <a:solidFill>
                  <a:schemeClr val="bg1"/>
                </a:solidFill>
                <a:effectLst>
                  <a:glow rad="228600">
                    <a:schemeClr val="tx1">
                      <a:alpha val="75000"/>
                    </a:schemeClr>
                  </a:glow>
                </a:effectLst>
                <a:latin typeface="Arial" panose="020B0604020202020204" pitchFamily="34" charset="0"/>
                <a:ea typeface="Geneva" charset="-128"/>
                <a:cs typeface="Arial" panose="020B0604020202020204" pitchFamily="34" charset="0"/>
              </a:rPr>
              <a:t>اغسلني بدمه الثمين</a:t>
            </a:r>
          </a:p>
          <a:p>
            <a:pPr eaLnBrk="1" hangingPunct="1">
              <a:defRPr/>
            </a:pPr>
            <a:r>
              <a:rPr lang="ar-JO" b="1" dirty="0">
                <a:solidFill>
                  <a:schemeClr val="bg1"/>
                </a:solidFill>
                <a:effectLst>
                  <a:glow rad="228600">
                    <a:schemeClr val="tx1">
                      <a:alpha val="75000"/>
                    </a:schemeClr>
                  </a:glow>
                </a:effectLst>
                <a:latin typeface="Arial" panose="020B0604020202020204" pitchFamily="34" charset="0"/>
                <a:ea typeface="Geneva" charset="-128"/>
                <a:cs typeface="Arial" panose="020B0604020202020204" pitchFamily="34" charset="0"/>
              </a:rPr>
              <a:t>يا يسوع المسيح حمل الله.</a:t>
            </a:r>
            <a:endParaRPr lang="en-US" b="1" dirty="0">
              <a:solidFill>
                <a:schemeClr val="bg1"/>
              </a:solidFill>
              <a:effectLst>
                <a:glow rad="228600">
                  <a:schemeClr val="tx1">
                    <a:alpha val="75000"/>
                  </a:schemeClr>
                </a:glow>
              </a:effectLst>
              <a:latin typeface="Arial" panose="020B0604020202020204" pitchFamily="34" charset="0"/>
              <a:ea typeface="Geneva" charset="-128"/>
              <a:cs typeface="Arial" panose="020B0604020202020204" pitchFamily="34" charset="0"/>
            </a:endParaRPr>
          </a:p>
        </p:txBody>
      </p:sp>
      <p:sp>
        <p:nvSpPr>
          <p:cNvPr id="348163" name="Rectangle 3"/>
          <p:cNvSpPr>
            <a:spLocks noChangeArrowheads="1"/>
          </p:cNvSpPr>
          <p:nvPr/>
        </p:nvSpPr>
        <p:spPr bwMode="auto">
          <a:xfrm>
            <a:off x="5791200" y="6553200"/>
            <a:ext cx="3352800" cy="304800"/>
          </a:xfrm>
          <a:prstGeom prst="rect">
            <a:avLst/>
          </a:prstGeom>
          <a:solidFill>
            <a:schemeClr val="tx1"/>
          </a:solidFill>
          <a:ln w="12700" cap="sq">
            <a:solidFill>
              <a:schemeClr val="tx1"/>
            </a:solidFill>
            <a:round/>
            <a:headEnd type="none" w="sm" len="sm"/>
            <a:tailEnd type="none" w="sm" len="sm"/>
          </a:ln>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ea typeface="ＭＳ Ｐゴシック" charset="0"/>
              <a:cs typeface="Arial" panose="020B0604020202020204" pitchFamily="34" charset="0"/>
            </a:endParaRPr>
          </a:p>
        </p:txBody>
      </p:sp>
    </p:spTree>
  </p:cSld>
  <p:clrMapOvr>
    <a:masterClrMapping/>
  </p:clrMapOvr>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0209" name="Date Placeholder 3"/>
          <p:cNvSpPr>
            <a:spLocks noGrp="1"/>
          </p:cNvSpPr>
          <p:nvPr>
            <p:ph type="dt" sz="quarter" idx="10"/>
          </p:nvPr>
        </p:nvSpPr>
        <p:spPr>
          <a:xfrm>
            <a:off x="0" y="6553200"/>
            <a:ext cx="3124200" cy="476250"/>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1400" b="0" i="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كلمات وموسيقى: تويلا باريس</a:t>
            </a:r>
          </a:p>
        </p:txBody>
      </p:sp>
      <p:sp>
        <p:nvSpPr>
          <p:cNvPr id="1882114" name="Rectangle 2"/>
          <p:cNvSpPr>
            <a:spLocks noGrp="1" noChangeArrowheads="1"/>
          </p:cNvSpPr>
          <p:nvPr>
            <p:ph type="subTitle" idx="1"/>
          </p:nvPr>
        </p:nvSpPr>
        <p:spPr>
          <a:xfrm>
            <a:off x="2514600" y="76200"/>
            <a:ext cx="6400800" cy="3124200"/>
          </a:xfrm>
          <a:effectLst>
            <a:outerShdw blurRad="63500" dist="38099" dir="2700000" algn="ctr" rotWithShape="0">
              <a:schemeClr val="tx1">
                <a:alpha val="74998"/>
              </a:schemeClr>
            </a:outerShdw>
          </a:effectLst>
        </p:spPr>
        <p:txBody>
          <a:bodyPr/>
          <a:lstStyle/>
          <a:p>
            <a:pPr algn="r" eaLnBrk="1" hangingPunct="1">
              <a:defRPr/>
            </a:pPr>
            <a:r>
              <a:rPr lang="ar-JO" b="1" dirty="0">
                <a:solidFill>
                  <a:schemeClr val="bg1"/>
                </a:solidFill>
                <a:effectLst>
                  <a:glow rad="228600">
                    <a:schemeClr val="tx1">
                      <a:alpha val="75000"/>
                    </a:schemeClr>
                  </a:glow>
                </a:effectLst>
                <a:latin typeface="Arial" panose="020B0604020202020204" pitchFamily="34" charset="0"/>
                <a:ea typeface="Geneva" charset="-128"/>
                <a:cs typeface="Arial" panose="020B0604020202020204" pitchFamily="34" charset="0"/>
              </a:rPr>
              <a:t>لقد كنت ضائعًا جدًا </a:t>
            </a:r>
          </a:p>
          <a:p>
            <a:pPr algn="r" eaLnBrk="1" hangingPunct="1">
              <a:defRPr/>
            </a:pPr>
            <a:r>
              <a:rPr lang="ar-JO" b="1" dirty="0">
                <a:solidFill>
                  <a:schemeClr val="bg1"/>
                </a:solidFill>
                <a:effectLst>
                  <a:glow rad="228600">
                    <a:schemeClr val="tx1">
                      <a:alpha val="75000"/>
                    </a:schemeClr>
                  </a:glow>
                </a:effectLst>
                <a:latin typeface="Arial" panose="020B0604020202020204" pitchFamily="34" charset="0"/>
                <a:ea typeface="Geneva" charset="-128"/>
                <a:cs typeface="Arial" panose="020B0604020202020204" pitchFamily="34" charset="0"/>
              </a:rPr>
              <a:t>وكان يجب أن أموت</a:t>
            </a:r>
          </a:p>
          <a:p>
            <a:pPr algn="r" eaLnBrk="1" hangingPunct="1">
              <a:defRPr/>
            </a:pPr>
            <a:r>
              <a:rPr lang="ar-JO" b="1" dirty="0">
                <a:solidFill>
                  <a:schemeClr val="bg1"/>
                </a:solidFill>
                <a:effectLst>
                  <a:glow rad="228600">
                    <a:schemeClr val="tx1">
                      <a:alpha val="75000"/>
                    </a:schemeClr>
                  </a:glow>
                </a:effectLst>
                <a:latin typeface="Arial" panose="020B0604020202020204" pitchFamily="34" charset="0"/>
                <a:ea typeface="Geneva" charset="-128"/>
                <a:cs typeface="Arial" panose="020B0604020202020204" pitchFamily="34" charset="0"/>
              </a:rPr>
              <a:t>لكنك أحضرتني</a:t>
            </a:r>
          </a:p>
          <a:p>
            <a:pPr algn="r" eaLnBrk="1" hangingPunct="1">
              <a:defRPr/>
            </a:pPr>
            <a:r>
              <a:rPr lang="ar-JO" b="1" dirty="0">
                <a:solidFill>
                  <a:schemeClr val="bg1"/>
                </a:solidFill>
                <a:effectLst>
                  <a:glow rad="228600">
                    <a:schemeClr val="tx1">
                      <a:alpha val="75000"/>
                    </a:schemeClr>
                  </a:glow>
                </a:effectLst>
                <a:latin typeface="Arial" panose="020B0604020202020204" pitchFamily="34" charset="0"/>
                <a:ea typeface="Geneva" charset="-128"/>
                <a:cs typeface="Arial" panose="020B0604020202020204" pitchFamily="34" charset="0"/>
              </a:rPr>
              <a:t>إلى جانبك لتقودني بعصاك وعكازك </a:t>
            </a:r>
          </a:p>
          <a:p>
            <a:pPr algn="r" eaLnBrk="1" hangingPunct="1">
              <a:defRPr/>
            </a:pPr>
            <a:r>
              <a:rPr lang="ar-JO" b="1" dirty="0">
                <a:solidFill>
                  <a:schemeClr val="bg1"/>
                </a:solidFill>
                <a:effectLst>
                  <a:glow rad="228600">
                    <a:schemeClr val="tx1">
                      <a:alpha val="75000"/>
                    </a:schemeClr>
                  </a:glow>
                </a:effectLst>
                <a:latin typeface="Arial" panose="020B0604020202020204" pitchFamily="34" charset="0"/>
                <a:ea typeface="Geneva" charset="-128"/>
                <a:cs typeface="Arial" panose="020B0604020202020204" pitchFamily="34" charset="0"/>
              </a:rPr>
              <a:t>وأدعى حمل الله.</a:t>
            </a:r>
            <a:endParaRPr lang="en-US" b="1" dirty="0">
              <a:solidFill>
                <a:schemeClr val="bg1"/>
              </a:solidFill>
              <a:effectLst>
                <a:glow rad="228600">
                  <a:schemeClr val="tx1">
                    <a:alpha val="75000"/>
                  </a:schemeClr>
                </a:glow>
              </a:effectLst>
              <a:latin typeface="Arial" panose="020B0604020202020204" pitchFamily="34" charset="0"/>
              <a:ea typeface="Geneva" charset="-128"/>
              <a:cs typeface="Arial" panose="020B0604020202020204" pitchFamily="34" charset="0"/>
            </a:endParaRPr>
          </a:p>
        </p:txBody>
      </p:sp>
      <p:sp>
        <p:nvSpPr>
          <p:cNvPr id="350211" name="Rectangle 3"/>
          <p:cNvSpPr>
            <a:spLocks noChangeArrowheads="1"/>
          </p:cNvSpPr>
          <p:nvPr/>
        </p:nvSpPr>
        <p:spPr bwMode="auto">
          <a:xfrm>
            <a:off x="5791200" y="6553200"/>
            <a:ext cx="3352800" cy="304800"/>
          </a:xfrm>
          <a:prstGeom prst="rect">
            <a:avLst/>
          </a:prstGeom>
          <a:solidFill>
            <a:schemeClr val="tx1"/>
          </a:solidFill>
          <a:ln w="12700" cap="sq">
            <a:solidFill>
              <a:schemeClr val="tx1"/>
            </a:solidFill>
            <a:round/>
            <a:headEnd type="none" w="sm" len="sm"/>
            <a:tailEnd type="none" w="sm" len="sm"/>
          </a:ln>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ea typeface="ＭＳ Ｐゴシック" charset="0"/>
              <a:cs typeface="Arial" panose="020B0604020202020204" pitchFamily="34" charset="0"/>
            </a:endParaRPr>
          </a:p>
        </p:txBody>
      </p:sp>
    </p:spTree>
  </p:cSld>
  <p:clrMapOvr>
    <a:masterClrMapping/>
  </p:clrMapOvr>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2257" name="Date Placeholder 3"/>
          <p:cNvSpPr>
            <a:spLocks noGrp="1"/>
          </p:cNvSpPr>
          <p:nvPr>
            <p:ph type="dt" sz="quarter" idx="10"/>
          </p:nvPr>
        </p:nvSpPr>
        <p:spPr>
          <a:xfrm>
            <a:off x="0" y="6553200"/>
            <a:ext cx="3124200" cy="476250"/>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1400" b="0" i="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كلمات وموسيقى: تويلا باريس</a:t>
            </a:r>
          </a:p>
        </p:txBody>
      </p:sp>
      <p:sp>
        <p:nvSpPr>
          <p:cNvPr id="1883138" name="Rectangle 2"/>
          <p:cNvSpPr>
            <a:spLocks noGrp="1" noChangeArrowheads="1"/>
          </p:cNvSpPr>
          <p:nvPr>
            <p:ph type="subTitle" idx="1"/>
          </p:nvPr>
        </p:nvSpPr>
        <p:spPr>
          <a:xfrm>
            <a:off x="914400" y="228600"/>
            <a:ext cx="7162800" cy="4038600"/>
          </a:xfrm>
          <a:effectLst>
            <a:outerShdw blurRad="63500" dist="38099" dir="2700000" algn="ctr" rotWithShape="0">
              <a:schemeClr val="tx1">
                <a:alpha val="74998"/>
              </a:schemeClr>
            </a:outerShdw>
          </a:effectLst>
        </p:spPr>
        <p:txBody>
          <a:bodyPr/>
          <a:lstStyle/>
          <a:p>
            <a:pPr eaLnBrk="1" hangingPunct="1">
              <a:defRPr/>
            </a:pPr>
            <a:r>
              <a:rPr lang="ar-JO" b="1" dirty="0">
                <a:solidFill>
                  <a:schemeClr val="bg1"/>
                </a:solidFill>
                <a:effectLst>
                  <a:glow rad="228600">
                    <a:schemeClr val="tx1">
                      <a:alpha val="75000"/>
                    </a:schemeClr>
                  </a:glow>
                </a:effectLst>
                <a:latin typeface="Arial" panose="020B0604020202020204" pitchFamily="34" charset="0"/>
                <a:ea typeface="Geneva" charset="-128"/>
                <a:cs typeface="Arial" panose="020B0604020202020204" pitchFamily="34" charset="0"/>
              </a:rPr>
              <a:t>يا حمل الله</a:t>
            </a:r>
          </a:p>
          <a:p>
            <a:pPr eaLnBrk="1" hangingPunct="1">
              <a:defRPr/>
            </a:pPr>
            <a:r>
              <a:rPr lang="ar-JO" b="1" dirty="0">
                <a:solidFill>
                  <a:schemeClr val="bg1"/>
                </a:solidFill>
                <a:effectLst>
                  <a:glow rad="228600">
                    <a:schemeClr val="tx1">
                      <a:alpha val="75000"/>
                    </a:schemeClr>
                  </a:glow>
                </a:effectLst>
                <a:latin typeface="Arial" panose="020B0604020202020204" pitchFamily="34" charset="0"/>
                <a:ea typeface="Geneva" charset="-128"/>
                <a:cs typeface="Arial" panose="020B0604020202020204" pitchFamily="34" charset="0"/>
              </a:rPr>
              <a:t>حمل الله الحلو</a:t>
            </a:r>
          </a:p>
          <a:p>
            <a:pPr eaLnBrk="1" hangingPunct="1">
              <a:defRPr/>
            </a:pPr>
            <a:r>
              <a:rPr lang="ar-JO" b="1" dirty="0">
                <a:solidFill>
                  <a:schemeClr val="bg1"/>
                </a:solidFill>
                <a:effectLst>
                  <a:glow rad="228600">
                    <a:schemeClr val="tx1">
                      <a:alpha val="75000"/>
                    </a:schemeClr>
                  </a:glow>
                </a:effectLst>
                <a:latin typeface="Arial" panose="020B0604020202020204" pitchFamily="34" charset="0"/>
                <a:ea typeface="Geneva" charset="-128"/>
                <a:cs typeface="Arial" panose="020B0604020202020204" pitchFamily="34" charset="0"/>
              </a:rPr>
              <a:t>أنا أحب حمل الله القدوس</a:t>
            </a:r>
          </a:p>
          <a:p>
            <a:pPr eaLnBrk="1" hangingPunct="1">
              <a:defRPr/>
            </a:pPr>
            <a:r>
              <a:rPr lang="ar-JO" b="1" dirty="0">
                <a:solidFill>
                  <a:schemeClr val="bg1"/>
                </a:solidFill>
                <a:effectLst>
                  <a:glow rad="228600">
                    <a:schemeClr val="tx1">
                      <a:alpha val="75000"/>
                    </a:schemeClr>
                  </a:glow>
                </a:effectLst>
                <a:latin typeface="Arial" panose="020B0604020202020204" pitchFamily="34" charset="0"/>
                <a:ea typeface="Geneva" charset="-128"/>
                <a:cs typeface="Arial" panose="020B0604020202020204" pitchFamily="34" charset="0"/>
              </a:rPr>
              <a:t>اغسلني بدمه الثمين</a:t>
            </a:r>
          </a:p>
          <a:p>
            <a:pPr eaLnBrk="1" hangingPunct="1">
              <a:defRPr/>
            </a:pPr>
            <a:r>
              <a:rPr lang="ar-JO" b="1" dirty="0">
                <a:solidFill>
                  <a:schemeClr val="bg1"/>
                </a:solidFill>
                <a:effectLst>
                  <a:glow rad="228600">
                    <a:schemeClr val="tx1">
                      <a:alpha val="75000"/>
                    </a:schemeClr>
                  </a:glow>
                </a:effectLst>
                <a:latin typeface="Arial" panose="020B0604020202020204" pitchFamily="34" charset="0"/>
                <a:ea typeface="Geneva" charset="-128"/>
                <a:cs typeface="Arial" panose="020B0604020202020204" pitchFamily="34" charset="0"/>
              </a:rPr>
              <a:t>يا يسوع المسيح حمل الله.</a:t>
            </a:r>
          </a:p>
        </p:txBody>
      </p:sp>
      <p:sp>
        <p:nvSpPr>
          <p:cNvPr id="352259" name="Rectangle 3"/>
          <p:cNvSpPr>
            <a:spLocks noChangeArrowheads="1"/>
          </p:cNvSpPr>
          <p:nvPr/>
        </p:nvSpPr>
        <p:spPr bwMode="auto">
          <a:xfrm>
            <a:off x="5791200" y="6553200"/>
            <a:ext cx="3352800" cy="304800"/>
          </a:xfrm>
          <a:prstGeom prst="rect">
            <a:avLst/>
          </a:prstGeom>
          <a:solidFill>
            <a:schemeClr val="tx1"/>
          </a:solidFill>
          <a:ln w="12700" cap="sq">
            <a:solidFill>
              <a:schemeClr val="tx1"/>
            </a:solidFill>
            <a:round/>
            <a:headEnd type="none" w="sm" len="sm"/>
            <a:tailEnd type="none" w="sm" len="sm"/>
          </a:ln>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ea typeface="ＭＳ Ｐゴシック" charset="0"/>
              <a:cs typeface="Arial" panose="020B0604020202020204" pitchFamily="34" charset="0"/>
            </a:endParaRPr>
          </a:p>
        </p:txBody>
      </p:sp>
    </p:spTree>
  </p:cSld>
  <p:clrMapOvr>
    <a:masterClrMapping/>
  </p:clrMapOvr>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4305" name="Date Placeholder 3"/>
          <p:cNvSpPr>
            <a:spLocks noGrp="1"/>
          </p:cNvSpPr>
          <p:nvPr>
            <p:ph type="dt" sz="quarter" idx="10"/>
          </p:nvPr>
        </p:nvSpPr>
        <p:spPr>
          <a:xfrm>
            <a:off x="0" y="6553200"/>
            <a:ext cx="3429000" cy="476250"/>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1400" b="0" i="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كلمات وموسيقى: تويلا باريس</a:t>
            </a:r>
          </a:p>
        </p:txBody>
      </p:sp>
      <p:sp>
        <p:nvSpPr>
          <p:cNvPr id="1884162" name="Rectangle 2"/>
          <p:cNvSpPr>
            <a:spLocks noGrp="1" noChangeArrowheads="1"/>
          </p:cNvSpPr>
          <p:nvPr>
            <p:ph type="subTitle" idx="1"/>
          </p:nvPr>
        </p:nvSpPr>
        <p:spPr>
          <a:xfrm>
            <a:off x="381000" y="152400"/>
            <a:ext cx="8077200" cy="4038600"/>
          </a:xfrm>
          <a:effectLst>
            <a:outerShdw blurRad="63500" dist="38099" dir="2700000" algn="ctr" rotWithShape="0">
              <a:schemeClr val="tx1">
                <a:alpha val="74998"/>
              </a:schemeClr>
            </a:outerShdw>
          </a:effectLst>
        </p:spPr>
        <p:txBody>
          <a:bodyPr/>
          <a:lstStyle/>
          <a:p>
            <a:pPr eaLnBrk="1" hangingPunct="1">
              <a:defRPr/>
            </a:pPr>
            <a:r>
              <a:rPr lang="ar-JO" b="1" dirty="0">
                <a:solidFill>
                  <a:schemeClr val="bg1"/>
                </a:solidFill>
                <a:effectLst>
                  <a:glow rad="228600">
                    <a:schemeClr val="tx1">
                      <a:alpha val="75000"/>
                    </a:schemeClr>
                  </a:glow>
                </a:effectLst>
                <a:latin typeface="Arial" panose="020B0604020202020204" pitchFamily="34" charset="0"/>
                <a:ea typeface="Geneva" charset="-128"/>
                <a:cs typeface="Arial" panose="020B0604020202020204" pitchFamily="34" charset="0"/>
              </a:rPr>
              <a:t>يا حمل الله</a:t>
            </a:r>
          </a:p>
          <a:p>
            <a:pPr eaLnBrk="1" hangingPunct="1">
              <a:defRPr/>
            </a:pPr>
            <a:r>
              <a:rPr lang="ar-JO" b="1" dirty="0">
                <a:solidFill>
                  <a:schemeClr val="bg1"/>
                </a:solidFill>
                <a:effectLst>
                  <a:glow rad="228600">
                    <a:schemeClr val="tx1">
                      <a:alpha val="75000"/>
                    </a:schemeClr>
                  </a:glow>
                </a:effectLst>
                <a:latin typeface="Arial" panose="020B0604020202020204" pitchFamily="34" charset="0"/>
                <a:ea typeface="Geneva" charset="-128"/>
                <a:cs typeface="Arial" panose="020B0604020202020204" pitchFamily="34" charset="0"/>
              </a:rPr>
              <a:t>حمل الله الحلو</a:t>
            </a:r>
          </a:p>
          <a:p>
            <a:pPr eaLnBrk="1" hangingPunct="1">
              <a:defRPr/>
            </a:pPr>
            <a:r>
              <a:rPr lang="ar-JO" b="1" dirty="0">
                <a:solidFill>
                  <a:schemeClr val="bg1"/>
                </a:solidFill>
                <a:effectLst>
                  <a:glow rad="228600">
                    <a:schemeClr val="tx1">
                      <a:alpha val="75000"/>
                    </a:schemeClr>
                  </a:glow>
                </a:effectLst>
                <a:latin typeface="Arial" panose="020B0604020202020204" pitchFamily="34" charset="0"/>
                <a:ea typeface="Geneva" charset="-128"/>
                <a:cs typeface="Arial" panose="020B0604020202020204" pitchFamily="34" charset="0"/>
              </a:rPr>
              <a:t>أنا أحب حمل الله القدوس</a:t>
            </a:r>
          </a:p>
          <a:p>
            <a:pPr eaLnBrk="1" hangingPunct="1">
              <a:defRPr/>
            </a:pPr>
            <a:r>
              <a:rPr lang="ar-JO" b="1" dirty="0">
                <a:solidFill>
                  <a:schemeClr val="bg1"/>
                </a:solidFill>
                <a:effectLst>
                  <a:glow rad="228600">
                    <a:schemeClr val="tx1">
                      <a:alpha val="75000"/>
                    </a:schemeClr>
                  </a:glow>
                </a:effectLst>
                <a:latin typeface="Arial" panose="020B0604020202020204" pitchFamily="34" charset="0"/>
                <a:ea typeface="Geneva" charset="-128"/>
                <a:cs typeface="Arial" panose="020B0604020202020204" pitchFamily="34" charset="0"/>
              </a:rPr>
              <a:t>اغسلني بدمه الثمين</a:t>
            </a:r>
          </a:p>
          <a:p>
            <a:pPr eaLnBrk="1" hangingPunct="1">
              <a:defRPr/>
            </a:pPr>
            <a:r>
              <a:rPr lang="ar-JO" b="1" dirty="0">
                <a:solidFill>
                  <a:schemeClr val="bg1"/>
                </a:solidFill>
                <a:effectLst>
                  <a:glow rad="228600">
                    <a:schemeClr val="tx1">
                      <a:alpha val="75000"/>
                    </a:schemeClr>
                  </a:glow>
                </a:effectLst>
                <a:latin typeface="Arial" panose="020B0604020202020204" pitchFamily="34" charset="0"/>
                <a:ea typeface="Geneva" charset="-128"/>
                <a:cs typeface="Arial" panose="020B0604020202020204" pitchFamily="34" charset="0"/>
              </a:rPr>
              <a:t>يا يسوع المسيح حمل الله. </a:t>
            </a:r>
          </a:p>
          <a:p>
            <a:pPr eaLnBrk="1" hangingPunct="1">
              <a:defRPr/>
            </a:pPr>
            <a:endParaRPr lang="ar-JO" b="1" dirty="0">
              <a:solidFill>
                <a:schemeClr val="bg1"/>
              </a:solidFill>
              <a:effectLst>
                <a:glow rad="228600">
                  <a:schemeClr val="tx1">
                    <a:alpha val="75000"/>
                  </a:schemeClr>
                </a:glow>
              </a:effectLst>
              <a:latin typeface="Arial" panose="020B0604020202020204" pitchFamily="34" charset="0"/>
              <a:ea typeface="Geneva" charset="-128"/>
              <a:cs typeface="Arial" panose="020B0604020202020204" pitchFamily="34" charset="0"/>
            </a:endParaRPr>
          </a:p>
          <a:p>
            <a:pPr eaLnBrk="1" hangingPunct="1">
              <a:defRPr/>
            </a:pPr>
            <a:r>
              <a:rPr lang="ar-JO" b="1" dirty="0">
                <a:solidFill>
                  <a:schemeClr val="bg1"/>
                </a:solidFill>
                <a:effectLst>
                  <a:glow rad="228600">
                    <a:schemeClr val="tx1">
                      <a:alpha val="75000"/>
                    </a:schemeClr>
                  </a:glow>
                </a:effectLst>
                <a:latin typeface="Arial" panose="020B0604020202020204" pitchFamily="34" charset="0"/>
                <a:ea typeface="Geneva" charset="-128"/>
                <a:cs typeface="Arial" panose="020B0604020202020204" pitchFamily="34" charset="0"/>
              </a:rPr>
              <a:t>اغسلني بدمه الثمين </a:t>
            </a:r>
          </a:p>
          <a:p>
            <a:pPr eaLnBrk="1" hangingPunct="1">
              <a:defRPr/>
            </a:pPr>
            <a:r>
              <a:rPr lang="ar-JO" b="1" dirty="0">
                <a:solidFill>
                  <a:schemeClr val="bg1"/>
                </a:solidFill>
                <a:effectLst>
                  <a:glow rad="228600">
                    <a:schemeClr val="tx1">
                      <a:alpha val="75000"/>
                    </a:schemeClr>
                  </a:glow>
                </a:effectLst>
                <a:latin typeface="Arial" panose="020B0604020202020204" pitchFamily="34" charset="0"/>
                <a:ea typeface="Geneva" charset="-128"/>
                <a:cs typeface="Arial" panose="020B0604020202020204" pitchFamily="34" charset="0"/>
              </a:rPr>
              <a:t>يا يسوع المسيح حمل الله.</a:t>
            </a:r>
            <a:r>
              <a:rPr lang="en-US" b="1" dirty="0">
                <a:solidFill>
                  <a:schemeClr val="bg1"/>
                </a:solidFill>
                <a:effectLst>
                  <a:glow rad="228600">
                    <a:schemeClr val="tx1">
                      <a:alpha val="75000"/>
                    </a:schemeClr>
                  </a:glow>
                </a:effectLst>
                <a:latin typeface="Arial" panose="020B0604020202020204" pitchFamily="34" charset="0"/>
                <a:ea typeface="Geneva" charset="-128"/>
                <a:cs typeface="Arial" panose="020B0604020202020204" pitchFamily="34" charset="0"/>
              </a:rPr>
              <a:t> </a:t>
            </a:r>
          </a:p>
        </p:txBody>
      </p:sp>
      <p:sp>
        <p:nvSpPr>
          <p:cNvPr id="354307" name="Rectangle 3"/>
          <p:cNvSpPr>
            <a:spLocks noChangeArrowheads="1"/>
          </p:cNvSpPr>
          <p:nvPr/>
        </p:nvSpPr>
        <p:spPr bwMode="auto">
          <a:xfrm>
            <a:off x="5791200" y="6553200"/>
            <a:ext cx="3352800" cy="304800"/>
          </a:xfrm>
          <a:prstGeom prst="rect">
            <a:avLst/>
          </a:prstGeom>
          <a:solidFill>
            <a:schemeClr val="tx1"/>
          </a:solidFill>
          <a:ln w="12700" cap="sq">
            <a:solidFill>
              <a:schemeClr val="tx1"/>
            </a:solidFill>
            <a:round/>
            <a:headEnd type="none" w="sm" len="sm"/>
            <a:tailEnd type="none" w="sm" len="sm"/>
          </a:ln>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ea typeface="ＭＳ Ｐゴシック" charset="0"/>
              <a:cs typeface="Arial" panose="020B0604020202020204" pitchFamily="34" charset="0"/>
            </a:endParaRPr>
          </a:p>
        </p:txBody>
      </p:sp>
    </p:spTree>
  </p:cSld>
  <p:clrMapOvr>
    <a:masterClrMapping/>
  </p:clrMapOvr>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9953" name="Rectangle 2"/>
          <p:cNvSpPr>
            <a:spLocks noGrp="1" noChangeArrowheads="1"/>
          </p:cNvSpPr>
          <p:nvPr>
            <p:ph type="title"/>
          </p:nvPr>
        </p:nvSpPr>
        <p:spPr>
          <a:noFill/>
          <a:extLst>
            <a:ext uri="{909E8E84-426E-40dd-AFC4-6F175D3DCCD1}">
              <a14:hiddenFill xmlns="" xmlns:a14="http://schemas.microsoft.com/office/drawing/2010/main">
                <a:solidFill>
                  <a:srgbClr val="FFFFFF"/>
                </a:solidFill>
              </a14:hiddenFill>
            </a:ext>
          </a:extLst>
        </p:spPr>
        <p:txBody>
          <a:bodyPr/>
          <a:lstStyle/>
          <a:p>
            <a:r>
              <a:rPr lang="en-US">
                <a:effectLst/>
                <a:latin typeface="Tahoma" charset="0"/>
                <a:ea typeface="ＭＳ Ｐゴシック" charset="0"/>
                <a:cs typeface="ＭＳ Ｐゴシック" charset="0"/>
              </a:rPr>
              <a:t>Black</a:t>
            </a:r>
          </a:p>
        </p:txBody>
      </p:sp>
      <p:sp>
        <p:nvSpPr>
          <p:cNvPr id="509954" name="Rectangle 3"/>
          <p:cNvSpPr>
            <a:spLocks noGrp="1" noChangeArrowheads="1"/>
          </p:cNvSpPr>
          <p:nvPr>
            <p:ph type="body" idx="1"/>
          </p:nvPr>
        </p:nvSpPr>
        <p:spPr>
          <a:noFill/>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txBody>
          <a:bodyPr/>
          <a:lstStyle/>
          <a:p>
            <a:endParaRPr lang="en-US">
              <a:effectLst/>
              <a:latin typeface="Tahoma" charset="0"/>
              <a:ea typeface="ＭＳ Ｐゴシック" charset="0"/>
              <a:cs typeface="ＭＳ Ｐゴシック" charset="0"/>
            </a:endParaRPr>
          </a:p>
        </p:txBody>
      </p:sp>
      <p:sp>
        <p:nvSpPr>
          <p:cNvPr id="509955" name="Rectangle 4"/>
          <p:cNvSpPr>
            <a:spLocks noChangeArrowheads="1"/>
          </p:cNvSpPr>
          <p:nvPr/>
        </p:nvSpPr>
        <p:spPr bwMode="auto">
          <a:xfrm>
            <a:off x="0" y="0"/>
            <a:ext cx="9144000" cy="6858000"/>
          </a:xfrm>
          <a:prstGeom prst="rect">
            <a:avLst/>
          </a:prstGeom>
          <a:solidFill>
            <a:srgbClr val="0604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endParaRPr>
          </a:p>
        </p:txBody>
      </p:sp>
    </p:spTree>
    <p:extLst>
      <p:ext uri="{BB962C8B-B14F-4D97-AF65-F5344CB8AC3E}">
        <p14:creationId xmlns:p14="http://schemas.microsoft.com/office/powerpoint/2010/main" val="1070015224"/>
      </p:ext>
    </p:extLst>
  </p:cSld>
  <p:clrMapOvr>
    <a:masterClrMapping/>
  </p:clrMapOvr>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4049" name="Title 1"/>
          <p:cNvSpPr>
            <a:spLocks noGrp="1"/>
          </p:cNvSpPr>
          <p:nvPr>
            <p:ph type="title" idx="4294967295"/>
          </p:nvPr>
        </p:nvSpPr>
        <p:spPr/>
        <p:txBody>
          <a:bodyPr/>
          <a:lstStyle/>
          <a:p>
            <a:pPr eaLnBrk="1" hangingPunct="1"/>
            <a:r>
              <a:rPr lang="ar-JO" sz="4800" b="1" dirty="0">
                <a:latin typeface="Arial" panose="020B0604020202020204" pitchFamily="34" charset="0"/>
                <a:ea typeface="ＭＳ Ｐゴシック" charset="0"/>
                <a:cs typeface="Arial" panose="020B0604020202020204" pitchFamily="34" charset="0"/>
              </a:rPr>
              <a:t>جلبت أشواكه الشفاء لنا</a:t>
            </a:r>
            <a:endParaRPr lang="en-US" sz="4800" b="1" dirty="0">
              <a:latin typeface="Arial" panose="020B0604020202020204" pitchFamily="34" charset="0"/>
              <a:ea typeface="ＭＳ Ｐゴシック" charset="0"/>
              <a:cs typeface="Arial" panose="020B0604020202020204" pitchFamily="34" charset="0"/>
            </a:endParaRPr>
          </a:p>
        </p:txBody>
      </p:sp>
    </p:spTree>
  </p:cSld>
  <p:clrMapOvr>
    <a:masterClrMapping/>
  </p:clrMapOvr>
  <p:transition spd="slow">
    <p:fade/>
  </p:transition>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6433" name="Picture 2" descr="Body-Blood6"/>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9050" y="-14288"/>
            <a:ext cx="9182100" cy="688657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79555" name="Rectangle 3"/>
          <p:cNvSpPr>
            <a:spLocks noGrp="1" noChangeArrowheads="1"/>
          </p:cNvSpPr>
          <p:nvPr>
            <p:ph type="title" idx="4294967295"/>
          </p:nvPr>
        </p:nvSpPr>
        <p:spPr>
          <a:xfrm>
            <a:off x="1043608" y="-14071"/>
            <a:ext cx="7772400" cy="1143000"/>
          </a:xfrm>
          <a:effectLst>
            <a:outerShdw blurRad="63500" dist="35921" dir="2700000" algn="ctr" rotWithShape="0">
              <a:srgbClr val="000000">
                <a:alpha val="74998"/>
              </a:srgbClr>
            </a:outerShdw>
          </a:effectLst>
        </p:spPr>
        <p:txBody>
          <a:bodyPr/>
          <a:lstStyle/>
          <a:p>
            <a:pPr algn="r">
              <a:defRPr/>
            </a:pPr>
            <a:r>
              <a:rPr lang="ar-SA" b="1" u="sng" dirty="0">
                <a:solidFill>
                  <a:srgbClr val="FFFFFF"/>
                </a:solidFill>
                <a:latin typeface="Arial" panose="020B0604020202020204" pitchFamily="34" charset="0"/>
                <a:cs typeface="Arial" panose="020B0604020202020204" pitchFamily="34" charset="0"/>
              </a:rPr>
              <a:t>١ كورنثوس ١١ : ١٧-١٩</a:t>
            </a:r>
          </a:p>
        </p:txBody>
      </p:sp>
      <p:sp>
        <p:nvSpPr>
          <p:cNvPr id="279556" name="Text Box 4"/>
          <p:cNvSpPr txBox="1">
            <a:spLocks noChangeArrowheads="1"/>
          </p:cNvSpPr>
          <p:nvPr/>
        </p:nvSpPr>
        <p:spPr bwMode="auto">
          <a:xfrm>
            <a:off x="1" y="1181208"/>
            <a:ext cx="5436096" cy="56388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SA" sz="4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١٧ وَلَكِنَّنِي إِذْ أُوصِي بِهَذَا لَسْتُ أَمْدَحُ كَوْنَكُمْ تَجْتَمِعُونَ لَيْسَ لِلأَفْضَلِ بَلْ </a:t>
            </a:r>
            <a:r>
              <a:rPr kumimoji="0" lang="ar-SA" sz="4000" b="1" i="0" u="none" strike="noStrike" kern="1200" cap="none" spc="0" normalizeH="0" baseline="0" noProof="0" dirty="0" err="1">
                <a:ln>
                  <a:noFill/>
                </a:ln>
                <a:solidFill>
                  <a:srgbClr val="FFFFFF"/>
                </a:solidFill>
                <a:effectLst/>
                <a:uLnTx/>
                <a:uFillTx/>
                <a:latin typeface="Arial" panose="020B0604020202020204" pitchFamily="34" charset="0"/>
                <a:ea typeface="ＭＳ Ｐゴシック" charset="0"/>
                <a:cs typeface="Arial" panose="020B0604020202020204" pitchFamily="34" charset="0"/>
              </a:rPr>
              <a:t>لِلأَرْدَإِ</a:t>
            </a:r>
            <a:r>
              <a:rPr kumimoji="0" lang="ar-SA" sz="4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١٨ لأَنِّي أَوَّلاً حِينَ تَجْتَمِعُونَ فِي الْكَنِيسَةِ أَسْمَعُ أَنَّ بَيْنَكُمُ انْشِقَاقَاتٍ وَأُصَدِّقُ بَعْضَ التَّصْدِيقِ. ١٩ لأَنَّهُ لاَ بُدَّ أَنْ يَكُونَ بَيْنَكُمْ بِدَعٌ أَيْضاً لِيَكُونَ </a:t>
            </a:r>
            <a:r>
              <a:rPr kumimoji="0" lang="ar-SA" sz="4000" b="1" i="0" u="none" strike="noStrike" kern="1200" cap="none" spc="0" normalizeH="0" baseline="0" noProof="0" dirty="0" err="1">
                <a:ln>
                  <a:noFill/>
                </a:ln>
                <a:solidFill>
                  <a:srgbClr val="FFFFFF"/>
                </a:solidFill>
                <a:effectLst/>
                <a:uLnTx/>
                <a:uFillTx/>
                <a:latin typeface="Arial" panose="020B0604020202020204" pitchFamily="34" charset="0"/>
                <a:ea typeface="ＭＳ Ｐゴシック" charset="0"/>
                <a:cs typeface="Arial" panose="020B0604020202020204" pitchFamily="34" charset="0"/>
              </a:rPr>
              <a:t>الْمُزَكَّوْنَ</a:t>
            </a:r>
            <a:r>
              <a:rPr kumimoji="0" lang="ar-SA" sz="4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ظَاهِرِينَ بَيْنَكُمْ. </a:t>
            </a:r>
          </a:p>
        </p:txBody>
      </p:sp>
    </p:spTree>
    <p:extLst>
      <p:ext uri="{BB962C8B-B14F-4D97-AF65-F5344CB8AC3E}">
        <p14:creationId xmlns:p14="http://schemas.microsoft.com/office/powerpoint/2010/main" val="1723897559"/>
      </p:ext>
    </p:extLst>
  </p:cSld>
  <p:clrMapOvr>
    <a:masterClrMapping/>
  </p:clrMapOvr>
</p:sld>
</file>

<file path=ppt/slides/slide1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22241" name="Picture 2" descr="three_crosses"/>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67619" name="Rectangle 3"/>
          <p:cNvSpPr>
            <a:spLocks noGrp="1" noChangeArrowheads="1"/>
          </p:cNvSpPr>
          <p:nvPr>
            <p:ph type="ctrTitle"/>
          </p:nvPr>
        </p:nvSpPr>
        <p:spPr>
          <a:xfrm>
            <a:off x="304800" y="381000"/>
            <a:ext cx="8458200" cy="2971800"/>
          </a:xfrm>
          <a:effectLst>
            <a:outerShdw blurRad="63500" dist="35921" dir="2700000" algn="ctr" rotWithShape="0">
              <a:schemeClr val="tx1">
                <a:alpha val="74998"/>
              </a:schemeClr>
            </a:outerShdw>
          </a:effectLst>
        </p:spPr>
        <p:txBody>
          <a:bodyPr/>
          <a:lstStyle/>
          <a:p>
            <a:pPr>
              <a:defRPr/>
            </a:pPr>
            <a:r>
              <a:rPr lang="ar-JO" sz="4800" b="1" dirty="0">
                <a:solidFill>
                  <a:schemeClr val="bg1"/>
                </a:solidFill>
                <a:latin typeface="Arial" panose="020B0604020202020204" pitchFamily="34" charset="0"/>
                <a:ea typeface="ＭＳ Ｐゴシック" charset="0"/>
                <a:cs typeface="Arial" panose="020B0604020202020204" pitchFamily="34" charset="0"/>
              </a:rPr>
              <a:t>ثلاثة صلبان</a:t>
            </a:r>
            <a:endParaRPr lang="en-US" sz="5400" dirty="0">
              <a:solidFill>
                <a:schemeClr val="bg1"/>
              </a:solidFill>
              <a:latin typeface="Arial" panose="020B0604020202020204" pitchFamily="34" charset="0"/>
              <a:ea typeface="ＭＳ Ｐゴシック" charset="0"/>
              <a:cs typeface="Arial" panose="020B0604020202020204" pitchFamily="34" charset="0"/>
            </a:endParaRPr>
          </a:p>
        </p:txBody>
      </p:sp>
    </p:spTree>
  </p:cSld>
  <p:clrMapOvr>
    <a:masterClrMapping/>
  </p:clrMapOvr>
</p:sld>
</file>

<file path=ppt/slides/slide1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24289" name="Picture 2" descr="14"/>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24290" name="Rectangle 5"/>
          <p:cNvSpPr>
            <a:spLocks noChangeArrowheads="1"/>
          </p:cNvSpPr>
          <p:nvPr/>
        </p:nvSpPr>
        <p:spPr bwMode="auto">
          <a:xfrm>
            <a:off x="0" y="5867400"/>
            <a:ext cx="9144000" cy="990600"/>
          </a:xfrm>
          <a:prstGeom prst="rect">
            <a:avLst/>
          </a:prstGeom>
          <a:solidFill>
            <a:schemeClr val="tx1"/>
          </a:soli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524291" name="Rectangle 6"/>
          <p:cNvSpPr>
            <a:spLocks noGrp="1" noChangeArrowheads="1"/>
          </p:cNvSpPr>
          <p:nvPr>
            <p:ph type="title"/>
          </p:nvPr>
        </p:nvSpPr>
        <p:spPr>
          <a:xfrm>
            <a:off x="533400" y="6049963"/>
            <a:ext cx="8229600" cy="808037"/>
          </a:xfrm>
        </p:spPr>
        <p:txBody>
          <a:bodyPr/>
          <a:lstStyle/>
          <a:p>
            <a:pPr eaLnBrk="1" hangingPunct="1"/>
            <a:r>
              <a:rPr lang="ar-JO" altLang="zh-CN" dirty="0">
                <a:solidFill>
                  <a:srgbClr val="FFFF00"/>
                </a:solidFill>
                <a:latin typeface="Arial" panose="020B0604020202020204" pitchFamily="34" charset="0"/>
                <a:ea typeface="宋体" charset="0"/>
                <a:cs typeface="Arial" panose="020B0604020202020204" pitchFamily="34" charset="0"/>
              </a:rPr>
              <a:t>فعلت هذا من أجلك</a:t>
            </a:r>
            <a:endParaRPr lang="en-US" dirty="0">
              <a:latin typeface="Arial" panose="020B0604020202020204" pitchFamily="34" charset="0"/>
              <a:ea typeface="ＭＳ Ｐゴシック" charset="0"/>
              <a:cs typeface="Arial" panose="020B0604020202020204" pitchFamily="34" charset="0"/>
            </a:endParaRPr>
          </a:p>
        </p:txBody>
      </p:sp>
    </p:spTree>
  </p:cSld>
  <p:clrMapOvr>
    <a:masterClrMapping/>
  </p:clrMapOvr>
  <p:transition>
    <p:fade/>
  </p:transition>
</p:sld>
</file>

<file path=ppt/slides/slide15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26338" name="Rectangle 2"/>
          <p:cNvSpPr>
            <a:spLocks noGrp="1" noChangeArrowheads="1"/>
          </p:cNvSpPr>
          <p:nvPr>
            <p:ph type="ctrTitle"/>
          </p:nvPr>
        </p:nvSpPr>
        <p:spPr>
          <a:xfrm>
            <a:off x="304800" y="914400"/>
            <a:ext cx="3276600" cy="4724400"/>
          </a:xfrm>
        </p:spPr>
        <p:txBody>
          <a:bodyPr/>
          <a:lstStyle/>
          <a:p>
            <a:pPr eaLnBrk="1" hangingPunct="1"/>
            <a:r>
              <a:rPr lang="ar-JO" dirty="0">
                <a:solidFill>
                  <a:schemeClr val="bg1"/>
                </a:solidFill>
                <a:latin typeface="Arial" panose="020B0604020202020204" pitchFamily="34" charset="0"/>
                <a:ea typeface="ＭＳ Ｐゴシック" charset="0"/>
                <a:cs typeface="Arial" panose="020B0604020202020204" pitchFamily="34" charset="0"/>
              </a:rPr>
              <a:t>نتذكر         موته         لأجلنا</a:t>
            </a:r>
            <a:endParaRPr lang="en-US" dirty="0">
              <a:latin typeface="Arial" panose="020B0604020202020204" pitchFamily="34" charset="0"/>
              <a:ea typeface="ＭＳ Ｐゴシック" charset="0"/>
              <a:cs typeface="Arial" panose="020B0604020202020204" pitchFamily="34" charset="0"/>
            </a:endParaRPr>
          </a:p>
        </p:txBody>
      </p:sp>
      <p:pic>
        <p:nvPicPr>
          <p:cNvPr id="526339" name="Picture 4" descr="a37"/>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733800" y="1600200"/>
            <a:ext cx="41148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cSld>
  <p:clrMapOvr>
    <a:masterClrMapping/>
  </p:clrMapOvr>
</p:sld>
</file>

<file path=ppt/slides/slide15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28386" name="Rectangle 2"/>
          <p:cNvSpPr>
            <a:spLocks noGrp="1" noChangeArrowheads="1"/>
          </p:cNvSpPr>
          <p:nvPr>
            <p:ph type="ctrTitle"/>
          </p:nvPr>
        </p:nvSpPr>
        <p:spPr>
          <a:xfrm>
            <a:off x="457200" y="914400"/>
            <a:ext cx="3276600" cy="4724400"/>
          </a:xfrm>
        </p:spPr>
        <p:txBody>
          <a:bodyPr/>
          <a:lstStyle/>
          <a:p>
            <a:pPr eaLnBrk="1" hangingPunct="1"/>
            <a:r>
              <a:rPr lang="ar-JO" b="1" dirty="0">
                <a:solidFill>
                  <a:schemeClr val="bg1"/>
                </a:solidFill>
                <a:latin typeface="Arial" panose="020B0604020202020204" pitchFamily="34" charset="0"/>
                <a:ea typeface="ＭＳ Ｐゴシック" charset="0"/>
                <a:cs typeface="Arial" panose="020B0604020202020204" pitchFamily="34" charset="0"/>
              </a:rPr>
              <a:t>مائدة         الرب</a:t>
            </a:r>
            <a:endParaRPr lang="en-US" b="1" dirty="0">
              <a:latin typeface="Arial" panose="020B0604020202020204" pitchFamily="34" charset="0"/>
              <a:ea typeface="ＭＳ Ｐゴシック" charset="0"/>
              <a:cs typeface="Arial" panose="020B0604020202020204" pitchFamily="34" charset="0"/>
            </a:endParaRPr>
          </a:p>
        </p:txBody>
      </p:sp>
      <p:pic>
        <p:nvPicPr>
          <p:cNvPr id="528387" name="Picture 4" descr="4lastsup"/>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4191000" y="533400"/>
            <a:ext cx="3773488" cy="5943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cSld>
  <p:clrMapOvr>
    <a:masterClrMapping/>
  </p:clrMapOvr>
</p:sld>
</file>

<file path=ppt/slides/slide1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46498" name="Picture 2" descr="victory 002"/>
          <p:cNvPicPr>
            <a:picLocks noChangeAspect="1" noChangeArrowheads="1"/>
          </p:cNvPicPr>
          <p:nvPr/>
        </p:nvPicPr>
        <p:blipFill>
          <a:blip r:embed="rId3" cstate="screen">
            <a:lum bright="6000" contrast="24000"/>
            <a:extLst>
              <a:ext uri="{28A0092B-C50C-407E-A947-70E740481C1C}">
                <a14:useLocalDpi xmlns:a14="http://schemas.microsoft.com/office/drawing/2010/main"/>
              </a:ext>
            </a:extLst>
          </a:blip>
          <a:srcRect/>
          <a:stretch>
            <a:fillRect/>
          </a:stretch>
        </p:blipFill>
        <p:spPr bwMode="auto">
          <a:xfrm>
            <a:off x="4763" y="0"/>
            <a:ext cx="9144000" cy="6858000"/>
          </a:xfrm>
          <a:prstGeom prst="rect">
            <a:avLst/>
          </a:prstGeom>
          <a:noFill/>
          <a:ln w="9525">
            <a:noFill/>
            <a:miter lim="800000"/>
            <a:headEnd/>
            <a:tailEnd/>
          </a:ln>
        </p:spPr>
      </p:pic>
      <p:sp>
        <p:nvSpPr>
          <p:cNvPr id="231427" name="Rectangle 3"/>
          <p:cNvSpPr>
            <a:spLocks noGrp="1" noChangeArrowheads="1"/>
          </p:cNvSpPr>
          <p:nvPr>
            <p:ph type="title"/>
          </p:nvPr>
        </p:nvSpPr>
        <p:spPr>
          <a:xfrm>
            <a:off x="25024" y="5589240"/>
            <a:ext cx="9144000" cy="768896"/>
          </a:xfrm>
          <a:noFill/>
          <a:ln>
            <a:noFill/>
          </a:ln>
          <a:effectLst>
            <a:outerShdw blurRad="63500" dist="35921" dir="2700000" algn="ctr" rotWithShape="0">
              <a:schemeClr val="tx2">
                <a:alpha val="74998"/>
              </a:schemeClr>
            </a:outerShdw>
          </a:effectLst>
        </p:spPr>
        <p:txBody>
          <a:bodyPr vert="horz" wrap="square" lIns="91440" tIns="45720" rIns="91440" bIns="45720" numCol="1" anchor="t" anchorCtr="0" compatLnSpc="1">
            <a:prstTxWarp prst="textNoShape">
              <a:avLst/>
            </a:prstTxWarp>
          </a:bodyPr>
          <a:lstStyle/>
          <a:p>
            <a:r>
              <a:rPr lang="ar-SA" altLang="ja-JP" sz="3600" b="1" dirty="0">
                <a:solidFill>
                  <a:schemeClr val="bg1"/>
                </a:solidFill>
                <a:effectLst>
                  <a:glow rad="127000">
                    <a:schemeClr val="tx1"/>
                  </a:glow>
                </a:effectLst>
                <a:latin typeface="Arial" panose="020B0604020202020204" pitchFamily="34" charset="0"/>
                <a:ea typeface="ＭＳ Ｐゴシック" charset="0"/>
                <a:cs typeface="Arial" panose="020B0604020202020204" pitchFamily="34" charset="0"/>
              </a:rPr>
              <a:t>رومية ٤ : ٢٤-٢٥</a:t>
            </a:r>
          </a:p>
        </p:txBody>
      </p:sp>
      <p:sp>
        <p:nvSpPr>
          <p:cNvPr id="4" name="Rectangle 3">
            <a:extLst>
              <a:ext uri="{FF2B5EF4-FFF2-40B4-BE49-F238E27FC236}">
                <a16:creationId xmlns:a16="http://schemas.microsoft.com/office/drawing/2014/main" id="{D146B8E2-F080-D84C-8B96-5B0C30EAC36B}"/>
              </a:ext>
            </a:extLst>
          </p:cNvPr>
          <p:cNvSpPr txBox="1">
            <a:spLocks noChangeArrowheads="1"/>
          </p:cNvSpPr>
          <p:nvPr/>
        </p:nvSpPr>
        <p:spPr bwMode="auto">
          <a:xfrm>
            <a:off x="-36512" y="188640"/>
            <a:ext cx="4752528" cy="4464496"/>
          </a:xfrm>
          <a:prstGeom prst="rect">
            <a:avLst/>
          </a:prstGeom>
          <a:noFill/>
          <a:ln w="9525">
            <a:noFill/>
            <a:miter lim="800000"/>
            <a:headEnd/>
            <a:tailEnd/>
          </a:ln>
          <a:effectLst>
            <a:outerShdw blurRad="63500" dist="35921" dir="2700000" algn="ctr" rotWithShape="0">
              <a:schemeClr val="tx2">
                <a:alpha val="74998"/>
              </a:schemeClr>
            </a:outerShdw>
          </a:effec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Arial" pitchFamily="-111" charset="0"/>
              </a:defRPr>
            </a:lvl6pPr>
            <a:lvl7pPr marL="914400" algn="ctr" rtl="0" fontAlgn="base">
              <a:spcBef>
                <a:spcPct val="0"/>
              </a:spcBef>
              <a:spcAft>
                <a:spcPct val="0"/>
              </a:spcAft>
              <a:defRPr sz="4400">
                <a:solidFill>
                  <a:schemeClr val="tx2"/>
                </a:solidFill>
                <a:latin typeface="Arial" pitchFamily="-111" charset="0"/>
              </a:defRPr>
            </a:lvl7pPr>
            <a:lvl8pPr marL="1371600" algn="ctr" rtl="0" fontAlgn="base">
              <a:spcBef>
                <a:spcPct val="0"/>
              </a:spcBef>
              <a:spcAft>
                <a:spcPct val="0"/>
              </a:spcAft>
              <a:defRPr sz="4400">
                <a:solidFill>
                  <a:schemeClr val="tx2"/>
                </a:solidFill>
                <a:latin typeface="Arial" pitchFamily="-111" charset="0"/>
              </a:defRPr>
            </a:lvl8pPr>
            <a:lvl9pPr marL="1828800" algn="ctr" rtl="0" fontAlgn="base">
              <a:spcBef>
                <a:spcPct val="0"/>
              </a:spcBef>
              <a:spcAft>
                <a:spcPct val="0"/>
              </a:spcAft>
              <a:defRPr sz="4400">
                <a:solidFill>
                  <a:schemeClr val="tx2"/>
                </a:solidFill>
                <a:latin typeface="Arial" pitchFamily="-111" charset="0"/>
              </a:defRPr>
            </a:lvl9p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SA" altLang="ja-JP" sz="3600" b="1" i="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بَلْ مِنْ أَجْلِنَا نَحْنُ أَيْضاً الَّذِينَ سَيُحْسَبُ لَنَا الَّذِينَ نُؤْمِنُ بِمَنْ أَقَامَ يَسُوعَ رَبَّنَا مِنَ الأَمْوَاتِ. ٢٥ الَّذِي أُسْلِمَ مِنْ أَجْلِ خَطَايَانَا وَأُقِيمَ لأَجْلِ تَبْرِيرِنَا. </a:t>
            </a:r>
          </a:p>
        </p:txBody>
      </p:sp>
    </p:spTree>
    <p:extLst>
      <p:ext uri="{BB962C8B-B14F-4D97-AF65-F5344CB8AC3E}">
        <p14:creationId xmlns:p14="http://schemas.microsoft.com/office/powerpoint/2010/main" val="4095397183"/>
      </p:ext>
    </p:extLst>
  </p:cSld>
  <p:clrMapOvr>
    <a:masterClrMapping/>
  </p:clrMapOvr>
  <p:transition/>
</p:sld>
</file>

<file path=ppt/slides/slide1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32481" name="Picture 2" descr="Crosses"/>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70421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0483" name="Rectangle 3"/>
          <p:cNvSpPr>
            <a:spLocks noGrp="1" noChangeArrowheads="1"/>
          </p:cNvSpPr>
          <p:nvPr>
            <p:ph type="title"/>
          </p:nvPr>
        </p:nvSpPr>
        <p:spPr>
          <a:xfrm>
            <a:off x="457200" y="457200"/>
            <a:ext cx="8229600" cy="914400"/>
          </a:xfrm>
        </p:spPr>
        <p:txBody>
          <a:bodyPr/>
          <a:lstStyle/>
          <a:p>
            <a:pPr eaLnBrk="1" hangingPunct="1">
              <a:defRPr/>
            </a:pPr>
            <a:r>
              <a:rPr lang="ar-JO" altLang="ja-JP" sz="4000" b="1" dirty="0">
                <a:solidFill>
                  <a:srgbClr val="000000"/>
                </a:solidFill>
                <a:effectLst>
                  <a:outerShdw blurRad="38100" dist="38100" dir="2700000" algn="tl">
                    <a:srgbClr val="FFFFFF"/>
                  </a:outerShdw>
                </a:effectLst>
                <a:latin typeface="Arial" panose="020B0604020202020204" pitchFamily="34" charset="0"/>
                <a:ea typeface="ＭＳ Ｐゴシック" charset="0"/>
                <a:cs typeface="Arial" panose="020B0604020202020204" pitchFamily="34" charset="0"/>
              </a:rPr>
              <a:t>اصنعوا هذا لذكري</a:t>
            </a:r>
            <a:endParaRPr lang="en-US" sz="4000" b="1" dirty="0">
              <a:solidFill>
                <a:srgbClr val="000000"/>
              </a:solidFill>
              <a:effectLst>
                <a:outerShdw blurRad="38100" dist="38100" dir="2700000" algn="tl">
                  <a:srgbClr val="FFFFFF"/>
                </a:outerShdw>
              </a:effectLst>
              <a:latin typeface="Arial" panose="020B0604020202020204" pitchFamily="34" charset="0"/>
              <a:ea typeface="ＭＳ Ｐゴシック"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0483"/>
                                        </p:tgtEl>
                                        <p:attrNameLst>
                                          <p:attrName>style.visibility</p:attrName>
                                        </p:attrNameLst>
                                      </p:cBhvr>
                                      <p:to>
                                        <p:strVal val="visible"/>
                                      </p:to>
                                    </p:set>
                                    <p:animEffect transition="in" filter="fade">
                                      <p:cBhvr>
                                        <p:cTn id="7" dur="500"/>
                                        <p:tgtEl>
                                          <p:spTgt spid="2048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483" grpId="0" autoUpdateAnimBg="0"/>
    </p:bldLst>
  </p:timing>
</p:sld>
</file>

<file path=ppt/slides/slide15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538626" name="Picture 3" descr="Lord's Supper Colo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579438" y="404813"/>
            <a:ext cx="7953375" cy="59658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nvGrpSpPr>
          <p:cNvPr id="538627" name="Group 2"/>
          <p:cNvGrpSpPr>
            <a:grpSpLocks/>
          </p:cNvGrpSpPr>
          <p:nvPr/>
        </p:nvGrpSpPr>
        <p:grpSpPr bwMode="auto">
          <a:xfrm>
            <a:off x="2916238" y="404813"/>
            <a:ext cx="5616575" cy="2087562"/>
            <a:chOff x="2915816" y="404664"/>
            <a:chExt cx="5616624" cy="2088232"/>
          </a:xfrm>
        </p:grpSpPr>
        <p:sp>
          <p:nvSpPr>
            <p:cNvPr id="538629" name="Rectangle 1"/>
            <p:cNvSpPr>
              <a:spLocks noChangeArrowheads="1"/>
            </p:cNvSpPr>
            <p:nvPr/>
          </p:nvSpPr>
          <p:spPr bwMode="auto">
            <a:xfrm>
              <a:off x="4932040" y="1340768"/>
              <a:ext cx="3600400" cy="1152128"/>
            </a:xfrm>
            <a:prstGeom prst="rect">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538630" name="Rectangle 4"/>
            <p:cNvSpPr>
              <a:spLocks noChangeArrowheads="1"/>
            </p:cNvSpPr>
            <p:nvPr/>
          </p:nvSpPr>
          <p:spPr bwMode="auto">
            <a:xfrm>
              <a:off x="2915816" y="404664"/>
              <a:ext cx="5616624" cy="1008112"/>
            </a:xfrm>
            <a:prstGeom prst="rect">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endParaRPr>
            </a:p>
          </p:txBody>
        </p:sp>
      </p:grpSp>
      <p:sp>
        <p:nvSpPr>
          <p:cNvPr id="538628" name="Rectangle 2"/>
          <p:cNvSpPr>
            <a:spLocks noGrp="1" noChangeArrowheads="1"/>
          </p:cNvSpPr>
          <p:nvPr>
            <p:ph type="ctrTitle"/>
          </p:nvPr>
        </p:nvSpPr>
        <p:spPr>
          <a:xfrm>
            <a:off x="1835150" y="476250"/>
            <a:ext cx="6623050" cy="1873250"/>
          </a:xfrm>
        </p:spPr>
        <p:txBody>
          <a:bodyPr/>
          <a:lstStyle/>
          <a:p>
            <a:pPr algn="r" eaLnBrk="1" hangingPunct="1"/>
            <a:r>
              <a:rPr lang="ar-JO" sz="7200" b="1" dirty="0">
                <a:solidFill>
                  <a:srgbClr val="660066"/>
                </a:solidFill>
                <a:latin typeface="Times New Roman" charset="0"/>
                <a:ea typeface="ＭＳ Ｐゴシック" charset="0"/>
                <a:cs typeface="Times New Roman" charset="0"/>
              </a:rPr>
              <a:t>مائدة                الرب</a:t>
            </a:r>
            <a:endParaRPr lang="en-US" sz="7200" b="1" dirty="0">
              <a:solidFill>
                <a:srgbClr val="660066"/>
              </a:solidFill>
              <a:latin typeface="Times New Roman" charset="0"/>
              <a:ea typeface="ＭＳ Ｐゴシック" charset="0"/>
              <a:cs typeface="Times New Roman" charset="0"/>
            </a:endParaRPr>
          </a:p>
        </p:txBody>
      </p:sp>
    </p:spTree>
  </p:cSld>
  <p:clrMapOvr>
    <a:masterClrMapping/>
  </p:clrMapOvr>
</p:sld>
</file>

<file path=ppt/slides/slide1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40673" name="Picture 2" descr="pw_communion_bkgrnd2-640"/>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7347" name="Rectangle 3"/>
          <p:cNvSpPr>
            <a:spLocks noGrp="1" noChangeArrowheads="1"/>
          </p:cNvSpPr>
          <p:nvPr>
            <p:ph type="title"/>
          </p:nvPr>
        </p:nvSpPr>
        <p:spPr>
          <a:effectLst>
            <a:outerShdw blurRad="63500" dist="35921" dir="2700000" algn="ctr" rotWithShape="0">
              <a:schemeClr val="tx2">
                <a:alpha val="74998"/>
              </a:schemeClr>
            </a:outerShdw>
          </a:effectLst>
        </p:spPr>
        <p:txBody>
          <a:bodyPr/>
          <a:lstStyle/>
          <a:p>
            <a:pPr eaLnBrk="1" hangingPunct="1">
              <a:defRPr/>
            </a:pPr>
            <a:r>
              <a:rPr lang="ar-JO" b="1" dirty="0">
                <a:solidFill>
                  <a:schemeClr val="bg1"/>
                </a:solidFill>
                <a:latin typeface="Arial" panose="020B0604020202020204" pitchFamily="34" charset="0"/>
                <a:ea typeface="ＭＳ Ｐゴシック" charset="0"/>
                <a:cs typeface="Arial" panose="020B0604020202020204" pitchFamily="34" charset="0"/>
              </a:rPr>
              <a:t>شركة كسر الخبز</a:t>
            </a:r>
            <a:endParaRPr lang="en-US" dirty="0">
              <a:solidFill>
                <a:schemeClr val="bg1"/>
              </a:solidFill>
              <a:latin typeface="Arial" panose="020B0604020202020204" pitchFamily="34" charset="0"/>
              <a:ea typeface="ＭＳ Ｐゴシック" charset="0"/>
              <a:cs typeface="Arial" panose="020B0604020202020204" pitchFamily="34" charset="0"/>
            </a:endParaRPr>
          </a:p>
        </p:txBody>
      </p:sp>
      <p:sp>
        <p:nvSpPr>
          <p:cNvPr id="57349" name="Rectangle 5"/>
          <p:cNvSpPr>
            <a:spLocks noChangeArrowheads="1"/>
          </p:cNvSpPr>
          <p:nvPr/>
        </p:nvSpPr>
        <p:spPr bwMode="auto">
          <a:xfrm>
            <a:off x="5257800" y="3779838"/>
            <a:ext cx="3276600" cy="2544762"/>
          </a:xfrm>
          <a:prstGeom prst="rect">
            <a:avLst/>
          </a:prstGeom>
          <a:noFill/>
          <a:ln w="9525">
            <a:noFill/>
            <a:miter lim="800000"/>
            <a:headEnd/>
            <a:tailEnd/>
          </a:ln>
          <a:effectLst>
            <a:outerShdw blurRad="63500" dist="35921" dir="2700000" algn="ctr" rotWithShape="0">
              <a:schemeClr val="tx2">
                <a:alpha val="74998"/>
              </a:schemeClr>
            </a:outerShdw>
          </a:effectLst>
        </p:spPr>
        <p:txBody>
          <a:body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3200" b="1" i="1" u="none" strike="noStrike" kern="1200" cap="none" spc="0" normalizeH="0" baseline="0" noProof="0" dirty="0">
                <a:ln>
                  <a:noFill/>
                </a:ln>
                <a:solidFill>
                  <a:srgbClr val="FFFFFF"/>
                </a:solidFill>
                <a:effectLst/>
                <a:uLnTx/>
                <a:uFillTx/>
                <a:ea typeface="ＭＳ Ｐゴシック" pitchFamily="-112" charset="-128"/>
                <a:cs typeface="Arial" panose="020B0604020202020204" pitchFamily="34" charset="0"/>
              </a:rPr>
              <a:t>كل الذين وضعوا ثقتهم في المسيح كمخلصهم مرحب بهم على مائدته اليوم</a:t>
            </a:r>
            <a:endParaRPr kumimoji="0" lang="en-US" sz="3200" b="1" i="1" u="none" strike="noStrike" kern="1200" cap="none" spc="0" normalizeH="0" baseline="0" noProof="0" dirty="0">
              <a:ln>
                <a:noFill/>
              </a:ln>
              <a:solidFill>
                <a:srgbClr val="FFFFFF"/>
              </a:solidFill>
              <a:effectLst/>
              <a:uLnTx/>
              <a:uFillTx/>
              <a:ea typeface="ＭＳ Ｐゴシック" pitchFamily="-112" charset="-128"/>
              <a:cs typeface="Arial" panose="020B0604020202020204" pitchFamily="34" charset="0"/>
            </a:endParaRPr>
          </a:p>
        </p:txBody>
      </p:sp>
    </p:spTree>
  </p:cSld>
  <p:clrMapOvr>
    <a:masterClrMapping/>
  </p:clrMapOvr>
</p:sld>
</file>

<file path=ppt/slides/slide1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42721" name="Picture 2" descr="commun62c"/>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46063" y="288925"/>
            <a:ext cx="5621337" cy="4292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42722" name="Rectangle 3"/>
          <p:cNvSpPr>
            <a:spLocks noChangeArrowheads="1"/>
          </p:cNvSpPr>
          <p:nvPr/>
        </p:nvSpPr>
        <p:spPr bwMode="auto">
          <a:xfrm>
            <a:off x="6156325" y="0"/>
            <a:ext cx="2987675" cy="6858000"/>
          </a:xfrm>
          <a:prstGeom prst="rect">
            <a:avLst/>
          </a:prstGeom>
          <a:solidFill>
            <a:srgbClr val="660066"/>
          </a:soli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ea typeface="ＭＳ Ｐゴシック" charset="0"/>
              <a:cs typeface="Arial" panose="020B0604020202020204" pitchFamily="34" charset="0"/>
            </a:endParaRPr>
          </a:p>
        </p:txBody>
      </p:sp>
      <p:sp>
        <p:nvSpPr>
          <p:cNvPr id="542723" name="Text Box 4"/>
          <p:cNvSpPr txBox="1">
            <a:spLocks noChangeArrowheads="1"/>
          </p:cNvSpPr>
          <p:nvPr/>
        </p:nvSpPr>
        <p:spPr bwMode="auto">
          <a:xfrm>
            <a:off x="6156325" y="260350"/>
            <a:ext cx="2987675" cy="230832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lang="ar-JO" sz="3600" b="1" dirty="0">
                <a:solidFill>
                  <a:srgbClr val="FFFFFF"/>
                </a:solidFill>
                <a:latin typeface="Arial" panose="020B0604020202020204" pitchFamily="34" charset="0"/>
                <a:cs typeface="Arial" panose="020B0604020202020204" pitchFamily="34" charset="0"/>
              </a:rPr>
              <a:t>كل المؤمنين مدعوين للمشاركة في الشركة مع عائلة الإيمان</a:t>
            </a:r>
            <a:endParaRPr kumimoji="0" lang="en-US" sz="36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542724" name="Rectangle 5"/>
          <p:cNvSpPr>
            <a:spLocks noGrp="1" noChangeArrowheads="1"/>
          </p:cNvSpPr>
          <p:nvPr>
            <p:ph type="ctrTitle"/>
          </p:nvPr>
        </p:nvSpPr>
        <p:spPr>
          <a:xfrm>
            <a:off x="0" y="5410200"/>
            <a:ext cx="7772400" cy="1143000"/>
          </a:xfrm>
        </p:spPr>
        <p:txBody>
          <a:bodyPr/>
          <a:lstStyle/>
          <a:p>
            <a:pPr eaLnBrk="1" hangingPunct="1"/>
            <a:r>
              <a:rPr lang="en-US" dirty="0">
                <a:solidFill>
                  <a:schemeClr val="bg1"/>
                </a:solidFill>
                <a:latin typeface="Arial" panose="020B0604020202020204" pitchFamily="34" charset="0"/>
                <a:ea typeface="ＭＳ Ｐゴシック" charset="0"/>
                <a:cs typeface="Arial" panose="020B0604020202020204" pitchFamily="34" charset="0"/>
              </a:rPr>
              <a:t>Holy Communion</a:t>
            </a:r>
          </a:p>
        </p:txBody>
      </p:sp>
      <p:grpSp>
        <p:nvGrpSpPr>
          <p:cNvPr id="542725" name="Group 2"/>
          <p:cNvGrpSpPr>
            <a:grpSpLocks/>
          </p:cNvGrpSpPr>
          <p:nvPr/>
        </p:nvGrpSpPr>
        <p:grpSpPr bwMode="auto">
          <a:xfrm>
            <a:off x="179388" y="3573463"/>
            <a:ext cx="5761037" cy="1295400"/>
            <a:chOff x="179512" y="3573016"/>
            <a:chExt cx="5760640" cy="1296144"/>
          </a:xfrm>
        </p:grpSpPr>
        <p:sp>
          <p:nvSpPr>
            <p:cNvPr id="542727" name="Rectangle 1"/>
            <p:cNvSpPr>
              <a:spLocks noChangeArrowheads="1"/>
            </p:cNvSpPr>
            <p:nvPr/>
          </p:nvSpPr>
          <p:spPr bwMode="auto">
            <a:xfrm>
              <a:off x="179512" y="3573016"/>
              <a:ext cx="1584176" cy="1080120"/>
            </a:xfrm>
            <a:prstGeom prst="rect">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ea typeface="ＭＳ Ｐゴシック" charset="0"/>
                <a:cs typeface="Arial" panose="020B0604020202020204" pitchFamily="34" charset="0"/>
              </a:endParaRPr>
            </a:p>
          </p:txBody>
        </p:sp>
        <p:sp>
          <p:nvSpPr>
            <p:cNvPr id="542728" name="Rectangle 7"/>
            <p:cNvSpPr>
              <a:spLocks noChangeArrowheads="1"/>
            </p:cNvSpPr>
            <p:nvPr/>
          </p:nvSpPr>
          <p:spPr bwMode="auto">
            <a:xfrm>
              <a:off x="1043608" y="3645024"/>
              <a:ext cx="1584176" cy="1080120"/>
            </a:xfrm>
            <a:prstGeom prst="rect">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ea typeface="ＭＳ Ｐゴシック" charset="0"/>
                <a:cs typeface="Arial" panose="020B0604020202020204" pitchFamily="34" charset="0"/>
              </a:endParaRPr>
            </a:p>
          </p:txBody>
        </p:sp>
        <p:sp>
          <p:nvSpPr>
            <p:cNvPr id="542729" name="Rectangle 8"/>
            <p:cNvSpPr>
              <a:spLocks noChangeArrowheads="1"/>
            </p:cNvSpPr>
            <p:nvPr/>
          </p:nvSpPr>
          <p:spPr bwMode="auto">
            <a:xfrm>
              <a:off x="1907704" y="3789040"/>
              <a:ext cx="4032448" cy="1080120"/>
            </a:xfrm>
            <a:prstGeom prst="rect">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ea typeface="ＭＳ Ｐゴシック" charset="0"/>
                <a:cs typeface="Arial" panose="020B0604020202020204" pitchFamily="34" charset="0"/>
              </a:endParaRPr>
            </a:p>
          </p:txBody>
        </p:sp>
        <p:sp>
          <p:nvSpPr>
            <p:cNvPr id="542730" name="Rectangle 9"/>
            <p:cNvSpPr>
              <a:spLocks noChangeArrowheads="1"/>
            </p:cNvSpPr>
            <p:nvPr/>
          </p:nvSpPr>
          <p:spPr bwMode="auto">
            <a:xfrm>
              <a:off x="3851920" y="3645024"/>
              <a:ext cx="1584176" cy="1080120"/>
            </a:xfrm>
            <a:prstGeom prst="rect">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ea typeface="ＭＳ Ｐゴシック" charset="0"/>
                <a:cs typeface="Arial" panose="020B0604020202020204" pitchFamily="34" charset="0"/>
              </a:endParaRPr>
            </a:p>
          </p:txBody>
        </p:sp>
      </p:grpSp>
      <p:sp>
        <p:nvSpPr>
          <p:cNvPr id="542726" name="Text Box 4"/>
          <p:cNvSpPr txBox="1">
            <a:spLocks noChangeArrowheads="1"/>
          </p:cNvSpPr>
          <p:nvPr/>
        </p:nvSpPr>
        <p:spPr bwMode="auto">
          <a:xfrm>
            <a:off x="58738" y="3573463"/>
            <a:ext cx="6097587" cy="9223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5400" b="1" i="0" u="none" strike="noStrike" kern="1200" cap="none" spc="0" normalizeH="0" baseline="0" noProof="0" dirty="0">
                <a:ln>
                  <a:noFill/>
                </a:ln>
                <a:solidFill>
                  <a:srgbClr val="660066"/>
                </a:solidFill>
                <a:effectLst/>
                <a:uLnTx/>
                <a:uFillTx/>
                <a:latin typeface="Arial" panose="020B0604020202020204" pitchFamily="34" charset="0"/>
                <a:cs typeface="Arial" panose="020B0604020202020204" pitchFamily="34" charset="0"/>
              </a:rPr>
              <a:t>الشركة المقدسة</a:t>
            </a:r>
            <a:endParaRPr kumimoji="0" lang="en-US" sz="5400" b="1" i="0" u="none" strike="noStrike" kern="1200" cap="none" spc="0" normalizeH="0" baseline="0" noProof="0" dirty="0">
              <a:ln>
                <a:noFill/>
              </a:ln>
              <a:solidFill>
                <a:srgbClr val="660066"/>
              </a:solidFill>
              <a:effectLst/>
              <a:uLnTx/>
              <a:uFillTx/>
              <a:latin typeface="Arial" panose="020B0604020202020204" pitchFamily="34" charset="0"/>
              <a:cs typeface="Arial" panose="020B0604020202020204" pitchFamily="34" charset="0"/>
            </a:endParaRPr>
          </a:p>
        </p:txBody>
      </p:sp>
    </p:spTree>
  </p:cSld>
  <p:clrMapOvr>
    <a:masterClrMapping/>
  </p:clrMapOvr>
</p:sld>
</file>

<file path=ppt/slides/slide1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4769" name="Rectangle 2"/>
          <p:cNvSpPr>
            <a:spLocks noGrp="1" noChangeArrowheads="1"/>
          </p:cNvSpPr>
          <p:nvPr>
            <p:ph type="title" idx="4294967295"/>
          </p:nvPr>
        </p:nvSpPr>
        <p:spPr/>
        <p:txBody>
          <a:bodyPr/>
          <a:lstStyle/>
          <a:p>
            <a:pPr eaLnBrk="1" hangingPunct="1"/>
            <a:r>
              <a:rPr lang="en-US">
                <a:latin typeface="Arial" charset="0"/>
                <a:ea typeface="ＭＳ Ｐゴシック" charset="0"/>
                <a:cs typeface="ＭＳ Ｐゴシック" charset="0"/>
              </a:rPr>
              <a:t>The Body.  The Blood.</a:t>
            </a:r>
          </a:p>
        </p:txBody>
      </p:sp>
      <p:pic>
        <p:nvPicPr>
          <p:cNvPr id="544770" name="Picture 3" descr="Body-Blood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9050" y="-14288"/>
            <a:ext cx="9182100" cy="688657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44771" name="TextBox 1"/>
          <p:cNvSpPr txBox="1">
            <a:spLocks noChangeArrowheads="1"/>
          </p:cNvSpPr>
          <p:nvPr/>
        </p:nvSpPr>
        <p:spPr bwMode="auto">
          <a:xfrm>
            <a:off x="9251950" y="5092700"/>
            <a:ext cx="7561263" cy="1755775"/>
          </a:xfrm>
          <a:prstGeom prst="rect">
            <a:avLst/>
          </a:prstGeom>
          <a:solidFill>
            <a:srgbClr val="0604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54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الجسد ...</a:t>
            </a:r>
            <a:endParaRPr kumimoji="0" lang="en-US" sz="54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54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0" lang="ar-JO" sz="54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الدم ...</a:t>
            </a:r>
            <a:endParaRPr kumimoji="0" lang="en-US" sz="54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6433" name="Picture 2" descr="Body-Blood6"/>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9050" y="-14288"/>
            <a:ext cx="9182100" cy="688657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79555" name="Rectangle 3"/>
          <p:cNvSpPr>
            <a:spLocks noGrp="1" noChangeArrowheads="1"/>
          </p:cNvSpPr>
          <p:nvPr>
            <p:ph type="title" idx="4294967295"/>
          </p:nvPr>
        </p:nvSpPr>
        <p:spPr>
          <a:xfrm>
            <a:off x="1043608" y="-14071"/>
            <a:ext cx="7772400" cy="1143000"/>
          </a:xfrm>
          <a:effectLst>
            <a:outerShdw blurRad="63500" dist="35921" dir="2700000" algn="ctr" rotWithShape="0">
              <a:srgbClr val="000000">
                <a:alpha val="74998"/>
              </a:srgbClr>
            </a:outerShdw>
          </a:effectLst>
        </p:spPr>
        <p:txBody>
          <a:bodyPr/>
          <a:lstStyle/>
          <a:p>
            <a:pPr algn="r">
              <a:defRPr/>
            </a:pPr>
            <a:r>
              <a:rPr lang="ar-SA" b="1" u="sng" dirty="0">
                <a:solidFill>
                  <a:srgbClr val="FFFFFF"/>
                </a:solidFill>
                <a:latin typeface="Arial" panose="020B0604020202020204" pitchFamily="34" charset="0"/>
                <a:cs typeface="Arial" panose="020B0604020202020204" pitchFamily="34" charset="0"/>
              </a:rPr>
              <a:t>١ كورنثوس ١١ : ٢٠-٢٢</a:t>
            </a:r>
          </a:p>
        </p:txBody>
      </p:sp>
      <p:sp>
        <p:nvSpPr>
          <p:cNvPr id="279556" name="Text Box 4"/>
          <p:cNvSpPr txBox="1">
            <a:spLocks noChangeArrowheads="1"/>
          </p:cNvSpPr>
          <p:nvPr/>
        </p:nvSpPr>
        <p:spPr bwMode="auto">
          <a:xfrm>
            <a:off x="1" y="1181208"/>
            <a:ext cx="5436096" cy="56388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SA" sz="3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٢٠ فَحِينَ تَجْتَمِعُونَ مَعاً لَيْسَ هُوَ لأَكْلِ عَشَاءِ الرَّبِّ. ٢١ لأَنَّ كُلَّ وَاحِدٍ يَسْبِقُ فَيَأْخُذُ عَشَاءَ نَفْسِهِ فِي الأَكْلِ فَالْوَاحِدُ يَجُوعُ وَالآخَرُ يَسْكَرُ. ٢٢ </a:t>
            </a:r>
            <a:r>
              <a:rPr kumimoji="0" lang="ar-SA" sz="3600" b="1" i="0" u="none" strike="noStrike" kern="1200" cap="none" spc="0" normalizeH="0" baseline="0" noProof="0" dirty="0" err="1">
                <a:ln>
                  <a:noFill/>
                </a:ln>
                <a:solidFill>
                  <a:srgbClr val="FFFFFF"/>
                </a:solidFill>
                <a:effectLst/>
                <a:uLnTx/>
                <a:uFillTx/>
                <a:latin typeface="Arial" panose="020B0604020202020204" pitchFamily="34" charset="0"/>
                <a:ea typeface="ＭＳ Ｐゴシック" charset="0"/>
                <a:cs typeface="Arial" panose="020B0604020202020204" pitchFamily="34" charset="0"/>
              </a:rPr>
              <a:t>أَفَلَيْسَ</a:t>
            </a:r>
            <a:r>
              <a:rPr kumimoji="0" lang="ar-SA" sz="3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لَكُمْ بُيُوتٌ لِتَأْكُلُوا فِيهَا وَتَشْرَبُوا؟ أَمْ تَسْتَهِينُونَ بِكَنِيسَةِ اللهِ وَتُخْجِلُونَ الَّذِينَ لَيْسَ لَهُمْ؟ مَاذَا أَقُولُ لَكُمْ! أَأَمْدَحُكُمْ عَلَى هَذَا؟ لَسْتُ أَمْدَحُكُمْ! </a:t>
            </a:r>
          </a:p>
        </p:txBody>
      </p:sp>
    </p:spTree>
    <p:extLst>
      <p:ext uri="{BB962C8B-B14F-4D97-AF65-F5344CB8AC3E}">
        <p14:creationId xmlns:p14="http://schemas.microsoft.com/office/powerpoint/2010/main" val="2067762034"/>
      </p:ext>
    </p:extLst>
  </p:cSld>
  <p:clrMapOvr>
    <a:masterClrMapping/>
  </p:clrMapOvr>
</p:sld>
</file>

<file path=ppt/slides/slide1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57057" name="Picture 2" descr="Body-Blood5"/>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9050" y="-14288"/>
            <a:ext cx="9182100" cy="688657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84995" name="Rectangle 3"/>
          <p:cNvSpPr>
            <a:spLocks noGrp="1" noChangeArrowheads="1"/>
          </p:cNvSpPr>
          <p:nvPr>
            <p:ph type="title" idx="4294967295"/>
          </p:nvPr>
        </p:nvSpPr>
        <p:spPr>
          <a:xfrm>
            <a:off x="838200" y="304800"/>
            <a:ext cx="7772400" cy="1143000"/>
          </a:xfrm>
          <a:effectLst>
            <a:outerShdw blurRad="63500" dist="35921" dir="2700000" algn="ctr" rotWithShape="0">
              <a:srgbClr val="000000">
                <a:alpha val="74998"/>
              </a:srgbClr>
            </a:outerShdw>
          </a:effectLst>
        </p:spPr>
        <p:txBody>
          <a:bodyPr/>
          <a:lstStyle/>
          <a:p>
            <a:pPr eaLnBrk="1" hangingPunct="1">
              <a:defRPr/>
            </a:pPr>
            <a:r>
              <a:rPr lang="ar-JO" dirty="0">
                <a:solidFill>
                  <a:schemeClr val="bg1"/>
                </a:solidFill>
                <a:latin typeface="Arial" panose="020B0604020202020204" pitchFamily="34" charset="0"/>
                <a:ea typeface="ＭＳ Ｐゴシック" charset="0"/>
                <a:cs typeface="Arial" panose="020B0604020202020204" pitchFamily="34" charset="0"/>
              </a:rPr>
              <a:t>الخبز والكأس</a:t>
            </a:r>
            <a:endParaRPr lang="en-US" dirty="0">
              <a:latin typeface="Arial" panose="020B0604020202020204" pitchFamily="34" charset="0"/>
              <a:ea typeface="ＭＳ Ｐゴシック" charset="0"/>
              <a:cs typeface="Arial" panose="020B0604020202020204" pitchFamily="34" charset="0"/>
            </a:endParaRPr>
          </a:p>
        </p:txBody>
      </p:sp>
    </p:spTree>
  </p:cSld>
  <p:clrMapOvr>
    <a:masterClrMapping/>
  </p:clrMapOvr>
</p:sld>
</file>

<file path=ppt/slides/slide1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46817" name="Picture 2" descr="Body-Blood5"/>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9050" y="-14288"/>
            <a:ext cx="9182100" cy="688657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29027" name="Rectangle 3"/>
          <p:cNvSpPr>
            <a:spLocks noGrp="1" noChangeArrowheads="1"/>
          </p:cNvSpPr>
          <p:nvPr>
            <p:ph type="title" idx="4294967295"/>
          </p:nvPr>
        </p:nvSpPr>
        <p:spPr>
          <a:xfrm>
            <a:off x="2133600" y="2514600"/>
            <a:ext cx="3505200" cy="838200"/>
          </a:xfrm>
        </p:spPr>
        <p:txBody>
          <a:bodyPr/>
          <a:lstStyle/>
          <a:p>
            <a:pPr eaLnBrk="1" hangingPunct="1">
              <a:defRPr/>
            </a:pPr>
            <a:r>
              <a:rPr lang="ar-JO" dirty="0">
                <a:solidFill>
                  <a:schemeClr val="bg1"/>
                </a:solidFill>
                <a:effectLst>
                  <a:glow rad="139700">
                    <a:schemeClr val="tx1">
                      <a:alpha val="95000"/>
                    </a:schemeClr>
                  </a:glow>
                </a:effectLst>
                <a:latin typeface="Arial" panose="020B0604020202020204" pitchFamily="34" charset="0"/>
                <a:ea typeface="ＭＳ Ｐゴシック" charset="0"/>
                <a:cs typeface="Arial" panose="020B0604020202020204" pitchFamily="34" charset="0"/>
              </a:rPr>
              <a:t>الكأس</a:t>
            </a:r>
            <a:endParaRPr lang="en-US" dirty="0">
              <a:effectLst>
                <a:glow rad="139700">
                  <a:schemeClr val="tx1">
                    <a:alpha val="95000"/>
                  </a:schemeClr>
                </a:glow>
              </a:effectLst>
              <a:latin typeface="Arial" panose="020B0604020202020204" pitchFamily="34" charset="0"/>
              <a:ea typeface="ＭＳ Ｐゴシック" charset="0"/>
              <a:cs typeface="Arial" panose="020B0604020202020204" pitchFamily="34" charset="0"/>
            </a:endParaRPr>
          </a:p>
        </p:txBody>
      </p:sp>
      <p:sp>
        <p:nvSpPr>
          <p:cNvPr id="129028" name="Rectangle 4"/>
          <p:cNvSpPr>
            <a:spLocks noChangeArrowheads="1"/>
          </p:cNvSpPr>
          <p:nvPr/>
        </p:nvSpPr>
        <p:spPr bwMode="auto">
          <a:xfrm>
            <a:off x="2133600" y="152400"/>
            <a:ext cx="3505200" cy="838200"/>
          </a:xfrm>
          <a:prstGeom prst="rect">
            <a:avLst/>
          </a:prstGeom>
          <a:noFill/>
          <a:ln w="9525">
            <a:noFill/>
            <a:miter lim="800000"/>
            <a:headEnd/>
            <a:tailEnd/>
          </a:ln>
          <a:effec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400" b="0" i="0" u="none" strike="noStrike" kern="1200" cap="none" spc="0" normalizeH="0" baseline="0" noProof="0" dirty="0">
                <a:ln>
                  <a:noFill/>
                </a:ln>
                <a:solidFill>
                  <a:srgbClr val="FFFFFF"/>
                </a:solidFill>
                <a:effectLst>
                  <a:glow rad="139700">
                    <a:srgbClr val="000000">
                      <a:alpha val="95000"/>
                    </a:srgbClr>
                  </a:glow>
                </a:effectLst>
                <a:uLnTx/>
                <a:uFillTx/>
                <a:ea typeface="ＭＳ Ｐゴシック" charset="0"/>
                <a:cs typeface="Arial" panose="020B0604020202020204" pitchFamily="34" charset="0"/>
              </a:rPr>
              <a:t>المسيح</a:t>
            </a:r>
            <a:endParaRPr kumimoji="0" lang="en-US" sz="4400" b="0" i="0" u="none" strike="noStrike" kern="1200" cap="none" spc="0" normalizeH="0" baseline="0" noProof="0" dirty="0">
              <a:ln>
                <a:noFill/>
              </a:ln>
              <a:solidFill>
                <a:srgbClr val="000000"/>
              </a:solidFill>
              <a:effectLst>
                <a:glow rad="139700">
                  <a:srgbClr val="000000">
                    <a:alpha val="95000"/>
                  </a:srgbClr>
                </a:glow>
              </a:effectLst>
              <a:uLnTx/>
              <a:uFillTx/>
              <a:ea typeface="ＭＳ Ｐゴシック" charset="0"/>
              <a:cs typeface="Arial" panose="020B0604020202020204" pitchFamily="34" charset="0"/>
            </a:endParaRPr>
          </a:p>
        </p:txBody>
      </p:sp>
      <p:sp>
        <p:nvSpPr>
          <p:cNvPr id="129029" name="AutoShape 5"/>
          <p:cNvSpPr>
            <a:spLocks noChangeArrowheads="1"/>
          </p:cNvSpPr>
          <p:nvPr/>
        </p:nvSpPr>
        <p:spPr bwMode="auto">
          <a:xfrm rot="-5400000">
            <a:off x="2971800" y="1371600"/>
            <a:ext cx="1752600" cy="685800"/>
          </a:xfrm>
          <a:prstGeom prst="homePlate">
            <a:avLst>
              <a:gd name="adj" fmla="val 63889"/>
            </a:avLst>
          </a:prstGeom>
          <a:solidFill>
            <a:schemeClr val="accent1"/>
          </a:solidFill>
          <a:ln w="9525">
            <a:solidFill>
              <a:schemeClr val="tx1"/>
            </a:solidFill>
            <a:miter lim="800000"/>
            <a:headEnd/>
            <a:tailEnd/>
          </a:ln>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glow rad="139700">
                  <a:srgbClr val="000000">
                    <a:alpha val="95000"/>
                  </a:srgbClr>
                </a:glow>
              </a:effectLst>
              <a:uLnTx/>
              <a:uFillTx/>
              <a:ea typeface="ＭＳ Ｐゴシック" charset="0"/>
              <a:cs typeface="Arial" panose="020B0604020202020204" pitchFamily="34" charset="0"/>
            </a:endParaRPr>
          </a:p>
        </p:txBody>
      </p:sp>
      <p:sp>
        <p:nvSpPr>
          <p:cNvPr id="129030" name="Rectangle 6"/>
          <p:cNvSpPr>
            <a:spLocks noChangeArrowheads="1"/>
          </p:cNvSpPr>
          <p:nvPr/>
        </p:nvSpPr>
        <p:spPr bwMode="auto">
          <a:xfrm>
            <a:off x="2209800" y="4572000"/>
            <a:ext cx="3505200" cy="838200"/>
          </a:xfrm>
          <a:prstGeom prst="rect">
            <a:avLst/>
          </a:prstGeom>
          <a:noFill/>
          <a:ln w="9525">
            <a:noFill/>
            <a:miter lim="800000"/>
            <a:headEnd/>
            <a:tailEnd/>
          </a:ln>
          <a:effec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400" b="0" i="0" u="none" strike="noStrike" kern="1200" cap="none" spc="0" normalizeH="0" baseline="0" noProof="0" dirty="0">
                <a:ln>
                  <a:noFill/>
                </a:ln>
                <a:solidFill>
                  <a:srgbClr val="FFFFFF"/>
                </a:solidFill>
                <a:effectLst>
                  <a:glow rad="139700">
                    <a:srgbClr val="000000">
                      <a:alpha val="95000"/>
                    </a:srgbClr>
                  </a:glow>
                </a:effectLst>
                <a:uLnTx/>
                <a:uFillTx/>
                <a:ea typeface="ＭＳ Ｐゴシック" charset="0"/>
                <a:cs typeface="Arial" panose="020B0604020202020204" pitchFamily="34" charset="0"/>
              </a:rPr>
              <a:t>الخبز</a:t>
            </a:r>
            <a:endParaRPr kumimoji="0" lang="en-US" sz="4400" b="0" i="0" u="none" strike="noStrike" kern="1200" cap="none" spc="0" normalizeH="0" baseline="0" noProof="0" dirty="0">
              <a:ln>
                <a:noFill/>
              </a:ln>
              <a:solidFill>
                <a:srgbClr val="000000"/>
              </a:solidFill>
              <a:effectLst>
                <a:glow rad="139700">
                  <a:srgbClr val="000000">
                    <a:alpha val="95000"/>
                  </a:srgbClr>
                </a:glow>
              </a:effectLst>
              <a:uLnTx/>
              <a:uFillTx/>
              <a:ea typeface="ＭＳ Ｐゴシック" charset="0"/>
              <a:cs typeface="Arial" panose="020B0604020202020204" pitchFamily="34" charset="0"/>
            </a:endParaRPr>
          </a:p>
        </p:txBody>
      </p:sp>
      <p:sp>
        <p:nvSpPr>
          <p:cNvPr id="129031" name="Rectangle 7"/>
          <p:cNvSpPr>
            <a:spLocks noChangeArrowheads="1"/>
          </p:cNvSpPr>
          <p:nvPr/>
        </p:nvSpPr>
        <p:spPr bwMode="auto">
          <a:xfrm>
            <a:off x="7162800" y="4572000"/>
            <a:ext cx="2133600" cy="838200"/>
          </a:xfrm>
          <a:prstGeom prst="rect">
            <a:avLst/>
          </a:prstGeom>
          <a:noFill/>
          <a:ln w="9525">
            <a:noFill/>
            <a:miter lim="800000"/>
            <a:headEnd/>
            <a:tailEnd/>
          </a:ln>
          <a:effec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400" b="0" i="0" u="none" strike="noStrike" kern="1200" cap="none" spc="0" normalizeH="0" baseline="0" noProof="0" dirty="0">
                <a:ln>
                  <a:noFill/>
                </a:ln>
                <a:solidFill>
                  <a:srgbClr val="FFFFFF"/>
                </a:solidFill>
                <a:effectLst>
                  <a:glow rad="139700">
                    <a:srgbClr val="000000">
                      <a:alpha val="95000"/>
                    </a:srgbClr>
                  </a:glow>
                </a:effectLst>
                <a:uLnTx/>
                <a:uFillTx/>
                <a:ea typeface="ＭＳ Ｐゴシック" charset="0"/>
                <a:cs typeface="Arial" panose="020B0604020202020204" pitchFamily="34" charset="0"/>
              </a:rPr>
              <a:t>الآخرون</a:t>
            </a:r>
            <a:endParaRPr kumimoji="0" lang="en-US" sz="4400" b="0" i="0" u="none" strike="noStrike" kern="1200" cap="none" spc="0" normalizeH="0" baseline="0" noProof="0" dirty="0">
              <a:ln>
                <a:noFill/>
              </a:ln>
              <a:solidFill>
                <a:srgbClr val="000000"/>
              </a:solidFill>
              <a:effectLst>
                <a:glow rad="139700">
                  <a:srgbClr val="000000">
                    <a:alpha val="95000"/>
                  </a:srgbClr>
                </a:glow>
              </a:effectLst>
              <a:uLnTx/>
              <a:uFillTx/>
              <a:ea typeface="ＭＳ Ｐゴシック" charset="0"/>
              <a:cs typeface="Arial" panose="020B0604020202020204" pitchFamily="34" charset="0"/>
            </a:endParaRPr>
          </a:p>
        </p:txBody>
      </p:sp>
      <p:sp>
        <p:nvSpPr>
          <p:cNvPr id="129032" name="AutoShape 8"/>
          <p:cNvSpPr>
            <a:spLocks noChangeArrowheads="1"/>
          </p:cNvSpPr>
          <p:nvPr/>
        </p:nvSpPr>
        <p:spPr bwMode="auto">
          <a:xfrm>
            <a:off x="5562600" y="4572000"/>
            <a:ext cx="1752600" cy="685800"/>
          </a:xfrm>
          <a:prstGeom prst="homePlate">
            <a:avLst>
              <a:gd name="adj" fmla="val 63889"/>
            </a:avLst>
          </a:prstGeom>
          <a:solidFill>
            <a:schemeClr val="accent1"/>
          </a:solidFill>
          <a:ln w="9525">
            <a:solidFill>
              <a:schemeClr val="tx1"/>
            </a:solidFill>
            <a:miter lim="800000"/>
            <a:headEnd/>
            <a:tailEnd/>
          </a:ln>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glow rad="139700">
                  <a:srgbClr val="000000">
                    <a:alpha val="95000"/>
                  </a:srgbClr>
                </a:glow>
              </a:effectLst>
              <a:uLnTx/>
              <a:uFillTx/>
              <a:ea typeface="ＭＳ Ｐゴシック" charset="0"/>
              <a:cs typeface="Arial" panose="020B0604020202020204" pitchFamily="34" charset="0"/>
            </a:endParaRPr>
          </a:p>
        </p:txBody>
      </p:sp>
      <p:sp>
        <p:nvSpPr>
          <p:cNvPr id="129033" name="Rectangle 9"/>
          <p:cNvSpPr>
            <a:spLocks noChangeArrowheads="1"/>
          </p:cNvSpPr>
          <p:nvPr/>
        </p:nvSpPr>
        <p:spPr bwMode="auto">
          <a:xfrm>
            <a:off x="5638800" y="6324600"/>
            <a:ext cx="3505200" cy="533400"/>
          </a:xfrm>
          <a:prstGeom prst="rect">
            <a:avLst/>
          </a:prstGeom>
          <a:noFill/>
          <a:ln w="9525">
            <a:noFill/>
            <a:miter lim="800000"/>
            <a:headEnd/>
            <a:tailEnd/>
          </a:ln>
          <a:effec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0" i="1" u="none" strike="noStrike" kern="1200" cap="none" spc="0" normalizeH="0" baseline="0" noProof="0" dirty="0">
                <a:ln>
                  <a:noFill/>
                </a:ln>
                <a:solidFill>
                  <a:srgbClr val="FFFFFF"/>
                </a:solidFill>
                <a:effectLst>
                  <a:glow rad="139700">
                    <a:srgbClr val="000000">
                      <a:alpha val="95000"/>
                    </a:srgbClr>
                  </a:glow>
                </a:effectLst>
                <a:uLnTx/>
                <a:uFillTx/>
                <a:ea typeface="ＭＳ Ｐゴシック" charset="0"/>
                <a:cs typeface="Arial" panose="020B0604020202020204" pitchFamily="34" charset="0"/>
              </a:rPr>
              <a:t>1 كورنثوس 10: 16</a:t>
            </a:r>
            <a:endParaRPr kumimoji="0" lang="en-US" sz="2800" b="0" i="1" u="none" strike="noStrike" kern="1200" cap="none" spc="0" normalizeH="0" baseline="0" noProof="0" dirty="0">
              <a:ln>
                <a:noFill/>
              </a:ln>
              <a:solidFill>
                <a:srgbClr val="000000"/>
              </a:solidFill>
              <a:effectLst>
                <a:glow rad="139700">
                  <a:srgbClr val="000000">
                    <a:alpha val="95000"/>
                  </a:srgbClr>
                </a:glow>
              </a:effectLst>
              <a:uLnTx/>
              <a:uFillTx/>
              <a:ea typeface="ＭＳ Ｐゴシック"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0"/>
                                  </p:stCondLst>
                                  <p:childTnLst>
                                    <p:set>
                                      <p:cBhvr>
                                        <p:cTn id="6" dur="1" fill="hold">
                                          <p:stCondLst>
                                            <p:cond delay="0"/>
                                          </p:stCondLst>
                                        </p:cTn>
                                        <p:tgtEl>
                                          <p:spTgt spid="129029"/>
                                        </p:tgtEl>
                                        <p:attrNameLst>
                                          <p:attrName>style.visibility</p:attrName>
                                        </p:attrNameLst>
                                      </p:cBhvr>
                                      <p:to>
                                        <p:strVal val="visible"/>
                                      </p:to>
                                    </p:set>
                                    <p:animEffect transition="in" filter="dissolve">
                                      <p:cBhvr>
                                        <p:cTn id="7" dur="500"/>
                                        <p:tgtEl>
                                          <p:spTgt spid="129029"/>
                                        </p:tgtEl>
                                      </p:cBhvr>
                                    </p:animEffect>
                                  </p:childTnLst>
                                </p:cTn>
                              </p:par>
                            </p:childTnLst>
                          </p:cTn>
                        </p:par>
                        <p:par>
                          <p:cTn id="8" fill="hold" nodeType="afterGroup">
                            <p:stCondLst>
                              <p:cond delay="500"/>
                            </p:stCondLst>
                            <p:childTnLst>
                              <p:par>
                                <p:cTn id="9" presetID="9" presetClass="entr" presetSubtype="0" fill="hold" grpId="0" nodeType="afterEffect">
                                  <p:stCondLst>
                                    <p:cond delay="0"/>
                                  </p:stCondLst>
                                  <p:childTnLst>
                                    <p:set>
                                      <p:cBhvr>
                                        <p:cTn id="10" dur="1" fill="hold">
                                          <p:stCondLst>
                                            <p:cond delay="0"/>
                                          </p:stCondLst>
                                        </p:cTn>
                                        <p:tgtEl>
                                          <p:spTgt spid="129032"/>
                                        </p:tgtEl>
                                        <p:attrNameLst>
                                          <p:attrName>style.visibility</p:attrName>
                                        </p:attrNameLst>
                                      </p:cBhvr>
                                      <p:to>
                                        <p:strVal val="visible"/>
                                      </p:to>
                                    </p:set>
                                    <p:animEffect transition="in" filter="dissolve">
                                      <p:cBhvr>
                                        <p:cTn id="11" dur="500"/>
                                        <p:tgtEl>
                                          <p:spTgt spid="1290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9029" grpId="0" animBg="1"/>
      <p:bldP spid="129032" grpId="0" animBg="1"/>
    </p:bldLst>
  </p:timing>
</p:sld>
</file>

<file path=ppt/slides/slide1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48867" name="Picture 2" descr="Body-Blood5"/>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528" y="0"/>
            <a:ext cx="9182100" cy="68865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48865" name="Rectangle 2"/>
          <p:cNvSpPr>
            <a:spLocks noGrp="1" noChangeArrowheads="1"/>
          </p:cNvSpPr>
          <p:nvPr>
            <p:ph type="title" idx="4294967295"/>
          </p:nvPr>
        </p:nvSpPr>
        <p:spPr>
          <a:xfrm>
            <a:off x="3635896" y="0"/>
            <a:ext cx="5501576" cy="6858000"/>
          </a:xfrm>
        </p:spPr>
        <p:txBody>
          <a:bodyPr/>
          <a:lstStyle/>
          <a:p>
            <a:pPr rtl="1"/>
            <a:r>
              <a:rPr lang="ar-SA" sz="4000" b="1" dirty="0">
                <a:solidFill>
                  <a:schemeClr val="bg1"/>
                </a:solidFill>
                <a:latin typeface="Arial" panose="020B0604020202020204" pitchFamily="34" charset="0"/>
                <a:cs typeface="Arial" panose="020B0604020202020204" pitchFamily="34" charset="0"/>
              </a:rPr>
              <a:t>متى ٢٦ : ٢٦-٢٨</a:t>
            </a:r>
            <a:br>
              <a:rPr lang="ar-SA" sz="4000" b="1" dirty="0">
                <a:solidFill>
                  <a:schemeClr val="bg1"/>
                </a:solidFill>
                <a:latin typeface="Arial" panose="020B0604020202020204" pitchFamily="34" charset="0"/>
                <a:cs typeface="Arial" panose="020B0604020202020204" pitchFamily="34" charset="0"/>
              </a:rPr>
            </a:br>
            <a:r>
              <a:rPr lang="ar-SA" sz="4000" b="1" dirty="0">
                <a:solidFill>
                  <a:schemeClr val="bg1"/>
                </a:solidFill>
                <a:latin typeface="Arial" panose="020B0604020202020204" pitchFamily="34" charset="0"/>
                <a:cs typeface="Arial" panose="020B0604020202020204" pitchFamily="34" charset="0"/>
              </a:rPr>
              <a:t>٢٦ وَفِيمَا هُمْ يَأْكُلُونَ أَخَذَ يَسُوعُ الْخُبْزَ وَبَارَكَ وَكَسَّرَ وَأَعْطَى التَّلاَمِيذَ وَقَالَ: «خُذُوا كُلُوا. هَذَا هُوَ جَسَدِي». ٢٧ وَأَخَذَ الْكَأْسَ وَشَكَرَ وَأَعْطَاهُمْ قَائِلاً: «اشْرَبُوا مِنْهَا كُلُّكُمْ ٢٨ لأَنَّ هَذَا هُوَ دَمِي الَّذِي لِلْعَهْدِ الْجَدِيدِ الَّذِي يُسْفَكُ مِنْ أَجْلِ كَثِيرِينَ لِمَغْفِرَةِ الْخَطَايَا. </a:t>
            </a:r>
          </a:p>
        </p:txBody>
      </p:sp>
    </p:spTree>
  </p:cSld>
  <p:clrMapOvr>
    <a:masterClrMapping/>
  </p:clrMapOvr>
</p:sld>
</file>

<file path=ppt/slides/slide1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55009" name="Picture 2" descr="&quot;John 3:16&quot; © Vividline Inc."/>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55010" name="Rectangle 3"/>
          <p:cNvSpPr>
            <a:spLocks noGrp="1" noChangeArrowheads="1"/>
          </p:cNvSpPr>
          <p:nvPr>
            <p:ph type="title"/>
          </p:nvPr>
        </p:nvSpPr>
        <p:spPr>
          <a:xfrm>
            <a:off x="0" y="4876800"/>
            <a:ext cx="9144000" cy="1143000"/>
          </a:xfrm>
          <a:solidFill>
            <a:srgbClr val="000000"/>
          </a:solidFill>
        </p:spPr>
        <p:txBody>
          <a:bodyPr/>
          <a:lstStyle/>
          <a:p>
            <a:pPr eaLnBrk="1" hangingPunct="1"/>
            <a:r>
              <a:rPr lang="ar-JO" sz="5400" b="1" dirty="0">
                <a:effectLst/>
                <a:latin typeface="Arial" panose="020B0604020202020204" pitchFamily="34" charset="0"/>
                <a:ea typeface="ＭＳ Ｐゴシック" charset="0"/>
                <a:cs typeface="Arial" panose="020B0604020202020204" pitchFamily="34" charset="0"/>
              </a:rPr>
              <a:t>نتذكر موته</a:t>
            </a:r>
            <a:endParaRPr lang="en-US" dirty="0">
              <a:effectLst/>
              <a:latin typeface="Arial" panose="020B0604020202020204" pitchFamily="34" charset="0"/>
              <a:ea typeface="ＭＳ Ｐゴシック" charset="0"/>
              <a:cs typeface="Arial" panose="020B0604020202020204" pitchFamily="34" charset="0"/>
            </a:endParaRPr>
          </a:p>
        </p:txBody>
      </p:sp>
      <p:sp>
        <p:nvSpPr>
          <p:cNvPr id="14340" name="Rectangle 4"/>
          <p:cNvSpPr>
            <a:spLocks noChangeArrowheads="1"/>
          </p:cNvSpPr>
          <p:nvPr/>
        </p:nvSpPr>
        <p:spPr bwMode="auto">
          <a:xfrm>
            <a:off x="0" y="6096000"/>
            <a:ext cx="9144000" cy="762000"/>
          </a:xfrm>
          <a:prstGeom prst="rect">
            <a:avLst/>
          </a:prstGeom>
          <a:solidFill>
            <a:srgbClr val="000000"/>
          </a:solidFill>
          <a:ln w="9525">
            <a:noFill/>
            <a:miter lim="800000"/>
            <a:headEnd/>
            <a:tailEnd/>
          </a:ln>
          <a:effectLst>
            <a:outerShdw blurRad="63500" dist="35921" dir="2700000" algn="ctr" rotWithShape="0">
              <a:srgbClr val="000000">
                <a:alpha val="74998"/>
              </a:srgbClr>
            </a:outerShdw>
          </a:effectLst>
        </p:spPr>
        <p:txBody>
          <a:bodyPr/>
          <a:lstStyle/>
          <a:p>
            <a:pPr marL="342900" marR="0" lvl="0" indent="-342900" algn="ctr" defTabSz="914400" rtl="0" eaLnBrk="1" fontAlgn="base" latinLnBrk="0" hangingPunct="1">
              <a:lnSpc>
                <a:spcPct val="100000"/>
              </a:lnSpc>
              <a:spcBef>
                <a:spcPct val="20000"/>
              </a:spcBef>
              <a:spcAft>
                <a:spcPct val="0"/>
              </a:spcAft>
              <a:buClr>
                <a:srgbClr val="FFCC66"/>
              </a:buClr>
              <a:buSzPct val="80000"/>
              <a:buFont typeface="Wingdings" charset="0"/>
              <a:buNone/>
              <a:tabLst/>
              <a:defRPr/>
            </a:pPr>
            <a:r>
              <a:rPr kumimoji="0" lang="ar-JO" sz="2400" b="1" i="1" u="none" strike="noStrike" kern="1200" cap="none" spc="0" normalizeH="0" baseline="0" noProof="0" dirty="0">
                <a:ln>
                  <a:noFill/>
                </a:ln>
                <a:solidFill>
                  <a:srgbClr val="FFFFFF"/>
                </a:solidFill>
                <a:effectLst>
                  <a:outerShdw blurRad="38100" dist="38100" dir="2700000" algn="tl">
                    <a:srgbClr val="8C0000"/>
                  </a:outerShdw>
                </a:effectLst>
                <a:uLnTx/>
                <a:uFillTx/>
                <a:ea typeface="ＭＳ Ｐゴシック" charset="0"/>
                <a:cs typeface="Arial" panose="020B0604020202020204" pitchFamily="34" charset="0"/>
              </a:rPr>
              <a:t>مرحب بكل من يعرف المسيح للمشاركة</a:t>
            </a:r>
            <a:endParaRPr kumimoji="0" lang="en-US" sz="2400" b="1" i="1" u="none" strike="noStrike" kern="1200" cap="none" spc="0" normalizeH="0" baseline="0" noProof="0" dirty="0">
              <a:ln>
                <a:noFill/>
              </a:ln>
              <a:solidFill>
                <a:srgbClr val="FFFFFF"/>
              </a:solidFill>
              <a:effectLst>
                <a:outerShdw blurRad="38100" dist="38100" dir="2700000" algn="tl">
                  <a:srgbClr val="8C0000"/>
                </a:outerShdw>
              </a:effectLst>
              <a:uLnTx/>
              <a:uFillTx/>
              <a:ea typeface="ＭＳ Ｐゴシック" charset="0"/>
              <a:cs typeface="Arial" panose="020B0604020202020204" pitchFamily="34" charset="0"/>
            </a:endParaRPr>
          </a:p>
        </p:txBody>
      </p:sp>
    </p:spTree>
  </p:cSld>
  <p:clrMapOvr>
    <a:masterClrMapping/>
  </p:clrMapOvr>
</p:sld>
</file>

<file path=ppt/slides/slide1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61153" name="Content Placeholder 3" descr="Sinlesssacrifice2small.jpg"/>
          <p:cNvPicPr>
            <a:picLocks noGrp="1" noChangeAspect="1"/>
          </p:cNvPicPr>
          <p:nvPr>
            <p:ph idx="4294967295"/>
          </p:nvPr>
        </p:nvPicPr>
        <p:blipFill>
          <a:blip r:embed="rId3">
            <a:extLst>
              <a:ext uri="{28A0092B-C50C-407E-A947-70E740481C1C}">
                <a14:useLocalDpi xmlns:a14="http://schemas.microsoft.com/office/drawing/2010/main"/>
              </a:ext>
            </a:extLst>
          </a:blip>
          <a:srcRect/>
          <a:stretch>
            <a:fillRect/>
          </a:stretch>
        </p:blipFill>
        <p:spPr>
          <a:xfrm>
            <a:off x="0" y="0"/>
            <a:ext cx="9144000" cy="6858000"/>
          </a:xfrm>
        </p:spPr>
      </p:pic>
      <p:sp>
        <p:nvSpPr>
          <p:cNvPr id="561154" name="Title 1"/>
          <p:cNvSpPr>
            <a:spLocks noGrp="1"/>
          </p:cNvSpPr>
          <p:nvPr>
            <p:ph type="title" idx="4294967295"/>
          </p:nvPr>
        </p:nvSpPr>
        <p:spPr>
          <a:xfrm>
            <a:off x="457200" y="274638"/>
            <a:ext cx="2667000" cy="4906962"/>
          </a:xfrm>
        </p:spPr>
        <p:txBody>
          <a:bodyPr/>
          <a:lstStyle/>
          <a:p>
            <a:pPr eaLnBrk="1" hangingPunct="1"/>
            <a:r>
              <a:rPr lang="ar-JO" sz="6000" i="1" dirty="0">
                <a:latin typeface="Arial" panose="020B0604020202020204" pitchFamily="34" charset="0"/>
                <a:ea typeface="ＭＳ Ｐゴシック" charset="0"/>
                <a:cs typeface="Arial" panose="020B0604020202020204" pitchFamily="34" charset="0"/>
              </a:rPr>
              <a:t>تاج الأشواك</a:t>
            </a:r>
            <a:endParaRPr lang="en-US" sz="6000" i="1" dirty="0">
              <a:latin typeface="Arial" panose="020B0604020202020204" pitchFamily="34" charset="0"/>
              <a:ea typeface="ＭＳ Ｐゴシック" charset="0"/>
              <a:cs typeface="Arial" panose="020B0604020202020204" pitchFamily="34" charset="0"/>
            </a:endParaRPr>
          </a:p>
        </p:txBody>
      </p:sp>
    </p:spTree>
  </p:cSld>
  <p:clrMapOvr>
    <a:masterClrMapping/>
  </p:clrMapOvr>
  <p:transition spd="slow">
    <p:fade/>
  </p:transition>
</p:sld>
</file>

<file path=ppt/slides/slide1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63202" name="Picture 3" descr="Redemption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82100" cy="68865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63201" name="Rectangle 2"/>
          <p:cNvSpPr>
            <a:spLocks noGrp="1" noChangeArrowheads="1"/>
          </p:cNvSpPr>
          <p:nvPr>
            <p:ph type="title" idx="4294967295"/>
          </p:nvPr>
        </p:nvSpPr>
        <p:spPr>
          <a:xfrm>
            <a:off x="0" y="4725144"/>
            <a:ext cx="9182100" cy="720080"/>
          </a:xfrm>
          <a:gradFill flip="none" rotWithShape="1">
            <a:gsLst>
              <a:gs pos="0">
                <a:srgbClr val="C00000"/>
              </a:gs>
              <a:gs pos="100000">
                <a:schemeClr val="tx1"/>
              </a:gs>
            </a:gsLst>
            <a:path path="circle">
              <a:fillToRect l="50000" t="50000" r="50000" b="50000"/>
            </a:path>
            <a:tileRect/>
          </a:gradFill>
        </p:spPr>
        <p:txBody>
          <a:bodyPr/>
          <a:lstStyle/>
          <a:p>
            <a:pPr eaLnBrk="1" hangingPunct="1"/>
            <a:r>
              <a:rPr lang="ar-JO" b="1" dirty="0">
                <a:solidFill>
                  <a:schemeClr val="bg1"/>
                </a:solidFill>
                <a:latin typeface="Arial" panose="020B0604020202020204" pitchFamily="34" charset="0"/>
                <a:ea typeface="ＭＳ Ｐゴシック" charset="0"/>
                <a:cs typeface="Arial" panose="020B0604020202020204" pitchFamily="34" charset="0"/>
              </a:rPr>
              <a:t>الفداء</a:t>
            </a:r>
            <a:endParaRPr lang="en-US" b="1" dirty="0">
              <a:solidFill>
                <a:schemeClr val="bg1"/>
              </a:solidFill>
              <a:latin typeface="Arial" panose="020B0604020202020204" pitchFamily="34" charset="0"/>
              <a:ea typeface="ＭＳ Ｐゴシック" charset="0"/>
              <a:cs typeface="Arial" panose="020B0604020202020204" pitchFamily="34" charset="0"/>
            </a:endParaRPr>
          </a:p>
        </p:txBody>
      </p:sp>
    </p:spTree>
  </p:cSld>
  <p:clrMapOvr>
    <a:masterClrMapping/>
  </p:clrMapOvr>
</p:sld>
</file>

<file path=ppt/slides/slide1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7297" name="Rectangle 2"/>
          <p:cNvSpPr>
            <a:spLocks noGrp="1" noChangeArrowheads="1"/>
          </p:cNvSpPr>
          <p:nvPr>
            <p:ph type="title" idx="4294967295"/>
          </p:nvPr>
        </p:nvSpPr>
        <p:spPr/>
        <p:txBody>
          <a:bodyPr/>
          <a:lstStyle/>
          <a:p>
            <a:pPr eaLnBrk="1" hangingPunct="1"/>
            <a:r>
              <a:rPr lang="en-US">
                <a:latin typeface="Arial" charset="0"/>
                <a:ea typeface="ＭＳ Ｐゴシック" charset="0"/>
                <a:cs typeface="ＭＳ Ｐゴシック" charset="0"/>
              </a:rPr>
              <a:t>The Lost Are Saved</a:t>
            </a:r>
          </a:p>
        </p:txBody>
      </p:sp>
      <p:pic>
        <p:nvPicPr>
          <p:cNvPr id="567298" name="Picture 3" descr="Redemption3"/>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9050" y="-14288"/>
            <a:ext cx="9182100" cy="688657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 name="Rectangle 2">
            <a:extLst>
              <a:ext uri="{FF2B5EF4-FFF2-40B4-BE49-F238E27FC236}">
                <a16:creationId xmlns:a16="http://schemas.microsoft.com/office/drawing/2014/main" id="{7C11F191-CB3C-E642-64A6-044D6601A7F3}"/>
              </a:ext>
            </a:extLst>
          </p:cNvPr>
          <p:cNvSpPr txBox="1">
            <a:spLocks noChangeArrowheads="1"/>
          </p:cNvSpPr>
          <p:nvPr/>
        </p:nvSpPr>
        <p:spPr bwMode="auto">
          <a:xfrm>
            <a:off x="13752" y="5109955"/>
            <a:ext cx="9182100" cy="720080"/>
          </a:xfrm>
          <a:prstGeom prst="rect">
            <a:avLst/>
          </a:prstGeom>
          <a:gradFill flip="none" rotWithShape="1">
            <a:gsLst>
              <a:gs pos="0">
                <a:srgbClr val="C00000"/>
              </a:gs>
              <a:gs pos="100000">
                <a:schemeClr val="tx1"/>
              </a:gs>
            </a:gsLst>
            <a:path path="circle">
              <a:fillToRect l="50000" t="50000" r="50000" b="50000"/>
            </a:path>
            <a:tileRect/>
          </a:grad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0" charset="0"/>
                <a:ea typeface="ＭＳ Ｐゴシック" pitchFamily="-110" charset="-128"/>
                <a:cs typeface="ＭＳ Ｐゴシック" pitchFamily="-110" charset="-128"/>
              </a:defRPr>
            </a:lvl2pPr>
            <a:lvl3pPr algn="ctr" rtl="0" eaLnBrk="0" fontAlgn="base" hangingPunct="0">
              <a:spcBef>
                <a:spcPct val="0"/>
              </a:spcBef>
              <a:spcAft>
                <a:spcPct val="0"/>
              </a:spcAft>
              <a:defRPr sz="4400">
                <a:solidFill>
                  <a:schemeClr val="tx2"/>
                </a:solidFill>
                <a:latin typeface="Arial" pitchFamily="-110" charset="0"/>
                <a:ea typeface="ＭＳ Ｐゴシック" pitchFamily="-110" charset="-128"/>
                <a:cs typeface="ＭＳ Ｐゴシック" pitchFamily="-110" charset="-128"/>
              </a:defRPr>
            </a:lvl3pPr>
            <a:lvl4pPr algn="ctr" rtl="0" eaLnBrk="0" fontAlgn="base" hangingPunct="0">
              <a:spcBef>
                <a:spcPct val="0"/>
              </a:spcBef>
              <a:spcAft>
                <a:spcPct val="0"/>
              </a:spcAft>
              <a:defRPr sz="4400">
                <a:solidFill>
                  <a:schemeClr val="tx2"/>
                </a:solidFill>
                <a:latin typeface="Arial" pitchFamily="-110" charset="0"/>
                <a:ea typeface="ＭＳ Ｐゴシック" pitchFamily="-110" charset="-128"/>
                <a:cs typeface="ＭＳ Ｐゴシック" pitchFamily="-110" charset="-128"/>
              </a:defRPr>
            </a:lvl4pPr>
            <a:lvl5pPr algn="ctr" rtl="0" eaLnBrk="0" fontAlgn="base" hangingPunct="0">
              <a:spcBef>
                <a:spcPct val="0"/>
              </a:spcBef>
              <a:spcAft>
                <a:spcPct val="0"/>
              </a:spcAft>
              <a:defRPr sz="4400">
                <a:solidFill>
                  <a:schemeClr val="tx2"/>
                </a:solidFill>
                <a:latin typeface="Arial" pitchFamily="-110" charset="0"/>
                <a:ea typeface="ＭＳ Ｐゴシック" pitchFamily="-110" charset="-128"/>
                <a:cs typeface="ＭＳ Ｐゴシック" pitchFamily="-110" charset="-128"/>
              </a:defRPr>
            </a:lvl5pPr>
            <a:lvl6pPr marL="457200" algn="ctr" rtl="0" fontAlgn="base">
              <a:spcBef>
                <a:spcPct val="0"/>
              </a:spcBef>
              <a:spcAft>
                <a:spcPct val="0"/>
              </a:spcAft>
              <a:defRPr sz="4400">
                <a:solidFill>
                  <a:schemeClr val="tx2"/>
                </a:solidFill>
                <a:latin typeface="Arial" pitchFamily="-110" charset="0"/>
                <a:ea typeface="ＭＳ Ｐゴシック" pitchFamily="-110" charset="-128"/>
                <a:cs typeface="ＭＳ Ｐゴシック" pitchFamily="-110" charset="-128"/>
              </a:defRPr>
            </a:lvl6pPr>
            <a:lvl7pPr marL="914400" algn="ctr" rtl="0" fontAlgn="base">
              <a:spcBef>
                <a:spcPct val="0"/>
              </a:spcBef>
              <a:spcAft>
                <a:spcPct val="0"/>
              </a:spcAft>
              <a:defRPr sz="4400">
                <a:solidFill>
                  <a:schemeClr val="tx2"/>
                </a:solidFill>
                <a:latin typeface="Arial" pitchFamily="-110" charset="0"/>
                <a:ea typeface="ＭＳ Ｐゴシック" pitchFamily="-110" charset="-128"/>
                <a:cs typeface="ＭＳ Ｐゴシック" pitchFamily="-110" charset="-128"/>
              </a:defRPr>
            </a:lvl7pPr>
            <a:lvl8pPr marL="1371600" algn="ctr" rtl="0" fontAlgn="base">
              <a:spcBef>
                <a:spcPct val="0"/>
              </a:spcBef>
              <a:spcAft>
                <a:spcPct val="0"/>
              </a:spcAft>
              <a:defRPr sz="4400">
                <a:solidFill>
                  <a:schemeClr val="tx2"/>
                </a:solidFill>
                <a:latin typeface="Arial" pitchFamily="-110" charset="0"/>
                <a:ea typeface="ＭＳ Ｐゴシック" pitchFamily="-110" charset="-128"/>
                <a:cs typeface="ＭＳ Ｐゴシック" pitchFamily="-110" charset="-128"/>
              </a:defRPr>
            </a:lvl8pPr>
            <a:lvl9pPr marL="1828800" algn="ctr" rtl="0" fontAlgn="base">
              <a:spcBef>
                <a:spcPct val="0"/>
              </a:spcBef>
              <a:spcAft>
                <a:spcPct val="0"/>
              </a:spcAft>
              <a:defRPr sz="4400">
                <a:solidFill>
                  <a:schemeClr val="tx2"/>
                </a:solidFill>
                <a:latin typeface="Arial" pitchFamily="-110" charset="0"/>
                <a:ea typeface="ＭＳ Ｐゴシック" pitchFamily="-110" charset="-128"/>
                <a:cs typeface="ＭＳ Ｐゴシック" pitchFamily="-110" charset="-128"/>
              </a:defRPr>
            </a:lvl9pPr>
          </a:lstStyle>
          <a:p>
            <a:pPr eaLnBrk="1" hangingPunct="1"/>
            <a:r>
              <a:rPr lang="ar-JO" b="1" kern="0" dirty="0">
                <a:solidFill>
                  <a:schemeClr val="bg1"/>
                </a:solidFill>
                <a:latin typeface="Arial" panose="020B0604020202020204" pitchFamily="34" charset="0"/>
                <a:ea typeface="ＭＳ Ｐゴシック" charset="0"/>
                <a:cs typeface="Arial" panose="020B0604020202020204" pitchFamily="34" charset="0"/>
              </a:rPr>
              <a:t>قد خلص الضال</a:t>
            </a:r>
            <a:endParaRPr lang="en-US" b="1" kern="0" dirty="0">
              <a:solidFill>
                <a:schemeClr val="bg1"/>
              </a:solidFill>
              <a:latin typeface="Arial" panose="020B0604020202020204" pitchFamily="34" charset="0"/>
              <a:ea typeface="ＭＳ Ｐゴシック" charset="0"/>
              <a:cs typeface="Arial" panose="020B0604020202020204" pitchFamily="34" charset="0"/>
            </a:endParaRPr>
          </a:p>
        </p:txBody>
      </p:sp>
    </p:spTree>
  </p:cSld>
  <p:clrMapOvr>
    <a:masterClrMapping/>
  </p:clrMapOvr>
</p:sld>
</file>

<file path=ppt/slides/slide1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9345" name="Rectangle 2"/>
          <p:cNvSpPr>
            <a:spLocks noGrp="1" noChangeArrowheads="1"/>
          </p:cNvSpPr>
          <p:nvPr>
            <p:ph type="title" idx="4294967295"/>
          </p:nvPr>
        </p:nvSpPr>
        <p:spPr/>
        <p:txBody>
          <a:bodyPr/>
          <a:lstStyle/>
          <a:p>
            <a:pPr eaLnBrk="1" hangingPunct="1"/>
            <a:r>
              <a:rPr lang="en-US">
                <a:latin typeface="Arial" charset="0"/>
                <a:ea typeface="ＭＳ Ｐゴシック" charset="0"/>
                <a:cs typeface="ＭＳ Ｐゴシック" charset="0"/>
              </a:rPr>
              <a:t>The Bound Are Free</a:t>
            </a:r>
          </a:p>
        </p:txBody>
      </p:sp>
      <p:pic>
        <p:nvPicPr>
          <p:cNvPr id="569346" name="Picture 3" descr="Redemption4"/>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9050" y="-14288"/>
            <a:ext cx="9182100" cy="688657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 name="Rectangle 2">
            <a:extLst>
              <a:ext uri="{FF2B5EF4-FFF2-40B4-BE49-F238E27FC236}">
                <a16:creationId xmlns:a16="http://schemas.microsoft.com/office/drawing/2014/main" id="{260A4A05-AFEF-BDC3-5F03-E22B1949FF7D}"/>
              </a:ext>
            </a:extLst>
          </p:cNvPr>
          <p:cNvSpPr txBox="1">
            <a:spLocks noChangeArrowheads="1"/>
          </p:cNvSpPr>
          <p:nvPr/>
        </p:nvSpPr>
        <p:spPr bwMode="auto">
          <a:xfrm>
            <a:off x="34310" y="5109955"/>
            <a:ext cx="9182100" cy="720080"/>
          </a:xfrm>
          <a:prstGeom prst="rect">
            <a:avLst/>
          </a:prstGeom>
          <a:gradFill flip="none" rotWithShape="1">
            <a:gsLst>
              <a:gs pos="0">
                <a:srgbClr val="C00000"/>
              </a:gs>
              <a:gs pos="100000">
                <a:schemeClr val="tx1"/>
              </a:gs>
            </a:gsLst>
            <a:path path="circle">
              <a:fillToRect l="50000" t="50000" r="50000" b="50000"/>
            </a:path>
            <a:tileRect/>
          </a:grad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0" charset="0"/>
                <a:ea typeface="ＭＳ Ｐゴシック" pitchFamily="-110" charset="-128"/>
                <a:cs typeface="ＭＳ Ｐゴシック" pitchFamily="-110" charset="-128"/>
              </a:defRPr>
            </a:lvl2pPr>
            <a:lvl3pPr algn="ctr" rtl="0" eaLnBrk="0" fontAlgn="base" hangingPunct="0">
              <a:spcBef>
                <a:spcPct val="0"/>
              </a:spcBef>
              <a:spcAft>
                <a:spcPct val="0"/>
              </a:spcAft>
              <a:defRPr sz="4400">
                <a:solidFill>
                  <a:schemeClr val="tx2"/>
                </a:solidFill>
                <a:latin typeface="Arial" pitchFamily="-110" charset="0"/>
                <a:ea typeface="ＭＳ Ｐゴシック" pitchFamily="-110" charset="-128"/>
                <a:cs typeface="ＭＳ Ｐゴシック" pitchFamily="-110" charset="-128"/>
              </a:defRPr>
            </a:lvl3pPr>
            <a:lvl4pPr algn="ctr" rtl="0" eaLnBrk="0" fontAlgn="base" hangingPunct="0">
              <a:spcBef>
                <a:spcPct val="0"/>
              </a:spcBef>
              <a:spcAft>
                <a:spcPct val="0"/>
              </a:spcAft>
              <a:defRPr sz="4400">
                <a:solidFill>
                  <a:schemeClr val="tx2"/>
                </a:solidFill>
                <a:latin typeface="Arial" pitchFamily="-110" charset="0"/>
                <a:ea typeface="ＭＳ Ｐゴシック" pitchFamily="-110" charset="-128"/>
                <a:cs typeface="ＭＳ Ｐゴシック" pitchFamily="-110" charset="-128"/>
              </a:defRPr>
            </a:lvl4pPr>
            <a:lvl5pPr algn="ctr" rtl="0" eaLnBrk="0" fontAlgn="base" hangingPunct="0">
              <a:spcBef>
                <a:spcPct val="0"/>
              </a:spcBef>
              <a:spcAft>
                <a:spcPct val="0"/>
              </a:spcAft>
              <a:defRPr sz="4400">
                <a:solidFill>
                  <a:schemeClr val="tx2"/>
                </a:solidFill>
                <a:latin typeface="Arial" pitchFamily="-110" charset="0"/>
                <a:ea typeface="ＭＳ Ｐゴシック" pitchFamily="-110" charset="-128"/>
                <a:cs typeface="ＭＳ Ｐゴシック" pitchFamily="-110" charset="-128"/>
              </a:defRPr>
            </a:lvl5pPr>
            <a:lvl6pPr marL="457200" algn="ctr" rtl="0" fontAlgn="base">
              <a:spcBef>
                <a:spcPct val="0"/>
              </a:spcBef>
              <a:spcAft>
                <a:spcPct val="0"/>
              </a:spcAft>
              <a:defRPr sz="4400">
                <a:solidFill>
                  <a:schemeClr val="tx2"/>
                </a:solidFill>
                <a:latin typeface="Arial" pitchFamily="-110" charset="0"/>
                <a:ea typeface="ＭＳ Ｐゴシック" pitchFamily="-110" charset="-128"/>
                <a:cs typeface="ＭＳ Ｐゴシック" pitchFamily="-110" charset="-128"/>
              </a:defRPr>
            </a:lvl6pPr>
            <a:lvl7pPr marL="914400" algn="ctr" rtl="0" fontAlgn="base">
              <a:spcBef>
                <a:spcPct val="0"/>
              </a:spcBef>
              <a:spcAft>
                <a:spcPct val="0"/>
              </a:spcAft>
              <a:defRPr sz="4400">
                <a:solidFill>
                  <a:schemeClr val="tx2"/>
                </a:solidFill>
                <a:latin typeface="Arial" pitchFamily="-110" charset="0"/>
                <a:ea typeface="ＭＳ Ｐゴシック" pitchFamily="-110" charset="-128"/>
                <a:cs typeface="ＭＳ Ｐゴシック" pitchFamily="-110" charset="-128"/>
              </a:defRPr>
            </a:lvl7pPr>
            <a:lvl8pPr marL="1371600" algn="ctr" rtl="0" fontAlgn="base">
              <a:spcBef>
                <a:spcPct val="0"/>
              </a:spcBef>
              <a:spcAft>
                <a:spcPct val="0"/>
              </a:spcAft>
              <a:defRPr sz="4400">
                <a:solidFill>
                  <a:schemeClr val="tx2"/>
                </a:solidFill>
                <a:latin typeface="Arial" pitchFamily="-110" charset="0"/>
                <a:ea typeface="ＭＳ Ｐゴシック" pitchFamily="-110" charset="-128"/>
                <a:cs typeface="ＭＳ Ｐゴシック" pitchFamily="-110" charset="-128"/>
              </a:defRPr>
            </a:lvl8pPr>
            <a:lvl9pPr marL="1828800" algn="ctr" rtl="0" fontAlgn="base">
              <a:spcBef>
                <a:spcPct val="0"/>
              </a:spcBef>
              <a:spcAft>
                <a:spcPct val="0"/>
              </a:spcAft>
              <a:defRPr sz="4400">
                <a:solidFill>
                  <a:schemeClr val="tx2"/>
                </a:solidFill>
                <a:latin typeface="Arial" pitchFamily="-110" charset="0"/>
                <a:ea typeface="ＭＳ Ｐゴシック" pitchFamily="-110" charset="-128"/>
                <a:cs typeface="ＭＳ Ｐゴシック" pitchFamily="-110" charset="-128"/>
              </a:defRPr>
            </a:lvl9pPr>
          </a:lstStyle>
          <a:p>
            <a:pPr eaLnBrk="1" hangingPunct="1"/>
            <a:r>
              <a:rPr lang="ar-JO" b="1" kern="0" dirty="0">
                <a:solidFill>
                  <a:schemeClr val="bg1"/>
                </a:solidFill>
                <a:latin typeface="Arial" panose="020B0604020202020204" pitchFamily="34" charset="0"/>
                <a:ea typeface="ＭＳ Ｐゴシック" charset="0"/>
                <a:cs typeface="Arial" panose="020B0604020202020204" pitchFamily="34" charset="0"/>
              </a:rPr>
              <a:t>المقيد صار حراً</a:t>
            </a:r>
            <a:endParaRPr lang="en-US" b="1" kern="0" dirty="0">
              <a:solidFill>
                <a:schemeClr val="bg1"/>
              </a:solidFill>
              <a:latin typeface="Arial" panose="020B0604020202020204" pitchFamily="34" charset="0"/>
              <a:ea typeface="ＭＳ Ｐゴシック" charset="0"/>
              <a:cs typeface="Arial" panose="020B0604020202020204" pitchFamily="34" charset="0"/>
            </a:endParaRPr>
          </a:p>
        </p:txBody>
      </p:sp>
    </p:spTree>
  </p:cSld>
  <p:clrMapOvr>
    <a:masterClrMapping/>
  </p:clrMapOvr>
</p:sld>
</file>

<file path=ppt/slides/slide1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71393" name="Picture 2" descr="Redemption5"/>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9050" y="-14288"/>
            <a:ext cx="9182100" cy="688657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71394" name="Rectangle 3"/>
          <p:cNvSpPr>
            <a:spLocks noGrp="1" noChangeArrowheads="1"/>
          </p:cNvSpPr>
          <p:nvPr>
            <p:ph type="title" idx="4294967295"/>
          </p:nvPr>
        </p:nvSpPr>
        <p:spPr>
          <a:xfrm>
            <a:off x="0" y="4869160"/>
            <a:ext cx="9163050" cy="1143000"/>
          </a:xfrm>
        </p:spPr>
        <p:txBody>
          <a:bodyPr/>
          <a:lstStyle/>
          <a:p>
            <a:pPr eaLnBrk="1" hangingPunct="1"/>
            <a:r>
              <a:rPr lang="ar-JO" b="1" dirty="0">
                <a:solidFill>
                  <a:schemeClr val="bg1"/>
                </a:solidFill>
                <a:latin typeface="Arial" panose="020B0604020202020204" pitchFamily="34" charset="0"/>
                <a:ea typeface="ＭＳ Ｐゴシック" charset="0"/>
                <a:cs typeface="Arial" panose="020B0604020202020204" pitchFamily="34" charset="0"/>
              </a:rPr>
              <a:t>الصليب يحرر</a:t>
            </a:r>
            <a:endParaRPr lang="en-US" b="1" dirty="0">
              <a:solidFill>
                <a:schemeClr val="bg1"/>
              </a:solidFill>
              <a:latin typeface="Arial" panose="020B0604020202020204" pitchFamily="34" charset="0"/>
              <a:ea typeface="ＭＳ Ｐゴシック" charset="0"/>
              <a:cs typeface="Arial" panose="020B0604020202020204" pitchFamily="34" charset="0"/>
            </a:endParaRPr>
          </a:p>
        </p:txBody>
      </p:sp>
    </p:spTree>
  </p:cSld>
  <p:clrMapOvr>
    <a:masterClrMapping/>
  </p:clrMapOvr>
</p:sld>
</file>

<file path=ppt/slides/slide1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73441" name="Picture 2" descr="Redemption6"/>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9050" y="-14288"/>
            <a:ext cx="9182100" cy="688657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73442" name="Rectangle 3"/>
          <p:cNvSpPr>
            <a:spLocks noGrp="1" noChangeArrowheads="1"/>
          </p:cNvSpPr>
          <p:nvPr>
            <p:ph type="title" idx="4294967295"/>
          </p:nvPr>
        </p:nvSpPr>
        <p:spPr>
          <a:xfrm>
            <a:off x="0" y="-14288"/>
            <a:ext cx="7092280" cy="851000"/>
          </a:xfrm>
        </p:spPr>
        <p:txBody>
          <a:bodyPr/>
          <a:lstStyle/>
          <a:p>
            <a:pPr eaLnBrk="1" hangingPunct="1"/>
            <a:r>
              <a:rPr lang="ar-JO" sz="3200" b="1" dirty="0">
                <a:latin typeface="Arial" panose="020B0604020202020204" pitchFamily="34" charset="0"/>
                <a:ea typeface="ＭＳ Ｐゴシック" charset="0"/>
                <a:cs typeface="Arial" panose="020B0604020202020204" pitchFamily="34" charset="0"/>
              </a:rPr>
              <a:t>الصليب يرفعنا</a:t>
            </a:r>
            <a:endParaRPr lang="en-US" sz="3200" b="1" dirty="0">
              <a:latin typeface="Arial" panose="020B0604020202020204" pitchFamily="34" charset="0"/>
              <a:ea typeface="ＭＳ Ｐゴシック" charset="0"/>
              <a:cs typeface="Arial" panose="020B0604020202020204" pitchFamily="34" charset="0"/>
            </a:endParaRPr>
          </a:p>
        </p:txBody>
      </p:sp>
    </p:spTree>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34914" name="Picture 2" descr="Love Feast"/>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25401"/>
            <a:ext cx="7924800" cy="6908801"/>
          </a:xfrm>
          <a:prstGeom prst="rect">
            <a:avLst/>
          </a:prstGeom>
          <a:noFill/>
          <a:ln w="9525">
            <a:noFill/>
            <a:miter lim="800000"/>
            <a:headEnd/>
            <a:tailEnd/>
          </a:ln>
        </p:spPr>
      </p:pic>
      <p:sp>
        <p:nvSpPr>
          <p:cNvPr id="200707" name="Rectangle 3"/>
          <p:cNvSpPr>
            <a:spLocks noGrp="1" noChangeArrowheads="1"/>
          </p:cNvSpPr>
          <p:nvPr>
            <p:ph type="title"/>
          </p:nvPr>
        </p:nvSpPr>
        <p:spPr>
          <a:xfrm>
            <a:off x="1860" y="-25401"/>
            <a:ext cx="3722649" cy="1218581"/>
          </a:xfrm>
          <a:solidFill>
            <a:schemeClr val="tx1"/>
          </a:solidFill>
          <a:effectLst>
            <a:outerShdw blurRad="63500" dist="35921" dir="2700000" algn="ctr" rotWithShape="0">
              <a:schemeClr val="bg2">
                <a:alpha val="74998"/>
              </a:schemeClr>
            </a:outerShdw>
          </a:effectLst>
        </p:spPr>
        <p:txBody>
          <a:bodyPr/>
          <a:lstStyle/>
          <a:p>
            <a:pPr algn="ctr" eaLnBrk="1" hangingPunct="1">
              <a:defRPr/>
            </a:pPr>
            <a:r>
              <a:rPr lang="ar-JO" b="1" dirty="0">
                <a:solidFill>
                  <a:srgbClr val="FFFFFF"/>
                </a:solidFill>
                <a:latin typeface="Arial" panose="020B0604020202020204" pitchFamily="34" charset="0"/>
                <a:ea typeface="ＭＳ Ｐゴシック" pitchFamily="-112" charset="-128"/>
                <a:cs typeface="Arial" panose="020B0604020202020204" pitchFamily="34" charset="0"/>
              </a:rPr>
              <a:t>حياة الجسد</a:t>
            </a:r>
            <a:br>
              <a:rPr lang="ar-JO" b="1" dirty="0">
                <a:solidFill>
                  <a:srgbClr val="FFFFFF"/>
                </a:solidFill>
                <a:latin typeface="Arial" panose="020B0604020202020204" pitchFamily="34" charset="0"/>
                <a:ea typeface="ＭＳ Ｐゴシック" pitchFamily="-112" charset="-128"/>
                <a:cs typeface="Arial" panose="020B0604020202020204" pitchFamily="34" charset="0"/>
              </a:rPr>
            </a:br>
            <a:r>
              <a:rPr lang="en-US" b="1" dirty="0">
                <a:solidFill>
                  <a:srgbClr val="FFFFFF"/>
                </a:solidFill>
                <a:latin typeface="Arial" panose="020B0604020202020204" pitchFamily="34" charset="0"/>
                <a:ea typeface="ＭＳ Ｐゴシック" pitchFamily="-112" charset="-128"/>
                <a:cs typeface="Arial" panose="020B0604020202020204" pitchFamily="34" charset="0"/>
              </a:rPr>
              <a:t>(</a:t>
            </a:r>
            <a:r>
              <a:rPr lang="ar-JO" b="1" dirty="0">
                <a:solidFill>
                  <a:srgbClr val="FFFFFF"/>
                </a:solidFill>
                <a:latin typeface="Arial" panose="020B0604020202020204" pitchFamily="34" charset="0"/>
                <a:ea typeface="ＭＳ Ｐゴシック" pitchFamily="-112" charset="-128"/>
                <a:cs typeface="Arial" panose="020B0604020202020204" pitchFamily="34" charset="0"/>
              </a:rPr>
              <a:t>رومية 12</a:t>
            </a:r>
            <a:r>
              <a:rPr lang="en-US" b="1" dirty="0">
                <a:solidFill>
                  <a:srgbClr val="FFFFFF"/>
                </a:solidFill>
                <a:latin typeface="Arial" panose="020B0604020202020204" pitchFamily="34" charset="0"/>
                <a:ea typeface="ＭＳ Ｐゴシック" pitchFamily="-112" charset="-128"/>
                <a:cs typeface="Arial" panose="020B0604020202020204" pitchFamily="34" charset="0"/>
              </a:rPr>
              <a:t>)</a:t>
            </a:r>
          </a:p>
        </p:txBody>
      </p:sp>
      <p:sp>
        <p:nvSpPr>
          <p:cNvPr id="200708" name="Text Box 4"/>
          <p:cNvSpPr txBox="1">
            <a:spLocks noChangeArrowheads="1"/>
          </p:cNvSpPr>
          <p:nvPr/>
        </p:nvSpPr>
        <p:spPr bwMode="auto">
          <a:xfrm>
            <a:off x="8281988" y="0"/>
            <a:ext cx="881973" cy="461665"/>
          </a:xfrm>
          <a:prstGeom prst="rect">
            <a:avLst/>
          </a:prstGeom>
          <a:solidFill>
            <a:schemeClr val="tx1"/>
          </a:solidFill>
          <a:ln w="9525">
            <a:noFill/>
            <a:miter lim="800000"/>
            <a:headEnd/>
            <a:tailEnd/>
          </a:ln>
          <a:effectLst>
            <a:outerShdw blurRad="63500" dist="35921" dir="2700000" algn="ctr" rotWithShape="0">
              <a:srgbClr val="000000">
                <a:alpha val="74998"/>
              </a:srgbClr>
            </a:outerShdw>
          </a:effec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ea typeface="ＭＳ Ｐゴシック" pitchFamily="-112" charset="-128"/>
                <a:cs typeface="Arial" panose="020B0604020202020204" pitchFamily="34" charset="0"/>
              </a:rPr>
              <a:t>154ج</a:t>
            </a:r>
            <a:endParaRPr kumimoji="0" lang="en-US" sz="2400" b="1" i="0" u="none" strike="noStrike" kern="1200" cap="none" spc="0" normalizeH="0" baseline="0" noProof="0" dirty="0">
              <a:ln>
                <a:noFill/>
              </a:ln>
              <a:solidFill>
                <a:srgbClr val="FFFFFF"/>
              </a:solidFill>
              <a:effectLst/>
              <a:uLnTx/>
              <a:uFillTx/>
              <a:ea typeface="ＭＳ Ｐゴシック" pitchFamily="-112" charset="-128"/>
              <a:cs typeface="Arial" panose="020B0604020202020204" pitchFamily="34" charset="0"/>
            </a:endParaRPr>
          </a:p>
        </p:txBody>
      </p:sp>
    </p:spTree>
    <p:extLst>
      <p:ext uri="{BB962C8B-B14F-4D97-AF65-F5344CB8AC3E}">
        <p14:creationId xmlns:p14="http://schemas.microsoft.com/office/powerpoint/2010/main" val="1409974177"/>
      </p:ext>
    </p:extLst>
  </p:cSld>
  <p:clrMapOvr>
    <a:masterClrMapping/>
  </p:clrMapOvr>
  <p:transition/>
</p:sld>
</file>

<file path=ppt/slides/slide1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75489" name="Picture 2" descr="Redemption7"/>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9050" y="-14288"/>
            <a:ext cx="9182100" cy="688657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75490" name="Rectangle 3"/>
          <p:cNvSpPr>
            <a:spLocks noGrp="1" noChangeArrowheads="1"/>
          </p:cNvSpPr>
          <p:nvPr>
            <p:ph type="title" idx="4294967295"/>
          </p:nvPr>
        </p:nvSpPr>
        <p:spPr>
          <a:xfrm>
            <a:off x="323528" y="-48538"/>
            <a:ext cx="6912768" cy="957258"/>
          </a:xfrm>
        </p:spPr>
        <p:txBody>
          <a:bodyPr/>
          <a:lstStyle/>
          <a:p>
            <a:pPr eaLnBrk="1" hangingPunct="1"/>
            <a:r>
              <a:rPr lang="ar-JO" sz="3600" b="1" dirty="0">
                <a:latin typeface="Arial" panose="020B0604020202020204" pitchFamily="34" charset="0"/>
                <a:ea typeface="ＭＳ Ｐゴシック" charset="0"/>
                <a:cs typeface="Arial" panose="020B0604020202020204" pitchFamily="34" charset="0"/>
              </a:rPr>
              <a:t>تعال إلى الصليب</a:t>
            </a:r>
            <a:endParaRPr lang="en-US" sz="3600" b="1" dirty="0">
              <a:latin typeface="Arial" panose="020B0604020202020204" pitchFamily="34" charset="0"/>
              <a:ea typeface="ＭＳ Ｐゴシック" charset="0"/>
              <a:cs typeface="Arial" panose="020B0604020202020204" pitchFamily="34" charset="0"/>
            </a:endParaRPr>
          </a:p>
        </p:txBody>
      </p:sp>
    </p:spTree>
  </p:cSld>
  <p:clrMapOvr>
    <a:masterClrMapping/>
  </p:clrMapOvr>
</p:sld>
</file>

<file path=ppt/slides/slide1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78561" name="Content Placeholder 3" descr="Mountains with Fiery Sunset.jpg"/>
          <p:cNvPicPr>
            <a:picLocks noGrp="1" noChangeAspect="1"/>
          </p:cNvPicPr>
          <p:nvPr>
            <p:ph idx="4294967295"/>
          </p:nvPr>
        </p:nvPicPr>
        <p:blipFill>
          <a:blip r:embed="rId3">
            <a:extLst>
              <a:ext uri="{28A0092B-C50C-407E-A947-70E740481C1C}">
                <a14:useLocalDpi xmlns:a14="http://schemas.microsoft.com/office/drawing/2010/main"/>
              </a:ext>
            </a:extLst>
          </a:blip>
          <a:srcRect/>
          <a:stretch>
            <a:fillRect/>
          </a:stretch>
        </p:blipFill>
        <p:spPr>
          <a:xfrm>
            <a:off x="0" y="0"/>
            <a:ext cx="9144000" cy="6858000"/>
          </a:xfrm>
        </p:spPr>
      </p:pic>
      <p:sp>
        <p:nvSpPr>
          <p:cNvPr id="578562" name="Title 1"/>
          <p:cNvSpPr>
            <a:spLocks noGrp="1"/>
          </p:cNvSpPr>
          <p:nvPr>
            <p:ph type="title" idx="4294967295"/>
          </p:nvPr>
        </p:nvSpPr>
        <p:spPr>
          <a:xfrm>
            <a:off x="0" y="6021288"/>
            <a:ext cx="5220072" cy="836712"/>
          </a:xfrm>
        </p:spPr>
        <p:txBody>
          <a:bodyPr/>
          <a:lstStyle/>
          <a:p>
            <a:pPr eaLnBrk="1" hangingPunct="1"/>
            <a:r>
              <a:rPr lang="ar-JO" sz="4000" b="1" dirty="0">
                <a:solidFill>
                  <a:schemeClr val="bg1"/>
                </a:solidFill>
                <a:latin typeface="Arial" panose="020B0604020202020204" pitchFamily="34" charset="0"/>
                <a:ea typeface="ＭＳ Ｐゴシック" charset="0"/>
                <a:cs typeface="Arial" panose="020B0604020202020204" pitchFamily="34" charset="0"/>
              </a:rPr>
              <a:t>أظلمت السماء</a:t>
            </a:r>
            <a:endParaRPr lang="en-US" sz="4000" b="1" dirty="0">
              <a:solidFill>
                <a:schemeClr val="bg1"/>
              </a:solidFill>
              <a:latin typeface="Arial" panose="020B0604020202020204" pitchFamily="34" charset="0"/>
              <a:ea typeface="ＭＳ Ｐゴシック" charset="0"/>
              <a:cs typeface="Arial" panose="020B0604020202020204" pitchFamily="34" charset="0"/>
            </a:endParaRPr>
          </a:p>
        </p:txBody>
      </p:sp>
    </p:spTree>
  </p:cSld>
  <p:clrMapOvr>
    <a:masterClrMapping/>
  </p:clrMapOvr>
</p:sld>
</file>

<file path=ppt/slides/slide1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82657" name="Content Placeholder 3" descr="Desert Landscape with Jesus on Cross.jpg"/>
          <p:cNvPicPr>
            <a:picLocks noGrp="1" noChangeAspect="1"/>
          </p:cNvPicPr>
          <p:nvPr>
            <p:ph idx="4294967295"/>
          </p:nvPr>
        </p:nvPicPr>
        <p:blipFill>
          <a:blip r:embed="rId3">
            <a:extLst>
              <a:ext uri="{28A0092B-C50C-407E-A947-70E740481C1C}">
                <a14:useLocalDpi xmlns:a14="http://schemas.microsoft.com/office/drawing/2010/main"/>
              </a:ext>
            </a:extLst>
          </a:blip>
          <a:srcRect/>
          <a:stretch>
            <a:fillRect/>
          </a:stretch>
        </p:blipFill>
        <p:spPr>
          <a:xfrm>
            <a:off x="0" y="0"/>
            <a:ext cx="9144000" cy="6858000"/>
          </a:xfrm>
        </p:spPr>
      </p:pic>
      <p:sp>
        <p:nvSpPr>
          <p:cNvPr id="582658" name="Title 1"/>
          <p:cNvSpPr>
            <a:spLocks noGrp="1"/>
          </p:cNvSpPr>
          <p:nvPr>
            <p:ph type="title" idx="4294967295"/>
          </p:nvPr>
        </p:nvSpPr>
        <p:spPr>
          <a:xfrm>
            <a:off x="0" y="0"/>
            <a:ext cx="9144000" cy="868363"/>
          </a:xfrm>
        </p:spPr>
        <p:txBody>
          <a:bodyPr/>
          <a:lstStyle/>
          <a:p>
            <a:pPr eaLnBrk="1" hangingPunct="1"/>
            <a:r>
              <a:rPr lang="ar-JO" sz="3600" b="1" dirty="0">
                <a:latin typeface="Arial" panose="020B0604020202020204" pitchFamily="34" charset="0"/>
                <a:ea typeface="ＭＳ Ｐゴシック" charset="0"/>
                <a:cs typeface="Arial" panose="020B0604020202020204" pitchFamily="34" charset="0"/>
              </a:rPr>
              <a:t>الصليب فوق رمال الزمن</a:t>
            </a:r>
            <a:endParaRPr lang="en-US" sz="3600" b="1" dirty="0">
              <a:latin typeface="Arial" panose="020B0604020202020204" pitchFamily="34" charset="0"/>
              <a:ea typeface="ＭＳ Ｐゴシック" charset="0"/>
              <a:cs typeface="Arial" panose="020B0604020202020204" pitchFamily="34" charset="0"/>
            </a:endParaRPr>
          </a:p>
        </p:txBody>
      </p:sp>
    </p:spTree>
  </p:cSld>
  <p:clrMapOvr>
    <a:masterClrMapping/>
  </p:clrMapOvr>
</p:sld>
</file>

<file path=ppt/slides/slide1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86753" name="Content Placeholder 3" descr="Brilliant Vision of Jesus on Cross.jpg"/>
          <p:cNvPicPr>
            <a:picLocks noGrp="1" noChangeAspect="1"/>
          </p:cNvPicPr>
          <p:nvPr>
            <p:ph idx="4294967295"/>
          </p:nvPr>
        </p:nvPicPr>
        <p:blipFill>
          <a:blip r:embed="rId3">
            <a:extLst>
              <a:ext uri="{28A0092B-C50C-407E-A947-70E740481C1C}">
                <a14:useLocalDpi xmlns:a14="http://schemas.microsoft.com/office/drawing/2010/main"/>
              </a:ext>
            </a:extLst>
          </a:blip>
          <a:srcRect/>
          <a:stretch>
            <a:fillRect/>
          </a:stretch>
        </p:blipFill>
        <p:spPr>
          <a:xfrm>
            <a:off x="0" y="0"/>
            <a:ext cx="9144000" cy="6858000"/>
          </a:xfrm>
        </p:spPr>
      </p:pic>
      <p:sp>
        <p:nvSpPr>
          <p:cNvPr id="586754" name="Title 1"/>
          <p:cNvSpPr>
            <a:spLocks noGrp="1"/>
          </p:cNvSpPr>
          <p:nvPr>
            <p:ph type="title" idx="4294967295"/>
          </p:nvPr>
        </p:nvSpPr>
        <p:spPr>
          <a:xfrm>
            <a:off x="0" y="2743200"/>
            <a:ext cx="1752600" cy="4114800"/>
          </a:xfrm>
        </p:spPr>
        <p:txBody>
          <a:bodyPr/>
          <a:lstStyle/>
          <a:p>
            <a:pPr eaLnBrk="1" hangingPunct="1"/>
            <a:r>
              <a:rPr lang="ar-JO" b="1" dirty="0">
                <a:solidFill>
                  <a:schemeClr val="bg1"/>
                </a:solidFill>
                <a:latin typeface="Arial" panose="020B0604020202020204" pitchFamily="34" charset="0"/>
                <a:ea typeface="ＭＳ Ｐゴシック" charset="0"/>
                <a:cs typeface="Arial" panose="020B0604020202020204" pitchFamily="34" charset="0"/>
              </a:rPr>
              <a:t>يأتي الصليب بالنور</a:t>
            </a:r>
            <a:endParaRPr lang="en-US" b="1" dirty="0">
              <a:latin typeface="Arial" panose="020B0604020202020204" pitchFamily="34" charset="0"/>
              <a:ea typeface="ＭＳ Ｐゴシック" charset="0"/>
              <a:cs typeface="Arial" panose="020B0604020202020204" pitchFamily="34" charset="0"/>
            </a:endParaRPr>
          </a:p>
        </p:txBody>
      </p:sp>
    </p:spTree>
  </p:cSld>
  <p:clrMapOvr>
    <a:masterClrMapping/>
  </p:clrMapOvr>
</p:sld>
</file>

<file path=ppt/slides/slide1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94945" name="Picture 2" descr="HighlyExalted5"/>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9050" y="-14288"/>
            <a:ext cx="9182100" cy="688657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94946" name="Rectangle 3"/>
          <p:cNvSpPr>
            <a:spLocks noGrp="1" noChangeArrowheads="1"/>
          </p:cNvSpPr>
          <p:nvPr>
            <p:ph type="title" idx="4294967295"/>
          </p:nvPr>
        </p:nvSpPr>
        <p:spPr>
          <a:xfrm>
            <a:off x="4343400" y="762000"/>
            <a:ext cx="4419600" cy="1600200"/>
          </a:xfrm>
        </p:spPr>
        <p:txBody>
          <a:bodyPr/>
          <a:lstStyle/>
          <a:p>
            <a:pPr eaLnBrk="1" hangingPunct="1"/>
            <a:r>
              <a:rPr lang="ar-JO" dirty="0">
                <a:latin typeface="Arial" panose="020B0604020202020204" pitchFamily="34" charset="0"/>
                <a:ea typeface="ＭＳ Ｐゴシック" charset="0"/>
                <a:cs typeface="Arial" panose="020B0604020202020204" pitchFamily="34" charset="0"/>
              </a:rPr>
              <a:t>سبّح الرب             في الأعالي</a:t>
            </a:r>
            <a:endParaRPr lang="en-US" dirty="0">
              <a:latin typeface="Arial" panose="020B0604020202020204" pitchFamily="34" charset="0"/>
              <a:ea typeface="ＭＳ Ｐゴシック" charset="0"/>
              <a:cs typeface="Arial" panose="020B0604020202020204" pitchFamily="34" charset="0"/>
            </a:endParaRPr>
          </a:p>
        </p:txBody>
      </p:sp>
    </p:spTree>
  </p:cSld>
  <p:clrMapOvr>
    <a:masterClrMapping/>
  </p:clrMapOvr>
</p:sld>
</file>

<file path=ppt/slides/slide1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6993" name="Rectangle 4"/>
          <p:cNvSpPr>
            <a:spLocks noChangeArrowheads="1"/>
          </p:cNvSpPr>
          <p:nvPr/>
        </p:nvSpPr>
        <p:spPr bwMode="auto">
          <a:xfrm>
            <a:off x="0" y="0"/>
            <a:ext cx="9144000" cy="6858000"/>
          </a:xfrm>
          <a:prstGeom prst="rect">
            <a:avLst/>
          </a:prstGeom>
          <a:solidFill>
            <a:schemeClr val="tx1"/>
          </a:soli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endParaRPr>
          </a:p>
        </p:txBody>
      </p:sp>
      <p:pic>
        <p:nvPicPr>
          <p:cNvPr id="596994" name="Picture 2" descr="golden-3d-christian-cross-on-a-red-background"/>
          <p:cNvPicPr>
            <a:picLocks noChangeAspect="1" noChangeArrowheads="1"/>
          </p:cNvPicPr>
          <p:nvPr/>
        </p:nvPicPr>
        <p:blipFill>
          <a:blip r:embed="rId3" cstate="screen">
            <a:lum bright="-12000"/>
            <a:extLst>
              <a:ext uri="{28A0092B-C50C-407E-A947-70E740481C1C}">
                <a14:useLocalDpi xmlns:a14="http://schemas.microsoft.com/office/drawing/2010/main"/>
              </a:ext>
            </a:extLst>
          </a:blip>
          <a:srcRect/>
          <a:stretch>
            <a:fillRect/>
          </a:stretch>
        </p:blipFill>
        <p:spPr bwMode="auto">
          <a:xfrm>
            <a:off x="4419600" y="3276600"/>
            <a:ext cx="4724400" cy="35433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96995" name="Rectangle 3"/>
          <p:cNvSpPr>
            <a:spLocks noChangeArrowheads="1"/>
          </p:cNvSpPr>
          <p:nvPr/>
        </p:nvSpPr>
        <p:spPr bwMode="auto">
          <a:xfrm>
            <a:off x="1066800" y="533400"/>
            <a:ext cx="6781800" cy="29908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50000"/>
              </a:lnSpc>
              <a:spcBef>
                <a:spcPct val="0"/>
              </a:spcBef>
              <a:spcAft>
                <a:spcPct val="0"/>
              </a:spcAft>
              <a:buClrTx/>
              <a:buSzTx/>
              <a:buFontTx/>
              <a:buNone/>
              <a:tabLst/>
              <a:defRPr/>
            </a:pPr>
            <a:r>
              <a:rPr kumimoji="0" lang="ar-JO" altLang="zh-CN" sz="5400" b="1" i="0" u="none" strike="noStrike" kern="1200" cap="none" spc="0" normalizeH="0" baseline="0" noProof="0" dirty="0">
                <a:ln>
                  <a:noFill/>
                </a:ln>
                <a:solidFill>
                  <a:srgbClr val="00FFFF"/>
                </a:solidFill>
                <a:effectLst/>
                <a:uLnTx/>
                <a:uFillTx/>
                <a:ea typeface="AR PHeiti Medium GB" charset="0"/>
                <a:cs typeface="Arial" panose="020B0604020202020204" pitchFamily="34" charset="0"/>
              </a:rPr>
              <a:t>الصليب</a:t>
            </a:r>
            <a:endParaRPr kumimoji="0" lang="en-US" altLang="zh-CN" sz="5400" b="1" i="0" u="none" strike="noStrike" kern="1200" cap="none" spc="0" normalizeH="0" baseline="0" noProof="0" dirty="0">
              <a:ln>
                <a:noFill/>
              </a:ln>
              <a:solidFill>
                <a:srgbClr val="00FFFF"/>
              </a:solidFill>
              <a:effectLst/>
              <a:uLnTx/>
              <a:uFillTx/>
              <a:ea typeface="AR PHeiti Medium GB" charset="0"/>
              <a:cs typeface="Arial" panose="020B0604020202020204" pitchFamily="34" charset="0"/>
            </a:endParaRPr>
          </a:p>
        </p:txBody>
      </p:sp>
    </p:spTree>
  </p:cSld>
  <p:clrMapOvr>
    <a:masterClrMapping/>
  </p:clrMapOvr>
</p:sld>
</file>

<file path=ppt/slides/slide176.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599041" name="Picture 2"/>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52400"/>
            <a:ext cx="9144000" cy="7315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99042" name="Text Box 3"/>
          <p:cNvSpPr txBox="1">
            <a:spLocks noChangeArrowheads="1"/>
          </p:cNvSpPr>
          <p:nvPr/>
        </p:nvSpPr>
        <p:spPr bwMode="auto">
          <a:xfrm>
            <a:off x="228600" y="381000"/>
            <a:ext cx="8686800" cy="1544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marL="0" marR="0" lvl="0" indent="0" algn="ctr" defTabSz="914400" rtl="0" eaLnBrk="1" fontAlgn="base" latinLnBrk="0" hangingPunct="1">
              <a:lnSpc>
                <a:spcPct val="80000"/>
              </a:lnSpc>
              <a:spcBef>
                <a:spcPct val="50000"/>
              </a:spcBef>
              <a:spcAft>
                <a:spcPct val="0"/>
              </a:spcAft>
              <a:buClrTx/>
              <a:buSzTx/>
              <a:buFontTx/>
              <a:buNone/>
              <a:tabLst/>
              <a:defRPr/>
            </a:pPr>
            <a:r>
              <a:rPr kumimoji="0" lang="ar-JO" altLang="zh-CN" sz="2800" b="1" i="0" u="none" strike="noStrike" kern="1200" cap="none" spc="0" normalizeH="0" baseline="0" noProof="0" dirty="0">
                <a:ln>
                  <a:noFill/>
                </a:ln>
                <a:solidFill>
                  <a:srgbClr val="FFFFFF"/>
                </a:solidFill>
                <a:effectLst/>
                <a:uLnTx/>
                <a:uFillTx/>
                <a:latin typeface="Arial" panose="020B0604020202020204" pitchFamily="34" charset="0"/>
                <a:ea typeface="方正楷体简体" charset="0"/>
                <a:cs typeface="Arial" panose="020B0604020202020204" pitchFamily="34" charset="0"/>
              </a:rPr>
              <a:t>الآن يا رب نقدم أنفسنا لك ذبيحة حية</a:t>
            </a:r>
          </a:p>
          <a:p>
            <a:pPr marL="0" marR="0" lvl="0" indent="0" algn="ctr" defTabSz="914400" rtl="0" eaLnBrk="1" fontAlgn="base" latinLnBrk="0" hangingPunct="1">
              <a:lnSpc>
                <a:spcPct val="80000"/>
              </a:lnSpc>
              <a:spcBef>
                <a:spcPct val="50000"/>
              </a:spcBef>
              <a:spcAft>
                <a:spcPct val="0"/>
              </a:spcAft>
              <a:buClrTx/>
              <a:buSzTx/>
              <a:buFontTx/>
              <a:buNone/>
              <a:tabLst/>
              <a:defRPr/>
            </a:pPr>
            <a:r>
              <a:rPr kumimoji="0" lang="ar-JO" altLang="zh-CN" sz="2800" b="1" i="0" u="none" strike="noStrike" kern="1200" cap="none" spc="0" normalizeH="0" baseline="0" noProof="0" dirty="0">
                <a:ln>
                  <a:noFill/>
                </a:ln>
                <a:solidFill>
                  <a:srgbClr val="FFFFFF"/>
                </a:solidFill>
                <a:effectLst/>
                <a:uLnTx/>
                <a:uFillTx/>
                <a:latin typeface="Arial" panose="020B0604020202020204" pitchFamily="34" charset="0"/>
                <a:ea typeface="方正楷体简体" charset="0"/>
                <a:cs typeface="Arial" panose="020B0604020202020204" pitchFamily="34" charset="0"/>
              </a:rPr>
              <a:t>لنكون عبيدًا للبر</a:t>
            </a:r>
          </a:p>
          <a:p>
            <a:pPr marL="0" marR="0" lvl="0" indent="0" algn="ctr" defTabSz="914400" rtl="0" eaLnBrk="1" fontAlgn="base" latinLnBrk="0" hangingPunct="1">
              <a:lnSpc>
                <a:spcPct val="80000"/>
              </a:lnSpc>
              <a:spcBef>
                <a:spcPct val="50000"/>
              </a:spcBef>
              <a:spcAft>
                <a:spcPct val="0"/>
              </a:spcAft>
              <a:buClrTx/>
              <a:buSzTx/>
              <a:buFontTx/>
              <a:buNone/>
              <a:tabLst/>
              <a:defRPr/>
            </a:pPr>
            <a:r>
              <a:rPr kumimoji="0" lang="ar-JO" altLang="zh-CN" sz="2800" b="1" i="0" u="none" strike="noStrike" kern="1200" cap="none" spc="0" normalizeH="0" baseline="0" noProof="0" dirty="0">
                <a:ln>
                  <a:noFill/>
                </a:ln>
                <a:solidFill>
                  <a:srgbClr val="FFFFFF"/>
                </a:solidFill>
                <a:effectLst/>
                <a:uLnTx/>
                <a:uFillTx/>
                <a:latin typeface="Arial" panose="020B0604020202020204" pitchFamily="34" charset="0"/>
                <a:ea typeface="方正楷体简体" charset="0"/>
                <a:cs typeface="Arial" panose="020B0604020202020204" pitchFamily="34" charset="0"/>
              </a:rPr>
              <a:t>من خلال يسوع المسيح ربنا. آمين</a:t>
            </a:r>
            <a:endParaRPr kumimoji="0" lang="en-US" altLang="zh-CN" sz="2800" b="1" i="0" u="none" strike="noStrike" kern="1200" cap="none" spc="0" normalizeH="0" baseline="0" noProof="0" dirty="0">
              <a:ln>
                <a:noFill/>
              </a:ln>
              <a:solidFill>
                <a:srgbClr val="FFFFFF"/>
              </a:solidFill>
              <a:effectLst/>
              <a:uLnTx/>
              <a:uFillTx/>
              <a:latin typeface="Arial" panose="020B0604020202020204" pitchFamily="34" charset="0"/>
              <a:ea typeface="方正楷体简体" charset="0"/>
              <a:cs typeface="Arial" panose="020B0604020202020204" pitchFamily="34" charset="0"/>
            </a:endParaRPr>
          </a:p>
        </p:txBody>
      </p:sp>
    </p:spTree>
  </p:cSld>
  <p:clrMapOvr>
    <a:masterClrMapping/>
  </p:clrMapOvr>
</p:sld>
</file>

<file path=ppt/slides/slide1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01089" name="Picture 2" descr="thecross2-3"/>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01090" name="Rectangle 2"/>
          <p:cNvSpPr>
            <a:spLocks noChangeArrowheads="1"/>
          </p:cNvSpPr>
          <p:nvPr/>
        </p:nvSpPr>
        <p:spPr bwMode="auto">
          <a:xfrm>
            <a:off x="2819400" y="3200400"/>
            <a:ext cx="6324600" cy="1447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342900" marR="0" lvl="0" indent="-342900" algn="ctr" defTabSz="914400" rtl="0" eaLnBrk="1" fontAlgn="base" latinLnBrk="0" hangingPunct="1">
              <a:lnSpc>
                <a:spcPct val="80000"/>
              </a:lnSpc>
              <a:spcBef>
                <a:spcPct val="20000"/>
              </a:spcBef>
              <a:spcAft>
                <a:spcPct val="0"/>
              </a:spcAft>
              <a:buClrTx/>
              <a:buSzTx/>
              <a:buFontTx/>
              <a:buNone/>
              <a:tabLst/>
              <a:defRPr/>
            </a:pPr>
            <a:r>
              <a:rPr kumimoji="0" lang="ar-JO" sz="4000" b="1" i="0" u="none" strike="noStrike" kern="1200" cap="none" spc="0" normalizeH="0" baseline="0" noProof="0" dirty="0">
                <a:ln>
                  <a:noFill/>
                </a:ln>
                <a:solidFill>
                  <a:srgbClr val="FFFFFF"/>
                </a:solidFill>
                <a:effectLst/>
                <a:uLnTx/>
                <a:uFillTx/>
                <a:latin typeface="Arial" charset="0"/>
                <a:ea typeface="ＭＳ Ｐゴシック" charset="0"/>
                <a:cs typeface="Times New Roman" charset="0"/>
              </a:rPr>
              <a:t>الشركة</a:t>
            </a:r>
            <a:endParaRPr kumimoji="0" lang="en-US" sz="4000" b="1" i="0" u="none" strike="noStrike" kern="1200" cap="none" spc="0" normalizeH="0" baseline="0" noProof="0" dirty="0">
              <a:ln>
                <a:noFill/>
              </a:ln>
              <a:solidFill>
                <a:srgbClr val="FFFFFF"/>
              </a:solidFill>
              <a:effectLst/>
              <a:uLnTx/>
              <a:uFillTx/>
              <a:latin typeface="Arial" charset="0"/>
              <a:ea typeface="ＭＳ Ｐゴシック" charset="0"/>
              <a:cs typeface="Times New Roman" charset="0"/>
            </a:endParaRPr>
          </a:p>
        </p:txBody>
      </p:sp>
      <p:sp>
        <p:nvSpPr>
          <p:cNvPr id="601091" name="Title 3"/>
          <p:cNvSpPr>
            <a:spLocks noGrp="1"/>
          </p:cNvSpPr>
          <p:nvPr>
            <p:ph type="title" idx="4294967295"/>
          </p:nvPr>
        </p:nvSpPr>
        <p:spPr/>
        <p:txBody>
          <a:bodyPr/>
          <a:lstStyle/>
          <a:p>
            <a:r>
              <a:rPr lang="en-US">
                <a:latin typeface="Arial" charset="0"/>
                <a:ea typeface="ＭＳ Ｐゴシック" charset="0"/>
                <a:cs typeface="ＭＳ Ｐゴシック" charset="0"/>
              </a:rPr>
              <a:t>Communion</a:t>
            </a:r>
          </a:p>
        </p:txBody>
      </p:sp>
    </p:spTree>
  </p:cSld>
  <p:clrMapOvr>
    <a:masterClrMapping/>
  </p:clrMapOvr>
  <p:transition/>
</p:sld>
</file>

<file path=ppt/slides/slide1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96289" name="Picture 2" descr="http://www.saintsoftheholyone.org/images/uploaded/communion%20stained%20glass%20gold%20and%20blue.jp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6513" y="0"/>
            <a:ext cx="9180513"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 name="Title 1"/>
          <p:cNvSpPr txBox="1">
            <a:spLocks/>
          </p:cNvSpPr>
          <p:nvPr/>
        </p:nvSpPr>
        <p:spPr>
          <a:xfrm>
            <a:off x="4267200" y="581025"/>
            <a:ext cx="4648200" cy="1119188"/>
          </a:xfrm>
          <a:prstGeom prst="rect">
            <a:avLst/>
          </a:prstGeom>
        </p:spPr>
        <p:txBody>
          <a:bodyPr>
            <a:norm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altLang="zh-CN" sz="4300" b="1" i="0" u="none" strike="noStrike" kern="1200" cap="none" spc="0" normalizeH="0" baseline="0" noProof="0" dirty="0">
                <a:ln>
                  <a:noFill/>
                </a:ln>
                <a:solidFill>
                  <a:srgbClr val="FFFFFF"/>
                </a:solidFill>
                <a:effectLst>
                  <a:glow rad="228600">
                    <a:srgbClr val="000000">
                      <a:alpha val="75000"/>
                    </a:srgbClr>
                  </a:glow>
                </a:effectLst>
                <a:uLnTx/>
                <a:uFillTx/>
                <a:latin typeface="Monotype Corsiva" charset="0"/>
                <a:ea typeface="宋体" charset="0"/>
                <a:cs typeface="宋体" charset="0"/>
              </a:rPr>
              <a:t>الشركة المقدسة</a:t>
            </a:r>
            <a:endParaRPr kumimoji="0" lang="en-US" sz="4300" b="1" i="0" u="none" strike="noStrike" kern="1200" cap="none" spc="0" normalizeH="0" baseline="0" noProof="0" dirty="0">
              <a:ln>
                <a:noFill/>
              </a:ln>
              <a:solidFill>
                <a:srgbClr val="FFFFFF"/>
              </a:solidFill>
              <a:effectLst>
                <a:glow rad="228600">
                  <a:srgbClr val="000000">
                    <a:alpha val="75000"/>
                  </a:srgbClr>
                </a:glow>
              </a:effectLst>
              <a:uLnTx/>
              <a:uFillTx/>
              <a:latin typeface="Monotype Corsiva" charset="0"/>
              <a:ea typeface="ＭＳ Ｐゴシック" charset="0"/>
            </a:endParaRPr>
          </a:p>
        </p:txBody>
      </p:sp>
    </p:spTree>
    <p:extLst>
      <p:ext uri="{BB962C8B-B14F-4D97-AF65-F5344CB8AC3E}">
        <p14:creationId xmlns:p14="http://schemas.microsoft.com/office/powerpoint/2010/main" val="1752954615"/>
      </p:ext>
    </p:extLst>
  </p:cSld>
  <p:clrMapOvr>
    <a:masterClrMapping/>
  </p:clrMapOvr>
</p:sld>
</file>

<file path=ppt/slides/slide1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8657" name="Rectangle 2">
            <a:extLst>
              <a:ext uri="{FF2B5EF4-FFF2-40B4-BE49-F238E27FC236}">
                <a16:creationId xmlns:a16="http://schemas.microsoft.com/office/drawing/2014/main" id="{34C7998D-5157-BB4B-AB9C-44D52319AA98}"/>
              </a:ext>
            </a:extLst>
          </p:cNvPr>
          <p:cNvSpPr>
            <a:spLocks noChangeArrowheads="1"/>
          </p:cNvSpPr>
          <p:nvPr/>
        </p:nvSpPr>
        <p:spPr bwMode="auto">
          <a:xfrm>
            <a:off x="0" y="0"/>
            <a:ext cx="9144000" cy="6858000"/>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algn="ctr" eaLnBrk="1" hangingPunct="1"/>
            <a:endParaRPr lang="en-US" altLang="en-US" sz="1800">
              <a:solidFill>
                <a:srgbClr val="000000"/>
              </a:solidFill>
            </a:endParaRPr>
          </a:p>
        </p:txBody>
      </p:sp>
      <p:sp>
        <p:nvSpPr>
          <p:cNvPr id="35843" name="Rectangle 3">
            <a:extLst>
              <a:ext uri="{FF2B5EF4-FFF2-40B4-BE49-F238E27FC236}">
                <a16:creationId xmlns:a16="http://schemas.microsoft.com/office/drawing/2014/main" id="{5616C8CF-F4E6-534F-AB13-CFCC22EBD2B8}"/>
              </a:ext>
            </a:extLst>
          </p:cNvPr>
          <p:cNvSpPr>
            <a:spLocks noGrp="1" noChangeArrowheads="1"/>
          </p:cNvSpPr>
          <p:nvPr>
            <p:ph type="title" idx="4294967295"/>
          </p:nvPr>
        </p:nvSpPr>
        <p:spPr/>
        <p:txBody>
          <a:bodyPr/>
          <a:lstStyle/>
          <a:p>
            <a:pPr eaLnBrk="1" hangingPunct="1">
              <a:defRPr/>
            </a:pPr>
            <a:r>
              <a:rPr lang="en-US">
                <a:solidFill>
                  <a:srgbClr val="000000"/>
                </a:solidFill>
                <a:effectLst/>
                <a:ea typeface="ＭＳ Ｐゴシック" charset="0"/>
                <a:cs typeface="ＭＳ Ｐゴシック" charset="0"/>
              </a:rPr>
              <a:t>Black</a:t>
            </a:r>
            <a:endParaRPr lang="en-US">
              <a:ea typeface="ＭＳ Ｐゴシック" charset="0"/>
              <a:cs typeface="ＭＳ Ｐゴシック" charset="0"/>
            </a:endParaRPr>
          </a:p>
        </p:txBody>
      </p:sp>
    </p:spTree>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0049" name="Picture 2" descr="bible_light"/>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64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 name="Title 1"/>
          <p:cNvSpPr>
            <a:spLocks noGrp="1"/>
          </p:cNvSpPr>
          <p:nvPr>
            <p:ph type="title" idx="4294967295"/>
          </p:nvPr>
        </p:nvSpPr>
        <p:spPr>
          <a:xfrm>
            <a:off x="685800" y="152400"/>
            <a:ext cx="7770813" cy="1049338"/>
          </a:xfrm>
          <a:effectLst>
            <a:outerShdw blurRad="63500" dist="35921" dir="2700000" algn="ctr" rotWithShape="0">
              <a:srgbClr val="000000">
                <a:alpha val="74998"/>
              </a:srgbClr>
            </a:outerShdw>
          </a:effectLst>
        </p:spPr>
        <p:txBody>
          <a:bodyPr>
            <a:normAutofit/>
          </a:bodyPr>
          <a:lstStyle/>
          <a:p>
            <a:pPr eaLnBrk="1" hangingPunct="1">
              <a:defRPr/>
            </a:pPr>
            <a:r>
              <a:rPr lang="ar-SA" u="sng" dirty="0">
                <a:effectLst>
                  <a:outerShdw blurRad="38100" dist="38100" dir="2700000" algn="tl">
                    <a:srgbClr val="212121"/>
                  </a:outerShdw>
                </a:effectLst>
                <a:latin typeface="Arial" panose="020B0604020202020204" pitchFamily="34" charset="0"/>
                <a:cs typeface="Arial" panose="020B0604020202020204" pitchFamily="34" charset="0"/>
              </a:rPr>
              <a:t>١ كورنثوس ١٠ : ١٥-١٨</a:t>
            </a:r>
          </a:p>
        </p:txBody>
      </p:sp>
      <p:sp>
        <p:nvSpPr>
          <p:cNvPr id="1414148" name="Text Box 4"/>
          <p:cNvSpPr txBox="1">
            <a:spLocks noChangeArrowheads="1"/>
          </p:cNvSpPr>
          <p:nvPr/>
        </p:nvSpPr>
        <p:spPr bwMode="auto">
          <a:xfrm>
            <a:off x="35496" y="1712997"/>
            <a:ext cx="6552728" cy="4524315"/>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square">
            <a:spAutoFit/>
          </a:bodyPr>
          <a:lstStyle>
            <a:defPPr>
              <a:defRPr lang="en-US"/>
            </a:defPPr>
            <a:lvl1pPr algn="l" eaLnBrk="1" hangingPunct="1">
              <a:defRPr sz="3200" b="1">
                <a:effectLst>
                  <a:glow rad="190500">
                    <a:schemeClr val="bg2"/>
                  </a:glow>
                </a:effectLst>
                <a:latin typeface="Arial" charset="0"/>
                <a:cs typeface="ＭＳ Ｐゴシック" charset="0"/>
              </a:defRPr>
            </a:lvl1pPr>
          </a:lstStyle>
          <a:p>
            <a:pPr marL="0" marR="0" lvl="0" indent="0" algn="r" defTabSz="914400" rtl="1" eaLnBrk="1" fontAlgn="base" latinLnBrk="0" hangingPunct="1">
              <a:lnSpc>
                <a:spcPct val="100000"/>
              </a:lnSpc>
              <a:spcBef>
                <a:spcPct val="0"/>
              </a:spcBef>
              <a:spcAft>
                <a:spcPct val="0"/>
              </a:spcAft>
              <a:buClrTx/>
              <a:buSzTx/>
              <a:buFontTx/>
              <a:buNone/>
              <a:tabLst/>
              <a:defRPr/>
            </a:pPr>
            <a:r>
              <a:rPr kumimoji="0" lang="ar-SA" sz="3600" b="0" i="0" u="none" strike="noStrike" kern="1200" cap="none" spc="0" normalizeH="0" baseline="0" noProof="0" dirty="0">
                <a:ln>
                  <a:noFill/>
                </a:ln>
                <a:solidFill>
                  <a:srgbClr val="FFFFFF"/>
                </a:solidFill>
                <a:effectLst>
                  <a:glow rad="190500">
                    <a:srgbClr val="212121"/>
                  </a:glow>
                </a:effectLst>
                <a:uLnTx/>
                <a:uFillTx/>
                <a:latin typeface="Arial" panose="020B0604020202020204" pitchFamily="34" charset="0"/>
                <a:ea typeface="ＭＳ Ｐゴシック" charset="0"/>
                <a:cs typeface="Arial" panose="020B0604020202020204" pitchFamily="34" charset="0"/>
              </a:rPr>
              <a:t>١٥ أَقُولُ كَمَا لِلْحُكَمَاءِ: احْكُمُوا أَنْتُمْ فِي مَا أَقُولُ. ١٦ كَأْسُ الْبَرَكَةِ الَّتِي نُبَارِكُهَا أَلَيْسَتْ هِيَ شَرِكَةَ دَمِ الْمَسِيحِ؟ الْخُبْزُ الَّذِي نَكْسِرُهُ أَلَيْسَ هُوَ شَرِكَةَ جَسَدِ الْمَسِيحِ؟ ١٧ فَإِنَّنَا نَحْنُ الْكَثِيرِينَ خُبْزٌ وَاحِدٌ جَسَدٌ وَاحِدٌ لأَنَّنَا جَمِيعَنَا نَشْتَرِكُ فِي الْخُبْزِ الْوَاحِدِ. ١٨ انْظُرُوا إِسْرَائِيلَ حَسَبَ الْجَسَدِ. أَلَيْسَ الَّذِينَ يَأْكُلُونَ الذَّبَائِحَ هُمْ شُرَكَاءَ الْمَذْبَحِ؟ </a:t>
            </a:r>
          </a:p>
        </p:txBody>
      </p:sp>
    </p:spTree>
    <p:extLst>
      <p:ext uri="{BB962C8B-B14F-4D97-AF65-F5344CB8AC3E}">
        <p14:creationId xmlns:p14="http://schemas.microsoft.com/office/powerpoint/2010/main" val="173623378"/>
      </p:ext>
    </p:extLst>
  </p:cSld>
  <p:clrMapOvr>
    <a:masterClrMapping/>
  </p:clrMapOvr>
</p:sld>
</file>

<file path=ppt/slides/slide1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3297" name="Rectangle 1026"/>
          <p:cNvSpPr>
            <a:spLocks noGrp="1" noChangeArrowheads="1"/>
          </p:cNvSpPr>
          <p:nvPr>
            <p:ph type="ctrTitle"/>
          </p:nvPr>
        </p:nvSpPr>
        <p:spPr>
          <a:xfrm>
            <a:off x="0" y="6172200"/>
            <a:ext cx="9144000" cy="685800"/>
          </a:xfrm>
        </p:spPr>
        <p:txBody>
          <a:bodyPr/>
          <a:lstStyle/>
          <a:p>
            <a:pPr eaLnBrk="1" hangingPunct="1">
              <a:defRPr/>
            </a:pPr>
            <a:r>
              <a:rPr lang="ar-SA" sz="4000" dirty="0">
                <a:latin typeface="Arial" panose="020B0604020202020204" pitchFamily="34" charset="0"/>
                <a:cs typeface="Arial" panose="020B0604020202020204" pitchFamily="34" charset="0"/>
              </a:rPr>
              <a:t>علم الكنيسة</a:t>
            </a:r>
            <a:r>
              <a:rPr lang="ar-EG" sz="3200" b="1" dirty="0">
                <a:solidFill>
                  <a:srgbClr val="FFFFFF"/>
                </a:solidFill>
                <a:latin typeface="Arial" panose="020B0604020202020204" pitchFamily="34" charset="0"/>
                <a:ea typeface="ＭＳ Ｐゴシック" charset="0"/>
                <a:cs typeface="Arial" panose="020B0604020202020204" pitchFamily="34" charset="0"/>
              </a:rPr>
              <a:t> </a:t>
            </a:r>
            <a:r>
              <a:rPr lang="en-US" sz="3200" b="1" dirty="0">
                <a:solidFill>
                  <a:srgbClr val="FFFFFF"/>
                </a:solidFill>
                <a:latin typeface="Arial" panose="020B0604020202020204" pitchFamily="34" charset="0"/>
                <a:ea typeface="ＭＳ Ｐゴシック" charset="0"/>
                <a:cs typeface="Arial" panose="020B0604020202020204" pitchFamily="34" charset="0"/>
              </a:rPr>
              <a:t>  </a:t>
            </a:r>
            <a:r>
              <a:rPr lang="en-US" sz="2800" b="1" dirty="0">
                <a:solidFill>
                  <a:srgbClr val="FFFFFF"/>
                </a:solidFill>
                <a:latin typeface="Arial" panose="020B0604020202020204" pitchFamily="34" charset="0"/>
                <a:ea typeface="ＭＳ Ｐゴシック" charset="0"/>
                <a:cs typeface="Arial" panose="020B0604020202020204" pitchFamily="34" charset="0"/>
              </a:rPr>
              <a:t>•  BibleStudyDownloads.org</a:t>
            </a:r>
            <a:endParaRPr lang="en-US" sz="1050" b="1" dirty="0">
              <a:solidFill>
                <a:srgbClr val="FFFFFF"/>
              </a:solidFill>
              <a:latin typeface="Arial" panose="020B0604020202020204" pitchFamily="34" charset="0"/>
              <a:ea typeface="ＭＳ Ｐゴシック" charset="0"/>
              <a:cs typeface="Arial" panose="020B0604020202020204" pitchFamily="34" charset="0"/>
            </a:endParaRPr>
          </a:p>
        </p:txBody>
      </p:sp>
      <p:sp>
        <p:nvSpPr>
          <p:cNvPr id="99331" name="Rectangle 1026"/>
          <p:cNvSpPr txBox="1">
            <a:spLocks noChangeArrowheads="1"/>
          </p:cNvSpPr>
          <p:nvPr/>
        </p:nvSpPr>
        <p:spPr bwMode="auto">
          <a:xfrm>
            <a:off x="0" y="0"/>
            <a:ext cx="9144000" cy="685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457150" rtl="0" eaLnBrk="1" fontAlgn="auto" latinLnBrk="0" hangingPunct="1">
              <a:lnSpc>
                <a:spcPct val="100000"/>
              </a:lnSpc>
              <a:spcBef>
                <a:spcPts val="0"/>
              </a:spcBef>
              <a:spcAft>
                <a:spcPts val="0"/>
              </a:spcAft>
              <a:buClrTx/>
              <a:buSzTx/>
              <a:buFontTx/>
              <a:buNone/>
              <a:tabLst/>
              <a:defRPr/>
            </a:pPr>
            <a:r>
              <a:rPr lang="ar-JO" sz="3600" b="1" dirty="0">
                <a:solidFill>
                  <a:srgbClr val="FFFFFF"/>
                </a:solidFill>
                <a:latin typeface="Arial" panose="020B0604020202020204" pitchFamily="34" charset="0"/>
                <a:cs typeface="Arial" panose="020B0604020202020204" pitchFamily="34" charset="0"/>
              </a:rPr>
              <a:t>أ</a:t>
            </a:r>
            <a:r>
              <a:rPr kumimoji="0" lang="ar-EG" sz="36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حصل عل</a:t>
            </a:r>
            <a:r>
              <a:rPr kumimoji="0" lang="ar-JO" sz="36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ى</a:t>
            </a:r>
            <a:r>
              <a:rPr kumimoji="0" lang="ar-EG" sz="36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هذا العرض</a:t>
            </a:r>
            <a:r>
              <a:rPr kumimoji="0" lang="ar-JO" sz="36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التقديمي</a:t>
            </a:r>
            <a:r>
              <a:rPr kumimoji="0" lang="ar-EG" sz="36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مجانا</a:t>
            </a:r>
            <a:r>
              <a:rPr kumimoji="0" lang="ar-JO" sz="36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a:t>
            </a:r>
            <a:endParaRPr kumimoji="0" lang="en-US" sz="36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pic>
        <p:nvPicPr>
          <p:cNvPr id="8" name="Picture 7" descr="Screen Shot 2016-02-02 at 5.41.18 PM.png"/>
          <p:cNvPicPr>
            <a:picLocks noChangeAspect="1"/>
          </p:cNvPicPr>
          <p:nvPr/>
        </p:nvPicPr>
        <p:blipFill rotWithShape="1">
          <a:blip r:embed="rId3" cstate="screen">
            <a:extLst>
              <a:ext uri="{28A0092B-C50C-407E-A947-70E740481C1C}">
                <a14:useLocalDpi xmlns:a14="http://schemas.microsoft.com/office/drawing/2010/main"/>
              </a:ext>
            </a:extLst>
          </a:blip>
          <a:srcRect t="2841"/>
          <a:stretch/>
        </p:blipFill>
        <p:spPr>
          <a:xfrm>
            <a:off x="-44173" y="636981"/>
            <a:ext cx="9232347" cy="5650045"/>
          </a:xfrm>
          <a:prstGeom prst="rect">
            <a:avLst/>
          </a:prstGeom>
        </p:spPr>
      </p:pic>
      <p:pic>
        <p:nvPicPr>
          <p:cNvPr id="9" name="Picture 8" descr="Screen Shot 2016-02-02 at 5.42.03 PM.png"/>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307223" y="2222340"/>
            <a:ext cx="6153212" cy="3483594"/>
          </a:xfrm>
          <a:prstGeom prst="rect">
            <a:avLst/>
          </a:prstGeom>
        </p:spPr>
      </p:pic>
    </p:spTree>
    <p:extLst>
      <p:ext uri="{BB962C8B-B14F-4D97-AF65-F5344CB8AC3E}">
        <p14:creationId xmlns:p14="http://schemas.microsoft.com/office/powerpoint/2010/main" val="3804657852"/>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xit" presetSubtype="8" accel="50000" decel="50000" fill="hold" nodeType="afterEffect">
                                  <p:stCondLst>
                                    <p:cond delay="3000"/>
                                  </p:stCondLst>
                                  <p:childTnLst>
                                    <p:anim calcmode="lin" valueType="num">
                                      <p:cBhvr additive="base">
                                        <p:cTn id="6" dur="2000"/>
                                        <p:tgtEl>
                                          <p:spTgt spid="9"/>
                                        </p:tgtEl>
                                        <p:attrNameLst>
                                          <p:attrName>ppt_x</p:attrName>
                                        </p:attrNameLst>
                                      </p:cBhvr>
                                      <p:tavLst>
                                        <p:tav tm="0">
                                          <p:val>
                                            <p:strVal val="ppt_x"/>
                                          </p:val>
                                        </p:tav>
                                        <p:tav tm="100000">
                                          <p:val>
                                            <p:strVal val="0-ppt_w/2"/>
                                          </p:val>
                                        </p:tav>
                                      </p:tavLst>
                                    </p:anim>
                                    <p:anim calcmode="lin" valueType="num">
                                      <p:cBhvr additive="base">
                                        <p:cTn id="7" dur="2000"/>
                                        <p:tgtEl>
                                          <p:spTgt spid="9"/>
                                        </p:tgtEl>
                                        <p:attrNameLst>
                                          <p:attrName>ppt_y</p:attrName>
                                        </p:attrNameLst>
                                      </p:cBhvr>
                                      <p:tavLst>
                                        <p:tav tm="0">
                                          <p:val>
                                            <p:strVal val="ppt_y"/>
                                          </p:val>
                                        </p:tav>
                                        <p:tav tm="100000">
                                          <p:val>
                                            <p:strVal val="ppt_y"/>
                                          </p:val>
                                        </p:tav>
                                      </p:tavLst>
                                    </p:anim>
                                    <p:set>
                                      <p:cBhvr>
                                        <p:cTn id="8" dur="1" fill="hold">
                                          <p:stCondLst>
                                            <p:cond delay="1999"/>
                                          </p:stCondLst>
                                        </p:cTn>
                                        <p:tgtEl>
                                          <p:spTgt spid="9"/>
                                        </p:tgtEl>
                                        <p:attrNameLst>
                                          <p:attrName>style.visibility</p:attrName>
                                        </p:attrNameLst>
                                      </p:cBhvr>
                                      <p:to>
                                        <p:strVal val="hidden"/>
                                      </p:to>
                                    </p:set>
                                  </p:childTnLst>
                                </p:cTn>
                              </p:par>
                            </p:childTnLst>
                          </p:cTn>
                        </p:par>
                        <p:par>
                          <p:cTn id="9" fill="hold">
                            <p:stCondLst>
                              <p:cond delay="5000"/>
                            </p:stCondLst>
                            <p:childTnLst>
                              <p:par>
                                <p:cTn id="10" presetID="2" presetClass="entr" presetSubtype="2" fill="remove" nodeType="afterEffect">
                                  <p:stCondLst>
                                    <p:cond delay="3000"/>
                                  </p:stCondLst>
                                  <p:childTnLst>
                                    <p:set>
                                      <p:cBhvr>
                                        <p:cTn id="11" dur="1" fill="hold">
                                          <p:stCondLst>
                                            <p:cond delay="0"/>
                                          </p:stCondLst>
                                        </p:cTn>
                                        <p:tgtEl>
                                          <p:spTgt spid="9"/>
                                        </p:tgtEl>
                                        <p:attrNameLst>
                                          <p:attrName>style.visibility</p:attrName>
                                        </p:attrNameLst>
                                      </p:cBhvr>
                                      <p:to>
                                        <p:strVal val="visible"/>
                                      </p:to>
                                    </p:set>
                                    <p:anim calcmode="lin" valueType="num">
                                      <p:cBhvr additive="base">
                                        <p:cTn id="12" dur="1000" fill="hold"/>
                                        <p:tgtEl>
                                          <p:spTgt spid="9"/>
                                        </p:tgtEl>
                                        <p:attrNameLst>
                                          <p:attrName>ppt_x</p:attrName>
                                        </p:attrNameLst>
                                      </p:cBhvr>
                                      <p:tavLst>
                                        <p:tav tm="0">
                                          <p:val>
                                            <p:strVal val="1+#ppt_w/2"/>
                                          </p:val>
                                        </p:tav>
                                        <p:tav tm="100000">
                                          <p:val>
                                            <p:strVal val="#ppt_x"/>
                                          </p:val>
                                        </p:tav>
                                      </p:tavLst>
                                    </p:anim>
                                    <p:anim calcmode="lin" valueType="num">
                                      <p:cBhvr additive="base">
                                        <p:cTn id="13" dur="1000" fill="hold"/>
                                        <p:tgtEl>
                                          <p:spTgt spid="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8545" name="Picture 2" descr="eating the passover meal">
            <a:extLst>
              <a:ext uri="{FF2B5EF4-FFF2-40B4-BE49-F238E27FC236}">
                <a16:creationId xmlns:a16="http://schemas.microsoft.com/office/drawing/2014/main" id="{709055D5-1F9E-D641-B174-AC7F091F0F76}"/>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533400" y="0"/>
            <a:ext cx="11201400" cy="6958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8307" name="Rectangle 3">
            <a:extLst>
              <a:ext uri="{FF2B5EF4-FFF2-40B4-BE49-F238E27FC236}">
                <a16:creationId xmlns:a16="http://schemas.microsoft.com/office/drawing/2014/main" id="{3DEA7682-F40B-194F-A3F8-ED9370C381A8}"/>
              </a:ext>
            </a:extLst>
          </p:cNvPr>
          <p:cNvSpPr>
            <a:spLocks noGrp="1" noChangeArrowheads="1"/>
          </p:cNvSpPr>
          <p:nvPr>
            <p:ph type="title" idx="4294967295"/>
          </p:nvPr>
        </p:nvSpPr>
        <p:spPr/>
        <p:txBody>
          <a:bodyPr/>
          <a:lstStyle/>
          <a:p>
            <a:pPr eaLnBrk="1" hangingPunct="1"/>
            <a:r>
              <a:rPr lang="ar-JO" altLang="en-US" sz="6000" b="1" dirty="0">
                <a:latin typeface="Arial" panose="020B0604020202020204" pitchFamily="34" charset="0"/>
                <a:ea typeface="ＭＳ Ｐゴシック" panose="020B0600070205080204" pitchFamily="34" charset="-128"/>
                <a:cs typeface="Arial" panose="020B0604020202020204" pitchFamily="34" charset="0"/>
              </a:rPr>
              <a:t>الجلوس إلى فصح يسوع</a:t>
            </a:r>
            <a:endParaRPr lang="en-US" altLang="en-US" sz="6000" b="1" dirty="0">
              <a:latin typeface="Arial" panose="020B0604020202020204" pitchFamily="34" charset="0"/>
              <a:ea typeface="ＭＳ Ｐゴシック" panose="020B0600070205080204" pitchFamily="34" charset="-128"/>
              <a:cs typeface="Arial" panose="020B0604020202020204" pitchFamily="34" charset="0"/>
            </a:endParaRPr>
          </a:p>
        </p:txBody>
      </p:sp>
    </p:spTree>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3969" name="Picture 2" descr="SarahatBigChurch">
            <a:extLst>
              <a:ext uri="{FF2B5EF4-FFF2-40B4-BE49-F238E27FC236}">
                <a16:creationId xmlns:a16="http://schemas.microsoft.com/office/drawing/2014/main" id="{C03B72E9-E5EF-0747-8971-F00D80E42FAF}"/>
              </a:ext>
            </a:extLst>
          </p:cNvPr>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564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4755" name="Rectangle 3">
            <a:extLst>
              <a:ext uri="{FF2B5EF4-FFF2-40B4-BE49-F238E27FC236}">
                <a16:creationId xmlns:a16="http://schemas.microsoft.com/office/drawing/2014/main" id="{52B9EB5C-92C2-EF4F-B481-D00ED75BD3CB}"/>
              </a:ext>
            </a:extLst>
          </p:cNvPr>
          <p:cNvSpPr>
            <a:spLocks noGrp="1" noChangeArrowheads="1"/>
          </p:cNvSpPr>
          <p:nvPr>
            <p:ph type="title" idx="4294967295"/>
          </p:nvPr>
        </p:nvSpPr>
        <p:spPr/>
        <p:txBody>
          <a:bodyPr/>
          <a:lstStyle/>
          <a:p>
            <a:pPr eaLnBrk="1" hangingPunct="1"/>
            <a:r>
              <a:rPr lang="ar-JO" altLang="en-US" b="1" dirty="0">
                <a:latin typeface="Arial" panose="020B0604020202020204" pitchFamily="34" charset="0"/>
                <a:ea typeface="ＭＳ Ｐゴシック" panose="020B0600070205080204" pitchFamily="34" charset="-128"/>
                <a:cs typeface="Arial" panose="020B0604020202020204" pitchFamily="34" charset="0"/>
              </a:rPr>
              <a:t>ذهبت سارة إلى كنيسة كبيرة</a:t>
            </a:r>
            <a:endParaRPr lang="en-US" altLang="en-US" b="1" dirty="0">
              <a:latin typeface="Arial" panose="020B0604020202020204" pitchFamily="34" charset="0"/>
              <a:ea typeface="ＭＳ Ｐゴシック" panose="020B0600070205080204" pitchFamily="34" charset="-128"/>
              <a:cs typeface="Arial" panose="020B0604020202020204" pitchFamily="34" charset="0"/>
            </a:endParaRPr>
          </a:p>
        </p:txBody>
      </p:sp>
    </p:spTree>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0593" name="Picture 2" descr="Purim">
            <a:extLst>
              <a:ext uri="{FF2B5EF4-FFF2-40B4-BE49-F238E27FC236}">
                <a16:creationId xmlns:a16="http://schemas.microsoft.com/office/drawing/2014/main" id="{837E826C-CCEB-D44C-8700-C2187199A229}"/>
              </a:ext>
            </a:extLst>
          </p:cNvPr>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1" y="-10616"/>
            <a:ext cx="9409829" cy="76160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0355" name="Rectangle 3">
            <a:extLst>
              <a:ext uri="{FF2B5EF4-FFF2-40B4-BE49-F238E27FC236}">
                <a16:creationId xmlns:a16="http://schemas.microsoft.com/office/drawing/2014/main" id="{A1680B5F-7684-F243-994D-DF0D1C71D5C0}"/>
              </a:ext>
            </a:extLst>
          </p:cNvPr>
          <p:cNvSpPr>
            <a:spLocks noGrp="1" noChangeArrowheads="1"/>
          </p:cNvSpPr>
          <p:nvPr>
            <p:ph type="title" idx="4294967295"/>
          </p:nvPr>
        </p:nvSpPr>
        <p:spPr>
          <a:xfrm>
            <a:off x="457200" y="-10616"/>
            <a:ext cx="3581400" cy="1999456"/>
          </a:xfrm>
        </p:spPr>
        <p:txBody>
          <a:bodyPr/>
          <a:lstStyle/>
          <a:p>
            <a:pPr eaLnBrk="1" hangingPunct="1"/>
            <a:r>
              <a:rPr lang="ar-JO" altLang="en-US" sz="5400" b="1" dirty="0">
                <a:latin typeface="Arial" panose="020B0604020202020204" pitchFamily="34" charset="0"/>
                <a:ea typeface="ＭＳ Ｐゴシック" panose="020B0600070205080204" pitchFamily="34" charset="-128"/>
                <a:cs typeface="Arial" panose="020B0604020202020204" pitchFamily="34" charset="0"/>
              </a:rPr>
              <a:t>الفصح المعاصر</a:t>
            </a:r>
            <a:endParaRPr lang="en-US" altLang="en-US" sz="5400" b="1" dirty="0">
              <a:latin typeface="Arial" panose="020B0604020202020204" pitchFamily="34" charset="0"/>
              <a:ea typeface="ＭＳ Ｐゴシック" panose="020B0600070205080204" pitchFamily="34" charset="-128"/>
              <a:cs typeface="Arial" panose="020B0604020202020204" pitchFamily="34" charset="0"/>
            </a:endParaRPr>
          </a:p>
        </p:txBody>
      </p:sp>
    </p:spTree>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9809" name="Picture 3" descr="Ominous Sky Wallpaper with Cross and Thorns.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49859" name="Title 1"/>
          <p:cNvSpPr>
            <a:spLocks noGrp="1"/>
          </p:cNvSpPr>
          <p:nvPr>
            <p:ph type="ctrTitle" idx="4294967295"/>
          </p:nvPr>
        </p:nvSpPr>
        <p:spPr>
          <a:xfrm>
            <a:off x="0" y="6052864"/>
            <a:ext cx="9144000" cy="760512"/>
          </a:xfrm>
          <a:effectLst>
            <a:outerShdw blurRad="63500" dist="35921" dir="2700000" algn="ctr" rotWithShape="0">
              <a:srgbClr val="000000">
                <a:alpha val="74998"/>
              </a:srgbClr>
            </a:outerShdw>
          </a:effectLst>
        </p:spPr>
        <p:txBody>
          <a:bodyPr/>
          <a:lstStyle/>
          <a:p>
            <a:pPr marL="539750" indent="-539750" algn="r" eaLnBrk="1" hangingPunct="1">
              <a:defRPr/>
            </a:pPr>
            <a:r>
              <a:rPr lang="ar-JO" sz="3600" b="1" dirty="0">
                <a:solidFill>
                  <a:schemeClr val="bg1"/>
                </a:solidFill>
                <a:latin typeface="Arial" panose="020B0604020202020204" pitchFamily="34" charset="0"/>
                <a:ea typeface="ＭＳ Ｐゴシック" charset="0"/>
                <a:cs typeface="Arial" panose="020B0604020202020204" pitchFamily="34" charset="0"/>
              </a:rPr>
              <a:t>1. أنظر </a:t>
            </a:r>
            <a:r>
              <a:rPr lang="ar-JO" sz="3600" b="1" dirty="0">
                <a:solidFill>
                  <a:srgbClr val="FFFF00"/>
                </a:solidFill>
                <a:latin typeface="Arial" panose="020B0604020202020204" pitchFamily="34" charset="0"/>
                <a:ea typeface="ＭＳ Ｐゴシック" charset="0"/>
                <a:cs typeface="Arial" panose="020B0604020202020204" pitchFamily="34" charset="0"/>
              </a:rPr>
              <a:t>إلى الخارج </a:t>
            </a:r>
            <a:r>
              <a:rPr lang="ar-JO" sz="3600" b="1" dirty="0">
                <a:solidFill>
                  <a:schemeClr val="bg1"/>
                </a:solidFill>
                <a:latin typeface="Arial" panose="020B0604020202020204" pitchFamily="34" charset="0"/>
                <a:ea typeface="ＭＳ Ｐゴシック" charset="0"/>
                <a:cs typeface="Arial" panose="020B0604020202020204" pitchFamily="34" charset="0"/>
              </a:rPr>
              <a:t>إلى علاقاتك مع المؤمنين الآخرين</a:t>
            </a:r>
            <a:endParaRPr lang="en-US" sz="4000" b="1" dirty="0">
              <a:latin typeface="Arial" panose="020B0604020202020204" pitchFamily="34" charset="0"/>
              <a:ea typeface="ＭＳ Ｐゴシック" charset="0"/>
              <a:cs typeface="Arial" panose="020B0604020202020204" pitchFamily="34" charset="0"/>
            </a:endParaRPr>
          </a:p>
        </p:txBody>
      </p:sp>
      <p:sp>
        <p:nvSpPr>
          <p:cNvPr id="249860" name="Title 1"/>
          <p:cNvSpPr>
            <a:spLocks/>
          </p:cNvSpPr>
          <p:nvPr/>
        </p:nvSpPr>
        <p:spPr bwMode="auto">
          <a:xfrm>
            <a:off x="152400" y="76200"/>
            <a:ext cx="4267200" cy="476250"/>
          </a:xfrm>
          <a:prstGeom prst="rect">
            <a:avLst/>
          </a:prstGeom>
          <a:noFill/>
          <a:ln w="9525">
            <a:noFill/>
            <a:miter lim="800000"/>
            <a:headEnd/>
            <a:tailEnd/>
          </a:ln>
          <a:effectLst>
            <a:outerShdw blurRad="63500" dist="35921" dir="2700000" algn="ctr" rotWithShape="0">
              <a:srgbClr val="000000">
                <a:alpha val="74998"/>
              </a:srgbClr>
            </a:outerShdw>
          </a:effectLst>
        </p:spPr>
        <p:txBody>
          <a:bodyPr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3600" b="0" u="none" strike="noStrike" kern="1200" cap="none" spc="0" normalizeH="0" baseline="0" noProof="0" dirty="0">
                <a:ln>
                  <a:noFill/>
                </a:ln>
                <a:solidFill>
                  <a:srgbClr val="FFFFFF"/>
                </a:solidFill>
                <a:effectLst/>
                <a:uLnTx/>
                <a:uFillTx/>
                <a:ea typeface="ＭＳ Ｐゴシック" charset="0"/>
                <a:cs typeface="Arial" panose="020B0604020202020204" pitchFamily="34" charset="0"/>
              </a:rPr>
              <a:t>الإتجاهات الأربعة</a:t>
            </a:r>
            <a:endParaRPr kumimoji="0" lang="en-US" sz="4000" b="0" u="none" strike="noStrike" kern="1200" cap="none" spc="0" normalizeH="0" baseline="0" noProof="0" dirty="0">
              <a:ln>
                <a:noFill/>
              </a:ln>
              <a:solidFill>
                <a:srgbClr val="000000"/>
              </a:solidFill>
              <a:effectLst/>
              <a:uLnTx/>
              <a:uFillTx/>
              <a:ea typeface="ＭＳ Ｐゴシック" charset="0"/>
              <a:cs typeface="Arial" panose="020B0604020202020204" pitchFamily="34" charset="0"/>
            </a:endParaRPr>
          </a:p>
        </p:txBody>
      </p:sp>
      <p:sp>
        <p:nvSpPr>
          <p:cNvPr id="119813" name="AutoShape 5"/>
          <p:cNvSpPr>
            <a:spLocks noChangeArrowheads="1"/>
          </p:cNvSpPr>
          <p:nvPr/>
        </p:nvSpPr>
        <p:spPr bwMode="auto">
          <a:xfrm>
            <a:off x="3962400" y="0"/>
            <a:ext cx="1371600" cy="2286000"/>
          </a:xfrm>
          <a:prstGeom prst="upArrow">
            <a:avLst>
              <a:gd name="adj1" fmla="val 50000"/>
              <a:gd name="adj2" fmla="val 41667"/>
            </a:avLst>
          </a:prstGeom>
          <a:solidFill>
            <a:schemeClr val="folHlink"/>
          </a:soli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u="none" strike="noStrike" kern="1200" cap="none" spc="0" normalizeH="0" baseline="0" noProof="0">
              <a:ln>
                <a:noFill/>
              </a:ln>
              <a:solidFill>
                <a:srgbClr val="000000"/>
              </a:solidFill>
              <a:effectLst/>
              <a:uLnTx/>
              <a:uFillTx/>
              <a:ea typeface="ＭＳ Ｐゴシック" charset="0"/>
              <a:cs typeface="Arial" panose="020B0604020202020204" pitchFamily="34" charset="0"/>
            </a:endParaRPr>
          </a:p>
        </p:txBody>
      </p:sp>
      <p:sp>
        <p:nvSpPr>
          <p:cNvPr id="8" name="Text Box 6">
            <a:extLst>
              <a:ext uri="{FF2B5EF4-FFF2-40B4-BE49-F238E27FC236}">
                <a16:creationId xmlns:a16="http://schemas.microsoft.com/office/drawing/2014/main" id="{06D2C2E9-2578-3E43-AD26-9FCA0EC8BF4B}"/>
              </a:ext>
            </a:extLst>
          </p:cNvPr>
          <p:cNvSpPr txBox="1">
            <a:spLocks noChangeArrowheads="1"/>
          </p:cNvSpPr>
          <p:nvPr/>
        </p:nvSpPr>
        <p:spPr bwMode="auto">
          <a:xfrm rot="-5400000">
            <a:off x="3626421" y="977970"/>
            <a:ext cx="1983235" cy="707886"/>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4000" b="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إلى الخارج</a:t>
            </a:r>
            <a:endParaRPr kumimoji="0" lang="en-US" sz="4000" b="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739314789"/>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92930" name="Rectangle 2"/>
          <p:cNvSpPr>
            <a:spLocks noGrp="1" noChangeArrowheads="1"/>
          </p:cNvSpPr>
          <p:nvPr>
            <p:ph type="title"/>
          </p:nvPr>
        </p:nvSpPr>
        <p:spPr>
          <a:xfrm>
            <a:off x="685800" y="609600"/>
            <a:ext cx="7239000" cy="1143000"/>
          </a:xfrm>
        </p:spPr>
        <p:txBody>
          <a:bodyPr/>
          <a:lstStyle/>
          <a:p>
            <a:pPr eaLnBrk="1" hangingPunct="1">
              <a:defRPr/>
            </a:pPr>
            <a:r>
              <a:rPr lang="ar-JO" dirty="0">
                <a:latin typeface="Arial" panose="020B0604020202020204" pitchFamily="34" charset="0"/>
                <a:cs typeface="Arial" panose="020B0604020202020204" pitchFamily="34" charset="0"/>
              </a:rPr>
              <a:t>متى 5: 23- 24</a:t>
            </a:r>
            <a:endParaRPr lang="en-US" dirty="0">
              <a:latin typeface="Arial" panose="020B0604020202020204" pitchFamily="34" charset="0"/>
              <a:cs typeface="Arial" panose="020B0604020202020204" pitchFamily="34" charset="0"/>
            </a:endParaRPr>
          </a:p>
        </p:txBody>
      </p:sp>
      <p:sp>
        <p:nvSpPr>
          <p:cNvPr id="256002" name="Rectangle 4"/>
          <p:cNvSpPr>
            <a:spLocks noChangeArrowheads="1"/>
          </p:cNvSpPr>
          <p:nvPr/>
        </p:nvSpPr>
        <p:spPr bwMode="auto">
          <a:xfrm>
            <a:off x="2133600" y="2133600"/>
            <a:ext cx="7010400" cy="4495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1" eaLnBrk="0" fontAlgn="base" latinLnBrk="0" hangingPunct="0">
              <a:lnSpc>
                <a:spcPct val="107000"/>
              </a:lnSpc>
              <a:spcBef>
                <a:spcPts val="0"/>
              </a:spcBef>
              <a:spcAft>
                <a:spcPts val="800"/>
              </a:spcAft>
              <a:buClrTx/>
              <a:buSzTx/>
              <a:buFontTx/>
              <a:buNone/>
              <a:tabLst/>
              <a:defRPr/>
            </a:pPr>
            <a:r>
              <a:rPr kumimoji="0" lang="ar-JO" sz="1800" b="1" i="0" u="none" strike="noStrike" kern="1200" cap="none" spc="0" normalizeH="0" baseline="0" noProof="0" dirty="0">
                <a:ln>
                  <a:noFill/>
                </a:ln>
                <a:solidFill>
                  <a:srgbClr val="000000"/>
                </a:solidFill>
                <a:effectLst/>
                <a:uLnTx/>
                <a:uFillTx/>
                <a:latin typeface="Arial" panose="020B0604020202020204" pitchFamily="34" charset="0"/>
                <a:ea typeface="Calibri" panose="020F0502020204030204" pitchFamily="34" charset="0"/>
                <a:cs typeface="Arial" panose="020B0604020202020204" pitchFamily="34" charset="0"/>
              </a:rPr>
              <a:t>"</a:t>
            </a:r>
            <a:r>
              <a:rPr kumimoji="0" lang="ar-JO" sz="3200" b="1" i="0" u="none" strike="noStrike" kern="1200" cap="none" spc="0" normalizeH="0" baseline="0" noProof="0" dirty="0">
                <a:ln>
                  <a:noFill/>
                </a:ln>
                <a:solidFill>
                  <a:srgbClr val="000000"/>
                </a:solidFill>
                <a:effectLst/>
                <a:uLnTx/>
                <a:uFillTx/>
                <a:latin typeface="Arial" panose="020B0604020202020204" pitchFamily="34" charset="0"/>
                <a:ea typeface="Calibri" panose="020F0502020204030204" pitchFamily="34" charset="0"/>
                <a:cs typeface="Arial" panose="020B0604020202020204" pitchFamily="34" charset="0"/>
              </a:rPr>
              <a:t> </a:t>
            </a:r>
            <a:r>
              <a:rPr kumimoji="0" lang="ar-SA" sz="3200" b="1" i="0" u="none" strike="noStrike" kern="1200" cap="none" spc="0" normalizeH="0" baseline="0" noProof="0" dirty="0">
                <a:ln>
                  <a:noFill/>
                </a:ln>
                <a:solidFill>
                  <a:srgbClr val="000000"/>
                </a:solidFill>
                <a:effectLst/>
                <a:uLnTx/>
                <a:uFillTx/>
                <a:latin typeface="Arial" panose="020B0604020202020204" pitchFamily="34" charset="0"/>
                <a:ea typeface="Calibri" panose="020F0502020204030204" pitchFamily="34" charset="0"/>
                <a:cs typeface="Arial" panose="020B0604020202020204" pitchFamily="34" charset="0"/>
              </a:rPr>
              <a:t>فَإِنْ قَدَّمْتَ قُرْبَانَكَ إِلَى ٱلْمَذْبَحِ،</a:t>
            </a:r>
            <a:endParaRPr kumimoji="0" lang="ar-JO" sz="3200" b="1" i="0" u="none" strike="noStrike" kern="1200" cap="none" spc="0" normalizeH="0" baseline="0" noProof="0" dirty="0">
              <a:ln>
                <a:noFill/>
              </a:ln>
              <a:solidFill>
                <a:srgbClr val="000000"/>
              </a:solidFill>
              <a:effectLst/>
              <a:uLnTx/>
              <a:uFillTx/>
              <a:latin typeface="Arial" panose="020B0604020202020204" pitchFamily="34" charset="0"/>
              <a:ea typeface="Calibri" panose="020F0502020204030204" pitchFamily="34" charset="0"/>
              <a:cs typeface="Arial" panose="020B0604020202020204" pitchFamily="34" charset="0"/>
            </a:endParaRPr>
          </a:p>
          <a:p>
            <a:pPr marL="0" marR="0" lvl="0" indent="0" algn="ctr" defTabSz="914400" rtl="1" eaLnBrk="0" fontAlgn="base" latinLnBrk="0" hangingPunct="0">
              <a:lnSpc>
                <a:spcPct val="107000"/>
              </a:lnSpc>
              <a:spcBef>
                <a:spcPts val="0"/>
              </a:spcBef>
              <a:spcAft>
                <a:spcPts val="800"/>
              </a:spcAft>
              <a:buClrTx/>
              <a:buSzTx/>
              <a:buFontTx/>
              <a:buNone/>
              <a:tabLst/>
              <a:defRPr/>
            </a:pPr>
            <a:r>
              <a:rPr kumimoji="0" lang="ar-SA" sz="3200" b="1" i="0" u="none" strike="noStrike" kern="1200" cap="none" spc="0" normalizeH="0" baseline="0" noProof="0" dirty="0">
                <a:ln>
                  <a:noFill/>
                </a:ln>
                <a:solidFill>
                  <a:srgbClr val="000000"/>
                </a:solidFill>
                <a:effectLst/>
                <a:uLnTx/>
                <a:uFillTx/>
                <a:latin typeface="Arial" panose="020B0604020202020204" pitchFamily="34" charset="0"/>
                <a:ea typeface="Calibri" panose="020F0502020204030204" pitchFamily="34" charset="0"/>
                <a:cs typeface="Arial" panose="020B0604020202020204" pitchFamily="34" charset="0"/>
              </a:rPr>
              <a:t> وَهُنَاكَ تَذَكَّرْتَ أَنَّ لِأَخِيكَ شَيْئًا عَلَيْكَ،</a:t>
            </a:r>
            <a:r>
              <a:rPr kumimoji="0" lang="en-US" sz="800" b="1" i="0" u="none" strike="noStrike" kern="1200" cap="none" spc="0" normalizeH="0" baseline="30000" noProof="0" dirty="0">
                <a:ln>
                  <a:noFill/>
                </a:ln>
                <a:solidFill>
                  <a:srgbClr val="000000"/>
                </a:solidFill>
                <a:effectLst/>
                <a:uLnTx/>
                <a:uFillTx/>
                <a:latin typeface="Arial" panose="020B0604020202020204" pitchFamily="34" charset="0"/>
                <a:ea typeface="Calibri" panose="020F0502020204030204" pitchFamily="34" charset="0"/>
                <a:cs typeface="Arial" panose="020B0604020202020204" pitchFamily="34" charset="0"/>
              </a:rPr>
              <a:t> </a:t>
            </a:r>
            <a:r>
              <a:rPr kumimoji="0" lang="ar-SA" sz="3200" b="1" i="0" u="none" strike="noStrike" kern="1200" cap="none" spc="0" normalizeH="0" baseline="0" noProof="0" dirty="0">
                <a:ln>
                  <a:noFill/>
                </a:ln>
                <a:solidFill>
                  <a:srgbClr val="000000"/>
                </a:solidFill>
                <a:effectLst/>
                <a:uLnTx/>
                <a:uFillTx/>
                <a:latin typeface="Arial" panose="020B0604020202020204" pitchFamily="34" charset="0"/>
                <a:ea typeface="Calibri" panose="020F0502020204030204" pitchFamily="34" charset="0"/>
                <a:cs typeface="Arial" panose="020B0604020202020204" pitchFamily="34" charset="0"/>
              </a:rPr>
              <a:t>فَٱتْرُكْ هُنَاكَ قُرْبَانَكَ قُدَّامَ ٱلْمَذْبَحِ، وَٱذْهَبْ أَوَّلًا ٱصْطَلِحْ مَعَ أَخِيكَ، وَحِينَئِذٍ تَعَالَ وَقَدِّمْ قُرْبَانَكَ."</a:t>
            </a:r>
            <a:endParaRPr kumimoji="0" lang="en-US" sz="1800" b="1" i="0" u="none" strike="noStrike" kern="1200" cap="none" spc="0" normalizeH="0" baseline="0" noProof="0" dirty="0">
              <a:ln>
                <a:noFill/>
              </a:ln>
              <a:solidFill>
                <a:srgbClr val="000000"/>
              </a:solidFill>
              <a:effectLst/>
              <a:uLnTx/>
              <a:uFillTx/>
              <a:latin typeface="Arial" panose="020B0604020202020204" pitchFamily="34" charset="0"/>
              <a:ea typeface="Calibri" panose="020F0502020204030204" pitchFamily="34" charset="0"/>
              <a:cs typeface="Arial" panose="020B0604020202020204" pitchFamily="34" charset="0"/>
            </a:endParaRPr>
          </a:p>
        </p:txBody>
      </p:sp>
      <p:sp>
        <p:nvSpPr>
          <p:cNvPr id="892934" name="Oval 6"/>
          <p:cNvSpPr>
            <a:spLocks noChangeArrowheads="1"/>
          </p:cNvSpPr>
          <p:nvPr/>
        </p:nvSpPr>
        <p:spPr bwMode="auto">
          <a:xfrm>
            <a:off x="6300192" y="3212976"/>
            <a:ext cx="1800200" cy="781174"/>
          </a:xfrm>
          <a:prstGeom prst="ellipse">
            <a:avLst/>
          </a:prstGeom>
          <a:noFill/>
          <a:ln w="76200">
            <a:solidFill>
              <a:srgbClr val="FF0000"/>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892935" name="Text Box 7"/>
          <p:cNvSpPr txBox="1">
            <a:spLocks noChangeArrowheads="1"/>
          </p:cNvSpPr>
          <p:nvPr/>
        </p:nvSpPr>
        <p:spPr bwMode="auto">
          <a:xfrm>
            <a:off x="7596336" y="1447800"/>
            <a:ext cx="720080" cy="1708150"/>
          </a:xfrm>
          <a:prstGeom prst="rect">
            <a:avLst/>
          </a:prstGeom>
          <a:noFill/>
          <a:ln>
            <a:noFill/>
          </a:ln>
          <a:effectLst/>
        </p:spPr>
        <p:txBody>
          <a:bodyPr wrap="squar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0600" b="0" i="0" u="none" strike="noStrike" kern="1200" cap="none" spc="0" normalizeH="0" baseline="0" noProof="0" dirty="0">
                <a:ln>
                  <a:noFill/>
                </a:ln>
                <a:solidFill>
                  <a:srgbClr val="FFFFFF"/>
                </a:solidFill>
                <a:effectLst>
                  <a:glow rad="228600">
                    <a:srgbClr val="000000">
                      <a:alpha val="75000"/>
                    </a:srgbClr>
                  </a:glow>
                </a:effectLst>
                <a:uLnTx/>
                <a:uFillTx/>
                <a:latin typeface="Arial" panose="020B0604020202020204" pitchFamily="34" charset="0"/>
                <a:ea typeface="ＭＳ Ｐゴシック" charset="0"/>
                <a:cs typeface="Arial" panose="020B0604020202020204" pitchFamily="34" charset="0"/>
              </a:rPr>
              <a:t>?</a:t>
            </a:r>
          </a:p>
        </p:txBody>
      </p:sp>
    </p:spTree>
    <p:extLst>
      <p:ext uri="{BB962C8B-B14F-4D97-AF65-F5344CB8AC3E}">
        <p14:creationId xmlns:p14="http://schemas.microsoft.com/office/powerpoint/2010/main" val="1024911795"/>
      </p:ext>
    </p:extLst>
  </p:cSld>
  <p:clrMapOvr>
    <a:masterClrMapping/>
  </p:clrMapOvr>
  <p:transition>
    <p:random/>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892934"/>
                                        </p:tgtEl>
                                        <p:attrNameLst>
                                          <p:attrName>style.visibility</p:attrName>
                                        </p:attrNameLst>
                                      </p:cBhvr>
                                      <p:to>
                                        <p:strVal val="visible"/>
                                      </p:to>
                                    </p:set>
                                    <p:animEffect transition="in" filter="wipe(left)">
                                      <p:cBhvr>
                                        <p:cTn id="7" dur="500"/>
                                        <p:tgtEl>
                                          <p:spTgt spid="892934"/>
                                        </p:tgtEl>
                                      </p:cBhvr>
                                    </p:animEffect>
                                  </p:childTnLst>
                                </p:cTn>
                              </p:par>
                            </p:childTnLst>
                          </p:cTn>
                        </p:par>
                        <p:par>
                          <p:cTn id="8" fill="hold" nodeType="afterGroup">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892935">
                                            <p:txEl>
                                              <p:pRg st="0" end="0"/>
                                            </p:txEl>
                                          </p:spTgt>
                                        </p:tgtEl>
                                        <p:attrNameLst>
                                          <p:attrName>style.visibility</p:attrName>
                                        </p:attrNameLst>
                                      </p:cBhvr>
                                      <p:to>
                                        <p:strVal val="visible"/>
                                      </p:to>
                                    </p:set>
                                    <p:animEffect transition="in" filter="wipe(left)">
                                      <p:cBhvr>
                                        <p:cTn id="11" dur="500"/>
                                        <p:tgtEl>
                                          <p:spTgt spid="892935">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92934" grpId="0" animBg="1"/>
      <p:bldP spid="892935" grpId="0" build="p" autoUpdateAnimBg="0"/>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7" name="Rectangle 2"/>
          <p:cNvSpPr>
            <a:spLocks noChangeArrowheads="1"/>
          </p:cNvSpPr>
          <p:nvPr/>
        </p:nvSpPr>
        <p:spPr bwMode="auto">
          <a:xfrm>
            <a:off x="0" y="0"/>
            <a:ext cx="9144000" cy="6858000"/>
          </a:xfrm>
          <a:prstGeom prst="rect">
            <a:avLst/>
          </a:prstGeom>
          <a:solidFill>
            <a:schemeClr val="bg2"/>
          </a:solidFill>
          <a:ln w="9525">
            <a:solidFill>
              <a:schemeClr val="bg2"/>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949251" name="Rectangle 3"/>
          <p:cNvSpPr>
            <a:spLocks noGrp="1" noChangeArrowheads="1"/>
          </p:cNvSpPr>
          <p:nvPr>
            <p:ph type="title" idx="4294967295"/>
          </p:nvPr>
        </p:nvSpPr>
        <p:spPr>
          <a:xfrm>
            <a:off x="685800" y="0"/>
            <a:ext cx="7772400" cy="1143000"/>
          </a:xfrm>
        </p:spPr>
        <p:txBody>
          <a:bodyPr/>
          <a:lstStyle/>
          <a:p>
            <a:pPr>
              <a:defRPr/>
            </a:pPr>
            <a:r>
              <a:rPr lang="ar-SA" sz="5400" b="1" dirty="0">
                <a:solidFill>
                  <a:schemeClr val="tx1"/>
                </a:solidFill>
                <a:latin typeface="Arial" panose="020B0604020202020204" pitchFamily="34" charset="0"/>
                <a:cs typeface="Arial" panose="020B0604020202020204" pitchFamily="34" charset="0"/>
              </a:rPr>
              <a:t>متى ٥ : ٢٣-٢٤</a:t>
            </a:r>
          </a:p>
        </p:txBody>
      </p:sp>
      <p:pic>
        <p:nvPicPr>
          <p:cNvPr id="265219" name="Picture 4" descr="Altar-of-Burnt-Offering"/>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228600" y="1447800"/>
            <a:ext cx="4217988" cy="4343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949254" name="Picture 6" descr="logo_buisness_shakinghand"/>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7086600" y="2743200"/>
            <a:ext cx="1868488" cy="2133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49255" name="AutoShape 7"/>
          <p:cNvSpPr>
            <a:spLocks noChangeArrowheads="1"/>
          </p:cNvSpPr>
          <p:nvPr/>
        </p:nvSpPr>
        <p:spPr bwMode="auto">
          <a:xfrm>
            <a:off x="5486400" y="1600200"/>
            <a:ext cx="3124200" cy="914400"/>
          </a:xfrm>
          <a:prstGeom prst="curvedDownArrow">
            <a:avLst>
              <a:gd name="adj1" fmla="val 68333"/>
              <a:gd name="adj2" fmla="val 136667"/>
              <a:gd name="adj3" fmla="val 33333"/>
            </a:avLst>
          </a:prstGeom>
          <a:solidFill>
            <a:schemeClr val="accent1"/>
          </a:soli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949256" name="AutoShape 8"/>
          <p:cNvSpPr>
            <a:spLocks noChangeArrowheads="1"/>
          </p:cNvSpPr>
          <p:nvPr/>
        </p:nvSpPr>
        <p:spPr bwMode="auto">
          <a:xfrm rot="10800000">
            <a:off x="1981200" y="4876800"/>
            <a:ext cx="6781800" cy="914400"/>
          </a:xfrm>
          <a:prstGeom prst="curvedDownArrow">
            <a:avLst>
              <a:gd name="adj1" fmla="val 148333"/>
              <a:gd name="adj2" fmla="val 296667"/>
              <a:gd name="adj3" fmla="val 33333"/>
            </a:avLst>
          </a:prstGeom>
          <a:solidFill>
            <a:schemeClr val="accent1"/>
          </a:soli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pic>
        <p:nvPicPr>
          <p:cNvPr id="9" name="Picture 6" descr="logo_buisness_shakinghand"/>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5148263" y="2708275"/>
            <a:ext cx="1868487" cy="2133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65224" name="Rectangle 1"/>
          <p:cNvSpPr>
            <a:spLocks noChangeArrowheads="1"/>
          </p:cNvSpPr>
          <p:nvPr/>
        </p:nvSpPr>
        <p:spPr bwMode="auto">
          <a:xfrm>
            <a:off x="5795963" y="2708275"/>
            <a:ext cx="1296987" cy="2233613"/>
          </a:xfrm>
          <a:prstGeom prst="rect">
            <a:avLst/>
          </a:prstGeom>
          <a:solidFill>
            <a:srgbClr val="000514"/>
          </a:solidFill>
          <a:ln w="9525">
            <a:solidFill>
              <a:srgbClr val="01000A"/>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141998138"/>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entr" presetSubtype="0" fill="hold" nodeType="afterEffect">
                                  <p:stCondLst>
                                    <p:cond delay="0"/>
                                  </p:stCondLst>
                                  <p:childTnLst>
                                    <p:set>
                                      <p:cBhvr>
                                        <p:cTn id="6" dur="1" fill="hold">
                                          <p:stCondLst>
                                            <p:cond delay="499"/>
                                          </p:stCondLst>
                                        </p:cTn>
                                        <p:tgtEl>
                                          <p:spTgt spid="9"/>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22" presetClass="entr" presetSubtype="8" fill="hold" grpId="0" nodeType="clickEffect">
                                  <p:stCondLst>
                                    <p:cond delay="0"/>
                                  </p:stCondLst>
                                  <p:childTnLst>
                                    <p:set>
                                      <p:cBhvr>
                                        <p:cTn id="10" dur="1" fill="hold">
                                          <p:stCondLst>
                                            <p:cond delay="0"/>
                                          </p:stCondLst>
                                        </p:cTn>
                                        <p:tgtEl>
                                          <p:spTgt spid="949255"/>
                                        </p:tgtEl>
                                        <p:attrNameLst>
                                          <p:attrName>style.visibility</p:attrName>
                                        </p:attrNameLst>
                                      </p:cBhvr>
                                      <p:to>
                                        <p:strVal val="visible"/>
                                      </p:to>
                                    </p:set>
                                    <p:animEffect transition="in" filter="wipe(left)">
                                      <p:cBhvr>
                                        <p:cTn id="11" dur="500"/>
                                        <p:tgtEl>
                                          <p:spTgt spid="949255"/>
                                        </p:tgtEl>
                                      </p:cBhvr>
                                    </p:animEffect>
                                  </p:childTnLst>
                                </p:cTn>
                              </p:par>
                            </p:childTnLst>
                          </p:cTn>
                        </p:par>
                        <p:par>
                          <p:cTn id="12" fill="hold" nodeType="afterGroup">
                            <p:stCondLst>
                              <p:cond delay="500"/>
                            </p:stCondLst>
                            <p:childTnLst>
                              <p:par>
                                <p:cTn id="13" presetID="1" presetClass="entr" presetSubtype="0" fill="hold" nodeType="afterEffect">
                                  <p:stCondLst>
                                    <p:cond delay="0"/>
                                  </p:stCondLst>
                                  <p:childTnLst>
                                    <p:set>
                                      <p:cBhvr>
                                        <p:cTn id="14" dur="1" fill="hold">
                                          <p:stCondLst>
                                            <p:cond delay="499"/>
                                          </p:stCondLst>
                                        </p:cTn>
                                        <p:tgtEl>
                                          <p:spTgt spid="949254"/>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22" presetClass="entr" presetSubtype="2" fill="hold" grpId="0" nodeType="clickEffect">
                                  <p:stCondLst>
                                    <p:cond delay="0"/>
                                  </p:stCondLst>
                                  <p:childTnLst>
                                    <p:set>
                                      <p:cBhvr>
                                        <p:cTn id="18" dur="1" fill="hold">
                                          <p:stCondLst>
                                            <p:cond delay="0"/>
                                          </p:stCondLst>
                                        </p:cTn>
                                        <p:tgtEl>
                                          <p:spTgt spid="949256"/>
                                        </p:tgtEl>
                                        <p:attrNameLst>
                                          <p:attrName>style.visibility</p:attrName>
                                        </p:attrNameLst>
                                      </p:cBhvr>
                                      <p:to>
                                        <p:strVal val="visible"/>
                                      </p:to>
                                    </p:set>
                                    <p:animEffect transition="in" filter="wipe(right)">
                                      <p:cBhvr>
                                        <p:cTn id="19" dur="500"/>
                                        <p:tgtEl>
                                          <p:spTgt spid="9492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49255" grpId="0" animBg="1"/>
      <p:bldP spid="949256" grpId="0" animBg="1"/>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4385" name="Picture 3" descr="Ominous Sky Wallpaper with Cross and Thorns.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77507" name="Title 1"/>
          <p:cNvSpPr>
            <a:spLocks noGrp="1"/>
          </p:cNvSpPr>
          <p:nvPr>
            <p:ph type="ctrTitle" idx="4294967295"/>
          </p:nvPr>
        </p:nvSpPr>
        <p:spPr>
          <a:xfrm>
            <a:off x="0" y="6076950"/>
            <a:ext cx="9144000" cy="704850"/>
          </a:xfrm>
          <a:effectLst>
            <a:outerShdw blurRad="63500" dist="35921" dir="2700000" algn="ctr" rotWithShape="0">
              <a:srgbClr val="000000">
                <a:alpha val="74998"/>
              </a:srgbClr>
            </a:outerShdw>
          </a:effectLst>
        </p:spPr>
        <p:txBody>
          <a:bodyPr/>
          <a:lstStyle/>
          <a:p>
            <a:pPr marL="539750" indent="-539750" algn="r" eaLnBrk="1" hangingPunct="1">
              <a:defRPr/>
            </a:pPr>
            <a:r>
              <a:rPr lang="ar-JO" sz="3600" b="1" dirty="0">
                <a:solidFill>
                  <a:schemeClr val="bg1"/>
                </a:solidFill>
                <a:latin typeface="Arial" panose="020B0604020202020204" pitchFamily="34" charset="0"/>
                <a:ea typeface="ＭＳ Ｐゴシック" charset="0"/>
                <a:cs typeface="Arial" panose="020B0604020202020204" pitchFamily="34" charset="0"/>
              </a:rPr>
              <a:t>2. </a:t>
            </a:r>
            <a:r>
              <a:rPr lang="ar-JO" sz="3600" b="1" dirty="0">
                <a:solidFill>
                  <a:srgbClr val="FFFF00"/>
                </a:solidFill>
                <a:latin typeface="Arial" panose="020B0604020202020204" pitchFamily="34" charset="0"/>
                <a:ea typeface="ＭＳ Ｐゴシック" charset="0"/>
                <a:cs typeface="Arial" panose="020B0604020202020204" pitchFamily="34" charset="0"/>
              </a:rPr>
              <a:t>أنظر إلى الخلف </a:t>
            </a:r>
            <a:r>
              <a:rPr lang="ar-JO" sz="3600" b="1" dirty="0">
                <a:solidFill>
                  <a:schemeClr val="bg1"/>
                </a:solidFill>
                <a:latin typeface="Arial" panose="020B0604020202020204" pitchFamily="34" charset="0"/>
                <a:ea typeface="ＭＳ Ｐゴシック" charset="0"/>
                <a:cs typeface="Arial" panose="020B0604020202020204" pitchFamily="34" charset="0"/>
              </a:rPr>
              <a:t>إلى موت المسيح من أجلك</a:t>
            </a:r>
            <a:endParaRPr lang="en-US" sz="3600" b="1" dirty="0">
              <a:solidFill>
                <a:schemeClr val="bg1"/>
              </a:solidFill>
              <a:latin typeface="Arial" panose="020B0604020202020204" pitchFamily="34" charset="0"/>
              <a:ea typeface="ＭＳ Ｐゴシック" charset="0"/>
              <a:cs typeface="Arial" panose="020B0604020202020204" pitchFamily="34" charset="0"/>
            </a:endParaRPr>
          </a:p>
        </p:txBody>
      </p:sp>
      <p:sp>
        <p:nvSpPr>
          <p:cNvPr id="277508" name="Title 1"/>
          <p:cNvSpPr>
            <a:spLocks/>
          </p:cNvSpPr>
          <p:nvPr/>
        </p:nvSpPr>
        <p:spPr bwMode="auto">
          <a:xfrm>
            <a:off x="152400" y="76200"/>
            <a:ext cx="4267200" cy="476250"/>
          </a:xfrm>
          <a:prstGeom prst="rect">
            <a:avLst/>
          </a:prstGeom>
          <a:noFill/>
          <a:ln w="9525">
            <a:noFill/>
            <a:miter lim="800000"/>
            <a:headEnd/>
            <a:tailEnd/>
          </a:ln>
          <a:effectLst>
            <a:outerShdw blurRad="63500" dist="35921" dir="2700000" algn="ctr" rotWithShape="0">
              <a:srgbClr val="000000">
                <a:alpha val="74998"/>
              </a:srgbClr>
            </a:outerShdw>
          </a:effectLst>
        </p:spPr>
        <p:txBody>
          <a:bodyPr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3600" b="0" u="none" strike="noStrike" kern="1200" cap="none" spc="0" normalizeH="0" baseline="0" noProof="0" dirty="0">
                <a:ln>
                  <a:noFill/>
                </a:ln>
                <a:solidFill>
                  <a:srgbClr val="FFFFFF"/>
                </a:solidFill>
                <a:effectLst/>
                <a:uLnTx/>
                <a:uFillTx/>
                <a:ea typeface="ＭＳ Ｐゴシック" charset="0"/>
                <a:cs typeface="Arial" panose="020B0604020202020204" pitchFamily="34" charset="0"/>
              </a:rPr>
              <a:t>الإتجاهات الأربعة</a:t>
            </a:r>
            <a:endParaRPr kumimoji="0" lang="en-US" sz="4000" b="0" u="none" strike="noStrike" kern="1200" cap="none" spc="0" normalizeH="0" baseline="0" noProof="0" dirty="0">
              <a:ln>
                <a:noFill/>
              </a:ln>
              <a:solidFill>
                <a:srgbClr val="000000"/>
              </a:solidFill>
              <a:effectLst/>
              <a:uLnTx/>
              <a:uFillTx/>
              <a:ea typeface="ＭＳ Ｐゴシック" charset="0"/>
              <a:cs typeface="Arial" panose="020B0604020202020204" pitchFamily="34" charset="0"/>
            </a:endParaRPr>
          </a:p>
        </p:txBody>
      </p:sp>
      <p:sp>
        <p:nvSpPr>
          <p:cNvPr id="144388" name="AutoShape 5"/>
          <p:cNvSpPr>
            <a:spLocks noChangeArrowheads="1"/>
          </p:cNvSpPr>
          <p:nvPr/>
        </p:nvSpPr>
        <p:spPr bwMode="auto">
          <a:xfrm>
            <a:off x="3962400" y="0"/>
            <a:ext cx="1371600" cy="2286000"/>
          </a:xfrm>
          <a:prstGeom prst="upArrow">
            <a:avLst>
              <a:gd name="adj1" fmla="val 50000"/>
              <a:gd name="adj2" fmla="val 41667"/>
            </a:avLst>
          </a:prstGeom>
          <a:solidFill>
            <a:schemeClr val="folHlink"/>
          </a:soli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u="none" strike="noStrike" kern="1200" cap="none" spc="0" normalizeH="0" baseline="0" noProof="0">
              <a:ln>
                <a:noFill/>
              </a:ln>
              <a:solidFill>
                <a:srgbClr val="000000"/>
              </a:solidFill>
              <a:effectLst/>
              <a:uLnTx/>
              <a:uFillTx/>
              <a:ea typeface="ＭＳ Ｐゴシック" charset="0"/>
              <a:cs typeface="Arial" panose="020B0604020202020204" pitchFamily="34" charset="0"/>
            </a:endParaRPr>
          </a:p>
        </p:txBody>
      </p:sp>
      <p:sp>
        <p:nvSpPr>
          <p:cNvPr id="144390" name="AutoShape 7"/>
          <p:cNvSpPr>
            <a:spLocks noChangeArrowheads="1"/>
          </p:cNvSpPr>
          <p:nvPr/>
        </p:nvSpPr>
        <p:spPr bwMode="auto">
          <a:xfrm rot="-5400000">
            <a:off x="2438400" y="1447800"/>
            <a:ext cx="1371600" cy="2286000"/>
          </a:xfrm>
          <a:prstGeom prst="upArrow">
            <a:avLst>
              <a:gd name="adj1" fmla="val 50000"/>
              <a:gd name="adj2" fmla="val 41667"/>
            </a:avLst>
          </a:prstGeom>
          <a:solidFill>
            <a:schemeClr val="folHlink"/>
          </a:soli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u="none" strike="noStrike" kern="1200" cap="none" spc="0" normalizeH="0" baseline="0" noProof="0">
              <a:ln>
                <a:noFill/>
              </a:ln>
              <a:solidFill>
                <a:srgbClr val="000000"/>
              </a:solidFill>
              <a:effectLst/>
              <a:uLnTx/>
              <a:uFillTx/>
              <a:ea typeface="ＭＳ Ｐゴシック" charset="0"/>
              <a:cs typeface="Arial" panose="020B0604020202020204" pitchFamily="34" charset="0"/>
            </a:endParaRPr>
          </a:p>
        </p:txBody>
      </p:sp>
      <p:sp>
        <p:nvSpPr>
          <p:cNvPr id="9" name="Text Box 6">
            <a:extLst>
              <a:ext uri="{FF2B5EF4-FFF2-40B4-BE49-F238E27FC236}">
                <a16:creationId xmlns:a16="http://schemas.microsoft.com/office/drawing/2014/main" id="{C8F147D2-085D-914A-861B-526FE5DC4A19}"/>
              </a:ext>
            </a:extLst>
          </p:cNvPr>
          <p:cNvSpPr txBox="1">
            <a:spLocks noChangeArrowheads="1"/>
          </p:cNvSpPr>
          <p:nvPr/>
        </p:nvSpPr>
        <p:spPr bwMode="auto">
          <a:xfrm rot="-5400000">
            <a:off x="3626421" y="977970"/>
            <a:ext cx="1983235" cy="707886"/>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4000" b="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إلى الخارج</a:t>
            </a:r>
            <a:endParaRPr kumimoji="0" lang="en-US" sz="4000" b="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10" name="Text Box 8">
            <a:extLst>
              <a:ext uri="{FF2B5EF4-FFF2-40B4-BE49-F238E27FC236}">
                <a16:creationId xmlns:a16="http://schemas.microsoft.com/office/drawing/2014/main" id="{18BDF4A2-557B-D340-8880-4F6D28376AC0}"/>
              </a:ext>
            </a:extLst>
          </p:cNvPr>
          <p:cNvSpPr txBox="1">
            <a:spLocks noChangeArrowheads="1"/>
          </p:cNvSpPr>
          <p:nvPr/>
        </p:nvSpPr>
        <p:spPr bwMode="auto">
          <a:xfrm rot="-21600000">
            <a:off x="2384114" y="2267020"/>
            <a:ext cx="1837362" cy="707886"/>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4000" b="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إلى الخلف</a:t>
            </a:r>
            <a:endParaRPr kumimoji="0" lang="en-US" sz="4000" b="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215233396"/>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6433" name="Picture 2" descr="Body-Blood6"/>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9050" y="-14288"/>
            <a:ext cx="9182100" cy="688657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79555" name="Rectangle 3"/>
          <p:cNvSpPr>
            <a:spLocks noGrp="1" noChangeArrowheads="1"/>
          </p:cNvSpPr>
          <p:nvPr>
            <p:ph type="title" idx="4294967295"/>
          </p:nvPr>
        </p:nvSpPr>
        <p:spPr>
          <a:xfrm>
            <a:off x="1043608" y="-14071"/>
            <a:ext cx="7772400" cy="1143000"/>
          </a:xfrm>
          <a:effectLst>
            <a:outerShdw blurRad="63500" dist="35921" dir="2700000" algn="ctr" rotWithShape="0">
              <a:srgbClr val="000000">
                <a:alpha val="74998"/>
              </a:srgbClr>
            </a:outerShdw>
          </a:effectLst>
        </p:spPr>
        <p:txBody>
          <a:bodyPr/>
          <a:lstStyle/>
          <a:p>
            <a:pPr algn="r">
              <a:defRPr/>
            </a:pPr>
            <a:r>
              <a:rPr lang="ar-SA" b="1" u="sng" dirty="0">
                <a:solidFill>
                  <a:srgbClr val="FFFFFF"/>
                </a:solidFill>
                <a:latin typeface="Arial" panose="020B0604020202020204" pitchFamily="34" charset="0"/>
                <a:cs typeface="Arial" panose="020B0604020202020204" pitchFamily="34" charset="0"/>
              </a:rPr>
              <a:t>١ كورنثوس ١١ : ٢٣-٢٥</a:t>
            </a:r>
          </a:p>
        </p:txBody>
      </p:sp>
      <p:sp>
        <p:nvSpPr>
          <p:cNvPr id="279556" name="Text Box 4"/>
          <p:cNvSpPr txBox="1">
            <a:spLocks noChangeArrowheads="1"/>
          </p:cNvSpPr>
          <p:nvPr/>
        </p:nvSpPr>
        <p:spPr bwMode="auto">
          <a:xfrm>
            <a:off x="0" y="1181208"/>
            <a:ext cx="5508103" cy="56388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SA" sz="3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٢٣ لأَنَّنِي تَسَلَّمْتُ مِنَ الرَّبِّ مَا سَلَّمْتُكُمْ أَيْضاً: إِنَّ الرَّبَّ يَسُوعَ فِي اللَّيْلَةِ الَّتِي أُسْلِمَ فِيهَا أَخَذَ خُبْزاً ٢٤ وَشَكَرَ فَكَسَّرَ وَقَالَ: «خُذُوا كُلُوا هَذَا هُوَ جَسَدِي الْمَكْسُورُ لأَجْلِكُمُ. اصْنَعُوا هَذَا لِذِكْرِي». ٢٥ كَذَلِكَ الْكَأْسَ أَيْضاً بَعْدَمَا تَعَشَّوْا قَائِلاً: «هَذِهِ الْكَأْسُ هِيَ الْعَهْدُ الْجَدِيدُ بِدَمِي. اصْنَعُوا هَذَا كُلَّمَا شَرِبْتُمْ لِذِكْرِي». </a:t>
            </a:r>
          </a:p>
        </p:txBody>
      </p:sp>
    </p:spTree>
    <p:extLst>
      <p:ext uri="{BB962C8B-B14F-4D97-AF65-F5344CB8AC3E}">
        <p14:creationId xmlns:p14="http://schemas.microsoft.com/office/powerpoint/2010/main" val="806818830"/>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2881" name="Picture 2" descr="Passover">
            <a:extLst>
              <a:ext uri="{FF2B5EF4-FFF2-40B4-BE49-F238E27FC236}">
                <a16:creationId xmlns:a16="http://schemas.microsoft.com/office/drawing/2014/main" id="{DA98F53C-C5D6-8D4F-AC7B-547D6024DE8A}"/>
              </a:ext>
            </a:extLst>
          </p:cNvPr>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7010400" y="0"/>
            <a:ext cx="21336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2882" name="Picture 3" descr="Passover">
            <a:extLst>
              <a:ext uri="{FF2B5EF4-FFF2-40B4-BE49-F238E27FC236}">
                <a16:creationId xmlns:a16="http://schemas.microsoft.com/office/drawing/2014/main" id="{02D8319F-B53E-7949-AFB6-71FBD3FF14D8}"/>
              </a:ext>
            </a:extLst>
          </p:cNvPr>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0" y="0"/>
            <a:ext cx="2405063" cy="693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5716" name="Rectangle 4">
            <a:extLst>
              <a:ext uri="{FF2B5EF4-FFF2-40B4-BE49-F238E27FC236}">
                <a16:creationId xmlns:a16="http://schemas.microsoft.com/office/drawing/2014/main" id="{03342240-0425-6E42-83D5-CEB1D345E4ED}"/>
              </a:ext>
            </a:extLst>
          </p:cNvPr>
          <p:cNvSpPr>
            <a:spLocks noGrp="1" noChangeArrowheads="1"/>
          </p:cNvSpPr>
          <p:nvPr>
            <p:ph type="title" idx="4294967295"/>
          </p:nvPr>
        </p:nvSpPr>
        <p:spPr>
          <a:xfrm>
            <a:off x="1828800" y="0"/>
            <a:ext cx="6324600" cy="1524000"/>
          </a:xfrm>
          <a:solidFill>
            <a:srgbClr val="0000FF"/>
          </a:solidFill>
        </p:spPr>
        <p:txBody>
          <a:bodyPr/>
          <a:lstStyle/>
          <a:p>
            <a:pPr eaLnBrk="1" hangingPunct="1"/>
            <a:r>
              <a:rPr lang="ar-JO" altLang="en-US" dirty="0">
                <a:latin typeface="Arial" panose="020B0604020202020204" pitchFamily="34" charset="0"/>
                <a:ea typeface="ＭＳ Ｐゴシック" panose="020B0600070205080204" pitchFamily="34" charset="-128"/>
                <a:cs typeface="Arial" panose="020B0604020202020204" pitchFamily="34" charset="0"/>
              </a:rPr>
              <a:t>أهمية عيد الفصح                  في الماضي</a:t>
            </a:r>
            <a:endParaRPr lang="en-US" altLang="en-US" dirty="0">
              <a:latin typeface="Arial" panose="020B0604020202020204" pitchFamily="34" charset="0"/>
              <a:ea typeface="ＭＳ Ｐゴシック" panose="020B0600070205080204" pitchFamily="34" charset="-128"/>
              <a:cs typeface="Arial" panose="020B0604020202020204" pitchFamily="34" charset="0"/>
            </a:endParaRPr>
          </a:p>
        </p:txBody>
      </p:sp>
    </p:spTree>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pic>
        <p:nvPicPr>
          <p:cNvPr id="445442" name="Picture 2" descr="Pesache bakground.png"/>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0" y="0"/>
            <a:ext cx="9144000" cy="68516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45443" name="Text Box 4"/>
          <p:cNvSpPr txBox="1">
            <a:spLocks noChangeArrowheads="1"/>
          </p:cNvSpPr>
          <p:nvPr/>
        </p:nvSpPr>
        <p:spPr bwMode="auto">
          <a:xfrm>
            <a:off x="10260013" y="1628775"/>
            <a:ext cx="4206875"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ea typeface="ヒラギノ角ゴ Pro W3" charset="0"/>
              <a:cs typeface="Arial" panose="020B0604020202020204" pitchFamily="34" charset="0"/>
            </a:endParaRPr>
          </a:p>
        </p:txBody>
      </p:sp>
      <p:sp>
        <p:nvSpPr>
          <p:cNvPr id="5" name="Text Box 8"/>
          <p:cNvSpPr txBox="1">
            <a:spLocks noChangeArrowheads="1"/>
          </p:cNvSpPr>
          <p:nvPr/>
        </p:nvSpPr>
        <p:spPr bwMode="auto">
          <a:xfrm>
            <a:off x="908144" y="3848968"/>
            <a:ext cx="5580062" cy="769938"/>
          </a:xfrm>
          <a:prstGeom prst="rect">
            <a:avLst/>
          </a:prstGeom>
          <a:noFill/>
          <a:ln w="9525">
            <a:noFill/>
            <a:miter lim="800000"/>
            <a:headEnd/>
            <a:tailEnd/>
          </a:ln>
          <a:effectLst>
            <a:outerShdw blurRad="63500" dist="152400" dir="2700000" algn="ctr" rotWithShape="0">
              <a:schemeClr val="bg2">
                <a:alpha val="74998"/>
              </a:schemeClr>
            </a:outerShdw>
          </a:effectLst>
        </p:spPr>
        <p:txBody>
          <a:bodyPr>
            <a:spAutoFit/>
          </a:bodyPr>
          <a:lstStyle>
            <a:lvl1pPr>
              <a:defRPr sz="2400">
                <a:solidFill>
                  <a:schemeClr val="tx1"/>
                </a:solidFill>
                <a:latin typeface="Tahoma" charset="0"/>
                <a:ea typeface="ＭＳ Ｐゴシック" charset="0"/>
                <a:cs typeface="ＭＳ Ｐゴシック" charset="0"/>
              </a:defRPr>
            </a:lvl1pPr>
            <a:lvl2pPr marL="37931725" indent="-37474525">
              <a:defRPr sz="2400">
                <a:solidFill>
                  <a:schemeClr val="tx1"/>
                </a:solidFill>
                <a:latin typeface="Tahoma" charset="0"/>
                <a:ea typeface="ＭＳ Ｐゴシック" charset="0"/>
              </a:defRPr>
            </a:lvl2pPr>
            <a:lvl3pPr>
              <a:defRPr sz="2400">
                <a:solidFill>
                  <a:schemeClr val="tx1"/>
                </a:solidFill>
                <a:latin typeface="Tahoma" charset="0"/>
                <a:ea typeface="ＭＳ Ｐゴシック" charset="0"/>
              </a:defRPr>
            </a:lvl3pPr>
            <a:lvl4pPr>
              <a:defRPr sz="2400">
                <a:solidFill>
                  <a:schemeClr val="tx1"/>
                </a:solidFill>
                <a:latin typeface="Tahoma" charset="0"/>
                <a:ea typeface="ＭＳ Ｐゴシック" charset="0"/>
              </a:defRPr>
            </a:lvl4pPr>
            <a:lvl5pPr>
              <a:defRPr sz="2400">
                <a:solidFill>
                  <a:schemeClr val="tx1"/>
                </a:solidFill>
                <a:latin typeface="Tahoma" charset="0"/>
                <a:ea typeface="ＭＳ Ｐゴシック" charset="0"/>
              </a:defRPr>
            </a:lvl5pPr>
            <a:lvl6pPr marL="457200" eaLnBrk="0" fontAlgn="base" hangingPunct="0">
              <a:spcBef>
                <a:spcPct val="0"/>
              </a:spcBef>
              <a:spcAft>
                <a:spcPct val="0"/>
              </a:spcAft>
              <a:defRPr sz="2400">
                <a:solidFill>
                  <a:schemeClr val="tx1"/>
                </a:solidFill>
                <a:latin typeface="Tahoma" charset="0"/>
                <a:ea typeface="ＭＳ Ｐゴシック" charset="0"/>
              </a:defRPr>
            </a:lvl6pPr>
            <a:lvl7pPr marL="914400" eaLnBrk="0" fontAlgn="base" hangingPunct="0">
              <a:spcBef>
                <a:spcPct val="0"/>
              </a:spcBef>
              <a:spcAft>
                <a:spcPct val="0"/>
              </a:spcAft>
              <a:defRPr sz="2400">
                <a:solidFill>
                  <a:schemeClr val="tx1"/>
                </a:solidFill>
                <a:latin typeface="Tahoma" charset="0"/>
                <a:ea typeface="ＭＳ Ｐゴシック" charset="0"/>
              </a:defRPr>
            </a:lvl7pPr>
            <a:lvl8pPr marL="1371600" eaLnBrk="0" fontAlgn="base" hangingPunct="0">
              <a:spcBef>
                <a:spcPct val="0"/>
              </a:spcBef>
              <a:spcAft>
                <a:spcPct val="0"/>
              </a:spcAft>
              <a:defRPr sz="2400">
                <a:solidFill>
                  <a:schemeClr val="tx1"/>
                </a:solidFill>
                <a:latin typeface="Tahoma" charset="0"/>
                <a:ea typeface="ＭＳ Ｐゴシック" charset="0"/>
              </a:defRPr>
            </a:lvl8pPr>
            <a:lvl9pPr marL="1828800" eaLnBrk="0" fontAlgn="base" hangingPunct="0">
              <a:spcBef>
                <a:spcPct val="0"/>
              </a:spcBef>
              <a:spcAft>
                <a:spcPct val="0"/>
              </a:spcAft>
              <a:defRPr sz="24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4400" b="0" i="1" u="none" strike="noStrike" kern="1200" cap="none" spc="0" normalizeH="0" baseline="0" noProof="0" dirty="0">
                <a:ln>
                  <a:noFill/>
                </a:ln>
                <a:solidFill>
                  <a:srgbClr val="FFE595"/>
                </a:solidFill>
                <a:effectLst>
                  <a:outerShdw blurRad="50800" dist="63500" dir="2700000" algn="tl" rotWithShape="0">
                    <a:srgbClr val="000000">
                      <a:alpha val="87000"/>
                    </a:srgbClr>
                  </a:outerShdw>
                </a:effectLst>
                <a:uLnTx/>
                <a:uFillTx/>
                <a:latin typeface="Arial" panose="020B0604020202020204" pitchFamily="34" charset="0"/>
                <a:ea typeface="ヒラギノ角ゴ Pro W3" charset="0"/>
                <a:cs typeface="Arial" panose="020B0604020202020204" pitchFamily="34" charset="0"/>
              </a:rPr>
              <a:t>وجبة عيد الفصح</a:t>
            </a:r>
            <a:endParaRPr kumimoji="0" lang="en-US" sz="4400" b="0" i="1" u="none" strike="noStrike" kern="1200" cap="none" spc="0" normalizeH="0" baseline="0" noProof="0" dirty="0">
              <a:ln>
                <a:noFill/>
              </a:ln>
              <a:solidFill>
                <a:srgbClr val="CFF989"/>
              </a:solidFill>
              <a:effectLst>
                <a:outerShdw blurRad="50800" dist="63500" dir="2700000" algn="tl" rotWithShape="0">
                  <a:srgbClr val="000000">
                    <a:alpha val="87000"/>
                  </a:srgbClr>
                </a:outerShdw>
              </a:effectLst>
              <a:uLnTx/>
              <a:uFillTx/>
              <a:latin typeface="Arial" panose="020B0604020202020204" pitchFamily="34" charset="0"/>
              <a:ea typeface="ヒラギノ角ゴ Pro W3" charset="0"/>
              <a:cs typeface="Arial" panose="020B0604020202020204" pitchFamily="34" charset="0"/>
            </a:endParaRPr>
          </a:p>
        </p:txBody>
      </p:sp>
      <p:sp>
        <p:nvSpPr>
          <p:cNvPr id="445445" name="Rectangle 10"/>
          <p:cNvSpPr>
            <a:spLocks noChangeArrowheads="1"/>
          </p:cNvSpPr>
          <p:nvPr/>
        </p:nvSpPr>
        <p:spPr bwMode="auto">
          <a:xfrm>
            <a:off x="13476288" y="3790950"/>
            <a:ext cx="18415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ea typeface="ヒラギノ角ゴ Pro W3" charset="0"/>
              <a:cs typeface="Arial" panose="020B0604020202020204" pitchFamily="34" charset="0"/>
            </a:endParaRPr>
          </a:p>
        </p:txBody>
      </p:sp>
      <p:sp>
        <p:nvSpPr>
          <p:cNvPr id="7" name="Text Box 11"/>
          <p:cNvSpPr txBox="1">
            <a:spLocks noChangeArrowheads="1"/>
          </p:cNvSpPr>
          <p:nvPr/>
        </p:nvSpPr>
        <p:spPr bwMode="auto">
          <a:xfrm>
            <a:off x="9513888" y="5010150"/>
            <a:ext cx="5791200" cy="646331"/>
          </a:xfrm>
          <a:prstGeom prst="rect">
            <a:avLst/>
          </a:prstGeom>
          <a:noFill/>
          <a:ln w="9525">
            <a:noFill/>
            <a:miter lim="800000"/>
            <a:headEnd/>
            <a:tailEnd/>
          </a:ln>
          <a:effectLst>
            <a:outerShdw blurRad="63500" dist="152394" dir="2459995" algn="ctr" rotWithShape="0">
              <a:schemeClr val="tx1">
                <a:alpha val="74998"/>
              </a:schemeClr>
            </a:outerShdw>
          </a:effectLst>
        </p:spPr>
        <p:txBody>
          <a:bodyPr>
            <a:spAutoFit/>
          </a:bodyPr>
          <a:lstStyle>
            <a:lvl1pPr>
              <a:defRPr sz="2400">
                <a:solidFill>
                  <a:schemeClr val="tx1"/>
                </a:solidFill>
                <a:latin typeface="Tahoma" charset="0"/>
                <a:ea typeface="ＭＳ Ｐゴシック" charset="0"/>
                <a:cs typeface="ＭＳ Ｐゴシック" charset="0"/>
              </a:defRPr>
            </a:lvl1pPr>
            <a:lvl2pPr marL="37931725" indent="-37474525">
              <a:defRPr sz="2400">
                <a:solidFill>
                  <a:schemeClr val="tx1"/>
                </a:solidFill>
                <a:latin typeface="Tahoma" charset="0"/>
                <a:ea typeface="ＭＳ Ｐゴシック" charset="0"/>
              </a:defRPr>
            </a:lvl2pPr>
            <a:lvl3pPr>
              <a:defRPr sz="2400">
                <a:solidFill>
                  <a:schemeClr val="tx1"/>
                </a:solidFill>
                <a:latin typeface="Tahoma" charset="0"/>
                <a:ea typeface="ＭＳ Ｐゴシック" charset="0"/>
              </a:defRPr>
            </a:lvl3pPr>
            <a:lvl4pPr>
              <a:defRPr sz="2400">
                <a:solidFill>
                  <a:schemeClr val="tx1"/>
                </a:solidFill>
                <a:latin typeface="Tahoma" charset="0"/>
                <a:ea typeface="ＭＳ Ｐゴシック" charset="0"/>
              </a:defRPr>
            </a:lvl4pPr>
            <a:lvl5pPr>
              <a:defRPr sz="2400">
                <a:solidFill>
                  <a:schemeClr val="tx1"/>
                </a:solidFill>
                <a:latin typeface="Tahoma" charset="0"/>
                <a:ea typeface="ＭＳ Ｐゴシック" charset="0"/>
              </a:defRPr>
            </a:lvl5pPr>
            <a:lvl6pPr marL="457200" eaLnBrk="0" fontAlgn="base" hangingPunct="0">
              <a:spcBef>
                <a:spcPct val="0"/>
              </a:spcBef>
              <a:spcAft>
                <a:spcPct val="0"/>
              </a:spcAft>
              <a:defRPr sz="2400">
                <a:solidFill>
                  <a:schemeClr val="tx1"/>
                </a:solidFill>
                <a:latin typeface="Tahoma" charset="0"/>
                <a:ea typeface="ＭＳ Ｐゴシック" charset="0"/>
              </a:defRPr>
            </a:lvl6pPr>
            <a:lvl7pPr marL="914400" eaLnBrk="0" fontAlgn="base" hangingPunct="0">
              <a:spcBef>
                <a:spcPct val="0"/>
              </a:spcBef>
              <a:spcAft>
                <a:spcPct val="0"/>
              </a:spcAft>
              <a:defRPr sz="2400">
                <a:solidFill>
                  <a:schemeClr val="tx1"/>
                </a:solidFill>
                <a:latin typeface="Tahoma" charset="0"/>
                <a:ea typeface="ＭＳ Ｐゴシック" charset="0"/>
              </a:defRPr>
            </a:lvl7pPr>
            <a:lvl8pPr marL="1371600" eaLnBrk="0" fontAlgn="base" hangingPunct="0">
              <a:spcBef>
                <a:spcPct val="0"/>
              </a:spcBef>
              <a:spcAft>
                <a:spcPct val="0"/>
              </a:spcAft>
              <a:defRPr sz="2400">
                <a:solidFill>
                  <a:schemeClr val="tx1"/>
                </a:solidFill>
                <a:latin typeface="Tahoma" charset="0"/>
                <a:ea typeface="ＭＳ Ｐゴシック" charset="0"/>
              </a:defRPr>
            </a:lvl8pPr>
            <a:lvl9pPr marL="1828800" eaLnBrk="0" fontAlgn="base" hangingPunct="0">
              <a:spcBef>
                <a:spcPct val="0"/>
              </a:spcBef>
              <a:spcAft>
                <a:spcPct val="0"/>
              </a:spcAft>
              <a:defRPr sz="24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3600" b="0" i="0" u="none" strike="noStrike" kern="1200" cap="none" spc="0" normalizeH="0" baseline="0" noProof="0" dirty="0">
                <a:ln>
                  <a:noFill/>
                </a:ln>
                <a:solidFill>
                  <a:srgbClr val="FFFFFF"/>
                </a:solidFill>
                <a:effectLst>
                  <a:outerShdw blurRad="50800" dist="63500" dir="2700000" algn="tl" rotWithShape="0">
                    <a:srgbClr val="000000">
                      <a:alpha val="87000"/>
                    </a:srgbClr>
                  </a:outerShdw>
                </a:effectLst>
                <a:uLnTx/>
                <a:uFillTx/>
                <a:latin typeface="Arial" panose="020B0604020202020204" pitchFamily="34" charset="0"/>
                <a:ea typeface="ヒラギノ角ゴ Pro W3" charset="0"/>
                <a:cs typeface="Arial" panose="020B0604020202020204" pitchFamily="34" charset="0"/>
              </a:rPr>
              <a:t>لوقا 22: 7- 38</a:t>
            </a:r>
          </a:p>
        </p:txBody>
      </p:sp>
      <p:sp>
        <p:nvSpPr>
          <p:cNvPr id="124930" name="Title 1"/>
          <p:cNvSpPr>
            <a:spLocks noGrp="1"/>
          </p:cNvSpPr>
          <p:nvPr>
            <p:ph type="ctrTitle"/>
          </p:nvPr>
        </p:nvSpPr>
        <p:spPr>
          <a:xfrm>
            <a:off x="835242" y="1847850"/>
            <a:ext cx="9144000" cy="1728192"/>
          </a:xfrm>
        </p:spPr>
        <p:txBody>
          <a:bodyPr/>
          <a:lstStyle/>
          <a:p>
            <a:pPr algn="l">
              <a:spcBef>
                <a:spcPct val="50000"/>
              </a:spcBef>
              <a:defRPr/>
            </a:pPr>
            <a:r>
              <a:rPr lang="ar-JO" sz="9600" dirty="0">
                <a:solidFill>
                  <a:srgbClr val="EFE409"/>
                </a:solidFill>
                <a:effectLst>
                  <a:glow rad="139700">
                    <a:schemeClr val="tx1">
                      <a:alpha val="99000"/>
                    </a:schemeClr>
                  </a:glow>
                </a:effectLst>
                <a:latin typeface="Arial" panose="020B0604020202020204" pitchFamily="34" charset="0"/>
                <a:ea typeface="ヒラギノ角ゴ Pro W3" charset="0"/>
                <a:cs typeface="Arial" panose="020B0604020202020204" pitchFamily="34" charset="0"/>
              </a:rPr>
              <a:t>الفصح</a:t>
            </a:r>
            <a:endParaRPr lang="en-US" sz="6600" dirty="0">
              <a:solidFill>
                <a:srgbClr val="EFE409"/>
              </a:solidFill>
              <a:effectLst>
                <a:glow rad="139700">
                  <a:schemeClr val="tx1">
                    <a:alpha val="99000"/>
                  </a:schemeClr>
                </a:glow>
              </a:effectLst>
              <a:latin typeface="Arial" panose="020B0604020202020204" pitchFamily="34" charset="0"/>
              <a:ea typeface="ヒラギノ角ゴ Pro W3" charset="0"/>
              <a:cs typeface="Arial" panose="020B0604020202020204" pitchFamily="34" charset="0"/>
            </a:endParaRPr>
          </a:p>
        </p:txBody>
      </p:sp>
    </p:spTree>
    <p:extLst>
      <p:ext uri="{BB962C8B-B14F-4D97-AF65-F5344CB8AC3E}">
        <p14:creationId xmlns:p14="http://schemas.microsoft.com/office/powerpoint/2010/main" val="860956478"/>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685800" y="76200"/>
            <a:ext cx="7772400" cy="917575"/>
          </a:xfrm>
        </p:spPr>
        <p:txBody>
          <a:bodyPr/>
          <a:lstStyle/>
          <a:p>
            <a:pPr>
              <a:defRPr/>
            </a:pPr>
            <a:r>
              <a:rPr lang="ar-JO" sz="4800" b="1" dirty="0">
                <a:solidFill>
                  <a:schemeClr val="bg1"/>
                </a:solidFill>
                <a:effectLst>
                  <a:glow rad="127000">
                    <a:schemeClr val="tx1">
                      <a:alpha val="98000"/>
                    </a:schemeClr>
                  </a:glow>
                </a:effectLst>
                <a:latin typeface="Arial" panose="020B0604020202020204" pitchFamily="34" charset="0"/>
                <a:ea typeface="ヒラギノ角ゴ Pro W3" charset="0"/>
                <a:cs typeface="Arial" panose="020B0604020202020204" pitchFamily="34" charset="0"/>
              </a:rPr>
              <a:t>إضاءة المصابيح</a:t>
            </a:r>
            <a:endParaRPr lang="en-US" sz="4800" b="1" dirty="0">
              <a:solidFill>
                <a:schemeClr val="bg1"/>
              </a:solidFill>
              <a:effectLst>
                <a:glow rad="127000">
                  <a:schemeClr val="tx1">
                    <a:alpha val="98000"/>
                  </a:schemeClr>
                </a:glow>
              </a:effectLst>
              <a:latin typeface="Arial" panose="020B0604020202020204" pitchFamily="34" charset="0"/>
              <a:ea typeface="ヒラギノ角ゴ Pro W3" charset="0"/>
              <a:cs typeface="Arial" panose="020B0604020202020204" pitchFamily="34" charset="0"/>
            </a:endParaRPr>
          </a:p>
        </p:txBody>
      </p:sp>
      <p:sp>
        <p:nvSpPr>
          <p:cNvPr id="3" name="Title 1"/>
          <p:cNvSpPr txBox="1">
            <a:spLocks/>
          </p:cNvSpPr>
          <p:nvPr/>
        </p:nvSpPr>
        <p:spPr bwMode="auto">
          <a:xfrm>
            <a:off x="685800" y="1371600"/>
            <a:ext cx="7772400" cy="917575"/>
          </a:xfrm>
          <a:prstGeom prst="rect">
            <a:avLst/>
          </a:prstGeom>
          <a:noFill/>
          <a:ln>
            <a:noFill/>
          </a:ln>
        </p:spPr>
        <p:txBody>
          <a:bodyPr anchor="ctr"/>
          <a:lstStyle>
            <a:lvl1pPr algn="ctr">
              <a:defRPr sz="4400" b="1">
                <a:solidFill>
                  <a:schemeClr val="bg1"/>
                </a:solidFill>
                <a:effectLst>
                  <a:glow rad="127000">
                    <a:schemeClr val="tx1">
                      <a:alpha val="98000"/>
                    </a:schemeClr>
                  </a:glow>
                </a:effectLst>
                <a:latin typeface="Arial" charset="0"/>
                <a:ea typeface="ヒラギノ角ゴ Pro W3" charset="0"/>
                <a:cs typeface="ヒラギノ角ゴ Pro W3" charset="0"/>
              </a:defRPr>
            </a:lvl1pPr>
            <a:lvl2pPr algn="ctr">
              <a:defRPr sz="4400">
                <a:solidFill>
                  <a:schemeClr val="tx2"/>
                </a:solidFill>
                <a:latin typeface="Arial" charset="0"/>
                <a:ea typeface="ヒラギノ角ゴ Pro W3" pitchFamily="80" charset="-128"/>
                <a:cs typeface="ヒラギノ角ゴ Pro W3" charset="-128"/>
              </a:defRPr>
            </a:lvl2pPr>
            <a:lvl3pPr algn="ctr">
              <a:defRPr sz="4400">
                <a:solidFill>
                  <a:schemeClr val="tx2"/>
                </a:solidFill>
                <a:latin typeface="Arial" charset="0"/>
                <a:ea typeface="ヒラギノ角ゴ Pro W3" pitchFamily="80" charset="-128"/>
                <a:cs typeface="ヒラギノ角ゴ Pro W3" charset="-128"/>
              </a:defRPr>
            </a:lvl3pPr>
            <a:lvl4pPr algn="ctr">
              <a:defRPr sz="4400">
                <a:solidFill>
                  <a:schemeClr val="tx2"/>
                </a:solidFill>
                <a:latin typeface="Arial" charset="0"/>
                <a:ea typeface="ヒラギノ角ゴ Pro W3" pitchFamily="80" charset="-128"/>
                <a:cs typeface="ヒラギノ角ゴ Pro W3" charset="-128"/>
              </a:defRPr>
            </a:lvl4pPr>
            <a:lvl5pPr algn="ctr">
              <a:defRPr sz="4400">
                <a:solidFill>
                  <a:schemeClr val="tx2"/>
                </a:solidFill>
                <a:latin typeface="Arial" charset="0"/>
                <a:ea typeface="ヒラギノ角ゴ Pro W3" pitchFamily="80" charset="-128"/>
                <a:cs typeface="ヒラギノ角ゴ Pro W3" charset="-128"/>
              </a:defRPr>
            </a:lvl5pPr>
            <a:lvl6pPr marL="457200" algn="ctr" fontAlgn="base">
              <a:spcBef>
                <a:spcPct val="0"/>
              </a:spcBef>
              <a:spcAft>
                <a:spcPct val="0"/>
              </a:spcAft>
              <a:defRPr sz="4400">
                <a:solidFill>
                  <a:schemeClr val="tx2"/>
                </a:solidFill>
                <a:latin typeface="Arial" charset="0"/>
                <a:ea typeface="ヒラギノ角ゴ Pro W3" pitchFamily="80" charset="-128"/>
              </a:defRPr>
            </a:lvl6pPr>
            <a:lvl7pPr marL="914400" algn="ctr" fontAlgn="base">
              <a:spcBef>
                <a:spcPct val="0"/>
              </a:spcBef>
              <a:spcAft>
                <a:spcPct val="0"/>
              </a:spcAft>
              <a:defRPr sz="4400">
                <a:solidFill>
                  <a:schemeClr val="tx2"/>
                </a:solidFill>
                <a:latin typeface="Arial" charset="0"/>
                <a:ea typeface="ヒラギノ角ゴ Pro W3" pitchFamily="80" charset="-128"/>
              </a:defRPr>
            </a:lvl7pPr>
            <a:lvl8pPr marL="1371600" algn="ctr" fontAlgn="base">
              <a:spcBef>
                <a:spcPct val="0"/>
              </a:spcBef>
              <a:spcAft>
                <a:spcPct val="0"/>
              </a:spcAft>
              <a:defRPr sz="4400">
                <a:solidFill>
                  <a:schemeClr val="tx2"/>
                </a:solidFill>
                <a:latin typeface="Arial" charset="0"/>
                <a:ea typeface="ヒラギノ角ゴ Pro W3" pitchFamily="80" charset="-128"/>
              </a:defRPr>
            </a:lvl8pPr>
            <a:lvl9pPr marL="1828800" algn="ctr" fontAlgn="base">
              <a:spcBef>
                <a:spcPct val="0"/>
              </a:spcBef>
              <a:spcAft>
                <a:spcPct val="0"/>
              </a:spcAft>
              <a:defRPr sz="4400">
                <a:solidFill>
                  <a:schemeClr val="tx2"/>
                </a:solidFill>
                <a:latin typeface="Arial" charset="0"/>
                <a:ea typeface="ヒラギノ角ゴ Pro W3" pitchFamily="80"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glow rad="127000">
                    <a:srgbClr val="000000">
                      <a:alpha val="98000"/>
                    </a:srgbClr>
                  </a:glow>
                </a:effectLst>
                <a:uLnTx/>
                <a:uFillTx/>
                <a:latin typeface="Arial" panose="020B0604020202020204" pitchFamily="34" charset="0"/>
                <a:cs typeface="Arial" panose="020B0604020202020204" pitchFamily="34" charset="0"/>
              </a:rPr>
              <a:t>الأمهات يقرأن معًا</a:t>
            </a:r>
            <a:endParaRPr kumimoji="0" lang="en-US" sz="3600" b="1" u="none" strike="noStrike" kern="1200" cap="none" spc="0" normalizeH="0" baseline="0" noProof="0" dirty="0">
              <a:ln>
                <a:noFill/>
              </a:ln>
              <a:solidFill>
                <a:srgbClr val="FFFFFF"/>
              </a:solidFill>
              <a:effectLst>
                <a:glow rad="127000">
                  <a:srgbClr val="000000">
                    <a:alpha val="98000"/>
                  </a:srgbClr>
                </a:glow>
              </a:effectLst>
              <a:uLnTx/>
              <a:uFillTx/>
              <a:latin typeface="Arial" panose="020B0604020202020204" pitchFamily="34" charset="0"/>
              <a:cs typeface="Arial" panose="020B0604020202020204" pitchFamily="34" charset="0"/>
            </a:endParaRPr>
          </a:p>
        </p:txBody>
      </p:sp>
    </p:spTree>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3650" name="Rectangle 2">
            <a:extLst>
              <a:ext uri="{FF2B5EF4-FFF2-40B4-BE49-F238E27FC236}">
                <a16:creationId xmlns:a16="http://schemas.microsoft.com/office/drawing/2014/main" id="{4B7BF142-852E-4B40-A4C7-664C6B58E9C1}"/>
              </a:ext>
            </a:extLst>
          </p:cNvPr>
          <p:cNvSpPr>
            <a:spLocks noChangeArrowheads="1"/>
          </p:cNvSpPr>
          <p:nvPr/>
        </p:nvSpPr>
        <p:spPr bwMode="auto">
          <a:xfrm>
            <a:off x="0" y="0"/>
            <a:ext cx="7848600" cy="6858000"/>
          </a:xfrm>
          <a:prstGeom prst="rect">
            <a:avLst/>
          </a:prstGeom>
          <a:gradFill rotWithShape="0">
            <a:gsLst>
              <a:gs pos="0">
                <a:schemeClr val="bg2">
                  <a:alpha val="58000"/>
                </a:schemeClr>
              </a:gs>
              <a:gs pos="100000">
                <a:schemeClr val="bg2">
                  <a:gamma/>
                  <a:shade val="46275"/>
                  <a:invGamma/>
                </a:schemeClr>
              </a:gs>
            </a:gsLst>
            <a:lin ang="5400000" scaled="1"/>
          </a:gradFill>
          <a:ln w="9525">
            <a:solidFill>
              <a:schemeClr val="tx1"/>
            </a:solidFill>
            <a:miter lim="800000"/>
            <a:headEnd/>
            <a:tailEnd/>
          </a:ln>
          <a:effectLst/>
        </p:spPr>
        <p:txBody>
          <a:bodyPr wrap="none" anchor="ctr"/>
          <a:lstStyle/>
          <a:p>
            <a:pPr>
              <a:defRPr/>
            </a:pPr>
            <a:endParaRPr lang="en-US">
              <a:ea typeface="ＭＳ Ｐゴシック" charset="-128"/>
              <a:cs typeface="Arial" panose="020B0604020202020204" pitchFamily="34" charset="0"/>
            </a:endParaRPr>
          </a:p>
        </p:txBody>
      </p:sp>
      <p:pic>
        <p:nvPicPr>
          <p:cNvPr id="124930" name="Picture 3" descr="Passover Cups">
            <a:extLst>
              <a:ext uri="{FF2B5EF4-FFF2-40B4-BE49-F238E27FC236}">
                <a16:creationId xmlns:a16="http://schemas.microsoft.com/office/drawing/2014/main" id="{FE3D4568-96AE-A142-9C10-699B51D341E7}"/>
              </a:ext>
            </a:extLst>
          </p:cNvPr>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4422775" y="0"/>
            <a:ext cx="4721225"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4931" name="Picture 4" descr="j0280384">
            <a:extLst>
              <a:ext uri="{FF2B5EF4-FFF2-40B4-BE49-F238E27FC236}">
                <a16:creationId xmlns:a16="http://schemas.microsoft.com/office/drawing/2014/main" id="{F805B8F5-CB44-F741-A6C3-D43A91122BFE}"/>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76200" y="990600"/>
            <a:ext cx="2425700" cy="304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4932" name="Picture 5" descr="j0280384">
            <a:extLst>
              <a:ext uri="{FF2B5EF4-FFF2-40B4-BE49-F238E27FC236}">
                <a16:creationId xmlns:a16="http://schemas.microsoft.com/office/drawing/2014/main" id="{C5418259-859A-AF48-AF57-C022D884413F}"/>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1917700" y="990600"/>
            <a:ext cx="2425700" cy="304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4933" name="Picture 6" descr="j0280384">
            <a:extLst>
              <a:ext uri="{FF2B5EF4-FFF2-40B4-BE49-F238E27FC236}">
                <a16:creationId xmlns:a16="http://schemas.microsoft.com/office/drawing/2014/main" id="{86395E29-0A4A-6E43-92AD-3093ED62035A}"/>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76200" y="3733800"/>
            <a:ext cx="2425700" cy="304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4934" name="Picture 7" descr="j0280384">
            <a:extLst>
              <a:ext uri="{FF2B5EF4-FFF2-40B4-BE49-F238E27FC236}">
                <a16:creationId xmlns:a16="http://schemas.microsoft.com/office/drawing/2014/main" id="{5A624785-20D5-6840-AB5A-442C81469827}"/>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1917700" y="3733800"/>
            <a:ext cx="2425700" cy="304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3656" name="Text Box 8">
            <a:extLst>
              <a:ext uri="{FF2B5EF4-FFF2-40B4-BE49-F238E27FC236}">
                <a16:creationId xmlns:a16="http://schemas.microsoft.com/office/drawing/2014/main" id="{42758F63-4807-A347-B8F4-E1B55293560E}"/>
              </a:ext>
            </a:extLst>
          </p:cNvPr>
          <p:cNvSpPr txBox="1">
            <a:spLocks noChangeArrowheads="1"/>
          </p:cNvSpPr>
          <p:nvPr/>
        </p:nvSpPr>
        <p:spPr bwMode="auto">
          <a:xfrm>
            <a:off x="228600" y="1981200"/>
            <a:ext cx="1689100"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algn="ctr"/>
            <a:r>
              <a:rPr lang="ar-JO" altLang="en-US" sz="3200" b="1" dirty="0">
                <a:cs typeface="Arial" panose="020B0604020202020204" pitchFamily="34" charset="0"/>
              </a:rPr>
              <a:t>البركة</a:t>
            </a:r>
            <a:endParaRPr lang="en-US" altLang="en-US" sz="1800" dirty="0">
              <a:cs typeface="Arial" panose="020B0604020202020204" pitchFamily="34" charset="0"/>
            </a:endParaRPr>
          </a:p>
        </p:txBody>
      </p:sp>
      <p:sp>
        <p:nvSpPr>
          <p:cNvPr id="283657" name="Text Box 9">
            <a:extLst>
              <a:ext uri="{FF2B5EF4-FFF2-40B4-BE49-F238E27FC236}">
                <a16:creationId xmlns:a16="http://schemas.microsoft.com/office/drawing/2014/main" id="{CA35D3F2-AF3C-784F-8BF5-291B63553B29}"/>
              </a:ext>
            </a:extLst>
          </p:cNvPr>
          <p:cNvSpPr txBox="1">
            <a:spLocks noChangeArrowheads="1"/>
          </p:cNvSpPr>
          <p:nvPr/>
        </p:nvSpPr>
        <p:spPr bwMode="auto">
          <a:xfrm>
            <a:off x="2330450" y="1981200"/>
            <a:ext cx="1504950"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algn="ctr"/>
            <a:r>
              <a:rPr lang="ar-JO" altLang="en-US" sz="3200" b="1" dirty="0">
                <a:cs typeface="Arial" panose="020B0604020202020204" pitchFamily="34" charset="0"/>
              </a:rPr>
              <a:t>الضربات</a:t>
            </a:r>
            <a:endParaRPr lang="en-US" altLang="en-US" sz="1800" dirty="0">
              <a:cs typeface="Arial" panose="020B0604020202020204" pitchFamily="34" charset="0"/>
            </a:endParaRPr>
          </a:p>
        </p:txBody>
      </p:sp>
      <p:sp>
        <p:nvSpPr>
          <p:cNvPr id="283658" name="Text Box 10">
            <a:extLst>
              <a:ext uri="{FF2B5EF4-FFF2-40B4-BE49-F238E27FC236}">
                <a16:creationId xmlns:a16="http://schemas.microsoft.com/office/drawing/2014/main" id="{293BF3DE-CBDA-C849-8E55-855ECD96A332}"/>
              </a:ext>
            </a:extLst>
          </p:cNvPr>
          <p:cNvSpPr txBox="1">
            <a:spLocks noChangeArrowheads="1"/>
          </p:cNvSpPr>
          <p:nvPr/>
        </p:nvSpPr>
        <p:spPr bwMode="auto">
          <a:xfrm>
            <a:off x="-73025" y="4800600"/>
            <a:ext cx="2124745"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algn="ctr"/>
            <a:r>
              <a:rPr lang="ar-JO" altLang="en-US" sz="3200" b="1" dirty="0">
                <a:cs typeface="Arial" panose="020B0604020202020204" pitchFamily="34" charset="0"/>
              </a:rPr>
              <a:t>الفداء</a:t>
            </a:r>
            <a:endParaRPr lang="en-US" altLang="en-US" sz="1800" dirty="0">
              <a:cs typeface="Arial" panose="020B0604020202020204" pitchFamily="34" charset="0"/>
            </a:endParaRPr>
          </a:p>
        </p:txBody>
      </p:sp>
      <p:sp>
        <p:nvSpPr>
          <p:cNvPr id="283659" name="Text Box 11">
            <a:extLst>
              <a:ext uri="{FF2B5EF4-FFF2-40B4-BE49-F238E27FC236}">
                <a16:creationId xmlns:a16="http://schemas.microsoft.com/office/drawing/2014/main" id="{363F6395-2B89-374A-9A8F-1D7CBDDA0E65}"/>
              </a:ext>
            </a:extLst>
          </p:cNvPr>
          <p:cNvSpPr txBox="1">
            <a:spLocks noChangeArrowheads="1"/>
          </p:cNvSpPr>
          <p:nvPr/>
        </p:nvSpPr>
        <p:spPr bwMode="auto">
          <a:xfrm>
            <a:off x="2590800" y="4800600"/>
            <a:ext cx="1186543"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r>
              <a:rPr lang="ar-JO" altLang="en-US" sz="3200" b="1" dirty="0">
                <a:cs typeface="Arial" panose="020B0604020202020204" pitchFamily="34" charset="0"/>
              </a:rPr>
              <a:t>التسبيح</a:t>
            </a:r>
            <a:endParaRPr lang="en-US" altLang="en-US" sz="1800" dirty="0">
              <a:cs typeface="Arial" panose="020B0604020202020204" pitchFamily="34" charset="0"/>
            </a:endParaRPr>
          </a:p>
        </p:txBody>
      </p:sp>
      <p:sp>
        <p:nvSpPr>
          <p:cNvPr id="283660" name="Rectangle 12">
            <a:extLst>
              <a:ext uri="{FF2B5EF4-FFF2-40B4-BE49-F238E27FC236}">
                <a16:creationId xmlns:a16="http://schemas.microsoft.com/office/drawing/2014/main" id="{7D4816DC-69E1-4143-B98D-8D6318DB7CB6}"/>
              </a:ext>
            </a:extLst>
          </p:cNvPr>
          <p:cNvSpPr>
            <a:spLocks noGrp="1" noChangeArrowheads="1"/>
          </p:cNvSpPr>
          <p:nvPr>
            <p:ph type="title" idx="4294967295"/>
          </p:nvPr>
        </p:nvSpPr>
        <p:spPr>
          <a:xfrm>
            <a:off x="228600" y="0"/>
            <a:ext cx="7477125" cy="1143000"/>
          </a:xfrm>
          <a:solidFill>
            <a:schemeClr val="bg2"/>
          </a:solidFill>
          <a:effectLst>
            <a:outerShdw blurRad="63500" dist="38099" dir="2700000" algn="ctr" rotWithShape="0">
              <a:schemeClr val="bg2">
                <a:alpha val="74997"/>
              </a:schemeClr>
            </a:outerShdw>
          </a:effectLst>
        </p:spPr>
        <p:txBody>
          <a:bodyPr/>
          <a:lstStyle/>
          <a:p>
            <a:pPr algn="ctr" eaLnBrk="1" hangingPunct="1">
              <a:defRPr/>
            </a:pPr>
            <a:r>
              <a:rPr lang="ar-JO" dirty="0">
                <a:latin typeface="Arial" panose="020B0604020202020204" pitchFamily="34" charset="0"/>
                <a:ea typeface="+mj-ea"/>
                <a:cs typeface="Arial" panose="020B0604020202020204" pitchFamily="34" charset="0"/>
              </a:rPr>
              <a:t>الكؤوس الأربعة (خروج 6: 6-7)</a:t>
            </a:r>
            <a:endParaRPr lang="en-US" dirty="0">
              <a:latin typeface="Arial" panose="020B0604020202020204" pitchFamily="34" charset="0"/>
              <a:ea typeface="+mj-ea"/>
              <a:cs typeface="Arial" panose="020B0604020202020204" pitchFamily="34" charset="0"/>
            </a:endParaRPr>
          </a:p>
        </p:txBody>
      </p:sp>
      <p:sp>
        <p:nvSpPr>
          <p:cNvPr id="283661" name="Oval 13">
            <a:extLst>
              <a:ext uri="{FF2B5EF4-FFF2-40B4-BE49-F238E27FC236}">
                <a16:creationId xmlns:a16="http://schemas.microsoft.com/office/drawing/2014/main" id="{936151BD-E22C-054E-B016-FA1CEE0141CA}"/>
              </a:ext>
            </a:extLst>
          </p:cNvPr>
          <p:cNvSpPr>
            <a:spLocks noChangeArrowheads="1"/>
          </p:cNvSpPr>
          <p:nvPr/>
        </p:nvSpPr>
        <p:spPr bwMode="auto">
          <a:xfrm>
            <a:off x="5943600" y="1600200"/>
            <a:ext cx="2514600" cy="1371600"/>
          </a:xfrm>
          <a:prstGeom prst="ellipse">
            <a:avLst/>
          </a:prstGeom>
          <a:noFill/>
          <a:ln w="76200">
            <a:solidFill>
              <a:srgbClr val="FF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endParaRPr lang="en-US" altLang="en-US">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entr" presetSubtype="0" fill="hold" grpId="0" nodeType="afterEffect">
                                  <p:stCondLst>
                                    <p:cond delay="0"/>
                                  </p:stCondLst>
                                  <p:childTnLst>
                                    <p:set>
                                      <p:cBhvr>
                                        <p:cTn id="6" dur="1" fill="hold">
                                          <p:stCondLst>
                                            <p:cond delay="0"/>
                                          </p:stCondLst>
                                        </p:cTn>
                                        <p:tgtEl>
                                          <p:spTgt spid="283656"/>
                                        </p:tgtEl>
                                        <p:attrNameLst>
                                          <p:attrName>style.visibility</p:attrName>
                                        </p:attrNameLst>
                                      </p:cBhvr>
                                      <p:to>
                                        <p:strVal val="visible"/>
                                      </p:to>
                                    </p:set>
                                  </p:childTnLst>
                                </p:cTn>
                              </p:par>
                            </p:childTnLst>
                          </p:cTn>
                        </p:par>
                        <p:par>
                          <p:cTn id="7" fill="hold" nodeType="afterGroup">
                            <p:stCondLst>
                              <p:cond delay="0"/>
                            </p:stCondLst>
                            <p:childTnLst>
                              <p:par>
                                <p:cTn id="8" presetID="1" presetClass="entr" presetSubtype="0" fill="hold" grpId="0" nodeType="afterEffect">
                                  <p:stCondLst>
                                    <p:cond delay="0"/>
                                  </p:stCondLst>
                                  <p:childTnLst>
                                    <p:set>
                                      <p:cBhvr>
                                        <p:cTn id="9" dur="1" fill="hold">
                                          <p:stCondLst>
                                            <p:cond delay="0"/>
                                          </p:stCondLst>
                                        </p:cTn>
                                        <p:tgtEl>
                                          <p:spTgt spid="283657"/>
                                        </p:tgtEl>
                                        <p:attrNameLst>
                                          <p:attrName>style.visibility</p:attrName>
                                        </p:attrNameLst>
                                      </p:cBhvr>
                                      <p:to>
                                        <p:strVal val="visible"/>
                                      </p:to>
                                    </p:set>
                                  </p:childTnLst>
                                </p:cTn>
                              </p:par>
                            </p:childTnLst>
                          </p:cTn>
                        </p:par>
                        <p:par>
                          <p:cTn id="10" fill="hold" nodeType="afterGroup">
                            <p:stCondLst>
                              <p:cond delay="0"/>
                            </p:stCondLst>
                            <p:childTnLst>
                              <p:par>
                                <p:cTn id="11" presetID="1" presetClass="entr" presetSubtype="0" fill="hold" grpId="0" nodeType="afterEffect">
                                  <p:stCondLst>
                                    <p:cond delay="0"/>
                                  </p:stCondLst>
                                  <p:childTnLst>
                                    <p:set>
                                      <p:cBhvr>
                                        <p:cTn id="12" dur="1" fill="hold">
                                          <p:stCondLst>
                                            <p:cond delay="0"/>
                                          </p:stCondLst>
                                        </p:cTn>
                                        <p:tgtEl>
                                          <p:spTgt spid="283658"/>
                                        </p:tgtEl>
                                        <p:attrNameLst>
                                          <p:attrName>style.visibility</p:attrName>
                                        </p:attrNameLst>
                                      </p:cBhvr>
                                      <p:to>
                                        <p:strVal val="visible"/>
                                      </p:to>
                                    </p:set>
                                  </p:childTnLst>
                                </p:cTn>
                              </p:par>
                            </p:childTnLst>
                          </p:cTn>
                        </p:par>
                        <p:par>
                          <p:cTn id="13" fill="hold" nodeType="afterGroup">
                            <p:stCondLst>
                              <p:cond delay="0"/>
                            </p:stCondLst>
                            <p:childTnLst>
                              <p:par>
                                <p:cTn id="14" presetID="1" presetClass="entr" presetSubtype="0" fill="hold" grpId="0" nodeType="afterEffect">
                                  <p:stCondLst>
                                    <p:cond delay="0"/>
                                  </p:stCondLst>
                                  <p:childTnLst>
                                    <p:set>
                                      <p:cBhvr>
                                        <p:cTn id="15" dur="1" fill="hold">
                                          <p:stCondLst>
                                            <p:cond delay="0"/>
                                          </p:stCondLst>
                                        </p:cTn>
                                        <p:tgtEl>
                                          <p:spTgt spid="283659"/>
                                        </p:tgtEl>
                                        <p:attrNameLst>
                                          <p:attrName>style.visibility</p:attrName>
                                        </p:attrNameLst>
                                      </p:cBhvr>
                                      <p:to>
                                        <p:strVal val="visible"/>
                                      </p:to>
                                    </p:set>
                                  </p:childTnLst>
                                </p:cTn>
                              </p:par>
                            </p:childTnLst>
                          </p:cTn>
                        </p:par>
                        <p:par>
                          <p:cTn id="16" fill="hold" nodeType="afterGroup">
                            <p:stCondLst>
                              <p:cond delay="0"/>
                            </p:stCondLst>
                            <p:childTnLst>
                              <p:par>
                                <p:cTn id="17" presetID="51" presetClass="entr" presetSubtype="0" fill="hold" grpId="0" nodeType="afterEffect">
                                  <p:stCondLst>
                                    <p:cond delay="0"/>
                                  </p:stCondLst>
                                  <p:childTnLst>
                                    <p:set>
                                      <p:cBhvr>
                                        <p:cTn id="18" dur="1" fill="hold">
                                          <p:stCondLst>
                                            <p:cond delay="0"/>
                                          </p:stCondLst>
                                        </p:cTn>
                                        <p:tgtEl>
                                          <p:spTgt spid="283661"/>
                                        </p:tgtEl>
                                        <p:attrNameLst>
                                          <p:attrName>style.visibility</p:attrName>
                                        </p:attrNameLst>
                                      </p:cBhvr>
                                      <p:to>
                                        <p:strVal val="visible"/>
                                      </p:to>
                                    </p:set>
                                    <p:animEffect transition="in" filter="fade">
                                      <p:cBhvr>
                                        <p:cTn id="19" dur="770" decel="100000"/>
                                        <p:tgtEl>
                                          <p:spTgt spid="283661"/>
                                        </p:tgtEl>
                                      </p:cBhvr>
                                    </p:animEffect>
                                    <p:animScale>
                                      <p:cBhvr>
                                        <p:cTn id="20" dur="770" decel="100000"/>
                                        <p:tgtEl>
                                          <p:spTgt spid="283661"/>
                                        </p:tgtEl>
                                      </p:cBhvr>
                                      <p:from x="10000" y="10000"/>
                                      <p:to x="200000" y="450000"/>
                                    </p:animScale>
                                    <p:animScale>
                                      <p:cBhvr>
                                        <p:cTn id="21" dur="1230" accel="100000" fill="hold">
                                          <p:stCondLst>
                                            <p:cond delay="770"/>
                                          </p:stCondLst>
                                        </p:cTn>
                                        <p:tgtEl>
                                          <p:spTgt spid="283661"/>
                                        </p:tgtEl>
                                      </p:cBhvr>
                                      <p:from x="200000" y="450000"/>
                                      <p:to x="100000" y="100000"/>
                                    </p:animScale>
                                    <p:set>
                                      <p:cBhvr>
                                        <p:cTn id="22" dur="770" fill="hold"/>
                                        <p:tgtEl>
                                          <p:spTgt spid="283661"/>
                                        </p:tgtEl>
                                        <p:attrNameLst>
                                          <p:attrName>ppt_x</p:attrName>
                                        </p:attrNameLst>
                                      </p:cBhvr>
                                      <p:to>
                                        <p:strVal val="(0.5)"/>
                                      </p:to>
                                    </p:set>
                                    <p:anim from="(0.5)" to="(#ppt_x)" calcmode="lin" valueType="num">
                                      <p:cBhvr>
                                        <p:cTn id="23" dur="1230" accel="100000" fill="hold">
                                          <p:stCondLst>
                                            <p:cond delay="770"/>
                                          </p:stCondLst>
                                        </p:cTn>
                                        <p:tgtEl>
                                          <p:spTgt spid="283661"/>
                                        </p:tgtEl>
                                        <p:attrNameLst>
                                          <p:attrName>ppt_x</p:attrName>
                                        </p:attrNameLst>
                                      </p:cBhvr>
                                    </p:anim>
                                    <p:set>
                                      <p:cBhvr>
                                        <p:cTn id="24" dur="770" fill="hold"/>
                                        <p:tgtEl>
                                          <p:spTgt spid="283661"/>
                                        </p:tgtEl>
                                        <p:attrNameLst>
                                          <p:attrName>ppt_y</p:attrName>
                                        </p:attrNameLst>
                                      </p:cBhvr>
                                      <p:to>
                                        <p:strVal val="(#ppt_y+0.4)"/>
                                      </p:to>
                                    </p:set>
                                    <p:anim from="(#ppt_y+0.4)" to="(#ppt_y)" calcmode="lin" valueType="num">
                                      <p:cBhvr>
                                        <p:cTn id="25" dur="1230" accel="100000" fill="hold">
                                          <p:stCondLst>
                                            <p:cond delay="770"/>
                                          </p:stCondLst>
                                        </p:cTn>
                                        <p:tgtEl>
                                          <p:spTgt spid="283661"/>
                                        </p:tgtEl>
                                        <p:attrNameLst>
                                          <p:attrName>ppt_y</p:attrName>
                                        </p:attrNameLst>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3656" grpId="0"/>
      <p:bldP spid="283657" grpId="0"/>
      <p:bldP spid="283658" grpId="0"/>
      <p:bldP spid="283659" grpId="0"/>
      <p:bldP spid="283661" grpId="0" animBg="1"/>
    </p:bldLst>
  </p:timing>
</p:sld>
</file>

<file path=ppt/slides/slide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199682" name="Picture 4" descr="dali4"/>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573213"/>
            <a:ext cx="9144000" cy="56657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99683" name="Rectangle 2"/>
          <p:cNvSpPr>
            <a:spLocks noGrp="1" noChangeArrowheads="1"/>
          </p:cNvSpPr>
          <p:nvPr>
            <p:ph type="ctrTitle" idx="4294967295"/>
          </p:nvPr>
        </p:nvSpPr>
        <p:spPr>
          <a:xfrm>
            <a:off x="0" y="0"/>
            <a:ext cx="9144000" cy="1447800"/>
          </a:xfrm>
        </p:spPr>
        <p:txBody>
          <a:bodyPr/>
          <a:lstStyle/>
          <a:p>
            <a:pPr eaLnBrk="1" hangingPunct="1"/>
            <a:r>
              <a:rPr lang="ar-JO" b="1" dirty="0">
                <a:solidFill>
                  <a:schemeClr val="bg1"/>
                </a:solidFill>
                <a:latin typeface="Arial" panose="020B0604020202020204" pitchFamily="34" charset="0"/>
                <a:ea typeface="ＭＳ Ｐゴシック" charset="0"/>
                <a:cs typeface="Arial" panose="020B0604020202020204" pitchFamily="34" charset="0"/>
              </a:rPr>
              <a:t>كيف</a:t>
            </a:r>
            <a:r>
              <a:rPr lang="ar-JO" b="1" dirty="0">
                <a:solidFill>
                  <a:srgbClr val="FFFF00"/>
                </a:solidFill>
                <a:latin typeface="Arial" panose="020B0604020202020204" pitchFamily="34" charset="0"/>
                <a:ea typeface="ＭＳ Ｐゴシック" charset="0"/>
                <a:cs typeface="Arial" panose="020B0604020202020204" pitchFamily="34" charset="0"/>
              </a:rPr>
              <a:t> تكرم </a:t>
            </a:r>
            <a:r>
              <a:rPr lang="ar-JO" b="1" dirty="0">
                <a:solidFill>
                  <a:schemeClr val="bg1"/>
                </a:solidFill>
                <a:latin typeface="Arial" panose="020B0604020202020204" pitchFamily="34" charset="0"/>
                <a:ea typeface="ＭＳ Ｐゴシック" charset="0"/>
                <a:cs typeface="Arial" panose="020B0604020202020204" pitchFamily="34" charset="0"/>
              </a:rPr>
              <a:t>الله في عشاء الرب ؟</a:t>
            </a:r>
            <a:endParaRPr lang="en-US" b="1" dirty="0">
              <a:solidFill>
                <a:schemeClr val="bg1"/>
              </a:solidFill>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911187113"/>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090" name="Rectangle 10"/>
          <p:cNvSpPr>
            <a:spLocks noChangeArrowheads="1"/>
          </p:cNvSpPr>
          <p:nvPr/>
        </p:nvSpPr>
        <p:spPr bwMode="auto">
          <a:xfrm>
            <a:off x="0" y="0"/>
            <a:ext cx="7848600" cy="6858000"/>
          </a:xfrm>
          <a:prstGeom prst="rect">
            <a:avLst/>
          </a:prstGeom>
          <a:gradFill rotWithShape="0">
            <a:gsLst>
              <a:gs pos="0">
                <a:schemeClr val="bg2">
                  <a:alpha val="58000"/>
                </a:schemeClr>
              </a:gs>
              <a:gs pos="100000">
                <a:schemeClr val="bg2">
                  <a:gamma/>
                  <a:shade val="46275"/>
                  <a:invGamma/>
                </a:schemeClr>
              </a:gs>
            </a:gsLst>
            <a:lin ang="5400000" scaled="1"/>
          </a:gradFill>
          <a:ln w="9525">
            <a:solidFill>
              <a:schemeClr val="tx1"/>
            </a:solidFill>
            <a:miter lim="800000"/>
            <a:headEnd/>
            <a:tailEnd/>
          </a:ln>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F1311"/>
              </a:solidFill>
              <a:effectLst/>
              <a:uLnTx/>
              <a:uFillTx/>
              <a:ea typeface="ＭＳ Ｐゴシック" charset="0"/>
              <a:cs typeface="Arial" panose="020B0604020202020204" pitchFamily="34" charset="0"/>
            </a:endParaRPr>
          </a:p>
        </p:txBody>
      </p:sp>
      <p:sp>
        <p:nvSpPr>
          <p:cNvPr id="274434" name="Text Box 5"/>
          <p:cNvSpPr txBox="1">
            <a:spLocks noChangeArrowheads="1"/>
          </p:cNvSpPr>
          <p:nvPr/>
        </p:nvSpPr>
        <p:spPr bwMode="auto">
          <a:xfrm>
            <a:off x="8397875" y="82550"/>
            <a:ext cx="617477" cy="400110"/>
          </a:xfrm>
          <a:prstGeom prst="rect">
            <a:avLst/>
          </a:prstGeom>
          <a:solidFill>
            <a:schemeClr val="tx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2F1311"/>
                </a:solidFill>
                <a:effectLst/>
                <a:uLnTx/>
                <a:uFillTx/>
                <a:latin typeface="Arial" panose="020B0604020202020204" pitchFamily="34" charset="0"/>
                <a:cs typeface="Arial" panose="020B0604020202020204" pitchFamily="34" charset="0"/>
              </a:rPr>
              <a:t>145</a:t>
            </a:r>
            <a:endParaRPr kumimoji="0" lang="en-US" sz="2000" b="1" i="0" u="none" strike="noStrike" kern="1200" cap="none" spc="0" normalizeH="0" baseline="0" noProof="0" dirty="0">
              <a:ln>
                <a:noFill/>
              </a:ln>
              <a:solidFill>
                <a:srgbClr val="2F1311"/>
              </a:solidFill>
              <a:effectLst/>
              <a:uLnTx/>
              <a:uFillTx/>
              <a:latin typeface="Arial" panose="020B0604020202020204" pitchFamily="34" charset="0"/>
              <a:cs typeface="Arial" panose="020B0604020202020204" pitchFamily="34" charset="0"/>
            </a:endParaRPr>
          </a:p>
        </p:txBody>
      </p:sp>
      <p:pic>
        <p:nvPicPr>
          <p:cNvPr id="274435" name="Picture 6" descr="j0280384"/>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76200" y="990600"/>
            <a:ext cx="3035300" cy="304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74091" name="Text Box 11"/>
          <p:cNvSpPr txBox="1">
            <a:spLocks noChangeArrowheads="1"/>
          </p:cNvSpPr>
          <p:nvPr/>
        </p:nvSpPr>
        <p:spPr bwMode="auto">
          <a:xfrm>
            <a:off x="-76200" y="1981200"/>
            <a:ext cx="3035300" cy="5847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2F1311"/>
                </a:solidFill>
                <a:effectLst/>
                <a:uLnTx/>
                <a:uFillTx/>
                <a:latin typeface="Arial" panose="020B0604020202020204" pitchFamily="34" charset="0"/>
                <a:cs typeface="Arial" panose="020B0604020202020204" pitchFamily="34" charset="0"/>
              </a:rPr>
              <a:t>التقديس</a:t>
            </a:r>
            <a:endParaRPr kumimoji="0" lang="en-US" sz="1800" b="0" i="0" u="none" strike="noStrike" kern="1200" cap="none" spc="0" normalizeH="0" baseline="0" noProof="0" dirty="0">
              <a:ln>
                <a:noFill/>
              </a:ln>
              <a:solidFill>
                <a:srgbClr val="2F1311"/>
              </a:solidFill>
              <a:effectLst/>
              <a:uLnTx/>
              <a:uFillTx/>
              <a:latin typeface="Arial" panose="020B0604020202020204" pitchFamily="34" charset="0"/>
              <a:cs typeface="Arial" panose="020B0604020202020204" pitchFamily="34" charset="0"/>
            </a:endParaRPr>
          </a:p>
        </p:txBody>
      </p:sp>
      <p:sp>
        <p:nvSpPr>
          <p:cNvPr id="174082" name="Rectangle 2"/>
          <p:cNvSpPr>
            <a:spLocks noGrp="1" noChangeArrowheads="1"/>
          </p:cNvSpPr>
          <p:nvPr>
            <p:ph type="title"/>
          </p:nvPr>
        </p:nvSpPr>
        <p:spPr>
          <a:xfrm>
            <a:off x="228600" y="0"/>
            <a:ext cx="7477125" cy="1143000"/>
          </a:xfrm>
          <a:solidFill>
            <a:schemeClr val="bg2"/>
          </a:solidFill>
          <a:effectLst>
            <a:outerShdw blurRad="63500" dist="38099" dir="2700000" algn="ctr" rotWithShape="0">
              <a:schemeClr val="bg2">
                <a:alpha val="74998"/>
              </a:schemeClr>
            </a:outerShdw>
          </a:effectLst>
        </p:spPr>
        <p:txBody>
          <a:bodyPr/>
          <a:lstStyle/>
          <a:p>
            <a:pPr algn="ctr" eaLnBrk="1" hangingPunct="1">
              <a:defRPr/>
            </a:pPr>
            <a:r>
              <a:rPr lang="ar-JO" dirty="0">
                <a:latin typeface="Arial" panose="020B0604020202020204" pitchFamily="34" charset="0"/>
                <a:ea typeface="+mj-ea"/>
                <a:cs typeface="Arial" panose="020B0604020202020204" pitchFamily="34" charset="0"/>
              </a:rPr>
              <a:t>الكؤوس الأربعة (خر 6: 6-7)</a:t>
            </a:r>
            <a:endParaRPr lang="en-US" dirty="0">
              <a:latin typeface="Arial" panose="020B0604020202020204" pitchFamily="34" charset="0"/>
              <a:ea typeface="+mj-ea"/>
              <a:cs typeface="Arial" panose="020B0604020202020204" pitchFamily="34" charset="0"/>
            </a:endParaRPr>
          </a:p>
        </p:txBody>
      </p:sp>
      <p:sp>
        <p:nvSpPr>
          <p:cNvPr id="14" name="TextBox 13"/>
          <p:cNvSpPr txBox="1">
            <a:spLocks noChangeArrowheads="1"/>
          </p:cNvSpPr>
          <p:nvPr/>
        </p:nvSpPr>
        <p:spPr bwMode="auto">
          <a:xfrm>
            <a:off x="4724400" y="1295400"/>
            <a:ext cx="4419600" cy="1015663"/>
          </a:xfrm>
          <a:prstGeom prst="rect">
            <a:avLst/>
          </a:prstGeom>
          <a:solidFill>
            <a:srgbClr val="660066"/>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lang="ar-JO" sz="2000" noProof="0" dirty="0">
                <a:solidFill>
                  <a:srgbClr val="FFFFFF"/>
                </a:solidFill>
                <a:latin typeface="Arial" panose="020B0604020202020204" pitchFamily="34" charset="0"/>
                <a:cs typeface="Arial" panose="020B0604020202020204" pitchFamily="34" charset="0"/>
              </a:rPr>
              <a:t>لذلك قل لبني إسرائيل أنا الرب </a:t>
            </a:r>
            <a:r>
              <a:rPr lang="ar-JO" sz="2000" noProof="0" dirty="0">
                <a:solidFill>
                  <a:srgbClr val="FFFF00"/>
                </a:solidFill>
                <a:latin typeface="Arial" panose="020B0604020202020204" pitchFamily="34" charset="0"/>
                <a:cs typeface="Arial" panose="020B0604020202020204" pitchFamily="34" charset="0"/>
              </a:rPr>
              <a:t>وأنا أخرجكم </a:t>
            </a:r>
            <a:r>
              <a:rPr lang="ar-JO" sz="2000" noProof="0" dirty="0">
                <a:solidFill>
                  <a:srgbClr val="FFFFFF"/>
                </a:solidFill>
                <a:latin typeface="Arial" panose="020B0604020202020204" pitchFamily="34" charset="0"/>
                <a:cs typeface="Arial" panose="020B0604020202020204" pitchFamily="34" charset="0"/>
              </a:rPr>
              <a:t>من تحت أثقال المصريين</a:t>
            </a:r>
            <a:r>
              <a:rPr kumimoji="0" lang="en-US" sz="20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74091"/>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1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4091" grpId="0"/>
      <p:bldP spid="14" grpId="0" animBg="1"/>
    </p:bld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5698" name="Rectangle 2">
            <a:extLst>
              <a:ext uri="{FF2B5EF4-FFF2-40B4-BE49-F238E27FC236}">
                <a16:creationId xmlns:a16="http://schemas.microsoft.com/office/drawing/2014/main" id="{D11AEB02-EC91-B44F-9E5F-6D97F2E53DD6}"/>
              </a:ext>
            </a:extLst>
          </p:cNvPr>
          <p:cNvSpPr>
            <a:spLocks noChangeArrowheads="1"/>
          </p:cNvSpPr>
          <p:nvPr/>
        </p:nvSpPr>
        <p:spPr bwMode="auto">
          <a:xfrm>
            <a:off x="0" y="0"/>
            <a:ext cx="7848600" cy="6858000"/>
          </a:xfrm>
          <a:prstGeom prst="rect">
            <a:avLst/>
          </a:prstGeom>
          <a:gradFill rotWithShape="0">
            <a:gsLst>
              <a:gs pos="0">
                <a:schemeClr val="bg2">
                  <a:alpha val="58000"/>
                </a:schemeClr>
              </a:gs>
              <a:gs pos="100000">
                <a:schemeClr val="bg2">
                  <a:gamma/>
                  <a:shade val="46275"/>
                  <a:invGamma/>
                </a:schemeClr>
              </a:gs>
            </a:gsLst>
            <a:lin ang="5400000" scaled="1"/>
          </a:gradFill>
          <a:ln w="9525">
            <a:solidFill>
              <a:schemeClr val="tx1"/>
            </a:solidFill>
            <a:miter lim="800000"/>
            <a:headEnd/>
            <a:tailEnd/>
          </a:ln>
          <a:effectLst/>
        </p:spPr>
        <p:txBody>
          <a:bodyPr wrap="none" anchor="ctr"/>
          <a:lstStyle/>
          <a:p>
            <a:pPr>
              <a:defRPr/>
            </a:pPr>
            <a:endParaRPr lang="en-US">
              <a:ea typeface="ＭＳ Ｐゴシック" charset="-128"/>
              <a:cs typeface="Arial" panose="020B0604020202020204" pitchFamily="34" charset="0"/>
            </a:endParaRPr>
          </a:p>
        </p:txBody>
      </p:sp>
      <p:sp>
        <p:nvSpPr>
          <p:cNvPr id="285699" name="Rectangle 3">
            <a:extLst>
              <a:ext uri="{FF2B5EF4-FFF2-40B4-BE49-F238E27FC236}">
                <a16:creationId xmlns:a16="http://schemas.microsoft.com/office/drawing/2014/main" id="{EB784634-D94F-2947-9A50-CB14E767F072}"/>
              </a:ext>
            </a:extLst>
          </p:cNvPr>
          <p:cNvSpPr>
            <a:spLocks noGrp="1" noChangeArrowheads="1"/>
          </p:cNvSpPr>
          <p:nvPr>
            <p:ph type="title" idx="4294967295"/>
          </p:nvPr>
        </p:nvSpPr>
        <p:spPr>
          <a:effectLst>
            <a:outerShdw blurRad="63500" dist="38099" dir="2700000" algn="ctr" rotWithShape="0">
              <a:schemeClr val="bg2">
                <a:alpha val="74997"/>
              </a:schemeClr>
            </a:outerShdw>
          </a:effectLst>
        </p:spPr>
        <p:txBody>
          <a:bodyPr/>
          <a:lstStyle/>
          <a:p>
            <a:pPr algn="ctr" eaLnBrk="1" hangingPunct="1">
              <a:defRPr/>
            </a:pPr>
            <a:r>
              <a:rPr lang="ar-JO" dirty="0">
                <a:latin typeface="Arial" panose="020B0604020202020204" pitchFamily="34" charset="0"/>
                <a:ea typeface="+mj-ea"/>
                <a:cs typeface="Arial" panose="020B0604020202020204" pitchFamily="34" charset="0"/>
              </a:rPr>
              <a:t>ترتيب الإحتفالات</a:t>
            </a:r>
            <a:endParaRPr lang="en-US" dirty="0">
              <a:latin typeface="Arial" panose="020B0604020202020204" pitchFamily="34" charset="0"/>
              <a:ea typeface="+mj-ea"/>
              <a:cs typeface="Arial" panose="020B0604020202020204" pitchFamily="34" charset="0"/>
            </a:endParaRPr>
          </a:p>
        </p:txBody>
      </p:sp>
      <p:graphicFrame>
        <p:nvGraphicFramePr>
          <p:cNvPr id="285700" name="Group 4">
            <a:extLst>
              <a:ext uri="{FF2B5EF4-FFF2-40B4-BE49-F238E27FC236}">
                <a16:creationId xmlns:a16="http://schemas.microsoft.com/office/drawing/2014/main" id="{62C079FC-9765-9540-9DE8-2118F24EE564}"/>
              </a:ext>
            </a:extLst>
          </p:cNvPr>
          <p:cNvGraphicFramePr>
            <a:graphicFrameLocks noGrp="1"/>
          </p:cNvGraphicFramePr>
          <p:nvPr>
            <p:extLst>
              <p:ext uri="{D42A27DB-BD31-4B8C-83A1-F6EECF244321}">
                <p14:modId xmlns:p14="http://schemas.microsoft.com/office/powerpoint/2010/main" val="4224090140"/>
              </p:ext>
            </p:extLst>
          </p:nvPr>
        </p:nvGraphicFramePr>
        <p:xfrm>
          <a:off x="76200" y="1295400"/>
          <a:ext cx="7620000" cy="4971415"/>
        </p:xfrm>
        <a:graphic>
          <a:graphicData uri="http://schemas.openxmlformats.org/drawingml/2006/table">
            <a:tbl>
              <a:tblPr/>
              <a:tblGrid>
                <a:gridCol w="3886200">
                  <a:extLst>
                    <a:ext uri="{9D8B030D-6E8A-4147-A177-3AD203B41FA5}">
                      <a16:colId xmlns:a16="http://schemas.microsoft.com/office/drawing/2014/main" val="960837798"/>
                    </a:ext>
                  </a:extLst>
                </a:gridCol>
                <a:gridCol w="3733800">
                  <a:extLst>
                    <a:ext uri="{9D8B030D-6E8A-4147-A177-3AD203B41FA5}">
                      <a16:colId xmlns:a16="http://schemas.microsoft.com/office/drawing/2014/main" val="2102125029"/>
                    </a:ext>
                  </a:extLst>
                </a:gridCol>
              </a:tblGrid>
              <a:tr h="460375">
                <a:tc>
                  <a:txBody>
                    <a:bodyPr/>
                    <a:lstStyle>
                      <a:lvl1pPr>
                        <a:spcBef>
                          <a:spcPct val="20000"/>
                        </a:spcBef>
                        <a:tabLst>
                          <a:tab pos="3886200" algn="l"/>
                          <a:tab pos="4800600" algn="l"/>
                          <a:tab pos="5600700" algn="l"/>
                        </a:tabLst>
                        <a:defRPr sz="2800">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SzPct val="80000"/>
                        <a:tabLst>
                          <a:tab pos="3886200" algn="l"/>
                          <a:tab pos="4800600" algn="l"/>
                          <a:tab pos="5600700" algn="l"/>
                        </a:tabLst>
                        <a:defRPr sz="2400">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SzPct val="70000"/>
                        <a:tabLst>
                          <a:tab pos="3886200" algn="l"/>
                          <a:tab pos="4800600" algn="l"/>
                          <a:tab pos="5600700" algn="l"/>
                        </a:tabLst>
                        <a:defRPr sz="2000">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pPr>
                      <a:r>
                        <a:rPr kumimoji="0" lang="ar-JO" altLang="zh-CN" sz="2100" b="1" i="0" u="none" strike="noStrike"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ＭＳ Ｐゴシック" panose="020B0600070205080204" pitchFamily="34" charset="-128"/>
                          <a:cs typeface="Arial" panose="020B0604020202020204" pitchFamily="34" charset="0"/>
                        </a:rPr>
                        <a:t>الفصح</a:t>
                      </a:r>
                      <a:endParaRPr kumimoji="0" lang="en-US" altLang="zh-CN" sz="2800" b="0" i="0" u="none" strike="noStrike"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宋体" panose="02010600030101010101" pitchFamily="2" charset="-122"/>
                        <a:cs typeface="Arial" panose="020B0604020202020204" pitchFamily="34" charset="0"/>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000000"/>
                    </a:solidFill>
                  </a:tcPr>
                </a:tc>
                <a:tc>
                  <a:txBody>
                    <a:bodyPr/>
                    <a:lstStyle>
                      <a:lvl1pPr>
                        <a:spcBef>
                          <a:spcPct val="20000"/>
                        </a:spcBef>
                        <a:tabLst>
                          <a:tab pos="3886200" algn="l"/>
                          <a:tab pos="4800600" algn="l"/>
                          <a:tab pos="5600700" algn="l"/>
                        </a:tabLst>
                        <a:defRPr sz="2800">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SzPct val="80000"/>
                        <a:tabLst>
                          <a:tab pos="3886200" algn="l"/>
                          <a:tab pos="4800600" algn="l"/>
                          <a:tab pos="5600700" algn="l"/>
                        </a:tabLst>
                        <a:defRPr sz="2400">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SzPct val="70000"/>
                        <a:tabLst>
                          <a:tab pos="3886200" algn="l"/>
                          <a:tab pos="4800600" algn="l"/>
                          <a:tab pos="5600700" algn="l"/>
                        </a:tabLst>
                        <a:defRPr sz="2000">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pPr>
                      <a:r>
                        <a:rPr kumimoji="0" lang="ar-JO" altLang="zh-CN" sz="2100" b="1" i="0" u="none" strike="noStrike"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ＭＳ Ｐゴシック" panose="020B0600070205080204" pitchFamily="34" charset="-128"/>
                          <a:cs typeface="Arial" panose="020B0604020202020204" pitchFamily="34" charset="0"/>
                        </a:rPr>
                        <a:t>مائدة الرب</a:t>
                      </a:r>
                      <a:endParaRPr kumimoji="0" lang="en-US" altLang="zh-CN" sz="2800" b="0" i="0" u="none" strike="noStrike"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宋体" panose="02010600030101010101" pitchFamily="2" charset="-122"/>
                        <a:cs typeface="Arial" panose="020B0604020202020204" pitchFamily="34" charset="0"/>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000000"/>
                    </a:solidFill>
                  </a:tcPr>
                </a:tc>
                <a:extLst>
                  <a:ext uri="{0D108BD9-81ED-4DB2-BD59-A6C34878D82A}">
                    <a16:rowId xmlns:a16="http://schemas.microsoft.com/office/drawing/2014/main" val="1563995675"/>
                  </a:ext>
                </a:extLst>
              </a:tr>
              <a:tr h="377825">
                <a:tc>
                  <a:txBody>
                    <a:bodyPr/>
                    <a:lstStyle>
                      <a:lvl1pPr>
                        <a:spcBef>
                          <a:spcPct val="20000"/>
                        </a:spcBef>
                        <a:tabLst>
                          <a:tab pos="3886200" algn="l"/>
                          <a:tab pos="4800600" algn="l"/>
                          <a:tab pos="5600700" algn="l"/>
                        </a:tabLst>
                        <a:defRPr sz="2800">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SzPct val="80000"/>
                        <a:tabLst>
                          <a:tab pos="3886200" algn="l"/>
                          <a:tab pos="4800600" algn="l"/>
                          <a:tab pos="5600700" algn="l"/>
                        </a:tabLst>
                        <a:defRPr sz="2400">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SzPct val="70000"/>
                        <a:tabLst>
                          <a:tab pos="3886200" algn="l"/>
                          <a:tab pos="4800600" algn="l"/>
                          <a:tab pos="5600700" algn="l"/>
                        </a:tabLst>
                        <a:defRPr sz="2000">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tab pos="3886200" algn="l"/>
                          <a:tab pos="4800600" algn="l"/>
                          <a:tab pos="5600700" algn="l"/>
                        </a:tabLst>
                      </a:pPr>
                      <a:r>
                        <a:rPr kumimoji="0" lang="ar-JO" altLang="zh-CN" sz="1900" b="1" i="0" u="none" strike="noStrike"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宋体" panose="02010600030101010101" pitchFamily="2" charset="-122"/>
                          <a:cs typeface="Arial" panose="020B0604020202020204" pitchFamily="34" charset="0"/>
                        </a:rPr>
                        <a:t>شموع الإنارة</a:t>
                      </a:r>
                      <a:endParaRPr kumimoji="0" lang="en-US" altLang="zh-CN" sz="3200" b="1" i="0" u="none" strike="noStrike"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宋体" panose="02010600030101010101" pitchFamily="2" charset="-122"/>
                        <a:cs typeface="Arial" panose="020B0604020202020204" pitchFamily="34" charset="0"/>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ct val="20000"/>
                        </a:spcBef>
                        <a:tabLst>
                          <a:tab pos="3886200" algn="l"/>
                          <a:tab pos="4800600" algn="l"/>
                          <a:tab pos="5600700" algn="l"/>
                        </a:tabLst>
                        <a:defRPr sz="2800">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SzPct val="80000"/>
                        <a:tabLst>
                          <a:tab pos="3886200" algn="l"/>
                          <a:tab pos="4800600" algn="l"/>
                          <a:tab pos="5600700" algn="l"/>
                        </a:tabLst>
                        <a:defRPr sz="2400">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SzPct val="70000"/>
                        <a:tabLst>
                          <a:tab pos="3886200" algn="l"/>
                          <a:tab pos="4800600" algn="l"/>
                          <a:tab pos="5600700" algn="l"/>
                        </a:tabLst>
                        <a:defRPr sz="2000">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tab pos="3886200" algn="l"/>
                          <a:tab pos="4800600" algn="l"/>
                          <a:tab pos="5600700" algn="l"/>
                        </a:tabLst>
                      </a:pPr>
                      <a:r>
                        <a:rPr kumimoji="0" lang="ar-JO" altLang="zh-CN" sz="1900" b="1" i="0" u="none" strike="noStrike"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宋体" panose="02010600030101010101" pitchFamily="2" charset="-122"/>
                          <a:cs typeface="Arial" panose="020B0604020202020204" pitchFamily="34" charset="0"/>
                        </a:rPr>
                        <a:t>مفترضة (ليست مسجلة)</a:t>
                      </a:r>
                      <a:endParaRPr kumimoji="0" lang="en-US" altLang="zh-CN" sz="1800" b="1" i="0" u="none" strike="noStrike"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宋体" panose="02010600030101010101" pitchFamily="2" charset="-122"/>
                        <a:cs typeface="Arial" panose="020B0604020202020204" pitchFamily="34" charset="0"/>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862720737"/>
                  </a:ext>
                </a:extLst>
              </a:tr>
              <a:tr h="852488">
                <a:tc>
                  <a:txBody>
                    <a:bodyPr/>
                    <a:lstStyle>
                      <a:lvl1pPr>
                        <a:spcBef>
                          <a:spcPct val="20000"/>
                        </a:spcBef>
                        <a:tabLst>
                          <a:tab pos="3886200" algn="l"/>
                          <a:tab pos="4800600" algn="l"/>
                          <a:tab pos="5600700" algn="l"/>
                        </a:tabLst>
                        <a:defRPr sz="2800">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SzPct val="80000"/>
                        <a:tabLst>
                          <a:tab pos="3886200" algn="l"/>
                          <a:tab pos="4800600" algn="l"/>
                          <a:tab pos="5600700" algn="l"/>
                        </a:tabLst>
                        <a:defRPr sz="2400">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SzPct val="70000"/>
                        <a:tabLst>
                          <a:tab pos="3886200" algn="l"/>
                          <a:tab pos="4800600" algn="l"/>
                          <a:tab pos="5600700" algn="l"/>
                        </a:tabLst>
                        <a:defRPr sz="2000">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tab pos="3886200" algn="l"/>
                          <a:tab pos="4800600" algn="l"/>
                          <a:tab pos="5600700" algn="l"/>
                        </a:tabLst>
                      </a:pPr>
                      <a:r>
                        <a:rPr kumimoji="0" lang="ar-JO" altLang="zh-CN" sz="1900" b="1" i="0" u="none" strike="noStrike"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宋体" panose="02010600030101010101" pitchFamily="2" charset="-122"/>
                          <a:cs typeface="Arial" panose="020B0604020202020204" pitchFamily="34" charset="0"/>
                        </a:rPr>
                        <a:t>الكأس الأول: البركة/التقديس يقول سوف أخرجكم من تحت أثقال المصريين (أول سوف من أصل 4 في خر6: 6-7)</a:t>
                      </a:r>
                      <a:endParaRPr kumimoji="0" lang="en-US" altLang="zh-CN" sz="3200" b="1" i="0" u="none" strike="noStrike"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宋体" panose="02010600030101010101" pitchFamily="2" charset="-122"/>
                        <a:cs typeface="Arial" panose="020B0604020202020204" pitchFamily="34" charset="0"/>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ct val="20000"/>
                        </a:spcBef>
                        <a:tabLst>
                          <a:tab pos="3886200" algn="l"/>
                          <a:tab pos="4800600" algn="l"/>
                          <a:tab pos="5600700" algn="l"/>
                        </a:tabLst>
                        <a:defRPr sz="2800">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SzPct val="80000"/>
                        <a:tabLst>
                          <a:tab pos="3886200" algn="l"/>
                          <a:tab pos="4800600" algn="l"/>
                          <a:tab pos="5600700" algn="l"/>
                        </a:tabLst>
                        <a:defRPr sz="2400">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SzPct val="70000"/>
                        <a:tabLst>
                          <a:tab pos="3886200" algn="l"/>
                          <a:tab pos="4800600" algn="l"/>
                          <a:tab pos="5600700" algn="l"/>
                        </a:tabLst>
                        <a:defRPr sz="2000">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tab pos="3886200" algn="l"/>
                          <a:tab pos="4800600" algn="l"/>
                          <a:tab pos="5600700" algn="l"/>
                        </a:tabLst>
                      </a:pPr>
                      <a:r>
                        <a:rPr kumimoji="0" lang="ar-JO" altLang="zh-CN" sz="1900" b="1" i="0" u="none" strike="noStrike"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宋体" panose="02010600030101010101" pitchFamily="2" charset="-122"/>
                          <a:cs typeface="Arial" panose="020B0604020202020204" pitchFamily="34" charset="0"/>
                        </a:rPr>
                        <a:t>خذوها واقتسموها بينكم … لا ـشرب من نتاج الكرمة حتى يأتي ملكوت الله (لوقا 22: 17ب-18)</a:t>
                      </a:r>
                      <a:endParaRPr kumimoji="0" lang="en-US" altLang="zh-CN" sz="1800" b="1" i="0" u="none" strike="noStrike"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宋体" panose="02010600030101010101" pitchFamily="2" charset="-122"/>
                        <a:cs typeface="Arial" panose="020B0604020202020204" pitchFamily="34" charset="0"/>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3613956593"/>
                  </a:ext>
                </a:extLst>
              </a:tr>
              <a:tr h="612775">
                <a:tc>
                  <a:txBody>
                    <a:bodyPr/>
                    <a:lstStyle>
                      <a:lvl1pPr>
                        <a:spcBef>
                          <a:spcPct val="20000"/>
                        </a:spcBef>
                        <a:tabLst>
                          <a:tab pos="3886200" algn="l"/>
                          <a:tab pos="4800600" algn="l"/>
                          <a:tab pos="5600700" algn="l"/>
                        </a:tabLst>
                        <a:defRPr sz="2800">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SzPct val="80000"/>
                        <a:tabLst>
                          <a:tab pos="3886200" algn="l"/>
                          <a:tab pos="4800600" algn="l"/>
                          <a:tab pos="5600700" algn="l"/>
                        </a:tabLst>
                        <a:defRPr sz="2400">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SzPct val="70000"/>
                        <a:tabLst>
                          <a:tab pos="3886200" algn="l"/>
                          <a:tab pos="4800600" algn="l"/>
                          <a:tab pos="5600700" algn="l"/>
                        </a:tabLst>
                        <a:defRPr sz="2000">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tab pos="3886200" algn="l"/>
                          <a:tab pos="4800600" algn="l"/>
                          <a:tab pos="5600700" algn="l"/>
                        </a:tabLst>
                      </a:pPr>
                      <a:endParaRPr kumimoji="0" lang="en-US" altLang="zh-CN" sz="1900" b="1" i="0" u="none" strike="noStrike"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宋体" panose="02010600030101010101" pitchFamily="2" charset="-122"/>
                        <a:cs typeface="Arial" panose="020B0604020202020204" pitchFamily="34" charset="0"/>
                      </a:endParaRPr>
                    </a:p>
                    <a:p>
                      <a:pPr marL="0" marR="0" lvl="0" indent="0" algn="r" defTabSz="914400" rtl="0" eaLnBrk="1" fontAlgn="base" latinLnBrk="0" hangingPunct="1">
                        <a:lnSpc>
                          <a:spcPct val="100000"/>
                        </a:lnSpc>
                        <a:spcBef>
                          <a:spcPct val="0"/>
                        </a:spcBef>
                        <a:spcAft>
                          <a:spcPct val="0"/>
                        </a:spcAft>
                        <a:buClrTx/>
                        <a:buSzTx/>
                        <a:buFontTx/>
                        <a:buNone/>
                        <a:tabLst>
                          <a:tab pos="3886200" algn="l"/>
                          <a:tab pos="4800600" algn="l"/>
                          <a:tab pos="5600700" algn="l"/>
                        </a:tabLst>
                      </a:pPr>
                      <a:r>
                        <a:rPr kumimoji="0" lang="ar-JO" altLang="zh-CN" sz="1900" b="1" i="0" u="none" strike="noStrike"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宋体" panose="02010600030101010101" pitchFamily="2" charset="-122"/>
                          <a:cs typeface="Arial" panose="020B0604020202020204" pitchFamily="34" charset="0"/>
                        </a:rPr>
                        <a:t>غسل اليدين</a:t>
                      </a:r>
                    </a:p>
                    <a:p>
                      <a:pPr marL="0" marR="0" lvl="0" indent="0" algn="r" defTabSz="914400" rtl="0" eaLnBrk="1" fontAlgn="base" latinLnBrk="0" hangingPunct="1">
                        <a:lnSpc>
                          <a:spcPct val="100000"/>
                        </a:lnSpc>
                        <a:spcBef>
                          <a:spcPct val="0"/>
                        </a:spcBef>
                        <a:spcAft>
                          <a:spcPct val="0"/>
                        </a:spcAft>
                        <a:buClrTx/>
                        <a:buSzTx/>
                        <a:buFontTx/>
                        <a:buNone/>
                        <a:tabLst>
                          <a:tab pos="3886200" algn="l"/>
                          <a:tab pos="4800600" algn="l"/>
                          <a:tab pos="5600700" algn="l"/>
                        </a:tabLst>
                      </a:pPr>
                      <a:endParaRPr kumimoji="0" lang="ar-JO" altLang="zh-CN" sz="1900" b="1" i="0" u="none" strike="noStrike"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宋体" panose="02010600030101010101" pitchFamily="2" charset="-122"/>
                        <a:cs typeface="Arial" panose="020B0604020202020204" pitchFamily="34" charset="0"/>
                      </a:endParaRPr>
                    </a:p>
                    <a:p>
                      <a:pPr marL="0" marR="0" lvl="0" indent="0" algn="r" defTabSz="914400" rtl="0" eaLnBrk="1" fontAlgn="base" latinLnBrk="0" hangingPunct="1">
                        <a:lnSpc>
                          <a:spcPct val="100000"/>
                        </a:lnSpc>
                        <a:spcBef>
                          <a:spcPct val="0"/>
                        </a:spcBef>
                        <a:spcAft>
                          <a:spcPct val="0"/>
                        </a:spcAft>
                        <a:buClrTx/>
                        <a:buSzTx/>
                        <a:buFontTx/>
                        <a:buNone/>
                        <a:tabLst>
                          <a:tab pos="3886200" algn="l"/>
                          <a:tab pos="4800600" algn="l"/>
                          <a:tab pos="5600700" algn="l"/>
                        </a:tabLst>
                      </a:pPr>
                      <a:endParaRPr kumimoji="0" lang="ar-JO" altLang="zh-CN" sz="1900" b="1" i="0" u="none" strike="noStrike"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宋体" panose="02010600030101010101" pitchFamily="2" charset="-122"/>
                        <a:cs typeface="Arial" panose="020B0604020202020204" pitchFamily="34" charset="0"/>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ct val="20000"/>
                        </a:spcBef>
                        <a:tabLst>
                          <a:tab pos="3886200" algn="l"/>
                          <a:tab pos="4800600" algn="l"/>
                          <a:tab pos="5600700" algn="l"/>
                        </a:tabLst>
                        <a:defRPr sz="2800">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SzPct val="80000"/>
                        <a:tabLst>
                          <a:tab pos="3886200" algn="l"/>
                          <a:tab pos="4800600" algn="l"/>
                          <a:tab pos="5600700" algn="l"/>
                        </a:tabLst>
                        <a:defRPr sz="2400">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SzPct val="70000"/>
                        <a:tabLst>
                          <a:tab pos="3886200" algn="l"/>
                          <a:tab pos="4800600" algn="l"/>
                          <a:tab pos="5600700" algn="l"/>
                        </a:tabLst>
                        <a:defRPr sz="2000">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tab pos="3886200" algn="l"/>
                          <a:tab pos="4800600" algn="l"/>
                          <a:tab pos="5600700" algn="l"/>
                        </a:tabLst>
                      </a:pPr>
                      <a:endParaRPr kumimoji="0" lang="en-US" altLang="zh-CN" sz="1900" b="1" i="0" u="none" strike="noStrike"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宋体" panose="02010600030101010101" pitchFamily="2" charset="-122"/>
                        <a:cs typeface="Arial" panose="020B0604020202020204" pitchFamily="34" charset="0"/>
                      </a:endParaRPr>
                    </a:p>
                    <a:p>
                      <a:pPr marL="0" marR="0" lvl="0" indent="0" algn="r" defTabSz="914400" rtl="0" eaLnBrk="1" fontAlgn="base" latinLnBrk="0" hangingPunct="1">
                        <a:lnSpc>
                          <a:spcPct val="100000"/>
                        </a:lnSpc>
                        <a:spcBef>
                          <a:spcPct val="0"/>
                        </a:spcBef>
                        <a:spcAft>
                          <a:spcPct val="0"/>
                        </a:spcAft>
                        <a:buClrTx/>
                        <a:buSzTx/>
                        <a:buFontTx/>
                        <a:buNone/>
                        <a:tabLst>
                          <a:tab pos="3886200" algn="l"/>
                          <a:tab pos="4800600" algn="l"/>
                          <a:tab pos="5600700" algn="l"/>
                        </a:tabLst>
                      </a:pPr>
                      <a:r>
                        <a:rPr kumimoji="0" lang="ar-JO" altLang="zh-CN" sz="1900" b="1" i="0" u="none" strike="noStrike"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宋体" panose="02010600030101010101" pitchFamily="2" charset="-122"/>
                          <a:cs typeface="Arial" panose="020B0604020202020204" pitchFamily="34" charset="0"/>
                        </a:rPr>
                        <a:t>غسل أرجل التلاميذ خلال الوجبة (يوحنا 13: 2، 4)</a:t>
                      </a:r>
                      <a:endParaRPr kumimoji="0" lang="en-US" altLang="zh-CN" sz="1800" b="1" i="0" u="none" strike="noStrike"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宋体" panose="02010600030101010101" pitchFamily="2" charset="-122"/>
                        <a:cs typeface="Arial" panose="020B0604020202020204" pitchFamily="34" charset="0"/>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755435889"/>
                  </a:ext>
                </a:extLst>
              </a:tr>
              <a:tr h="1093788">
                <a:tc>
                  <a:txBody>
                    <a:bodyPr/>
                    <a:lstStyle>
                      <a:lvl1pPr>
                        <a:spcBef>
                          <a:spcPct val="20000"/>
                        </a:spcBef>
                        <a:tabLst>
                          <a:tab pos="3886200" algn="l"/>
                          <a:tab pos="4800600" algn="l"/>
                          <a:tab pos="5600700" algn="l"/>
                        </a:tabLst>
                        <a:defRPr sz="2800">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SzPct val="80000"/>
                        <a:tabLst>
                          <a:tab pos="3886200" algn="l"/>
                          <a:tab pos="4800600" algn="l"/>
                          <a:tab pos="5600700" algn="l"/>
                        </a:tabLst>
                        <a:defRPr sz="2400">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SzPct val="70000"/>
                        <a:tabLst>
                          <a:tab pos="3886200" algn="l"/>
                          <a:tab pos="4800600" algn="l"/>
                          <a:tab pos="5600700" algn="l"/>
                        </a:tabLst>
                        <a:defRPr sz="2000">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tab pos="3886200" algn="l"/>
                          <a:tab pos="4800600" algn="l"/>
                          <a:tab pos="5600700" algn="l"/>
                        </a:tabLst>
                      </a:pPr>
                      <a:r>
                        <a:rPr kumimoji="0" lang="ar-JO" altLang="zh-CN" sz="1900" b="1" i="0" u="none" strike="noStrike"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宋体" panose="02010600030101010101" pitchFamily="2" charset="-122"/>
                          <a:cs typeface="Arial" panose="020B0604020202020204" pitchFamily="34" charset="0"/>
                        </a:rPr>
                        <a:t>بقدونس مغموس في الماء المملح (المرارة)، والماتسا الوسطي (الخبز) يظهر ومكسور ونصف يسمى "أفيكومين" (باليونانية "الذي يأتي لاحقًا") ملفوفًا بمنديل ومخفي</a:t>
                      </a:r>
                      <a:endParaRPr kumimoji="0" lang="en-US" altLang="zh-CN" sz="1800" b="1" i="0" u="none" strike="noStrike"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宋体" panose="02010600030101010101" pitchFamily="2" charset="-122"/>
                        <a:cs typeface="Arial" panose="020B0604020202020204" pitchFamily="34" charset="0"/>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ct val="20000"/>
                        </a:spcBef>
                        <a:tabLst>
                          <a:tab pos="3886200" algn="l"/>
                          <a:tab pos="4800600" algn="l"/>
                          <a:tab pos="5600700" algn="l"/>
                        </a:tabLst>
                        <a:defRPr sz="2800">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SzPct val="80000"/>
                        <a:tabLst>
                          <a:tab pos="3886200" algn="l"/>
                          <a:tab pos="4800600" algn="l"/>
                          <a:tab pos="5600700" algn="l"/>
                        </a:tabLst>
                        <a:defRPr sz="2400">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SzPct val="70000"/>
                        <a:tabLst>
                          <a:tab pos="3886200" algn="l"/>
                          <a:tab pos="4800600" algn="l"/>
                          <a:tab pos="5600700" algn="l"/>
                        </a:tabLst>
                        <a:defRPr sz="2000">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tab pos="3886200" algn="l"/>
                          <a:tab pos="4800600" algn="l"/>
                          <a:tab pos="5600700" algn="l"/>
                        </a:tabLst>
                      </a:pPr>
                      <a:r>
                        <a:rPr kumimoji="0" lang="ar-JO" altLang="zh-CN" sz="1900" b="1" i="0" u="none" strike="noStrike"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宋体" panose="02010600030101010101" pitchFamily="2" charset="-122"/>
                          <a:cs typeface="Arial" panose="020B0604020202020204" pitchFamily="34" charset="0"/>
                        </a:rPr>
                        <a:t>أصبح ابن الله (الأقنوم الثاني في الثالوث) مرئيًا ومكسورًا وملفوفًا بالجسد ودُفن في قبر (أضيف هذا التقليد إلى عيد الفصح من قبل المؤمنين اليهود في القرن الأول الميلادي)</a:t>
                      </a:r>
                      <a:endParaRPr kumimoji="0" lang="en-US" altLang="zh-CN" sz="1800" b="1" i="0" u="none" strike="noStrike"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宋体" panose="02010600030101010101" pitchFamily="2" charset="-122"/>
                        <a:cs typeface="Arial" panose="020B0604020202020204" pitchFamily="34" charset="0"/>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2920151728"/>
                  </a:ext>
                </a:extLst>
              </a:tr>
              <a:tr h="614363">
                <a:tc>
                  <a:txBody>
                    <a:bodyPr/>
                    <a:lstStyle>
                      <a:lvl1pPr>
                        <a:spcBef>
                          <a:spcPct val="20000"/>
                        </a:spcBef>
                        <a:tabLst>
                          <a:tab pos="3886200" algn="l"/>
                          <a:tab pos="4800600" algn="l"/>
                          <a:tab pos="5600700" algn="l"/>
                        </a:tabLst>
                        <a:defRPr sz="2800">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SzPct val="80000"/>
                        <a:tabLst>
                          <a:tab pos="3886200" algn="l"/>
                          <a:tab pos="4800600" algn="l"/>
                          <a:tab pos="5600700" algn="l"/>
                        </a:tabLst>
                        <a:defRPr sz="2400">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SzPct val="70000"/>
                        <a:tabLst>
                          <a:tab pos="3886200" algn="l"/>
                          <a:tab pos="4800600" algn="l"/>
                          <a:tab pos="5600700" algn="l"/>
                        </a:tabLst>
                        <a:defRPr sz="2000">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tab pos="3886200" algn="l"/>
                          <a:tab pos="4800600" algn="l"/>
                          <a:tab pos="5600700" algn="l"/>
                        </a:tabLst>
                      </a:pPr>
                      <a:r>
                        <a:rPr kumimoji="0" lang="ar-JO" altLang="zh-CN" sz="1900" b="1" i="0" u="none" strike="noStrike"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宋体" panose="02010600030101010101" pitchFamily="2" charset="-122"/>
                          <a:cs typeface="Arial" panose="020B0604020202020204" pitchFamily="34" charset="0"/>
                        </a:rPr>
                        <a:t>قراءة قصة الفصح (خروج ١٢: ١- ١٣)، ٤ أسئلة، ٤ أبناء، ١٠ ضربات</a:t>
                      </a:r>
                      <a:endParaRPr kumimoji="0" lang="en-US" altLang="zh-CN" sz="1800" b="1" i="0" u="none" strike="noStrike"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宋体" panose="02010600030101010101" pitchFamily="2" charset="-122"/>
                        <a:cs typeface="Arial" panose="020B0604020202020204" pitchFamily="34" charset="0"/>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ct val="20000"/>
                        </a:spcBef>
                        <a:tabLst>
                          <a:tab pos="3886200" algn="l"/>
                          <a:tab pos="4800600" algn="l"/>
                          <a:tab pos="5600700" algn="l"/>
                        </a:tabLst>
                        <a:defRPr sz="2800">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SzPct val="80000"/>
                        <a:tabLst>
                          <a:tab pos="3886200" algn="l"/>
                          <a:tab pos="4800600" algn="l"/>
                          <a:tab pos="5600700" algn="l"/>
                        </a:tabLst>
                        <a:defRPr sz="2400">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SzPct val="70000"/>
                        <a:tabLst>
                          <a:tab pos="3886200" algn="l"/>
                          <a:tab pos="4800600" algn="l"/>
                          <a:tab pos="5600700" algn="l"/>
                        </a:tabLst>
                        <a:defRPr sz="2000">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tab pos="3886200" algn="l"/>
                          <a:tab pos="4800600" algn="l"/>
                          <a:tab pos="5600700" algn="l"/>
                        </a:tabLst>
                      </a:pPr>
                      <a:r>
                        <a:rPr kumimoji="0" lang="ar-JO" altLang="zh-CN" sz="1900" b="1" i="0" u="none" strike="noStrike"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宋体" panose="02010600030101010101" pitchFamily="2" charset="-122"/>
                          <a:cs typeface="Arial" panose="020B0604020202020204" pitchFamily="34" charset="0"/>
                        </a:rPr>
                        <a:t>مفترضة (ليست مسجلة)</a:t>
                      </a:r>
                      <a:endParaRPr kumimoji="0" lang="en-US" altLang="zh-CN" sz="1800" b="1" i="0" u="none" strike="noStrike"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宋体" panose="02010600030101010101" pitchFamily="2" charset="-122"/>
                        <a:cs typeface="Arial" panose="020B0604020202020204" pitchFamily="34" charset="0"/>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3704932514"/>
                  </a:ext>
                </a:extLst>
              </a:tr>
            </a:tbl>
          </a:graphicData>
        </a:graphic>
      </p:graphicFrame>
      <p:pic>
        <p:nvPicPr>
          <p:cNvPr id="127002" name="Picture 27" descr="j0287419">
            <a:extLst>
              <a:ext uri="{FF2B5EF4-FFF2-40B4-BE49-F238E27FC236}">
                <a16:creationId xmlns:a16="http://schemas.microsoft.com/office/drawing/2014/main" id="{2EF45080-42F6-0046-9A16-19D9C1AEBA74}"/>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7035800" y="0"/>
            <a:ext cx="1879600" cy="1754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5724" name="Oval 28">
            <a:extLst>
              <a:ext uri="{FF2B5EF4-FFF2-40B4-BE49-F238E27FC236}">
                <a16:creationId xmlns:a16="http://schemas.microsoft.com/office/drawing/2014/main" id="{C836FF9E-2E69-8A43-B9C0-050620E8B748}"/>
              </a:ext>
            </a:extLst>
          </p:cNvPr>
          <p:cNvSpPr>
            <a:spLocks noChangeArrowheads="1"/>
          </p:cNvSpPr>
          <p:nvPr/>
        </p:nvSpPr>
        <p:spPr bwMode="auto">
          <a:xfrm>
            <a:off x="-76200" y="3733800"/>
            <a:ext cx="4504184" cy="2971800"/>
          </a:xfrm>
          <a:prstGeom prst="ellipse">
            <a:avLst/>
          </a:prstGeom>
          <a:noFill/>
          <a:ln w="76200">
            <a:solidFill>
              <a:srgbClr val="FF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endParaRPr lang="en-US" altLang="en-US">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51" presetClass="entr" presetSubtype="0" fill="hold" grpId="0" nodeType="afterEffect">
                                  <p:stCondLst>
                                    <p:cond delay="0"/>
                                  </p:stCondLst>
                                  <p:childTnLst>
                                    <p:set>
                                      <p:cBhvr>
                                        <p:cTn id="6" dur="1" fill="hold">
                                          <p:stCondLst>
                                            <p:cond delay="0"/>
                                          </p:stCondLst>
                                        </p:cTn>
                                        <p:tgtEl>
                                          <p:spTgt spid="285724"/>
                                        </p:tgtEl>
                                        <p:attrNameLst>
                                          <p:attrName>style.visibility</p:attrName>
                                        </p:attrNameLst>
                                      </p:cBhvr>
                                      <p:to>
                                        <p:strVal val="visible"/>
                                      </p:to>
                                    </p:set>
                                    <p:animEffect transition="in" filter="fade">
                                      <p:cBhvr>
                                        <p:cTn id="7" dur="770" decel="100000"/>
                                        <p:tgtEl>
                                          <p:spTgt spid="285724"/>
                                        </p:tgtEl>
                                      </p:cBhvr>
                                    </p:animEffect>
                                    <p:animScale>
                                      <p:cBhvr>
                                        <p:cTn id="8" dur="770" decel="100000"/>
                                        <p:tgtEl>
                                          <p:spTgt spid="285724"/>
                                        </p:tgtEl>
                                      </p:cBhvr>
                                      <p:from x="10000" y="10000"/>
                                      <p:to x="200000" y="450000"/>
                                    </p:animScale>
                                    <p:animScale>
                                      <p:cBhvr>
                                        <p:cTn id="9" dur="1230" accel="100000" fill="hold">
                                          <p:stCondLst>
                                            <p:cond delay="770"/>
                                          </p:stCondLst>
                                        </p:cTn>
                                        <p:tgtEl>
                                          <p:spTgt spid="285724"/>
                                        </p:tgtEl>
                                      </p:cBhvr>
                                      <p:from x="200000" y="450000"/>
                                      <p:to x="100000" y="100000"/>
                                    </p:animScale>
                                    <p:set>
                                      <p:cBhvr>
                                        <p:cTn id="10" dur="770" fill="hold"/>
                                        <p:tgtEl>
                                          <p:spTgt spid="285724"/>
                                        </p:tgtEl>
                                        <p:attrNameLst>
                                          <p:attrName>ppt_x</p:attrName>
                                        </p:attrNameLst>
                                      </p:cBhvr>
                                      <p:to>
                                        <p:strVal val="(0.5)"/>
                                      </p:to>
                                    </p:set>
                                    <p:anim from="(0.5)" to="(#ppt_x)" calcmode="lin" valueType="num">
                                      <p:cBhvr>
                                        <p:cTn id="11" dur="1230" accel="100000" fill="hold">
                                          <p:stCondLst>
                                            <p:cond delay="770"/>
                                          </p:stCondLst>
                                        </p:cTn>
                                        <p:tgtEl>
                                          <p:spTgt spid="285724"/>
                                        </p:tgtEl>
                                        <p:attrNameLst>
                                          <p:attrName>ppt_x</p:attrName>
                                        </p:attrNameLst>
                                      </p:cBhvr>
                                    </p:anim>
                                    <p:set>
                                      <p:cBhvr>
                                        <p:cTn id="12" dur="770" fill="hold"/>
                                        <p:tgtEl>
                                          <p:spTgt spid="285724"/>
                                        </p:tgtEl>
                                        <p:attrNameLst>
                                          <p:attrName>ppt_y</p:attrName>
                                        </p:attrNameLst>
                                      </p:cBhvr>
                                      <p:to>
                                        <p:strVal val="(#ppt_y+0.4)"/>
                                      </p:to>
                                    </p:set>
                                    <p:anim from="(#ppt_y+0.4)" to="(#ppt_y)" calcmode="lin" valueType="num">
                                      <p:cBhvr>
                                        <p:cTn id="13" dur="1230" accel="100000" fill="hold">
                                          <p:stCondLst>
                                            <p:cond delay="770"/>
                                          </p:stCondLst>
                                        </p:cTn>
                                        <p:tgtEl>
                                          <p:spTgt spid="285724"/>
                                        </p:tgtEl>
                                        <p:attrNameLst>
                                          <p:attrName>ppt_y</p:attrName>
                                        </p:attrNameLst>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5724" grpId="0" animBg="1"/>
    </p:bld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0530" name="Rectangle 2"/>
          <p:cNvSpPr>
            <a:spLocks noGrp="1" noChangeArrowheads="1"/>
          </p:cNvSpPr>
          <p:nvPr>
            <p:ph type="title"/>
          </p:nvPr>
        </p:nvSpPr>
        <p:spPr>
          <a:xfrm>
            <a:off x="219075" y="76200"/>
            <a:ext cx="7477125" cy="762000"/>
          </a:xfrm>
          <a:effectLst>
            <a:outerShdw blurRad="63500" dist="38099" dir="2700000" algn="ctr" rotWithShape="0">
              <a:schemeClr val="bg2">
                <a:alpha val="74998"/>
              </a:schemeClr>
            </a:outerShdw>
          </a:effectLst>
        </p:spPr>
        <p:txBody>
          <a:bodyPr/>
          <a:lstStyle/>
          <a:p>
            <a:pPr algn="ctr" eaLnBrk="1" hangingPunct="1">
              <a:defRPr/>
            </a:pPr>
            <a:r>
              <a:rPr lang="en-US" dirty="0">
                <a:ea typeface="+mj-ea"/>
                <a:cs typeface="+mj-cs"/>
              </a:rPr>
              <a:t>Seder Plate</a:t>
            </a:r>
          </a:p>
        </p:txBody>
      </p:sp>
      <p:pic>
        <p:nvPicPr>
          <p:cNvPr id="261122" name="Picture 3" descr="Feasts"/>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273800"/>
          </a:xfrm>
          <a:prstGeom prst="rect">
            <a:avLst/>
          </a:prstGeom>
          <a:solidFill>
            <a:srgbClr val="2F1311"/>
          </a:solidFill>
          <a:ln>
            <a:noFill/>
          </a:ln>
          <a:extLst>
            <a:ext uri="{91240B29-F687-4f45-9708-019B960494DF}">
              <a14:hiddenLine xmlns="" xmlns:a14="http://schemas.microsoft.com/office/drawing/2010/main" w="9525">
                <a:solidFill>
                  <a:srgbClr val="000000"/>
                </a:solidFill>
                <a:miter lim="800000"/>
                <a:headEnd/>
                <a:tailEnd/>
              </a14:hiddenLine>
            </a:ext>
          </a:extLst>
        </p:spPr>
      </p:pic>
      <p:sp>
        <p:nvSpPr>
          <p:cNvPr id="6" name="Rectangle 2"/>
          <p:cNvSpPr txBox="1">
            <a:spLocks noChangeArrowheads="1"/>
          </p:cNvSpPr>
          <p:nvPr/>
        </p:nvSpPr>
        <p:spPr bwMode="auto">
          <a:xfrm>
            <a:off x="1554163" y="0"/>
            <a:ext cx="1798637" cy="679450"/>
          </a:xfrm>
          <a:prstGeom prst="rect">
            <a:avLst/>
          </a:prstGeom>
          <a:solidFill>
            <a:schemeClr val="tx1"/>
          </a:solidFill>
          <a:ln w="9525">
            <a:noFill/>
            <a:miter lim="800000"/>
            <a:headEnd/>
            <a:tailEnd/>
          </a:ln>
          <a:effectLst>
            <a:outerShdw blurRad="63500" dist="38099" dir="2700000" algn="ctr" rotWithShape="0">
              <a:schemeClr val="bg2">
                <a:alpha val="74998"/>
              </a:schemeClr>
            </a:outerShdw>
          </a:effec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200" b="0" i="0" u="none" strike="noStrike" kern="0" cap="none" spc="0" normalizeH="0" baseline="0" noProof="0" dirty="0">
                <a:ln>
                  <a:noFill/>
                </a:ln>
                <a:solidFill>
                  <a:srgbClr val="FFFFFF"/>
                </a:solidFill>
                <a:effectLst/>
                <a:uLnTx/>
                <a:uFillTx/>
                <a:latin typeface="Arial"/>
                <a:ea typeface="ＭＳ Ｐゴシック" charset="0"/>
                <a:cs typeface="+mj-cs"/>
              </a:rPr>
              <a:t>فطير</a:t>
            </a:r>
            <a:endParaRPr kumimoji="0" lang="en-US" sz="3200" b="0" i="0" u="none" strike="noStrike" kern="0" cap="none" spc="0" normalizeH="0" baseline="0" noProof="0" dirty="0">
              <a:ln>
                <a:noFill/>
              </a:ln>
              <a:solidFill>
                <a:srgbClr val="FFFFFF"/>
              </a:solidFill>
              <a:effectLst/>
              <a:uLnTx/>
              <a:uFillTx/>
              <a:latin typeface="Arial"/>
              <a:ea typeface="ＭＳ Ｐゴシック" charset="0"/>
              <a:cs typeface="+mj-cs"/>
            </a:endParaRPr>
          </a:p>
        </p:txBody>
      </p:sp>
      <p:sp>
        <p:nvSpPr>
          <p:cNvPr id="7" name="Rectangle 2"/>
          <p:cNvSpPr txBox="1">
            <a:spLocks noChangeArrowheads="1"/>
          </p:cNvSpPr>
          <p:nvPr/>
        </p:nvSpPr>
        <p:spPr bwMode="auto">
          <a:xfrm>
            <a:off x="5257800" y="0"/>
            <a:ext cx="3886200" cy="609600"/>
          </a:xfrm>
          <a:prstGeom prst="rect">
            <a:avLst/>
          </a:prstGeom>
          <a:solidFill>
            <a:schemeClr val="tx1"/>
          </a:solidFill>
          <a:ln w="9525">
            <a:noFill/>
            <a:miter lim="800000"/>
            <a:headEnd/>
            <a:tailEnd/>
          </a:ln>
          <a:effectLst>
            <a:outerShdw blurRad="63500" dist="38099" dir="2700000" algn="ctr" rotWithShape="0">
              <a:schemeClr val="bg2">
                <a:alpha val="74998"/>
              </a:schemeClr>
            </a:outerShdw>
          </a:effec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200" b="0" i="0" u="none" strike="noStrike" kern="0" cap="none" spc="0" normalizeH="0" baseline="0" noProof="0" dirty="0">
                <a:ln>
                  <a:noFill/>
                </a:ln>
                <a:solidFill>
                  <a:srgbClr val="FFFFFF"/>
                </a:solidFill>
                <a:effectLst/>
                <a:uLnTx/>
                <a:uFillTx/>
                <a:latin typeface="Arial"/>
                <a:ea typeface="ＭＳ Ｐゴシック" charset="0"/>
                <a:cs typeface="+mj-cs"/>
              </a:rPr>
              <a:t>عظم الضأن</a:t>
            </a:r>
            <a:endParaRPr kumimoji="0" lang="en-US" sz="3200" b="0" i="0" u="none" strike="noStrike" kern="0" cap="none" spc="0" normalizeH="0" baseline="0" noProof="0" dirty="0">
              <a:ln>
                <a:noFill/>
              </a:ln>
              <a:solidFill>
                <a:srgbClr val="FFFFFF"/>
              </a:solidFill>
              <a:effectLst/>
              <a:uLnTx/>
              <a:uFillTx/>
              <a:latin typeface="Arial"/>
              <a:ea typeface="ＭＳ Ｐゴシック" charset="0"/>
              <a:cs typeface="+mj-cs"/>
            </a:endParaRPr>
          </a:p>
        </p:txBody>
      </p:sp>
      <p:sp>
        <p:nvSpPr>
          <p:cNvPr id="8" name="Rectangle 2"/>
          <p:cNvSpPr txBox="1">
            <a:spLocks noChangeArrowheads="1"/>
          </p:cNvSpPr>
          <p:nvPr/>
        </p:nvSpPr>
        <p:spPr bwMode="auto">
          <a:xfrm>
            <a:off x="6248400" y="2819400"/>
            <a:ext cx="2819400" cy="609600"/>
          </a:xfrm>
          <a:prstGeom prst="rect">
            <a:avLst/>
          </a:prstGeom>
          <a:solidFill>
            <a:schemeClr val="tx1"/>
          </a:solidFill>
          <a:ln w="9525">
            <a:noFill/>
            <a:miter lim="800000"/>
            <a:headEnd/>
            <a:tailEnd/>
          </a:ln>
          <a:effectLst>
            <a:outerShdw blurRad="63500" dist="38099" dir="2700000" algn="ctr" rotWithShape="0">
              <a:schemeClr val="bg2">
                <a:alpha val="74998"/>
              </a:schemeClr>
            </a:outerShdw>
          </a:effec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200" b="0" i="0" u="none" strike="noStrike" kern="0" cap="none" spc="0" normalizeH="0" baseline="0" noProof="0" dirty="0">
                <a:ln>
                  <a:noFill/>
                </a:ln>
                <a:solidFill>
                  <a:srgbClr val="FFFFFF"/>
                </a:solidFill>
                <a:effectLst/>
                <a:uLnTx/>
                <a:uFillTx/>
                <a:latin typeface="Arial"/>
                <a:ea typeface="ＭＳ Ｐゴシック" charset="0"/>
                <a:cs typeface="+mj-cs"/>
              </a:rPr>
              <a:t>فجل حار</a:t>
            </a:r>
            <a:endParaRPr kumimoji="0" lang="en-US" sz="3200" b="0" i="0" u="none" strike="noStrike" kern="0" cap="none" spc="0" normalizeH="0" baseline="0" noProof="0" dirty="0">
              <a:ln>
                <a:noFill/>
              </a:ln>
              <a:solidFill>
                <a:srgbClr val="FFFFFF"/>
              </a:solidFill>
              <a:effectLst/>
              <a:uLnTx/>
              <a:uFillTx/>
              <a:latin typeface="Arial"/>
              <a:ea typeface="ＭＳ Ｐゴシック" charset="0"/>
              <a:cs typeface="+mj-cs"/>
            </a:endParaRPr>
          </a:p>
        </p:txBody>
      </p:sp>
      <p:sp>
        <p:nvSpPr>
          <p:cNvPr id="9" name="Rectangle 2"/>
          <p:cNvSpPr txBox="1">
            <a:spLocks noChangeArrowheads="1"/>
          </p:cNvSpPr>
          <p:nvPr/>
        </p:nvSpPr>
        <p:spPr bwMode="auto">
          <a:xfrm>
            <a:off x="4953000" y="4724400"/>
            <a:ext cx="2971800" cy="609600"/>
          </a:xfrm>
          <a:prstGeom prst="rect">
            <a:avLst/>
          </a:prstGeom>
          <a:solidFill>
            <a:schemeClr val="tx1"/>
          </a:solidFill>
          <a:ln w="9525">
            <a:noFill/>
            <a:miter lim="800000"/>
            <a:headEnd/>
            <a:tailEnd/>
          </a:ln>
          <a:effectLst>
            <a:outerShdw blurRad="63500" dist="38099" dir="2700000" algn="ctr" rotWithShape="0">
              <a:schemeClr val="bg2">
                <a:alpha val="74998"/>
              </a:schemeClr>
            </a:outerShdw>
          </a:effec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200" b="0" i="0" u="none" strike="noStrike" kern="0" cap="none" spc="0" normalizeH="0" baseline="0" noProof="0" dirty="0">
                <a:ln>
                  <a:noFill/>
                </a:ln>
                <a:solidFill>
                  <a:srgbClr val="FFFFFF"/>
                </a:solidFill>
                <a:effectLst/>
                <a:uLnTx/>
                <a:uFillTx/>
                <a:latin typeface="Arial"/>
                <a:ea typeface="ＭＳ Ｐゴシック" charset="0"/>
                <a:cs typeface="+mj-cs"/>
              </a:rPr>
              <a:t>أعشاب مرة</a:t>
            </a:r>
            <a:endParaRPr kumimoji="0" lang="en-US" sz="3200" b="0" i="0" u="none" strike="noStrike" kern="0" cap="none" spc="0" normalizeH="0" baseline="0" noProof="0" dirty="0">
              <a:ln>
                <a:noFill/>
              </a:ln>
              <a:solidFill>
                <a:srgbClr val="FFFFFF"/>
              </a:solidFill>
              <a:effectLst/>
              <a:uLnTx/>
              <a:uFillTx/>
              <a:latin typeface="Arial"/>
              <a:ea typeface="ＭＳ Ｐゴシック" charset="0"/>
              <a:cs typeface="+mj-cs"/>
            </a:endParaRPr>
          </a:p>
        </p:txBody>
      </p:sp>
      <p:sp>
        <p:nvSpPr>
          <p:cNvPr id="10" name="Rectangle 2"/>
          <p:cNvSpPr txBox="1">
            <a:spLocks noChangeArrowheads="1"/>
          </p:cNvSpPr>
          <p:nvPr/>
        </p:nvSpPr>
        <p:spPr bwMode="auto">
          <a:xfrm>
            <a:off x="838200" y="4724400"/>
            <a:ext cx="2971800" cy="609600"/>
          </a:xfrm>
          <a:prstGeom prst="rect">
            <a:avLst/>
          </a:prstGeom>
          <a:solidFill>
            <a:schemeClr val="tx1"/>
          </a:solidFill>
          <a:ln w="9525">
            <a:noFill/>
            <a:miter lim="800000"/>
            <a:headEnd/>
            <a:tailEnd/>
          </a:ln>
          <a:effectLst>
            <a:outerShdw blurRad="63500" dist="38099" dir="2700000" algn="ctr" rotWithShape="0">
              <a:schemeClr val="bg2">
                <a:alpha val="74998"/>
              </a:schemeClr>
            </a:outerShdw>
          </a:effec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200" b="0" i="0" u="none" strike="noStrike" kern="0" cap="none" spc="0" normalizeH="0" baseline="0" noProof="0" dirty="0">
                <a:ln>
                  <a:noFill/>
                </a:ln>
                <a:solidFill>
                  <a:srgbClr val="FFFFFF"/>
                </a:solidFill>
                <a:effectLst/>
                <a:uLnTx/>
                <a:uFillTx/>
                <a:latin typeface="Arial"/>
                <a:ea typeface="ＭＳ Ｐゴシック" charset="0"/>
                <a:cs typeface="+mj-cs"/>
              </a:rPr>
              <a:t>ماء مالح</a:t>
            </a:r>
            <a:endParaRPr kumimoji="0" lang="en-US" sz="3200" b="0" i="0" u="none" strike="noStrike" kern="0" cap="none" spc="0" normalizeH="0" baseline="0" noProof="0" dirty="0">
              <a:ln>
                <a:noFill/>
              </a:ln>
              <a:solidFill>
                <a:srgbClr val="FFFFFF"/>
              </a:solidFill>
              <a:effectLst/>
              <a:uLnTx/>
              <a:uFillTx/>
              <a:latin typeface="Arial"/>
              <a:ea typeface="ＭＳ Ｐゴシック" charset="0"/>
              <a:cs typeface="+mj-cs"/>
            </a:endParaRPr>
          </a:p>
        </p:txBody>
      </p:sp>
      <p:sp>
        <p:nvSpPr>
          <p:cNvPr id="11" name="Rectangle 2"/>
          <p:cNvSpPr txBox="1">
            <a:spLocks noChangeArrowheads="1"/>
          </p:cNvSpPr>
          <p:nvPr/>
        </p:nvSpPr>
        <p:spPr bwMode="auto">
          <a:xfrm>
            <a:off x="0" y="2895600"/>
            <a:ext cx="2819400" cy="609600"/>
          </a:xfrm>
          <a:prstGeom prst="rect">
            <a:avLst/>
          </a:prstGeom>
          <a:solidFill>
            <a:schemeClr val="tx1"/>
          </a:solidFill>
          <a:ln w="9525">
            <a:noFill/>
            <a:miter lim="800000"/>
            <a:headEnd/>
            <a:tailEnd/>
          </a:ln>
          <a:effectLst>
            <a:outerShdw blurRad="63500" dist="38099" dir="2700000" algn="ctr" rotWithShape="0">
              <a:schemeClr val="bg2">
                <a:alpha val="74998"/>
              </a:schemeClr>
            </a:outerShdw>
          </a:effec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200" b="0" i="0" u="none" strike="noStrike" kern="0" cap="none" spc="0" normalizeH="0" baseline="0" noProof="0" dirty="0">
                <a:ln>
                  <a:noFill/>
                </a:ln>
                <a:solidFill>
                  <a:srgbClr val="FFFFFF"/>
                </a:solidFill>
                <a:effectLst/>
                <a:uLnTx/>
                <a:uFillTx/>
                <a:latin typeface="Arial"/>
                <a:ea typeface="ＭＳ Ｐゴシック" charset="0"/>
                <a:cs typeface="+mj-cs"/>
              </a:rPr>
              <a:t>حلويات</a:t>
            </a:r>
            <a:endParaRPr kumimoji="0" lang="en-US" sz="3200" b="0" i="0" u="none" strike="noStrike" kern="0" cap="none" spc="0" normalizeH="0" baseline="0" noProof="0" dirty="0">
              <a:ln>
                <a:noFill/>
              </a:ln>
              <a:solidFill>
                <a:srgbClr val="FFFFFF"/>
              </a:solidFill>
              <a:effectLst/>
              <a:uLnTx/>
              <a:uFillTx/>
              <a:latin typeface="Arial"/>
              <a:ea typeface="ＭＳ Ｐゴシック" charset="0"/>
              <a:cs typeface="+mj-cs"/>
            </a:endParaRPr>
          </a:p>
        </p:txBody>
      </p:sp>
      <p:sp>
        <p:nvSpPr>
          <p:cNvPr id="12" name="Rectangle 2"/>
          <p:cNvSpPr txBox="1">
            <a:spLocks noChangeArrowheads="1"/>
          </p:cNvSpPr>
          <p:nvPr/>
        </p:nvSpPr>
        <p:spPr bwMode="auto">
          <a:xfrm>
            <a:off x="0" y="6178550"/>
            <a:ext cx="9144000" cy="679450"/>
          </a:xfrm>
          <a:prstGeom prst="rect">
            <a:avLst/>
          </a:prstGeom>
          <a:solidFill>
            <a:schemeClr val="tx1"/>
          </a:solidFill>
          <a:ln w="9525">
            <a:noFill/>
            <a:miter lim="800000"/>
            <a:headEnd/>
            <a:tailEnd/>
          </a:ln>
          <a:effectLst>
            <a:outerShdw blurRad="63500" dist="38099" dir="2700000" algn="ctr" rotWithShape="0">
              <a:schemeClr val="bg2">
                <a:alpha val="74998"/>
              </a:schemeClr>
            </a:outerShdw>
          </a:effec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200" b="0" i="0" u="none" strike="noStrike" kern="0" cap="none" spc="0" normalizeH="0" baseline="0" noProof="0" dirty="0">
                <a:ln>
                  <a:noFill/>
                </a:ln>
                <a:solidFill>
                  <a:srgbClr val="FFFFFF"/>
                </a:solidFill>
                <a:effectLst/>
                <a:uLnTx/>
                <a:uFillTx/>
                <a:latin typeface="Arial"/>
                <a:ea typeface="ＭＳ Ｐゴシック" charset="0"/>
                <a:cs typeface="+mj-cs"/>
              </a:rPr>
              <a:t>العناصر الموجودة على الطبق الطقسي</a:t>
            </a:r>
            <a:endParaRPr kumimoji="0" lang="en-US" sz="3200" b="0" i="0" u="none" strike="noStrike" kern="0" cap="none" spc="0" normalizeH="0" baseline="0" noProof="0" dirty="0">
              <a:ln>
                <a:noFill/>
              </a:ln>
              <a:solidFill>
                <a:srgbClr val="FFFFFF"/>
              </a:solidFill>
              <a:effectLst/>
              <a:uLnTx/>
              <a:uFillTx/>
              <a:latin typeface="Arial"/>
              <a:ea typeface="ＭＳ Ｐゴシック" charset="0"/>
              <a:cs typeface="+mj-cs"/>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7"/>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8"/>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9"/>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10"/>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1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P spid="10" grpId="0" animBg="1"/>
      <p:bldP spid="11" grpId="0" animBg="1"/>
    </p:bld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63169" name="Picture 3" descr="elements-passover-meal.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59674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63170" name="Title 1"/>
          <p:cNvSpPr>
            <a:spLocks noGrp="1"/>
          </p:cNvSpPr>
          <p:nvPr>
            <p:ph type="ctrTitle"/>
          </p:nvPr>
        </p:nvSpPr>
        <p:spPr>
          <a:xfrm>
            <a:off x="0" y="5867400"/>
            <a:ext cx="9144000" cy="857250"/>
          </a:xfrm>
        </p:spPr>
        <p:txBody>
          <a:bodyPr/>
          <a:lstStyle/>
          <a:p>
            <a:r>
              <a:rPr lang="ar-JO" sz="4000" b="1" dirty="0">
                <a:latin typeface="Arial" panose="020B0604020202020204" pitchFamily="34" charset="0"/>
                <a:ea typeface="ヒラギノ角ゴ Pro W3" charset="0"/>
                <a:cs typeface="Arial" panose="020B0604020202020204" pitchFamily="34" charset="0"/>
              </a:rPr>
              <a:t>العناصر الرئيسية</a:t>
            </a:r>
            <a:endParaRPr lang="en-US" sz="4000" b="1" dirty="0">
              <a:latin typeface="Arial" panose="020B0604020202020204" pitchFamily="34" charset="0"/>
              <a:ea typeface="ヒラギノ角ゴ Pro W3" charset="0"/>
              <a:cs typeface="Arial" panose="020B0604020202020204" pitchFamily="34" charset="0"/>
            </a:endParaRPr>
          </a:p>
        </p:txBody>
      </p:sp>
    </p:spTree>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0" y="-8855"/>
            <a:ext cx="9144000" cy="917575"/>
          </a:xfrm>
        </p:spPr>
        <p:txBody>
          <a:bodyPr/>
          <a:lstStyle/>
          <a:p>
            <a:pPr>
              <a:defRPr/>
            </a:pPr>
            <a:r>
              <a:rPr lang="ar-JO" sz="4000" b="1" dirty="0">
                <a:solidFill>
                  <a:schemeClr val="bg1"/>
                </a:solidFill>
                <a:effectLst>
                  <a:glow rad="127000">
                    <a:schemeClr val="tx1">
                      <a:alpha val="98000"/>
                    </a:schemeClr>
                  </a:glow>
                </a:effectLst>
                <a:latin typeface="Arial" panose="020B0604020202020204" pitchFamily="34" charset="0"/>
                <a:ea typeface="ヒラギノ角ゴ Pro W3" charset="0"/>
                <a:cs typeface="Arial" panose="020B0604020202020204" pitchFamily="34" charset="0"/>
              </a:rPr>
              <a:t>نعلم الأطفال أن يغسلوا أيديهم</a:t>
            </a:r>
            <a:endParaRPr lang="en-US" sz="4000" b="1" dirty="0">
              <a:solidFill>
                <a:schemeClr val="bg1"/>
              </a:solidFill>
              <a:effectLst>
                <a:glow rad="127000">
                  <a:schemeClr val="tx1">
                    <a:alpha val="98000"/>
                  </a:schemeClr>
                </a:glow>
              </a:effectLst>
              <a:latin typeface="Arial" panose="020B0604020202020204" pitchFamily="34" charset="0"/>
              <a:ea typeface="ヒラギノ角ゴ Pro W3" charset="0"/>
              <a:cs typeface="Arial" panose="020B0604020202020204" pitchFamily="34" charset="0"/>
            </a:endParaRPr>
          </a:p>
        </p:txBody>
      </p:sp>
      <p:pic>
        <p:nvPicPr>
          <p:cNvPr id="276483" name="Picture 2"/>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900113"/>
            <a:ext cx="9144000" cy="5943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pic>
        <p:nvPicPr>
          <p:cNvPr id="277506" name="Picture 2"/>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3175" y="742950"/>
            <a:ext cx="9144000" cy="61150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 name="Title 1"/>
          <p:cNvSpPr>
            <a:spLocks noGrp="1"/>
          </p:cNvSpPr>
          <p:nvPr>
            <p:ph type="ctrTitle"/>
          </p:nvPr>
        </p:nvSpPr>
        <p:spPr>
          <a:xfrm>
            <a:off x="0" y="-8855"/>
            <a:ext cx="9144000" cy="917575"/>
          </a:xfrm>
        </p:spPr>
        <p:txBody>
          <a:bodyPr/>
          <a:lstStyle/>
          <a:p>
            <a:pPr>
              <a:defRPr/>
            </a:pPr>
            <a:r>
              <a:rPr lang="ar-JO" sz="3600" b="1" dirty="0">
                <a:solidFill>
                  <a:schemeClr val="bg1"/>
                </a:solidFill>
                <a:effectLst>
                  <a:glow rad="127000">
                    <a:schemeClr val="tx1">
                      <a:alpha val="98000"/>
                    </a:schemeClr>
                  </a:glow>
                </a:effectLst>
                <a:latin typeface="Arial" panose="020B0604020202020204" pitchFamily="34" charset="0"/>
                <a:ea typeface="ヒラギノ角ゴ Pro W3" charset="0"/>
                <a:cs typeface="Arial" panose="020B0604020202020204" pitchFamily="34" charset="0"/>
              </a:rPr>
              <a:t>يغسل قائد الطقس يديه</a:t>
            </a:r>
            <a:endParaRPr lang="en-US" sz="3600" b="1" dirty="0">
              <a:solidFill>
                <a:schemeClr val="bg1"/>
              </a:solidFill>
              <a:effectLst>
                <a:glow rad="127000">
                  <a:schemeClr val="tx1">
                    <a:alpha val="98000"/>
                  </a:schemeClr>
                </a:glow>
              </a:effectLst>
              <a:latin typeface="Arial" panose="020B0604020202020204" pitchFamily="34" charset="0"/>
              <a:ea typeface="ヒラギノ角ゴ Pro W3" charset="0"/>
              <a:cs typeface="Arial" panose="020B0604020202020204" pitchFamily="34" charset="0"/>
            </a:endParaRPr>
          </a:p>
        </p:txBody>
      </p:sp>
    </p:spTree>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3666" name="Rectangle 2"/>
          <p:cNvSpPr>
            <a:spLocks noGrp="1" noChangeArrowheads="1"/>
          </p:cNvSpPr>
          <p:nvPr>
            <p:ph type="ctrTitle"/>
          </p:nvPr>
        </p:nvSpPr>
        <p:spPr>
          <a:xfrm>
            <a:off x="304800" y="381000"/>
            <a:ext cx="3276600" cy="2209800"/>
          </a:xfrm>
          <a:effectLst>
            <a:outerShdw blurRad="38100" dist="35921" dir="2700000" algn="ctr" rotWithShape="0">
              <a:srgbClr val="000000">
                <a:alpha val="99962"/>
              </a:srgbClr>
            </a:outerShdw>
          </a:effectLst>
        </p:spPr>
        <p:txBody>
          <a:bodyPr/>
          <a:lstStyle/>
          <a:p>
            <a:pPr eaLnBrk="1" hangingPunct="1">
              <a:defRPr/>
            </a:pPr>
            <a:r>
              <a:rPr lang="ar-JO" dirty="0">
                <a:solidFill>
                  <a:srgbClr val="FFFFFF"/>
                </a:solidFill>
                <a:latin typeface="Arial" panose="020B0604020202020204" pitchFamily="34" charset="0"/>
                <a:ea typeface="Osaka" charset="0"/>
                <a:cs typeface="Arial" panose="020B0604020202020204" pitchFamily="34" charset="0"/>
              </a:rPr>
              <a:t>الأرجل         بدلاً من      الأيدي</a:t>
            </a:r>
            <a:endParaRPr lang="en-US" dirty="0">
              <a:latin typeface="Arial" panose="020B0604020202020204" pitchFamily="34" charset="0"/>
              <a:ea typeface="Osaka" charset="0"/>
              <a:cs typeface="Arial" panose="020B0604020202020204" pitchFamily="34" charset="0"/>
            </a:endParaRPr>
          </a:p>
        </p:txBody>
      </p:sp>
      <p:pic>
        <p:nvPicPr>
          <p:cNvPr id="278530" name="Picture 4" descr="Washing feet"/>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840163" y="0"/>
            <a:ext cx="5303837" cy="69675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9857" name="Picture 7"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3813" y="-26988"/>
            <a:ext cx="9120187" cy="69850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7346" name="Rectangle 2"/>
          <p:cNvSpPr>
            <a:spLocks noGrp="1" noChangeArrowheads="1"/>
          </p:cNvSpPr>
          <p:nvPr>
            <p:ph type="title"/>
          </p:nvPr>
        </p:nvSpPr>
        <p:spPr>
          <a:xfrm>
            <a:off x="23813" y="277813"/>
            <a:ext cx="9120187" cy="1143000"/>
          </a:xfrm>
        </p:spPr>
        <p:txBody>
          <a:bodyPr/>
          <a:lstStyle/>
          <a:p>
            <a:pPr eaLnBrk="1" hangingPunct="1"/>
            <a:r>
              <a:rPr lang="ar-JO" altLang="en-US" dirty="0">
                <a:latin typeface="Arial" panose="020B0604020202020204" pitchFamily="34" charset="0"/>
                <a:cs typeface="Arial" panose="020B0604020202020204" pitchFamily="34" charset="0"/>
              </a:rPr>
              <a:t>عيد الخبز غير المختمر</a:t>
            </a:r>
            <a:endParaRPr lang="en-US" altLang="en-US" dirty="0">
              <a:latin typeface="Arial" panose="020B0604020202020204" pitchFamily="34" charset="0"/>
              <a:cs typeface="Arial" panose="020B0604020202020204" pitchFamily="34" charset="0"/>
            </a:endParaRPr>
          </a:p>
        </p:txBody>
      </p:sp>
      <p:pic>
        <p:nvPicPr>
          <p:cNvPr id="249860" name="Picture 14" descr="bdyeast">
            <a:hlinkClick r:id="rId4"/>
          </p:cNvPr>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228600" y="1295400"/>
            <a:ext cx="3048000" cy="2419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49861" name="Picture 16" descr="yeast-breadmachine">
            <a:hlinkClick r:id="rId6"/>
          </p:cNvPr>
          <p:cNvPicPr>
            <a:picLocks noChangeAspect="1" noChangeArrowheads="1"/>
          </p:cNvPicPr>
          <p:nvPr/>
        </p:nvPicPr>
        <p:blipFill>
          <a:blip r:embed="rId7">
            <a:extLst>
              <a:ext uri="{28A0092B-C50C-407E-A947-70E740481C1C}">
                <a14:useLocalDpi xmlns:a14="http://schemas.microsoft.com/office/drawing/2010/main"/>
              </a:ext>
            </a:extLst>
          </a:blip>
          <a:srcRect/>
          <a:stretch>
            <a:fillRect/>
          </a:stretch>
        </p:blipFill>
        <p:spPr bwMode="auto">
          <a:xfrm>
            <a:off x="5867400" y="1371600"/>
            <a:ext cx="3048000" cy="2359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49862" name="Picture 18" descr="yeast">
            <a:hlinkClick r:id="rId8"/>
          </p:cNvPr>
          <p:cNvPicPr>
            <a:picLocks noChangeAspect="1" noChangeArrowheads="1"/>
          </p:cNvPicPr>
          <p:nvPr/>
        </p:nvPicPr>
        <p:blipFill>
          <a:blip r:embed="rId9">
            <a:extLst>
              <a:ext uri="{28A0092B-C50C-407E-A947-70E740481C1C}">
                <a14:useLocalDpi xmlns:a14="http://schemas.microsoft.com/office/drawing/2010/main"/>
              </a:ext>
            </a:extLst>
          </a:blip>
          <a:srcRect/>
          <a:stretch>
            <a:fillRect/>
          </a:stretch>
        </p:blipFill>
        <p:spPr bwMode="auto">
          <a:xfrm>
            <a:off x="3429000" y="1295400"/>
            <a:ext cx="2151063" cy="2438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7364" name="Text Box 20"/>
          <p:cNvSpPr txBox="1">
            <a:spLocks noChangeArrowheads="1"/>
          </p:cNvSpPr>
          <p:nvPr/>
        </p:nvSpPr>
        <p:spPr bwMode="auto">
          <a:xfrm>
            <a:off x="8305800" y="73025"/>
            <a:ext cx="704039" cy="461665"/>
          </a:xfrm>
          <a:prstGeom prst="rect">
            <a:avLst/>
          </a:prstGeom>
          <a:noFill/>
          <a:ln>
            <a:noFill/>
          </a:ln>
          <a:effectLst>
            <a:outerShdw dist="35921" dir="2700000" algn="ctr" rotWithShape="0">
              <a:srgbClr val="060400">
                <a:alpha val="74997"/>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altLang="en-US"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184</a:t>
            </a:r>
            <a:endParaRPr kumimoji="0" lang="en-US" altLang="en-US" sz="18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9" name="Rectangle 2">
            <a:extLst>
              <a:ext uri="{FF2B5EF4-FFF2-40B4-BE49-F238E27FC236}">
                <a16:creationId xmlns:a16="http://schemas.microsoft.com/office/drawing/2014/main" id="{9E6AD32B-3855-654C-809F-5C4CEF46034A}"/>
              </a:ext>
            </a:extLst>
          </p:cNvPr>
          <p:cNvSpPr txBox="1">
            <a:spLocks noChangeArrowheads="1"/>
          </p:cNvSpPr>
          <p:nvPr/>
        </p:nvSpPr>
        <p:spPr bwMode="auto">
          <a:xfrm>
            <a:off x="4139952" y="3861048"/>
            <a:ext cx="4932040" cy="3196978"/>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MS PGothic" pitchFamily="34" charset="-128"/>
                <a:cs typeface="ＭＳ Ｐゴシック"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MS PGothic" pitchFamily="34" charset="-128"/>
                <a:cs typeface="ＭＳ Ｐゴシック"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MS PGothic" pitchFamily="34" charset="-128"/>
                <a:cs typeface="ＭＳ Ｐゴシック"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MS PGothic" pitchFamily="34" charset="-128"/>
                <a:cs typeface="ＭＳ Ｐゴシック"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MS PGothic" pitchFamily="34" charset="-128"/>
                <a:cs typeface="ＭＳ Ｐゴシック"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200" b="0" i="0" u="none" strike="noStrike" kern="1200" cap="none" spc="0" normalizeH="0" baseline="0" noProof="0" dirty="0">
                <a:ln>
                  <a:noFill/>
                </a:ln>
                <a:solidFill>
                  <a:srgbClr val="DBBD71"/>
                </a:solidFill>
                <a:effectLst>
                  <a:outerShdw blurRad="38100" dist="38100" dir="2700000" algn="tl">
                    <a:srgbClr val="000000"/>
                  </a:outerShdw>
                </a:effectLst>
                <a:uLnTx/>
                <a:uFillTx/>
                <a:latin typeface="Arial" panose="020B0604020202020204" pitchFamily="34" charset="0"/>
                <a:cs typeface="Arial" panose="020B0604020202020204" pitchFamily="34" charset="0"/>
              </a:rPr>
              <a:t>الخميرة ترمز إلى الخطيئة           لذا فإن الخبز بدون خميرة          يدل على الانفصال عن الخطيئة    منذ موت المسيح               لتحريرنا من الخطيئة.</a:t>
            </a:r>
            <a:endParaRPr kumimoji="0" lang="en-US" altLang="en-US" sz="3200" b="0" i="0" u="none" strike="noStrike" kern="0" cap="none" spc="0" normalizeH="0" baseline="0" noProof="0" dirty="0">
              <a:ln>
                <a:noFill/>
              </a:ln>
              <a:solidFill>
                <a:srgbClr val="DBBD71"/>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pic>
        <p:nvPicPr>
          <p:cNvPr id="1026" name="Picture 2" descr="Image result for matzah">
            <a:extLst>
              <a:ext uri="{FF2B5EF4-FFF2-40B4-BE49-F238E27FC236}">
                <a16:creationId xmlns:a16="http://schemas.microsoft.com/office/drawing/2014/main" id="{CD5376D2-245A-1D44-886C-55A65D225CFA}"/>
              </a:ext>
            </a:extLst>
          </p:cNvPr>
          <p:cNvPicPr>
            <a:picLocks noChangeAspect="1" noChangeArrowheads="1"/>
          </p:cNvPicPr>
          <p:nvPr/>
        </p:nvPicPr>
        <p:blipFill>
          <a:blip r:embed="rId10">
            <a:extLst>
              <a:ext uri="{28A0092B-C50C-407E-A947-70E740481C1C}">
                <a14:useLocalDpi xmlns:a14="http://schemas.microsoft.com/office/drawing/2010/main"/>
              </a:ext>
            </a:extLst>
          </a:blip>
          <a:srcRect/>
          <a:stretch>
            <a:fillRect/>
          </a:stretch>
        </p:blipFill>
        <p:spPr bwMode="auto">
          <a:xfrm>
            <a:off x="323528" y="4201568"/>
            <a:ext cx="3759200" cy="21590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962531482"/>
      </p:ext>
    </p:extLst>
  </p:cSld>
  <p:clrMapOvr>
    <a:masterClrMapping/>
  </p:clrMapOvr>
  <p:transition/>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51905" name="Picture 2" descr="Purim"/>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2035" name="Rectangle 3"/>
          <p:cNvSpPr>
            <a:spLocks noGrp="1" noChangeArrowheads="1"/>
          </p:cNvSpPr>
          <p:nvPr>
            <p:ph type="title"/>
          </p:nvPr>
        </p:nvSpPr>
        <p:spPr>
          <a:xfrm>
            <a:off x="457200" y="76200"/>
            <a:ext cx="8229600" cy="712788"/>
          </a:xfrm>
          <a:gradFill rotWithShape="1">
            <a:gsLst>
              <a:gs pos="0">
                <a:srgbClr val="FF0000">
                  <a:gamma/>
                  <a:shade val="46275"/>
                  <a:invGamma/>
                </a:srgbClr>
              </a:gs>
              <a:gs pos="50000">
                <a:srgbClr val="FF0000"/>
              </a:gs>
              <a:gs pos="100000">
                <a:srgbClr val="FF0000">
                  <a:gamma/>
                  <a:shade val="46275"/>
                  <a:invGamma/>
                </a:srgbClr>
              </a:gs>
            </a:gsLst>
            <a:lin ang="5400000" scaled="1"/>
          </a:gradFill>
        </p:spPr>
        <p:txBody>
          <a:bodyPr/>
          <a:lstStyle/>
          <a:p>
            <a:pPr eaLnBrk="1" hangingPunct="1"/>
            <a:r>
              <a:rPr lang="ar-JO" altLang="ja-JP" sz="4000" dirty="0">
                <a:solidFill>
                  <a:schemeClr val="tx1"/>
                </a:solidFill>
                <a:latin typeface="Arial" panose="020B0604020202020204" pitchFamily="34" charset="0"/>
                <a:cs typeface="Arial" panose="020B0604020202020204" pitchFamily="34" charset="0"/>
              </a:rPr>
              <a:t>حرق الخميرة كلها</a:t>
            </a:r>
            <a:endParaRPr lang="en-US" altLang="en-US" sz="4000" dirty="0">
              <a:solidFill>
                <a:schemeClr val="tx1"/>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963822934"/>
      </p:ext>
    </p:extLst>
  </p:cSld>
  <p:clrMapOvr>
    <a:masterClrMapping/>
  </p:clrMapOvr>
  <p:transition/>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13345" name="Picture 2" descr="OMSSO020"/>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619125"/>
            <a:ext cx="9144000" cy="5705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72035" name="Rectangle 3"/>
          <p:cNvSpPr>
            <a:spLocks noGrp="1" noChangeArrowheads="1"/>
          </p:cNvSpPr>
          <p:nvPr>
            <p:ph type="title" idx="4294967295"/>
          </p:nvPr>
        </p:nvSpPr>
        <p:spPr>
          <a:xfrm>
            <a:off x="0" y="-76200"/>
            <a:ext cx="9144000" cy="685800"/>
          </a:xfrm>
          <a:solidFill>
            <a:schemeClr val="tx1"/>
          </a:solidFill>
          <a:effectLst>
            <a:outerShdw blurRad="63500" dist="107763" dir="2700000" algn="ctr" rotWithShape="0">
              <a:srgbClr val="000000">
                <a:alpha val="74998"/>
              </a:srgbClr>
            </a:outerShdw>
          </a:effectLst>
        </p:spPr>
        <p:txBody>
          <a:bodyPr/>
          <a:lstStyle/>
          <a:p>
            <a:pPr>
              <a:defRPr/>
            </a:pPr>
            <a:r>
              <a:rPr lang="ar-JO" sz="4000" dirty="0">
                <a:latin typeface="Arial" panose="020B0604020202020204" pitchFamily="34" charset="0"/>
                <a:cs typeface="Arial" panose="020B0604020202020204" pitchFamily="34" charset="0"/>
              </a:rPr>
              <a:t>اضطهد المصريون بني إسرائيل بلا رحمة</a:t>
            </a:r>
            <a:endParaRPr lang="en-US" sz="4000"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690881158"/>
      </p:ext>
    </p:extLst>
  </p:cSld>
  <p:clrMapOvr>
    <a:masterClrMapping/>
  </p:clrMapOvr>
  <p:transition/>
</p:sld>
</file>

<file path=ppt/slides/slide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88066" name="Picture 4">
            <a:extLst>
              <a:ext uri="{FF2B5EF4-FFF2-40B4-BE49-F238E27FC236}">
                <a16:creationId xmlns:a16="http://schemas.microsoft.com/office/drawing/2014/main" id="{B552DD4C-C578-9045-B4A6-2E67BBEBBBB5}"/>
              </a:ext>
            </a:extLst>
          </p:cNvPr>
          <p:cNvPicPr>
            <a:picLocks noChangeAspect="1" noChangeArrowheads="1"/>
          </p:cNvPicPr>
          <p:nvPr/>
        </p:nvPicPr>
        <p:blipFill>
          <a:blip r:embed="rId3" cstate="screen">
            <a:extLst>
              <a:ext uri="{28A0092B-C50C-407E-A947-70E740481C1C}">
                <a14:useLocalDpi xmlns:a14="http://schemas.microsoft.com/office/drawing/2010/main"/>
              </a:ext>
            </a:extLst>
          </a:blip>
          <a:srcRect b="5714"/>
          <a:stretch>
            <a:fillRect/>
          </a:stretch>
        </p:blipFill>
        <p:spPr bwMode="auto">
          <a:xfrm>
            <a:off x="0" y="0"/>
            <a:ext cx="9144000" cy="5029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8067" name="Rectangle 2">
            <a:extLst>
              <a:ext uri="{FF2B5EF4-FFF2-40B4-BE49-F238E27FC236}">
                <a16:creationId xmlns:a16="http://schemas.microsoft.com/office/drawing/2014/main" id="{812428DC-413E-8540-AD9E-1995029E971E}"/>
              </a:ext>
            </a:extLst>
          </p:cNvPr>
          <p:cNvSpPr>
            <a:spLocks noGrp="1" noChangeArrowheads="1"/>
          </p:cNvSpPr>
          <p:nvPr>
            <p:ph type="ctrTitle" idx="4294967295"/>
          </p:nvPr>
        </p:nvSpPr>
        <p:spPr>
          <a:xfrm>
            <a:off x="228600" y="5334000"/>
            <a:ext cx="8763000" cy="1143000"/>
          </a:xfrm>
        </p:spPr>
        <p:txBody>
          <a:bodyPr/>
          <a:lstStyle/>
          <a:p>
            <a:pPr eaLnBrk="1" hangingPunct="1"/>
            <a:r>
              <a:rPr lang="ar-JO" altLang="en-US" sz="5400" dirty="0">
                <a:solidFill>
                  <a:schemeClr val="bg1"/>
                </a:solidFill>
                <a:latin typeface="Arial" panose="020B0604020202020204" pitchFamily="34" charset="0"/>
                <a:cs typeface="Arial" panose="020B0604020202020204" pitchFamily="34" charset="0"/>
              </a:rPr>
              <a:t>الأكل والشرب                          في محضر الرب</a:t>
            </a:r>
            <a:endParaRPr lang="en-US" altLang="en-US" dirty="0">
              <a:latin typeface="Arial" panose="020B0604020202020204" pitchFamily="34" charset="0"/>
              <a:cs typeface="Arial" panose="020B0604020202020204" pitchFamily="34" charset="0"/>
            </a:endParaRPr>
          </a:p>
        </p:txBody>
      </p:sp>
      <p:sp>
        <p:nvSpPr>
          <p:cNvPr id="88068" name="WordArt 4">
            <a:extLst>
              <a:ext uri="{FF2B5EF4-FFF2-40B4-BE49-F238E27FC236}">
                <a16:creationId xmlns:a16="http://schemas.microsoft.com/office/drawing/2014/main" id="{97FD606A-11AC-1F45-BCC2-16D3C4489D5E}"/>
              </a:ext>
            </a:extLst>
          </p:cNvPr>
          <p:cNvSpPr>
            <a:spLocks noChangeArrowheads="1" noChangeShapeType="1" noTextEdit="1"/>
          </p:cNvSpPr>
          <p:nvPr/>
        </p:nvSpPr>
        <p:spPr bwMode="auto">
          <a:xfrm>
            <a:off x="2133600" y="990600"/>
            <a:ext cx="4978400" cy="3767138"/>
          </a:xfrm>
          <a:prstGeom prst="rect">
            <a:avLst/>
          </a:prstGeom>
        </p:spPr>
        <p:txBody>
          <a:bodyPr wrap="none" fromWordArt="1">
            <a:prstTxWarp prst="textTriangle">
              <a:avLst>
                <a:gd name="adj" fmla="val 50000"/>
              </a:avLst>
            </a:prstTxWarp>
            <a:scene3d>
              <a:camera prst="legacyObliqueTopLeft"/>
              <a:lightRig rig="legacyNormal3" dir="r"/>
            </a:scene3d>
            <a:sp3d extrusionH="201600" prstMaterial="legacyMatte">
              <a:extrusionClr>
                <a:srgbClr val="0066CC"/>
              </a:extrusionClr>
              <a:contourClr>
                <a:srgbClr val="FFFFCC"/>
              </a:contourClr>
            </a:sp3d>
          </a:bodyPr>
          <a:lstStyle/>
          <a:p>
            <a:pPr algn="ctr"/>
            <a:r>
              <a:rPr lang="en-US" sz="3600" kern="10" dirty="0">
                <a:ln w="9525">
                  <a:round/>
                  <a:headEnd/>
                  <a:tailEnd/>
                </a:ln>
                <a:gradFill rotWithShape="1">
                  <a:gsLst>
                    <a:gs pos="0">
                      <a:srgbClr val="FFFFCC"/>
                    </a:gs>
                    <a:gs pos="100000">
                      <a:srgbClr val="FF9999"/>
                    </a:gs>
                  </a:gsLst>
                  <a:lin ang="5400000" scaled="1"/>
                </a:gradFill>
                <a:latin typeface="Times New Roman" panose="02020603050405020304" pitchFamily="18" charset="0"/>
                <a:cs typeface="Times New Roman" panose="02020603050405020304" pitchFamily="18" charset="0"/>
              </a:rPr>
              <a:t>????</a:t>
            </a:r>
          </a:p>
        </p:txBody>
      </p:sp>
      <p:sp>
        <p:nvSpPr>
          <p:cNvPr id="88069" name="Text Box 6">
            <a:extLst>
              <a:ext uri="{FF2B5EF4-FFF2-40B4-BE49-F238E27FC236}">
                <a16:creationId xmlns:a16="http://schemas.microsoft.com/office/drawing/2014/main" id="{28706631-869C-0B4F-B82B-F7B6BC313D2E}"/>
              </a:ext>
            </a:extLst>
          </p:cNvPr>
          <p:cNvSpPr txBox="1">
            <a:spLocks noChangeArrowheads="1"/>
          </p:cNvSpPr>
          <p:nvPr/>
        </p:nvSpPr>
        <p:spPr bwMode="auto">
          <a:xfrm>
            <a:off x="8474075" y="0"/>
            <a:ext cx="617477" cy="400110"/>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r>
              <a:rPr lang="ar-JO" altLang="en-US" sz="2000" b="1" dirty="0">
                <a:solidFill>
                  <a:srgbClr val="FFFFFF"/>
                </a:solidFill>
                <a:cs typeface="Arial" panose="020B0604020202020204" pitchFamily="34" charset="0"/>
              </a:rPr>
              <a:t>118</a:t>
            </a:r>
            <a:endParaRPr lang="en-US" altLang="en-US" sz="2000" b="1" dirty="0">
              <a:solidFill>
                <a:srgbClr val="FFFFFF"/>
              </a:solidFill>
              <a:cs typeface="Arial" panose="020B0604020202020204" pitchFamily="34" charset="0"/>
            </a:endParaRPr>
          </a:p>
        </p:txBody>
      </p:sp>
    </p:spTree>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86721" name="Picture 3" descr="matzah striped.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0"/>
            <a:ext cx="9372600" cy="70437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11970" name="Title 1"/>
          <p:cNvSpPr>
            <a:spLocks noGrp="1"/>
          </p:cNvSpPr>
          <p:nvPr>
            <p:ph type="ctrTitle"/>
          </p:nvPr>
        </p:nvSpPr>
        <p:spPr>
          <a:xfrm>
            <a:off x="0" y="-76200"/>
            <a:ext cx="9252520" cy="914400"/>
          </a:xfrm>
        </p:spPr>
        <p:txBody>
          <a:bodyPr/>
          <a:lstStyle/>
          <a:p>
            <a:pPr>
              <a:defRPr/>
            </a:pPr>
            <a:r>
              <a:rPr lang="ar-JO" sz="5400" b="1" dirty="0">
                <a:solidFill>
                  <a:schemeClr val="bg1"/>
                </a:solidFill>
                <a:effectLst>
                  <a:glow rad="127000">
                    <a:schemeClr val="tx1">
                      <a:alpha val="98000"/>
                    </a:schemeClr>
                  </a:glow>
                </a:effectLst>
                <a:latin typeface="Arial" panose="020B0604020202020204" pitchFamily="34" charset="0"/>
                <a:ea typeface="ヒラギノ角ゴ Pro W3" charset="0"/>
                <a:cs typeface="Arial" panose="020B0604020202020204" pitchFamily="34" charset="0"/>
              </a:rPr>
              <a:t>الفطائر الثلاثة</a:t>
            </a:r>
            <a:endParaRPr lang="en-US" sz="5400" b="1" dirty="0">
              <a:solidFill>
                <a:schemeClr val="bg1"/>
              </a:solidFill>
              <a:effectLst>
                <a:glow rad="127000">
                  <a:schemeClr val="tx1">
                    <a:alpha val="98000"/>
                  </a:schemeClr>
                </a:glow>
              </a:effectLst>
              <a:latin typeface="Arial" panose="020B0604020202020204" pitchFamily="34" charset="0"/>
              <a:ea typeface="ヒラギノ角ゴ Pro W3" charset="0"/>
              <a:cs typeface="Arial" panose="020B0604020202020204" pitchFamily="34" charset="0"/>
            </a:endParaRPr>
          </a:p>
        </p:txBody>
      </p:sp>
      <p:sp>
        <p:nvSpPr>
          <p:cNvPr id="211971" name="Subtitle 2"/>
          <p:cNvSpPr>
            <a:spLocks noGrp="1"/>
          </p:cNvSpPr>
          <p:nvPr>
            <p:ph type="subTitle" idx="1"/>
          </p:nvPr>
        </p:nvSpPr>
        <p:spPr>
          <a:xfrm>
            <a:off x="0" y="838200"/>
            <a:ext cx="9324528" cy="674688"/>
          </a:xfrm>
        </p:spPr>
        <p:txBody>
          <a:bodyPr anchor="ctr"/>
          <a:lstStyle/>
          <a:p>
            <a:pPr>
              <a:spcBef>
                <a:spcPct val="0"/>
              </a:spcBef>
              <a:defRPr/>
            </a:pPr>
            <a:r>
              <a:rPr lang="ar-JO" sz="4000" b="1" i="1" dirty="0">
                <a:solidFill>
                  <a:schemeClr val="bg1"/>
                </a:solidFill>
                <a:effectLst>
                  <a:glow rad="127000">
                    <a:schemeClr val="tx1">
                      <a:alpha val="98000"/>
                    </a:schemeClr>
                  </a:glow>
                </a:effectLst>
                <a:latin typeface="Arial" panose="020B0604020202020204" pitchFamily="34" charset="0"/>
                <a:ea typeface="ヒラギノ角ゴ Pro W3" charset="0"/>
                <a:cs typeface="Arial" panose="020B0604020202020204" pitchFamily="34" charset="0"/>
              </a:rPr>
              <a:t>مخططة ومثقوبة</a:t>
            </a:r>
            <a:endParaRPr lang="en-US" sz="4000" b="1" i="1" dirty="0">
              <a:solidFill>
                <a:schemeClr val="bg1"/>
              </a:solidFill>
              <a:effectLst>
                <a:glow rad="127000">
                  <a:schemeClr val="tx1">
                    <a:alpha val="98000"/>
                  </a:schemeClr>
                </a:glow>
              </a:effectLst>
              <a:latin typeface="Arial" panose="020B0604020202020204" pitchFamily="34" charset="0"/>
              <a:ea typeface="ヒラギノ角ゴ Pro W3" charset="0"/>
              <a:cs typeface="Arial" panose="020B0604020202020204" pitchFamily="34" charset="0"/>
            </a:endParaRPr>
          </a:p>
        </p:txBody>
      </p:sp>
    </p:spTree>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685800" y="76200"/>
            <a:ext cx="7772400" cy="917575"/>
          </a:xfrm>
        </p:spPr>
        <p:txBody>
          <a:bodyPr/>
          <a:lstStyle/>
          <a:p>
            <a:pPr>
              <a:defRPr/>
            </a:pPr>
            <a:r>
              <a:rPr lang="ar-JO" sz="4800" b="1" dirty="0">
                <a:solidFill>
                  <a:schemeClr val="bg1"/>
                </a:solidFill>
                <a:effectLst>
                  <a:glow rad="127000">
                    <a:schemeClr val="tx1">
                      <a:alpha val="98000"/>
                    </a:schemeClr>
                  </a:glow>
                </a:effectLst>
                <a:latin typeface="Arial" panose="020B0604020202020204" pitchFamily="34" charset="0"/>
                <a:ea typeface="ヒラギノ角ゴ Pro W3" charset="0"/>
                <a:cs typeface="Arial" panose="020B0604020202020204" pitchFamily="34" charset="0"/>
              </a:rPr>
              <a:t>القداس (الليلة الأولى من الفصح)</a:t>
            </a:r>
            <a:endParaRPr lang="en-US" sz="4800" b="1" dirty="0">
              <a:solidFill>
                <a:schemeClr val="bg1"/>
              </a:solidFill>
              <a:effectLst>
                <a:glow rad="127000">
                  <a:schemeClr val="tx1">
                    <a:alpha val="98000"/>
                  </a:schemeClr>
                </a:glow>
              </a:effectLst>
              <a:latin typeface="Arial" panose="020B0604020202020204" pitchFamily="34" charset="0"/>
              <a:ea typeface="ヒラギノ角ゴ Pro W3" charset="0"/>
              <a:cs typeface="Arial" panose="020B0604020202020204" pitchFamily="34" charset="0"/>
            </a:endParaRPr>
          </a:p>
        </p:txBody>
      </p:sp>
      <p:sp>
        <p:nvSpPr>
          <p:cNvPr id="3" name="Title 1"/>
          <p:cNvSpPr txBox="1">
            <a:spLocks/>
          </p:cNvSpPr>
          <p:nvPr/>
        </p:nvSpPr>
        <p:spPr bwMode="auto">
          <a:xfrm>
            <a:off x="685800" y="1371600"/>
            <a:ext cx="7772400" cy="917575"/>
          </a:xfrm>
          <a:prstGeom prst="rect">
            <a:avLst/>
          </a:prstGeom>
          <a:noFill/>
          <a:ln>
            <a:noFill/>
          </a:ln>
        </p:spPr>
        <p:txBody>
          <a:bodyPr anchor="ctr"/>
          <a:lstStyle>
            <a:lvl1pPr algn="ctr">
              <a:defRPr sz="4800" b="1">
                <a:solidFill>
                  <a:schemeClr val="bg1"/>
                </a:solidFill>
                <a:effectLst>
                  <a:glow rad="127000">
                    <a:schemeClr val="tx1">
                      <a:alpha val="98000"/>
                    </a:schemeClr>
                  </a:glow>
                </a:effectLst>
                <a:latin typeface="Arial" charset="0"/>
                <a:ea typeface="ヒラギノ角ゴ Pro W3" charset="0"/>
                <a:cs typeface="ヒラギノ角ゴ Pro W3" charset="0"/>
              </a:defRPr>
            </a:lvl1pPr>
            <a:lvl2pPr algn="ctr">
              <a:defRPr sz="4400">
                <a:solidFill>
                  <a:schemeClr val="tx2"/>
                </a:solidFill>
                <a:latin typeface="Arial" charset="0"/>
                <a:ea typeface="ヒラギノ角ゴ Pro W3" pitchFamily="80" charset="-128"/>
                <a:cs typeface="ヒラギノ角ゴ Pro W3" charset="-128"/>
              </a:defRPr>
            </a:lvl2pPr>
            <a:lvl3pPr algn="ctr">
              <a:defRPr sz="4400">
                <a:solidFill>
                  <a:schemeClr val="tx2"/>
                </a:solidFill>
                <a:latin typeface="Arial" charset="0"/>
                <a:ea typeface="ヒラギノ角ゴ Pro W3" pitchFamily="80" charset="-128"/>
                <a:cs typeface="ヒラギノ角ゴ Pro W3" charset="-128"/>
              </a:defRPr>
            </a:lvl3pPr>
            <a:lvl4pPr algn="ctr">
              <a:defRPr sz="4400">
                <a:solidFill>
                  <a:schemeClr val="tx2"/>
                </a:solidFill>
                <a:latin typeface="Arial" charset="0"/>
                <a:ea typeface="ヒラギノ角ゴ Pro W3" pitchFamily="80" charset="-128"/>
                <a:cs typeface="ヒラギノ角ゴ Pro W3" charset="-128"/>
              </a:defRPr>
            </a:lvl4pPr>
            <a:lvl5pPr algn="ctr">
              <a:defRPr sz="4400">
                <a:solidFill>
                  <a:schemeClr val="tx2"/>
                </a:solidFill>
                <a:latin typeface="Arial" charset="0"/>
                <a:ea typeface="ヒラギノ角ゴ Pro W3" pitchFamily="80" charset="-128"/>
                <a:cs typeface="ヒラギノ角ゴ Pro W3" charset="-128"/>
              </a:defRPr>
            </a:lvl5pPr>
            <a:lvl6pPr marL="457200" algn="ctr" fontAlgn="base">
              <a:spcBef>
                <a:spcPct val="0"/>
              </a:spcBef>
              <a:spcAft>
                <a:spcPct val="0"/>
              </a:spcAft>
              <a:defRPr sz="4400">
                <a:solidFill>
                  <a:schemeClr val="tx2"/>
                </a:solidFill>
                <a:latin typeface="Arial" charset="0"/>
                <a:ea typeface="ヒラギノ角ゴ Pro W3" pitchFamily="80" charset="-128"/>
              </a:defRPr>
            </a:lvl6pPr>
            <a:lvl7pPr marL="914400" algn="ctr" fontAlgn="base">
              <a:spcBef>
                <a:spcPct val="0"/>
              </a:spcBef>
              <a:spcAft>
                <a:spcPct val="0"/>
              </a:spcAft>
              <a:defRPr sz="4400">
                <a:solidFill>
                  <a:schemeClr val="tx2"/>
                </a:solidFill>
                <a:latin typeface="Arial" charset="0"/>
                <a:ea typeface="ヒラギノ角ゴ Pro W3" pitchFamily="80" charset="-128"/>
              </a:defRPr>
            </a:lvl7pPr>
            <a:lvl8pPr marL="1371600" algn="ctr" fontAlgn="base">
              <a:spcBef>
                <a:spcPct val="0"/>
              </a:spcBef>
              <a:spcAft>
                <a:spcPct val="0"/>
              </a:spcAft>
              <a:defRPr sz="4400">
                <a:solidFill>
                  <a:schemeClr val="tx2"/>
                </a:solidFill>
                <a:latin typeface="Arial" charset="0"/>
                <a:ea typeface="ヒラギノ角ゴ Pro W3" pitchFamily="80" charset="-128"/>
              </a:defRPr>
            </a:lvl8pPr>
            <a:lvl9pPr marL="1828800" algn="ctr" fontAlgn="base">
              <a:spcBef>
                <a:spcPct val="0"/>
              </a:spcBef>
              <a:spcAft>
                <a:spcPct val="0"/>
              </a:spcAft>
              <a:defRPr sz="4400">
                <a:solidFill>
                  <a:schemeClr val="tx2"/>
                </a:solidFill>
                <a:latin typeface="Arial" charset="0"/>
                <a:ea typeface="ヒラギノ角ゴ Pro W3" pitchFamily="80"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000" b="1" i="1" u="none" strike="noStrike" kern="1200" cap="none" spc="0" normalizeH="0" baseline="0" noProof="0" dirty="0">
                <a:ln>
                  <a:noFill/>
                </a:ln>
                <a:solidFill>
                  <a:srgbClr val="FFFFFF"/>
                </a:solidFill>
                <a:effectLst>
                  <a:glow rad="127000">
                    <a:srgbClr val="000000">
                      <a:alpha val="98000"/>
                    </a:srgbClr>
                  </a:glow>
                </a:effectLst>
                <a:uLnTx/>
                <a:uFillTx/>
                <a:latin typeface="Arial" panose="020B0604020202020204" pitchFamily="34" charset="0"/>
                <a:cs typeface="Arial" panose="020B0604020202020204" pitchFamily="34" charset="0"/>
              </a:rPr>
              <a:t>الأسئلة الأربعة</a:t>
            </a:r>
            <a:endParaRPr kumimoji="0" lang="en-US" sz="4000" b="1" i="1" u="none" strike="noStrike" kern="1200" cap="none" spc="0" normalizeH="0" baseline="0" noProof="0" dirty="0">
              <a:ln>
                <a:noFill/>
              </a:ln>
              <a:solidFill>
                <a:srgbClr val="FFFFFF"/>
              </a:solidFill>
              <a:effectLst>
                <a:glow rad="127000">
                  <a:srgbClr val="000000">
                    <a:alpha val="98000"/>
                  </a:srgbClr>
                </a:glow>
              </a:effectLst>
              <a:uLnTx/>
              <a:uFillTx/>
              <a:latin typeface="Arial" panose="020B0604020202020204" pitchFamily="34" charset="0"/>
              <a:cs typeface="Arial" panose="020B0604020202020204" pitchFamily="34" charset="0"/>
            </a:endParaRPr>
          </a:p>
        </p:txBody>
      </p:sp>
    </p:spTree>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17441" name="Picture 1" descr="Exod 1 Mud Bricks.jpg"/>
          <p:cNvPicPr>
            <a:picLocks noChangeAspect="1"/>
          </p:cNvPicPr>
          <p:nvPr/>
        </p:nvPicPr>
        <p:blipFill>
          <a:blip r:embed="rId2" cstate="screen">
            <a:extLst>
              <a:ext uri="{28A0092B-C50C-407E-A947-70E740481C1C}">
                <a14:useLocalDpi xmlns:a14="http://schemas.microsoft.com/office/drawing/2010/main"/>
              </a:ext>
            </a:extLst>
          </a:blip>
          <a:srcRect/>
          <a:stretch>
            <a:fillRect/>
          </a:stretch>
        </p:blipFill>
        <p:spPr bwMode="auto">
          <a:xfrm>
            <a:off x="0" y="0"/>
            <a:ext cx="9144000" cy="70834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 name="Title 2"/>
          <p:cNvSpPr>
            <a:spLocks noGrp="1"/>
          </p:cNvSpPr>
          <p:nvPr>
            <p:ph type="title" idx="4294967295"/>
          </p:nvPr>
        </p:nvSpPr>
        <p:spPr>
          <a:xfrm>
            <a:off x="539750" y="304800"/>
            <a:ext cx="8604250" cy="1143000"/>
          </a:xfrm>
        </p:spPr>
        <p:txBody>
          <a:bodyPr/>
          <a:lstStyle/>
          <a:p>
            <a:pPr algn="l">
              <a:defRPr/>
            </a:pPr>
            <a:r>
              <a:rPr lang="ar-JO" sz="6600" dirty="0">
                <a:solidFill>
                  <a:srgbClr val="020020"/>
                </a:solidFill>
                <a:latin typeface="Arial" panose="020B0604020202020204" pitchFamily="34" charset="0"/>
                <a:cs typeface="Arial" panose="020B0604020202020204" pitchFamily="34" charset="0"/>
              </a:rPr>
              <a:t>الطوب الطينيّ</a:t>
            </a:r>
            <a:endParaRPr lang="en-US" sz="6600" dirty="0">
              <a:solidFill>
                <a:srgbClr val="020020"/>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762840948"/>
      </p:ext>
    </p:extLst>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42369" name="Picture 1" descr="angel-of-death-colored-bible-passover.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3276600" y="0"/>
            <a:ext cx="5867400" cy="6861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42370" name="Title 2"/>
          <p:cNvSpPr>
            <a:spLocks noGrp="1"/>
          </p:cNvSpPr>
          <p:nvPr>
            <p:ph type="title" idx="4294967295"/>
          </p:nvPr>
        </p:nvSpPr>
        <p:spPr>
          <a:xfrm>
            <a:off x="152400" y="152400"/>
            <a:ext cx="2971800" cy="6705600"/>
          </a:xfrm>
        </p:spPr>
        <p:txBody>
          <a:bodyPr/>
          <a:lstStyle/>
          <a:p>
            <a:r>
              <a:rPr lang="ar-JO" sz="3200" b="1" dirty="0">
                <a:solidFill>
                  <a:srgbClr val="FFFFFF"/>
                </a:solidFill>
                <a:latin typeface="Arial" charset="0"/>
                <a:cs typeface="Arial" charset="0"/>
              </a:rPr>
              <a:t>خروج 12: 1- 16</a:t>
            </a:r>
            <a:br>
              <a:rPr lang="ar-JO" sz="4000" b="1" dirty="0">
                <a:solidFill>
                  <a:srgbClr val="FFFFFF"/>
                </a:solidFill>
                <a:latin typeface="Arial" charset="0"/>
                <a:cs typeface="Arial" charset="0"/>
              </a:rPr>
            </a:br>
            <a:br>
              <a:rPr lang="ar-JO" sz="4000" b="1" dirty="0">
                <a:solidFill>
                  <a:srgbClr val="FFFFFF"/>
                </a:solidFill>
                <a:latin typeface="Arial" charset="0"/>
                <a:cs typeface="Arial" charset="0"/>
              </a:rPr>
            </a:br>
            <a:r>
              <a:rPr lang="ar-JO" sz="4000" b="1" dirty="0">
                <a:solidFill>
                  <a:srgbClr val="FFFFFF"/>
                </a:solidFill>
                <a:latin typeface="Arial" charset="0"/>
                <a:cs typeface="Arial" charset="0"/>
              </a:rPr>
              <a:t>مرّ ملاك الموت على البيوت والدماء على الأبواب</a:t>
            </a:r>
          </a:p>
        </p:txBody>
      </p:sp>
      <p:sp>
        <p:nvSpPr>
          <p:cNvPr id="442371" name="Title 2"/>
          <p:cNvSpPr txBox="1">
            <a:spLocks/>
          </p:cNvSpPr>
          <p:nvPr/>
        </p:nvSpPr>
        <p:spPr bwMode="auto">
          <a:xfrm>
            <a:off x="4140200" y="6021388"/>
            <a:ext cx="4895850" cy="765175"/>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800" b="1" i="1" u="none" strike="noStrike" kern="1200" cap="none" spc="0" normalizeH="0" baseline="0" noProof="0" dirty="0">
                <a:ln>
                  <a:noFill/>
                </a:ln>
                <a:solidFill>
                  <a:srgbClr val="800000"/>
                </a:solidFill>
                <a:effectLst/>
                <a:uLnTx/>
                <a:uFillTx/>
                <a:latin typeface="Arial" charset="0"/>
                <a:ea typeface="ＭＳ Ｐゴシック" charset="0"/>
                <a:cs typeface="Arial" charset="0"/>
              </a:rPr>
              <a:t>هَذَا مَا يُعْلِنُهُ الرَّبُّ: "سَأَجْتَازُ حَوَالَي نِصْفِ اللَّيْلِ فِي وَسَطِ مِصْرَ" (خر 11: 4)</a:t>
            </a:r>
            <a:endParaRPr kumimoji="0" lang="en-US" sz="1600" b="1" i="1" u="none" strike="noStrike" kern="1200" cap="none" spc="0" normalizeH="0" baseline="0" noProof="0" dirty="0">
              <a:ln>
                <a:noFill/>
              </a:ln>
              <a:solidFill>
                <a:srgbClr val="800000"/>
              </a:solidFill>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2439652071"/>
      </p:ext>
    </p:extLst>
  </p:cSld>
  <p:clrMapOvr>
    <a:masterClrMapping/>
  </p:clrMapOvr>
  <p:transition spd="med">
    <p:randomBar dir="vert"/>
  </p:transition>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90817" name="Picture 3" descr="matzah striped.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0"/>
            <a:ext cx="9372600" cy="70437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11970" name="Title 1"/>
          <p:cNvSpPr>
            <a:spLocks noGrp="1"/>
          </p:cNvSpPr>
          <p:nvPr>
            <p:ph type="ctrTitle"/>
          </p:nvPr>
        </p:nvSpPr>
        <p:spPr>
          <a:xfrm>
            <a:off x="0" y="-76200"/>
            <a:ext cx="9252520" cy="914400"/>
          </a:xfrm>
        </p:spPr>
        <p:txBody>
          <a:bodyPr/>
          <a:lstStyle/>
          <a:p>
            <a:pPr>
              <a:defRPr/>
            </a:pPr>
            <a:r>
              <a:rPr lang="ar-JO" sz="5400" b="1" dirty="0">
                <a:solidFill>
                  <a:schemeClr val="bg1"/>
                </a:solidFill>
                <a:effectLst>
                  <a:glow rad="127000">
                    <a:schemeClr val="tx1">
                      <a:alpha val="98000"/>
                    </a:schemeClr>
                  </a:glow>
                </a:effectLst>
                <a:latin typeface="Arial" panose="020B0604020202020204" pitchFamily="34" charset="0"/>
                <a:ea typeface="ヒラギノ角ゴ Pro W3" charset="0"/>
                <a:cs typeface="Arial" panose="020B0604020202020204" pitchFamily="34" charset="0"/>
              </a:rPr>
              <a:t>الفطائر الثلاثة</a:t>
            </a:r>
            <a:endParaRPr lang="en-US" sz="5400" b="1" dirty="0">
              <a:solidFill>
                <a:schemeClr val="bg1"/>
              </a:solidFill>
              <a:effectLst>
                <a:glow rad="127000">
                  <a:schemeClr val="tx1">
                    <a:alpha val="98000"/>
                  </a:schemeClr>
                </a:glow>
              </a:effectLst>
              <a:latin typeface="Arial" panose="020B0604020202020204" pitchFamily="34" charset="0"/>
              <a:ea typeface="ヒラギノ角ゴ Pro W3" charset="0"/>
              <a:cs typeface="Arial" panose="020B0604020202020204" pitchFamily="34" charset="0"/>
            </a:endParaRPr>
          </a:p>
        </p:txBody>
      </p:sp>
      <p:sp>
        <p:nvSpPr>
          <p:cNvPr id="211971" name="Subtitle 2"/>
          <p:cNvSpPr>
            <a:spLocks noGrp="1"/>
          </p:cNvSpPr>
          <p:nvPr>
            <p:ph type="subTitle" idx="1"/>
          </p:nvPr>
        </p:nvSpPr>
        <p:spPr>
          <a:xfrm>
            <a:off x="0" y="838200"/>
            <a:ext cx="9324528" cy="674688"/>
          </a:xfrm>
        </p:spPr>
        <p:txBody>
          <a:bodyPr anchor="ctr"/>
          <a:lstStyle/>
          <a:p>
            <a:pPr>
              <a:spcBef>
                <a:spcPct val="0"/>
              </a:spcBef>
              <a:defRPr/>
            </a:pPr>
            <a:r>
              <a:rPr lang="ar-JO" sz="4000" b="1" i="1" dirty="0">
                <a:solidFill>
                  <a:schemeClr val="bg1"/>
                </a:solidFill>
                <a:effectLst>
                  <a:glow rad="127000">
                    <a:schemeClr val="tx1">
                      <a:alpha val="98000"/>
                    </a:schemeClr>
                  </a:glow>
                </a:effectLst>
                <a:latin typeface="Arial" panose="020B0604020202020204" pitchFamily="34" charset="0"/>
                <a:ea typeface="ヒラギノ角ゴ Pro W3" charset="0"/>
                <a:cs typeface="Arial" panose="020B0604020202020204" pitchFamily="34" charset="0"/>
              </a:rPr>
              <a:t>مخططة ومثقوبة</a:t>
            </a:r>
            <a:endParaRPr lang="en-US" sz="4000" b="1" i="1" dirty="0">
              <a:solidFill>
                <a:schemeClr val="bg1"/>
              </a:solidFill>
              <a:effectLst>
                <a:glow rad="127000">
                  <a:schemeClr val="tx1">
                    <a:alpha val="98000"/>
                  </a:schemeClr>
                </a:glow>
              </a:effectLst>
              <a:latin typeface="Arial" panose="020B0604020202020204" pitchFamily="34" charset="0"/>
              <a:ea typeface="ヒラギノ角ゴ Pro W3" charset="0"/>
              <a:cs typeface="Arial" panose="020B0604020202020204" pitchFamily="34" charset="0"/>
            </a:endParaRPr>
          </a:p>
        </p:txBody>
      </p:sp>
    </p:spTree>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91841" name="Picture 3" descr="seder_plate.jpg"/>
          <p:cNvPicPr>
            <a:picLocks noChangeAspect="1"/>
          </p:cNvPicPr>
          <p:nvPr/>
        </p:nvPicPr>
        <p:blipFill>
          <a:blip r:embed="rId2" cstate="screen">
            <a:extLst>
              <a:ext uri="{28A0092B-C50C-407E-A947-70E740481C1C}">
                <a14:useLocalDpi xmlns:a14="http://schemas.microsoft.com/office/drawing/2010/main"/>
              </a:ext>
            </a:extLst>
          </a:blip>
          <a:srcRect/>
          <a:stretch>
            <a:fillRect/>
          </a:stretch>
        </p:blipFill>
        <p:spPr bwMode="auto">
          <a:xfrm>
            <a:off x="838200" y="0"/>
            <a:ext cx="7543800" cy="6908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91842" name="Title 1"/>
          <p:cNvSpPr>
            <a:spLocks noGrp="1"/>
          </p:cNvSpPr>
          <p:nvPr>
            <p:ph type="title"/>
          </p:nvPr>
        </p:nvSpPr>
        <p:spPr>
          <a:xfrm>
            <a:off x="0" y="6100763"/>
            <a:ext cx="9144000" cy="808037"/>
          </a:xfrm>
          <a:solidFill>
            <a:srgbClr val="060400"/>
          </a:solidFill>
        </p:spPr>
        <p:txBody>
          <a:bodyPr/>
          <a:lstStyle/>
          <a:p>
            <a:r>
              <a:rPr lang="ar-JO" b="1" dirty="0">
                <a:effectLst/>
                <a:latin typeface="Arial" charset="0"/>
                <a:ea typeface="ＭＳ Ｐゴシック" charset="0"/>
                <a:cs typeface="Arial" charset="0"/>
              </a:rPr>
              <a:t>عناصر الطبق الطقسي</a:t>
            </a:r>
            <a:endParaRPr lang="en-US" b="1" dirty="0">
              <a:effectLst/>
              <a:latin typeface="Arial" charset="0"/>
              <a:ea typeface="ＭＳ Ｐゴシック" charset="0"/>
              <a:cs typeface="Arial" charset="0"/>
            </a:endParaRPr>
          </a:p>
        </p:txBody>
      </p:sp>
    </p:spTree>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2" descr="Death on Cross"/>
          <p:cNvPicPr>
            <a:picLocks noChangeAspect="1" noChangeArrowheads="1"/>
          </p:cNvPicPr>
          <p:nvPr/>
        </p:nvPicPr>
        <p:blipFill rotWithShape="1">
          <a:blip r:embed="rId3" cstate="screen">
            <a:extLst>
              <a:ext uri="{28A0092B-C50C-407E-A947-70E740481C1C}">
                <a14:useLocalDpi xmlns:a14="http://schemas.microsoft.com/office/drawing/2010/main"/>
              </a:ext>
            </a:extLst>
          </a:blip>
          <a:srcRect/>
          <a:stretch/>
        </p:blipFill>
        <p:spPr bwMode="auto">
          <a:xfrm>
            <a:off x="0" y="0"/>
            <a:ext cx="9144000" cy="6873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6387" name="Rectangle 3"/>
          <p:cNvSpPr>
            <a:spLocks noGrp="1" noChangeArrowheads="1"/>
          </p:cNvSpPr>
          <p:nvPr>
            <p:ph type="title"/>
          </p:nvPr>
        </p:nvSpPr>
        <p:spPr>
          <a:xfrm>
            <a:off x="76200" y="0"/>
            <a:ext cx="9144000" cy="1600200"/>
          </a:xfrm>
          <a:effectLst>
            <a:outerShdw blurRad="63500" dist="107763" dir="13500000" algn="ctr" rotWithShape="0">
              <a:srgbClr val="000000">
                <a:alpha val="74998"/>
              </a:srgbClr>
            </a:outerShdw>
          </a:effectLst>
        </p:spPr>
        <p:txBody>
          <a:bodyPr/>
          <a:lstStyle/>
          <a:p>
            <a:pPr eaLnBrk="1" hangingPunct="1">
              <a:defRPr/>
            </a:pPr>
            <a:r>
              <a:rPr lang="ar-JO" sz="6000" b="1" dirty="0">
                <a:solidFill>
                  <a:schemeClr val="tx1"/>
                </a:solidFill>
                <a:effectLst>
                  <a:glow rad="228600">
                    <a:srgbClr val="000000">
                      <a:alpha val="40000"/>
                    </a:srgbClr>
                  </a:glow>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دفع موت يسوع ثمن خطايانا</a:t>
            </a:r>
            <a:endParaRPr lang="en-US" sz="6000" dirty="0">
              <a:solidFill>
                <a:schemeClr val="tx1"/>
              </a:solidFill>
              <a:effectLst>
                <a:glow rad="228600">
                  <a:srgbClr val="000000">
                    <a:alpha val="40000"/>
                  </a:srgbClr>
                </a:glow>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180146168"/>
      </p:ext>
    </p:extLst>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090" name="Rectangle 10"/>
          <p:cNvSpPr>
            <a:spLocks noChangeArrowheads="1"/>
          </p:cNvSpPr>
          <p:nvPr/>
        </p:nvSpPr>
        <p:spPr bwMode="auto">
          <a:xfrm>
            <a:off x="0" y="0"/>
            <a:ext cx="7848600" cy="6858000"/>
          </a:xfrm>
          <a:prstGeom prst="rect">
            <a:avLst/>
          </a:prstGeom>
          <a:gradFill rotWithShape="0">
            <a:gsLst>
              <a:gs pos="0">
                <a:schemeClr val="bg2">
                  <a:alpha val="58000"/>
                </a:schemeClr>
              </a:gs>
              <a:gs pos="100000">
                <a:schemeClr val="bg2">
                  <a:gamma/>
                  <a:shade val="46275"/>
                  <a:invGamma/>
                </a:schemeClr>
              </a:gs>
            </a:gsLst>
            <a:lin ang="5400000" scaled="1"/>
          </a:gradFill>
          <a:ln w="9525">
            <a:solidFill>
              <a:schemeClr val="tx1"/>
            </a:solidFill>
            <a:miter lim="800000"/>
            <a:headEnd/>
            <a:tailEnd/>
          </a:ln>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F1311"/>
              </a:solidFill>
              <a:effectLst/>
              <a:uLnTx/>
              <a:uFillTx/>
              <a:ea typeface="ＭＳ Ｐゴシック" charset="0"/>
              <a:cs typeface="Arial" panose="020B0604020202020204" pitchFamily="34" charset="0"/>
            </a:endParaRPr>
          </a:p>
        </p:txBody>
      </p:sp>
      <p:sp>
        <p:nvSpPr>
          <p:cNvPr id="294914" name="Text Box 5"/>
          <p:cNvSpPr txBox="1">
            <a:spLocks noChangeArrowheads="1"/>
          </p:cNvSpPr>
          <p:nvPr/>
        </p:nvSpPr>
        <p:spPr bwMode="auto">
          <a:xfrm>
            <a:off x="8397875" y="82550"/>
            <a:ext cx="617477" cy="400110"/>
          </a:xfrm>
          <a:prstGeom prst="rect">
            <a:avLst/>
          </a:prstGeom>
          <a:solidFill>
            <a:schemeClr val="tx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2F1311"/>
                </a:solidFill>
                <a:effectLst/>
                <a:uLnTx/>
                <a:uFillTx/>
                <a:latin typeface="Arial" panose="020B0604020202020204" pitchFamily="34" charset="0"/>
                <a:cs typeface="Arial" panose="020B0604020202020204" pitchFamily="34" charset="0"/>
              </a:rPr>
              <a:t>145</a:t>
            </a:r>
            <a:endParaRPr kumimoji="0" lang="en-US" sz="2000" b="1" i="0" u="none" strike="noStrike" kern="1200" cap="none" spc="0" normalizeH="0" baseline="0" noProof="0" dirty="0">
              <a:ln>
                <a:noFill/>
              </a:ln>
              <a:solidFill>
                <a:srgbClr val="2F1311"/>
              </a:solidFill>
              <a:effectLst/>
              <a:uLnTx/>
              <a:uFillTx/>
              <a:latin typeface="Arial" panose="020B0604020202020204" pitchFamily="34" charset="0"/>
              <a:cs typeface="Arial" panose="020B0604020202020204" pitchFamily="34" charset="0"/>
            </a:endParaRPr>
          </a:p>
        </p:txBody>
      </p:sp>
      <p:pic>
        <p:nvPicPr>
          <p:cNvPr id="294915" name="Picture 6" descr="j0280384"/>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76200" y="990600"/>
            <a:ext cx="3035300" cy="304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294916" name="Picture 7" descr="j0280384"/>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527300" y="990600"/>
            <a:ext cx="3035300" cy="304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94917" name="Text Box 11"/>
          <p:cNvSpPr txBox="1">
            <a:spLocks noChangeArrowheads="1"/>
          </p:cNvSpPr>
          <p:nvPr/>
        </p:nvSpPr>
        <p:spPr bwMode="auto">
          <a:xfrm>
            <a:off x="-76200" y="1981200"/>
            <a:ext cx="2603500" cy="5847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2F1311"/>
                </a:solidFill>
                <a:effectLst>
                  <a:glow rad="228600">
                    <a:srgbClr val="FFFFFF">
                      <a:alpha val="75000"/>
                    </a:srgbClr>
                  </a:glow>
                </a:effectLst>
                <a:uLnTx/>
                <a:uFillTx/>
                <a:latin typeface="Arial" panose="020B0604020202020204" pitchFamily="34" charset="0"/>
                <a:cs typeface="Arial" panose="020B0604020202020204" pitchFamily="34" charset="0"/>
              </a:rPr>
              <a:t>التقديس</a:t>
            </a:r>
            <a:endParaRPr kumimoji="0" lang="en-US" sz="1800" b="0" i="0" u="none" strike="noStrike" kern="1200" cap="none" spc="0" normalizeH="0" baseline="0" noProof="0" dirty="0">
              <a:ln>
                <a:noFill/>
              </a:ln>
              <a:solidFill>
                <a:srgbClr val="2F1311"/>
              </a:solidFill>
              <a:effectLst>
                <a:glow rad="228600">
                  <a:srgbClr val="FFFFFF">
                    <a:alpha val="75000"/>
                  </a:srgbClr>
                </a:glow>
              </a:effectLst>
              <a:uLnTx/>
              <a:uFillTx/>
              <a:latin typeface="Arial" panose="020B0604020202020204" pitchFamily="34" charset="0"/>
              <a:cs typeface="Arial" panose="020B0604020202020204" pitchFamily="34" charset="0"/>
            </a:endParaRPr>
          </a:p>
        </p:txBody>
      </p:sp>
      <p:sp>
        <p:nvSpPr>
          <p:cNvPr id="174092" name="Text Box 12"/>
          <p:cNvSpPr txBox="1">
            <a:spLocks noChangeArrowheads="1"/>
          </p:cNvSpPr>
          <p:nvPr/>
        </p:nvSpPr>
        <p:spPr bwMode="auto">
          <a:xfrm>
            <a:off x="2940050" y="1981200"/>
            <a:ext cx="2114550" cy="5847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2F1311"/>
                </a:solidFill>
                <a:effectLst>
                  <a:glow rad="228600">
                    <a:srgbClr val="FFFFFF">
                      <a:alpha val="75000"/>
                    </a:srgbClr>
                  </a:glow>
                </a:effectLst>
                <a:uLnTx/>
                <a:uFillTx/>
                <a:latin typeface="Arial" panose="020B0604020202020204" pitchFamily="34" charset="0"/>
                <a:cs typeface="Arial" panose="020B0604020202020204" pitchFamily="34" charset="0"/>
              </a:rPr>
              <a:t>الضربات</a:t>
            </a:r>
            <a:endParaRPr kumimoji="0" lang="en-US" sz="1800" b="0" i="0" u="none" strike="noStrike" kern="1200" cap="none" spc="0" normalizeH="0" baseline="0" noProof="0" dirty="0">
              <a:ln>
                <a:noFill/>
              </a:ln>
              <a:solidFill>
                <a:srgbClr val="2F1311"/>
              </a:solidFill>
              <a:effectLst>
                <a:glow rad="228600">
                  <a:srgbClr val="FFFFFF">
                    <a:alpha val="75000"/>
                  </a:srgbClr>
                </a:glow>
              </a:effectLst>
              <a:uLnTx/>
              <a:uFillTx/>
              <a:latin typeface="Arial" panose="020B0604020202020204" pitchFamily="34" charset="0"/>
              <a:cs typeface="Arial" panose="020B0604020202020204" pitchFamily="34" charset="0"/>
            </a:endParaRPr>
          </a:p>
        </p:txBody>
      </p:sp>
      <p:sp>
        <p:nvSpPr>
          <p:cNvPr id="174082" name="Rectangle 2"/>
          <p:cNvSpPr>
            <a:spLocks noGrp="1" noChangeArrowheads="1"/>
          </p:cNvSpPr>
          <p:nvPr>
            <p:ph type="title"/>
          </p:nvPr>
        </p:nvSpPr>
        <p:spPr>
          <a:xfrm>
            <a:off x="228600" y="0"/>
            <a:ext cx="7477125" cy="1143000"/>
          </a:xfrm>
          <a:solidFill>
            <a:schemeClr val="bg2"/>
          </a:solidFill>
          <a:effectLst>
            <a:outerShdw blurRad="63500" dist="38099" dir="2700000" algn="ctr" rotWithShape="0">
              <a:schemeClr val="bg2">
                <a:alpha val="74998"/>
              </a:schemeClr>
            </a:outerShdw>
          </a:effectLst>
        </p:spPr>
        <p:txBody>
          <a:bodyPr/>
          <a:lstStyle/>
          <a:p>
            <a:pPr algn="ctr" eaLnBrk="1" hangingPunct="1">
              <a:defRPr/>
            </a:pPr>
            <a:r>
              <a:rPr lang="ar-JO" dirty="0">
                <a:latin typeface="Arial" panose="020B0604020202020204" pitchFamily="34" charset="0"/>
                <a:ea typeface="+mj-ea"/>
                <a:cs typeface="Arial" panose="020B0604020202020204" pitchFamily="34" charset="0"/>
              </a:rPr>
              <a:t>الكؤوس الأربعة (خر 6: 6-7)</a:t>
            </a:r>
            <a:endParaRPr lang="en-US" dirty="0">
              <a:latin typeface="Arial" panose="020B0604020202020204" pitchFamily="34" charset="0"/>
              <a:ea typeface="+mj-ea"/>
              <a:cs typeface="Arial" panose="020B0604020202020204" pitchFamily="34" charset="0"/>
            </a:endParaRPr>
          </a:p>
        </p:txBody>
      </p:sp>
      <p:sp>
        <p:nvSpPr>
          <p:cNvPr id="294920" name="TextBox 13"/>
          <p:cNvSpPr txBox="1">
            <a:spLocks noChangeArrowheads="1"/>
          </p:cNvSpPr>
          <p:nvPr/>
        </p:nvSpPr>
        <p:spPr bwMode="auto">
          <a:xfrm>
            <a:off x="4724400" y="1295400"/>
            <a:ext cx="4419600" cy="1015663"/>
          </a:xfrm>
          <a:prstGeom prst="rect">
            <a:avLst/>
          </a:prstGeom>
          <a:solidFill>
            <a:srgbClr val="660066"/>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ja-JP" sz="20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لذلك قل لبني إسرائيل أنا الرب </a:t>
            </a:r>
            <a:r>
              <a:rPr kumimoji="0" lang="ar-JO" altLang="ja-JP" sz="2000" b="0"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وأنا أخرجكم </a:t>
            </a:r>
            <a:r>
              <a:rPr kumimoji="0" lang="ar-JO" altLang="ja-JP" sz="20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من تحت أثقال المصريين </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ar-JO" altLang="ja-JP" sz="20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5" name="TextBox 14"/>
          <p:cNvSpPr txBox="1">
            <a:spLocks noChangeArrowheads="1"/>
          </p:cNvSpPr>
          <p:nvPr/>
        </p:nvSpPr>
        <p:spPr bwMode="auto">
          <a:xfrm>
            <a:off x="4724400" y="2743200"/>
            <a:ext cx="4419600" cy="707886"/>
          </a:xfrm>
          <a:prstGeom prst="rect">
            <a:avLst/>
          </a:prstGeom>
          <a:solidFill>
            <a:srgbClr val="660066"/>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lang="ar-JO" sz="2000" dirty="0">
                <a:solidFill>
                  <a:srgbClr val="FFFFFF"/>
                </a:solidFill>
                <a:latin typeface="Arial" panose="020B0604020202020204" pitchFamily="34" charset="0"/>
                <a:cs typeface="Arial" panose="020B0604020202020204" pitchFamily="34" charset="0"/>
              </a:rPr>
              <a:t>و</a:t>
            </a:r>
            <a:r>
              <a:rPr lang="ar-JO" sz="2000" dirty="0">
                <a:solidFill>
                  <a:srgbClr val="FFFF00"/>
                </a:solidFill>
                <a:latin typeface="Arial" panose="020B0604020202020204" pitchFamily="34" charset="0"/>
                <a:cs typeface="Arial" panose="020B0604020202020204" pitchFamily="34" charset="0"/>
              </a:rPr>
              <a:t>أنقذكم</a:t>
            </a:r>
            <a:r>
              <a:rPr lang="ar-JO" sz="2000" dirty="0">
                <a:solidFill>
                  <a:srgbClr val="FFFFFF"/>
                </a:solidFill>
                <a:latin typeface="Arial" panose="020B0604020202020204" pitchFamily="34" charset="0"/>
                <a:cs typeface="Arial" panose="020B0604020202020204" pitchFamily="34" charset="0"/>
              </a:rPr>
              <a:t> من عبوديتهم</a:t>
            </a:r>
            <a:endParaRPr kumimoji="0" lang="en-US" sz="20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74092"/>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1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4092" grpId="0"/>
      <p:bldP spid="15" grpId="0" animBg="1"/>
    </p:bld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15393" name="Picture 1" descr="Exod 1 Pharaoh.jpg"/>
          <p:cNvPicPr>
            <a:picLocks noChangeAspect="1"/>
          </p:cNvPicPr>
          <p:nvPr/>
        </p:nvPicPr>
        <p:blipFill>
          <a:blip r:embed="rId2" cstate="screen">
            <a:extLst>
              <a:ext uri="{28A0092B-C50C-407E-A947-70E740481C1C}">
                <a14:useLocalDpi xmlns:a14="http://schemas.microsoft.com/office/drawing/2010/main"/>
              </a:ext>
            </a:extLst>
          </a:blip>
          <a:srcRect/>
          <a:stretch>
            <a:fillRect/>
          </a:stretch>
        </p:blipFill>
        <p:spPr bwMode="auto">
          <a:xfrm>
            <a:off x="0" y="0"/>
            <a:ext cx="9144000" cy="69357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 name="Title 2"/>
          <p:cNvSpPr>
            <a:spLocks noGrp="1"/>
          </p:cNvSpPr>
          <p:nvPr>
            <p:ph type="title" idx="4294967295"/>
          </p:nvPr>
        </p:nvSpPr>
        <p:spPr>
          <a:xfrm>
            <a:off x="685800" y="76200"/>
            <a:ext cx="7772400" cy="1143000"/>
          </a:xfrm>
        </p:spPr>
        <p:txBody>
          <a:bodyPr/>
          <a:lstStyle/>
          <a:p>
            <a:pPr>
              <a:defRPr/>
            </a:pPr>
            <a:r>
              <a:rPr lang="ar-JO" dirty="0">
                <a:latin typeface="Arial" charset="0"/>
                <a:cs typeface="Arial"/>
              </a:rPr>
              <a:t>السلطة المطلقة</a:t>
            </a:r>
            <a:endParaRPr lang="en-US" dirty="0">
              <a:latin typeface="Arial" charset="0"/>
              <a:cs typeface="Arial"/>
            </a:endParaRPr>
          </a:p>
        </p:txBody>
      </p:sp>
    </p:spTree>
    <p:extLst>
      <p:ext uri="{BB962C8B-B14F-4D97-AF65-F5344CB8AC3E}">
        <p14:creationId xmlns:p14="http://schemas.microsoft.com/office/powerpoint/2010/main" val="3735106047"/>
      </p:ext>
    </p:extLst>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16417" name="Picture 1" descr="exodramses-boat.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9469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 name="Title 2"/>
          <p:cNvSpPr>
            <a:spLocks noGrp="1"/>
          </p:cNvSpPr>
          <p:nvPr>
            <p:ph type="title" idx="4294967295"/>
          </p:nvPr>
        </p:nvSpPr>
        <p:spPr/>
        <p:txBody>
          <a:bodyPr/>
          <a:lstStyle/>
          <a:p>
            <a:pPr>
              <a:defRPr/>
            </a:pPr>
            <a:r>
              <a:rPr lang="ar-JO" dirty="0">
                <a:latin typeface="Arial" panose="020B0604020202020204" pitchFamily="34" charset="0"/>
                <a:cs typeface="Arial" panose="020B0604020202020204" pitchFamily="34" charset="0"/>
              </a:rPr>
              <a:t>من لديه قوّة أكبر –</a:t>
            </a:r>
            <a:br>
              <a:rPr lang="ar-JO" dirty="0">
                <a:latin typeface="Arial" panose="020B0604020202020204" pitchFamily="34" charset="0"/>
                <a:cs typeface="Arial" panose="020B0604020202020204" pitchFamily="34" charset="0"/>
              </a:rPr>
            </a:br>
            <a:r>
              <a:rPr lang="ar-JO" dirty="0">
                <a:latin typeface="Arial" panose="020B0604020202020204" pitchFamily="34" charset="0"/>
                <a:cs typeface="Arial" panose="020B0604020202020204" pitchFamily="34" charset="0"/>
              </a:rPr>
              <a:t>فرعون أم يهوه؟</a:t>
            </a:r>
            <a:endParaRPr lang="en-US"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740289750"/>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2" name="Rectangle 2">
            <a:extLst>
              <a:ext uri="{FF2B5EF4-FFF2-40B4-BE49-F238E27FC236}">
                <a16:creationId xmlns:a16="http://schemas.microsoft.com/office/drawing/2014/main" id="{A4E2F15E-C372-EB4C-95C6-02B42FFC1261}"/>
              </a:ext>
            </a:extLst>
          </p:cNvPr>
          <p:cNvSpPr>
            <a:spLocks noChangeArrowheads="1"/>
          </p:cNvSpPr>
          <p:nvPr/>
        </p:nvSpPr>
        <p:spPr bwMode="auto">
          <a:xfrm>
            <a:off x="0" y="0"/>
            <a:ext cx="7848600" cy="6858000"/>
          </a:xfrm>
          <a:prstGeom prst="rect">
            <a:avLst/>
          </a:prstGeom>
          <a:gradFill rotWithShape="0">
            <a:gsLst>
              <a:gs pos="0">
                <a:schemeClr val="bg2">
                  <a:alpha val="58000"/>
                </a:schemeClr>
              </a:gs>
              <a:gs pos="100000">
                <a:schemeClr val="bg2">
                  <a:gamma/>
                  <a:shade val="46275"/>
                  <a:invGamma/>
                </a:schemeClr>
              </a:gs>
            </a:gsLst>
            <a:lin ang="5400000" scaled="1"/>
          </a:gradFill>
          <a:ln w="9525">
            <a:solidFill>
              <a:schemeClr val="tx1"/>
            </a:solidFill>
            <a:miter lim="800000"/>
            <a:headEnd/>
            <a:tailEnd/>
          </a:ln>
          <a:effectLst/>
        </p:spPr>
        <p:txBody>
          <a:bodyPr wrap="none" anchor="ctr"/>
          <a:lstStyle/>
          <a:p>
            <a:pPr>
              <a:defRPr/>
            </a:pPr>
            <a:endParaRPr lang="en-US">
              <a:ea typeface="ＭＳ Ｐゴシック" charset="-128"/>
              <a:cs typeface="Arial" panose="020B0604020202020204" pitchFamily="34" charset="0"/>
            </a:endParaRPr>
          </a:p>
        </p:txBody>
      </p:sp>
      <p:sp>
        <p:nvSpPr>
          <p:cNvPr id="10243" name="Rectangle 3">
            <a:extLst>
              <a:ext uri="{FF2B5EF4-FFF2-40B4-BE49-F238E27FC236}">
                <a16:creationId xmlns:a16="http://schemas.microsoft.com/office/drawing/2014/main" id="{9641C342-8EFD-874F-B90C-ADB90D5F007C}"/>
              </a:ext>
            </a:extLst>
          </p:cNvPr>
          <p:cNvSpPr>
            <a:spLocks noGrp="1" noChangeArrowheads="1"/>
          </p:cNvSpPr>
          <p:nvPr>
            <p:ph type="title"/>
          </p:nvPr>
        </p:nvSpPr>
        <p:spPr>
          <a:effectLst>
            <a:outerShdw blurRad="63500" dist="38099" dir="2700000" algn="ctr" rotWithShape="0">
              <a:schemeClr val="bg2">
                <a:alpha val="74997"/>
              </a:schemeClr>
            </a:outerShdw>
          </a:effectLst>
        </p:spPr>
        <p:txBody>
          <a:bodyPr/>
          <a:lstStyle/>
          <a:p>
            <a:pPr algn="ctr" eaLnBrk="1" hangingPunct="1">
              <a:defRPr/>
            </a:pPr>
            <a:r>
              <a:rPr lang="ar-JO" sz="4800" dirty="0">
                <a:latin typeface="Arial" panose="020B0604020202020204" pitchFamily="34" charset="0"/>
                <a:ea typeface="+mj-ea"/>
                <a:cs typeface="Arial" panose="020B0604020202020204" pitchFamily="34" charset="0"/>
              </a:rPr>
              <a:t>طبق سيدر</a:t>
            </a:r>
            <a:endParaRPr lang="en-US" sz="4800" dirty="0">
              <a:latin typeface="Arial" panose="020B0604020202020204" pitchFamily="34" charset="0"/>
              <a:ea typeface="+mj-ea"/>
              <a:cs typeface="Arial" panose="020B0604020202020204" pitchFamily="34" charset="0"/>
            </a:endParaRPr>
          </a:p>
        </p:txBody>
      </p:sp>
      <p:pic>
        <p:nvPicPr>
          <p:cNvPr id="90115" name="Picture 4" descr="Feasts">
            <a:extLst>
              <a:ext uri="{FF2B5EF4-FFF2-40B4-BE49-F238E27FC236}">
                <a16:creationId xmlns:a16="http://schemas.microsoft.com/office/drawing/2014/main" id="{E7BCB5C1-077F-C442-A8DE-E5C781067856}"/>
              </a:ext>
            </a:extLst>
          </p:cNvPr>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81000" y="1447800"/>
            <a:ext cx="6781800" cy="4652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0116" name="Picture 5" descr="Feasts">
            <a:extLst>
              <a:ext uri="{FF2B5EF4-FFF2-40B4-BE49-F238E27FC236}">
                <a16:creationId xmlns:a16="http://schemas.microsoft.com/office/drawing/2014/main" id="{1770F373-8619-8248-AFE1-99D8197DE535}"/>
              </a:ext>
            </a:extLst>
          </p:cNvPr>
          <p:cNvPicPr>
            <a:picLocks noChangeAspect="1" noChangeArrowheads="1"/>
          </p:cNvPicPr>
          <p:nvPr/>
        </p:nvPicPr>
        <p:blipFill>
          <a:blip r:embed="rId4" cstate="screen">
            <a:extLst>
              <a:ext uri="{28A0092B-C50C-407E-A947-70E740481C1C}">
                <a14:useLocalDpi xmlns:a14="http://schemas.microsoft.com/office/drawing/2010/main"/>
              </a:ext>
            </a:extLst>
          </a:blip>
          <a:srcRect b="-4079"/>
          <a:stretch>
            <a:fillRect/>
          </a:stretch>
        </p:blipFill>
        <p:spPr bwMode="auto">
          <a:xfrm>
            <a:off x="4419600" y="5486400"/>
            <a:ext cx="2540000" cy="1295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0117" name="Text Box 6">
            <a:extLst>
              <a:ext uri="{FF2B5EF4-FFF2-40B4-BE49-F238E27FC236}">
                <a16:creationId xmlns:a16="http://schemas.microsoft.com/office/drawing/2014/main" id="{4DFD3BFA-2579-504A-AD5A-14EE46DD5C70}"/>
              </a:ext>
            </a:extLst>
          </p:cNvPr>
          <p:cNvSpPr txBox="1">
            <a:spLocks noChangeArrowheads="1"/>
          </p:cNvSpPr>
          <p:nvPr/>
        </p:nvSpPr>
        <p:spPr bwMode="auto">
          <a:xfrm>
            <a:off x="8474075" y="0"/>
            <a:ext cx="617477" cy="400110"/>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r>
              <a:rPr lang="ar-JO" altLang="en-US" sz="2000" b="1" dirty="0">
                <a:cs typeface="Arial" panose="020B0604020202020204" pitchFamily="34" charset="0"/>
              </a:rPr>
              <a:t>118</a:t>
            </a:r>
            <a:endParaRPr lang="en-US" altLang="en-US" sz="2000" b="1" dirty="0">
              <a:cs typeface="Arial" panose="020B0604020202020204" pitchFamily="34" charset="0"/>
            </a:endParaRPr>
          </a:p>
        </p:txBody>
      </p:sp>
    </p:spTree>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90817" name="Picture 6" descr="Exod 2 Pharaoh.jpg"/>
          <p:cNvPicPr>
            <a:picLocks noChangeAspect="1"/>
          </p:cNvPicPr>
          <p:nvPr/>
        </p:nvPicPr>
        <p:blipFill>
          <a:blip r:embed="rId3" cstate="screen">
            <a:lum bright="-28000"/>
            <a:extLst>
              <a:ext uri="{28A0092B-C50C-407E-A947-70E740481C1C}">
                <a14:useLocalDpi xmlns:a14="http://schemas.microsoft.com/office/drawing/2010/main"/>
              </a:ext>
            </a:extLst>
          </a:blip>
          <a:srcRect/>
          <a:stretch>
            <a:fillRect/>
          </a:stretch>
        </p:blipFill>
        <p:spPr bwMode="auto">
          <a:xfrm>
            <a:off x="0" y="990600"/>
            <a:ext cx="9144000" cy="5867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52932" name="Text Box 4"/>
          <p:cNvSpPr txBox="1">
            <a:spLocks noChangeArrowheads="1"/>
          </p:cNvSpPr>
          <p:nvPr/>
        </p:nvSpPr>
        <p:spPr bwMode="auto">
          <a:xfrm>
            <a:off x="685800" y="1295400"/>
            <a:ext cx="7696200" cy="4093428"/>
          </a:xfrm>
          <a:prstGeom prst="rect">
            <a:avLst/>
          </a:prstGeom>
          <a:noFill/>
          <a:ln w="9525">
            <a:noFill/>
            <a:miter lim="800000"/>
            <a:headEnd/>
            <a:tailEnd/>
          </a:ln>
          <a:effectLst/>
        </p:spPr>
        <p:txBody>
          <a:bodyPr>
            <a:spAutoFit/>
          </a:bodyPr>
          <a:lstStyle>
            <a:lvl1pPr>
              <a:defRPr sz="2400">
                <a:solidFill>
                  <a:schemeClr val="tx1"/>
                </a:solidFill>
                <a:latin typeface="Tahoma" charset="0"/>
                <a:ea typeface="ＭＳ Ｐゴシック" charset="0"/>
                <a:cs typeface="ＭＳ Ｐゴシック" charset="0"/>
              </a:defRPr>
            </a:lvl1pPr>
            <a:lvl2pPr marL="37931725" indent="-37474525">
              <a:defRPr sz="2400">
                <a:solidFill>
                  <a:schemeClr val="tx1"/>
                </a:solidFill>
                <a:latin typeface="Tahoma" charset="0"/>
                <a:ea typeface="ＭＳ Ｐゴシック" charset="0"/>
              </a:defRPr>
            </a:lvl2pPr>
            <a:lvl3pPr>
              <a:defRPr sz="2400">
                <a:solidFill>
                  <a:schemeClr val="tx1"/>
                </a:solidFill>
                <a:latin typeface="Tahoma" charset="0"/>
                <a:ea typeface="ＭＳ Ｐゴシック" charset="0"/>
              </a:defRPr>
            </a:lvl3pPr>
            <a:lvl4pPr>
              <a:defRPr sz="2400">
                <a:solidFill>
                  <a:schemeClr val="tx1"/>
                </a:solidFill>
                <a:latin typeface="Tahoma" charset="0"/>
                <a:ea typeface="ＭＳ Ｐゴシック" charset="0"/>
              </a:defRPr>
            </a:lvl4pPr>
            <a:lvl5pPr>
              <a:defRPr sz="2400">
                <a:solidFill>
                  <a:schemeClr val="tx1"/>
                </a:solidFill>
                <a:latin typeface="Tahoma" charset="0"/>
                <a:ea typeface="ＭＳ Ｐゴシック" charset="0"/>
              </a:defRPr>
            </a:lvl5pPr>
            <a:lvl6pPr marL="457200" eaLnBrk="0" fontAlgn="base" hangingPunct="0">
              <a:spcBef>
                <a:spcPct val="0"/>
              </a:spcBef>
              <a:spcAft>
                <a:spcPct val="0"/>
              </a:spcAft>
              <a:defRPr sz="2400">
                <a:solidFill>
                  <a:schemeClr val="tx1"/>
                </a:solidFill>
                <a:latin typeface="Tahoma" charset="0"/>
                <a:ea typeface="ＭＳ Ｐゴシック" charset="0"/>
              </a:defRPr>
            </a:lvl6pPr>
            <a:lvl7pPr marL="914400" eaLnBrk="0" fontAlgn="base" hangingPunct="0">
              <a:spcBef>
                <a:spcPct val="0"/>
              </a:spcBef>
              <a:spcAft>
                <a:spcPct val="0"/>
              </a:spcAft>
              <a:defRPr sz="2400">
                <a:solidFill>
                  <a:schemeClr val="tx1"/>
                </a:solidFill>
                <a:latin typeface="Tahoma" charset="0"/>
                <a:ea typeface="ＭＳ Ｐゴシック" charset="0"/>
              </a:defRPr>
            </a:lvl7pPr>
            <a:lvl8pPr marL="1371600" eaLnBrk="0" fontAlgn="base" hangingPunct="0">
              <a:spcBef>
                <a:spcPct val="0"/>
              </a:spcBef>
              <a:spcAft>
                <a:spcPct val="0"/>
              </a:spcAft>
              <a:defRPr sz="2400">
                <a:solidFill>
                  <a:schemeClr val="tx1"/>
                </a:solidFill>
                <a:latin typeface="Tahoma" charset="0"/>
                <a:ea typeface="ＭＳ Ｐゴシック" charset="0"/>
              </a:defRPr>
            </a:lvl8pPr>
            <a:lvl9pPr marL="1828800" eaLnBrk="0" fontAlgn="base" hangingPunct="0">
              <a:spcBef>
                <a:spcPct val="0"/>
              </a:spcBef>
              <a:spcAft>
                <a:spcPct val="0"/>
              </a:spcAft>
              <a:defRPr sz="2400">
                <a:solidFill>
                  <a:schemeClr val="tx1"/>
                </a:solidFill>
                <a:latin typeface="Tahoma"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4000" b="1" i="0" u="none" strike="noStrike" kern="1200" cap="none" spc="0" normalizeH="0" baseline="0" noProof="0" dirty="0">
                <a:ln>
                  <a:noFill/>
                </a:ln>
                <a:solidFill>
                  <a:srgbClr val="FFFFFF"/>
                </a:solidFill>
                <a:effectLst>
                  <a:glow rad="101600">
                    <a:srgbClr val="000000">
                      <a:alpha val="99000"/>
                    </a:srgbClr>
                  </a:glow>
                </a:effectLst>
                <a:uLnTx/>
                <a:uFillTx/>
                <a:latin typeface="Arial"/>
                <a:ea typeface="ＭＳ Ｐゴシック" charset="0"/>
                <a:cs typeface="Arial"/>
              </a:rPr>
              <a:t>فَفِي هَذِهِ اللَّيْلَةِ</a:t>
            </a:r>
            <a:r>
              <a:rPr kumimoji="0" lang="en-US" sz="4000" b="1" i="0" u="none" strike="noStrike" kern="1200" cap="none" spc="0" normalizeH="0" baseline="0" noProof="0" dirty="0">
                <a:ln>
                  <a:noFill/>
                </a:ln>
                <a:solidFill>
                  <a:srgbClr val="FFFFFF"/>
                </a:solidFill>
                <a:effectLst>
                  <a:glow rad="101600">
                    <a:srgbClr val="000000">
                      <a:alpha val="99000"/>
                    </a:srgbClr>
                  </a:glow>
                </a:effectLst>
                <a:uLnTx/>
                <a:uFillTx/>
                <a:latin typeface="Arial"/>
                <a:ea typeface="ＭＳ Ｐゴシック" charset="0"/>
                <a:cs typeface="Arial"/>
              </a:rPr>
              <a:t>”</a:t>
            </a:r>
            <a:endParaRPr kumimoji="0" lang="ar-JO" sz="4000" b="1" i="0" u="none" strike="noStrike" kern="1200" cap="none" spc="0" normalizeH="0" baseline="0" noProof="0" dirty="0">
              <a:ln>
                <a:noFill/>
              </a:ln>
              <a:solidFill>
                <a:srgbClr val="FFFFFF"/>
              </a:solidFill>
              <a:effectLst>
                <a:glow rad="101600">
                  <a:srgbClr val="000000">
                    <a:alpha val="99000"/>
                  </a:srgbClr>
                </a:glow>
              </a:effectLst>
              <a:uLnTx/>
              <a:uFillTx/>
              <a:latin typeface="Arial"/>
              <a:ea typeface="ＭＳ Ｐゴシック" charset="0"/>
              <a:cs typeface="Arial"/>
            </a:endParaRP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4000" b="1" i="0" u="none" strike="noStrike" kern="1200" cap="none" spc="0" normalizeH="0" baseline="0" noProof="0" dirty="0">
                <a:ln>
                  <a:noFill/>
                </a:ln>
                <a:solidFill>
                  <a:srgbClr val="FFFFFF"/>
                </a:solidFill>
                <a:effectLst>
                  <a:glow rad="101600">
                    <a:srgbClr val="000000">
                      <a:alpha val="99000"/>
                    </a:srgbClr>
                  </a:glow>
                </a:effectLst>
                <a:uLnTx/>
                <a:uFillTx/>
                <a:latin typeface="Arial"/>
                <a:ea typeface="ＭＳ Ｐゴシック" charset="0"/>
                <a:cs typeface="Arial"/>
              </a:rPr>
              <a:t> أَجْتَازُ فِي بِلادِ مِصْرَ</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4000" b="1" i="0" u="none" strike="noStrike" kern="1200" cap="none" spc="0" normalizeH="0" baseline="0" noProof="0" dirty="0">
                <a:ln>
                  <a:noFill/>
                </a:ln>
                <a:solidFill>
                  <a:srgbClr val="FFFFFF"/>
                </a:solidFill>
                <a:effectLst>
                  <a:glow rad="101600">
                    <a:srgbClr val="000000">
                      <a:alpha val="99000"/>
                    </a:srgbClr>
                  </a:glow>
                </a:effectLst>
                <a:uLnTx/>
                <a:uFillTx/>
                <a:latin typeface="Arial"/>
                <a:ea typeface="ＭＳ Ｐゴシック" charset="0"/>
                <a:cs typeface="Arial"/>
              </a:rPr>
              <a:t> وَأَقْتُلُ كُلَّ بِكْرٍ فِيهَا - مِنَ النَّاسِ وَالْبَهَائِمِ - </a:t>
            </a:r>
            <a:r>
              <a:rPr kumimoji="0" lang="ar-JO" sz="4000" b="1" i="0" u="none" strike="noStrike" kern="1200" cap="none" spc="0" normalizeH="0" baseline="0" noProof="0" dirty="0">
                <a:ln>
                  <a:noFill/>
                </a:ln>
                <a:solidFill>
                  <a:srgbClr val="FFFF00"/>
                </a:solidFill>
                <a:effectLst>
                  <a:glow rad="101600">
                    <a:srgbClr val="000000">
                      <a:alpha val="99000"/>
                    </a:srgbClr>
                  </a:glow>
                </a:effectLst>
                <a:uLnTx/>
                <a:uFillTx/>
                <a:latin typeface="Arial"/>
                <a:ea typeface="ＭＳ Ｐゴシック" charset="0"/>
                <a:cs typeface="Arial"/>
              </a:rPr>
              <a:t>وَأُجْرِي قَضَاءً عَلَى كُلِّ آلِهَةِ الْمِصْرِيِّينَ</a:t>
            </a:r>
            <a:r>
              <a:rPr kumimoji="0" lang="ar-JO" sz="4000" b="1" i="0" u="none" strike="noStrike" kern="1200" cap="none" spc="0" normalizeH="0" baseline="0" noProof="0" dirty="0">
                <a:ln>
                  <a:noFill/>
                </a:ln>
                <a:solidFill>
                  <a:srgbClr val="FFFFFF"/>
                </a:solidFill>
                <a:effectLst>
                  <a:glow rad="101600">
                    <a:srgbClr val="000000">
                      <a:alpha val="99000"/>
                    </a:srgbClr>
                  </a:glow>
                </a:effectLst>
                <a:uLnTx/>
                <a:uFillTx/>
                <a:latin typeface="Arial"/>
                <a:ea typeface="ＭＳ Ｐゴシック" charset="0"/>
                <a:cs typeface="Arial"/>
              </a:rPr>
              <a:t>.</a:t>
            </a:r>
          </a:p>
          <a:p>
            <a:pPr marL="0" marR="0" lvl="0" indent="0" algn="ctr" defTabSz="914400" rtl="1" eaLnBrk="1" fontAlgn="base" latinLnBrk="0" hangingPunct="1">
              <a:lnSpc>
                <a:spcPct val="100000"/>
              </a:lnSpc>
              <a:spcBef>
                <a:spcPct val="50000"/>
              </a:spcBef>
              <a:spcAft>
                <a:spcPct val="0"/>
              </a:spcAft>
              <a:buClrTx/>
              <a:buSzTx/>
              <a:buFontTx/>
              <a:buNone/>
              <a:tabLst/>
              <a:defRPr/>
            </a:pPr>
            <a:r>
              <a:rPr kumimoji="0" lang="ar-JO" sz="4000" b="1" i="0" u="none" strike="noStrike" kern="1200" cap="none" spc="0" normalizeH="0" baseline="0" noProof="0" dirty="0">
                <a:ln>
                  <a:noFill/>
                </a:ln>
                <a:solidFill>
                  <a:srgbClr val="FFFFFF"/>
                </a:solidFill>
                <a:effectLst>
                  <a:glow rad="101600">
                    <a:srgbClr val="000000">
                      <a:alpha val="99000"/>
                    </a:srgbClr>
                  </a:glow>
                </a:effectLst>
                <a:uLnTx/>
                <a:uFillTx/>
                <a:latin typeface="Arial"/>
                <a:ea typeface="ＭＳ Ｐゴシック" charset="0"/>
                <a:cs typeface="Arial"/>
              </a:rPr>
              <a:t> أَنَا هُوَ الرَّبُّ.</a:t>
            </a:r>
            <a:r>
              <a:rPr kumimoji="0" lang="en-US" sz="4000" b="1" i="0" u="none" strike="noStrike" kern="1200" cap="none" spc="0" normalizeH="0" baseline="0" noProof="0" dirty="0">
                <a:ln>
                  <a:noFill/>
                </a:ln>
                <a:solidFill>
                  <a:srgbClr val="FFFFFF"/>
                </a:solidFill>
                <a:effectLst>
                  <a:glow rad="101600">
                    <a:srgbClr val="000000">
                      <a:alpha val="99000"/>
                    </a:srgbClr>
                  </a:glow>
                </a:effectLst>
                <a:uLnTx/>
                <a:uFillTx/>
                <a:latin typeface="Arial"/>
                <a:ea typeface="ＭＳ Ｐゴシック" charset="0"/>
                <a:cs typeface="Arial"/>
              </a:rPr>
              <a:t>”</a:t>
            </a:r>
            <a:endParaRPr kumimoji="0" lang="ar-JO" sz="4000" b="1" i="0" u="none" strike="noStrike" kern="1200" cap="none" spc="0" normalizeH="0" baseline="0" noProof="0" dirty="0">
              <a:ln>
                <a:noFill/>
              </a:ln>
              <a:solidFill>
                <a:srgbClr val="FFFFFF"/>
              </a:solidFill>
              <a:effectLst>
                <a:glow rad="101600">
                  <a:srgbClr val="000000">
                    <a:alpha val="99000"/>
                  </a:srgbClr>
                </a:glow>
              </a:effectLst>
              <a:uLnTx/>
              <a:uFillTx/>
              <a:latin typeface="Arial"/>
              <a:ea typeface="ＭＳ Ｐゴシック" charset="0"/>
              <a:cs typeface="Arial"/>
            </a:endParaRPr>
          </a:p>
        </p:txBody>
      </p:sp>
      <p:sp>
        <p:nvSpPr>
          <p:cNvPr id="252933" name="Text Box 5"/>
          <p:cNvSpPr txBox="1">
            <a:spLocks noChangeArrowheads="1"/>
          </p:cNvSpPr>
          <p:nvPr/>
        </p:nvSpPr>
        <p:spPr bwMode="auto">
          <a:xfrm>
            <a:off x="4495800" y="5943600"/>
            <a:ext cx="46482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glow rad="101600">
                    <a:srgbClr val="000000">
                      <a:alpha val="99000"/>
                    </a:srgbClr>
                  </a:glow>
                </a:effectLst>
                <a:uLnTx/>
                <a:uFillTx/>
                <a:latin typeface="Arial"/>
                <a:ea typeface="ＭＳ Ｐゴシック" charset="0"/>
                <a:cs typeface="Arial"/>
              </a:rPr>
              <a:t>خروج 12: 12</a:t>
            </a:r>
            <a:endParaRPr kumimoji="0" lang="en-US" sz="3200" b="1" i="0" u="none" strike="noStrike" kern="1200" cap="none" spc="0" normalizeH="0" baseline="0" noProof="0" dirty="0">
              <a:ln>
                <a:noFill/>
              </a:ln>
              <a:solidFill>
                <a:srgbClr val="FFFFFF"/>
              </a:solidFill>
              <a:effectLst>
                <a:glow rad="101600">
                  <a:srgbClr val="000000">
                    <a:alpha val="99000"/>
                  </a:srgbClr>
                </a:glow>
              </a:effectLst>
              <a:uLnTx/>
              <a:uFillTx/>
              <a:latin typeface="Arial"/>
              <a:ea typeface="ＭＳ Ｐゴシック" charset="0"/>
              <a:cs typeface="Arial"/>
            </a:endParaRPr>
          </a:p>
        </p:txBody>
      </p:sp>
      <p:sp>
        <p:nvSpPr>
          <p:cNvPr id="252934" name="Text Box 6"/>
          <p:cNvSpPr txBox="1">
            <a:spLocks noChangeArrowheads="1"/>
          </p:cNvSpPr>
          <p:nvPr/>
        </p:nvSpPr>
        <p:spPr bwMode="auto">
          <a:xfrm>
            <a:off x="685800" y="3108325"/>
            <a:ext cx="7696200" cy="707886"/>
          </a:xfrm>
          <a:prstGeom prst="rect">
            <a:avLst/>
          </a:prstGeom>
          <a:noFill/>
          <a:ln w="9525">
            <a:noFill/>
            <a:miter lim="800000"/>
            <a:headEnd/>
            <a:tailEnd/>
          </a:ln>
          <a:effec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4000" b="1" i="1" u="none" strike="noStrike" kern="1200" cap="none" spc="0" normalizeH="0" baseline="0" noProof="0" dirty="0">
              <a:ln>
                <a:noFill/>
              </a:ln>
              <a:solidFill>
                <a:srgbClr val="FFFFFF"/>
              </a:solidFill>
              <a:effectLst>
                <a:glow rad="101600">
                  <a:srgbClr val="000000">
                    <a:alpha val="99000"/>
                  </a:srgbClr>
                </a:glow>
              </a:effectLst>
              <a:uLnTx/>
              <a:uFillTx/>
              <a:latin typeface="Arial"/>
              <a:ea typeface="ＭＳ Ｐゴシック" charset="0"/>
              <a:cs typeface="Arial"/>
            </a:endParaRPr>
          </a:p>
        </p:txBody>
      </p:sp>
      <p:sp>
        <p:nvSpPr>
          <p:cNvPr id="252935" name="Rectangle 7"/>
          <p:cNvSpPr>
            <a:spLocks noGrp="1" noChangeArrowheads="1"/>
          </p:cNvSpPr>
          <p:nvPr>
            <p:ph type="title" idx="4294967295"/>
          </p:nvPr>
        </p:nvSpPr>
        <p:spPr>
          <a:xfrm>
            <a:off x="914400" y="152400"/>
            <a:ext cx="7772400" cy="762000"/>
          </a:xfrm>
          <a:effectLst>
            <a:outerShdw blurRad="63500" dist="38099" dir="2700000" algn="ctr" rotWithShape="0">
              <a:schemeClr val="tx1">
                <a:alpha val="74998"/>
              </a:schemeClr>
            </a:outerShdw>
          </a:effectLst>
        </p:spPr>
        <p:txBody>
          <a:bodyPr anchor="t">
            <a:spAutoFit/>
          </a:bodyPr>
          <a:lstStyle/>
          <a:p>
            <a:pPr algn="r" eaLnBrk="1" hangingPunct="1">
              <a:spcBef>
                <a:spcPct val="50000"/>
              </a:spcBef>
              <a:defRPr/>
            </a:pPr>
            <a:r>
              <a:rPr lang="ar-JO" b="1" dirty="0">
                <a:solidFill>
                  <a:srgbClr val="FFFF00"/>
                </a:solidFill>
                <a:effectLst>
                  <a:glow rad="101600">
                    <a:schemeClr val="tx2">
                      <a:alpha val="99000"/>
                    </a:schemeClr>
                  </a:glow>
                </a:effectLst>
                <a:ea typeface="ＭＳ Ｐゴシック" pitchFamily="-112" charset="-128"/>
                <a:cs typeface="Arial"/>
              </a:rPr>
              <a:t>معنى الضربات</a:t>
            </a:r>
            <a:endParaRPr lang="en-US" b="1" dirty="0">
              <a:solidFill>
                <a:srgbClr val="FFFF00"/>
              </a:solidFill>
              <a:effectLst>
                <a:glow rad="101600">
                  <a:schemeClr val="tx2">
                    <a:alpha val="99000"/>
                  </a:schemeClr>
                </a:glow>
              </a:effectLst>
              <a:latin typeface="Arial"/>
              <a:ea typeface="ＭＳ Ｐゴシック" pitchFamily="-112" charset="-128"/>
              <a:cs typeface="Arial"/>
            </a:endParaRPr>
          </a:p>
        </p:txBody>
      </p:sp>
    </p:spTree>
    <p:extLst>
      <p:ext uri="{BB962C8B-B14F-4D97-AF65-F5344CB8AC3E}">
        <p14:creationId xmlns:p14="http://schemas.microsoft.com/office/powerpoint/2010/main" val="3447543163"/>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nodeType="afterEffect">
                                  <p:stCondLst>
                                    <p:cond delay="0"/>
                                  </p:stCondLst>
                                  <p:childTnLst>
                                    <p:set>
                                      <p:cBhvr>
                                        <p:cTn id="6" dur="1" fill="hold">
                                          <p:stCondLst>
                                            <p:cond delay="0"/>
                                          </p:stCondLst>
                                        </p:cTn>
                                        <p:tgtEl>
                                          <p:spTgt spid="252932"/>
                                        </p:tgtEl>
                                        <p:attrNameLst>
                                          <p:attrName>style.visibility</p:attrName>
                                        </p:attrNameLst>
                                      </p:cBhvr>
                                      <p:to>
                                        <p:strVal val="visible"/>
                                      </p:to>
                                    </p:set>
                                    <p:animEffect transition="in" filter="dissolve">
                                      <p:cBhvr>
                                        <p:cTn id="7" dur="500"/>
                                        <p:tgtEl>
                                          <p:spTgt spid="252932"/>
                                        </p:tgtEl>
                                      </p:cBhvr>
                                    </p:animEffect>
                                  </p:childTnLst>
                                </p:cTn>
                              </p:par>
                            </p:childTnLst>
                          </p:cTn>
                        </p:par>
                        <p:par>
                          <p:cTn id="8" fill="hold" nodeType="afterGroup">
                            <p:stCondLst>
                              <p:cond delay="500"/>
                            </p:stCondLst>
                            <p:childTnLst>
                              <p:par>
                                <p:cTn id="9" presetID="9" presetClass="entr" presetSubtype="0" fill="hold" nodeType="afterEffect">
                                  <p:stCondLst>
                                    <p:cond delay="4000"/>
                                  </p:stCondLst>
                                  <p:iterate type="lt">
                                    <p:tmPct val="100000"/>
                                  </p:iterate>
                                  <p:childTnLst>
                                    <p:set>
                                      <p:cBhvr>
                                        <p:cTn id="10" dur="1" fill="hold">
                                          <p:stCondLst>
                                            <p:cond delay="0"/>
                                          </p:stCondLst>
                                        </p:cTn>
                                        <p:tgtEl>
                                          <p:spTgt spid="252934"/>
                                        </p:tgtEl>
                                        <p:attrNameLst>
                                          <p:attrName>style.visibility</p:attrName>
                                        </p:attrNameLst>
                                      </p:cBhvr>
                                      <p:to>
                                        <p:strVal val="visible"/>
                                      </p:to>
                                    </p:set>
                                    <p:animEffect transition="in" filter="dissolve">
                                      <p:cBhvr>
                                        <p:cTn id="11" dur="75"/>
                                        <p:tgtEl>
                                          <p:spTgt spid="25293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92865" name="Picture 5" descr="Exod 2 Nile.jpg"/>
          <p:cNvPicPr>
            <a:picLocks noChangeAspect="1"/>
          </p:cNvPicPr>
          <p:nvPr/>
        </p:nvPicPr>
        <p:blipFill>
          <a:blip r:embed="rId3">
            <a:lum bright="-46000"/>
            <a:extLst>
              <a:ext uri="{28A0092B-C50C-407E-A947-70E740481C1C}">
                <a14:useLocalDpi xmlns:a14="http://schemas.microsoft.com/office/drawing/2010/main"/>
              </a:ext>
            </a:extLst>
          </a:blip>
          <a:srcRect/>
          <a:stretch>
            <a:fillRect/>
          </a:stretch>
        </p:blipFill>
        <p:spPr bwMode="auto">
          <a:xfrm>
            <a:off x="-60325" y="838200"/>
            <a:ext cx="9280525" cy="5410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53956" name="Text Box 4"/>
          <p:cNvSpPr txBox="1">
            <a:spLocks noChangeArrowheads="1"/>
          </p:cNvSpPr>
          <p:nvPr/>
        </p:nvSpPr>
        <p:spPr bwMode="auto">
          <a:xfrm>
            <a:off x="685800" y="990600"/>
            <a:ext cx="7696200" cy="4801314"/>
          </a:xfrm>
          <a:prstGeom prst="rect">
            <a:avLst/>
          </a:prstGeom>
          <a:noFill/>
          <a:ln w="9525">
            <a:noFill/>
            <a:miter lim="800000"/>
            <a:headEnd/>
            <a:tailEnd/>
          </a:ln>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"فِي الْيَوْمِ الْخَامِسَ عَشَرَ مِنَ الشَّهْرِ الأَوَّلِ،</a:t>
            </a:r>
            <a:endParaRPr kumimoji="0" lang="en-US" sz="3600" b="1" i="0"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 فِي صَبَاحِ غَدِ الْفِصْحِ،</a:t>
            </a:r>
            <a:endParaRPr kumimoji="0" lang="en-US" sz="3600" b="1" i="0"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 ارْتَحَلَ الإِسْرَائِيلِيُّونَ مِنْ رَعَمْسِيسَ بِقُوَّةٍ</a:t>
            </a:r>
            <a:endParaRPr kumimoji="0" lang="en-US" sz="3600" b="1" i="0"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 أَمَامَ أَعْيُنِ جَمِيعِ الْمِصْرِيِّينَ،</a:t>
            </a:r>
            <a:endParaRPr kumimoji="0" lang="en-US" sz="3600" b="1" i="0"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 الَّذِينَ كَانُوا يَدْفِنُونَ أَبْكَارَهُمُ</a:t>
            </a:r>
            <a:endParaRPr kumimoji="0" lang="en-US" sz="3600" b="1" i="0"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 الَّذِينَ أَهْلَكَهُمُ الرَّبُّ..."</a:t>
            </a:r>
            <a:endParaRPr kumimoji="0" lang="en-US" sz="3600" b="1" i="0"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253957" name="Text Box 5"/>
          <p:cNvSpPr txBox="1">
            <a:spLocks noChangeArrowheads="1"/>
          </p:cNvSpPr>
          <p:nvPr/>
        </p:nvSpPr>
        <p:spPr bwMode="auto">
          <a:xfrm>
            <a:off x="4495800" y="6126163"/>
            <a:ext cx="4648200" cy="5238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عدد 33: 3- 4أ</a:t>
            </a:r>
            <a:endParaRPr kumimoji="0" lang="en-US"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53958" name="Rectangle 6"/>
          <p:cNvSpPr>
            <a:spLocks noGrp="1" noChangeArrowheads="1"/>
          </p:cNvSpPr>
          <p:nvPr>
            <p:ph type="title" idx="4294967295"/>
          </p:nvPr>
        </p:nvSpPr>
        <p:spPr>
          <a:xfrm>
            <a:off x="152400" y="152400"/>
            <a:ext cx="8763000" cy="708025"/>
          </a:xfrm>
          <a:solidFill>
            <a:srgbClr val="000000"/>
          </a:solidFill>
          <a:effectLst>
            <a:outerShdw blurRad="63500" dist="38099" dir="2700000" algn="ctr" rotWithShape="0">
              <a:schemeClr val="tx1">
                <a:alpha val="74998"/>
              </a:schemeClr>
            </a:outerShdw>
          </a:effectLst>
        </p:spPr>
        <p:txBody>
          <a:bodyPr anchor="t">
            <a:spAutoFit/>
          </a:bodyPr>
          <a:lstStyle/>
          <a:p>
            <a:pPr eaLnBrk="1" hangingPunct="1">
              <a:spcBef>
                <a:spcPct val="50000"/>
              </a:spcBef>
              <a:defRPr/>
            </a:pPr>
            <a:r>
              <a:rPr lang="ar-JO" sz="4000" b="1" dirty="0">
                <a:solidFill>
                  <a:schemeClr val="bg1"/>
                </a:solidFill>
                <a:latin typeface="Arial" panose="020B0604020202020204" pitchFamily="34" charset="0"/>
                <a:ea typeface="ＭＳ Ｐゴシック" pitchFamily="-112" charset="-128"/>
                <a:cs typeface="Arial" panose="020B0604020202020204" pitchFamily="34" charset="0"/>
              </a:rPr>
              <a:t>تذكر أهميّة الخروج</a:t>
            </a:r>
            <a:endParaRPr lang="en-US" sz="4000" b="1" dirty="0">
              <a:solidFill>
                <a:schemeClr val="bg1"/>
              </a:solidFill>
              <a:latin typeface="Arial" panose="020B0604020202020204" pitchFamily="34" charset="0"/>
              <a:ea typeface="ＭＳ Ｐゴシック" pitchFamily="-112" charset="-128"/>
              <a:cs typeface="Arial" panose="020B0604020202020204" pitchFamily="34" charset="0"/>
            </a:endParaRPr>
          </a:p>
        </p:txBody>
      </p:sp>
    </p:spTree>
    <p:extLst>
      <p:ext uri="{BB962C8B-B14F-4D97-AF65-F5344CB8AC3E}">
        <p14:creationId xmlns:p14="http://schemas.microsoft.com/office/powerpoint/2010/main" val="859637352"/>
      </p:ext>
    </p:extLst>
  </p:cSld>
  <p:clrMapOvr>
    <a:masterClrMapping/>
  </p:clrMapOvr>
  <p:transition spd="med">
    <p:randomBar dir="vert"/>
  </p:transition>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94913" name="Picture 5" descr="Exod 7 Moses before Pharaoh.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76200" y="1371600"/>
            <a:ext cx="9275763" cy="53467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54980" name="Text Box 4"/>
          <p:cNvSpPr txBox="1">
            <a:spLocks noChangeArrowheads="1"/>
          </p:cNvSpPr>
          <p:nvPr/>
        </p:nvSpPr>
        <p:spPr bwMode="auto">
          <a:xfrm>
            <a:off x="1981200" y="1295400"/>
            <a:ext cx="5029200" cy="2308324"/>
          </a:xfrm>
          <a:prstGeom prst="rect">
            <a:avLst/>
          </a:prstGeom>
          <a:noFill/>
          <a:ln w="9525">
            <a:noFill/>
            <a:miter lim="800000"/>
            <a:headEnd/>
            <a:tailEnd/>
          </a:ln>
          <a:effectLst/>
        </p:spPr>
        <p:txBody>
          <a:bodyPr>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3600" b="1" i="0" u="none" strike="noStrike" kern="1200" cap="none" spc="0" normalizeH="0" baseline="0" noProof="0" dirty="0">
                <a:ln>
                  <a:noFill/>
                </a:ln>
                <a:solidFill>
                  <a:srgbClr val="FFFF00"/>
                </a:solidFill>
                <a:effectLst/>
                <a:uLnTx/>
                <a:uFillTx/>
                <a:latin typeface="Arial"/>
                <a:ea typeface="ＭＳ Ｐゴシック" charset="0"/>
                <a:cs typeface="Arial"/>
              </a:rPr>
              <a:t>"وَبَعْدَ أَنْ</a:t>
            </a:r>
          </a:p>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3600" b="1" i="0" u="none" strike="noStrike" kern="1200" cap="none" spc="0" normalizeH="0" baseline="0" noProof="0" dirty="0">
                <a:ln>
                  <a:noFill/>
                </a:ln>
                <a:solidFill>
                  <a:srgbClr val="FFFF00"/>
                </a:solidFill>
                <a:effectLst/>
                <a:uLnTx/>
                <a:uFillTx/>
                <a:latin typeface="Arial"/>
                <a:ea typeface="ＭＳ Ｐゴシック" charset="0"/>
                <a:cs typeface="Arial"/>
              </a:rPr>
              <a:t> أَنْزَلَ (الرّب)</a:t>
            </a:r>
          </a:p>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3600" b="1" i="0" u="none" strike="noStrike" kern="1200" cap="none" spc="0" normalizeH="0" baseline="0" noProof="0" dirty="0">
                <a:ln>
                  <a:noFill/>
                </a:ln>
                <a:solidFill>
                  <a:srgbClr val="FFFF00"/>
                </a:solidFill>
                <a:effectLst/>
                <a:uLnTx/>
                <a:uFillTx/>
                <a:latin typeface="Arial"/>
                <a:ea typeface="ＭＳ Ｐゴシック" charset="0"/>
                <a:cs typeface="Arial"/>
              </a:rPr>
              <a:t> قَضَاءَهُ بِآلِهَتِهِمْ..."</a:t>
            </a:r>
            <a:endParaRPr kumimoji="0" lang="en-US" sz="3600" b="1" i="0" u="none" strike="noStrike" kern="1200" cap="none" spc="0" normalizeH="0" baseline="0" noProof="0" dirty="0">
              <a:ln>
                <a:noFill/>
              </a:ln>
              <a:solidFill>
                <a:srgbClr val="FFFF00"/>
              </a:solidFill>
              <a:effectLst/>
              <a:uLnTx/>
              <a:uFillTx/>
              <a:latin typeface="Arial"/>
              <a:ea typeface="ＭＳ Ｐゴシック" charset="0"/>
              <a:cs typeface="Arial"/>
            </a:endParaRPr>
          </a:p>
        </p:txBody>
      </p:sp>
      <p:sp>
        <p:nvSpPr>
          <p:cNvPr id="254981" name="Text Box 5"/>
          <p:cNvSpPr txBox="1">
            <a:spLocks noChangeArrowheads="1"/>
          </p:cNvSpPr>
          <p:nvPr/>
        </p:nvSpPr>
        <p:spPr bwMode="auto">
          <a:xfrm>
            <a:off x="4495800" y="5943600"/>
            <a:ext cx="4648200" cy="5238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عدد 33: 4ب</a:t>
            </a:r>
            <a:endParaRPr kumimoji="0" lang="en-US"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54983" name="Rectangle 7"/>
          <p:cNvSpPr>
            <a:spLocks noGrp="1" noChangeArrowheads="1"/>
          </p:cNvSpPr>
          <p:nvPr>
            <p:ph type="title" idx="4294967295"/>
          </p:nvPr>
        </p:nvSpPr>
        <p:spPr>
          <a:xfrm>
            <a:off x="152400" y="152400"/>
            <a:ext cx="8763000" cy="708025"/>
          </a:xfrm>
          <a:solidFill>
            <a:srgbClr val="000000"/>
          </a:solidFill>
          <a:effectLst>
            <a:outerShdw blurRad="63500" dist="38099" dir="2700000" algn="ctr" rotWithShape="0">
              <a:schemeClr val="tx1">
                <a:alpha val="74998"/>
              </a:schemeClr>
            </a:outerShdw>
          </a:effectLst>
        </p:spPr>
        <p:txBody>
          <a:bodyPr anchor="t">
            <a:spAutoFit/>
          </a:bodyPr>
          <a:lstStyle/>
          <a:p>
            <a:pPr eaLnBrk="1" hangingPunct="1">
              <a:spcBef>
                <a:spcPct val="50000"/>
              </a:spcBef>
              <a:defRPr/>
            </a:pPr>
            <a:r>
              <a:rPr lang="ar-JO" sz="4000" b="1" dirty="0">
                <a:solidFill>
                  <a:schemeClr val="bg1"/>
                </a:solidFill>
                <a:latin typeface="Arial"/>
                <a:ea typeface="ＭＳ Ｐゴシック" pitchFamily="-112" charset="-128"/>
                <a:cs typeface="Arial"/>
              </a:rPr>
              <a:t>تذكر أهميّة الخروج</a:t>
            </a:r>
            <a:endParaRPr lang="en-US" sz="4000" b="1" dirty="0">
              <a:solidFill>
                <a:schemeClr val="bg1"/>
              </a:solidFill>
              <a:latin typeface="Arial"/>
              <a:ea typeface="ＭＳ Ｐゴシック" pitchFamily="-112" charset="-128"/>
              <a:cs typeface="Arial"/>
            </a:endParaRPr>
          </a:p>
        </p:txBody>
      </p:sp>
    </p:spTree>
    <p:extLst>
      <p:ext uri="{BB962C8B-B14F-4D97-AF65-F5344CB8AC3E}">
        <p14:creationId xmlns:p14="http://schemas.microsoft.com/office/powerpoint/2010/main" val="3888288125"/>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0"/>
                                  </p:stCondLst>
                                  <p:iterate type="lt">
                                    <p:tmPct val="100000"/>
                                  </p:iterate>
                                  <p:childTnLst>
                                    <p:set>
                                      <p:cBhvr>
                                        <p:cTn id="6" dur="1" fill="hold">
                                          <p:stCondLst>
                                            <p:cond delay="0"/>
                                          </p:stCondLst>
                                        </p:cTn>
                                        <p:tgtEl>
                                          <p:spTgt spid="254980"/>
                                        </p:tgtEl>
                                        <p:attrNameLst>
                                          <p:attrName>style.visibility</p:attrName>
                                        </p:attrNameLst>
                                      </p:cBhvr>
                                      <p:to>
                                        <p:strVal val="visible"/>
                                      </p:to>
                                    </p:set>
                                    <p:animEffect transition="in" filter="dissolve">
                                      <p:cBhvr>
                                        <p:cTn id="7" dur="75"/>
                                        <p:tgtEl>
                                          <p:spTgt spid="25498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4980" grpId="0" autoUpdateAnimBg="0"/>
    </p:bld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30401" name="Picture 5" descr="Exod Nile darkness.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51909" name="Text Box 5"/>
          <p:cNvSpPr txBox="1">
            <a:spLocks noChangeArrowheads="1"/>
          </p:cNvSpPr>
          <p:nvPr/>
        </p:nvSpPr>
        <p:spPr bwMode="auto">
          <a:xfrm>
            <a:off x="4495800" y="5943600"/>
            <a:ext cx="4648200" cy="5238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glow rad="254000">
                    <a:srgbClr val="000000"/>
                  </a:glow>
                </a:effectLst>
                <a:uLnTx/>
                <a:uFillTx/>
                <a:latin typeface="Arial"/>
                <a:ea typeface="ＭＳ Ｐゴシック" charset="0"/>
                <a:cs typeface="Arial"/>
              </a:rPr>
              <a:t>خروج 7: 12</a:t>
            </a:r>
            <a:endParaRPr kumimoji="0" lang="en-US" sz="2800" b="1" i="0" u="none" strike="noStrike" kern="1200" cap="none" spc="0" normalizeH="0" baseline="0" noProof="0" dirty="0">
              <a:ln>
                <a:noFill/>
              </a:ln>
              <a:solidFill>
                <a:srgbClr val="FFFFFF"/>
              </a:solidFill>
              <a:effectLst>
                <a:glow rad="254000">
                  <a:srgbClr val="000000"/>
                </a:glow>
              </a:effectLst>
              <a:uLnTx/>
              <a:uFillTx/>
              <a:latin typeface="Arial"/>
              <a:ea typeface="ＭＳ Ｐゴシック" charset="0"/>
              <a:cs typeface="Arial"/>
            </a:endParaRPr>
          </a:p>
        </p:txBody>
      </p:sp>
      <p:sp>
        <p:nvSpPr>
          <p:cNvPr id="251910" name="Rectangle 6"/>
          <p:cNvSpPr>
            <a:spLocks noGrp="1" noChangeArrowheads="1"/>
          </p:cNvSpPr>
          <p:nvPr>
            <p:ph type="title" idx="4294967295"/>
          </p:nvPr>
        </p:nvSpPr>
        <p:spPr>
          <a:xfrm>
            <a:off x="5105400" y="5105400"/>
            <a:ext cx="4038600" cy="708025"/>
          </a:xfrm>
          <a:effectLst>
            <a:outerShdw blurRad="63500" dist="38099" dir="2700000" algn="ctr" rotWithShape="0">
              <a:schemeClr val="tx1">
                <a:alpha val="74998"/>
              </a:schemeClr>
            </a:outerShdw>
          </a:effectLst>
        </p:spPr>
        <p:txBody>
          <a:bodyPr anchor="t">
            <a:spAutoFit/>
          </a:bodyPr>
          <a:lstStyle/>
          <a:p>
            <a:pPr algn="r" eaLnBrk="1" hangingPunct="1">
              <a:spcBef>
                <a:spcPct val="50000"/>
              </a:spcBef>
              <a:defRPr/>
            </a:pPr>
            <a:r>
              <a:rPr lang="ar-JO" sz="4000" b="1" dirty="0">
                <a:solidFill>
                  <a:schemeClr val="bg1"/>
                </a:solidFill>
                <a:effectLst>
                  <a:glow rad="254000">
                    <a:schemeClr val="tx1"/>
                  </a:glow>
                </a:effectLst>
                <a:latin typeface="Arial"/>
                <a:ea typeface="ＭＳ Ｐゴシック" pitchFamily="-112" charset="-128"/>
                <a:cs typeface="Arial"/>
              </a:rPr>
              <a:t>10 ضربات</a:t>
            </a:r>
            <a:endParaRPr lang="en-US" sz="4000" b="1" dirty="0">
              <a:solidFill>
                <a:schemeClr val="bg1"/>
              </a:solidFill>
              <a:effectLst>
                <a:glow rad="254000">
                  <a:schemeClr val="tx1"/>
                </a:glow>
              </a:effectLst>
              <a:latin typeface="Arial"/>
              <a:ea typeface="ＭＳ Ｐゴシック" pitchFamily="-112" charset="-128"/>
              <a:cs typeface="Arial"/>
            </a:endParaRPr>
          </a:p>
        </p:txBody>
      </p:sp>
      <p:sp>
        <p:nvSpPr>
          <p:cNvPr id="2" name="Rectangle 1">
            <a:extLst>
              <a:ext uri="{FF2B5EF4-FFF2-40B4-BE49-F238E27FC236}">
                <a16:creationId xmlns:a16="http://schemas.microsoft.com/office/drawing/2014/main" id="{BEA40E1F-4FE0-1CCC-BF02-3A3140826AAD}"/>
              </a:ext>
            </a:extLst>
          </p:cNvPr>
          <p:cNvSpPr/>
          <p:nvPr/>
        </p:nvSpPr>
        <p:spPr bwMode="auto">
          <a:xfrm>
            <a:off x="0" y="116632"/>
            <a:ext cx="9144000" cy="2304256"/>
          </a:xfrm>
          <a:prstGeom prst="rect">
            <a:avLst/>
          </a:prstGeom>
          <a:ln>
            <a:noFill/>
          </a:ln>
        </p:spPr>
        <p:style>
          <a:lnRef idx="1">
            <a:schemeClr val="dk1"/>
          </a:lnRef>
          <a:fillRef idx="2">
            <a:schemeClr val="dk1"/>
          </a:fillRef>
          <a:effectRef idx="1">
            <a:schemeClr val="dk1"/>
          </a:effectRef>
          <a:fontRef idx="minor">
            <a:schemeClr val="dk1"/>
          </a:fontRef>
        </p:style>
        <p:txBody>
          <a:bodyPr vert="horz" wrap="none" lIns="91440" tIns="45720" rIns="91440" bIns="45720" numCol="1" rtlCol="0" anchor="t" anchorCtr="0" compatLnSpc="1">
            <a:prstTxWarp prst="textNoShape">
              <a:avLst/>
            </a:prstTxWarp>
          </a:bodyPr>
          <a:lstStyle/>
          <a:p>
            <a:pPr marL="0" marR="0" indent="0" algn="r" defTabSz="914400" rtl="0" eaLnBrk="0" fontAlgn="base" latinLnBrk="0" hangingPunct="0">
              <a:lnSpc>
                <a:spcPct val="100000"/>
              </a:lnSpc>
              <a:spcBef>
                <a:spcPct val="0"/>
              </a:spcBef>
              <a:spcAft>
                <a:spcPct val="0"/>
              </a:spcAft>
              <a:buClrTx/>
              <a:buSzTx/>
              <a:buFontTx/>
              <a:buNone/>
              <a:tabLst/>
            </a:pPr>
            <a:r>
              <a:rPr lang="ar-JO" sz="2800" b="1" dirty="0">
                <a:solidFill>
                  <a:schemeClr val="tx1"/>
                </a:solidFill>
                <a:latin typeface="Arial" panose="020B0604020202020204" pitchFamily="34" charset="0"/>
                <a:cs typeface="Arial" panose="020B0604020202020204" pitchFamily="34" charset="0"/>
              </a:rPr>
              <a:t>1. الدم                                              6. الدمامل</a:t>
            </a:r>
          </a:p>
          <a:p>
            <a:pPr marL="0" marR="0" indent="0" algn="r" defTabSz="914400" rtl="0" eaLnBrk="0" fontAlgn="base" latinLnBrk="0" hangingPunct="0">
              <a:lnSpc>
                <a:spcPct val="100000"/>
              </a:lnSpc>
              <a:spcBef>
                <a:spcPct val="0"/>
              </a:spcBef>
              <a:spcAft>
                <a:spcPct val="0"/>
              </a:spcAft>
              <a:buClrTx/>
              <a:buSzTx/>
              <a:buFontTx/>
              <a:buNone/>
              <a:tabLst/>
            </a:pPr>
            <a:r>
              <a:rPr lang="ar-JO" sz="2800" b="1" dirty="0">
                <a:solidFill>
                  <a:schemeClr val="tx1"/>
                </a:solidFill>
                <a:latin typeface="Arial" panose="020B0604020202020204" pitchFamily="34" charset="0"/>
                <a:cs typeface="Arial" panose="020B0604020202020204" pitchFamily="34" charset="0"/>
              </a:rPr>
              <a:t>2. الضفادع                                         7. البَرَد</a:t>
            </a:r>
          </a:p>
          <a:p>
            <a:pPr marL="0" marR="0" indent="0" algn="r" defTabSz="914400" rtl="0" eaLnBrk="0" fontAlgn="base" latinLnBrk="0" hangingPunct="0">
              <a:lnSpc>
                <a:spcPct val="100000"/>
              </a:lnSpc>
              <a:spcBef>
                <a:spcPct val="0"/>
              </a:spcBef>
              <a:spcAft>
                <a:spcPct val="0"/>
              </a:spcAft>
              <a:buClrTx/>
              <a:buSzTx/>
              <a:buFontTx/>
              <a:buNone/>
              <a:tabLst/>
            </a:pPr>
            <a:r>
              <a:rPr kumimoji="0" lang="ar-JO" sz="2800" b="1" i="0" u="none" strike="noStrike" cap="none" normalizeH="0" baseline="0" dirty="0">
                <a:ln>
                  <a:noFill/>
                </a:ln>
                <a:solidFill>
                  <a:schemeClr val="tx1"/>
                </a:solidFill>
                <a:effectLst/>
                <a:latin typeface="Arial" panose="020B0604020202020204" pitchFamily="34" charset="0"/>
                <a:cs typeface="Arial" panose="020B0604020202020204" pitchFamily="34" charset="0"/>
              </a:rPr>
              <a:t>3. البعوض                                         8. الجراد</a:t>
            </a:r>
          </a:p>
          <a:p>
            <a:pPr marL="0" marR="0" indent="0" algn="r" defTabSz="914400" rtl="0" eaLnBrk="0" fontAlgn="base" latinLnBrk="0" hangingPunct="0">
              <a:lnSpc>
                <a:spcPct val="100000"/>
              </a:lnSpc>
              <a:spcBef>
                <a:spcPct val="0"/>
              </a:spcBef>
              <a:spcAft>
                <a:spcPct val="0"/>
              </a:spcAft>
              <a:buClrTx/>
              <a:buSzTx/>
              <a:buFontTx/>
              <a:buNone/>
              <a:tabLst/>
            </a:pPr>
            <a:r>
              <a:rPr lang="ar-JO" sz="2800" b="1" dirty="0">
                <a:solidFill>
                  <a:schemeClr val="tx1"/>
                </a:solidFill>
                <a:latin typeface="Arial" panose="020B0604020202020204" pitchFamily="34" charset="0"/>
                <a:cs typeface="Arial" panose="020B0604020202020204" pitchFamily="34" charset="0"/>
              </a:rPr>
              <a:t>4. الذباب                                           9. الظلام</a:t>
            </a:r>
          </a:p>
          <a:p>
            <a:pPr marL="0" marR="0" indent="0" algn="r" defTabSz="914400" rtl="0" eaLnBrk="0" fontAlgn="base" latinLnBrk="0" hangingPunct="0">
              <a:lnSpc>
                <a:spcPct val="100000"/>
              </a:lnSpc>
              <a:spcBef>
                <a:spcPct val="0"/>
              </a:spcBef>
              <a:spcAft>
                <a:spcPct val="0"/>
              </a:spcAft>
              <a:buClrTx/>
              <a:buSzTx/>
              <a:buFontTx/>
              <a:buNone/>
              <a:tabLst/>
            </a:pPr>
            <a:r>
              <a:rPr kumimoji="0" lang="ar-JO" sz="2800" b="1" i="0" u="none" strike="noStrike" cap="none" normalizeH="0" baseline="0" dirty="0">
                <a:ln>
                  <a:noFill/>
                </a:ln>
                <a:solidFill>
                  <a:schemeClr val="tx1"/>
                </a:solidFill>
                <a:effectLst/>
                <a:latin typeface="Arial" panose="020B0604020202020204" pitchFamily="34" charset="0"/>
                <a:cs typeface="Arial" panose="020B0604020202020204" pitchFamily="34" charset="0"/>
              </a:rPr>
              <a:t>5. المواشي                                        10. موت الأبكار</a:t>
            </a:r>
            <a:endParaRPr kumimoji="0" lang="en-US" sz="2800" b="1" i="0" u="none" strike="noStrike" cap="none" normalizeH="0" baseline="0" dirty="0">
              <a:ln>
                <a:noFill/>
              </a:ln>
              <a:solidFill>
                <a:schemeClr val="tx1"/>
              </a:solidFill>
              <a:effectLst/>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503092446"/>
      </p:ext>
    </p:extLst>
  </p:cSld>
  <p:clrMapOvr>
    <a:masterClrMapping/>
  </p:clrMapOvr>
  <p:transition spd="med">
    <p:randomBar dir="vert"/>
  </p:transition>
</p:sld>
</file>

<file path=ppt/slides/slide54.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000090"/>
            </a:gs>
            <a:gs pos="100000">
              <a:schemeClr val="tx1"/>
            </a:gs>
          </a:gsLst>
          <a:path path="circle">
            <a:fillToRect l="50000" t="50000" r="50000" b="50000"/>
          </a:path>
          <a:tileRect/>
        </a:gradFill>
        <a:effectLst/>
      </p:bgPr>
    </p:bg>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142369"/>
            <a:ext cx="9144000" cy="1555750"/>
          </a:xfrm>
          <a:effectLst>
            <a:outerShdw blurRad="63500" dist="35921" dir="2700000" algn="ctr" rotWithShape="0">
              <a:schemeClr val="tx2">
                <a:alpha val="74998"/>
              </a:schemeClr>
            </a:outerShdw>
          </a:effectLst>
        </p:spPr>
        <p:txBody>
          <a:bodyPr/>
          <a:lstStyle/>
          <a:p>
            <a:pPr>
              <a:defRPr/>
            </a:pPr>
            <a:r>
              <a:rPr lang="ar-JO" b="1" dirty="0">
                <a:effectLst>
                  <a:glow rad="876300">
                    <a:schemeClr val="tx1"/>
                  </a:glow>
                </a:effectLst>
                <a:latin typeface="Arial" panose="020B0604020202020204" pitchFamily="34" charset="0"/>
                <a:ea typeface="ＭＳ Ｐゴシック" charset="0"/>
                <a:cs typeface="Arial" panose="020B0604020202020204" pitchFamily="34" charset="0"/>
              </a:rPr>
              <a:t>أقسام الخروج الرئيسيّة</a:t>
            </a:r>
            <a:endParaRPr lang="en-US" b="1" dirty="0">
              <a:effectLst>
                <a:glow rad="876300">
                  <a:schemeClr val="tx1"/>
                </a:glow>
              </a:effectLst>
              <a:latin typeface="Arial" panose="020B0604020202020204" pitchFamily="34" charset="0"/>
              <a:ea typeface="ＭＳ Ｐゴシック" charset="0"/>
              <a:cs typeface="Arial" panose="020B0604020202020204" pitchFamily="34" charset="0"/>
            </a:endParaRPr>
          </a:p>
        </p:txBody>
      </p:sp>
      <p:sp>
        <p:nvSpPr>
          <p:cNvPr id="4" name="Rectangle 2"/>
          <p:cNvSpPr txBox="1">
            <a:spLocks noChangeArrowheads="1"/>
          </p:cNvSpPr>
          <p:nvPr/>
        </p:nvSpPr>
        <p:spPr bwMode="auto">
          <a:xfrm>
            <a:off x="162333" y="1628938"/>
            <a:ext cx="2843212" cy="3219142"/>
          </a:xfrm>
          <a:prstGeom prst="rect">
            <a:avLst/>
          </a:prstGeom>
          <a:solidFill>
            <a:schemeClr val="bg1"/>
          </a:solidFill>
          <a:ln>
            <a:noFill/>
          </a:ln>
          <a:effectLst/>
          <a:extLs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800" b="0" i="0" u="none" strike="noStrike" kern="1200" cap="none" spc="-100" normalizeH="0" baseline="0" noProof="0" dirty="0">
                <a:ln>
                  <a:noFill/>
                </a:ln>
                <a:solidFill>
                  <a:srgbClr val="000090"/>
                </a:solidFill>
                <a:effectLst/>
                <a:uLnTx/>
                <a:uFillTx/>
                <a:latin typeface="Arial" panose="020B0604020202020204" pitchFamily="34" charset="0"/>
                <a:ea typeface="ＭＳ Ｐゴシック" charset="0"/>
                <a:cs typeface="Arial" panose="020B0604020202020204" pitchFamily="34" charset="0"/>
              </a:rPr>
              <a:t>الخروج</a:t>
            </a:r>
            <a:endParaRPr kumimoji="0" lang="en-US" sz="4800" b="0" i="0" u="none" strike="noStrike" kern="1200" cap="none" spc="-100" normalizeH="0" baseline="0" noProof="0" dirty="0">
              <a:ln>
                <a:noFill/>
              </a:ln>
              <a:solidFill>
                <a:srgbClr val="000090"/>
              </a:solidFill>
              <a:effectLst/>
              <a:uLnTx/>
              <a:uFillTx/>
              <a:latin typeface="Arial" panose="020B0604020202020204" pitchFamily="34" charset="0"/>
              <a:ea typeface="ＭＳ Ｐゴシック" charset="0"/>
              <a:cs typeface="Arial" panose="020B0604020202020204" pitchFamily="34" charset="0"/>
            </a:endParaRPr>
          </a:p>
        </p:txBody>
      </p:sp>
      <p:sp>
        <p:nvSpPr>
          <p:cNvPr id="7" name="Rectangle 2"/>
          <p:cNvSpPr txBox="1">
            <a:spLocks noChangeArrowheads="1"/>
          </p:cNvSpPr>
          <p:nvPr/>
        </p:nvSpPr>
        <p:spPr bwMode="auto">
          <a:xfrm>
            <a:off x="162333" y="5037601"/>
            <a:ext cx="2843212" cy="864391"/>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4400" b="1" i="0" u="none" strike="noStrike" kern="1200" cap="none" spc="0" normalizeH="0" baseline="0" noProof="0" dirty="0">
                <a:ln>
                  <a:noFill/>
                </a:ln>
                <a:solidFill>
                  <a:srgbClr val="FFFFFF"/>
                </a:solidFill>
                <a:effectLst>
                  <a:glow rad="876300">
                    <a:srgbClr val="000000"/>
                  </a:glow>
                </a:effectLst>
                <a:uLnTx/>
                <a:uFillTx/>
                <a:latin typeface="Arial" panose="020B0604020202020204" pitchFamily="34" charset="0"/>
                <a:ea typeface="ＭＳ Ｐゴシック" charset="0"/>
                <a:cs typeface="Arial" panose="020B0604020202020204" pitchFamily="34" charset="0"/>
              </a:rPr>
              <a:t>1 - 18</a:t>
            </a:r>
            <a:endParaRPr kumimoji="0" lang="en-US" sz="4400" b="1" i="0" u="none" strike="noStrike" kern="1200" cap="none" spc="0" normalizeH="0" baseline="0" noProof="0" dirty="0">
              <a:ln>
                <a:noFill/>
              </a:ln>
              <a:solidFill>
                <a:srgbClr val="FFFFFF"/>
              </a:solidFill>
              <a:effectLst>
                <a:glow rad="8763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8" name="Rectangle 2"/>
          <p:cNvSpPr txBox="1">
            <a:spLocks noChangeArrowheads="1"/>
          </p:cNvSpPr>
          <p:nvPr/>
        </p:nvSpPr>
        <p:spPr bwMode="auto">
          <a:xfrm>
            <a:off x="3189306" y="1936506"/>
            <a:ext cx="5729206" cy="1122714"/>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4000" b="1" i="0" u="none" strike="noStrike" kern="1200" cap="none" spc="0" normalizeH="0" baseline="0" noProof="0" dirty="0">
                <a:ln>
                  <a:noFill/>
                </a:ln>
                <a:solidFill>
                  <a:srgbClr val="FFFF00"/>
                </a:solidFill>
                <a:effectLst>
                  <a:glow rad="495300">
                    <a:srgbClr val="000000"/>
                  </a:glow>
                </a:effectLst>
                <a:uLnTx/>
                <a:uFillTx/>
                <a:latin typeface="Arial" panose="020B0604020202020204" pitchFamily="34" charset="0"/>
                <a:ea typeface="ＭＳ Ｐゴシック" charset="0"/>
                <a:cs typeface="Arial" panose="020B0604020202020204" pitchFamily="34" charset="0"/>
              </a:rPr>
              <a:t>خَلّص</a:t>
            </a:r>
            <a:r>
              <a:rPr kumimoji="0" lang="ar-JO" sz="4000" b="1" i="0" u="none" strike="noStrike" kern="1200" cap="none" spc="0" normalizeH="0" baseline="0" noProof="0" dirty="0">
                <a:ln>
                  <a:noFill/>
                </a:ln>
                <a:solidFill>
                  <a:srgbClr val="FFFFFF"/>
                </a:solidFill>
                <a:effectLst>
                  <a:glow rad="495300">
                    <a:srgbClr val="000000"/>
                  </a:glow>
                </a:effectLst>
                <a:uLnTx/>
                <a:uFillTx/>
                <a:latin typeface="Arial" panose="020B0604020202020204" pitchFamily="34" charset="0"/>
                <a:ea typeface="ＭＳ Ｐゴシック" charset="0"/>
                <a:cs typeface="Arial" panose="020B0604020202020204" pitchFamily="34" charset="0"/>
              </a:rPr>
              <a:t> الله إسرائيل من</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4000" b="1" i="0" u="none" strike="noStrike" kern="1200" cap="none" spc="0" normalizeH="0" baseline="0" noProof="0" dirty="0">
                <a:ln>
                  <a:noFill/>
                </a:ln>
                <a:solidFill>
                  <a:srgbClr val="FFFFFF"/>
                </a:solidFill>
                <a:effectLst>
                  <a:glow rad="495300">
                    <a:srgbClr val="000000"/>
                  </a:glow>
                </a:effectLst>
                <a:uLnTx/>
                <a:uFillTx/>
                <a:latin typeface="Arial" panose="020B0604020202020204" pitchFamily="34" charset="0"/>
                <a:ea typeface="ＭＳ Ｐゴシック" charset="0"/>
                <a:cs typeface="Arial" panose="020B0604020202020204" pitchFamily="34" charset="0"/>
              </a:rPr>
              <a:t>العبودية في مصر</a:t>
            </a:r>
            <a:endParaRPr kumimoji="0" lang="en-US" sz="4000" b="1" i="0" u="none" strike="noStrike" kern="1200" cap="none" spc="0" normalizeH="0" baseline="0" noProof="0" dirty="0">
              <a:ln>
                <a:noFill/>
              </a:ln>
              <a:solidFill>
                <a:srgbClr val="FFFFFF"/>
              </a:solidFill>
              <a:effectLst>
                <a:glow rad="4953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10" name="Rectangle 2"/>
          <p:cNvSpPr txBox="1">
            <a:spLocks noChangeArrowheads="1"/>
          </p:cNvSpPr>
          <p:nvPr/>
        </p:nvSpPr>
        <p:spPr bwMode="auto">
          <a:xfrm>
            <a:off x="162333" y="5849306"/>
            <a:ext cx="2843212" cy="864391"/>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4400" b="1" i="0" u="none" strike="noStrike" kern="1200" cap="none" spc="0" normalizeH="0" baseline="0" noProof="0" dirty="0">
                <a:ln>
                  <a:noFill/>
                </a:ln>
                <a:solidFill>
                  <a:srgbClr val="FFFFFF"/>
                </a:solidFill>
                <a:effectLst>
                  <a:glow rad="876300">
                    <a:srgbClr val="000000"/>
                  </a:glow>
                </a:effectLst>
                <a:uLnTx/>
                <a:uFillTx/>
                <a:latin typeface="Arial" panose="020B0604020202020204" pitchFamily="34" charset="0"/>
                <a:ea typeface="ＭＳ Ｐゴシック" charset="0"/>
                <a:cs typeface="Arial" panose="020B0604020202020204" pitchFamily="34" charset="0"/>
              </a:rPr>
              <a:t>رواية</a:t>
            </a:r>
            <a:endParaRPr kumimoji="0" lang="en-US" sz="4400" b="1" i="0" u="none" strike="noStrike" kern="1200" cap="none" spc="0" normalizeH="0" baseline="0" noProof="0" dirty="0">
              <a:ln>
                <a:noFill/>
              </a:ln>
              <a:solidFill>
                <a:srgbClr val="FFFFFF"/>
              </a:solidFill>
              <a:effectLst>
                <a:glow rad="8763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12" name="Rectangle 2"/>
          <p:cNvSpPr txBox="1">
            <a:spLocks noChangeArrowheads="1"/>
          </p:cNvSpPr>
          <p:nvPr/>
        </p:nvSpPr>
        <p:spPr bwMode="auto">
          <a:xfrm>
            <a:off x="3189306" y="3189101"/>
            <a:ext cx="5729206" cy="142809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4000" b="1" i="0" u="none" strike="noStrike" kern="1200" cap="none" spc="0" normalizeH="0" baseline="0" noProof="0" dirty="0">
                <a:ln>
                  <a:noFill/>
                </a:ln>
                <a:solidFill>
                  <a:srgbClr val="FFFFFF"/>
                </a:solidFill>
                <a:effectLst>
                  <a:glow rad="495300">
                    <a:srgbClr val="000000"/>
                  </a:glow>
                </a:effectLst>
                <a:uLnTx/>
                <a:uFillTx/>
                <a:latin typeface="Arial" panose="020B0604020202020204" pitchFamily="34" charset="0"/>
                <a:ea typeface="ＭＳ Ｐゴシック" charset="0"/>
                <a:cs typeface="Arial" panose="020B0604020202020204" pitchFamily="34" charset="0"/>
              </a:rPr>
              <a:t>و</a:t>
            </a:r>
            <a:r>
              <a:rPr kumimoji="0" lang="ar-JO" sz="4000" b="1" i="0" u="none" strike="noStrike" kern="1200" cap="none" spc="0" normalizeH="0" baseline="0" noProof="0" dirty="0">
                <a:ln>
                  <a:noFill/>
                </a:ln>
                <a:solidFill>
                  <a:srgbClr val="FFFF00"/>
                </a:solidFill>
                <a:effectLst>
                  <a:glow rad="495300">
                    <a:srgbClr val="000000"/>
                  </a:glow>
                </a:effectLst>
                <a:uLnTx/>
                <a:uFillTx/>
                <a:latin typeface="Arial" panose="020B0604020202020204" pitchFamily="34" charset="0"/>
                <a:ea typeface="ＭＳ Ｐゴシック" charset="0"/>
                <a:cs typeface="Arial" panose="020B0604020202020204" pitchFamily="34" charset="0"/>
              </a:rPr>
              <a:t>حفظهم</a:t>
            </a:r>
            <a:r>
              <a:rPr kumimoji="0" lang="ar-JO" sz="4000" b="1" i="0" u="none" strike="noStrike" kern="1200" cap="none" spc="0" normalizeH="0" baseline="0" noProof="0" dirty="0">
                <a:ln>
                  <a:noFill/>
                </a:ln>
                <a:solidFill>
                  <a:srgbClr val="FFFFFF"/>
                </a:solidFill>
                <a:effectLst>
                  <a:glow rad="495300">
                    <a:srgbClr val="000000"/>
                  </a:glow>
                </a:effectLst>
                <a:uLnTx/>
                <a:uFillTx/>
                <a:latin typeface="Arial" panose="020B0604020202020204" pitchFamily="34" charset="0"/>
                <a:ea typeface="ＭＳ Ｐゴシック" charset="0"/>
                <a:cs typeface="Arial" panose="020B0604020202020204" pitchFamily="34" charset="0"/>
              </a:rPr>
              <a:t> في</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4000" b="1" i="0" u="none" strike="noStrike" kern="1200" cap="none" spc="0" normalizeH="0" baseline="0" noProof="0" dirty="0">
                <a:ln>
                  <a:noFill/>
                </a:ln>
                <a:solidFill>
                  <a:srgbClr val="FFFFFF"/>
                </a:solidFill>
                <a:effectLst>
                  <a:glow rad="495300">
                    <a:srgbClr val="000000"/>
                  </a:glow>
                </a:effectLst>
                <a:uLnTx/>
                <a:uFillTx/>
                <a:latin typeface="Arial" panose="020B0604020202020204" pitchFamily="34" charset="0"/>
                <a:ea typeface="ＭＳ Ｐゴシック" charset="0"/>
                <a:cs typeface="Arial" panose="020B0604020202020204" pitchFamily="34" charset="0"/>
              </a:rPr>
              <a:t>البريّة</a:t>
            </a:r>
            <a:endParaRPr kumimoji="0" lang="en-US" sz="4000" b="1" i="0" u="none" strike="noStrike" kern="1200" cap="none" spc="0" normalizeH="0" baseline="0" noProof="0" dirty="0">
              <a:ln>
                <a:noFill/>
              </a:ln>
              <a:solidFill>
                <a:srgbClr val="FFFFFF"/>
              </a:solidFill>
              <a:effectLst>
                <a:glow rad="4953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483786170"/>
      </p:ext>
    </p:extLst>
  </p:cSld>
  <p:clrMapOvr>
    <a:masterClrMapping/>
  </p:clrMapOvr>
  <p:transition/>
</p:sld>
</file>

<file path=ppt/slides/slide55.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000090"/>
            </a:gs>
            <a:gs pos="100000">
              <a:schemeClr val="tx1"/>
            </a:gs>
          </a:gsLst>
          <a:path path="circle">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ea typeface="ＭＳ Ｐゴシック" charset="0"/>
              <a:cs typeface="Arial" panose="020B0604020202020204" pitchFamily="34" charset="0"/>
            </a:endParaRPr>
          </a:p>
        </p:txBody>
      </p:sp>
      <p:sp>
        <p:nvSpPr>
          <p:cNvPr id="900098" name="Rectangle 2"/>
          <p:cNvSpPr>
            <a:spLocks noGrp="1" noChangeArrowheads="1"/>
          </p:cNvSpPr>
          <p:nvPr>
            <p:ph type="ctrTitle"/>
          </p:nvPr>
        </p:nvSpPr>
        <p:spPr>
          <a:xfrm>
            <a:off x="0" y="1178945"/>
            <a:ext cx="9144000" cy="2100337"/>
          </a:xfrm>
          <a:effectLst>
            <a:outerShdw blurRad="63500" dist="35921" dir="2700000" algn="ctr" rotWithShape="0">
              <a:schemeClr val="tx2">
                <a:alpha val="74998"/>
              </a:schemeClr>
            </a:outerShdw>
          </a:effectLst>
        </p:spPr>
        <p:txBody>
          <a:bodyPr anchor="t"/>
          <a:lstStyle/>
          <a:p>
            <a:pPr marL="808038" indent="-808038" algn="r">
              <a:defRPr/>
            </a:pPr>
            <a:r>
              <a:rPr lang="ar-JO" b="1" dirty="0">
                <a:effectLst>
                  <a:glow rad="127000">
                    <a:schemeClr val="tx1"/>
                  </a:glow>
                </a:effectLst>
                <a:latin typeface="Arial" panose="020B0604020202020204" pitchFamily="34" charset="0"/>
                <a:ea typeface="ＭＳ Ｐゴシック" charset="0"/>
                <a:cs typeface="Arial" panose="020B0604020202020204" pitchFamily="34" charset="0"/>
              </a:rPr>
              <a:t>1.استخدم الله موسى لحث فرعون على تحرير إسرائيل من العبودية ليبيّن أنّ:</a:t>
            </a:r>
            <a:br>
              <a:rPr lang="en-US" b="1" dirty="0">
                <a:effectLst>
                  <a:glow rad="127000">
                    <a:schemeClr val="tx1"/>
                  </a:glow>
                </a:effectLst>
                <a:latin typeface="Arial" panose="020B0604020202020204" pitchFamily="34" charset="0"/>
                <a:ea typeface="ＭＳ Ｐゴシック" charset="0"/>
                <a:cs typeface="Arial" panose="020B0604020202020204" pitchFamily="34" charset="0"/>
              </a:rPr>
            </a:br>
            <a:endParaRPr lang="en-US" b="1"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
        <p:nvSpPr>
          <p:cNvPr id="4" name="Rectangle 2"/>
          <p:cNvSpPr txBox="1">
            <a:spLocks noChangeArrowheads="1"/>
          </p:cNvSpPr>
          <p:nvPr/>
        </p:nvSpPr>
        <p:spPr bwMode="auto">
          <a:xfrm>
            <a:off x="880307" y="3279282"/>
            <a:ext cx="8162674" cy="3708587"/>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620713" marR="0" lvl="0" indent="-620713" algn="r" defTabSz="457200" rtl="1" eaLnBrk="0" fontAlgn="base" latinLnBrk="0" hangingPunct="0">
              <a:lnSpc>
                <a:spcPct val="100000"/>
              </a:lnSpc>
              <a:spcBef>
                <a:spcPct val="0"/>
              </a:spcBef>
              <a:spcAft>
                <a:spcPct val="0"/>
              </a:spcAft>
              <a:buClrTx/>
              <a:buSzTx/>
              <a:buFontTx/>
              <a:buNone/>
              <a:tabLst/>
              <a:defRPr/>
            </a:pPr>
            <a:r>
              <a:rPr kumimoji="0" lang="en-US" sz="44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a:t>
            </a:r>
            <a:r>
              <a:rPr kumimoji="0" lang="ar-JO" sz="44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أنّ الرب </a:t>
            </a:r>
            <a:r>
              <a:rPr kumimoji="0" lang="ar-JO" sz="4400" b="1" i="0" u="none" strike="noStrike" kern="1200" cap="none" spc="0" normalizeH="0" baseline="0" noProof="0" dirty="0">
                <a:ln>
                  <a:noFill/>
                </a:ln>
                <a:solidFill>
                  <a:srgbClr val="FFFF00"/>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مهتمّ</a:t>
            </a:r>
            <a:endParaRPr kumimoji="0" lang="en-US" sz="44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a:p>
            <a:pPr marL="620713" marR="0" lvl="0" indent="-620713" algn="r" defTabSz="457200" rtl="1" eaLnBrk="0" fontAlgn="base" latinLnBrk="0" hangingPunct="0">
              <a:lnSpc>
                <a:spcPct val="100000"/>
              </a:lnSpc>
              <a:spcBef>
                <a:spcPct val="0"/>
              </a:spcBef>
              <a:spcAft>
                <a:spcPct val="0"/>
              </a:spcAft>
              <a:buClrTx/>
              <a:buSzTx/>
              <a:buFontTx/>
              <a:buNone/>
              <a:tabLst/>
              <a:defRPr/>
            </a:pPr>
            <a:r>
              <a:rPr kumimoji="0" lang="en-US" sz="44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a:t>
            </a:r>
            <a:r>
              <a:rPr kumimoji="0" lang="ar-JO" sz="44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كان </a:t>
            </a:r>
            <a:r>
              <a:rPr kumimoji="0" lang="ar-JO" sz="4400" b="1" i="0" u="none" strike="noStrike" kern="1200" cap="none" spc="0" normalizeH="0" baseline="0" noProof="0" dirty="0">
                <a:ln>
                  <a:noFill/>
                </a:ln>
                <a:solidFill>
                  <a:srgbClr val="FFFF00"/>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أمينًا </a:t>
            </a:r>
            <a:r>
              <a:rPr kumimoji="0" lang="ar-JO" sz="44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للعهد الإبراهيمي و</a:t>
            </a:r>
            <a:endParaRPr kumimoji="0" lang="en-US" sz="44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a:p>
            <a:pPr marL="620713" marR="0" lvl="0" indent="-620713" algn="r" defTabSz="457200" rtl="1" eaLnBrk="0" fontAlgn="base" latinLnBrk="0" hangingPunct="0">
              <a:lnSpc>
                <a:spcPct val="100000"/>
              </a:lnSpc>
              <a:spcBef>
                <a:spcPct val="0"/>
              </a:spcBef>
              <a:spcAft>
                <a:spcPct val="0"/>
              </a:spcAft>
              <a:buClrTx/>
              <a:buSzTx/>
              <a:buFontTx/>
              <a:buNone/>
              <a:tabLst/>
              <a:defRPr/>
            </a:pPr>
            <a:r>
              <a:rPr kumimoji="0" lang="en-US" sz="44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a:t>
            </a:r>
            <a:r>
              <a:rPr kumimoji="0" lang="ar-JO" sz="44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لهُ </a:t>
            </a:r>
            <a:r>
              <a:rPr kumimoji="0" lang="ar-JO" sz="4400" b="1" i="0" u="none" strike="noStrike" kern="1200" cap="none" spc="0" normalizeH="0" baseline="0" noProof="0" dirty="0">
                <a:ln>
                  <a:noFill/>
                </a:ln>
                <a:solidFill>
                  <a:srgbClr val="FFFF00"/>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السيادة</a:t>
            </a:r>
            <a:r>
              <a:rPr kumimoji="0" lang="ar-JO" sz="44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على آلهة المصريين.</a:t>
            </a:r>
            <a:endParaRPr kumimoji="0" lang="en-US" sz="44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5" name="Rectangle 2"/>
          <p:cNvSpPr txBox="1">
            <a:spLocks noChangeArrowheads="1"/>
          </p:cNvSpPr>
          <p:nvPr/>
        </p:nvSpPr>
        <p:spPr bwMode="auto">
          <a:xfrm>
            <a:off x="0" y="-2179"/>
            <a:ext cx="9144000" cy="1084452"/>
          </a:xfrm>
          <a:prstGeom prst="rect">
            <a:avLst/>
          </a:prstGeom>
          <a:solidFill>
            <a:srgbClr val="000090"/>
          </a:solidFill>
          <a:ln>
            <a:noFill/>
          </a:ln>
          <a:effectLst>
            <a:outerShdw blurRad="63500" dist="35921" dir="2700000" algn="ctr" rotWithShape="0">
              <a:schemeClr val="tx2">
                <a:alpha val="74998"/>
              </a:schemeClr>
            </a:outerShdw>
          </a:effectLst>
          <a:extLs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808038" marR="0" lvl="0" indent="-808038" algn="ctr" defTabSz="457200" rtl="0" eaLnBrk="0" fontAlgn="base" latinLnBrk="0" hangingPunct="0">
              <a:lnSpc>
                <a:spcPct val="100000"/>
              </a:lnSpc>
              <a:spcBef>
                <a:spcPct val="0"/>
              </a:spcBef>
              <a:spcAft>
                <a:spcPct val="0"/>
              </a:spcAft>
              <a:buClrTx/>
              <a:buSzTx/>
              <a:buFontTx/>
              <a:buNone/>
              <a:tabLst/>
              <a:defRPr/>
            </a:pPr>
            <a:r>
              <a:rPr kumimoji="0" lang="ar-JO" sz="44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وجهة نظر الخروج 1 - 11</a:t>
            </a:r>
            <a:endParaRPr kumimoji="0" lang="en-US" sz="44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676881663"/>
      </p:ext>
    </p:extLst>
  </p:cSld>
  <p:clrMapOvr>
    <a:overrideClrMapping bg1="lt1" tx1="dk1" bg2="lt2" tx2="dk2" accent1="accent1" accent2="accent2" accent3="accent3" accent4="accent4" accent5="accent5" accent6="accent6" hlink="hlink" folHlink="folHlink"/>
  </p:clrMapOvr>
  <p:transition/>
</p:sld>
</file>

<file path=ppt/slides/slide56.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000090"/>
            </a:gs>
            <a:gs pos="100000">
              <a:schemeClr val="tx1"/>
            </a:gs>
          </a:gsLst>
          <a:path path="circle">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ea typeface="ＭＳ Ｐゴシック" charset="0"/>
              <a:cs typeface="Arial" panose="020B0604020202020204" pitchFamily="34" charset="0"/>
            </a:endParaRPr>
          </a:p>
        </p:txBody>
      </p:sp>
      <p:sp>
        <p:nvSpPr>
          <p:cNvPr id="900098" name="Rectangle 2"/>
          <p:cNvSpPr>
            <a:spLocks noGrp="1" noChangeArrowheads="1"/>
          </p:cNvSpPr>
          <p:nvPr>
            <p:ph type="ctrTitle"/>
          </p:nvPr>
        </p:nvSpPr>
        <p:spPr>
          <a:xfrm>
            <a:off x="0" y="1178945"/>
            <a:ext cx="9144000" cy="2100337"/>
          </a:xfrm>
          <a:effectLst>
            <a:outerShdw blurRad="63500" dist="35921" dir="2700000" algn="ctr" rotWithShape="0">
              <a:schemeClr val="tx2">
                <a:alpha val="74998"/>
              </a:schemeClr>
            </a:outerShdw>
          </a:effectLst>
        </p:spPr>
        <p:txBody>
          <a:bodyPr anchor="t"/>
          <a:lstStyle/>
          <a:p>
            <a:pPr marL="808038" indent="-808038" algn="r">
              <a:defRPr/>
            </a:pPr>
            <a:r>
              <a:rPr lang="ar-JO" b="1" dirty="0">
                <a:effectLst>
                  <a:glow rad="127000">
                    <a:schemeClr val="tx1"/>
                  </a:glow>
                </a:effectLst>
                <a:latin typeface="Arial" panose="020B0604020202020204" pitchFamily="34" charset="0"/>
                <a:ea typeface="ＭＳ Ｐゴシック" charset="0"/>
                <a:cs typeface="Arial" panose="020B0604020202020204" pitchFamily="34" charset="0"/>
              </a:rPr>
              <a:t> 2- فدى الله إسرائيل من مصر وحفظهم في الصحراء ليبيّن:  </a:t>
            </a:r>
            <a:endParaRPr lang="en-US" b="1"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
        <p:nvSpPr>
          <p:cNvPr id="4" name="Rectangle 2"/>
          <p:cNvSpPr txBox="1">
            <a:spLocks noChangeArrowheads="1"/>
          </p:cNvSpPr>
          <p:nvPr/>
        </p:nvSpPr>
        <p:spPr bwMode="auto">
          <a:xfrm>
            <a:off x="0" y="3279282"/>
            <a:ext cx="9042981" cy="3708587"/>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620713" marR="0" lvl="0" indent="-620713" algn="r" defTabSz="457200" rtl="1" eaLnBrk="0" fontAlgn="base" latinLnBrk="0" hangingPunct="0">
              <a:lnSpc>
                <a:spcPct val="100000"/>
              </a:lnSpc>
              <a:spcBef>
                <a:spcPct val="0"/>
              </a:spcBef>
              <a:spcAft>
                <a:spcPct val="0"/>
              </a:spcAft>
              <a:buClrTx/>
              <a:buSzTx/>
              <a:buFontTx/>
              <a:buNone/>
              <a:tabLst/>
              <a:defRPr/>
            </a:pPr>
            <a:r>
              <a:rPr kumimoji="0" lang="en-US" sz="44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a:t>
            </a:r>
            <a:r>
              <a:rPr kumimoji="0" lang="ar-JO" sz="4400" b="1" i="0" u="none" strike="noStrike" kern="1200" cap="none" spc="0" normalizeH="0" baseline="0" noProof="0" dirty="0">
                <a:ln>
                  <a:noFill/>
                </a:ln>
                <a:solidFill>
                  <a:srgbClr val="FFFF00"/>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سيادته</a:t>
            </a:r>
            <a:endParaRPr kumimoji="0" lang="en-US" sz="44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a:p>
            <a:pPr marL="620713" marR="0" lvl="0" indent="-620713" algn="r" defTabSz="457200" rtl="1" eaLnBrk="0" fontAlgn="base" latinLnBrk="0" hangingPunct="0">
              <a:lnSpc>
                <a:spcPct val="100000"/>
              </a:lnSpc>
              <a:spcBef>
                <a:spcPct val="0"/>
              </a:spcBef>
              <a:spcAft>
                <a:spcPct val="0"/>
              </a:spcAft>
              <a:buClrTx/>
              <a:buSzTx/>
              <a:buFontTx/>
              <a:buNone/>
              <a:tabLst/>
              <a:defRPr/>
            </a:pPr>
            <a:r>
              <a:rPr kumimoji="0" lang="en-US" sz="44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a:t>
            </a:r>
            <a:r>
              <a:rPr kumimoji="0" lang="ar-JO" sz="4400" b="1" i="0" u="none" strike="noStrike" kern="1200" cap="none" spc="0" normalizeH="0" baseline="0" noProof="0" dirty="0">
                <a:ln>
                  <a:noFill/>
                </a:ln>
                <a:solidFill>
                  <a:srgbClr val="FFFF00"/>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قدرته</a:t>
            </a:r>
            <a:r>
              <a:rPr kumimoji="0" lang="ar-JO" sz="44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و</a:t>
            </a:r>
            <a:endParaRPr kumimoji="0" lang="en-US" sz="44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a:p>
            <a:pPr marL="620713" marR="0" lvl="0" indent="-620713" algn="r" defTabSz="457200" rtl="1" eaLnBrk="0" fontAlgn="base" latinLnBrk="0" hangingPunct="0">
              <a:lnSpc>
                <a:spcPct val="100000"/>
              </a:lnSpc>
              <a:spcBef>
                <a:spcPct val="0"/>
              </a:spcBef>
              <a:spcAft>
                <a:spcPct val="0"/>
              </a:spcAft>
              <a:buClrTx/>
              <a:buSzTx/>
              <a:buFontTx/>
              <a:buNone/>
              <a:tabLst/>
              <a:defRPr/>
            </a:pPr>
            <a:r>
              <a:rPr kumimoji="0" lang="en-US" sz="44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a:t>
            </a:r>
            <a:r>
              <a:rPr kumimoji="0" lang="ar-JO" sz="4400" b="1" i="0" u="none" strike="noStrike" kern="1200" cap="none" spc="0" normalizeH="0" baseline="0" noProof="0" dirty="0">
                <a:ln>
                  <a:noFill/>
                </a:ln>
                <a:solidFill>
                  <a:srgbClr val="FFFF00"/>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رعايته</a:t>
            </a:r>
            <a:r>
              <a:rPr kumimoji="0" lang="ar-JO" sz="44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للأمّة حتى يكون لها أرضه الخاصّة.         </a:t>
            </a:r>
            <a:endParaRPr kumimoji="0" lang="en-US" sz="44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5" name="Rectangle 2"/>
          <p:cNvSpPr txBox="1">
            <a:spLocks noChangeArrowheads="1"/>
          </p:cNvSpPr>
          <p:nvPr/>
        </p:nvSpPr>
        <p:spPr bwMode="auto">
          <a:xfrm>
            <a:off x="0" y="-2179"/>
            <a:ext cx="9144000" cy="1084452"/>
          </a:xfrm>
          <a:prstGeom prst="rect">
            <a:avLst/>
          </a:prstGeom>
          <a:solidFill>
            <a:srgbClr val="000090"/>
          </a:solidFill>
          <a:ln>
            <a:noFill/>
          </a:ln>
          <a:effectLst>
            <a:outerShdw blurRad="63500" dist="35921" dir="2700000" algn="ctr" rotWithShape="0">
              <a:schemeClr val="tx2">
                <a:alpha val="74998"/>
              </a:schemeClr>
            </a:outerShdw>
          </a:effectLst>
          <a:extLs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808038" marR="0" lvl="0" indent="-808038" algn="ctr" defTabSz="457200" rtl="0" eaLnBrk="0" fontAlgn="base" latinLnBrk="0" hangingPunct="0">
              <a:lnSpc>
                <a:spcPct val="100000"/>
              </a:lnSpc>
              <a:spcBef>
                <a:spcPct val="0"/>
              </a:spcBef>
              <a:spcAft>
                <a:spcPct val="0"/>
              </a:spcAft>
              <a:buClrTx/>
              <a:buSzTx/>
              <a:buFontTx/>
              <a:buNone/>
              <a:tabLst/>
              <a:defRPr/>
            </a:pPr>
            <a:r>
              <a:rPr kumimoji="0" lang="ar-JO" sz="44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وجهة نظر الخروج 12 - 18</a:t>
            </a:r>
            <a:endParaRPr kumimoji="0" lang="en-US" sz="44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654715844"/>
      </p:ext>
    </p:extLst>
  </p:cSld>
  <p:clrMapOvr>
    <a:overrideClrMapping bg1="lt1" tx1="dk1" bg2="lt2" tx2="dk2" accent1="accent1" accent2="accent2" accent3="accent3" accent4="accent4" accent5="accent5" accent6="accent6" hlink="hlink" folHlink="folHlink"/>
  </p:clrMapOvr>
  <p:transition/>
</p:sld>
</file>

<file path=ppt/slides/slide57.xml><?xml version="1.0" encoding="utf-8"?>
<p:sld xmlns:a="http://schemas.openxmlformats.org/drawingml/2006/main" xmlns:r="http://schemas.openxmlformats.org/officeDocument/2006/relationships" xmlns:p="http://schemas.openxmlformats.org/presentationml/2006/main" showMasterSp="0">
  <p:cSld>
    <p:bg>
      <p:bgPr>
        <a:solidFill>
          <a:schemeClr val="bg2"/>
        </a:solidFill>
        <a:effectLst/>
      </p:bgPr>
    </p:bg>
    <p:spTree>
      <p:nvGrpSpPr>
        <p:cNvPr id="1" name=""/>
        <p:cNvGrpSpPr/>
        <p:nvPr/>
      </p:nvGrpSpPr>
      <p:grpSpPr>
        <a:xfrm>
          <a:off x="0" y="0"/>
          <a:ext cx="0" cy="0"/>
          <a:chOff x="0" y="0"/>
          <a:chExt cx="0" cy="0"/>
        </a:xfrm>
      </p:grpSpPr>
      <p:pic>
        <p:nvPicPr>
          <p:cNvPr id="361474" name="Picture 70" descr="Exod 12 TutMask(11July)MA7060188-0009.jpg"/>
          <p:cNvPicPr>
            <a:picLocks noChangeAspect="1"/>
          </p:cNvPicPr>
          <p:nvPr/>
        </p:nvPicPr>
        <p:blipFill>
          <a:blip r:embed="rId3">
            <a:lum bright="-14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53954" name="Text Box 7"/>
          <p:cNvSpPr txBox="1">
            <a:spLocks noChangeArrowheads="1"/>
          </p:cNvSpPr>
          <p:nvPr/>
        </p:nvSpPr>
        <p:spPr bwMode="auto">
          <a:xfrm>
            <a:off x="8147456" y="228600"/>
            <a:ext cx="704039" cy="461665"/>
          </a:xfrm>
          <a:prstGeom prst="rect">
            <a:avLst/>
          </a:prstGeom>
          <a:noFill/>
          <a:ln w="9525">
            <a:noFill/>
            <a:miter lim="800000"/>
            <a:headEnd/>
            <a:tailEnd/>
          </a:ln>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glow rad="152400">
                    <a:srgbClr val="000000">
                      <a:alpha val="75000"/>
                    </a:srgbClr>
                  </a:glow>
                  <a:outerShdw blurRad="38100" dist="38100" dir="2700000" algn="tl">
                    <a:srgbClr val="000000"/>
                  </a:outerShdw>
                </a:effectLst>
                <a:uLnTx/>
                <a:uFillTx/>
                <a:latin typeface="Arial" panose="020B0604020202020204" pitchFamily="34" charset="0"/>
                <a:cs typeface="Arial" panose="020B0604020202020204" pitchFamily="34" charset="0"/>
              </a:rPr>
              <a:t>106</a:t>
            </a:r>
            <a:endParaRPr kumimoji="0" lang="en-US" sz="2400" b="1" i="0" u="none" strike="noStrike" kern="1200" cap="none" spc="0" normalizeH="0" baseline="0" noProof="0" dirty="0">
              <a:ln>
                <a:noFill/>
              </a:ln>
              <a:solidFill>
                <a:srgbClr val="FFFFFF"/>
              </a:solidFill>
              <a:effectLst>
                <a:glow rad="152400">
                  <a:srgbClr val="000000">
                    <a:alpha val="75000"/>
                  </a:srgbClr>
                </a:glow>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24584" name="Rectangle 8"/>
          <p:cNvSpPr>
            <a:spLocks noGrp="1" noChangeArrowheads="1"/>
          </p:cNvSpPr>
          <p:nvPr>
            <p:ph type="title"/>
          </p:nvPr>
        </p:nvSpPr>
        <p:spPr>
          <a:xfrm>
            <a:off x="152400" y="76200"/>
            <a:ext cx="7848600" cy="990600"/>
          </a:xfrm>
        </p:spPr>
        <p:txBody>
          <a:bodyPr/>
          <a:lstStyle/>
          <a:p>
            <a:pPr>
              <a:defRPr/>
            </a:pPr>
            <a:r>
              <a:rPr lang="ar-JO" altLang="zh-CN" sz="3000" dirty="0">
                <a:effectLst>
                  <a:glow rad="152400">
                    <a:srgbClr val="000000">
                      <a:alpha val="75000"/>
                    </a:srgbClr>
                  </a:glow>
                  <a:outerShdw blurRad="38100" dist="38100" dir="2700000" algn="tl">
                    <a:srgbClr val="000000"/>
                  </a:outerShdw>
                </a:effectLst>
                <a:latin typeface="Arial" panose="020B0604020202020204" pitchFamily="34" charset="0"/>
                <a:ea typeface="SimSun" charset="0"/>
                <a:cs typeface="Arial" panose="020B0604020202020204" pitchFamily="34" charset="0"/>
              </a:rPr>
              <a:t>الضربات وآلهة مصر</a:t>
            </a:r>
            <a:br>
              <a:rPr lang="en-US" altLang="zh-CN" sz="3000" dirty="0">
                <a:effectLst>
                  <a:glow rad="152400">
                    <a:srgbClr val="000000">
                      <a:alpha val="75000"/>
                    </a:srgbClr>
                  </a:glow>
                  <a:outerShdw blurRad="38100" dist="38100" dir="2700000" algn="tl">
                    <a:srgbClr val="000000"/>
                  </a:outerShdw>
                </a:effectLst>
                <a:latin typeface="Arial" panose="020B0604020202020204" pitchFamily="34" charset="0"/>
                <a:ea typeface="SimSun" charset="0"/>
                <a:cs typeface="Arial" panose="020B0604020202020204" pitchFamily="34" charset="0"/>
              </a:rPr>
            </a:br>
            <a:r>
              <a:rPr lang="ar-JO" sz="1400" dirty="0">
                <a:latin typeface="Arial" panose="020B0604020202020204" pitchFamily="34" charset="0"/>
                <a:cs typeface="Arial" panose="020B0604020202020204" pitchFamily="34" charset="0"/>
              </a:rPr>
              <a:t> مقتبس من جون والتون، مخططات التسلسل الزمني والخلفية لـلعهد القديم  ، الطبعة الثانية ، 85</a:t>
            </a:r>
            <a:endParaRPr lang="en-US" sz="1800" dirty="0">
              <a:effectLst>
                <a:glow rad="152400">
                  <a:srgbClr val="000000">
                    <a:alpha val="75000"/>
                  </a:srgbClr>
                </a:glow>
                <a:outerShdw blurRad="38100" dist="38100" dir="2700000" algn="tl">
                  <a:srgbClr val="000000"/>
                </a:outerShdw>
              </a:effectLst>
              <a:latin typeface="Arial" panose="020B0604020202020204" pitchFamily="34" charset="0"/>
              <a:ea typeface="SimSun" charset="0"/>
              <a:cs typeface="Arial" panose="020B0604020202020204" pitchFamily="34" charset="0"/>
            </a:endParaRPr>
          </a:p>
        </p:txBody>
      </p:sp>
      <p:grpSp>
        <p:nvGrpSpPr>
          <p:cNvPr id="361477" name="Group 78"/>
          <p:cNvGrpSpPr>
            <a:grpSpLocks/>
          </p:cNvGrpSpPr>
          <p:nvPr/>
        </p:nvGrpSpPr>
        <p:grpSpPr bwMode="auto">
          <a:xfrm>
            <a:off x="76200" y="1163638"/>
            <a:ext cx="9069388" cy="5694362"/>
            <a:chOff x="48" y="733"/>
            <a:chExt cx="5713" cy="3587"/>
          </a:xfrm>
        </p:grpSpPr>
        <p:sp>
          <p:nvSpPr>
            <p:cNvPr id="309254" name="Rectangle 13"/>
            <p:cNvSpPr>
              <a:spLocks noChangeArrowheads="1"/>
            </p:cNvSpPr>
            <p:nvPr/>
          </p:nvSpPr>
          <p:spPr bwMode="auto">
            <a:xfrm>
              <a:off x="5760" y="847"/>
              <a:ext cx="0" cy="262"/>
            </a:xfrm>
            <a:prstGeom prst="rect">
              <a:avLst/>
            </a:prstGeom>
            <a:noFill/>
            <a:ln w="12700" cap="sq">
              <a:solidFill>
                <a:schemeClr val="tx2"/>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1" i="0" u="none" strike="noStrike" kern="1200" cap="none" spc="0" normalizeH="0" baseline="0" noProof="0">
                <a:ln>
                  <a:noFill/>
                </a:ln>
                <a:solidFill>
                  <a:srgbClr val="003300"/>
                </a:solidFill>
                <a:effectLst>
                  <a:glow rad="152400">
                    <a:srgbClr val="000000">
                      <a:alpha val="75000"/>
                    </a:srgbClr>
                  </a:glow>
                </a:effectLst>
                <a:uLnTx/>
                <a:uFillTx/>
                <a:ea typeface="MS PGothic" charset="0"/>
                <a:cs typeface="Arial" panose="020B0604020202020204" pitchFamily="34" charset="0"/>
              </a:endParaRPr>
            </a:p>
          </p:txBody>
        </p:sp>
        <p:sp>
          <p:nvSpPr>
            <p:cNvPr id="309255" name="Rectangle 23"/>
            <p:cNvSpPr>
              <a:spLocks noChangeArrowheads="1"/>
            </p:cNvSpPr>
            <p:nvPr/>
          </p:nvSpPr>
          <p:spPr bwMode="auto">
            <a:xfrm>
              <a:off x="5760" y="2062"/>
              <a:ext cx="0" cy="262"/>
            </a:xfrm>
            <a:prstGeom prst="rect">
              <a:avLst/>
            </a:prstGeom>
            <a:noFill/>
            <a:ln w="12700" cap="sq">
              <a:solidFill>
                <a:schemeClr val="tx2"/>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1" i="0" u="none" strike="noStrike" kern="1200" cap="none" spc="0" normalizeH="0" baseline="0" noProof="0">
                <a:ln>
                  <a:noFill/>
                </a:ln>
                <a:solidFill>
                  <a:srgbClr val="003300"/>
                </a:solidFill>
                <a:effectLst>
                  <a:glow rad="152400">
                    <a:srgbClr val="000000">
                      <a:alpha val="75000"/>
                    </a:srgbClr>
                  </a:glow>
                </a:effectLst>
                <a:uLnTx/>
                <a:uFillTx/>
                <a:ea typeface="MS PGothic" charset="0"/>
                <a:cs typeface="Arial" panose="020B0604020202020204" pitchFamily="34" charset="0"/>
              </a:endParaRPr>
            </a:p>
          </p:txBody>
        </p:sp>
        <p:sp>
          <p:nvSpPr>
            <p:cNvPr id="309256" name="Rectangle 33"/>
            <p:cNvSpPr>
              <a:spLocks noChangeArrowheads="1"/>
            </p:cNvSpPr>
            <p:nvPr/>
          </p:nvSpPr>
          <p:spPr bwMode="auto">
            <a:xfrm>
              <a:off x="5760" y="3166"/>
              <a:ext cx="0" cy="262"/>
            </a:xfrm>
            <a:prstGeom prst="rect">
              <a:avLst/>
            </a:prstGeom>
            <a:noFill/>
            <a:ln w="12700" cap="sq">
              <a:solidFill>
                <a:schemeClr val="tx2"/>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1" i="0" u="none" strike="noStrike" kern="1200" cap="none" spc="0" normalizeH="0" baseline="0" noProof="0">
                <a:ln>
                  <a:noFill/>
                </a:ln>
                <a:solidFill>
                  <a:srgbClr val="003300"/>
                </a:solidFill>
                <a:effectLst>
                  <a:glow rad="152400">
                    <a:srgbClr val="000000">
                      <a:alpha val="75000"/>
                    </a:srgbClr>
                  </a:glow>
                </a:effectLst>
                <a:uLnTx/>
                <a:uFillTx/>
                <a:ea typeface="MS PGothic" charset="0"/>
                <a:cs typeface="Arial" panose="020B0604020202020204" pitchFamily="34" charset="0"/>
              </a:endParaRPr>
            </a:p>
          </p:txBody>
        </p:sp>
        <p:sp>
          <p:nvSpPr>
            <p:cNvPr id="309257" name="Rectangle 37"/>
            <p:cNvSpPr>
              <a:spLocks noChangeArrowheads="1"/>
            </p:cNvSpPr>
            <p:nvPr/>
          </p:nvSpPr>
          <p:spPr bwMode="auto">
            <a:xfrm>
              <a:off x="5760" y="3814"/>
              <a:ext cx="1" cy="262"/>
            </a:xfrm>
            <a:prstGeom prst="rect">
              <a:avLst/>
            </a:prstGeom>
            <a:noFill/>
            <a:ln w="12700" cap="sq">
              <a:solidFill>
                <a:schemeClr val="tx2"/>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1" i="0" u="none" strike="noStrike" kern="1200" cap="none" spc="0" normalizeH="0" baseline="0" noProof="0">
                <a:ln>
                  <a:noFill/>
                </a:ln>
                <a:solidFill>
                  <a:srgbClr val="003300"/>
                </a:solidFill>
                <a:effectLst>
                  <a:glow rad="152400">
                    <a:srgbClr val="000000">
                      <a:alpha val="75000"/>
                    </a:srgbClr>
                  </a:glow>
                </a:effectLst>
                <a:uLnTx/>
                <a:uFillTx/>
                <a:ea typeface="MS PGothic" charset="0"/>
                <a:cs typeface="Arial" panose="020B0604020202020204" pitchFamily="34" charset="0"/>
              </a:endParaRPr>
            </a:p>
          </p:txBody>
        </p:sp>
        <p:grpSp>
          <p:nvGrpSpPr>
            <p:cNvPr id="361482" name="Group 39"/>
            <p:cNvGrpSpPr>
              <a:grpSpLocks/>
            </p:cNvGrpSpPr>
            <p:nvPr/>
          </p:nvGrpSpPr>
          <p:grpSpPr bwMode="auto">
            <a:xfrm>
              <a:off x="48" y="733"/>
              <a:ext cx="1477" cy="490"/>
              <a:chOff x="0" y="0"/>
              <a:chExt cx="981" cy="614"/>
            </a:xfrm>
          </p:grpSpPr>
          <p:sp>
            <p:nvSpPr>
              <p:cNvPr id="309318" name="Rectangle 10"/>
              <p:cNvSpPr>
                <a:spLocks noChangeArrowheads="1"/>
              </p:cNvSpPr>
              <p:nvPr/>
            </p:nvSpPr>
            <p:spPr bwMode="auto">
              <a:xfrm>
                <a:off x="0" y="0"/>
                <a:ext cx="981" cy="614"/>
              </a:xfrm>
              <a:prstGeom prst="rect">
                <a:avLst/>
              </a:prstGeom>
              <a:noFill/>
              <a:ln w="12700" cap="sq">
                <a:solidFill>
                  <a:schemeClr val="tx2"/>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800" b="1" i="0" u="none" strike="noStrike" kern="1200" cap="none" spc="0" normalizeH="0" baseline="0" noProof="0" dirty="0">
                    <a:ln>
                      <a:noFill/>
                    </a:ln>
                    <a:solidFill>
                      <a:srgbClr val="FFFFFF"/>
                    </a:solidFill>
                    <a:effectLst>
                      <a:glow rad="152400">
                        <a:srgbClr val="000000">
                          <a:alpha val="75000"/>
                        </a:srgbClr>
                      </a:glow>
                    </a:effectLst>
                    <a:uLnTx/>
                    <a:uFillTx/>
                    <a:ea typeface="MS PGothic" charset="0"/>
                    <a:cs typeface="Arial" panose="020B0604020202020204" pitchFamily="34" charset="0"/>
                  </a:rPr>
                  <a:t>الضربة</a:t>
                </a:r>
                <a:endParaRPr kumimoji="0" lang="en-US" altLang="zh-CN" sz="2800" b="1" i="0" u="none" strike="noStrike" kern="1200" cap="none" spc="0" normalizeH="0" baseline="0" noProof="0" dirty="0">
                  <a:ln>
                    <a:noFill/>
                  </a:ln>
                  <a:solidFill>
                    <a:srgbClr val="FFFFFF"/>
                  </a:solidFill>
                  <a:effectLst>
                    <a:glow rad="152400">
                      <a:srgbClr val="000000">
                        <a:alpha val="75000"/>
                      </a:srgbClr>
                    </a:glow>
                  </a:effectLst>
                  <a:uLnTx/>
                  <a:uFillTx/>
                  <a:ea typeface="MS PGothic" charset="0"/>
                  <a:cs typeface="Arial" panose="020B0604020202020204" pitchFamily="34" charset="0"/>
                </a:endParaRPr>
              </a:p>
            </p:txBody>
          </p:sp>
          <p:sp>
            <p:nvSpPr>
              <p:cNvPr id="309319" name="Rectangle 38"/>
              <p:cNvSpPr>
                <a:spLocks noChangeArrowheads="1"/>
              </p:cNvSpPr>
              <p:nvPr/>
            </p:nvSpPr>
            <p:spPr bwMode="auto">
              <a:xfrm>
                <a:off x="0" y="0"/>
                <a:ext cx="981" cy="614"/>
              </a:xfrm>
              <a:prstGeom prst="rect">
                <a:avLst/>
              </a:prstGeom>
              <a:noFill/>
              <a:ln w="7" cap="sq">
                <a:solidFill>
                  <a:schemeClr val="tx2"/>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1" i="0" u="none" strike="noStrike" kern="1200" cap="none" spc="0" normalizeH="0" baseline="0" noProof="0">
                  <a:ln>
                    <a:noFill/>
                  </a:ln>
                  <a:solidFill>
                    <a:srgbClr val="003300"/>
                  </a:solidFill>
                  <a:effectLst>
                    <a:glow rad="152400">
                      <a:srgbClr val="000000">
                        <a:alpha val="75000"/>
                      </a:srgbClr>
                    </a:glow>
                  </a:effectLst>
                  <a:uLnTx/>
                  <a:uFillTx/>
                  <a:ea typeface="MS PGothic" charset="0"/>
                  <a:cs typeface="Arial" panose="020B0604020202020204" pitchFamily="34" charset="0"/>
                </a:endParaRPr>
              </a:p>
            </p:txBody>
          </p:sp>
        </p:grpSp>
        <p:grpSp>
          <p:nvGrpSpPr>
            <p:cNvPr id="361483" name="Group 41"/>
            <p:cNvGrpSpPr>
              <a:grpSpLocks/>
            </p:cNvGrpSpPr>
            <p:nvPr/>
          </p:nvGrpSpPr>
          <p:grpSpPr bwMode="auto">
            <a:xfrm>
              <a:off x="1525" y="733"/>
              <a:ext cx="847" cy="490"/>
              <a:chOff x="981" y="0"/>
              <a:chExt cx="562" cy="614"/>
            </a:xfrm>
          </p:grpSpPr>
          <p:sp>
            <p:nvSpPr>
              <p:cNvPr id="309316" name="Rectangle 11"/>
              <p:cNvSpPr>
                <a:spLocks noChangeArrowheads="1"/>
              </p:cNvSpPr>
              <p:nvPr/>
            </p:nvSpPr>
            <p:spPr bwMode="auto">
              <a:xfrm>
                <a:off x="981" y="0"/>
                <a:ext cx="562" cy="614"/>
              </a:xfrm>
              <a:prstGeom prst="rect">
                <a:avLst/>
              </a:prstGeom>
              <a:noFill/>
              <a:ln w="12700" cap="sq">
                <a:solidFill>
                  <a:schemeClr val="tx2"/>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b="1" i="0" u="none" strike="noStrike" kern="1200" cap="none" spc="0" normalizeH="0" baseline="0" noProof="0" dirty="0">
                    <a:ln>
                      <a:noFill/>
                    </a:ln>
                    <a:solidFill>
                      <a:srgbClr val="FFFFFF"/>
                    </a:solidFill>
                    <a:effectLst>
                      <a:glow rad="152400">
                        <a:srgbClr val="000000">
                          <a:alpha val="75000"/>
                        </a:srgbClr>
                      </a:glow>
                    </a:effectLst>
                    <a:uLnTx/>
                    <a:uFillTx/>
                    <a:ea typeface="MS PGothic" charset="0"/>
                    <a:cs typeface="Arial" panose="020B0604020202020204" pitchFamily="34" charset="0"/>
                  </a:rPr>
                  <a:t>المرجع</a:t>
                </a:r>
                <a:endParaRPr kumimoji="0" lang="en-US" altLang="zh-CN" sz="2000" b="1" i="0" u="none" strike="noStrike" kern="1200" cap="none" spc="0" normalizeH="0" baseline="0" noProof="0" dirty="0">
                  <a:ln>
                    <a:noFill/>
                  </a:ln>
                  <a:solidFill>
                    <a:srgbClr val="FFFFFF"/>
                  </a:solidFill>
                  <a:effectLst>
                    <a:glow rad="152400">
                      <a:srgbClr val="000000">
                        <a:alpha val="75000"/>
                      </a:srgbClr>
                    </a:glow>
                  </a:effectLst>
                  <a:uLnTx/>
                  <a:uFillTx/>
                  <a:ea typeface="MS PGothic" charset="0"/>
                  <a:cs typeface="Arial" panose="020B0604020202020204" pitchFamily="34" charset="0"/>
                </a:endParaRPr>
              </a:p>
            </p:txBody>
          </p:sp>
          <p:sp>
            <p:nvSpPr>
              <p:cNvPr id="309317" name="Rectangle 40"/>
              <p:cNvSpPr>
                <a:spLocks noChangeArrowheads="1"/>
              </p:cNvSpPr>
              <p:nvPr/>
            </p:nvSpPr>
            <p:spPr bwMode="auto">
              <a:xfrm>
                <a:off x="981" y="0"/>
                <a:ext cx="562" cy="614"/>
              </a:xfrm>
              <a:prstGeom prst="rect">
                <a:avLst/>
              </a:prstGeom>
              <a:noFill/>
              <a:ln w="7" cap="sq">
                <a:solidFill>
                  <a:schemeClr val="tx2"/>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1" i="0" u="none" strike="noStrike" kern="1200" cap="none" spc="0" normalizeH="0" baseline="0" noProof="0">
                  <a:ln>
                    <a:noFill/>
                  </a:ln>
                  <a:solidFill>
                    <a:srgbClr val="003300"/>
                  </a:solidFill>
                  <a:effectLst>
                    <a:glow rad="152400">
                      <a:srgbClr val="000000">
                        <a:alpha val="75000"/>
                      </a:srgbClr>
                    </a:glow>
                  </a:effectLst>
                  <a:uLnTx/>
                  <a:uFillTx/>
                  <a:ea typeface="MS PGothic" charset="0"/>
                  <a:cs typeface="Arial" panose="020B0604020202020204" pitchFamily="34" charset="0"/>
                </a:endParaRPr>
              </a:p>
            </p:txBody>
          </p:sp>
        </p:grpSp>
        <p:grpSp>
          <p:nvGrpSpPr>
            <p:cNvPr id="361484" name="Group 43"/>
            <p:cNvGrpSpPr>
              <a:grpSpLocks/>
            </p:cNvGrpSpPr>
            <p:nvPr/>
          </p:nvGrpSpPr>
          <p:grpSpPr bwMode="auto">
            <a:xfrm>
              <a:off x="2372" y="733"/>
              <a:ext cx="3388" cy="490"/>
              <a:chOff x="1543" y="0"/>
              <a:chExt cx="2250" cy="614"/>
            </a:xfrm>
          </p:grpSpPr>
          <p:sp>
            <p:nvSpPr>
              <p:cNvPr id="309314" name="Rectangle 12"/>
              <p:cNvSpPr>
                <a:spLocks noChangeArrowheads="1"/>
              </p:cNvSpPr>
              <p:nvPr/>
            </p:nvSpPr>
            <p:spPr bwMode="auto">
              <a:xfrm>
                <a:off x="1543" y="0"/>
                <a:ext cx="2250" cy="614"/>
              </a:xfrm>
              <a:prstGeom prst="rect">
                <a:avLst/>
              </a:prstGeom>
              <a:noFill/>
              <a:ln w="12700" cap="sq">
                <a:solidFill>
                  <a:schemeClr val="tx2"/>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glow rad="152400">
                        <a:srgbClr val="000000">
                          <a:alpha val="75000"/>
                        </a:srgbClr>
                      </a:glow>
                    </a:effectLst>
                    <a:uLnTx/>
                    <a:uFillTx/>
                    <a:ea typeface="MS PGothic" charset="0"/>
                    <a:cs typeface="Arial" panose="020B0604020202020204" pitchFamily="34" charset="0"/>
                  </a:rPr>
                  <a:t>الآلهة المصرية التي من الممكن</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glow rad="152400">
                        <a:srgbClr val="000000">
                          <a:alpha val="75000"/>
                        </a:srgbClr>
                      </a:glow>
                    </a:effectLst>
                    <a:uLnTx/>
                    <a:uFillTx/>
                    <a:ea typeface="MS PGothic" charset="0"/>
                    <a:cs typeface="Arial" panose="020B0604020202020204" pitchFamily="34" charset="0"/>
                  </a:rPr>
                  <a:t>أن توجه ضدها</a:t>
                </a:r>
                <a:endParaRPr kumimoji="0" lang="en-US" altLang="zh-CN" sz="2400" b="1" i="0" u="none" strike="noStrike" kern="1200" cap="none" spc="0" normalizeH="0" baseline="0" noProof="0" dirty="0">
                  <a:ln>
                    <a:noFill/>
                  </a:ln>
                  <a:solidFill>
                    <a:srgbClr val="FFFFFF"/>
                  </a:solidFill>
                  <a:effectLst>
                    <a:glow rad="152400">
                      <a:srgbClr val="000000">
                        <a:alpha val="75000"/>
                      </a:srgbClr>
                    </a:glow>
                  </a:effectLst>
                  <a:uLnTx/>
                  <a:uFillTx/>
                  <a:ea typeface="MS PGothic" charset="0"/>
                  <a:cs typeface="Arial" panose="020B0604020202020204" pitchFamily="34" charset="0"/>
                </a:endParaRPr>
              </a:p>
            </p:txBody>
          </p:sp>
          <p:sp>
            <p:nvSpPr>
              <p:cNvPr id="309315" name="Rectangle 42"/>
              <p:cNvSpPr>
                <a:spLocks noChangeArrowheads="1"/>
              </p:cNvSpPr>
              <p:nvPr/>
            </p:nvSpPr>
            <p:spPr bwMode="auto">
              <a:xfrm>
                <a:off x="1543" y="0"/>
                <a:ext cx="2250" cy="614"/>
              </a:xfrm>
              <a:prstGeom prst="rect">
                <a:avLst/>
              </a:prstGeom>
              <a:noFill/>
              <a:ln w="7" cap="sq">
                <a:solidFill>
                  <a:schemeClr val="tx2"/>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1" i="0" u="none" strike="noStrike" kern="1200" cap="none" spc="0" normalizeH="0" baseline="0" noProof="0">
                  <a:ln>
                    <a:noFill/>
                  </a:ln>
                  <a:solidFill>
                    <a:srgbClr val="003300"/>
                  </a:solidFill>
                  <a:effectLst>
                    <a:glow rad="152400">
                      <a:srgbClr val="000000">
                        <a:alpha val="75000"/>
                      </a:srgbClr>
                    </a:glow>
                  </a:effectLst>
                  <a:uLnTx/>
                  <a:uFillTx/>
                  <a:ea typeface="MS PGothic" charset="0"/>
                  <a:cs typeface="Arial" panose="020B0604020202020204" pitchFamily="34" charset="0"/>
                </a:endParaRPr>
              </a:p>
            </p:txBody>
          </p:sp>
        </p:grpSp>
        <p:grpSp>
          <p:nvGrpSpPr>
            <p:cNvPr id="361485" name="Group 75"/>
            <p:cNvGrpSpPr>
              <a:grpSpLocks/>
            </p:cNvGrpSpPr>
            <p:nvPr/>
          </p:nvGrpSpPr>
          <p:grpSpPr bwMode="auto">
            <a:xfrm>
              <a:off x="48" y="1223"/>
              <a:ext cx="5712" cy="697"/>
              <a:chOff x="48" y="1223"/>
              <a:chExt cx="5712" cy="545"/>
            </a:xfrm>
          </p:grpSpPr>
          <p:sp>
            <p:nvSpPr>
              <p:cNvPr id="309302" name="Rectangle 17"/>
              <p:cNvSpPr>
                <a:spLocks noChangeArrowheads="1"/>
              </p:cNvSpPr>
              <p:nvPr/>
            </p:nvSpPr>
            <p:spPr bwMode="auto">
              <a:xfrm>
                <a:off x="5760" y="1239"/>
                <a:ext cx="0" cy="206"/>
              </a:xfrm>
              <a:prstGeom prst="rect">
                <a:avLst/>
              </a:prstGeom>
              <a:noFill/>
              <a:ln w="12700" cap="sq">
                <a:solidFill>
                  <a:schemeClr val="tx2"/>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1" i="0" u="none" strike="noStrike" kern="1200" cap="none" spc="0" normalizeH="0" baseline="0" noProof="0">
                  <a:ln>
                    <a:noFill/>
                  </a:ln>
                  <a:solidFill>
                    <a:srgbClr val="003300"/>
                  </a:solidFill>
                  <a:effectLst>
                    <a:glow rad="152400">
                      <a:srgbClr val="000000">
                        <a:alpha val="75000"/>
                      </a:srgbClr>
                    </a:glow>
                  </a:effectLst>
                  <a:uLnTx/>
                  <a:uFillTx/>
                  <a:ea typeface="MS PGothic" charset="0"/>
                  <a:cs typeface="Arial" panose="020B0604020202020204" pitchFamily="34" charset="0"/>
                </a:endParaRPr>
              </a:p>
            </p:txBody>
          </p:sp>
          <p:sp>
            <p:nvSpPr>
              <p:cNvPr id="309303" name="Rectangle 18"/>
              <p:cNvSpPr>
                <a:spLocks noChangeArrowheads="1"/>
              </p:cNvSpPr>
              <p:nvPr/>
            </p:nvSpPr>
            <p:spPr bwMode="auto">
              <a:xfrm>
                <a:off x="5760" y="1389"/>
                <a:ext cx="0" cy="205"/>
              </a:xfrm>
              <a:prstGeom prst="rect">
                <a:avLst/>
              </a:prstGeom>
              <a:noFill/>
              <a:ln w="12700" cap="sq">
                <a:solidFill>
                  <a:schemeClr val="tx2"/>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1" i="0" u="none" strike="noStrike" kern="1200" cap="none" spc="0" normalizeH="0" baseline="0" noProof="0">
                  <a:ln>
                    <a:noFill/>
                  </a:ln>
                  <a:solidFill>
                    <a:srgbClr val="003300"/>
                  </a:solidFill>
                  <a:effectLst>
                    <a:glow rad="152400">
                      <a:srgbClr val="000000">
                        <a:alpha val="75000"/>
                      </a:srgbClr>
                    </a:glow>
                  </a:effectLst>
                  <a:uLnTx/>
                  <a:uFillTx/>
                  <a:ea typeface="MS PGothic" charset="0"/>
                  <a:cs typeface="Arial" panose="020B0604020202020204" pitchFamily="34" charset="0"/>
                </a:endParaRPr>
              </a:p>
            </p:txBody>
          </p:sp>
          <p:sp>
            <p:nvSpPr>
              <p:cNvPr id="309304" name="Rectangle 19"/>
              <p:cNvSpPr>
                <a:spLocks noChangeArrowheads="1"/>
              </p:cNvSpPr>
              <p:nvPr/>
            </p:nvSpPr>
            <p:spPr bwMode="auto">
              <a:xfrm>
                <a:off x="5760" y="1544"/>
                <a:ext cx="0" cy="205"/>
              </a:xfrm>
              <a:prstGeom prst="rect">
                <a:avLst/>
              </a:prstGeom>
              <a:noFill/>
              <a:ln w="12700" cap="sq">
                <a:solidFill>
                  <a:schemeClr val="tx2"/>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1" i="0" u="none" strike="noStrike" kern="1200" cap="none" spc="0" normalizeH="0" baseline="0" noProof="0">
                  <a:ln>
                    <a:noFill/>
                  </a:ln>
                  <a:solidFill>
                    <a:srgbClr val="003300"/>
                  </a:solidFill>
                  <a:effectLst>
                    <a:glow rad="152400">
                      <a:srgbClr val="000000">
                        <a:alpha val="75000"/>
                      </a:srgbClr>
                    </a:glow>
                  </a:effectLst>
                  <a:uLnTx/>
                  <a:uFillTx/>
                  <a:ea typeface="MS PGothic" charset="0"/>
                  <a:cs typeface="Arial" panose="020B0604020202020204" pitchFamily="34" charset="0"/>
                </a:endParaRPr>
              </a:p>
            </p:txBody>
          </p:sp>
          <p:grpSp>
            <p:nvGrpSpPr>
              <p:cNvPr id="361529" name="Group 45"/>
              <p:cNvGrpSpPr>
                <a:grpSpLocks/>
              </p:cNvGrpSpPr>
              <p:nvPr/>
            </p:nvGrpSpPr>
            <p:grpSpPr bwMode="auto">
              <a:xfrm>
                <a:off x="48" y="1223"/>
                <a:ext cx="1477" cy="545"/>
                <a:chOff x="0" y="614"/>
                <a:chExt cx="981" cy="684"/>
              </a:xfrm>
            </p:grpSpPr>
            <p:sp>
              <p:nvSpPr>
                <p:cNvPr id="309312" name="Rectangle 14"/>
                <p:cNvSpPr>
                  <a:spLocks noChangeArrowheads="1"/>
                </p:cNvSpPr>
                <p:nvPr/>
              </p:nvSpPr>
              <p:spPr bwMode="auto">
                <a:xfrm>
                  <a:off x="0" y="614"/>
                  <a:ext cx="981" cy="684"/>
                </a:xfrm>
                <a:prstGeom prst="rect">
                  <a:avLst/>
                </a:prstGeom>
                <a:noFill/>
                <a:ln w="12700" cap="sq">
                  <a:solidFill>
                    <a:schemeClr val="tx2"/>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glow rad="152400">
                          <a:srgbClr val="000000">
                            <a:alpha val="75000"/>
                          </a:srgbClr>
                        </a:glow>
                      </a:effectLst>
                      <a:uLnTx/>
                      <a:uFillTx/>
                      <a:ea typeface="MS PGothic" charset="0"/>
                      <a:cs typeface="Arial" panose="020B0604020202020204" pitchFamily="34" charset="0"/>
                    </a:rPr>
                    <a:t>تحوّل ماء النيل       إلى</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glow rad="152400">
                          <a:srgbClr val="000000">
                            <a:alpha val="75000"/>
                          </a:srgbClr>
                        </a:glow>
                      </a:effectLst>
                      <a:uLnTx/>
                      <a:uFillTx/>
                      <a:ea typeface="MS PGothic" charset="0"/>
                      <a:cs typeface="Arial" panose="020B0604020202020204" pitchFamily="34" charset="0"/>
                    </a:rPr>
                    <a:t>دم</a:t>
                  </a:r>
                  <a:endParaRPr kumimoji="0" lang="en-US" altLang="zh-CN" sz="2400" b="1" i="0" u="none" strike="noStrike" kern="1200" cap="none" spc="0" normalizeH="0" baseline="0" noProof="0" dirty="0">
                    <a:ln>
                      <a:noFill/>
                    </a:ln>
                    <a:solidFill>
                      <a:srgbClr val="FFFFFF"/>
                    </a:solidFill>
                    <a:effectLst>
                      <a:glow rad="152400">
                        <a:srgbClr val="000000">
                          <a:alpha val="75000"/>
                        </a:srgbClr>
                      </a:glow>
                    </a:effectLst>
                    <a:uLnTx/>
                    <a:uFillTx/>
                    <a:ea typeface="MS PGothic" charset="0"/>
                    <a:cs typeface="Arial" panose="020B0604020202020204" pitchFamily="34" charset="0"/>
                  </a:endParaRPr>
                </a:p>
              </p:txBody>
            </p:sp>
            <p:sp>
              <p:nvSpPr>
                <p:cNvPr id="309313" name="Rectangle 44"/>
                <p:cNvSpPr>
                  <a:spLocks noChangeArrowheads="1"/>
                </p:cNvSpPr>
                <p:nvPr/>
              </p:nvSpPr>
              <p:spPr bwMode="auto">
                <a:xfrm>
                  <a:off x="0" y="614"/>
                  <a:ext cx="981" cy="684"/>
                </a:xfrm>
                <a:prstGeom prst="rect">
                  <a:avLst/>
                </a:prstGeom>
                <a:noFill/>
                <a:ln w="7" cap="sq">
                  <a:solidFill>
                    <a:schemeClr val="tx2"/>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1" i="0" u="none" strike="noStrike" kern="1200" cap="none" spc="0" normalizeH="0" baseline="0" noProof="0">
                    <a:ln>
                      <a:noFill/>
                    </a:ln>
                    <a:solidFill>
                      <a:srgbClr val="003300"/>
                    </a:solidFill>
                    <a:effectLst>
                      <a:glow rad="152400">
                        <a:srgbClr val="000000">
                          <a:alpha val="75000"/>
                        </a:srgbClr>
                      </a:glow>
                    </a:effectLst>
                    <a:uLnTx/>
                    <a:uFillTx/>
                    <a:ea typeface="MS PGothic" charset="0"/>
                    <a:cs typeface="Arial" panose="020B0604020202020204" pitchFamily="34" charset="0"/>
                  </a:endParaRPr>
                </a:p>
              </p:txBody>
            </p:sp>
          </p:grpSp>
          <p:grpSp>
            <p:nvGrpSpPr>
              <p:cNvPr id="361530" name="Group 47"/>
              <p:cNvGrpSpPr>
                <a:grpSpLocks/>
              </p:cNvGrpSpPr>
              <p:nvPr/>
            </p:nvGrpSpPr>
            <p:grpSpPr bwMode="auto">
              <a:xfrm>
                <a:off x="1525" y="1223"/>
                <a:ext cx="847" cy="545"/>
                <a:chOff x="981" y="614"/>
                <a:chExt cx="562" cy="684"/>
              </a:xfrm>
            </p:grpSpPr>
            <p:sp>
              <p:nvSpPr>
                <p:cNvPr id="309310" name="Rectangle 15"/>
                <p:cNvSpPr>
                  <a:spLocks noChangeArrowheads="1"/>
                </p:cNvSpPr>
                <p:nvPr/>
              </p:nvSpPr>
              <p:spPr bwMode="auto">
                <a:xfrm>
                  <a:off x="981" y="614"/>
                  <a:ext cx="562" cy="684"/>
                </a:xfrm>
                <a:prstGeom prst="rect">
                  <a:avLst/>
                </a:prstGeom>
                <a:noFill/>
                <a:ln w="12700" cap="sq">
                  <a:solidFill>
                    <a:schemeClr val="tx2"/>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glow rad="152400">
                          <a:srgbClr val="000000">
                            <a:alpha val="75000"/>
                          </a:srgbClr>
                        </a:glow>
                      </a:effectLst>
                      <a:uLnTx/>
                      <a:uFillTx/>
                      <a:ea typeface="MS PGothic" charset="0"/>
                      <a:cs typeface="Arial" panose="020B0604020202020204" pitchFamily="34" charset="0"/>
                    </a:rPr>
                    <a:t>خروج</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glow rad="152400">
                          <a:srgbClr val="000000">
                            <a:alpha val="75000"/>
                          </a:srgbClr>
                        </a:glow>
                      </a:effectLst>
                      <a:uLnTx/>
                      <a:uFillTx/>
                      <a:ea typeface="MS PGothic" charset="0"/>
                      <a:cs typeface="Arial" panose="020B0604020202020204" pitchFamily="34" charset="0"/>
                    </a:rPr>
                    <a:t>7: 14- 25</a:t>
                  </a:r>
                  <a:endParaRPr kumimoji="0" lang="en-US" altLang="zh-CN" sz="2400" b="1" i="0" u="none" strike="noStrike" kern="1200" cap="none" spc="0" normalizeH="0" baseline="0" noProof="0" dirty="0">
                    <a:ln>
                      <a:noFill/>
                    </a:ln>
                    <a:solidFill>
                      <a:srgbClr val="FFFFFF"/>
                    </a:solidFill>
                    <a:effectLst>
                      <a:glow rad="152400">
                        <a:srgbClr val="000000">
                          <a:alpha val="75000"/>
                        </a:srgbClr>
                      </a:glow>
                    </a:effectLst>
                    <a:uLnTx/>
                    <a:uFillTx/>
                    <a:ea typeface="MS PGothic" charset="0"/>
                    <a:cs typeface="Arial" panose="020B0604020202020204" pitchFamily="34" charset="0"/>
                  </a:endParaRPr>
                </a:p>
              </p:txBody>
            </p:sp>
            <p:sp>
              <p:nvSpPr>
                <p:cNvPr id="309311" name="Rectangle 46"/>
                <p:cNvSpPr>
                  <a:spLocks noChangeArrowheads="1"/>
                </p:cNvSpPr>
                <p:nvPr/>
              </p:nvSpPr>
              <p:spPr bwMode="auto">
                <a:xfrm>
                  <a:off x="981" y="614"/>
                  <a:ext cx="562" cy="684"/>
                </a:xfrm>
                <a:prstGeom prst="rect">
                  <a:avLst/>
                </a:prstGeom>
                <a:noFill/>
                <a:ln w="7" cap="sq">
                  <a:solidFill>
                    <a:schemeClr val="tx2"/>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1" i="0" u="none" strike="noStrike" kern="1200" cap="none" spc="0" normalizeH="0" baseline="0" noProof="0">
                    <a:ln>
                      <a:noFill/>
                    </a:ln>
                    <a:solidFill>
                      <a:srgbClr val="003300"/>
                    </a:solidFill>
                    <a:effectLst>
                      <a:glow rad="152400">
                        <a:srgbClr val="000000">
                          <a:alpha val="75000"/>
                        </a:srgbClr>
                      </a:glow>
                    </a:effectLst>
                    <a:uLnTx/>
                    <a:uFillTx/>
                    <a:ea typeface="MS PGothic" charset="0"/>
                    <a:cs typeface="Arial" panose="020B0604020202020204" pitchFamily="34" charset="0"/>
                  </a:endParaRPr>
                </a:p>
              </p:txBody>
            </p:sp>
          </p:grpSp>
          <p:grpSp>
            <p:nvGrpSpPr>
              <p:cNvPr id="361531" name="Group 49"/>
              <p:cNvGrpSpPr>
                <a:grpSpLocks/>
              </p:cNvGrpSpPr>
              <p:nvPr/>
            </p:nvGrpSpPr>
            <p:grpSpPr bwMode="auto">
              <a:xfrm>
                <a:off x="2372" y="1223"/>
                <a:ext cx="3388" cy="545"/>
                <a:chOff x="1543" y="614"/>
                <a:chExt cx="2250" cy="684"/>
              </a:xfrm>
            </p:grpSpPr>
            <p:sp>
              <p:nvSpPr>
                <p:cNvPr id="309308" name="Rectangle 16"/>
                <p:cNvSpPr>
                  <a:spLocks noChangeArrowheads="1"/>
                </p:cNvSpPr>
                <p:nvPr/>
              </p:nvSpPr>
              <p:spPr bwMode="auto">
                <a:xfrm>
                  <a:off x="1543" y="614"/>
                  <a:ext cx="2250" cy="684"/>
                </a:xfrm>
                <a:prstGeom prst="rect">
                  <a:avLst/>
                </a:prstGeom>
                <a:noFill/>
                <a:ln w="12700" cap="sq">
                  <a:solidFill>
                    <a:schemeClr val="tx2"/>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glow rad="152400">
                          <a:srgbClr val="000000">
                            <a:alpha val="75000"/>
                          </a:srgbClr>
                        </a:glow>
                      </a:effectLst>
                      <a:uLnTx/>
                      <a:uFillTx/>
                      <a:ea typeface="MS PGothic" charset="0"/>
                      <a:cs typeface="Arial" panose="020B0604020202020204" pitchFamily="34" charset="0"/>
                    </a:rPr>
                    <a:t>خنوم: حارس منابع النيل</a:t>
                  </a:r>
                  <a:endParaRPr kumimoji="0" lang="en-US" altLang="zh-CN" sz="2400" b="1" i="0" u="none" strike="noStrike" kern="1200" cap="none" spc="0" normalizeH="0" baseline="0" noProof="0" dirty="0">
                    <a:ln>
                      <a:noFill/>
                    </a:ln>
                    <a:solidFill>
                      <a:srgbClr val="FFFFFF"/>
                    </a:solidFill>
                    <a:effectLst>
                      <a:glow rad="152400">
                        <a:srgbClr val="000000">
                          <a:alpha val="75000"/>
                        </a:srgbClr>
                      </a:glow>
                    </a:effectLst>
                    <a:uLnTx/>
                    <a:uFillTx/>
                    <a:ea typeface="MS PGothic"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glow rad="152400">
                          <a:srgbClr val="000000">
                            <a:alpha val="75000"/>
                          </a:srgbClr>
                        </a:glow>
                      </a:effectLst>
                      <a:uLnTx/>
                      <a:uFillTx/>
                      <a:ea typeface="MS PGothic" charset="0"/>
                      <a:cs typeface="Arial" panose="020B0604020202020204" pitchFamily="34" charset="0"/>
                    </a:rPr>
                    <a:t>حابي: روح النيل</a:t>
                  </a:r>
                  <a:endParaRPr kumimoji="0" lang="en-US" altLang="zh-CN" sz="2400" b="1" i="0" u="none" strike="noStrike" kern="1200" cap="none" spc="0" normalizeH="0" baseline="0" noProof="0" dirty="0">
                    <a:ln>
                      <a:noFill/>
                    </a:ln>
                    <a:solidFill>
                      <a:srgbClr val="FFFFFF"/>
                    </a:solidFill>
                    <a:effectLst>
                      <a:glow rad="152400">
                        <a:srgbClr val="000000">
                          <a:alpha val="75000"/>
                        </a:srgbClr>
                      </a:glow>
                    </a:effectLst>
                    <a:uLnTx/>
                    <a:uFillTx/>
                    <a:ea typeface="MS PGothic"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glow rad="152400">
                          <a:srgbClr val="000000">
                            <a:alpha val="75000"/>
                          </a:srgbClr>
                        </a:glow>
                      </a:effectLst>
                      <a:uLnTx/>
                      <a:uFillTx/>
                      <a:ea typeface="MS PGothic" charset="0"/>
                      <a:cs typeface="Arial" panose="020B0604020202020204" pitchFamily="34" charset="0"/>
                    </a:rPr>
                    <a:t>أوزيرس: النيل كان مجرى الدم</a:t>
                  </a:r>
                  <a:endParaRPr kumimoji="0" lang="en-US" altLang="zh-CN" sz="2400" b="1" i="0" u="none" strike="noStrike" kern="1200" cap="none" spc="0" normalizeH="0" baseline="0" noProof="0" dirty="0">
                    <a:ln>
                      <a:noFill/>
                    </a:ln>
                    <a:solidFill>
                      <a:srgbClr val="FFFFFF"/>
                    </a:solidFill>
                    <a:effectLst>
                      <a:glow rad="152400">
                        <a:srgbClr val="000000">
                          <a:alpha val="75000"/>
                        </a:srgbClr>
                      </a:glow>
                    </a:effectLst>
                    <a:uLnTx/>
                    <a:uFillTx/>
                    <a:ea typeface="MS PGothic" charset="0"/>
                    <a:cs typeface="Arial" panose="020B0604020202020204" pitchFamily="34" charset="0"/>
                  </a:endParaRPr>
                </a:p>
              </p:txBody>
            </p:sp>
            <p:sp>
              <p:nvSpPr>
                <p:cNvPr id="309309" name="Rectangle 48"/>
                <p:cNvSpPr>
                  <a:spLocks noChangeArrowheads="1"/>
                </p:cNvSpPr>
                <p:nvPr/>
              </p:nvSpPr>
              <p:spPr bwMode="auto">
                <a:xfrm>
                  <a:off x="1543" y="614"/>
                  <a:ext cx="2250" cy="684"/>
                </a:xfrm>
                <a:prstGeom prst="rect">
                  <a:avLst/>
                </a:prstGeom>
                <a:noFill/>
                <a:ln w="7" cap="sq">
                  <a:solidFill>
                    <a:schemeClr val="tx2"/>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1" i="0" u="none" strike="noStrike" kern="1200" cap="none" spc="0" normalizeH="0" baseline="0" noProof="0">
                    <a:ln>
                      <a:noFill/>
                    </a:ln>
                    <a:solidFill>
                      <a:srgbClr val="003300"/>
                    </a:solidFill>
                    <a:effectLst>
                      <a:glow rad="152400">
                        <a:srgbClr val="000000">
                          <a:alpha val="75000"/>
                        </a:srgbClr>
                      </a:glow>
                    </a:effectLst>
                    <a:uLnTx/>
                    <a:uFillTx/>
                    <a:ea typeface="MS PGothic" charset="0"/>
                    <a:cs typeface="Arial" panose="020B0604020202020204" pitchFamily="34" charset="0"/>
                  </a:endParaRPr>
                </a:p>
              </p:txBody>
            </p:sp>
          </p:grpSp>
        </p:grpSp>
        <p:grpSp>
          <p:nvGrpSpPr>
            <p:cNvPr id="361486" name="Group 51"/>
            <p:cNvGrpSpPr>
              <a:grpSpLocks/>
            </p:cNvGrpSpPr>
            <p:nvPr/>
          </p:nvGrpSpPr>
          <p:grpSpPr bwMode="auto">
            <a:xfrm>
              <a:off x="48" y="1920"/>
              <a:ext cx="1477" cy="545"/>
              <a:chOff x="0" y="1298"/>
              <a:chExt cx="981" cy="684"/>
            </a:xfrm>
          </p:grpSpPr>
          <p:sp>
            <p:nvSpPr>
              <p:cNvPr id="309300" name="Rectangle 20"/>
              <p:cNvSpPr>
                <a:spLocks noChangeArrowheads="1"/>
              </p:cNvSpPr>
              <p:nvPr/>
            </p:nvSpPr>
            <p:spPr bwMode="auto">
              <a:xfrm>
                <a:off x="0" y="1298"/>
                <a:ext cx="981" cy="684"/>
              </a:xfrm>
              <a:prstGeom prst="rect">
                <a:avLst/>
              </a:prstGeom>
              <a:noFill/>
              <a:ln w="12700" cap="sq">
                <a:solidFill>
                  <a:schemeClr val="tx2"/>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glow rad="152400">
                        <a:srgbClr val="000000">
                          <a:alpha val="75000"/>
                        </a:srgbClr>
                      </a:glow>
                    </a:effectLst>
                    <a:uLnTx/>
                    <a:uFillTx/>
                    <a:ea typeface="MS PGothic" charset="0"/>
                    <a:cs typeface="Arial" panose="020B0604020202020204" pitchFamily="34" charset="0"/>
                  </a:rPr>
                  <a:t>الضفادع</a:t>
                </a:r>
                <a:endParaRPr kumimoji="0" lang="en-US" altLang="zh-CN" sz="2400" b="1" i="0" u="none" strike="noStrike" kern="1200" cap="none" spc="0" normalizeH="0" baseline="0" noProof="0" dirty="0">
                  <a:ln>
                    <a:noFill/>
                  </a:ln>
                  <a:solidFill>
                    <a:srgbClr val="FFFFFF"/>
                  </a:solidFill>
                  <a:effectLst>
                    <a:glow rad="152400">
                      <a:srgbClr val="000000">
                        <a:alpha val="75000"/>
                      </a:srgbClr>
                    </a:glow>
                  </a:effectLst>
                  <a:uLnTx/>
                  <a:uFillTx/>
                  <a:ea typeface="MS PGothic" charset="0"/>
                  <a:cs typeface="Arial" panose="020B0604020202020204" pitchFamily="34" charset="0"/>
                </a:endParaRPr>
              </a:p>
            </p:txBody>
          </p:sp>
          <p:sp>
            <p:nvSpPr>
              <p:cNvPr id="309301" name="Rectangle 50"/>
              <p:cNvSpPr>
                <a:spLocks noChangeArrowheads="1"/>
              </p:cNvSpPr>
              <p:nvPr/>
            </p:nvSpPr>
            <p:spPr bwMode="auto">
              <a:xfrm>
                <a:off x="0" y="1298"/>
                <a:ext cx="981" cy="684"/>
              </a:xfrm>
              <a:prstGeom prst="rect">
                <a:avLst/>
              </a:prstGeom>
              <a:noFill/>
              <a:ln w="7" cap="sq">
                <a:solidFill>
                  <a:schemeClr val="tx2"/>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1" i="0" u="none" strike="noStrike" kern="1200" cap="none" spc="0" normalizeH="0" baseline="0" noProof="0">
                  <a:ln>
                    <a:noFill/>
                  </a:ln>
                  <a:solidFill>
                    <a:srgbClr val="003300"/>
                  </a:solidFill>
                  <a:effectLst>
                    <a:glow rad="152400">
                      <a:srgbClr val="000000">
                        <a:alpha val="75000"/>
                      </a:srgbClr>
                    </a:glow>
                  </a:effectLst>
                  <a:uLnTx/>
                  <a:uFillTx/>
                  <a:ea typeface="MS PGothic" charset="0"/>
                  <a:cs typeface="Arial" panose="020B0604020202020204" pitchFamily="34" charset="0"/>
                </a:endParaRPr>
              </a:p>
            </p:txBody>
          </p:sp>
        </p:grpSp>
        <p:grpSp>
          <p:nvGrpSpPr>
            <p:cNvPr id="361487" name="Group 53"/>
            <p:cNvGrpSpPr>
              <a:grpSpLocks/>
            </p:cNvGrpSpPr>
            <p:nvPr/>
          </p:nvGrpSpPr>
          <p:grpSpPr bwMode="auto">
            <a:xfrm>
              <a:off x="1525" y="1920"/>
              <a:ext cx="847" cy="545"/>
              <a:chOff x="981" y="1298"/>
              <a:chExt cx="562" cy="684"/>
            </a:xfrm>
          </p:grpSpPr>
          <p:sp>
            <p:nvSpPr>
              <p:cNvPr id="309298" name="Rectangle 21"/>
              <p:cNvSpPr>
                <a:spLocks noChangeArrowheads="1"/>
              </p:cNvSpPr>
              <p:nvPr/>
            </p:nvSpPr>
            <p:spPr bwMode="auto">
              <a:xfrm>
                <a:off x="981" y="1298"/>
                <a:ext cx="562" cy="684"/>
              </a:xfrm>
              <a:prstGeom prst="rect">
                <a:avLst/>
              </a:prstGeom>
              <a:noFill/>
              <a:ln w="12700" cap="sq">
                <a:solidFill>
                  <a:schemeClr val="tx2"/>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glow rad="152400">
                        <a:srgbClr val="000000">
                          <a:alpha val="75000"/>
                        </a:srgbClr>
                      </a:glow>
                    </a:effectLst>
                    <a:uLnTx/>
                    <a:uFillTx/>
                    <a:ea typeface="MS PGothic" charset="0"/>
                    <a:cs typeface="Arial" panose="020B0604020202020204" pitchFamily="34" charset="0"/>
                  </a:rPr>
                  <a:t>خروج</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glow rad="152400">
                        <a:srgbClr val="000000">
                          <a:alpha val="75000"/>
                        </a:srgbClr>
                      </a:glow>
                    </a:effectLst>
                    <a:uLnTx/>
                    <a:uFillTx/>
                    <a:ea typeface="MS PGothic" charset="0"/>
                    <a:cs typeface="Arial" panose="020B0604020202020204" pitchFamily="34" charset="0"/>
                  </a:rPr>
                  <a:t>8: 1-</a:t>
                </a:r>
                <a:r>
                  <a:rPr kumimoji="0" lang="en-US" altLang="zh-CN" sz="2400" b="1" i="0" u="none" strike="noStrike" kern="1200" cap="none" spc="0" normalizeH="0" baseline="0" noProof="0" dirty="0">
                    <a:ln>
                      <a:noFill/>
                    </a:ln>
                    <a:solidFill>
                      <a:srgbClr val="FFFFFF"/>
                    </a:solidFill>
                    <a:effectLst>
                      <a:glow rad="152400">
                        <a:srgbClr val="000000">
                          <a:alpha val="75000"/>
                        </a:srgbClr>
                      </a:glow>
                    </a:effectLst>
                    <a:uLnTx/>
                    <a:uFillTx/>
                    <a:ea typeface="MS PGothic" charset="0"/>
                    <a:cs typeface="Arial" panose="020B0604020202020204" pitchFamily="34" charset="0"/>
                  </a:rPr>
                  <a:t> </a:t>
                </a:r>
                <a:r>
                  <a:rPr kumimoji="0" lang="ar-JO" altLang="zh-CN" sz="2400" b="1" i="0" u="none" strike="noStrike" kern="1200" cap="none" spc="0" normalizeH="0" baseline="0" noProof="0" dirty="0">
                    <a:ln>
                      <a:noFill/>
                    </a:ln>
                    <a:solidFill>
                      <a:srgbClr val="FFFFFF"/>
                    </a:solidFill>
                    <a:effectLst>
                      <a:glow rad="152400">
                        <a:srgbClr val="000000">
                          <a:alpha val="75000"/>
                        </a:srgbClr>
                      </a:glow>
                    </a:effectLst>
                    <a:uLnTx/>
                    <a:uFillTx/>
                    <a:ea typeface="MS PGothic" charset="0"/>
                    <a:cs typeface="Arial" panose="020B0604020202020204" pitchFamily="34" charset="0"/>
                  </a:rPr>
                  <a:t>15</a:t>
                </a:r>
                <a:endParaRPr kumimoji="0" lang="en-US" altLang="zh-CN" sz="2400" b="1" i="0" u="none" strike="noStrike" kern="1200" cap="none" spc="0" normalizeH="0" baseline="0" noProof="0" dirty="0">
                  <a:ln>
                    <a:noFill/>
                  </a:ln>
                  <a:solidFill>
                    <a:srgbClr val="FFFFFF"/>
                  </a:solidFill>
                  <a:effectLst>
                    <a:glow rad="152400">
                      <a:srgbClr val="000000">
                        <a:alpha val="75000"/>
                      </a:srgbClr>
                    </a:glow>
                  </a:effectLst>
                  <a:uLnTx/>
                  <a:uFillTx/>
                  <a:ea typeface="MS PGothic" charset="0"/>
                  <a:cs typeface="Arial" panose="020B0604020202020204" pitchFamily="34" charset="0"/>
                </a:endParaRPr>
              </a:p>
            </p:txBody>
          </p:sp>
          <p:sp>
            <p:nvSpPr>
              <p:cNvPr id="309299" name="Rectangle 52"/>
              <p:cNvSpPr>
                <a:spLocks noChangeArrowheads="1"/>
              </p:cNvSpPr>
              <p:nvPr/>
            </p:nvSpPr>
            <p:spPr bwMode="auto">
              <a:xfrm>
                <a:off x="981" y="1298"/>
                <a:ext cx="562" cy="684"/>
              </a:xfrm>
              <a:prstGeom prst="rect">
                <a:avLst/>
              </a:prstGeom>
              <a:noFill/>
              <a:ln w="7" cap="sq">
                <a:solidFill>
                  <a:schemeClr val="tx2"/>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1" i="0" u="none" strike="noStrike" kern="1200" cap="none" spc="0" normalizeH="0" baseline="0" noProof="0">
                  <a:ln>
                    <a:noFill/>
                  </a:ln>
                  <a:solidFill>
                    <a:srgbClr val="003300"/>
                  </a:solidFill>
                  <a:effectLst>
                    <a:glow rad="152400">
                      <a:srgbClr val="000000">
                        <a:alpha val="75000"/>
                      </a:srgbClr>
                    </a:glow>
                  </a:effectLst>
                  <a:uLnTx/>
                  <a:uFillTx/>
                  <a:ea typeface="MS PGothic" charset="0"/>
                  <a:cs typeface="Arial" panose="020B0604020202020204" pitchFamily="34" charset="0"/>
                </a:endParaRPr>
              </a:p>
            </p:txBody>
          </p:sp>
        </p:grpSp>
        <p:grpSp>
          <p:nvGrpSpPr>
            <p:cNvPr id="361488" name="Group 55"/>
            <p:cNvGrpSpPr>
              <a:grpSpLocks/>
            </p:cNvGrpSpPr>
            <p:nvPr/>
          </p:nvGrpSpPr>
          <p:grpSpPr bwMode="auto">
            <a:xfrm>
              <a:off x="2372" y="1920"/>
              <a:ext cx="3388" cy="545"/>
              <a:chOff x="1543" y="1298"/>
              <a:chExt cx="2250" cy="684"/>
            </a:xfrm>
          </p:grpSpPr>
          <p:sp>
            <p:nvSpPr>
              <p:cNvPr id="309296" name="Rectangle 22"/>
              <p:cNvSpPr>
                <a:spLocks noChangeArrowheads="1"/>
              </p:cNvSpPr>
              <p:nvPr/>
            </p:nvSpPr>
            <p:spPr bwMode="auto">
              <a:xfrm>
                <a:off x="1543" y="1298"/>
                <a:ext cx="2250" cy="684"/>
              </a:xfrm>
              <a:prstGeom prst="rect">
                <a:avLst/>
              </a:prstGeom>
              <a:noFill/>
              <a:ln w="12700" cap="sq">
                <a:solidFill>
                  <a:schemeClr val="tx2"/>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glow rad="152400">
                        <a:srgbClr val="000000">
                          <a:alpha val="75000"/>
                        </a:srgbClr>
                      </a:glow>
                    </a:effectLst>
                    <a:uLnTx/>
                    <a:uFillTx/>
                    <a:ea typeface="MS PGothic" charset="0"/>
                    <a:cs typeface="Arial" panose="020B0604020202020204" pitchFamily="34" charset="0"/>
                  </a:rPr>
                  <a:t>حقت: لها شكل الضفدع؛ إلهة القيامة</a:t>
                </a:r>
                <a:endParaRPr kumimoji="0" lang="en-US" altLang="zh-CN" sz="2400" b="1" i="0" u="none" strike="noStrike" kern="1200" cap="none" spc="0" normalizeH="0" baseline="0" noProof="0" dirty="0">
                  <a:ln>
                    <a:noFill/>
                  </a:ln>
                  <a:solidFill>
                    <a:srgbClr val="FFFFFF"/>
                  </a:solidFill>
                  <a:effectLst>
                    <a:glow rad="152400">
                      <a:srgbClr val="000000">
                        <a:alpha val="75000"/>
                      </a:srgbClr>
                    </a:glow>
                  </a:effectLst>
                  <a:uLnTx/>
                  <a:uFillTx/>
                  <a:ea typeface="MS PGothic" charset="0"/>
                  <a:cs typeface="Arial" panose="020B0604020202020204" pitchFamily="34" charset="0"/>
                </a:endParaRPr>
              </a:p>
            </p:txBody>
          </p:sp>
          <p:sp>
            <p:nvSpPr>
              <p:cNvPr id="309297" name="Rectangle 54"/>
              <p:cNvSpPr>
                <a:spLocks noChangeArrowheads="1"/>
              </p:cNvSpPr>
              <p:nvPr/>
            </p:nvSpPr>
            <p:spPr bwMode="auto">
              <a:xfrm>
                <a:off x="1543" y="1298"/>
                <a:ext cx="2250" cy="684"/>
              </a:xfrm>
              <a:prstGeom prst="rect">
                <a:avLst/>
              </a:prstGeom>
              <a:noFill/>
              <a:ln w="7" cap="sq">
                <a:solidFill>
                  <a:schemeClr val="tx2"/>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1" i="0" u="none" strike="noStrike" kern="1200" cap="none" spc="0" normalizeH="0" baseline="0" noProof="0">
                  <a:ln>
                    <a:noFill/>
                  </a:ln>
                  <a:solidFill>
                    <a:srgbClr val="003300"/>
                  </a:solidFill>
                  <a:effectLst>
                    <a:glow rad="152400">
                      <a:srgbClr val="000000">
                        <a:alpha val="75000"/>
                      </a:srgbClr>
                    </a:glow>
                  </a:effectLst>
                  <a:uLnTx/>
                  <a:uFillTx/>
                  <a:ea typeface="MS PGothic" charset="0"/>
                  <a:cs typeface="Arial" panose="020B0604020202020204" pitchFamily="34" charset="0"/>
                </a:endParaRPr>
              </a:p>
            </p:txBody>
          </p:sp>
        </p:grpSp>
        <p:grpSp>
          <p:nvGrpSpPr>
            <p:cNvPr id="361489" name="Group 76"/>
            <p:cNvGrpSpPr>
              <a:grpSpLocks/>
            </p:cNvGrpSpPr>
            <p:nvPr/>
          </p:nvGrpSpPr>
          <p:grpSpPr bwMode="auto">
            <a:xfrm>
              <a:off x="48" y="2458"/>
              <a:ext cx="5712" cy="652"/>
              <a:chOff x="48" y="2448"/>
              <a:chExt cx="5712" cy="1047"/>
            </a:xfrm>
          </p:grpSpPr>
          <p:sp>
            <p:nvSpPr>
              <p:cNvPr id="309284" name="Rectangle 27"/>
              <p:cNvSpPr>
                <a:spLocks noChangeArrowheads="1"/>
              </p:cNvSpPr>
              <p:nvPr/>
            </p:nvSpPr>
            <p:spPr bwMode="auto">
              <a:xfrm>
                <a:off x="5760" y="2459"/>
                <a:ext cx="0" cy="421"/>
              </a:xfrm>
              <a:prstGeom prst="rect">
                <a:avLst/>
              </a:prstGeom>
              <a:noFill/>
              <a:ln w="12700" cap="sq">
                <a:solidFill>
                  <a:schemeClr val="tx2"/>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1" i="0" u="none" strike="noStrike" kern="1200" cap="none" spc="0" normalizeH="0" baseline="0" noProof="0">
                  <a:ln>
                    <a:noFill/>
                  </a:ln>
                  <a:solidFill>
                    <a:srgbClr val="003300"/>
                  </a:solidFill>
                  <a:effectLst>
                    <a:glow rad="152400">
                      <a:srgbClr val="000000">
                        <a:alpha val="75000"/>
                      </a:srgbClr>
                    </a:glow>
                  </a:effectLst>
                  <a:uLnTx/>
                  <a:uFillTx/>
                  <a:ea typeface="MS PGothic" charset="0"/>
                  <a:cs typeface="Arial" panose="020B0604020202020204" pitchFamily="34" charset="0"/>
                </a:endParaRPr>
              </a:p>
            </p:txBody>
          </p:sp>
          <p:sp>
            <p:nvSpPr>
              <p:cNvPr id="309285" name="Rectangle 28"/>
              <p:cNvSpPr>
                <a:spLocks noChangeArrowheads="1"/>
              </p:cNvSpPr>
              <p:nvPr/>
            </p:nvSpPr>
            <p:spPr bwMode="auto">
              <a:xfrm>
                <a:off x="5760" y="2843"/>
                <a:ext cx="0" cy="421"/>
              </a:xfrm>
              <a:prstGeom prst="rect">
                <a:avLst/>
              </a:prstGeom>
              <a:noFill/>
              <a:ln w="12700" cap="sq">
                <a:solidFill>
                  <a:schemeClr val="tx2"/>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1" i="0" u="none" strike="noStrike" kern="1200" cap="none" spc="0" normalizeH="0" baseline="0" noProof="0">
                  <a:ln>
                    <a:noFill/>
                  </a:ln>
                  <a:solidFill>
                    <a:srgbClr val="003300"/>
                  </a:solidFill>
                  <a:effectLst>
                    <a:glow rad="152400">
                      <a:srgbClr val="000000">
                        <a:alpha val="75000"/>
                      </a:srgbClr>
                    </a:glow>
                  </a:effectLst>
                  <a:uLnTx/>
                  <a:uFillTx/>
                  <a:ea typeface="MS PGothic" charset="0"/>
                  <a:cs typeface="Arial" panose="020B0604020202020204" pitchFamily="34" charset="0"/>
                </a:endParaRPr>
              </a:p>
            </p:txBody>
          </p:sp>
          <p:sp>
            <p:nvSpPr>
              <p:cNvPr id="309286" name="Rectangle 29"/>
              <p:cNvSpPr>
                <a:spLocks noChangeArrowheads="1"/>
              </p:cNvSpPr>
              <p:nvPr/>
            </p:nvSpPr>
            <p:spPr bwMode="auto">
              <a:xfrm>
                <a:off x="5760" y="3074"/>
                <a:ext cx="0" cy="421"/>
              </a:xfrm>
              <a:prstGeom prst="rect">
                <a:avLst/>
              </a:prstGeom>
              <a:noFill/>
              <a:ln w="12700" cap="sq">
                <a:solidFill>
                  <a:schemeClr val="tx2"/>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1" i="0" u="none" strike="noStrike" kern="1200" cap="none" spc="0" normalizeH="0" baseline="0" noProof="0">
                  <a:ln>
                    <a:noFill/>
                  </a:ln>
                  <a:solidFill>
                    <a:srgbClr val="003300"/>
                  </a:solidFill>
                  <a:effectLst>
                    <a:glow rad="152400">
                      <a:srgbClr val="000000">
                        <a:alpha val="75000"/>
                      </a:srgbClr>
                    </a:glow>
                  </a:effectLst>
                  <a:uLnTx/>
                  <a:uFillTx/>
                  <a:ea typeface="MS PGothic" charset="0"/>
                  <a:cs typeface="Arial" panose="020B0604020202020204" pitchFamily="34" charset="0"/>
                </a:endParaRPr>
              </a:p>
            </p:txBody>
          </p:sp>
          <p:grpSp>
            <p:nvGrpSpPr>
              <p:cNvPr id="361511" name="Group 57"/>
              <p:cNvGrpSpPr>
                <a:grpSpLocks/>
              </p:cNvGrpSpPr>
              <p:nvPr/>
            </p:nvGrpSpPr>
            <p:grpSpPr bwMode="auto">
              <a:xfrm>
                <a:off x="48" y="2448"/>
                <a:ext cx="1477" cy="909"/>
                <a:chOff x="0" y="1982"/>
                <a:chExt cx="981" cy="1140"/>
              </a:xfrm>
            </p:grpSpPr>
            <p:sp>
              <p:nvSpPr>
                <p:cNvPr id="309294" name="Rectangle 24"/>
                <p:cNvSpPr>
                  <a:spLocks noChangeArrowheads="1"/>
                </p:cNvSpPr>
                <p:nvPr/>
              </p:nvSpPr>
              <p:spPr bwMode="auto">
                <a:xfrm>
                  <a:off x="0" y="1982"/>
                  <a:ext cx="981" cy="1140"/>
                </a:xfrm>
                <a:prstGeom prst="rect">
                  <a:avLst/>
                </a:prstGeom>
                <a:noFill/>
                <a:ln w="12700" cap="sq">
                  <a:solidFill>
                    <a:schemeClr val="tx2"/>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glow rad="152400">
                          <a:srgbClr val="000000">
                            <a:alpha val="75000"/>
                          </a:srgbClr>
                        </a:glow>
                      </a:effectLst>
                      <a:uLnTx/>
                      <a:uFillTx/>
                      <a:ea typeface="MS PGothic" charset="0"/>
                      <a:cs typeface="Arial" panose="020B0604020202020204" pitchFamily="34" charset="0"/>
                    </a:rPr>
                    <a:t>البعوض</a:t>
                  </a:r>
                  <a:endParaRPr kumimoji="0" lang="en-US" altLang="zh-CN" sz="2400" b="1" i="0" u="none" strike="noStrike" kern="1200" cap="none" spc="0" normalizeH="0" baseline="0" noProof="0" dirty="0">
                    <a:ln>
                      <a:noFill/>
                    </a:ln>
                    <a:solidFill>
                      <a:srgbClr val="FFFFFF"/>
                    </a:solidFill>
                    <a:effectLst>
                      <a:glow rad="152400">
                        <a:srgbClr val="000000">
                          <a:alpha val="75000"/>
                        </a:srgbClr>
                      </a:glow>
                    </a:effectLst>
                    <a:uLnTx/>
                    <a:uFillTx/>
                    <a:ea typeface="MS PGothic" charset="0"/>
                    <a:cs typeface="Arial" panose="020B0604020202020204" pitchFamily="34" charset="0"/>
                  </a:endParaRPr>
                </a:p>
              </p:txBody>
            </p:sp>
            <p:sp>
              <p:nvSpPr>
                <p:cNvPr id="309295" name="Rectangle 56"/>
                <p:cNvSpPr>
                  <a:spLocks noChangeArrowheads="1"/>
                </p:cNvSpPr>
                <p:nvPr/>
              </p:nvSpPr>
              <p:spPr bwMode="auto">
                <a:xfrm>
                  <a:off x="0" y="1982"/>
                  <a:ext cx="981" cy="1140"/>
                </a:xfrm>
                <a:prstGeom prst="rect">
                  <a:avLst/>
                </a:prstGeom>
                <a:noFill/>
                <a:ln w="7" cap="sq">
                  <a:solidFill>
                    <a:schemeClr val="tx2"/>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1" i="0" u="none" strike="noStrike" kern="1200" cap="none" spc="0" normalizeH="0" baseline="0" noProof="0">
                    <a:ln>
                      <a:noFill/>
                    </a:ln>
                    <a:solidFill>
                      <a:srgbClr val="003300"/>
                    </a:solidFill>
                    <a:effectLst>
                      <a:glow rad="152400">
                        <a:srgbClr val="000000">
                          <a:alpha val="75000"/>
                        </a:srgbClr>
                      </a:glow>
                    </a:effectLst>
                    <a:uLnTx/>
                    <a:uFillTx/>
                    <a:ea typeface="MS PGothic" charset="0"/>
                    <a:cs typeface="Arial" panose="020B0604020202020204" pitchFamily="34" charset="0"/>
                  </a:endParaRPr>
                </a:p>
              </p:txBody>
            </p:sp>
          </p:grpSp>
          <p:grpSp>
            <p:nvGrpSpPr>
              <p:cNvPr id="361512" name="Group 59"/>
              <p:cNvGrpSpPr>
                <a:grpSpLocks/>
              </p:cNvGrpSpPr>
              <p:nvPr/>
            </p:nvGrpSpPr>
            <p:grpSpPr bwMode="auto">
              <a:xfrm>
                <a:off x="1525" y="2448"/>
                <a:ext cx="847" cy="909"/>
                <a:chOff x="981" y="1982"/>
                <a:chExt cx="562" cy="1140"/>
              </a:xfrm>
            </p:grpSpPr>
            <p:sp>
              <p:nvSpPr>
                <p:cNvPr id="309292" name="Rectangle 25"/>
                <p:cNvSpPr>
                  <a:spLocks noChangeArrowheads="1"/>
                </p:cNvSpPr>
                <p:nvPr/>
              </p:nvSpPr>
              <p:spPr bwMode="auto">
                <a:xfrm>
                  <a:off x="981" y="1982"/>
                  <a:ext cx="562" cy="1140"/>
                </a:xfrm>
                <a:prstGeom prst="rect">
                  <a:avLst/>
                </a:prstGeom>
                <a:noFill/>
                <a:ln w="12700" cap="sq">
                  <a:solidFill>
                    <a:schemeClr val="tx2"/>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glow rad="152400">
                          <a:srgbClr val="000000">
                            <a:alpha val="75000"/>
                          </a:srgbClr>
                        </a:glow>
                      </a:effectLst>
                      <a:uLnTx/>
                      <a:uFillTx/>
                      <a:ea typeface="MS PGothic" charset="0"/>
                      <a:cs typeface="Arial" panose="020B0604020202020204" pitchFamily="34" charset="0"/>
                    </a:rPr>
                    <a:t>خروج</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glow rad="152400">
                          <a:srgbClr val="000000">
                            <a:alpha val="75000"/>
                          </a:srgbClr>
                        </a:glow>
                      </a:effectLst>
                      <a:uLnTx/>
                      <a:uFillTx/>
                      <a:ea typeface="MS PGothic" charset="0"/>
                      <a:cs typeface="Arial" panose="020B0604020202020204" pitchFamily="34" charset="0"/>
                    </a:rPr>
                    <a:t>8: 16- 19</a:t>
                  </a:r>
                  <a:endParaRPr kumimoji="0" lang="en-US" altLang="zh-CN" sz="2400" b="1" i="0" u="none" strike="noStrike" kern="1200" cap="none" spc="0" normalizeH="0" baseline="0" noProof="0" dirty="0">
                    <a:ln>
                      <a:noFill/>
                    </a:ln>
                    <a:solidFill>
                      <a:srgbClr val="FFFFFF"/>
                    </a:solidFill>
                    <a:effectLst>
                      <a:glow rad="152400">
                        <a:srgbClr val="000000">
                          <a:alpha val="75000"/>
                        </a:srgbClr>
                      </a:glow>
                    </a:effectLst>
                    <a:uLnTx/>
                    <a:uFillTx/>
                    <a:ea typeface="MS PGothic" charset="0"/>
                    <a:cs typeface="Arial" panose="020B0604020202020204" pitchFamily="34" charset="0"/>
                  </a:endParaRPr>
                </a:p>
              </p:txBody>
            </p:sp>
            <p:sp>
              <p:nvSpPr>
                <p:cNvPr id="309293" name="Rectangle 58"/>
                <p:cNvSpPr>
                  <a:spLocks noChangeArrowheads="1"/>
                </p:cNvSpPr>
                <p:nvPr/>
              </p:nvSpPr>
              <p:spPr bwMode="auto">
                <a:xfrm>
                  <a:off x="981" y="1982"/>
                  <a:ext cx="562" cy="1140"/>
                </a:xfrm>
                <a:prstGeom prst="rect">
                  <a:avLst/>
                </a:prstGeom>
                <a:noFill/>
                <a:ln w="7" cap="sq">
                  <a:solidFill>
                    <a:schemeClr val="tx2"/>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1" i="0" u="none" strike="noStrike" kern="1200" cap="none" spc="0" normalizeH="0" baseline="0" noProof="0">
                    <a:ln>
                      <a:noFill/>
                    </a:ln>
                    <a:solidFill>
                      <a:srgbClr val="003300"/>
                    </a:solidFill>
                    <a:effectLst>
                      <a:glow rad="152400">
                        <a:srgbClr val="000000">
                          <a:alpha val="75000"/>
                        </a:srgbClr>
                      </a:glow>
                    </a:effectLst>
                    <a:uLnTx/>
                    <a:uFillTx/>
                    <a:ea typeface="MS PGothic" charset="0"/>
                    <a:cs typeface="Arial" panose="020B0604020202020204" pitchFamily="34" charset="0"/>
                  </a:endParaRPr>
                </a:p>
              </p:txBody>
            </p:sp>
          </p:grpSp>
          <p:grpSp>
            <p:nvGrpSpPr>
              <p:cNvPr id="361513" name="Group 61"/>
              <p:cNvGrpSpPr>
                <a:grpSpLocks/>
              </p:cNvGrpSpPr>
              <p:nvPr/>
            </p:nvGrpSpPr>
            <p:grpSpPr bwMode="auto">
              <a:xfrm>
                <a:off x="2372" y="2448"/>
                <a:ext cx="3388" cy="909"/>
                <a:chOff x="1543" y="1982"/>
                <a:chExt cx="2250" cy="1140"/>
              </a:xfrm>
            </p:grpSpPr>
            <p:sp>
              <p:nvSpPr>
                <p:cNvPr id="309290" name="Rectangle 26"/>
                <p:cNvSpPr>
                  <a:spLocks noChangeArrowheads="1"/>
                </p:cNvSpPr>
                <p:nvPr/>
              </p:nvSpPr>
              <p:spPr bwMode="auto">
                <a:xfrm>
                  <a:off x="1543" y="1982"/>
                  <a:ext cx="2250" cy="1140"/>
                </a:xfrm>
                <a:prstGeom prst="rect">
                  <a:avLst/>
                </a:prstGeom>
                <a:noFill/>
                <a:ln w="12700" cap="sq">
                  <a:solidFill>
                    <a:schemeClr val="tx2"/>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a:ln>
                        <a:noFill/>
                      </a:ln>
                      <a:solidFill>
                        <a:srgbClr val="FFFFFF"/>
                      </a:solidFill>
                      <a:effectLst>
                        <a:glow rad="152400">
                          <a:srgbClr val="000000">
                            <a:alpha val="75000"/>
                          </a:srgbClr>
                        </a:glow>
                      </a:effectLst>
                      <a:uLnTx/>
                      <a:uFillTx/>
                      <a:ea typeface="MS PGothic" charset="0"/>
                      <a:cs typeface="Arial" panose="020B0604020202020204" pitchFamily="34" charset="0"/>
                    </a:rPr>
                    <a:t> </a:t>
                  </a: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zh-CN" altLang="en-US" sz="2400" b="1" i="0" u="none" strike="noStrike" kern="1200" cap="none" spc="0" normalizeH="0" baseline="0" noProof="0">
                    <a:ln>
                      <a:noFill/>
                    </a:ln>
                    <a:solidFill>
                      <a:srgbClr val="FFFFFF"/>
                    </a:solidFill>
                    <a:effectLst>
                      <a:glow rad="152400">
                        <a:srgbClr val="000000">
                          <a:alpha val="75000"/>
                        </a:srgbClr>
                      </a:glow>
                    </a:effectLst>
                    <a:uLnTx/>
                    <a:uFillTx/>
                    <a:ea typeface="MS PGothic" charset="0"/>
                    <a:cs typeface="Arial" panose="020B0604020202020204" pitchFamily="34" charset="0"/>
                  </a:endParaRPr>
                </a:p>
              </p:txBody>
            </p:sp>
            <p:sp>
              <p:nvSpPr>
                <p:cNvPr id="309291" name="Rectangle 60"/>
                <p:cNvSpPr>
                  <a:spLocks noChangeArrowheads="1"/>
                </p:cNvSpPr>
                <p:nvPr/>
              </p:nvSpPr>
              <p:spPr bwMode="auto">
                <a:xfrm>
                  <a:off x="1543" y="1982"/>
                  <a:ext cx="2250" cy="1140"/>
                </a:xfrm>
                <a:prstGeom prst="rect">
                  <a:avLst/>
                </a:prstGeom>
                <a:noFill/>
                <a:ln w="7" cap="sq">
                  <a:solidFill>
                    <a:schemeClr val="tx2"/>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1" i="0" u="none" strike="noStrike" kern="1200" cap="none" spc="0" normalizeH="0" baseline="0" noProof="0">
                    <a:ln>
                      <a:noFill/>
                    </a:ln>
                    <a:solidFill>
                      <a:srgbClr val="003300"/>
                    </a:solidFill>
                    <a:effectLst>
                      <a:glow rad="152400">
                        <a:srgbClr val="000000">
                          <a:alpha val="75000"/>
                        </a:srgbClr>
                      </a:glow>
                    </a:effectLst>
                    <a:uLnTx/>
                    <a:uFillTx/>
                    <a:ea typeface="MS PGothic" charset="0"/>
                    <a:cs typeface="Arial" panose="020B0604020202020204" pitchFamily="34" charset="0"/>
                  </a:endParaRPr>
                </a:p>
              </p:txBody>
            </p:sp>
          </p:grpSp>
        </p:grpSp>
        <p:grpSp>
          <p:nvGrpSpPr>
            <p:cNvPr id="361490" name="Group 63"/>
            <p:cNvGrpSpPr>
              <a:grpSpLocks/>
            </p:cNvGrpSpPr>
            <p:nvPr/>
          </p:nvGrpSpPr>
          <p:grpSpPr bwMode="auto">
            <a:xfrm>
              <a:off x="48" y="3024"/>
              <a:ext cx="1477" cy="545"/>
              <a:chOff x="0" y="3122"/>
              <a:chExt cx="981" cy="684"/>
            </a:xfrm>
          </p:grpSpPr>
          <p:sp>
            <p:nvSpPr>
              <p:cNvPr id="309282" name="Rectangle 30"/>
              <p:cNvSpPr>
                <a:spLocks noChangeArrowheads="1"/>
              </p:cNvSpPr>
              <p:nvPr/>
            </p:nvSpPr>
            <p:spPr bwMode="auto">
              <a:xfrm>
                <a:off x="0" y="3122"/>
                <a:ext cx="981" cy="684"/>
              </a:xfrm>
              <a:prstGeom prst="rect">
                <a:avLst/>
              </a:prstGeom>
              <a:noFill/>
              <a:ln w="12700" cap="sq">
                <a:solidFill>
                  <a:schemeClr val="tx2"/>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glow rad="152400">
                        <a:srgbClr val="000000">
                          <a:alpha val="75000"/>
                        </a:srgbClr>
                      </a:glow>
                    </a:effectLst>
                    <a:uLnTx/>
                    <a:uFillTx/>
                    <a:ea typeface="MS PGothic" charset="0"/>
                    <a:cs typeface="Arial" panose="020B0604020202020204" pitchFamily="34" charset="0"/>
                  </a:rPr>
                  <a:t>الذباب</a:t>
                </a:r>
                <a:endParaRPr kumimoji="0" lang="en-US" altLang="zh-CN" sz="2400" b="1" i="0" u="none" strike="noStrike" kern="1200" cap="none" spc="0" normalizeH="0" baseline="0" noProof="0" dirty="0">
                  <a:ln>
                    <a:noFill/>
                  </a:ln>
                  <a:solidFill>
                    <a:srgbClr val="FFFFFF"/>
                  </a:solidFill>
                  <a:effectLst>
                    <a:glow rad="152400">
                      <a:srgbClr val="000000">
                        <a:alpha val="75000"/>
                      </a:srgbClr>
                    </a:glow>
                  </a:effectLst>
                  <a:uLnTx/>
                  <a:uFillTx/>
                  <a:ea typeface="MS PGothic" charset="0"/>
                  <a:cs typeface="Arial" panose="020B0604020202020204" pitchFamily="34" charset="0"/>
                </a:endParaRPr>
              </a:p>
            </p:txBody>
          </p:sp>
          <p:sp>
            <p:nvSpPr>
              <p:cNvPr id="309283" name="Rectangle 62"/>
              <p:cNvSpPr>
                <a:spLocks noChangeArrowheads="1"/>
              </p:cNvSpPr>
              <p:nvPr/>
            </p:nvSpPr>
            <p:spPr bwMode="auto">
              <a:xfrm>
                <a:off x="0" y="3122"/>
                <a:ext cx="981" cy="684"/>
              </a:xfrm>
              <a:prstGeom prst="rect">
                <a:avLst/>
              </a:prstGeom>
              <a:noFill/>
              <a:ln w="7" cap="sq">
                <a:solidFill>
                  <a:schemeClr val="tx2"/>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1" i="0" u="none" strike="noStrike" kern="1200" cap="none" spc="0" normalizeH="0" baseline="0" noProof="0">
                  <a:ln>
                    <a:noFill/>
                  </a:ln>
                  <a:solidFill>
                    <a:srgbClr val="003300"/>
                  </a:solidFill>
                  <a:effectLst>
                    <a:glow rad="152400">
                      <a:srgbClr val="000000">
                        <a:alpha val="75000"/>
                      </a:srgbClr>
                    </a:glow>
                  </a:effectLst>
                  <a:uLnTx/>
                  <a:uFillTx/>
                  <a:ea typeface="MS PGothic" charset="0"/>
                  <a:cs typeface="Arial" panose="020B0604020202020204" pitchFamily="34" charset="0"/>
                </a:endParaRPr>
              </a:p>
            </p:txBody>
          </p:sp>
        </p:grpSp>
        <p:grpSp>
          <p:nvGrpSpPr>
            <p:cNvPr id="361491" name="Group 65"/>
            <p:cNvGrpSpPr>
              <a:grpSpLocks/>
            </p:cNvGrpSpPr>
            <p:nvPr/>
          </p:nvGrpSpPr>
          <p:grpSpPr bwMode="auto">
            <a:xfrm>
              <a:off x="1525" y="3024"/>
              <a:ext cx="847" cy="545"/>
              <a:chOff x="981" y="3122"/>
              <a:chExt cx="562" cy="684"/>
            </a:xfrm>
          </p:grpSpPr>
          <p:sp>
            <p:nvSpPr>
              <p:cNvPr id="309280" name="Rectangle 31"/>
              <p:cNvSpPr>
                <a:spLocks noChangeArrowheads="1"/>
              </p:cNvSpPr>
              <p:nvPr/>
            </p:nvSpPr>
            <p:spPr bwMode="auto">
              <a:xfrm>
                <a:off x="981" y="3122"/>
                <a:ext cx="562" cy="684"/>
              </a:xfrm>
              <a:prstGeom prst="rect">
                <a:avLst/>
              </a:prstGeom>
              <a:noFill/>
              <a:ln w="12700" cap="sq">
                <a:solidFill>
                  <a:schemeClr val="tx2"/>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glow rad="152400">
                        <a:srgbClr val="000000">
                          <a:alpha val="75000"/>
                        </a:srgbClr>
                      </a:glow>
                    </a:effectLst>
                    <a:uLnTx/>
                    <a:uFillTx/>
                    <a:ea typeface="MS PGothic" charset="0"/>
                    <a:cs typeface="Arial" panose="020B0604020202020204" pitchFamily="34" charset="0"/>
                  </a:rPr>
                  <a:t>خروج</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glow rad="152400">
                        <a:srgbClr val="000000">
                          <a:alpha val="75000"/>
                        </a:srgbClr>
                      </a:glow>
                    </a:effectLst>
                    <a:uLnTx/>
                    <a:uFillTx/>
                    <a:ea typeface="MS PGothic" charset="0"/>
                    <a:cs typeface="Arial" panose="020B0604020202020204" pitchFamily="34" charset="0"/>
                  </a:rPr>
                  <a:t>8: 20- 32</a:t>
                </a:r>
                <a:endParaRPr kumimoji="0" lang="en-US" altLang="zh-CN" sz="2400" b="1" i="0" u="none" strike="noStrike" kern="1200" cap="none" spc="0" normalizeH="0" baseline="0" noProof="0" dirty="0">
                  <a:ln>
                    <a:noFill/>
                  </a:ln>
                  <a:solidFill>
                    <a:srgbClr val="FFFFFF"/>
                  </a:solidFill>
                  <a:effectLst>
                    <a:glow rad="152400">
                      <a:srgbClr val="000000">
                        <a:alpha val="75000"/>
                      </a:srgbClr>
                    </a:glow>
                  </a:effectLst>
                  <a:uLnTx/>
                  <a:uFillTx/>
                  <a:ea typeface="MS PGothic" charset="0"/>
                  <a:cs typeface="Arial" panose="020B0604020202020204" pitchFamily="34" charset="0"/>
                </a:endParaRPr>
              </a:p>
            </p:txBody>
          </p:sp>
          <p:sp>
            <p:nvSpPr>
              <p:cNvPr id="309281" name="Rectangle 64"/>
              <p:cNvSpPr>
                <a:spLocks noChangeArrowheads="1"/>
              </p:cNvSpPr>
              <p:nvPr/>
            </p:nvSpPr>
            <p:spPr bwMode="auto">
              <a:xfrm>
                <a:off x="981" y="3122"/>
                <a:ext cx="562" cy="684"/>
              </a:xfrm>
              <a:prstGeom prst="rect">
                <a:avLst/>
              </a:prstGeom>
              <a:noFill/>
              <a:ln w="7" cap="sq">
                <a:solidFill>
                  <a:schemeClr val="tx2"/>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1" i="0" u="none" strike="noStrike" kern="1200" cap="none" spc="0" normalizeH="0" baseline="0" noProof="0">
                  <a:ln>
                    <a:noFill/>
                  </a:ln>
                  <a:solidFill>
                    <a:srgbClr val="003300"/>
                  </a:solidFill>
                  <a:effectLst>
                    <a:glow rad="152400">
                      <a:srgbClr val="000000">
                        <a:alpha val="75000"/>
                      </a:srgbClr>
                    </a:glow>
                  </a:effectLst>
                  <a:uLnTx/>
                  <a:uFillTx/>
                  <a:ea typeface="MS PGothic" charset="0"/>
                  <a:cs typeface="Arial" panose="020B0604020202020204" pitchFamily="34" charset="0"/>
                </a:endParaRPr>
              </a:p>
            </p:txBody>
          </p:sp>
        </p:grpSp>
        <p:grpSp>
          <p:nvGrpSpPr>
            <p:cNvPr id="361492" name="Group 67"/>
            <p:cNvGrpSpPr>
              <a:grpSpLocks/>
            </p:cNvGrpSpPr>
            <p:nvPr/>
          </p:nvGrpSpPr>
          <p:grpSpPr bwMode="auto">
            <a:xfrm>
              <a:off x="2372" y="3024"/>
              <a:ext cx="3388" cy="545"/>
              <a:chOff x="1543" y="3122"/>
              <a:chExt cx="2250" cy="684"/>
            </a:xfrm>
          </p:grpSpPr>
          <p:sp>
            <p:nvSpPr>
              <p:cNvPr id="309278" name="Rectangle 32"/>
              <p:cNvSpPr>
                <a:spLocks noChangeArrowheads="1"/>
              </p:cNvSpPr>
              <p:nvPr/>
            </p:nvSpPr>
            <p:spPr bwMode="auto">
              <a:xfrm>
                <a:off x="1543" y="3122"/>
                <a:ext cx="2250" cy="684"/>
              </a:xfrm>
              <a:prstGeom prst="rect">
                <a:avLst/>
              </a:prstGeom>
              <a:noFill/>
              <a:ln w="12700" cap="sq">
                <a:solidFill>
                  <a:schemeClr val="tx2"/>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a:ln>
                      <a:noFill/>
                    </a:ln>
                    <a:solidFill>
                      <a:srgbClr val="FFFFFF"/>
                    </a:solidFill>
                    <a:effectLst>
                      <a:glow rad="152400">
                        <a:srgbClr val="000000">
                          <a:alpha val="75000"/>
                        </a:srgbClr>
                      </a:glow>
                    </a:effectLst>
                    <a:uLnTx/>
                    <a:uFillTx/>
                    <a:ea typeface="MS PGothic" charset="0"/>
                    <a:cs typeface="Arial" panose="020B0604020202020204" pitchFamily="34" charset="0"/>
                  </a:rPr>
                  <a:t> </a:t>
                </a: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zh-CN" altLang="en-US" sz="2400" b="1" i="0" u="none" strike="noStrike" kern="1200" cap="none" spc="0" normalizeH="0" baseline="0" noProof="0">
                  <a:ln>
                    <a:noFill/>
                  </a:ln>
                  <a:solidFill>
                    <a:srgbClr val="FFFFFF"/>
                  </a:solidFill>
                  <a:effectLst>
                    <a:glow rad="152400">
                      <a:srgbClr val="000000">
                        <a:alpha val="75000"/>
                      </a:srgbClr>
                    </a:glow>
                  </a:effectLst>
                  <a:uLnTx/>
                  <a:uFillTx/>
                  <a:ea typeface="MS PGothic" charset="0"/>
                  <a:cs typeface="Arial" panose="020B0604020202020204" pitchFamily="34" charset="0"/>
                </a:endParaRPr>
              </a:p>
            </p:txBody>
          </p:sp>
          <p:sp>
            <p:nvSpPr>
              <p:cNvPr id="309279" name="Rectangle 66"/>
              <p:cNvSpPr>
                <a:spLocks noChangeArrowheads="1"/>
              </p:cNvSpPr>
              <p:nvPr/>
            </p:nvSpPr>
            <p:spPr bwMode="auto">
              <a:xfrm>
                <a:off x="1543" y="3122"/>
                <a:ext cx="2250" cy="684"/>
              </a:xfrm>
              <a:prstGeom prst="rect">
                <a:avLst/>
              </a:prstGeom>
              <a:noFill/>
              <a:ln w="7" cap="sq">
                <a:solidFill>
                  <a:schemeClr val="tx2"/>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1" i="0" u="none" strike="noStrike" kern="1200" cap="none" spc="0" normalizeH="0" baseline="0" noProof="0">
                  <a:ln>
                    <a:noFill/>
                  </a:ln>
                  <a:solidFill>
                    <a:srgbClr val="003300"/>
                  </a:solidFill>
                  <a:effectLst>
                    <a:glow rad="152400">
                      <a:srgbClr val="000000">
                        <a:alpha val="75000"/>
                      </a:srgbClr>
                    </a:glow>
                  </a:effectLst>
                  <a:uLnTx/>
                  <a:uFillTx/>
                  <a:ea typeface="MS PGothic" charset="0"/>
                  <a:cs typeface="Arial" panose="020B0604020202020204" pitchFamily="34" charset="0"/>
                </a:endParaRPr>
              </a:p>
            </p:txBody>
          </p:sp>
        </p:grpSp>
        <p:grpSp>
          <p:nvGrpSpPr>
            <p:cNvPr id="361493" name="Group 69"/>
            <p:cNvGrpSpPr>
              <a:grpSpLocks/>
            </p:cNvGrpSpPr>
            <p:nvPr/>
          </p:nvGrpSpPr>
          <p:grpSpPr bwMode="auto">
            <a:xfrm>
              <a:off x="48" y="3569"/>
              <a:ext cx="1477" cy="751"/>
              <a:chOff x="0" y="3806"/>
              <a:chExt cx="981" cy="693"/>
            </a:xfrm>
          </p:grpSpPr>
          <p:sp>
            <p:nvSpPr>
              <p:cNvPr id="309276" name="Rectangle 34"/>
              <p:cNvSpPr>
                <a:spLocks noChangeArrowheads="1"/>
              </p:cNvSpPr>
              <p:nvPr/>
            </p:nvSpPr>
            <p:spPr bwMode="auto">
              <a:xfrm>
                <a:off x="0" y="3806"/>
                <a:ext cx="981" cy="693"/>
              </a:xfrm>
              <a:prstGeom prst="rect">
                <a:avLst/>
              </a:prstGeom>
              <a:noFill/>
              <a:ln w="12700" cap="sq">
                <a:solidFill>
                  <a:schemeClr val="tx2"/>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glow rad="152400">
                        <a:srgbClr val="000000">
                          <a:alpha val="75000"/>
                        </a:srgbClr>
                      </a:glow>
                    </a:effectLst>
                    <a:uLnTx/>
                    <a:uFillTx/>
                    <a:ea typeface="MS PGothic" charset="0"/>
                    <a:cs typeface="Arial" panose="020B0604020202020204" pitchFamily="34" charset="0"/>
                  </a:rPr>
                  <a:t>الضربة على</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glow rad="152400">
                        <a:srgbClr val="000000">
                          <a:alpha val="75000"/>
                        </a:srgbClr>
                      </a:glow>
                    </a:effectLst>
                    <a:uLnTx/>
                    <a:uFillTx/>
                    <a:ea typeface="MS PGothic" charset="0"/>
                    <a:cs typeface="Arial" panose="020B0604020202020204" pitchFamily="34" charset="0"/>
                  </a:rPr>
                  <a:t>المواشي</a:t>
                </a:r>
                <a:endParaRPr kumimoji="0" lang="en-US" altLang="zh-CN" sz="2400" b="1" i="0" u="none" strike="noStrike" kern="1200" cap="none" spc="0" normalizeH="0" baseline="0" noProof="0" dirty="0">
                  <a:ln>
                    <a:noFill/>
                  </a:ln>
                  <a:solidFill>
                    <a:srgbClr val="FFFFFF"/>
                  </a:solidFill>
                  <a:effectLst>
                    <a:glow rad="152400">
                      <a:srgbClr val="000000">
                        <a:alpha val="75000"/>
                      </a:srgbClr>
                    </a:glow>
                  </a:effectLst>
                  <a:uLnTx/>
                  <a:uFillTx/>
                  <a:ea typeface="MS PGothic" charset="0"/>
                  <a:cs typeface="Arial" panose="020B0604020202020204" pitchFamily="34" charset="0"/>
                </a:endParaRPr>
              </a:p>
            </p:txBody>
          </p:sp>
          <p:sp>
            <p:nvSpPr>
              <p:cNvPr id="309277" name="Rectangle 68"/>
              <p:cNvSpPr>
                <a:spLocks noChangeArrowheads="1"/>
              </p:cNvSpPr>
              <p:nvPr/>
            </p:nvSpPr>
            <p:spPr bwMode="auto">
              <a:xfrm>
                <a:off x="0" y="3806"/>
                <a:ext cx="981" cy="693"/>
              </a:xfrm>
              <a:prstGeom prst="rect">
                <a:avLst/>
              </a:prstGeom>
              <a:noFill/>
              <a:ln w="7" cap="sq">
                <a:solidFill>
                  <a:schemeClr val="tx2"/>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1" i="0" u="none" strike="noStrike" kern="1200" cap="none" spc="0" normalizeH="0" baseline="0" noProof="0">
                  <a:ln>
                    <a:noFill/>
                  </a:ln>
                  <a:solidFill>
                    <a:srgbClr val="003300"/>
                  </a:solidFill>
                  <a:effectLst>
                    <a:glow rad="152400">
                      <a:srgbClr val="000000">
                        <a:alpha val="75000"/>
                      </a:srgbClr>
                    </a:glow>
                  </a:effectLst>
                  <a:uLnTx/>
                  <a:uFillTx/>
                  <a:ea typeface="MS PGothic" charset="0"/>
                  <a:cs typeface="Arial" panose="020B0604020202020204" pitchFamily="34" charset="0"/>
                </a:endParaRPr>
              </a:p>
            </p:txBody>
          </p:sp>
        </p:grpSp>
        <p:grpSp>
          <p:nvGrpSpPr>
            <p:cNvPr id="361494" name="Group 71"/>
            <p:cNvGrpSpPr>
              <a:grpSpLocks/>
            </p:cNvGrpSpPr>
            <p:nvPr/>
          </p:nvGrpSpPr>
          <p:grpSpPr bwMode="auto">
            <a:xfrm>
              <a:off x="1525" y="3569"/>
              <a:ext cx="847" cy="751"/>
              <a:chOff x="981" y="3806"/>
              <a:chExt cx="562" cy="693"/>
            </a:xfrm>
          </p:grpSpPr>
          <p:sp>
            <p:nvSpPr>
              <p:cNvPr id="309274" name="Rectangle 35"/>
              <p:cNvSpPr>
                <a:spLocks noChangeArrowheads="1"/>
              </p:cNvSpPr>
              <p:nvPr/>
            </p:nvSpPr>
            <p:spPr bwMode="auto">
              <a:xfrm>
                <a:off x="981" y="3806"/>
                <a:ext cx="562" cy="693"/>
              </a:xfrm>
              <a:prstGeom prst="rect">
                <a:avLst/>
              </a:prstGeom>
              <a:noFill/>
              <a:ln w="12700" cap="sq">
                <a:solidFill>
                  <a:schemeClr val="tx2"/>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glow rad="152400">
                        <a:srgbClr val="000000">
                          <a:alpha val="75000"/>
                        </a:srgbClr>
                      </a:glow>
                    </a:effectLst>
                    <a:uLnTx/>
                    <a:uFillTx/>
                    <a:ea typeface="MS PGothic" charset="0"/>
                    <a:cs typeface="Arial" panose="020B0604020202020204" pitchFamily="34" charset="0"/>
                  </a:rPr>
                  <a:t>خروج</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glow rad="152400">
                        <a:srgbClr val="000000">
                          <a:alpha val="75000"/>
                        </a:srgbClr>
                      </a:glow>
                    </a:effectLst>
                    <a:uLnTx/>
                    <a:uFillTx/>
                    <a:ea typeface="MS PGothic" charset="0"/>
                    <a:cs typeface="Arial" panose="020B0604020202020204" pitchFamily="34" charset="0"/>
                  </a:rPr>
                  <a:t>9: 1- 7</a:t>
                </a:r>
                <a:endParaRPr kumimoji="0" lang="en-US" altLang="zh-CN" sz="2400" b="1" i="0" u="none" strike="noStrike" kern="1200" cap="none" spc="0" normalizeH="0" baseline="0" noProof="0" dirty="0">
                  <a:ln>
                    <a:noFill/>
                  </a:ln>
                  <a:solidFill>
                    <a:srgbClr val="FFFFFF"/>
                  </a:solidFill>
                  <a:effectLst>
                    <a:glow rad="152400">
                      <a:srgbClr val="000000">
                        <a:alpha val="75000"/>
                      </a:srgbClr>
                    </a:glow>
                  </a:effectLst>
                  <a:uLnTx/>
                  <a:uFillTx/>
                  <a:ea typeface="MS PGothic" charset="0"/>
                  <a:cs typeface="Arial" panose="020B0604020202020204" pitchFamily="34" charset="0"/>
                </a:endParaRPr>
              </a:p>
            </p:txBody>
          </p:sp>
          <p:sp>
            <p:nvSpPr>
              <p:cNvPr id="309275" name="Rectangle 70"/>
              <p:cNvSpPr>
                <a:spLocks noChangeArrowheads="1"/>
              </p:cNvSpPr>
              <p:nvPr/>
            </p:nvSpPr>
            <p:spPr bwMode="auto">
              <a:xfrm>
                <a:off x="981" y="3806"/>
                <a:ext cx="562" cy="693"/>
              </a:xfrm>
              <a:prstGeom prst="rect">
                <a:avLst/>
              </a:prstGeom>
              <a:noFill/>
              <a:ln w="7" cap="sq">
                <a:solidFill>
                  <a:schemeClr val="tx2"/>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1" i="0" u="none" strike="noStrike" kern="1200" cap="none" spc="0" normalizeH="0" baseline="0" noProof="0">
                  <a:ln>
                    <a:noFill/>
                  </a:ln>
                  <a:solidFill>
                    <a:srgbClr val="003300"/>
                  </a:solidFill>
                  <a:effectLst>
                    <a:glow rad="152400">
                      <a:srgbClr val="000000">
                        <a:alpha val="75000"/>
                      </a:srgbClr>
                    </a:glow>
                  </a:effectLst>
                  <a:uLnTx/>
                  <a:uFillTx/>
                  <a:ea typeface="MS PGothic" charset="0"/>
                  <a:cs typeface="Arial" panose="020B0604020202020204" pitchFamily="34" charset="0"/>
                </a:endParaRPr>
              </a:p>
            </p:txBody>
          </p:sp>
        </p:grpSp>
        <p:grpSp>
          <p:nvGrpSpPr>
            <p:cNvPr id="361495" name="Group 73"/>
            <p:cNvGrpSpPr>
              <a:grpSpLocks/>
            </p:cNvGrpSpPr>
            <p:nvPr/>
          </p:nvGrpSpPr>
          <p:grpSpPr bwMode="auto">
            <a:xfrm>
              <a:off x="2372" y="3569"/>
              <a:ext cx="3388" cy="751"/>
              <a:chOff x="1543" y="3806"/>
              <a:chExt cx="2250" cy="693"/>
            </a:xfrm>
          </p:grpSpPr>
          <p:sp>
            <p:nvSpPr>
              <p:cNvPr id="309272" name="Rectangle 36"/>
              <p:cNvSpPr>
                <a:spLocks noChangeArrowheads="1"/>
              </p:cNvSpPr>
              <p:nvPr/>
            </p:nvSpPr>
            <p:spPr bwMode="auto">
              <a:xfrm>
                <a:off x="1543" y="3806"/>
                <a:ext cx="2250" cy="693"/>
              </a:xfrm>
              <a:prstGeom prst="rect">
                <a:avLst/>
              </a:prstGeom>
              <a:noFill/>
              <a:ln w="12700" cap="sq">
                <a:solidFill>
                  <a:schemeClr val="tx2"/>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glow rad="152400">
                        <a:srgbClr val="000000">
                          <a:alpha val="75000"/>
                        </a:srgbClr>
                      </a:glow>
                    </a:effectLst>
                    <a:uLnTx/>
                    <a:uFillTx/>
                    <a:ea typeface="MS PGothic" charset="0"/>
                    <a:cs typeface="Arial" panose="020B0604020202020204" pitchFamily="34" charset="0"/>
                  </a:rPr>
                  <a:t>حتحور: الإلهة الأم، على هيئة بقرة</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glow rad="152400">
                        <a:srgbClr val="000000">
                          <a:alpha val="75000"/>
                        </a:srgbClr>
                      </a:glow>
                    </a:effectLst>
                    <a:uLnTx/>
                    <a:uFillTx/>
                    <a:ea typeface="MS PGothic" charset="0"/>
                    <a:cs typeface="Arial" panose="020B0604020202020204" pitchFamily="34" charset="0"/>
                  </a:rPr>
                  <a:t>آبيس: ثور الإله بتاح، ويرمز للخصوبة</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glow rad="152400">
                        <a:srgbClr val="000000">
                          <a:alpha val="75000"/>
                        </a:srgbClr>
                      </a:glow>
                    </a:effectLst>
                    <a:uLnTx/>
                    <a:uFillTx/>
                    <a:ea typeface="MS PGothic" charset="0"/>
                    <a:cs typeface="Arial" panose="020B0604020202020204" pitchFamily="34" charset="0"/>
                  </a:rPr>
                  <a:t>منيفيس: ثور هليوبوليس المقدس</a:t>
                </a:r>
                <a:endParaRPr kumimoji="0" lang="en-US" altLang="zh-CN" sz="2400" b="1" i="0" u="none" strike="noStrike" kern="1200" cap="none" spc="0" normalizeH="0" baseline="0" noProof="0" dirty="0">
                  <a:ln>
                    <a:noFill/>
                  </a:ln>
                  <a:solidFill>
                    <a:srgbClr val="FFFFFF"/>
                  </a:solidFill>
                  <a:effectLst>
                    <a:glow rad="152400">
                      <a:srgbClr val="000000">
                        <a:alpha val="75000"/>
                      </a:srgbClr>
                    </a:glow>
                  </a:effectLst>
                  <a:uLnTx/>
                  <a:uFillTx/>
                  <a:ea typeface="MS PGothic" charset="0"/>
                  <a:cs typeface="Arial" panose="020B0604020202020204" pitchFamily="34" charset="0"/>
                </a:endParaRPr>
              </a:p>
            </p:txBody>
          </p:sp>
          <p:sp>
            <p:nvSpPr>
              <p:cNvPr id="309273" name="Rectangle 72"/>
              <p:cNvSpPr>
                <a:spLocks noChangeArrowheads="1"/>
              </p:cNvSpPr>
              <p:nvPr/>
            </p:nvSpPr>
            <p:spPr bwMode="auto">
              <a:xfrm>
                <a:off x="1543" y="3806"/>
                <a:ext cx="2250" cy="693"/>
              </a:xfrm>
              <a:prstGeom prst="rect">
                <a:avLst/>
              </a:prstGeom>
              <a:noFill/>
              <a:ln w="7" cap="sq">
                <a:solidFill>
                  <a:schemeClr val="tx2"/>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1" i="0" u="none" strike="noStrike" kern="1200" cap="none" spc="0" normalizeH="0" baseline="0" noProof="0">
                  <a:ln>
                    <a:noFill/>
                  </a:ln>
                  <a:solidFill>
                    <a:srgbClr val="003300"/>
                  </a:solidFill>
                  <a:effectLst>
                    <a:glow rad="152400">
                      <a:srgbClr val="000000">
                        <a:alpha val="75000"/>
                      </a:srgbClr>
                    </a:glow>
                  </a:effectLst>
                  <a:uLnTx/>
                  <a:uFillTx/>
                  <a:ea typeface="MS PGothic" charset="0"/>
                  <a:cs typeface="Arial" panose="020B0604020202020204" pitchFamily="34" charset="0"/>
                </a:endParaRPr>
              </a:p>
            </p:txBody>
          </p:sp>
        </p:grpSp>
      </p:grpSp>
      <p:sp>
        <p:nvSpPr>
          <p:cNvPr id="72" name="Rectangle 22"/>
          <p:cNvSpPr>
            <a:spLocks noChangeArrowheads="1"/>
          </p:cNvSpPr>
          <p:nvPr/>
        </p:nvSpPr>
        <p:spPr bwMode="auto">
          <a:xfrm>
            <a:off x="3773640" y="3936330"/>
            <a:ext cx="5378450" cy="865187"/>
          </a:xfrm>
          <a:prstGeom prst="rect">
            <a:avLst/>
          </a:prstGeom>
          <a:noFill/>
          <a:ln w="12700" cap="sq">
            <a:solidFill>
              <a:schemeClr val="tx2"/>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glow rad="152400">
                    <a:srgbClr val="000000">
                      <a:alpha val="75000"/>
                    </a:srgbClr>
                  </a:glow>
                </a:effectLst>
                <a:uLnTx/>
                <a:uFillTx/>
                <a:ea typeface="MS PGothic" charset="0"/>
                <a:cs typeface="Arial" panose="020B0604020202020204" pitchFamily="34" charset="0"/>
              </a:rPr>
              <a:t>سِت: إله الصحراء أو الأرض</a:t>
            </a:r>
            <a:endParaRPr kumimoji="0" lang="en-US" altLang="zh-CN" sz="2400" b="1" i="0" u="none" strike="noStrike" kern="1200" cap="none" spc="0" normalizeH="0" baseline="0" noProof="0" dirty="0">
              <a:ln>
                <a:noFill/>
              </a:ln>
              <a:solidFill>
                <a:srgbClr val="FFFFFF"/>
              </a:solidFill>
              <a:effectLst>
                <a:glow rad="152400">
                  <a:srgbClr val="000000">
                    <a:alpha val="75000"/>
                  </a:srgbClr>
                </a:glow>
              </a:effectLst>
              <a:uLnTx/>
              <a:uFillTx/>
              <a:ea typeface="MS PGothic" charset="0"/>
              <a:cs typeface="Arial" panose="020B0604020202020204" pitchFamily="34" charset="0"/>
            </a:endParaRPr>
          </a:p>
        </p:txBody>
      </p:sp>
      <p:sp>
        <p:nvSpPr>
          <p:cNvPr id="73" name="Rectangle 22"/>
          <p:cNvSpPr>
            <a:spLocks noChangeArrowheads="1"/>
          </p:cNvSpPr>
          <p:nvPr/>
        </p:nvSpPr>
        <p:spPr bwMode="auto">
          <a:xfrm>
            <a:off x="3773640" y="4800600"/>
            <a:ext cx="5378450" cy="865187"/>
          </a:xfrm>
          <a:prstGeom prst="rect">
            <a:avLst/>
          </a:prstGeom>
          <a:noFill/>
          <a:ln w="12700" cap="sq">
            <a:solidFill>
              <a:schemeClr val="tx2"/>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glow rad="152400">
                    <a:srgbClr val="000000">
                      <a:alpha val="75000"/>
                    </a:srgbClr>
                  </a:glow>
                </a:effectLst>
                <a:uLnTx/>
                <a:uFillTx/>
                <a:ea typeface="MS PGothic" charset="0"/>
                <a:cs typeface="Arial" panose="020B0604020202020204" pitchFamily="34" charset="0"/>
              </a:rPr>
              <a:t>رع: إله الشمس (من الممكن هي الإلهة واجيت التي ربما تمثل الذباب)</a:t>
            </a:r>
            <a:endParaRPr kumimoji="0" lang="en-US" altLang="zh-CN" sz="2400" b="1" i="0" u="none" strike="noStrike" kern="1200" cap="none" spc="0" normalizeH="0" baseline="0" noProof="0" dirty="0">
              <a:ln>
                <a:noFill/>
              </a:ln>
              <a:solidFill>
                <a:srgbClr val="FFFFFF"/>
              </a:solidFill>
              <a:effectLst>
                <a:glow rad="152400">
                  <a:srgbClr val="000000">
                    <a:alpha val="75000"/>
                  </a:srgbClr>
                </a:glow>
              </a:effectLst>
              <a:uLnTx/>
              <a:uFillTx/>
              <a:ea typeface="MS PGothic" charset="0"/>
              <a:cs typeface="Arial" panose="020B0604020202020204" pitchFamily="34" charset="0"/>
            </a:endParaRPr>
          </a:p>
        </p:txBody>
      </p:sp>
    </p:spTree>
    <p:extLst>
      <p:ext uri="{BB962C8B-B14F-4D97-AF65-F5344CB8AC3E}">
        <p14:creationId xmlns:p14="http://schemas.microsoft.com/office/powerpoint/2010/main" val="3528965241"/>
      </p:ext>
    </p:extLst>
  </p:cSld>
  <p:clrMapOvr>
    <a:masterClrMapping/>
  </p:clrMapOvr>
</p:sld>
</file>

<file path=ppt/slides/slide58.xml><?xml version="1.0" encoding="utf-8"?>
<p:sld xmlns:a="http://schemas.openxmlformats.org/drawingml/2006/main" xmlns:r="http://schemas.openxmlformats.org/officeDocument/2006/relationships" xmlns:p="http://schemas.openxmlformats.org/presentationml/2006/main" showMasterSp="0">
  <p:cSld>
    <p:bg>
      <p:bgPr>
        <a:solidFill>
          <a:schemeClr val="bg2"/>
        </a:solidFill>
        <a:effectLst/>
      </p:bgPr>
    </p:bg>
    <p:spTree>
      <p:nvGrpSpPr>
        <p:cNvPr id="1" name=""/>
        <p:cNvGrpSpPr/>
        <p:nvPr/>
      </p:nvGrpSpPr>
      <p:grpSpPr>
        <a:xfrm>
          <a:off x="0" y="0"/>
          <a:ext cx="0" cy="0"/>
          <a:chOff x="0" y="0"/>
          <a:chExt cx="0" cy="0"/>
        </a:xfrm>
      </p:grpSpPr>
      <p:pic>
        <p:nvPicPr>
          <p:cNvPr id="363522" name="Picture 63" descr="Exod 12 TutMask(11July)MA7060188-0009.jpg"/>
          <p:cNvPicPr>
            <a:picLocks noChangeAspect="1"/>
          </p:cNvPicPr>
          <p:nvPr/>
        </p:nvPicPr>
        <p:blipFill>
          <a:blip r:embed="rId3">
            <a:lum bright="-14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11299" name="Text Box 2"/>
          <p:cNvSpPr txBox="1">
            <a:spLocks noChangeArrowheads="1"/>
          </p:cNvSpPr>
          <p:nvPr/>
        </p:nvSpPr>
        <p:spPr bwMode="auto">
          <a:xfrm>
            <a:off x="8147457" y="228600"/>
            <a:ext cx="704039"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glow rad="152400">
                    <a:srgbClr val="000000">
                      <a:alpha val="75000"/>
                    </a:srgbClr>
                  </a:glow>
                </a:effectLst>
                <a:uLnTx/>
                <a:uFillTx/>
                <a:latin typeface="Arial" panose="020B0604020202020204" pitchFamily="34" charset="0"/>
                <a:cs typeface="Arial" panose="020B0604020202020204" pitchFamily="34" charset="0"/>
              </a:rPr>
              <a:t>106</a:t>
            </a:r>
            <a:endParaRPr kumimoji="0" lang="en-US" altLang="zh-CN" sz="2400" b="1" i="0" u="none" strike="noStrike" kern="1200" cap="none" spc="0" normalizeH="0" baseline="0" noProof="0" dirty="0">
              <a:ln>
                <a:noFill/>
              </a:ln>
              <a:solidFill>
                <a:srgbClr val="FFFFFF"/>
              </a:solidFill>
              <a:effectLst>
                <a:glow rad="152400">
                  <a:srgbClr val="000000">
                    <a:alpha val="75000"/>
                  </a:srgbClr>
                </a:glow>
              </a:effectLst>
              <a:uLnTx/>
              <a:uFillTx/>
              <a:latin typeface="Arial" panose="020B0604020202020204" pitchFamily="34" charset="0"/>
              <a:cs typeface="Arial" panose="020B0604020202020204" pitchFamily="34" charset="0"/>
            </a:endParaRPr>
          </a:p>
        </p:txBody>
      </p:sp>
      <p:grpSp>
        <p:nvGrpSpPr>
          <p:cNvPr id="363524" name="Group 137"/>
          <p:cNvGrpSpPr>
            <a:grpSpLocks/>
          </p:cNvGrpSpPr>
          <p:nvPr/>
        </p:nvGrpSpPr>
        <p:grpSpPr bwMode="auto">
          <a:xfrm>
            <a:off x="76200" y="1163638"/>
            <a:ext cx="9069388" cy="5694362"/>
            <a:chOff x="48" y="733"/>
            <a:chExt cx="5713" cy="3587"/>
          </a:xfrm>
        </p:grpSpPr>
        <p:sp>
          <p:nvSpPr>
            <p:cNvPr id="311302" name="Rectangle 74"/>
            <p:cNvSpPr>
              <a:spLocks noChangeArrowheads="1"/>
            </p:cNvSpPr>
            <p:nvPr/>
          </p:nvSpPr>
          <p:spPr bwMode="auto">
            <a:xfrm>
              <a:off x="5760" y="1367"/>
              <a:ext cx="1" cy="262"/>
            </a:xfrm>
            <a:prstGeom prst="rect">
              <a:avLst/>
            </a:prstGeom>
            <a:noFill/>
            <a:ln w="12700" cap="sq">
              <a:solidFill>
                <a:schemeClr val="tx2"/>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1" i="0" u="none" strike="noStrike" kern="1200" cap="none" spc="0" normalizeH="0" baseline="0" noProof="0">
                <a:ln>
                  <a:noFill/>
                </a:ln>
                <a:solidFill>
                  <a:srgbClr val="003300"/>
                </a:solidFill>
                <a:effectLst>
                  <a:glow rad="152400">
                    <a:srgbClr val="000000">
                      <a:alpha val="75000"/>
                    </a:srgbClr>
                  </a:glow>
                </a:effectLst>
                <a:uLnTx/>
                <a:uFillTx/>
                <a:ea typeface="MS PGothic" charset="0"/>
                <a:cs typeface="Arial" panose="020B0604020202020204" pitchFamily="34" charset="0"/>
              </a:endParaRPr>
            </a:p>
          </p:txBody>
        </p:sp>
        <p:sp>
          <p:nvSpPr>
            <p:cNvPr id="311303" name="Rectangle 78"/>
            <p:cNvSpPr>
              <a:spLocks noChangeArrowheads="1"/>
            </p:cNvSpPr>
            <p:nvPr/>
          </p:nvSpPr>
          <p:spPr bwMode="auto">
            <a:xfrm>
              <a:off x="5760" y="2029"/>
              <a:ext cx="1" cy="262"/>
            </a:xfrm>
            <a:prstGeom prst="rect">
              <a:avLst/>
            </a:prstGeom>
            <a:noFill/>
            <a:ln w="12700" cap="sq">
              <a:solidFill>
                <a:schemeClr val="tx2"/>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1" i="0" u="none" strike="noStrike" kern="1200" cap="none" spc="0" normalizeH="0" baseline="0" noProof="0">
                <a:ln>
                  <a:noFill/>
                </a:ln>
                <a:solidFill>
                  <a:srgbClr val="003300"/>
                </a:solidFill>
                <a:effectLst>
                  <a:glow rad="152400">
                    <a:srgbClr val="000000">
                      <a:alpha val="75000"/>
                    </a:srgbClr>
                  </a:glow>
                </a:effectLst>
                <a:uLnTx/>
                <a:uFillTx/>
                <a:ea typeface="MS PGothic" charset="0"/>
                <a:cs typeface="Arial" panose="020B0604020202020204" pitchFamily="34" charset="0"/>
              </a:endParaRPr>
            </a:p>
          </p:txBody>
        </p:sp>
        <p:sp>
          <p:nvSpPr>
            <p:cNvPr id="311304" name="Rectangle 82"/>
            <p:cNvSpPr>
              <a:spLocks noChangeArrowheads="1"/>
            </p:cNvSpPr>
            <p:nvPr/>
          </p:nvSpPr>
          <p:spPr bwMode="auto">
            <a:xfrm>
              <a:off x="5760" y="2513"/>
              <a:ext cx="1" cy="262"/>
            </a:xfrm>
            <a:prstGeom prst="rect">
              <a:avLst/>
            </a:prstGeom>
            <a:noFill/>
            <a:ln w="12700" cap="sq">
              <a:solidFill>
                <a:schemeClr val="tx2"/>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1" i="0" u="none" strike="noStrike" kern="1200" cap="none" spc="0" normalizeH="0" baseline="0" noProof="0">
                <a:ln>
                  <a:noFill/>
                </a:ln>
                <a:solidFill>
                  <a:srgbClr val="003300"/>
                </a:solidFill>
                <a:effectLst>
                  <a:glow rad="152400">
                    <a:srgbClr val="000000">
                      <a:alpha val="75000"/>
                    </a:srgbClr>
                  </a:glow>
                </a:effectLst>
                <a:uLnTx/>
                <a:uFillTx/>
                <a:ea typeface="MS PGothic" charset="0"/>
                <a:cs typeface="Arial" panose="020B0604020202020204" pitchFamily="34" charset="0"/>
              </a:endParaRPr>
            </a:p>
          </p:txBody>
        </p:sp>
        <p:sp>
          <p:nvSpPr>
            <p:cNvPr id="311305" name="Rectangle 84"/>
            <p:cNvSpPr>
              <a:spLocks noChangeArrowheads="1"/>
            </p:cNvSpPr>
            <p:nvPr/>
          </p:nvSpPr>
          <p:spPr bwMode="auto">
            <a:xfrm>
              <a:off x="5760" y="2817"/>
              <a:ext cx="1" cy="262"/>
            </a:xfrm>
            <a:prstGeom prst="rect">
              <a:avLst/>
            </a:prstGeom>
            <a:noFill/>
            <a:ln w="12700" cap="sq">
              <a:solidFill>
                <a:schemeClr val="tx2"/>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1" i="0" u="none" strike="noStrike" kern="1200" cap="none" spc="0" normalizeH="0" baseline="0" noProof="0">
                <a:ln>
                  <a:noFill/>
                </a:ln>
                <a:solidFill>
                  <a:srgbClr val="003300"/>
                </a:solidFill>
                <a:effectLst>
                  <a:glow rad="152400">
                    <a:srgbClr val="000000">
                      <a:alpha val="75000"/>
                    </a:srgbClr>
                  </a:glow>
                </a:effectLst>
                <a:uLnTx/>
                <a:uFillTx/>
                <a:ea typeface="MS PGothic" charset="0"/>
                <a:cs typeface="Arial" panose="020B0604020202020204" pitchFamily="34" charset="0"/>
              </a:endParaRPr>
            </a:p>
          </p:txBody>
        </p:sp>
        <p:sp>
          <p:nvSpPr>
            <p:cNvPr id="311306" name="Rectangle 88"/>
            <p:cNvSpPr>
              <a:spLocks noChangeArrowheads="1"/>
            </p:cNvSpPr>
            <p:nvPr/>
          </p:nvSpPr>
          <p:spPr bwMode="auto">
            <a:xfrm>
              <a:off x="5760" y="3239"/>
              <a:ext cx="0" cy="262"/>
            </a:xfrm>
            <a:prstGeom prst="rect">
              <a:avLst/>
            </a:prstGeom>
            <a:noFill/>
            <a:ln w="12700" cap="sq">
              <a:solidFill>
                <a:schemeClr val="tx2"/>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1" i="0" u="none" strike="noStrike" kern="1200" cap="none" spc="0" normalizeH="0" baseline="0" noProof="0">
                <a:ln>
                  <a:noFill/>
                </a:ln>
                <a:solidFill>
                  <a:srgbClr val="003300"/>
                </a:solidFill>
                <a:effectLst>
                  <a:glow rad="152400">
                    <a:srgbClr val="000000">
                      <a:alpha val="75000"/>
                    </a:srgbClr>
                  </a:glow>
                </a:effectLst>
                <a:uLnTx/>
                <a:uFillTx/>
                <a:ea typeface="MS PGothic" charset="0"/>
                <a:cs typeface="Arial" panose="020B0604020202020204" pitchFamily="34" charset="0"/>
              </a:endParaRPr>
            </a:p>
          </p:txBody>
        </p:sp>
        <p:sp>
          <p:nvSpPr>
            <p:cNvPr id="311307" name="Rectangle 92"/>
            <p:cNvSpPr>
              <a:spLocks noChangeArrowheads="1"/>
            </p:cNvSpPr>
            <p:nvPr/>
          </p:nvSpPr>
          <p:spPr bwMode="auto">
            <a:xfrm>
              <a:off x="5760" y="3710"/>
              <a:ext cx="0" cy="262"/>
            </a:xfrm>
            <a:prstGeom prst="rect">
              <a:avLst/>
            </a:prstGeom>
            <a:noFill/>
            <a:ln w="12700" cap="sq">
              <a:solidFill>
                <a:schemeClr val="tx2"/>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1" i="0" u="none" strike="noStrike" kern="1200" cap="none" spc="0" normalizeH="0" baseline="0" noProof="0">
                <a:ln>
                  <a:noFill/>
                </a:ln>
                <a:solidFill>
                  <a:srgbClr val="003300"/>
                </a:solidFill>
                <a:effectLst>
                  <a:glow rad="152400">
                    <a:srgbClr val="000000">
                      <a:alpha val="75000"/>
                    </a:srgbClr>
                  </a:glow>
                </a:effectLst>
                <a:uLnTx/>
                <a:uFillTx/>
                <a:ea typeface="MS PGothic" charset="0"/>
                <a:cs typeface="Arial" panose="020B0604020202020204" pitchFamily="34" charset="0"/>
              </a:endParaRPr>
            </a:p>
          </p:txBody>
        </p:sp>
        <p:sp>
          <p:nvSpPr>
            <p:cNvPr id="311308" name="Rectangle 94"/>
            <p:cNvSpPr>
              <a:spLocks noChangeArrowheads="1"/>
            </p:cNvSpPr>
            <p:nvPr/>
          </p:nvSpPr>
          <p:spPr bwMode="auto">
            <a:xfrm>
              <a:off x="5760" y="4033"/>
              <a:ext cx="0" cy="262"/>
            </a:xfrm>
            <a:prstGeom prst="rect">
              <a:avLst/>
            </a:prstGeom>
            <a:noFill/>
            <a:ln w="12700" cap="sq">
              <a:solidFill>
                <a:schemeClr val="tx2"/>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1" i="0" u="none" strike="noStrike" kern="1200" cap="none" spc="0" normalizeH="0" baseline="0" noProof="0">
                <a:ln>
                  <a:noFill/>
                </a:ln>
                <a:solidFill>
                  <a:srgbClr val="003300"/>
                </a:solidFill>
                <a:effectLst>
                  <a:glow rad="152400">
                    <a:srgbClr val="000000">
                      <a:alpha val="75000"/>
                    </a:srgbClr>
                  </a:glow>
                </a:effectLst>
                <a:uLnTx/>
                <a:uFillTx/>
                <a:ea typeface="MS PGothic" charset="0"/>
                <a:cs typeface="Arial" panose="020B0604020202020204" pitchFamily="34" charset="0"/>
              </a:endParaRPr>
            </a:p>
          </p:txBody>
        </p:sp>
        <p:grpSp>
          <p:nvGrpSpPr>
            <p:cNvPr id="363533" name="Group 96"/>
            <p:cNvGrpSpPr>
              <a:grpSpLocks/>
            </p:cNvGrpSpPr>
            <p:nvPr/>
          </p:nvGrpSpPr>
          <p:grpSpPr bwMode="auto">
            <a:xfrm>
              <a:off x="48" y="1220"/>
              <a:ext cx="1477" cy="556"/>
              <a:chOff x="0" y="0"/>
              <a:chExt cx="981" cy="693"/>
            </a:xfrm>
          </p:grpSpPr>
          <p:sp>
            <p:nvSpPr>
              <p:cNvPr id="311359" name="Rectangle 71"/>
              <p:cNvSpPr>
                <a:spLocks noChangeArrowheads="1"/>
              </p:cNvSpPr>
              <p:nvPr/>
            </p:nvSpPr>
            <p:spPr bwMode="auto">
              <a:xfrm>
                <a:off x="0" y="0"/>
                <a:ext cx="981" cy="693"/>
              </a:xfrm>
              <a:prstGeom prst="rect">
                <a:avLst/>
              </a:prstGeom>
              <a:noFill/>
              <a:ln w="12700" cap="sq">
                <a:solidFill>
                  <a:schemeClr val="tx2"/>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glow rad="152400">
                        <a:srgbClr val="000000">
                          <a:alpha val="75000"/>
                        </a:srgbClr>
                      </a:glow>
                    </a:effectLst>
                    <a:uLnTx/>
                    <a:uFillTx/>
                    <a:ea typeface="MS PGothic" charset="0"/>
                    <a:cs typeface="Arial" panose="020B0604020202020204" pitchFamily="34" charset="0"/>
                  </a:rPr>
                  <a:t>الدمامل</a:t>
                </a:r>
                <a:endParaRPr kumimoji="0" lang="en-US" altLang="zh-CN" sz="2400" b="1" i="0" u="none" strike="noStrike" kern="1200" cap="none" spc="0" normalizeH="0" baseline="0" noProof="0" dirty="0">
                  <a:ln>
                    <a:noFill/>
                  </a:ln>
                  <a:solidFill>
                    <a:srgbClr val="FFFFFF"/>
                  </a:solidFill>
                  <a:effectLst>
                    <a:glow rad="152400">
                      <a:srgbClr val="000000">
                        <a:alpha val="75000"/>
                      </a:srgbClr>
                    </a:glow>
                  </a:effectLst>
                  <a:uLnTx/>
                  <a:uFillTx/>
                  <a:ea typeface="MS PGothic" charset="0"/>
                  <a:cs typeface="Arial" panose="020B0604020202020204" pitchFamily="34" charset="0"/>
                </a:endParaRPr>
              </a:p>
            </p:txBody>
          </p:sp>
          <p:sp>
            <p:nvSpPr>
              <p:cNvPr id="311360" name="Rectangle 95"/>
              <p:cNvSpPr>
                <a:spLocks noChangeArrowheads="1"/>
              </p:cNvSpPr>
              <p:nvPr/>
            </p:nvSpPr>
            <p:spPr bwMode="auto">
              <a:xfrm>
                <a:off x="0" y="0"/>
                <a:ext cx="981" cy="693"/>
              </a:xfrm>
              <a:prstGeom prst="rect">
                <a:avLst/>
              </a:prstGeom>
              <a:noFill/>
              <a:ln w="7" cap="sq">
                <a:solidFill>
                  <a:schemeClr val="tx2"/>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1" i="0" u="none" strike="noStrike" kern="1200" cap="none" spc="0" normalizeH="0" baseline="0" noProof="0">
                  <a:ln>
                    <a:noFill/>
                  </a:ln>
                  <a:solidFill>
                    <a:srgbClr val="003300"/>
                  </a:solidFill>
                  <a:effectLst>
                    <a:glow rad="152400">
                      <a:srgbClr val="000000">
                        <a:alpha val="75000"/>
                      </a:srgbClr>
                    </a:glow>
                  </a:effectLst>
                  <a:uLnTx/>
                  <a:uFillTx/>
                  <a:ea typeface="MS PGothic" charset="0"/>
                  <a:cs typeface="Arial" panose="020B0604020202020204" pitchFamily="34" charset="0"/>
                </a:endParaRPr>
              </a:p>
            </p:txBody>
          </p:sp>
        </p:grpSp>
        <p:grpSp>
          <p:nvGrpSpPr>
            <p:cNvPr id="363534" name="Group 98"/>
            <p:cNvGrpSpPr>
              <a:grpSpLocks/>
            </p:cNvGrpSpPr>
            <p:nvPr/>
          </p:nvGrpSpPr>
          <p:grpSpPr bwMode="auto">
            <a:xfrm>
              <a:off x="1525" y="1220"/>
              <a:ext cx="847" cy="556"/>
              <a:chOff x="981" y="0"/>
              <a:chExt cx="562" cy="693"/>
            </a:xfrm>
          </p:grpSpPr>
          <p:sp>
            <p:nvSpPr>
              <p:cNvPr id="311357" name="Rectangle 72"/>
              <p:cNvSpPr>
                <a:spLocks noChangeArrowheads="1"/>
              </p:cNvSpPr>
              <p:nvPr/>
            </p:nvSpPr>
            <p:spPr bwMode="auto">
              <a:xfrm>
                <a:off x="981" y="0"/>
                <a:ext cx="562" cy="693"/>
              </a:xfrm>
              <a:prstGeom prst="rect">
                <a:avLst/>
              </a:prstGeom>
              <a:noFill/>
              <a:ln w="12700" cap="sq">
                <a:solidFill>
                  <a:schemeClr val="tx2"/>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glow rad="152400">
                        <a:srgbClr val="000000">
                          <a:alpha val="75000"/>
                        </a:srgbClr>
                      </a:glow>
                    </a:effectLst>
                    <a:uLnTx/>
                    <a:uFillTx/>
                    <a:ea typeface="MS PGothic" charset="0"/>
                    <a:cs typeface="Arial" panose="020B0604020202020204" pitchFamily="34" charset="0"/>
                  </a:rPr>
                  <a:t>خروج</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glow rad="152400">
                        <a:srgbClr val="000000">
                          <a:alpha val="75000"/>
                        </a:srgbClr>
                      </a:glow>
                    </a:effectLst>
                    <a:uLnTx/>
                    <a:uFillTx/>
                    <a:ea typeface="MS PGothic" charset="0"/>
                    <a:cs typeface="Arial" panose="020B0604020202020204" pitchFamily="34" charset="0"/>
                  </a:rPr>
                  <a:t>9: </a:t>
                </a:r>
                <a:r>
                  <a:rPr kumimoji="0" lang="en-US" altLang="zh-CN" sz="2400" b="1" i="0" u="none" strike="noStrike" kern="1200" cap="none" spc="0" normalizeH="0" baseline="0" noProof="0" dirty="0">
                    <a:ln>
                      <a:noFill/>
                    </a:ln>
                    <a:solidFill>
                      <a:srgbClr val="FFFFFF"/>
                    </a:solidFill>
                    <a:effectLst>
                      <a:glow rad="152400">
                        <a:srgbClr val="000000">
                          <a:alpha val="75000"/>
                        </a:srgbClr>
                      </a:glow>
                    </a:effectLst>
                    <a:uLnTx/>
                    <a:uFillTx/>
                    <a:ea typeface="MS PGothic" charset="0"/>
                    <a:cs typeface="Arial" panose="020B0604020202020204" pitchFamily="34" charset="0"/>
                  </a:rPr>
                  <a:t>8</a:t>
                </a:r>
                <a:r>
                  <a:rPr kumimoji="0" lang="ar-JO" altLang="zh-CN" sz="2400" b="1" i="0" u="none" strike="noStrike" kern="1200" cap="none" spc="0" normalizeH="0" baseline="0" noProof="0" dirty="0">
                    <a:ln>
                      <a:noFill/>
                    </a:ln>
                    <a:solidFill>
                      <a:srgbClr val="FFFFFF"/>
                    </a:solidFill>
                    <a:effectLst>
                      <a:glow rad="152400">
                        <a:srgbClr val="000000">
                          <a:alpha val="75000"/>
                        </a:srgbClr>
                      </a:glow>
                    </a:effectLst>
                    <a:uLnTx/>
                    <a:uFillTx/>
                    <a:ea typeface="MS PGothic" charset="0"/>
                    <a:cs typeface="Arial" panose="020B0604020202020204" pitchFamily="34" charset="0"/>
                  </a:rPr>
                  <a:t>- 12</a:t>
                </a:r>
                <a:endParaRPr kumimoji="0" lang="en-US" altLang="zh-CN" sz="2400" b="1" i="0" u="none" strike="noStrike" kern="1200" cap="none" spc="0" normalizeH="0" baseline="0" noProof="0" dirty="0">
                  <a:ln>
                    <a:noFill/>
                  </a:ln>
                  <a:solidFill>
                    <a:srgbClr val="FFFFFF"/>
                  </a:solidFill>
                  <a:effectLst>
                    <a:glow rad="152400">
                      <a:srgbClr val="000000">
                        <a:alpha val="75000"/>
                      </a:srgbClr>
                    </a:glow>
                  </a:effectLst>
                  <a:uLnTx/>
                  <a:uFillTx/>
                  <a:ea typeface="MS PGothic" charset="0"/>
                  <a:cs typeface="Arial" panose="020B0604020202020204" pitchFamily="34" charset="0"/>
                </a:endParaRPr>
              </a:p>
            </p:txBody>
          </p:sp>
          <p:sp>
            <p:nvSpPr>
              <p:cNvPr id="311358" name="Rectangle 97"/>
              <p:cNvSpPr>
                <a:spLocks noChangeArrowheads="1"/>
              </p:cNvSpPr>
              <p:nvPr/>
            </p:nvSpPr>
            <p:spPr bwMode="auto">
              <a:xfrm>
                <a:off x="981" y="0"/>
                <a:ext cx="562" cy="693"/>
              </a:xfrm>
              <a:prstGeom prst="rect">
                <a:avLst/>
              </a:prstGeom>
              <a:noFill/>
              <a:ln w="7" cap="sq">
                <a:solidFill>
                  <a:schemeClr val="tx2"/>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1" i="0" u="none" strike="noStrike" kern="1200" cap="none" spc="0" normalizeH="0" baseline="0" noProof="0">
                  <a:ln>
                    <a:noFill/>
                  </a:ln>
                  <a:solidFill>
                    <a:srgbClr val="003300"/>
                  </a:solidFill>
                  <a:effectLst>
                    <a:glow rad="152400">
                      <a:srgbClr val="000000">
                        <a:alpha val="75000"/>
                      </a:srgbClr>
                    </a:glow>
                  </a:effectLst>
                  <a:uLnTx/>
                  <a:uFillTx/>
                  <a:ea typeface="MS PGothic" charset="0"/>
                  <a:cs typeface="Arial" panose="020B0604020202020204" pitchFamily="34" charset="0"/>
                </a:endParaRPr>
              </a:p>
            </p:txBody>
          </p:sp>
        </p:grpSp>
        <p:grpSp>
          <p:nvGrpSpPr>
            <p:cNvPr id="363535" name="Group 100"/>
            <p:cNvGrpSpPr>
              <a:grpSpLocks/>
            </p:cNvGrpSpPr>
            <p:nvPr/>
          </p:nvGrpSpPr>
          <p:grpSpPr bwMode="auto">
            <a:xfrm>
              <a:off x="2372" y="1220"/>
              <a:ext cx="3388" cy="556"/>
              <a:chOff x="1543" y="0"/>
              <a:chExt cx="2250" cy="693"/>
            </a:xfrm>
          </p:grpSpPr>
          <p:sp>
            <p:nvSpPr>
              <p:cNvPr id="311355" name="Rectangle 73"/>
              <p:cNvSpPr>
                <a:spLocks noChangeArrowheads="1"/>
              </p:cNvSpPr>
              <p:nvPr/>
            </p:nvSpPr>
            <p:spPr bwMode="auto">
              <a:xfrm>
                <a:off x="1543" y="0"/>
                <a:ext cx="2250" cy="693"/>
              </a:xfrm>
              <a:prstGeom prst="rect">
                <a:avLst/>
              </a:prstGeom>
              <a:noFill/>
              <a:ln w="12700" cap="sq">
                <a:solidFill>
                  <a:schemeClr val="tx2"/>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glow rad="152400">
                        <a:srgbClr val="000000">
                          <a:alpha val="75000"/>
                        </a:srgbClr>
                      </a:glow>
                    </a:effectLst>
                    <a:uLnTx/>
                    <a:uFillTx/>
                    <a:ea typeface="MS PGothic" charset="0"/>
                    <a:cs typeface="Arial" panose="020B0604020202020204" pitchFamily="34" charset="0"/>
                  </a:rPr>
                  <a:t>إيمحوتب: إله الطب</a:t>
                </a:r>
                <a:endParaRPr kumimoji="0" lang="en-US" altLang="zh-CN" sz="2400" b="1" i="0" u="none" strike="noStrike" kern="1200" cap="none" spc="0" normalizeH="0" baseline="0" noProof="0" dirty="0">
                  <a:ln>
                    <a:noFill/>
                  </a:ln>
                  <a:solidFill>
                    <a:srgbClr val="FFFFFF"/>
                  </a:solidFill>
                  <a:effectLst>
                    <a:glow rad="152400">
                      <a:srgbClr val="000000">
                        <a:alpha val="75000"/>
                      </a:srgbClr>
                    </a:glow>
                  </a:effectLst>
                  <a:uLnTx/>
                  <a:uFillTx/>
                  <a:ea typeface="MS PGothic" charset="0"/>
                  <a:cs typeface="Arial" panose="020B0604020202020204" pitchFamily="34" charset="0"/>
                </a:endParaRPr>
              </a:p>
            </p:txBody>
          </p:sp>
          <p:sp>
            <p:nvSpPr>
              <p:cNvPr id="311356" name="Rectangle 99"/>
              <p:cNvSpPr>
                <a:spLocks noChangeArrowheads="1"/>
              </p:cNvSpPr>
              <p:nvPr/>
            </p:nvSpPr>
            <p:spPr bwMode="auto">
              <a:xfrm>
                <a:off x="1543" y="0"/>
                <a:ext cx="2250" cy="693"/>
              </a:xfrm>
              <a:prstGeom prst="rect">
                <a:avLst/>
              </a:prstGeom>
              <a:noFill/>
              <a:ln w="7" cap="sq">
                <a:solidFill>
                  <a:schemeClr val="tx2"/>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1" i="0" u="none" strike="noStrike" kern="1200" cap="none" spc="0" normalizeH="0" baseline="0" noProof="0">
                  <a:ln>
                    <a:noFill/>
                  </a:ln>
                  <a:solidFill>
                    <a:srgbClr val="003300"/>
                  </a:solidFill>
                  <a:effectLst>
                    <a:glow rad="152400">
                      <a:srgbClr val="000000">
                        <a:alpha val="75000"/>
                      </a:srgbClr>
                    </a:glow>
                  </a:effectLst>
                  <a:uLnTx/>
                  <a:uFillTx/>
                  <a:ea typeface="MS PGothic" charset="0"/>
                  <a:cs typeface="Arial" panose="020B0604020202020204" pitchFamily="34" charset="0"/>
                </a:endParaRPr>
              </a:p>
            </p:txBody>
          </p:sp>
        </p:grpSp>
        <p:grpSp>
          <p:nvGrpSpPr>
            <p:cNvPr id="363536" name="Group 102"/>
            <p:cNvGrpSpPr>
              <a:grpSpLocks/>
            </p:cNvGrpSpPr>
            <p:nvPr/>
          </p:nvGrpSpPr>
          <p:grpSpPr bwMode="auto">
            <a:xfrm>
              <a:off x="48" y="1776"/>
              <a:ext cx="1477" cy="768"/>
              <a:chOff x="0" y="693"/>
              <a:chExt cx="981" cy="693"/>
            </a:xfrm>
          </p:grpSpPr>
          <p:sp>
            <p:nvSpPr>
              <p:cNvPr id="311353" name="Rectangle 75"/>
              <p:cNvSpPr>
                <a:spLocks noChangeArrowheads="1"/>
              </p:cNvSpPr>
              <p:nvPr/>
            </p:nvSpPr>
            <p:spPr bwMode="auto">
              <a:xfrm>
                <a:off x="0" y="693"/>
                <a:ext cx="981" cy="693"/>
              </a:xfrm>
              <a:prstGeom prst="rect">
                <a:avLst/>
              </a:prstGeom>
              <a:noFill/>
              <a:ln w="12700" cap="sq">
                <a:solidFill>
                  <a:schemeClr val="tx2"/>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glow rad="152400">
                        <a:srgbClr val="000000">
                          <a:alpha val="75000"/>
                        </a:srgbClr>
                      </a:glow>
                    </a:effectLst>
                    <a:uLnTx/>
                    <a:uFillTx/>
                    <a:ea typeface="MS PGothic" charset="0"/>
                    <a:cs typeface="Arial" panose="020B0604020202020204" pitchFamily="34" charset="0"/>
                  </a:rPr>
                  <a:t>البَرَدْ</a:t>
                </a:r>
                <a:endParaRPr kumimoji="0" lang="en-US" altLang="zh-CN" sz="2400" b="1" i="0" u="none" strike="noStrike" kern="1200" cap="none" spc="0" normalizeH="0" baseline="0" noProof="0" dirty="0">
                  <a:ln>
                    <a:noFill/>
                  </a:ln>
                  <a:solidFill>
                    <a:srgbClr val="FFFFFF"/>
                  </a:solidFill>
                  <a:effectLst>
                    <a:glow rad="152400">
                      <a:srgbClr val="000000">
                        <a:alpha val="75000"/>
                      </a:srgbClr>
                    </a:glow>
                  </a:effectLst>
                  <a:uLnTx/>
                  <a:uFillTx/>
                  <a:ea typeface="MS PGothic" charset="0"/>
                  <a:cs typeface="Arial" panose="020B0604020202020204" pitchFamily="34" charset="0"/>
                </a:endParaRPr>
              </a:p>
            </p:txBody>
          </p:sp>
          <p:sp>
            <p:nvSpPr>
              <p:cNvPr id="311354" name="Rectangle 101"/>
              <p:cNvSpPr>
                <a:spLocks noChangeArrowheads="1"/>
              </p:cNvSpPr>
              <p:nvPr/>
            </p:nvSpPr>
            <p:spPr bwMode="auto">
              <a:xfrm>
                <a:off x="0" y="693"/>
                <a:ext cx="981" cy="693"/>
              </a:xfrm>
              <a:prstGeom prst="rect">
                <a:avLst/>
              </a:prstGeom>
              <a:noFill/>
              <a:ln w="7" cap="sq">
                <a:solidFill>
                  <a:schemeClr val="tx2"/>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1" i="0" u="none" strike="noStrike" kern="1200" cap="none" spc="0" normalizeH="0" baseline="0" noProof="0">
                  <a:ln>
                    <a:noFill/>
                  </a:ln>
                  <a:solidFill>
                    <a:srgbClr val="003300"/>
                  </a:solidFill>
                  <a:effectLst>
                    <a:glow rad="152400">
                      <a:srgbClr val="000000">
                        <a:alpha val="75000"/>
                      </a:srgbClr>
                    </a:glow>
                  </a:effectLst>
                  <a:uLnTx/>
                  <a:uFillTx/>
                  <a:ea typeface="MS PGothic" charset="0"/>
                  <a:cs typeface="Arial" panose="020B0604020202020204" pitchFamily="34" charset="0"/>
                </a:endParaRPr>
              </a:p>
            </p:txBody>
          </p:sp>
        </p:grpSp>
        <p:grpSp>
          <p:nvGrpSpPr>
            <p:cNvPr id="363537" name="Group 104"/>
            <p:cNvGrpSpPr>
              <a:grpSpLocks/>
            </p:cNvGrpSpPr>
            <p:nvPr/>
          </p:nvGrpSpPr>
          <p:grpSpPr bwMode="auto">
            <a:xfrm>
              <a:off x="1525" y="1776"/>
              <a:ext cx="847" cy="768"/>
              <a:chOff x="981" y="693"/>
              <a:chExt cx="562" cy="693"/>
            </a:xfrm>
          </p:grpSpPr>
          <p:sp>
            <p:nvSpPr>
              <p:cNvPr id="311351" name="Rectangle 76"/>
              <p:cNvSpPr>
                <a:spLocks noChangeArrowheads="1"/>
              </p:cNvSpPr>
              <p:nvPr/>
            </p:nvSpPr>
            <p:spPr bwMode="auto">
              <a:xfrm>
                <a:off x="981" y="693"/>
                <a:ext cx="562" cy="693"/>
              </a:xfrm>
              <a:prstGeom prst="rect">
                <a:avLst/>
              </a:prstGeom>
              <a:noFill/>
              <a:ln w="12700" cap="sq">
                <a:solidFill>
                  <a:schemeClr val="tx2"/>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glow rad="152400">
                        <a:srgbClr val="000000">
                          <a:alpha val="75000"/>
                        </a:srgbClr>
                      </a:glow>
                    </a:effectLst>
                    <a:uLnTx/>
                    <a:uFillTx/>
                    <a:ea typeface="MS PGothic" charset="0"/>
                    <a:cs typeface="Arial" panose="020B0604020202020204" pitchFamily="34" charset="0"/>
                  </a:rPr>
                  <a:t>خروج</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glow rad="152400">
                        <a:srgbClr val="000000">
                          <a:alpha val="75000"/>
                        </a:srgbClr>
                      </a:glow>
                    </a:effectLst>
                    <a:uLnTx/>
                    <a:uFillTx/>
                    <a:ea typeface="MS PGothic" charset="0"/>
                    <a:cs typeface="Arial" panose="020B0604020202020204" pitchFamily="34" charset="0"/>
                  </a:rPr>
                  <a:t>9: 13- 35</a:t>
                </a:r>
                <a:endParaRPr kumimoji="0" lang="en-US" altLang="zh-CN" sz="2400" b="1" i="0" u="none" strike="noStrike" kern="1200" cap="none" spc="0" normalizeH="0" baseline="0" noProof="0" dirty="0">
                  <a:ln>
                    <a:noFill/>
                  </a:ln>
                  <a:solidFill>
                    <a:srgbClr val="FFFFFF"/>
                  </a:solidFill>
                  <a:effectLst>
                    <a:glow rad="152400">
                      <a:srgbClr val="000000">
                        <a:alpha val="75000"/>
                      </a:srgbClr>
                    </a:glow>
                  </a:effectLst>
                  <a:uLnTx/>
                  <a:uFillTx/>
                  <a:ea typeface="MS PGothic" charset="0"/>
                  <a:cs typeface="Arial" panose="020B0604020202020204" pitchFamily="34" charset="0"/>
                </a:endParaRPr>
              </a:p>
            </p:txBody>
          </p:sp>
          <p:sp>
            <p:nvSpPr>
              <p:cNvPr id="311352" name="Rectangle 103"/>
              <p:cNvSpPr>
                <a:spLocks noChangeArrowheads="1"/>
              </p:cNvSpPr>
              <p:nvPr/>
            </p:nvSpPr>
            <p:spPr bwMode="auto">
              <a:xfrm>
                <a:off x="981" y="693"/>
                <a:ext cx="562" cy="693"/>
              </a:xfrm>
              <a:prstGeom prst="rect">
                <a:avLst/>
              </a:prstGeom>
              <a:noFill/>
              <a:ln w="7" cap="sq">
                <a:solidFill>
                  <a:schemeClr val="tx2"/>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1" i="0" u="none" strike="noStrike" kern="1200" cap="none" spc="0" normalizeH="0" baseline="0" noProof="0">
                  <a:ln>
                    <a:noFill/>
                  </a:ln>
                  <a:solidFill>
                    <a:srgbClr val="003300"/>
                  </a:solidFill>
                  <a:effectLst>
                    <a:glow rad="152400">
                      <a:srgbClr val="000000">
                        <a:alpha val="75000"/>
                      </a:srgbClr>
                    </a:glow>
                  </a:effectLst>
                  <a:uLnTx/>
                  <a:uFillTx/>
                  <a:ea typeface="MS PGothic" charset="0"/>
                  <a:cs typeface="Arial" panose="020B0604020202020204" pitchFamily="34" charset="0"/>
                </a:endParaRPr>
              </a:p>
            </p:txBody>
          </p:sp>
        </p:grpSp>
        <p:grpSp>
          <p:nvGrpSpPr>
            <p:cNvPr id="363538" name="Group 106"/>
            <p:cNvGrpSpPr>
              <a:grpSpLocks/>
            </p:cNvGrpSpPr>
            <p:nvPr/>
          </p:nvGrpSpPr>
          <p:grpSpPr bwMode="auto">
            <a:xfrm>
              <a:off x="2372" y="1776"/>
              <a:ext cx="3388" cy="768"/>
              <a:chOff x="1543" y="693"/>
              <a:chExt cx="2250" cy="693"/>
            </a:xfrm>
          </p:grpSpPr>
          <p:sp>
            <p:nvSpPr>
              <p:cNvPr id="311349" name="Rectangle 77"/>
              <p:cNvSpPr>
                <a:spLocks noChangeArrowheads="1"/>
              </p:cNvSpPr>
              <p:nvPr/>
            </p:nvSpPr>
            <p:spPr bwMode="auto">
              <a:xfrm>
                <a:off x="1543" y="693"/>
                <a:ext cx="2250" cy="693"/>
              </a:xfrm>
              <a:prstGeom prst="rect">
                <a:avLst/>
              </a:prstGeom>
              <a:noFill/>
              <a:ln w="12700" cap="sq">
                <a:solidFill>
                  <a:schemeClr val="tx2"/>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glow rad="152400">
                        <a:srgbClr val="000000">
                          <a:alpha val="75000"/>
                        </a:srgbClr>
                      </a:glow>
                    </a:effectLst>
                    <a:uLnTx/>
                    <a:uFillTx/>
                    <a:ea typeface="MS PGothic" charset="0"/>
                    <a:cs typeface="Arial" panose="020B0604020202020204" pitchFamily="34" charset="0"/>
                  </a:rPr>
                  <a:t>نوت: إلهة السماء</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glow rad="152400">
                        <a:srgbClr val="000000">
                          <a:alpha val="75000"/>
                        </a:srgbClr>
                      </a:glow>
                    </a:effectLst>
                    <a:uLnTx/>
                    <a:uFillTx/>
                    <a:ea typeface="MS PGothic" charset="0"/>
                    <a:cs typeface="Arial" panose="020B0604020202020204" pitchFamily="34" charset="0"/>
                  </a:rPr>
                  <a:t>إيزيس: إلهة الحياة</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glow rad="152400">
                        <a:srgbClr val="000000">
                          <a:alpha val="75000"/>
                        </a:srgbClr>
                      </a:glow>
                    </a:effectLst>
                    <a:uLnTx/>
                    <a:uFillTx/>
                    <a:ea typeface="MS PGothic" charset="0"/>
                    <a:cs typeface="Arial" panose="020B0604020202020204" pitchFamily="34" charset="0"/>
                  </a:rPr>
                  <a:t>سيث: حامي المحاصيل</a:t>
                </a:r>
                <a:endParaRPr kumimoji="0" lang="en-US" altLang="zh-CN" sz="2400" b="1" i="0" u="none" strike="noStrike" kern="1200" cap="none" spc="0" normalizeH="0" baseline="0" noProof="0" dirty="0">
                  <a:ln>
                    <a:noFill/>
                  </a:ln>
                  <a:solidFill>
                    <a:srgbClr val="FFFFFF"/>
                  </a:solidFill>
                  <a:effectLst>
                    <a:glow rad="152400">
                      <a:srgbClr val="000000">
                        <a:alpha val="75000"/>
                      </a:srgbClr>
                    </a:glow>
                  </a:effectLst>
                  <a:uLnTx/>
                  <a:uFillTx/>
                  <a:ea typeface="MS PGothic" charset="0"/>
                  <a:cs typeface="Arial" panose="020B0604020202020204" pitchFamily="34" charset="0"/>
                </a:endParaRPr>
              </a:p>
            </p:txBody>
          </p:sp>
          <p:sp>
            <p:nvSpPr>
              <p:cNvPr id="311350" name="Rectangle 105"/>
              <p:cNvSpPr>
                <a:spLocks noChangeArrowheads="1"/>
              </p:cNvSpPr>
              <p:nvPr/>
            </p:nvSpPr>
            <p:spPr bwMode="auto">
              <a:xfrm>
                <a:off x="1543" y="693"/>
                <a:ext cx="2250" cy="693"/>
              </a:xfrm>
              <a:prstGeom prst="rect">
                <a:avLst/>
              </a:prstGeom>
              <a:noFill/>
              <a:ln w="7" cap="sq">
                <a:solidFill>
                  <a:schemeClr val="tx2"/>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1" i="0" u="none" strike="noStrike" kern="1200" cap="none" spc="0" normalizeH="0" baseline="0" noProof="0">
                  <a:ln>
                    <a:noFill/>
                  </a:ln>
                  <a:solidFill>
                    <a:srgbClr val="003300"/>
                  </a:solidFill>
                  <a:effectLst>
                    <a:glow rad="152400">
                      <a:srgbClr val="000000">
                        <a:alpha val="75000"/>
                      </a:srgbClr>
                    </a:glow>
                  </a:effectLst>
                  <a:uLnTx/>
                  <a:uFillTx/>
                  <a:ea typeface="MS PGothic" charset="0"/>
                  <a:cs typeface="Arial" panose="020B0604020202020204" pitchFamily="34" charset="0"/>
                </a:endParaRPr>
              </a:p>
            </p:txBody>
          </p:sp>
        </p:grpSp>
        <p:grpSp>
          <p:nvGrpSpPr>
            <p:cNvPr id="363539" name="Group 108"/>
            <p:cNvGrpSpPr>
              <a:grpSpLocks/>
            </p:cNvGrpSpPr>
            <p:nvPr/>
          </p:nvGrpSpPr>
          <p:grpSpPr bwMode="auto">
            <a:xfrm>
              <a:off x="48" y="2544"/>
              <a:ext cx="1477" cy="522"/>
              <a:chOff x="0" y="1386"/>
              <a:chExt cx="981" cy="693"/>
            </a:xfrm>
          </p:grpSpPr>
          <p:sp>
            <p:nvSpPr>
              <p:cNvPr id="311347" name="Rectangle 79"/>
              <p:cNvSpPr>
                <a:spLocks noChangeArrowheads="1"/>
              </p:cNvSpPr>
              <p:nvPr/>
            </p:nvSpPr>
            <p:spPr bwMode="auto">
              <a:xfrm>
                <a:off x="0" y="1386"/>
                <a:ext cx="981" cy="693"/>
              </a:xfrm>
              <a:prstGeom prst="rect">
                <a:avLst/>
              </a:prstGeom>
              <a:noFill/>
              <a:ln w="12700" cap="sq">
                <a:solidFill>
                  <a:schemeClr val="tx2"/>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glow rad="152400">
                        <a:srgbClr val="000000">
                          <a:alpha val="75000"/>
                        </a:srgbClr>
                      </a:glow>
                    </a:effectLst>
                    <a:uLnTx/>
                    <a:uFillTx/>
                    <a:ea typeface="MS PGothic" charset="0"/>
                    <a:cs typeface="Arial" panose="020B0604020202020204" pitchFamily="34" charset="0"/>
                  </a:rPr>
                  <a:t>الجراد</a:t>
                </a:r>
                <a:endParaRPr kumimoji="0" lang="en-US" altLang="zh-CN" sz="2400" b="1" i="0" u="none" strike="noStrike" kern="1200" cap="none" spc="0" normalizeH="0" baseline="0" noProof="0" dirty="0">
                  <a:ln>
                    <a:noFill/>
                  </a:ln>
                  <a:solidFill>
                    <a:srgbClr val="FFFFFF"/>
                  </a:solidFill>
                  <a:effectLst>
                    <a:glow rad="152400">
                      <a:srgbClr val="000000">
                        <a:alpha val="75000"/>
                      </a:srgbClr>
                    </a:glow>
                  </a:effectLst>
                  <a:uLnTx/>
                  <a:uFillTx/>
                  <a:ea typeface="MS PGothic" charset="0"/>
                  <a:cs typeface="Arial" panose="020B0604020202020204" pitchFamily="34" charset="0"/>
                </a:endParaRPr>
              </a:p>
            </p:txBody>
          </p:sp>
          <p:sp>
            <p:nvSpPr>
              <p:cNvPr id="311348" name="Rectangle 107"/>
              <p:cNvSpPr>
                <a:spLocks noChangeArrowheads="1"/>
              </p:cNvSpPr>
              <p:nvPr/>
            </p:nvSpPr>
            <p:spPr bwMode="auto">
              <a:xfrm>
                <a:off x="0" y="1386"/>
                <a:ext cx="981" cy="693"/>
              </a:xfrm>
              <a:prstGeom prst="rect">
                <a:avLst/>
              </a:prstGeom>
              <a:noFill/>
              <a:ln w="7" cap="sq">
                <a:solidFill>
                  <a:schemeClr val="tx2"/>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1" i="0" u="none" strike="noStrike" kern="1200" cap="none" spc="0" normalizeH="0" baseline="0" noProof="0">
                  <a:ln>
                    <a:noFill/>
                  </a:ln>
                  <a:solidFill>
                    <a:srgbClr val="003300"/>
                  </a:solidFill>
                  <a:effectLst>
                    <a:glow rad="152400">
                      <a:srgbClr val="000000">
                        <a:alpha val="75000"/>
                      </a:srgbClr>
                    </a:glow>
                  </a:effectLst>
                  <a:uLnTx/>
                  <a:uFillTx/>
                  <a:ea typeface="MS PGothic" charset="0"/>
                  <a:cs typeface="Arial" panose="020B0604020202020204" pitchFamily="34" charset="0"/>
                </a:endParaRPr>
              </a:p>
            </p:txBody>
          </p:sp>
        </p:grpSp>
        <p:grpSp>
          <p:nvGrpSpPr>
            <p:cNvPr id="363540" name="Group 110"/>
            <p:cNvGrpSpPr>
              <a:grpSpLocks/>
            </p:cNvGrpSpPr>
            <p:nvPr/>
          </p:nvGrpSpPr>
          <p:grpSpPr bwMode="auto">
            <a:xfrm>
              <a:off x="1525" y="2544"/>
              <a:ext cx="847" cy="522"/>
              <a:chOff x="981" y="1386"/>
              <a:chExt cx="562" cy="693"/>
            </a:xfrm>
          </p:grpSpPr>
          <p:sp>
            <p:nvSpPr>
              <p:cNvPr id="311345" name="Rectangle 80"/>
              <p:cNvSpPr>
                <a:spLocks noChangeArrowheads="1"/>
              </p:cNvSpPr>
              <p:nvPr/>
            </p:nvSpPr>
            <p:spPr bwMode="auto">
              <a:xfrm>
                <a:off x="981" y="1386"/>
                <a:ext cx="562" cy="693"/>
              </a:xfrm>
              <a:prstGeom prst="rect">
                <a:avLst/>
              </a:prstGeom>
              <a:noFill/>
              <a:ln w="12700" cap="sq">
                <a:solidFill>
                  <a:schemeClr val="tx2"/>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glow rad="152400">
                        <a:srgbClr val="000000">
                          <a:alpha val="75000"/>
                        </a:srgbClr>
                      </a:glow>
                    </a:effectLst>
                    <a:uLnTx/>
                    <a:uFillTx/>
                    <a:ea typeface="MS PGothic" charset="0"/>
                    <a:cs typeface="Arial" panose="020B0604020202020204" pitchFamily="34" charset="0"/>
                  </a:rPr>
                  <a:t>خروج</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glow rad="152400">
                        <a:srgbClr val="000000">
                          <a:alpha val="75000"/>
                        </a:srgbClr>
                      </a:glow>
                    </a:effectLst>
                    <a:uLnTx/>
                    <a:uFillTx/>
                    <a:ea typeface="MS PGothic" charset="0"/>
                    <a:cs typeface="Arial" panose="020B0604020202020204" pitchFamily="34" charset="0"/>
                  </a:rPr>
                  <a:t>10: 1- 20</a:t>
                </a:r>
                <a:endParaRPr kumimoji="0" lang="en-US" altLang="zh-CN" sz="2400" b="1" i="0" u="none" strike="noStrike" kern="1200" cap="none" spc="0" normalizeH="0" baseline="0" noProof="0" dirty="0">
                  <a:ln>
                    <a:noFill/>
                  </a:ln>
                  <a:solidFill>
                    <a:srgbClr val="FFFFFF"/>
                  </a:solidFill>
                  <a:effectLst>
                    <a:glow rad="152400">
                      <a:srgbClr val="000000">
                        <a:alpha val="75000"/>
                      </a:srgbClr>
                    </a:glow>
                  </a:effectLst>
                  <a:uLnTx/>
                  <a:uFillTx/>
                  <a:ea typeface="MS PGothic" charset="0"/>
                  <a:cs typeface="Arial" panose="020B0604020202020204" pitchFamily="34" charset="0"/>
                </a:endParaRPr>
              </a:p>
            </p:txBody>
          </p:sp>
          <p:sp>
            <p:nvSpPr>
              <p:cNvPr id="311346" name="Rectangle 109"/>
              <p:cNvSpPr>
                <a:spLocks noChangeArrowheads="1"/>
              </p:cNvSpPr>
              <p:nvPr/>
            </p:nvSpPr>
            <p:spPr bwMode="auto">
              <a:xfrm>
                <a:off x="981" y="1386"/>
                <a:ext cx="562" cy="693"/>
              </a:xfrm>
              <a:prstGeom prst="rect">
                <a:avLst/>
              </a:prstGeom>
              <a:noFill/>
              <a:ln w="7" cap="sq">
                <a:solidFill>
                  <a:schemeClr val="tx2"/>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1" i="0" u="none" strike="noStrike" kern="1200" cap="none" spc="0" normalizeH="0" baseline="0" noProof="0">
                  <a:ln>
                    <a:noFill/>
                  </a:ln>
                  <a:solidFill>
                    <a:srgbClr val="003300"/>
                  </a:solidFill>
                  <a:effectLst>
                    <a:glow rad="152400">
                      <a:srgbClr val="000000">
                        <a:alpha val="75000"/>
                      </a:srgbClr>
                    </a:glow>
                  </a:effectLst>
                  <a:uLnTx/>
                  <a:uFillTx/>
                  <a:ea typeface="MS PGothic" charset="0"/>
                  <a:cs typeface="Arial" panose="020B0604020202020204" pitchFamily="34" charset="0"/>
                </a:endParaRPr>
              </a:p>
            </p:txBody>
          </p:sp>
        </p:grpSp>
        <p:grpSp>
          <p:nvGrpSpPr>
            <p:cNvPr id="363541" name="Group 112"/>
            <p:cNvGrpSpPr>
              <a:grpSpLocks/>
            </p:cNvGrpSpPr>
            <p:nvPr/>
          </p:nvGrpSpPr>
          <p:grpSpPr bwMode="auto">
            <a:xfrm>
              <a:off x="2372" y="2544"/>
              <a:ext cx="3388" cy="522"/>
              <a:chOff x="1543" y="1386"/>
              <a:chExt cx="2250" cy="693"/>
            </a:xfrm>
          </p:grpSpPr>
          <p:sp>
            <p:nvSpPr>
              <p:cNvPr id="311343" name="Rectangle 81"/>
              <p:cNvSpPr>
                <a:spLocks noChangeArrowheads="1"/>
              </p:cNvSpPr>
              <p:nvPr/>
            </p:nvSpPr>
            <p:spPr bwMode="auto">
              <a:xfrm>
                <a:off x="1543" y="1386"/>
                <a:ext cx="2250" cy="693"/>
              </a:xfrm>
              <a:prstGeom prst="rect">
                <a:avLst/>
              </a:prstGeom>
              <a:noFill/>
              <a:ln w="12700" cap="sq">
                <a:solidFill>
                  <a:schemeClr val="tx2"/>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glow rad="152400">
                        <a:srgbClr val="000000">
                          <a:alpha val="75000"/>
                        </a:srgbClr>
                      </a:glow>
                    </a:effectLst>
                    <a:uLnTx/>
                    <a:uFillTx/>
                    <a:ea typeface="MS PGothic" charset="0"/>
                    <a:cs typeface="Arial" panose="020B0604020202020204" pitchFamily="34" charset="0"/>
                  </a:rPr>
                  <a:t>إيزيس: إلهة الحياة</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glow rad="152400">
                        <a:srgbClr val="000000">
                          <a:alpha val="75000"/>
                        </a:srgbClr>
                      </a:glow>
                    </a:effectLst>
                    <a:uLnTx/>
                    <a:uFillTx/>
                    <a:ea typeface="MS PGothic" charset="0"/>
                    <a:cs typeface="Arial" panose="020B0604020202020204" pitchFamily="34" charset="0"/>
                  </a:rPr>
                  <a:t>سيث: حامي المحاصيل</a:t>
                </a:r>
                <a:endParaRPr kumimoji="0" lang="en-US" altLang="zh-CN" sz="2400" b="1" i="0" u="none" strike="noStrike" kern="1200" cap="none" spc="0" normalizeH="0" baseline="0" noProof="0" dirty="0">
                  <a:ln>
                    <a:noFill/>
                  </a:ln>
                  <a:solidFill>
                    <a:srgbClr val="FFFFFF"/>
                  </a:solidFill>
                  <a:effectLst>
                    <a:glow rad="152400">
                      <a:srgbClr val="000000">
                        <a:alpha val="75000"/>
                      </a:srgbClr>
                    </a:glow>
                  </a:effectLst>
                  <a:uLnTx/>
                  <a:uFillTx/>
                  <a:ea typeface="MS PGothic" charset="0"/>
                  <a:cs typeface="Arial" panose="020B0604020202020204" pitchFamily="34" charset="0"/>
                </a:endParaRPr>
              </a:p>
            </p:txBody>
          </p:sp>
          <p:sp>
            <p:nvSpPr>
              <p:cNvPr id="311344" name="Rectangle 111"/>
              <p:cNvSpPr>
                <a:spLocks noChangeArrowheads="1"/>
              </p:cNvSpPr>
              <p:nvPr/>
            </p:nvSpPr>
            <p:spPr bwMode="auto">
              <a:xfrm>
                <a:off x="1543" y="1386"/>
                <a:ext cx="2250" cy="693"/>
              </a:xfrm>
              <a:prstGeom prst="rect">
                <a:avLst/>
              </a:prstGeom>
              <a:noFill/>
              <a:ln w="7" cap="sq">
                <a:solidFill>
                  <a:schemeClr val="tx2"/>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1" i="0" u="none" strike="noStrike" kern="1200" cap="none" spc="0" normalizeH="0" baseline="0" noProof="0">
                  <a:ln>
                    <a:noFill/>
                  </a:ln>
                  <a:solidFill>
                    <a:srgbClr val="003300"/>
                  </a:solidFill>
                  <a:effectLst>
                    <a:glow rad="152400">
                      <a:srgbClr val="000000">
                        <a:alpha val="75000"/>
                      </a:srgbClr>
                    </a:glow>
                  </a:effectLst>
                  <a:uLnTx/>
                  <a:uFillTx/>
                  <a:ea typeface="MS PGothic" charset="0"/>
                  <a:cs typeface="Arial" panose="020B0604020202020204" pitchFamily="34" charset="0"/>
                </a:endParaRPr>
              </a:p>
            </p:txBody>
          </p:sp>
        </p:grpSp>
        <p:grpSp>
          <p:nvGrpSpPr>
            <p:cNvPr id="363542" name="Group 114"/>
            <p:cNvGrpSpPr>
              <a:grpSpLocks/>
            </p:cNvGrpSpPr>
            <p:nvPr/>
          </p:nvGrpSpPr>
          <p:grpSpPr bwMode="auto">
            <a:xfrm>
              <a:off x="48" y="3066"/>
              <a:ext cx="1477" cy="607"/>
              <a:chOff x="0" y="2079"/>
              <a:chExt cx="981" cy="684"/>
            </a:xfrm>
          </p:grpSpPr>
          <p:sp>
            <p:nvSpPr>
              <p:cNvPr id="311341" name="Rectangle 85"/>
              <p:cNvSpPr>
                <a:spLocks noChangeArrowheads="1"/>
              </p:cNvSpPr>
              <p:nvPr/>
            </p:nvSpPr>
            <p:spPr bwMode="auto">
              <a:xfrm>
                <a:off x="0" y="2079"/>
                <a:ext cx="981" cy="684"/>
              </a:xfrm>
              <a:prstGeom prst="rect">
                <a:avLst/>
              </a:prstGeom>
              <a:noFill/>
              <a:ln w="12700" cap="sq">
                <a:solidFill>
                  <a:schemeClr val="tx2"/>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glow rad="152400">
                        <a:srgbClr val="000000">
                          <a:alpha val="75000"/>
                        </a:srgbClr>
                      </a:glow>
                    </a:effectLst>
                    <a:uLnTx/>
                    <a:uFillTx/>
                    <a:ea typeface="MS PGothic" charset="0"/>
                    <a:cs typeface="Arial" panose="020B0604020202020204" pitchFamily="34" charset="0"/>
                  </a:rPr>
                  <a:t>الظلام</a:t>
                </a:r>
                <a:endParaRPr kumimoji="0" lang="en-US" altLang="zh-CN" sz="2400" b="1" i="0" u="none" strike="noStrike" kern="1200" cap="none" spc="0" normalizeH="0" baseline="0" noProof="0" dirty="0">
                  <a:ln>
                    <a:noFill/>
                  </a:ln>
                  <a:solidFill>
                    <a:srgbClr val="FFFFFF"/>
                  </a:solidFill>
                  <a:effectLst>
                    <a:glow rad="152400">
                      <a:srgbClr val="000000">
                        <a:alpha val="75000"/>
                      </a:srgbClr>
                    </a:glow>
                  </a:effectLst>
                  <a:uLnTx/>
                  <a:uFillTx/>
                  <a:ea typeface="MS PGothic" charset="0"/>
                  <a:cs typeface="Arial" panose="020B0604020202020204" pitchFamily="34" charset="0"/>
                </a:endParaRPr>
              </a:p>
            </p:txBody>
          </p:sp>
          <p:sp>
            <p:nvSpPr>
              <p:cNvPr id="311342" name="Rectangle 113"/>
              <p:cNvSpPr>
                <a:spLocks noChangeArrowheads="1"/>
              </p:cNvSpPr>
              <p:nvPr/>
            </p:nvSpPr>
            <p:spPr bwMode="auto">
              <a:xfrm>
                <a:off x="0" y="2079"/>
                <a:ext cx="981" cy="684"/>
              </a:xfrm>
              <a:prstGeom prst="rect">
                <a:avLst/>
              </a:prstGeom>
              <a:noFill/>
              <a:ln w="7" cap="sq">
                <a:solidFill>
                  <a:schemeClr val="tx2"/>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1" i="0" u="none" strike="noStrike" kern="1200" cap="none" spc="0" normalizeH="0" baseline="0" noProof="0">
                  <a:ln>
                    <a:noFill/>
                  </a:ln>
                  <a:solidFill>
                    <a:srgbClr val="003300"/>
                  </a:solidFill>
                  <a:effectLst>
                    <a:glow rad="152400">
                      <a:srgbClr val="000000">
                        <a:alpha val="75000"/>
                      </a:srgbClr>
                    </a:glow>
                  </a:effectLst>
                  <a:uLnTx/>
                  <a:uFillTx/>
                  <a:ea typeface="MS PGothic" charset="0"/>
                  <a:cs typeface="Arial" panose="020B0604020202020204" pitchFamily="34" charset="0"/>
                </a:endParaRPr>
              </a:p>
            </p:txBody>
          </p:sp>
        </p:grpSp>
        <p:grpSp>
          <p:nvGrpSpPr>
            <p:cNvPr id="363543" name="Group 116"/>
            <p:cNvGrpSpPr>
              <a:grpSpLocks/>
            </p:cNvGrpSpPr>
            <p:nvPr/>
          </p:nvGrpSpPr>
          <p:grpSpPr bwMode="auto">
            <a:xfrm>
              <a:off x="1525" y="3066"/>
              <a:ext cx="847" cy="607"/>
              <a:chOff x="981" y="2079"/>
              <a:chExt cx="562" cy="684"/>
            </a:xfrm>
          </p:grpSpPr>
          <p:sp>
            <p:nvSpPr>
              <p:cNvPr id="311339" name="Rectangle 86"/>
              <p:cNvSpPr>
                <a:spLocks noChangeArrowheads="1"/>
              </p:cNvSpPr>
              <p:nvPr/>
            </p:nvSpPr>
            <p:spPr bwMode="auto">
              <a:xfrm>
                <a:off x="981" y="2079"/>
                <a:ext cx="562" cy="684"/>
              </a:xfrm>
              <a:prstGeom prst="rect">
                <a:avLst/>
              </a:prstGeom>
              <a:noFill/>
              <a:ln w="12700" cap="sq">
                <a:solidFill>
                  <a:schemeClr val="tx2"/>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glow rad="152400">
                        <a:srgbClr val="000000">
                          <a:alpha val="75000"/>
                        </a:srgbClr>
                      </a:glow>
                    </a:effectLst>
                    <a:uLnTx/>
                    <a:uFillTx/>
                    <a:ea typeface="MS PGothic" charset="0"/>
                    <a:cs typeface="Arial" panose="020B0604020202020204" pitchFamily="34" charset="0"/>
                  </a:rPr>
                  <a:t>خروج</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b="1" i="0" u="none" strike="noStrike" kern="1200" cap="none" spc="0" normalizeH="0" baseline="0" noProof="0" dirty="0">
                    <a:ln>
                      <a:noFill/>
                    </a:ln>
                    <a:solidFill>
                      <a:srgbClr val="FFFFFF"/>
                    </a:solidFill>
                    <a:effectLst>
                      <a:glow rad="152400">
                        <a:srgbClr val="000000">
                          <a:alpha val="75000"/>
                        </a:srgbClr>
                      </a:glow>
                    </a:effectLst>
                    <a:uLnTx/>
                    <a:uFillTx/>
                    <a:ea typeface="MS PGothic" charset="0"/>
                    <a:cs typeface="Arial" panose="020B0604020202020204" pitchFamily="34" charset="0"/>
                  </a:rPr>
                  <a:t>10: 21- 29</a:t>
                </a:r>
                <a:endParaRPr kumimoji="0" lang="en-US" altLang="zh-CN" sz="2000" b="1" i="0" u="none" strike="noStrike" kern="1200" cap="none" spc="0" normalizeH="0" baseline="0" noProof="0" dirty="0">
                  <a:ln>
                    <a:noFill/>
                  </a:ln>
                  <a:solidFill>
                    <a:srgbClr val="FFFFFF"/>
                  </a:solidFill>
                  <a:effectLst>
                    <a:glow rad="152400">
                      <a:srgbClr val="000000">
                        <a:alpha val="75000"/>
                      </a:srgbClr>
                    </a:glow>
                  </a:effectLst>
                  <a:uLnTx/>
                  <a:uFillTx/>
                  <a:ea typeface="MS PGothic" charset="0"/>
                  <a:cs typeface="Arial" panose="020B0604020202020204" pitchFamily="34" charset="0"/>
                </a:endParaRPr>
              </a:p>
            </p:txBody>
          </p:sp>
          <p:sp>
            <p:nvSpPr>
              <p:cNvPr id="311340" name="Rectangle 115"/>
              <p:cNvSpPr>
                <a:spLocks noChangeArrowheads="1"/>
              </p:cNvSpPr>
              <p:nvPr/>
            </p:nvSpPr>
            <p:spPr bwMode="auto">
              <a:xfrm>
                <a:off x="981" y="2079"/>
                <a:ext cx="562" cy="684"/>
              </a:xfrm>
              <a:prstGeom prst="rect">
                <a:avLst/>
              </a:prstGeom>
              <a:noFill/>
              <a:ln w="7" cap="sq">
                <a:solidFill>
                  <a:schemeClr val="tx2"/>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1" i="0" u="none" strike="noStrike" kern="1200" cap="none" spc="0" normalizeH="0" baseline="0" noProof="0">
                  <a:ln>
                    <a:noFill/>
                  </a:ln>
                  <a:solidFill>
                    <a:srgbClr val="003300"/>
                  </a:solidFill>
                  <a:effectLst>
                    <a:glow rad="152400">
                      <a:srgbClr val="000000">
                        <a:alpha val="75000"/>
                      </a:srgbClr>
                    </a:glow>
                  </a:effectLst>
                  <a:uLnTx/>
                  <a:uFillTx/>
                  <a:ea typeface="MS PGothic" charset="0"/>
                  <a:cs typeface="Arial" panose="020B0604020202020204" pitchFamily="34" charset="0"/>
                </a:endParaRPr>
              </a:p>
            </p:txBody>
          </p:sp>
        </p:grpSp>
        <p:grpSp>
          <p:nvGrpSpPr>
            <p:cNvPr id="363544" name="Group 118"/>
            <p:cNvGrpSpPr>
              <a:grpSpLocks/>
            </p:cNvGrpSpPr>
            <p:nvPr/>
          </p:nvGrpSpPr>
          <p:grpSpPr bwMode="auto">
            <a:xfrm>
              <a:off x="2372" y="3066"/>
              <a:ext cx="3388" cy="607"/>
              <a:chOff x="1543" y="2079"/>
              <a:chExt cx="2250" cy="684"/>
            </a:xfrm>
          </p:grpSpPr>
          <p:sp>
            <p:nvSpPr>
              <p:cNvPr id="311337" name="Rectangle 87"/>
              <p:cNvSpPr>
                <a:spLocks noChangeArrowheads="1"/>
              </p:cNvSpPr>
              <p:nvPr/>
            </p:nvSpPr>
            <p:spPr bwMode="auto">
              <a:xfrm>
                <a:off x="1543" y="2079"/>
                <a:ext cx="2250" cy="684"/>
              </a:xfrm>
              <a:prstGeom prst="rect">
                <a:avLst/>
              </a:prstGeom>
              <a:noFill/>
              <a:ln w="12700" cap="sq">
                <a:solidFill>
                  <a:schemeClr val="tx2"/>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glow rad="152400">
                        <a:srgbClr val="000000">
                          <a:alpha val="75000"/>
                        </a:srgbClr>
                      </a:glow>
                    </a:effectLst>
                    <a:uLnTx/>
                    <a:uFillTx/>
                    <a:ea typeface="MS PGothic" charset="0"/>
                    <a:cs typeface="Arial" panose="020B0604020202020204" pitchFamily="34" charset="0"/>
                  </a:rPr>
                  <a:t>رع، آتون، آتوم، حورس: كل أنواع آلهة الشمس</a:t>
                </a:r>
                <a:endParaRPr kumimoji="0" lang="en-US" altLang="zh-CN" sz="2400" b="1" i="0" u="none" strike="noStrike" kern="1200" cap="none" spc="0" normalizeH="0" baseline="0" noProof="0" dirty="0">
                  <a:ln>
                    <a:noFill/>
                  </a:ln>
                  <a:solidFill>
                    <a:srgbClr val="FFFFFF"/>
                  </a:solidFill>
                  <a:effectLst>
                    <a:glow rad="152400">
                      <a:srgbClr val="000000">
                        <a:alpha val="75000"/>
                      </a:srgbClr>
                    </a:glow>
                  </a:effectLst>
                  <a:uLnTx/>
                  <a:uFillTx/>
                  <a:ea typeface="MS PGothic" charset="0"/>
                  <a:cs typeface="Arial" panose="020B0604020202020204" pitchFamily="34" charset="0"/>
                </a:endParaRPr>
              </a:p>
            </p:txBody>
          </p:sp>
          <p:sp>
            <p:nvSpPr>
              <p:cNvPr id="311338" name="Rectangle 117"/>
              <p:cNvSpPr>
                <a:spLocks noChangeArrowheads="1"/>
              </p:cNvSpPr>
              <p:nvPr/>
            </p:nvSpPr>
            <p:spPr bwMode="auto">
              <a:xfrm>
                <a:off x="1543" y="2079"/>
                <a:ext cx="2250" cy="684"/>
              </a:xfrm>
              <a:prstGeom prst="rect">
                <a:avLst/>
              </a:prstGeom>
              <a:noFill/>
              <a:ln w="7" cap="sq">
                <a:solidFill>
                  <a:schemeClr val="tx2"/>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1" i="0" u="none" strike="noStrike" kern="1200" cap="none" spc="0" normalizeH="0" baseline="0" noProof="0">
                  <a:ln>
                    <a:noFill/>
                  </a:ln>
                  <a:solidFill>
                    <a:srgbClr val="003300"/>
                  </a:solidFill>
                  <a:effectLst>
                    <a:glow rad="152400">
                      <a:srgbClr val="000000">
                        <a:alpha val="75000"/>
                      </a:srgbClr>
                    </a:glow>
                  </a:effectLst>
                  <a:uLnTx/>
                  <a:uFillTx/>
                  <a:ea typeface="MS PGothic" charset="0"/>
                  <a:cs typeface="Arial" panose="020B0604020202020204" pitchFamily="34" charset="0"/>
                </a:endParaRPr>
              </a:p>
            </p:txBody>
          </p:sp>
        </p:grpSp>
        <p:grpSp>
          <p:nvGrpSpPr>
            <p:cNvPr id="363545" name="Group 120"/>
            <p:cNvGrpSpPr>
              <a:grpSpLocks/>
            </p:cNvGrpSpPr>
            <p:nvPr/>
          </p:nvGrpSpPr>
          <p:grpSpPr bwMode="auto">
            <a:xfrm>
              <a:off x="48" y="3673"/>
              <a:ext cx="1477" cy="647"/>
              <a:chOff x="0" y="2763"/>
              <a:chExt cx="981" cy="729"/>
            </a:xfrm>
          </p:grpSpPr>
          <p:sp>
            <p:nvSpPr>
              <p:cNvPr id="311335" name="Rectangle 89"/>
              <p:cNvSpPr>
                <a:spLocks noChangeArrowheads="1"/>
              </p:cNvSpPr>
              <p:nvPr/>
            </p:nvSpPr>
            <p:spPr bwMode="auto">
              <a:xfrm>
                <a:off x="0" y="2763"/>
                <a:ext cx="981" cy="729"/>
              </a:xfrm>
              <a:prstGeom prst="rect">
                <a:avLst/>
              </a:prstGeom>
              <a:noFill/>
              <a:ln w="12700" cap="sq">
                <a:solidFill>
                  <a:schemeClr val="tx2"/>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glow rad="152400">
                        <a:srgbClr val="000000">
                          <a:alpha val="75000"/>
                        </a:srgbClr>
                      </a:glow>
                    </a:effectLst>
                    <a:uLnTx/>
                    <a:uFillTx/>
                    <a:ea typeface="MS PGothic" charset="0"/>
                    <a:cs typeface="Arial" panose="020B0604020202020204" pitchFamily="34" charset="0"/>
                  </a:rPr>
                  <a:t>موت الأبكار</a:t>
                </a:r>
                <a:endParaRPr kumimoji="0" lang="en-US" altLang="zh-CN" sz="2400" b="1" i="0" u="none" strike="noStrike" kern="1200" cap="none" spc="0" normalizeH="0" baseline="0" noProof="0" dirty="0">
                  <a:ln>
                    <a:noFill/>
                  </a:ln>
                  <a:solidFill>
                    <a:srgbClr val="FFFFFF"/>
                  </a:solidFill>
                  <a:effectLst>
                    <a:glow rad="152400">
                      <a:srgbClr val="000000">
                        <a:alpha val="75000"/>
                      </a:srgbClr>
                    </a:glow>
                  </a:effectLst>
                  <a:uLnTx/>
                  <a:uFillTx/>
                  <a:ea typeface="MS PGothic" charset="0"/>
                  <a:cs typeface="Arial" panose="020B0604020202020204" pitchFamily="34" charset="0"/>
                </a:endParaRPr>
              </a:p>
            </p:txBody>
          </p:sp>
          <p:sp>
            <p:nvSpPr>
              <p:cNvPr id="311336" name="Rectangle 119"/>
              <p:cNvSpPr>
                <a:spLocks noChangeArrowheads="1"/>
              </p:cNvSpPr>
              <p:nvPr/>
            </p:nvSpPr>
            <p:spPr bwMode="auto">
              <a:xfrm>
                <a:off x="0" y="2763"/>
                <a:ext cx="981" cy="729"/>
              </a:xfrm>
              <a:prstGeom prst="rect">
                <a:avLst/>
              </a:prstGeom>
              <a:noFill/>
              <a:ln w="7" cap="sq">
                <a:solidFill>
                  <a:schemeClr val="tx2"/>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1" i="0" u="none" strike="noStrike" kern="1200" cap="none" spc="0" normalizeH="0" baseline="0" noProof="0">
                  <a:ln>
                    <a:noFill/>
                  </a:ln>
                  <a:solidFill>
                    <a:srgbClr val="003300"/>
                  </a:solidFill>
                  <a:effectLst>
                    <a:glow rad="152400">
                      <a:srgbClr val="000000">
                        <a:alpha val="75000"/>
                      </a:srgbClr>
                    </a:glow>
                  </a:effectLst>
                  <a:uLnTx/>
                  <a:uFillTx/>
                  <a:ea typeface="MS PGothic" charset="0"/>
                  <a:cs typeface="Arial" panose="020B0604020202020204" pitchFamily="34" charset="0"/>
                </a:endParaRPr>
              </a:p>
            </p:txBody>
          </p:sp>
        </p:grpSp>
        <p:grpSp>
          <p:nvGrpSpPr>
            <p:cNvPr id="363546" name="Group 122"/>
            <p:cNvGrpSpPr>
              <a:grpSpLocks/>
            </p:cNvGrpSpPr>
            <p:nvPr/>
          </p:nvGrpSpPr>
          <p:grpSpPr bwMode="auto">
            <a:xfrm>
              <a:off x="1525" y="3673"/>
              <a:ext cx="847" cy="647"/>
              <a:chOff x="981" y="2763"/>
              <a:chExt cx="562" cy="729"/>
            </a:xfrm>
          </p:grpSpPr>
          <p:sp>
            <p:nvSpPr>
              <p:cNvPr id="311333" name="Rectangle 90"/>
              <p:cNvSpPr>
                <a:spLocks noChangeArrowheads="1"/>
              </p:cNvSpPr>
              <p:nvPr/>
            </p:nvSpPr>
            <p:spPr bwMode="auto">
              <a:xfrm>
                <a:off x="981" y="2763"/>
                <a:ext cx="562" cy="729"/>
              </a:xfrm>
              <a:prstGeom prst="rect">
                <a:avLst/>
              </a:prstGeom>
              <a:noFill/>
              <a:ln w="12700" cap="sq">
                <a:solidFill>
                  <a:schemeClr val="tx2"/>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glow rad="152400">
                        <a:srgbClr val="000000">
                          <a:alpha val="75000"/>
                        </a:srgbClr>
                      </a:glow>
                    </a:effectLst>
                    <a:uLnTx/>
                    <a:uFillTx/>
                    <a:ea typeface="MS PGothic" charset="0"/>
                    <a:cs typeface="Arial" panose="020B0604020202020204" pitchFamily="34" charset="0"/>
                  </a:rPr>
                  <a:t>خروج</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1800" b="1" i="0" u="none" strike="noStrike" kern="1200" cap="none" spc="0" normalizeH="0" baseline="0" noProof="0" dirty="0">
                    <a:ln>
                      <a:noFill/>
                    </a:ln>
                    <a:solidFill>
                      <a:srgbClr val="FFFFFF"/>
                    </a:solidFill>
                    <a:effectLst>
                      <a:glow rad="152400">
                        <a:srgbClr val="000000">
                          <a:alpha val="75000"/>
                        </a:srgbClr>
                      </a:glow>
                    </a:effectLst>
                    <a:uLnTx/>
                    <a:uFillTx/>
                    <a:ea typeface="MS PGothic" charset="0"/>
                    <a:cs typeface="Arial" panose="020B0604020202020204" pitchFamily="34" charset="0"/>
                  </a:rPr>
                  <a:t>11: 1-12: 36</a:t>
                </a:r>
                <a:endParaRPr kumimoji="0" lang="en-US" altLang="zh-CN" sz="1800" b="1" i="0" u="none" strike="noStrike" kern="1200" cap="none" spc="0" normalizeH="0" baseline="0" noProof="0" dirty="0">
                  <a:ln>
                    <a:noFill/>
                  </a:ln>
                  <a:solidFill>
                    <a:srgbClr val="FFFFFF"/>
                  </a:solidFill>
                  <a:effectLst>
                    <a:glow rad="152400">
                      <a:srgbClr val="000000">
                        <a:alpha val="75000"/>
                      </a:srgbClr>
                    </a:glow>
                  </a:effectLst>
                  <a:uLnTx/>
                  <a:uFillTx/>
                  <a:ea typeface="MS PGothic" charset="0"/>
                  <a:cs typeface="Arial" panose="020B0604020202020204" pitchFamily="34" charset="0"/>
                </a:endParaRPr>
              </a:p>
            </p:txBody>
          </p:sp>
          <p:sp>
            <p:nvSpPr>
              <p:cNvPr id="311334" name="Rectangle 121"/>
              <p:cNvSpPr>
                <a:spLocks noChangeArrowheads="1"/>
              </p:cNvSpPr>
              <p:nvPr/>
            </p:nvSpPr>
            <p:spPr bwMode="auto">
              <a:xfrm>
                <a:off x="981" y="2763"/>
                <a:ext cx="562" cy="729"/>
              </a:xfrm>
              <a:prstGeom prst="rect">
                <a:avLst/>
              </a:prstGeom>
              <a:noFill/>
              <a:ln w="7" cap="sq">
                <a:solidFill>
                  <a:schemeClr val="tx2"/>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1" i="0" u="none" strike="noStrike" kern="1200" cap="none" spc="0" normalizeH="0" baseline="0" noProof="0">
                  <a:ln>
                    <a:noFill/>
                  </a:ln>
                  <a:solidFill>
                    <a:srgbClr val="003300"/>
                  </a:solidFill>
                  <a:effectLst>
                    <a:glow rad="152400">
                      <a:srgbClr val="000000">
                        <a:alpha val="75000"/>
                      </a:srgbClr>
                    </a:glow>
                  </a:effectLst>
                  <a:uLnTx/>
                  <a:uFillTx/>
                  <a:ea typeface="MS PGothic" charset="0"/>
                  <a:cs typeface="Arial" panose="020B0604020202020204" pitchFamily="34" charset="0"/>
                </a:endParaRPr>
              </a:p>
            </p:txBody>
          </p:sp>
        </p:grpSp>
        <p:grpSp>
          <p:nvGrpSpPr>
            <p:cNvPr id="363547" name="Group 124"/>
            <p:cNvGrpSpPr>
              <a:grpSpLocks/>
            </p:cNvGrpSpPr>
            <p:nvPr/>
          </p:nvGrpSpPr>
          <p:grpSpPr bwMode="auto">
            <a:xfrm>
              <a:off x="2372" y="3673"/>
              <a:ext cx="3388" cy="647"/>
              <a:chOff x="1543" y="2763"/>
              <a:chExt cx="2250" cy="729"/>
            </a:xfrm>
          </p:grpSpPr>
          <p:sp>
            <p:nvSpPr>
              <p:cNvPr id="311331" name="Rectangle 91"/>
              <p:cNvSpPr>
                <a:spLocks noChangeArrowheads="1"/>
              </p:cNvSpPr>
              <p:nvPr/>
            </p:nvSpPr>
            <p:spPr bwMode="auto">
              <a:xfrm>
                <a:off x="1543" y="2763"/>
                <a:ext cx="2250" cy="729"/>
              </a:xfrm>
              <a:prstGeom prst="rect">
                <a:avLst/>
              </a:prstGeom>
              <a:noFill/>
              <a:ln w="12700" cap="sq">
                <a:solidFill>
                  <a:schemeClr val="tx2"/>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glow rad="152400">
                        <a:srgbClr val="000000">
                          <a:alpha val="75000"/>
                        </a:srgbClr>
                      </a:glow>
                    </a:effectLst>
                    <a:uLnTx/>
                    <a:uFillTx/>
                    <a:ea typeface="MS PGothic" charset="0"/>
                    <a:cs typeface="Arial" panose="020B0604020202020204" pitchFamily="34" charset="0"/>
                  </a:rPr>
                  <a:t>إله فرعون: أوزيرس، مانح الحياة</a:t>
                </a:r>
                <a:endParaRPr kumimoji="0" lang="en-US" altLang="zh-CN" sz="2400" b="1" i="0" u="none" strike="noStrike" kern="1200" cap="none" spc="0" normalizeH="0" baseline="0" noProof="0" dirty="0">
                  <a:ln>
                    <a:noFill/>
                  </a:ln>
                  <a:solidFill>
                    <a:srgbClr val="FFFFFF"/>
                  </a:solidFill>
                  <a:effectLst>
                    <a:glow rad="152400">
                      <a:srgbClr val="000000">
                        <a:alpha val="75000"/>
                      </a:srgbClr>
                    </a:glow>
                  </a:effectLst>
                  <a:uLnTx/>
                  <a:uFillTx/>
                  <a:ea typeface="MS PGothic" charset="0"/>
                  <a:cs typeface="Arial" panose="020B0604020202020204" pitchFamily="34" charset="0"/>
                </a:endParaRPr>
              </a:p>
            </p:txBody>
          </p:sp>
          <p:sp>
            <p:nvSpPr>
              <p:cNvPr id="311332" name="Rectangle 123"/>
              <p:cNvSpPr>
                <a:spLocks noChangeArrowheads="1"/>
              </p:cNvSpPr>
              <p:nvPr/>
            </p:nvSpPr>
            <p:spPr bwMode="auto">
              <a:xfrm>
                <a:off x="1543" y="2763"/>
                <a:ext cx="2250" cy="729"/>
              </a:xfrm>
              <a:prstGeom prst="rect">
                <a:avLst/>
              </a:prstGeom>
              <a:noFill/>
              <a:ln w="7" cap="sq">
                <a:solidFill>
                  <a:schemeClr val="tx2"/>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1" i="0" u="none" strike="noStrike" kern="1200" cap="none" spc="0" normalizeH="0" baseline="0" noProof="0">
                  <a:ln>
                    <a:noFill/>
                  </a:ln>
                  <a:solidFill>
                    <a:srgbClr val="003300"/>
                  </a:solidFill>
                  <a:effectLst>
                    <a:glow rad="152400">
                      <a:srgbClr val="000000">
                        <a:alpha val="75000"/>
                      </a:srgbClr>
                    </a:glow>
                  </a:effectLst>
                  <a:uLnTx/>
                  <a:uFillTx/>
                  <a:ea typeface="MS PGothic" charset="0"/>
                  <a:cs typeface="Arial" panose="020B0604020202020204" pitchFamily="34" charset="0"/>
                </a:endParaRPr>
              </a:p>
            </p:txBody>
          </p:sp>
        </p:grpSp>
        <p:sp>
          <p:nvSpPr>
            <p:cNvPr id="311324" name="Rectangle 126"/>
            <p:cNvSpPr>
              <a:spLocks noChangeArrowheads="1"/>
            </p:cNvSpPr>
            <p:nvPr/>
          </p:nvSpPr>
          <p:spPr bwMode="auto">
            <a:xfrm>
              <a:off x="5760" y="847"/>
              <a:ext cx="0" cy="262"/>
            </a:xfrm>
            <a:prstGeom prst="rect">
              <a:avLst/>
            </a:prstGeom>
            <a:noFill/>
            <a:ln w="12700" cap="sq">
              <a:solidFill>
                <a:schemeClr val="tx2"/>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1" i="0" u="none" strike="noStrike" kern="1200" cap="none" spc="0" normalizeH="0" baseline="0" noProof="0">
                <a:ln>
                  <a:noFill/>
                </a:ln>
                <a:solidFill>
                  <a:srgbClr val="003300"/>
                </a:solidFill>
                <a:effectLst>
                  <a:glow rad="152400">
                    <a:srgbClr val="000000">
                      <a:alpha val="75000"/>
                    </a:srgbClr>
                  </a:glow>
                </a:effectLst>
                <a:uLnTx/>
                <a:uFillTx/>
                <a:ea typeface="MS PGothic" charset="0"/>
                <a:cs typeface="Arial" panose="020B0604020202020204" pitchFamily="34" charset="0"/>
              </a:endParaRPr>
            </a:p>
          </p:txBody>
        </p:sp>
        <p:sp>
          <p:nvSpPr>
            <p:cNvPr id="311325" name="Rectangle 128"/>
            <p:cNvSpPr>
              <a:spLocks noChangeArrowheads="1"/>
            </p:cNvSpPr>
            <p:nvPr/>
          </p:nvSpPr>
          <p:spPr bwMode="auto">
            <a:xfrm>
              <a:off x="48" y="733"/>
              <a:ext cx="1477" cy="490"/>
            </a:xfrm>
            <a:prstGeom prst="rect">
              <a:avLst/>
            </a:prstGeom>
            <a:noFill/>
            <a:ln w="12700" cap="sq">
              <a:solidFill>
                <a:schemeClr val="tx2"/>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800" b="1" i="0" u="none" strike="noStrike" kern="1200" cap="none" spc="0" normalizeH="0" baseline="0" noProof="0" dirty="0">
                  <a:ln>
                    <a:noFill/>
                  </a:ln>
                  <a:solidFill>
                    <a:srgbClr val="FFFFFF"/>
                  </a:solidFill>
                  <a:effectLst>
                    <a:glow rad="152400">
                      <a:srgbClr val="000000">
                        <a:alpha val="75000"/>
                      </a:srgbClr>
                    </a:glow>
                  </a:effectLst>
                  <a:uLnTx/>
                  <a:uFillTx/>
                  <a:ea typeface="MS PGothic" charset="0"/>
                  <a:cs typeface="Arial" panose="020B0604020202020204" pitchFamily="34" charset="0"/>
                </a:rPr>
                <a:t>الضربة</a:t>
              </a:r>
              <a:endParaRPr kumimoji="0" lang="en-US" altLang="zh-CN" sz="2800" b="1" i="0" u="none" strike="noStrike" kern="1200" cap="none" spc="0" normalizeH="0" baseline="0" noProof="0" dirty="0">
                <a:ln>
                  <a:noFill/>
                </a:ln>
                <a:solidFill>
                  <a:srgbClr val="FFFFFF"/>
                </a:solidFill>
                <a:effectLst>
                  <a:glow rad="152400">
                    <a:srgbClr val="000000">
                      <a:alpha val="75000"/>
                    </a:srgbClr>
                  </a:glow>
                </a:effectLst>
                <a:uLnTx/>
                <a:uFillTx/>
                <a:ea typeface="MS PGothic" charset="0"/>
                <a:cs typeface="Arial" panose="020B0604020202020204" pitchFamily="34" charset="0"/>
              </a:endParaRPr>
            </a:p>
          </p:txBody>
        </p:sp>
        <p:sp>
          <p:nvSpPr>
            <p:cNvPr id="311326" name="Rectangle 129"/>
            <p:cNvSpPr>
              <a:spLocks noChangeArrowheads="1"/>
            </p:cNvSpPr>
            <p:nvPr/>
          </p:nvSpPr>
          <p:spPr bwMode="auto">
            <a:xfrm>
              <a:off x="48" y="733"/>
              <a:ext cx="1477" cy="490"/>
            </a:xfrm>
            <a:prstGeom prst="rect">
              <a:avLst/>
            </a:prstGeom>
            <a:noFill/>
            <a:ln w="7" cap="sq">
              <a:solidFill>
                <a:schemeClr val="tx2"/>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1" i="0" u="none" strike="noStrike" kern="1200" cap="none" spc="0" normalizeH="0" baseline="0" noProof="0">
                <a:ln>
                  <a:noFill/>
                </a:ln>
                <a:solidFill>
                  <a:srgbClr val="003300"/>
                </a:solidFill>
                <a:effectLst>
                  <a:glow rad="152400">
                    <a:srgbClr val="000000">
                      <a:alpha val="75000"/>
                    </a:srgbClr>
                  </a:glow>
                </a:effectLst>
                <a:uLnTx/>
                <a:uFillTx/>
                <a:ea typeface="MS PGothic" charset="0"/>
                <a:cs typeface="Arial" panose="020B0604020202020204" pitchFamily="34" charset="0"/>
              </a:endParaRPr>
            </a:p>
          </p:txBody>
        </p:sp>
        <p:sp>
          <p:nvSpPr>
            <p:cNvPr id="311327" name="Rectangle 131"/>
            <p:cNvSpPr>
              <a:spLocks noChangeArrowheads="1"/>
            </p:cNvSpPr>
            <p:nvPr/>
          </p:nvSpPr>
          <p:spPr bwMode="auto">
            <a:xfrm>
              <a:off x="1525" y="733"/>
              <a:ext cx="847" cy="490"/>
            </a:xfrm>
            <a:prstGeom prst="rect">
              <a:avLst/>
            </a:prstGeom>
            <a:noFill/>
            <a:ln w="12700" cap="sq">
              <a:solidFill>
                <a:schemeClr val="tx2"/>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b="1" i="0" u="none" strike="noStrike" kern="1200" cap="none" spc="0" normalizeH="0" baseline="0" noProof="0" dirty="0">
                  <a:ln>
                    <a:noFill/>
                  </a:ln>
                  <a:solidFill>
                    <a:srgbClr val="FFFFFF"/>
                  </a:solidFill>
                  <a:effectLst>
                    <a:glow rad="152400">
                      <a:srgbClr val="000000">
                        <a:alpha val="75000"/>
                      </a:srgbClr>
                    </a:glow>
                  </a:effectLst>
                  <a:uLnTx/>
                  <a:uFillTx/>
                  <a:ea typeface="MS PGothic" charset="0"/>
                  <a:cs typeface="Arial" panose="020B0604020202020204" pitchFamily="34" charset="0"/>
                </a:rPr>
                <a:t>المرجع</a:t>
              </a:r>
              <a:endParaRPr kumimoji="0" lang="en-US" altLang="zh-CN" sz="2000" b="1" i="0" u="none" strike="noStrike" kern="1200" cap="none" spc="0" normalizeH="0" baseline="0" noProof="0" dirty="0">
                <a:ln>
                  <a:noFill/>
                </a:ln>
                <a:solidFill>
                  <a:srgbClr val="FFFFFF"/>
                </a:solidFill>
                <a:effectLst>
                  <a:glow rad="152400">
                    <a:srgbClr val="000000">
                      <a:alpha val="75000"/>
                    </a:srgbClr>
                  </a:glow>
                </a:effectLst>
                <a:uLnTx/>
                <a:uFillTx/>
                <a:ea typeface="MS PGothic" charset="0"/>
                <a:cs typeface="Arial" panose="020B0604020202020204" pitchFamily="34" charset="0"/>
              </a:endParaRPr>
            </a:p>
          </p:txBody>
        </p:sp>
        <p:sp>
          <p:nvSpPr>
            <p:cNvPr id="311328" name="Rectangle 132"/>
            <p:cNvSpPr>
              <a:spLocks noChangeArrowheads="1"/>
            </p:cNvSpPr>
            <p:nvPr/>
          </p:nvSpPr>
          <p:spPr bwMode="auto">
            <a:xfrm>
              <a:off x="1525" y="733"/>
              <a:ext cx="847" cy="490"/>
            </a:xfrm>
            <a:prstGeom prst="rect">
              <a:avLst/>
            </a:prstGeom>
            <a:noFill/>
            <a:ln w="7" cap="sq">
              <a:solidFill>
                <a:schemeClr val="tx2"/>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1" i="0" u="none" strike="noStrike" kern="1200" cap="none" spc="0" normalizeH="0" baseline="0" noProof="0">
                <a:ln>
                  <a:noFill/>
                </a:ln>
                <a:solidFill>
                  <a:srgbClr val="003300"/>
                </a:solidFill>
                <a:effectLst>
                  <a:glow rad="152400">
                    <a:srgbClr val="000000">
                      <a:alpha val="75000"/>
                    </a:srgbClr>
                  </a:glow>
                </a:effectLst>
                <a:uLnTx/>
                <a:uFillTx/>
                <a:ea typeface="MS PGothic" charset="0"/>
                <a:cs typeface="Arial" panose="020B0604020202020204" pitchFamily="34" charset="0"/>
              </a:endParaRPr>
            </a:p>
          </p:txBody>
        </p:sp>
        <p:sp>
          <p:nvSpPr>
            <p:cNvPr id="311329" name="Rectangle 134"/>
            <p:cNvSpPr>
              <a:spLocks noChangeArrowheads="1"/>
            </p:cNvSpPr>
            <p:nvPr/>
          </p:nvSpPr>
          <p:spPr bwMode="auto">
            <a:xfrm>
              <a:off x="2372" y="733"/>
              <a:ext cx="3388" cy="490"/>
            </a:xfrm>
            <a:prstGeom prst="rect">
              <a:avLst/>
            </a:prstGeom>
            <a:noFill/>
            <a:ln w="12700" cap="sq">
              <a:solidFill>
                <a:schemeClr val="tx2"/>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glow rad="152400">
                      <a:srgbClr val="000000">
                        <a:alpha val="75000"/>
                      </a:srgbClr>
                    </a:glow>
                  </a:effectLst>
                  <a:uLnTx/>
                  <a:uFillTx/>
                  <a:ea typeface="MS PGothic" charset="0"/>
                  <a:cs typeface="Arial" panose="020B0604020202020204" pitchFamily="34" charset="0"/>
                </a:rPr>
                <a:t>الآلهة المصرية التي من الممكن</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glow rad="152400">
                      <a:srgbClr val="000000">
                        <a:alpha val="75000"/>
                      </a:srgbClr>
                    </a:glow>
                  </a:effectLst>
                  <a:uLnTx/>
                  <a:uFillTx/>
                  <a:ea typeface="MS PGothic" charset="0"/>
                  <a:cs typeface="Arial" panose="020B0604020202020204" pitchFamily="34" charset="0"/>
                </a:rPr>
                <a:t>أن توجه ضدها</a:t>
              </a:r>
            </a:p>
          </p:txBody>
        </p:sp>
        <p:sp>
          <p:nvSpPr>
            <p:cNvPr id="311330" name="Rectangle 135"/>
            <p:cNvSpPr>
              <a:spLocks noChangeArrowheads="1"/>
            </p:cNvSpPr>
            <p:nvPr/>
          </p:nvSpPr>
          <p:spPr bwMode="auto">
            <a:xfrm>
              <a:off x="2372" y="733"/>
              <a:ext cx="3388" cy="490"/>
            </a:xfrm>
            <a:prstGeom prst="rect">
              <a:avLst/>
            </a:prstGeom>
            <a:noFill/>
            <a:ln w="7" cap="sq">
              <a:solidFill>
                <a:schemeClr val="tx2"/>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1" i="0" u="none" strike="noStrike" kern="1200" cap="none" spc="0" normalizeH="0" baseline="0" noProof="0">
                <a:ln>
                  <a:noFill/>
                </a:ln>
                <a:solidFill>
                  <a:srgbClr val="003300"/>
                </a:solidFill>
                <a:effectLst>
                  <a:glow rad="152400">
                    <a:srgbClr val="000000">
                      <a:alpha val="75000"/>
                    </a:srgbClr>
                  </a:glow>
                </a:effectLst>
                <a:uLnTx/>
                <a:uFillTx/>
                <a:ea typeface="MS PGothic" charset="0"/>
                <a:cs typeface="Arial" panose="020B0604020202020204" pitchFamily="34" charset="0"/>
              </a:endParaRPr>
            </a:p>
          </p:txBody>
        </p:sp>
      </p:grpSp>
      <p:sp>
        <p:nvSpPr>
          <p:cNvPr id="311301" name="Rectangle 139"/>
          <p:cNvSpPr>
            <a:spLocks noGrp="1" noChangeArrowheads="1"/>
          </p:cNvSpPr>
          <p:nvPr>
            <p:ph type="title"/>
          </p:nvPr>
        </p:nvSpPr>
        <p:spPr>
          <a:xfrm>
            <a:off x="228600" y="0"/>
            <a:ext cx="7772400" cy="1143000"/>
          </a:xfrm>
        </p:spPr>
        <p:txBody>
          <a:bodyPr/>
          <a:lstStyle/>
          <a:p>
            <a:pPr>
              <a:defRPr/>
            </a:pPr>
            <a:r>
              <a:rPr lang="ar-JO" altLang="zh-CN" sz="3000" dirty="0">
                <a:solidFill>
                  <a:srgbClr val="FFFFFF"/>
                </a:solidFill>
                <a:effectLst>
                  <a:glow rad="152400">
                    <a:srgbClr val="000000">
                      <a:alpha val="75000"/>
                    </a:srgbClr>
                  </a:glow>
                </a:effectLst>
                <a:latin typeface="Arial" panose="020B0604020202020204" pitchFamily="34" charset="0"/>
                <a:ea typeface="宋体" charset="0"/>
                <a:cs typeface="Arial" panose="020B0604020202020204" pitchFamily="34" charset="0"/>
              </a:rPr>
              <a:t>الضربات وآلهة مصر</a:t>
            </a:r>
            <a:br>
              <a:rPr lang="en-US" altLang="zh-CN" sz="3000" dirty="0">
                <a:solidFill>
                  <a:srgbClr val="FFFFFF"/>
                </a:solidFill>
                <a:effectLst>
                  <a:glow rad="152400">
                    <a:srgbClr val="000000">
                      <a:alpha val="75000"/>
                    </a:srgbClr>
                  </a:glow>
                </a:effectLst>
                <a:latin typeface="Arial" panose="020B0604020202020204" pitchFamily="34" charset="0"/>
                <a:ea typeface="宋体" charset="0"/>
                <a:cs typeface="Arial" panose="020B0604020202020204" pitchFamily="34" charset="0"/>
              </a:rPr>
            </a:br>
            <a:r>
              <a:rPr lang="ar-JO" sz="1400" dirty="0">
                <a:latin typeface="Arial" panose="020B0604020202020204" pitchFamily="34" charset="0"/>
                <a:cs typeface="Arial" panose="020B0604020202020204" pitchFamily="34" charset="0"/>
              </a:rPr>
              <a:t> مقتبس من جون والتون، مخططات التسلسل الزمني والخلفية لـلعهد القديم  ، الطبعة الثانية ، 85</a:t>
            </a:r>
            <a:endParaRPr lang="en-US" altLang="zh-CN" sz="1800" dirty="0">
              <a:solidFill>
                <a:srgbClr val="FFFFFF"/>
              </a:solidFill>
              <a:effectLst>
                <a:glow rad="152400">
                  <a:srgbClr val="000000">
                    <a:alpha val="75000"/>
                  </a:srgbClr>
                </a:glow>
              </a:effectLst>
              <a:latin typeface="Arial" panose="020B0604020202020204" pitchFamily="34" charset="0"/>
              <a:ea typeface="宋体" charset="0"/>
              <a:cs typeface="Arial" panose="020B0604020202020204" pitchFamily="34" charset="0"/>
            </a:endParaRPr>
          </a:p>
        </p:txBody>
      </p:sp>
    </p:spTree>
    <p:extLst>
      <p:ext uri="{BB962C8B-B14F-4D97-AF65-F5344CB8AC3E}">
        <p14:creationId xmlns:p14="http://schemas.microsoft.com/office/powerpoint/2010/main" val="213290820"/>
      </p:ext>
    </p:extLst>
  </p:cSld>
  <p:clrMapOvr>
    <a:masterClrMapping/>
  </p:clrMapOvr>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99009" name="Picture 1" descr="Lamb380X260.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57150" y="230188"/>
            <a:ext cx="9201150" cy="62944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cSld>
  <p:clrMapOvr>
    <a:masterClrMapping/>
  </p:clrMapOvr>
  <p:transition spd="med">
    <p:randomBar dir="vert"/>
  </p:transition>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34914" name="Picture 2" descr="Love Feast"/>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25401"/>
            <a:ext cx="7924800" cy="6908801"/>
          </a:xfrm>
          <a:prstGeom prst="rect">
            <a:avLst/>
          </a:prstGeom>
          <a:noFill/>
          <a:ln w="9525">
            <a:noFill/>
            <a:miter lim="800000"/>
            <a:headEnd/>
            <a:tailEnd/>
          </a:ln>
        </p:spPr>
      </p:pic>
      <p:sp>
        <p:nvSpPr>
          <p:cNvPr id="200707" name="Rectangle 3"/>
          <p:cNvSpPr>
            <a:spLocks noGrp="1" noChangeArrowheads="1"/>
          </p:cNvSpPr>
          <p:nvPr>
            <p:ph type="title"/>
          </p:nvPr>
        </p:nvSpPr>
        <p:spPr>
          <a:xfrm>
            <a:off x="1860" y="-25401"/>
            <a:ext cx="3722649" cy="1218581"/>
          </a:xfrm>
          <a:solidFill>
            <a:schemeClr val="tx1"/>
          </a:solidFill>
          <a:effectLst>
            <a:outerShdw blurRad="63500" dist="35921" dir="2700000" algn="ctr" rotWithShape="0">
              <a:schemeClr val="bg2">
                <a:alpha val="74998"/>
              </a:schemeClr>
            </a:outerShdw>
          </a:effectLst>
        </p:spPr>
        <p:txBody>
          <a:bodyPr/>
          <a:lstStyle/>
          <a:p>
            <a:pPr algn="ctr" eaLnBrk="1" hangingPunct="1">
              <a:defRPr/>
            </a:pPr>
            <a:r>
              <a:rPr lang="ar-JO" b="1" dirty="0">
                <a:solidFill>
                  <a:srgbClr val="FFFFFF"/>
                </a:solidFill>
                <a:latin typeface="Arial" panose="020B0604020202020204" pitchFamily="34" charset="0"/>
                <a:ea typeface="ＭＳ Ｐゴシック" pitchFamily="-112" charset="-128"/>
                <a:cs typeface="Arial" panose="020B0604020202020204" pitchFamily="34" charset="0"/>
              </a:rPr>
              <a:t>حياة الجسد</a:t>
            </a:r>
            <a:br>
              <a:rPr lang="ar-JO" b="1" dirty="0">
                <a:solidFill>
                  <a:srgbClr val="FFFFFF"/>
                </a:solidFill>
                <a:latin typeface="Arial" panose="020B0604020202020204" pitchFamily="34" charset="0"/>
                <a:ea typeface="ＭＳ Ｐゴシック" pitchFamily="-112" charset="-128"/>
                <a:cs typeface="Arial" panose="020B0604020202020204" pitchFamily="34" charset="0"/>
              </a:rPr>
            </a:br>
            <a:r>
              <a:rPr lang="en-US" b="1" dirty="0">
                <a:solidFill>
                  <a:srgbClr val="FFFFFF"/>
                </a:solidFill>
                <a:latin typeface="Arial" panose="020B0604020202020204" pitchFamily="34" charset="0"/>
                <a:ea typeface="ＭＳ Ｐゴシック" pitchFamily="-112" charset="-128"/>
                <a:cs typeface="Arial" panose="020B0604020202020204" pitchFamily="34" charset="0"/>
              </a:rPr>
              <a:t>(</a:t>
            </a:r>
            <a:r>
              <a:rPr lang="ar-JO" b="1" dirty="0">
                <a:solidFill>
                  <a:srgbClr val="FFFFFF"/>
                </a:solidFill>
                <a:latin typeface="Arial" panose="020B0604020202020204" pitchFamily="34" charset="0"/>
                <a:ea typeface="ＭＳ Ｐゴシック" pitchFamily="-112" charset="-128"/>
                <a:cs typeface="Arial" panose="020B0604020202020204" pitchFamily="34" charset="0"/>
              </a:rPr>
              <a:t>رومية 12</a:t>
            </a:r>
            <a:r>
              <a:rPr lang="en-US" b="1" dirty="0">
                <a:solidFill>
                  <a:srgbClr val="FFFFFF"/>
                </a:solidFill>
                <a:latin typeface="Arial" panose="020B0604020202020204" pitchFamily="34" charset="0"/>
                <a:ea typeface="ＭＳ Ｐゴシック" pitchFamily="-112" charset="-128"/>
                <a:cs typeface="Arial" panose="020B0604020202020204" pitchFamily="34" charset="0"/>
              </a:rPr>
              <a:t>)</a:t>
            </a:r>
          </a:p>
        </p:txBody>
      </p:sp>
      <p:sp>
        <p:nvSpPr>
          <p:cNvPr id="200708" name="Text Box 4"/>
          <p:cNvSpPr txBox="1">
            <a:spLocks noChangeArrowheads="1"/>
          </p:cNvSpPr>
          <p:nvPr/>
        </p:nvSpPr>
        <p:spPr bwMode="auto">
          <a:xfrm>
            <a:off x="8281988" y="0"/>
            <a:ext cx="881973" cy="461665"/>
          </a:xfrm>
          <a:prstGeom prst="rect">
            <a:avLst/>
          </a:prstGeom>
          <a:solidFill>
            <a:schemeClr val="tx1"/>
          </a:solidFill>
          <a:ln w="9525">
            <a:noFill/>
            <a:miter lim="800000"/>
            <a:headEnd/>
            <a:tailEnd/>
          </a:ln>
          <a:effectLst>
            <a:outerShdw blurRad="63500" dist="35921" dir="2700000" algn="ctr" rotWithShape="0">
              <a:srgbClr val="000000">
                <a:alpha val="74998"/>
              </a:srgbClr>
            </a:outerShdw>
          </a:effec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ea typeface="ＭＳ Ｐゴシック" pitchFamily="-112" charset="-128"/>
                <a:cs typeface="Arial" panose="020B0604020202020204" pitchFamily="34" charset="0"/>
              </a:rPr>
              <a:t>154ج</a:t>
            </a:r>
            <a:endParaRPr kumimoji="0" lang="en-US" sz="2400" b="1" i="0" u="none" strike="noStrike" kern="1200" cap="none" spc="0" normalizeH="0" baseline="0" noProof="0" dirty="0">
              <a:ln>
                <a:noFill/>
              </a:ln>
              <a:solidFill>
                <a:srgbClr val="FFFFFF"/>
              </a:solidFill>
              <a:effectLst/>
              <a:uLnTx/>
              <a:uFillTx/>
              <a:ea typeface="ＭＳ Ｐゴシック" pitchFamily="-112" charset="-128"/>
              <a:cs typeface="Arial" panose="020B0604020202020204" pitchFamily="34" charset="0"/>
            </a:endParaRPr>
          </a:p>
        </p:txBody>
      </p:sp>
    </p:spTree>
    <p:extLst>
      <p:ext uri="{BB962C8B-B14F-4D97-AF65-F5344CB8AC3E}">
        <p14:creationId xmlns:p14="http://schemas.microsoft.com/office/powerpoint/2010/main" val="1926968311"/>
      </p:ext>
    </p:extLst>
  </p:cSld>
  <p:clrMapOvr>
    <a:masterClrMapping/>
  </p:clrMapOvr>
  <p:transition/>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0081" name="Rectangle 2"/>
          <p:cNvSpPr>
            <a:spLocks noChangeArrowheads="1"/>
          </p:cNvSpPr>
          <p:nvPr/>
        </p:nvSpPr>
        <p:spPr bwMode="auto">
          <a:xfrm>
            <a:off x="0" y="0"/>
            <a:ext cx="9144000" cy="6858000"/>
          </a:xfrm>
          <a:prstGeom prst="rect">
            <a:avLst/>
          </a:prstGeom>
          <a:gradFill rotWithShape="0">
            <a:gsLst>
              <a:gs pos="0">
                <a:srgbClr val="000000"/>
              </a:gs>
              <a:gs pos="20000">
                <a:srgbClr val="000040"/>
              </a:gs>
              <a:gs pos="50000">
                <a:srgbClr val="400040"/>
              </a:gs>
              <a:gs pos="75000">
                <a:srgbClr val="8F0040"/>
              </a:gs>
              <a:gs pos="89999">
                <a:srgbClr val="F27300"/>
              </a:gs>
              <a:gs pos="100000">
                <a:srgbClr val="FFBF00"/>
              </a:gs>
            </a:gsLst>
            <a:lin ang="5400000" scaled="1"/>
          </a:gra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ea typeface="ＭＳ Ｐゴシック" charset="0"/>
              <a:cs typeface="Arial" panose="020B0604020202020204" pitchFamily="34" charset="0"/>
            </a:endParaRPr>
          </a:p>
        </p:txBody>
      </p:sp>
      <p:sp>
        <p:nvSpPr>
          <p:cNvPr id="430082" name="Freeform 3"/>
          <p:cNvSpPr>
            <a:spLocks/>
          </p:cNvSpPr>
          <p:nvPr/>
        </p:nvSpPr>
        <p:spPr bwMode="auto">
          <a:xfrm>
            <a:off x="7800975" y="203200"/>
            <a:ext cx="469900" cy="342900"/>
          </a:xfrm>
          <a:custGeom>
            <a:avLst/>
            <a:gdLst>
              <a:gd name="T0" fmla="*/ 2147483647 w 296"/>
              <a:gd name="T1" fmla="*/ 2147483647 h 216"/>
              <a:gd name="T2" fmla="*/ 2147483647 w 296"/>
              <a:gd name="T3" fmla="*/ 2147483647 h 216"/>
              <a:gd name="T4" fmla="*/ 2147483647 w 296"/>
              <a:gd name="T5" fmla="*/ 2147483647 h 216"/>
              <a:gd name="T6" fmla="*/ 2147483647 w 296"/>
              <a:gd name="T7" fmla="*/ 2147483647 h 216"/>
              <a:gd name="T8" fmla="*/ 2147483647 w 296"/>
              <a:gd name="T9" fmla="*/ 2147483647 h 216"/>
              <a:gd name="T10" fmla="*/ 2147483647 w 296"/>
              <a:gd name="T11" fmla="*/ 2147483647 h 216"/>
              <a:gd name="T12" fmla="*/ 2147483647 w 296"/>
              <a:gd name="T13" fmla="*/ 0 h 216"/>
              <a:gd name="T14" fmla="*/ 2147483647 w 296"/>
              <a:gd name="T15" fmla="*/ 2147483647 h 216"/>
              <a:gd name="T16" fmla="*/ 2147483647 w 296"/>
              <a:gd name="T17" fmla="*/ 2147483647 h 216"/>
              <a:gd name="T18" fmla="*/ 2147483647 w 296"/>
              <a:gd name="T19" fmla="*/ 2147483647 h 216"/>
              <a:gd name="T20" fmla="*/ 2147483647 w 296"/>
              <a:gd name="T21" fmla="*/ 2147483647 h 216"/>
              <a:gd name="T22" fmla="*/ 2147483647 w 296"/>
              <a:gd name="T23" fmla="*/ 2147483647 h 216"/>
              <a:gd name="T24" fmla="*/ 2147483647 w 296"/>
              <a:gd name="T25" fmla="*/ 2147483647 h 216"/>
              <a:gd name="T26" fmla="*/ 2147483647 w 296"/>
              <a:gd name="T27" fmla="*/ 2147483647 h 216"/>
              <a:gd name="T28" fmla="*/ 2147483647 w 296"/>
              <a:gd name="T29" fmla="*/ 2147483647 h 216"/>
              <a:gd name="T30" fmla="*/ 2147483647 w 296"/>
              <a:gd name="T31" fmla="*/ 2147483647 h 216"/>
              <a:gd name="T32" fmla="*/ 2147483647 w 296"/>
              <a:gd name="T33" fmla="*/ 2147483647 h 216"/>
              <a:gd name="T34" fmla="*/ 2147483647 w 296"/>
              <a:gd name="T35" fmla="*/ 2147483647 h 216"/>
              <a:gd name="T36" fmla="*/ 2147483647 w 296"/>
              <a:gd name="T37" fmla="*/ 2147483647 h 2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96"/>
              <a:gd name="T58" fmla="*/ 0 h 216"/>
              <a:gd name="T59" fmla="*/ 296 w 296"/>
              <a:gd name="T60" fmla="*/ 216 h 21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96" h="216">
                <a:moveTo>
                  <a:pt x="39" y="80"/>
                </a:moveTo>
                <a:cubicBezTo>
                  <a:pt x="50" y="77"/>
                  <a:pt x="64" y="81"/>
                  <a:pt x="71" y="72"/>
                </a:cubicBezTo>
                <a:cubicBezTo>
                  <a:pt x="76" y="65"/>
                  <a:pt x="62" y="56"/>
                  <a:pt x="63" y="48"/>
                </a:cubicBezTo>
                <a:cubicBezTo>
                  <a:pt x="67" y="22"/>
                  <a:pt x="84" y="22"/>
                  <a:pt x="103" y="16"/>
                </a:cubicBezTo>
                <a:cubicBezTo>
                  <a:pt x="119" y="21"/>
                  <a:pt x="135" y="27"/>
                  <a:pt x="151" y="32"/>
                </a:cubicBezTo>
                <a:cubicBezTo>
                  <a:pt x="159" y="35"/>
                  <a:pt x="175" y="40"/>
                  <a:pt x="175" y="40"/>
                </a:cubicBezTo>
                <a:cubicBezTo>
                  <a:pt x="224" y="33"/>
                  <a:pt x="245" y="39"/>
                  <a:pt x="271" y="0"/>
                </a:cubicBezTo>
                <a:cubicBezTo>
                  <a:pt x="296" y="38"/>
                  <a:pt x="273" y="39"/>
                  <a:pt x="287" y="80"/>
                </a:cubicBezTo>
                <a:cubicBezTo>
                  <a:pt x="284" y="88"/>
                  <a:pt x="287" y="103"/>
                  <a:pt x="279" y="104"/>
                </a:cubicBezTo>
                <a:cubicBezTo>
                  <a:pt x="262" y="106"/>
                  <a:pt x="231" y="88"/>
                  <a:pt x="231" y="88"/>
                </a:cubicBezTo>
                <a:cubicBezTo>
                  <a:pt x="228" y="96"/>
                  <a:pt x="230" y="107"/>
                  <a:pt x="223" y="112"/>
                </a:cubicBezTo>
                <a:cubicBezTo>
                  <a:pt x="202" y="127"/>
                  <a:pt x="173" y="129"/>
                  <a:pt x="151" y="144"/>
                </a:cubicBezTo>
                <a:cubicBezTo>
                  <a:pt x="154" y="148"/>
                  <a:pt x="180" y="183"/>
                  <a:pt x="175" y="192"/>
                </a:cubicBezTo>
                <a:cubicBezTo>
                  <a:pt x="174" y="195"/>
                  <a:pt x="105" y="213"/>
                  <a:pt x="95" y="216"/>
                </a:cubicBezTo>
                <a:cubicBezTo>
                  <a:pt x="42" y="198"/>
                  <a:pt x="79" y="188"/>
                  <a:pt x="55" y="152"/>
                </a:cubicBezTo>
                <a:cubicBezTo>
                  <a:pt x="50" y="144"/>
                  <a:pt x="39" y="141"/>
                  <a:pt x="31" y="136"/>
                </a:cubicBezTo>
                <a:cubicBezTo>
                  <a:pt x="30" y="135"/>
                  <a:pt x="0" y="95"/>
                  <a:pt x="7" y="88"/>
                </a:cubicBezTo>
                <a:cubicBezTo>
                  <a:pt x="13" y="82"/>
                  <a:pt x="23" y="98"/>
                  <a:pt x="31" y="96"/>
                </a:cubicBezTo>
                <a:cubicBezTo>
                  <a:pt x="37" y="95"/>
                  <a:pt x="36" y="85"/>
                  <a:pt x="39" y="80"/>
                </a:cubicBezTo>
                <a:close/>
              </a:path>
            </a:pathLst>
          </a:custGeom>
          <a:gradFill rotWithShape="0">
            <a:gsLst>
              <a:gs pos="0">
                <a:srgbClr val="FF0000"/>
              </a:gs>
              <a:gs pos="50000">
                <a:srgbClr val="760000"/>
              </a:gs>
              <a:gs pos="100000">
                <a:srgbClr val="FF0000"/>
              </a:gs>
            </a:gsLst>
            <a:lin ang="5400000" scaled="1"/>
          </a:gradFill>
          <a:ln w="9525">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ea typeface="ＭＳ Ｐゴシック" charset="0"/>
              <a:cs typeface="Arial" panose="020B0604020202020204" pitchFamily="34" charset="0"/>
            </a:endParaRPr>
          </a:p>
        </p:txBody>
      </p:sp>
      <p:sp>
        <p:nvSpPr>
          <p:cNvPr id="430083" name="Line 4"/>
          <p:cNvSpPr>
            <a:spLocks noChangeShapeType="1"/>
          </p:cNvSpPr>
          <p:nvPr/>
        </p:nvSpPr>
        <p:spPr bwMode="auto">
          <a:xfrm>
            <a:off x="8077200" y="381000"/>
            <a:ext cx="0" cy="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ea typeface="ＭＳ Ｐゴシック" charset="0"/>
              <a:cs typeface="Arial" panose="020B0604020202020204" pitchFamily="34" charset="0"/>
            </a:endParaRPr>
          </a:p>
        </p:txBody>
      </p:sp>
      <p:pic>
        <p:nvPicPr>
          <p:cNvPr id="430084" name="Picture 5" descr="OMSSO036"/>
          <p:cNvPicPr>
            <a:picLocks noChangeAspect="1" noChangeArrowheads="1"/>
          </p:cNvPicPr>
          <p:nvPr/>
        </p:nvPicPr>
        <p:blipFill>
          <a:blip r:embed="rId3">
            <a:lum bright="6000"/>
            <a:extLst>
              <a:ext uri="{28A0092B-C50C-407E-A947-70E740481C1C}">
                <a14:useLocalDpi xmlns:a14="http://schemas.microsoft.com/office/drawing/2010/main"/>
              </a:ext>
            </a:extLst>
          </a:blip>
          <a:srcRect/>
          <a:stretch>
            <a:fillRect/>
          </a:stretch>
        </p:blipFill>
        <p:spPr bwMode="auto">
          <a:xfrm>
            <a:off x="4572000" y="0"/>
            <a:ext cx="462915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57030" name="Freeform 6"/>
          <p:cNvSpPr>
            <a:spLocks/>
          </p:cNvSpPr>
          <p:nvPr/>
        </p:nvSpPr>
        <p:spPr bwMode="auto">
          <a:xfrm>
            <a:off x="7877175" y="228600"/>
            <a:ext cx="469900" cy="342900"/>
          </a:xfrm>
          <a:custGeom>
            <a:avLst/>
            <a:gdLst>
              <a:gd name="T0" fmla="*/ 2147483647 w 296"/>
              <a:gd name="T1" fmla="*/ 2147483647 h 216"/>
              <a:gd name="T2" fmla="*/ 2147483647 w 296"/>
              <a:gd name="T3" fmla="*/ 2147483647 h 216"/>
              <a:gd name="T4" fmla="*/ 2147483647 w 296"/>
              <a:gd name="T5" fmla="*/ 2147483647 h 216"/>
              <a:gd name="T6" fmla="*/ 2147483647 w 296"/>
              <a:gd name="T7" fmla="*/ 2147483647 h 216"/>
              <a:gd name="T8" fmla="*/ 2147483647 w 296"/>
              <a:gd name="T9" fmla="*/ 2147483647 h 216"/>
              <a:gd name="T10" fmla="*/ 2147483647 w 296"/>
              <a:gd name="T11" fmla="*/ 2147483647 h 216"/>
              <a:gd name="T12" fmla="*/ 2147483647 w 296"/>
              <a:gd name="T13" fmla="*/ 0 h 216"/>
              <a:gd name="T14" fmla="*/ 2147483647 w 296"/>
              <a:gd name="T15" fmla="*/ 2147483647 h 216"/>
              <a:gd name="T16" fmla="*/ 2147483647 w 296"/>
              <a:gd name="T17" fmla="*/ 2147483647 h 216"/>
              <a:gd name="T18" fmla="*/ 2147483647 w 296"/>
              <a:gd name="T19" fmla="*/ 2147483647 h 216"/>
              <a:gd name="T20" fmla="*/ 2147483647 w 296"/>
              <a:gd name="T21" fmla="*/ 2147483647 h 216"/>
              <a:gd name="T22" fmla="*/ 2147483647 w 296"/>
              <a:gd name="T23" fmla="*/ 2147483647 h 216"/>
              <a:gd name="T24" fmla="*/ 2147483647 w 296"/>
              <a:gd name="T25" fmla="*/ 2147483647 h 216"/>
              <a:gd name="T26" fmla="*/ 2147483647 w 296"/>
              <a:gd name="T27" fmla="*/ 2147483647 h 216"/>
              <a:gd name="T28" fmla="*/ 2147483647 w 296"/>
              <a:gd name="T29" fmla="*/ 2147483647 h 216"/>
              <a:gd name="T30" fmla="*/ 2147483647 w 296"/>
              <a:gd name="T31" fmla="*/ 2147483647 h 216"/>
              <a:gd name="T32" fmla="*/ 2147483647 w 296"/>
              <a:gd name="T33" fmla="*/ 2147483647 h 216"/>
              <a:gd name="T34" fmla="*/ 2147483647 w 296"/>
              <a:gd name="T35" fmla="*/ 2147483647 h 216"/>
              <a:gd name="T36" fmla="*/ 2147483647 w 296"/>
              <a:gd name="T37" fmla="*/ 2147483647 h 2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96"/>
              <a:gd name="T58" fmla="*/ 0 h 216"/>
              <a:gd name="T59" fmla="*/ 296 w 296"/>
              <a:gd name="T60" fmla="*/ 216 h 21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96" h="216">
                <a:moveTo>
                  <a:pt x="39" y="80"/>
                </a:moveTo>
                <a:cubicBezTo>
                  <a:pt x="50" y="77"/>
                  <a:pt x="64" y="81"/>
                  <a:pt x="71" y="72"/>
                </a:cubicBezTo>
                <a:cubicBezTo>
                  <a:pt x="76" y="65"/>
                  <a:pt x="62" y="56"/>
                  <a:pt x="63" y="48"/>
                </a:cubicBezTo>
                <a:cubicBezTo>
                  <a:pt x="67" y="22"/>
                  <a:pt x="84" y="22"/>
                  <a:pt x="103" y="16"/>
                </a:cubicBezTo>
                <a:cubicBezTo>
                  <a:pt x="119" y="21"/>
                  <a:pt x="135" y="27"/>
                  <a:pt x="151" y="32"/>
                </a:cubicBezTo>
                <a:cubicBezTo>
                  <a:pt x="159" y="35"/>
                  <a:pt x="175" y="40"/>
                  <a:pt x="175" y="40"/>
                </a:cubicBezTo>
                <a:cubicBezTo>
                  <a:pt x="224" y="33"/>
                  <a:pt x="245" y="39"/>
                  <a:pt x="271" y="0"/>
                </a:cubicBezTo>
                <a:cubicBezTo>
                  <a:pt x="296" y="38"/>
                  <a:pt x="273" y="39"/>
                  <a:pt x="287" y="80"/>
                </a:cubicBezTo>
                <a:cubicBezTo>
                  <a:pt x="284" y="88"/>
                  <a:pt x="287" y="103"/>
                  <a:pt x="279" y="104"/>
                </a:cubicBezTo>
                <a:cubicBezTo>
                  <a:pt x="262" y="106"/>
                  <a:pt x="231" y="88"/>
                  <a:pt x="231" y="88"/>
                </a:cubicBezTo>
                <a:cubicBezTo>
                  <a:pt x="228" y="96"/>
                  <a:pt x="230" y="107"/>
                  <a:pt x="223" y="112"/>
                </a:cubicBezTo>
                <a:cubicBezTo>
                  <a:pt x="202" y="127"/>
                  <a:pt x="173" y="129"/>
                  <a:pt x="151" y="144"/>
                </a:cubicBezTo>
                <a:cubicBezTo>
                  <a:pt x="154" y="148"/>
                  <a:pt x="180" y="183"/>
                  <a:pt x="175" y="192"/>
                </a:cubicBezTo>
                <a:cubicBezTo>
                  <a:pt x="174" y="195"/>
                  <a:pt x="105" y="213"/>
                  <a:pt x="95" y="216"/>
                </a:cubicBezTo>
                <a:cubicBezTo>
                  <a:pt x="42" y="198"/>
                  <a:pt x="79" y="188"/>
                  <a:pt x="55" y="152"/>
                </a:cubicBezTo>
                <a:cubicBezTo>
                  <a:pt x="50" y="144"/>
                  <a:pt x="39" y="141"/>
                  <a:pt x="31" y="136"/>
                </a:cubicBezTo>
                <a:cubicBezTo>
                  <a:pt x="30" y="135"/>
                  <a:pt x="0" y="95"/>
                  <a:pt x="7" y="88"/>
                </a:cubicBezTo>
                <a:cubicBezTo>
                  <a:pt x="13" y="82"/>
                  <a:pt x="23" y="98"/>
                  <a:pt x="31" y="96"/>
                </a:cubicBezTo>
                <a:cubicBezTo>
                  <a:pt x="37" y="95"/>
                  <a:pt x="36" y="85"/>
                  <a:pt x="39" y="80"/>
                </a:cubicBezTo>
                <a:close/>
              </a:path>
            </a:pathLst>
          </a:custGeom>
          <a:gradFill rotWithShape="0">
            <a:gsLst>
              <a:gs pos="0">
                <a:srgbClr val="FF0000"/>
              </a:gs>
              <a:gs pos="50000">
                <a:srgbClr val="760000"/>
              </a:gs>
              <a:gs pos="100000">
                <a:srgbClr val="FF0000"/>
              </a:gs>
            </a:gsLst>
            <a:lin ang="5400000" scaled="1"/>
          </a:gradFill>
          <a:ln w="9525">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ea typeface="ＭＳ Ｐゴシック" charset="0"/>
              <a:cs typeface="Arial" panose="020B0604020202020204" pitchFamily="34" charset="0"/>
            </a:endParaRPr>
          </a:p>
        </p:txBody>
      </p:sp>
      <p:sp>
        <p:nvSpPr>
          <p:cNvPr id="257031" name="Freeform 7"/>
          <p:cNvSpPr>
            <a:spLocks/>
          </p:cNvSpPr>
          <p:nvPr/>
        </p:nvSpPr>
        <p:spPr bwMode="auto">
          <a:xfrm>
            <a:off x="8686800" y="1016000"/>
            <a:ext cx="393700" cy="533400"/>
          </a:xfrm>
          <a:custGeom>
            <a:avLst/>
            <a:gdLst>
              <a:gd name="T0" fmla="*/ 2147483647 w 296"/>
              <a:gd name="T1" fmla="*/ 2147483647 h 216"/>
              <a:gd name="T2" fmla="*/ 2147483647 w 296"/>
              <a:gd name="T3" fmla="*/ 2147483647 h 216"/>
              <a:gd name="T4" fmla="*/ 2147483647 w 296"/>
              <a:gd name="T5" fmla="*/ 2147483647 h 216"/>
              <a:gd name="T6" fmla="*/ 2147483647 w 296"/>
              <a:gd name="T7" fmla="*/ 2147483647 h 216"/>
              <a:gd name="T8" fmla="*/ 2147483647 w 296"/>
              <a:gd name="T9" fmla="*/ 2147483647 h 216"/>
              <a:gd name="T10" fmla="*/ 2147483647 w 296"/>
              <a:gd name="T11" fmla="*/ 2147483647 h 216"/>
              <a:gd name="T12" fmla="*/ 2147483647 w 296"/>
              <a:gd name="T13" fmla="*/ 0 h 216"/>
              <a:gd name="T14" fmla="*/ 2147483647 w 296"/>
              <a:gd name="T15" fmla="*/ 2147483647 h 216"/>
              <a:gd name="T16" fmla="*/ 2147483647 w 296"/>
              <a:gd name="T17" fmla="*/ 2147483647 h 216"/>
              <a:gd name="T18" fmla="*/ 2147483647 w 296"/>
              <a:gd name="T19" fmla="*/ 2147483647 h 216"/>
              <a:gd name="T20" fmla="*/ 2147483647 w 296"/>
              <a:gd name="T21" fmla="*/ 2147483647 h 216"/>
              <a:gd name="T22" fmla="*/ 2147483647 w 296"/>
              <a:gd name="T23" fmla="*/ 2147483647 h 216"/>
              <a:gd name="T24" fmla="*/ 2147483647 w 296"/>
              <a:gd name="T25" fmla="*/ 2147483647 h 216"/>
              <a:gd name="T26" fmla="*/ 2147483647 w 296"/>
              <a:gd name="T27" fmla="*/ 2147483647 h 216"/>
              <a:gd name="T28" fmla="*/ 2147483647 w 296"/>
              <a:gd name="T29" fmla="*/ 2147483647 h 216"/>
              <a:gd name="T30" fmla="*/ 2147483647 w 296"/>
              <a:gd name="T31" fmla="*/ 2147483647 h 216"/>
              <a:gd name="T32" fmla="*/ 2147483647 w 296"/>
              <a:gd name="T33" fmla="*/ 2147483647 h 216"/>
              <a:gd name="T34" fmla="*/ 2147483647 w 296"/>
              <a:gd name="T35" fmla="*/ 2147483647 h 216"/>
              <a:gd name="T36" fmla="*/ 2147483647 w 296"/>
              <a:gd name="T37" fmla="*/ 2147483647 h 2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96"/>
              <a:gd name="T58" fmla="*/ 0 h 216"/>
              <a:gd name="T59" fmla="*/ 296 w 296"/>
              <a:gd name="T60" fmla="*/ 216 h 21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96" h="216">
                <a:moveTo>
                  <a:pt x="39" y="80"/>
                </a:moveTo>
                <a:cubicBezTo>
                  <a:pt x="50" y="77"/>
                  <a:pt x="64" y="81"/>
                  <a:pt x="71" y="72"/>
                </a:cubicBezTo>
                <a:cubicBezTo>
                  <a:pt x="76" y="65"/>
                  <a:pt x="62" y="56"/>
                  <a:pt x="63" y="48"/>
                </a:cubicBezTo>
                <a:cubicBezTo>
                  <a:pt x="67" y="22"/>
                  <a:pt x="84" y="22"/>
                  <a:pt x="103" y="16"/>
                </a:cubicBezTo>
                <a:cubicBezTo>
                  <a:pt x="119" y="21"/>
                  <a:pt x="135" y="27"/>
                  <a:pt x="151" y="32"/>
                </a:cubicBezTo>
                <a:cubicBezTo>
                  <a:pt x="159" y="35"/>
                  <a:pt x="175" y="40"/>
                  <a:pt x="175" y="40"/>
                </a:cubicBezTo>
                <a:cubicBezTo>
                  <a:pt x="224" y="33"/>
                  <a:pt x="245" y="39"/>
                  <a:pt x="271" y="0"/>
                </a:cubicBezTo>
                <a:cubicBezTo>
                  <a:pt x="296" y="38"/>
                  <a:pt x="273" y="39"/>
                  <a:pt x="287" y="80"/>
                </a:cubicBezTo>
                <a:cubicBezTo>
                  <a:pt x="284" y="88"/>
                  <a:pt x="287" y="103"/>
                  <a:pt x="279" y="104"/>
                </a:cubicBezTo>
                <a:cubicBezTo>
                  <a:pt x="262" y="106"/>
                  <a:pt x="231" y="88"/>
                  <a:pt x="231" y="88"/>
                </a:cubicBezTo>
                <a:cubicBezTo>
                  <a:pt x="228" y="96"/>
                  <a:pt x="230" y="107"/>
                  <a:pt x="223" y="112"/>
                </a:cubicBezTo>
                <a:cubicBezTo>
                  <a:pt x="202" y="127"/>
                  <a:pt x="173" y="129"/>
                  <a:pt x="151" y="144"/>
                </a:cubicBezTo>
                <a:cubicBezTo>
                  <a:pt x="154" y="148"/>
                  <a:pt x="180" y="183"/>
                  <a:pt x="175" y="192"/>
                </a:cubicBezTo>
                <a:cubicBezTo>
                  <a:pt x="174" y="195"/>
                  <a:pt x="105" y="213"/>
                  <a:pt x="95" y="216"/>
                </a:cubicBezTo>
                <a:cubicBezTo>
                  <a:pt x="42" y="198"/>
                  <a:pt x="79" y="188"/>
                  <a:pt x="55" y="152"/>
                </a:cubicBezTo>
                <a:cubicBezTo>
                  <a:pt x="50" y="144"/>
                  <a:pt x="39" y="141"/>
                  <a:pt x="31" y="136"/>
                </a:cubicBezTo>
                <a:cubicBezTo>
                  <a:pt x="30" y="135"/>
                  <a:pt x="0" y="95"/>
                  <a:pt x="7" y="88"/>
                </a:cubicBezTo>
                <a:cubicBezTo>
                  <a:pt x="13" y="82"/>
                  <a:pt x="23" y="98"/>
                  <a:pt x="31" y="96"/>
                </a:cubicBezTo>
                <a:cubicBezTo>
                  <a:pt x="37" y="95"/>
                  <a:pt x="36" y="85"/>
                  <a:pt x="39" y="80"/>
                </a:cubicBezTo>
                <a:close/>
              </a:path>
            </a:pathLst>
          </a:custGeom>
          <a:gradFill rotWithShape="0">
            <a:gsLst>
              <a:gs pos="0">
                <a:srgbClr val="FF0000"/>
              </a:gs>
              <a:gs pos="50000">
                <a:srgbClr val="760000"/>
              </a:gs>
              <a:gs pos="100000">
                <a:srgbClr val="FF0000"/>
              </a:gs>
            </a:gsLst>
            <a:lin ang="5400000" scaled="1"/>
          </a:gradFill>
          <a:ln w="9525">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ea typeface="ＭＳ Ｐゴシック" charset="0"/>
              <a:cs typeface="Arial" panose="020B0604020202020204" pitchFamily="34" charset="0"/>
            </a:endParaRPr>
          </a:p>
        </p:txBody>
      </p:sp>
      <p:sp>
        <p:nvSpPr>
          <p:cNvPr id="257032" name="Freeform 8"/>
          <p:cNvSpPr>
            <a:spLocks/>
          </p:cNvSpPr>
          <p:nvPr/>
        </p:nvSpPr>
        <p:spPr bwMode="auto">
          <a:xfrm>
            <a:off x="7315200" y="1168400"/>
            <a:ext cx="304800" cy="381000"/>
          </a:xfrm>
          <a:custGeom>
            <a:avLst/>
            <a:gdLst>
              <a:gd name="T0" fmla="*/ 2147483647 w 296"/>
              <a:gd name="T1" fmla="*/ 2147483647 h 216"/>
              <a:gd name="T2" fmla="*/ 2147483647 w 296"/>
              <a:gd name="T3" fmla="*/ 2147483647 h 216"/>
              <a:gd name="T4" fmla="*/ 2147483647 w 296"/>
              <a:gd name="T5" fmla="*/ 2147483647 h 216"/>
              <a:gd name="T6" fmla="*/ 2147483647 w 296"/>
              <a:gd name="T7" fmla="*/ 2147483647 h 216"/>
              <a:gd name="T8" fmla="*/ 2147483647 w 296"/>
              <a:gd name="T9" fmla="*/ 2147483647 h 216"/>
              <a:gd name="T10" fmla="*/ 2147483647 w 296"/>
              <a:gd name="T11" fmla="*/ 2147483647 h 216"/>
              <a:gd name="T12" fmla="*/ 2147483647 w 296"/>
              <a:gd name="T13" fmla="*/ 0 h 216"/>
              <a:gd name="T14" fmla="*/ 2147483647 w 296"/>
              <a:gd name="T15" fmla="*/ 2147483647 h 216"/>
              <a:gd name="T16" fmla="*/ 2147483647 w 296"/>
              <a:gd name="T17" fmla="*/ 2147483647 h 216"/>
              <a:gd name="T18" fmla="*/ 2147483647 w 296"/>
              <a:gd name="T19" fmla="*/ 2147483647 h 216"/>
              <a:gd name="T20" fmla="*/ 2147483647 w 296"/>
              <a:gd name="T21" fmla="*/ 2147483647 h 216"/>
              <a:gd name="T22" fmla="*/ 2147483647 w 296"/>
              <a:gd name="T23" fmla="*/ 2147483647 h 216"/>
              <a:gd name="T24" fmla="*/ 2147483647 w 296"/>
              <a:gd name="T25" fmla="*/ 2147483647 h 216"/>
              <a:gd name="T26" fmla="*/ 2147483647 w 296"/>
              <a:gd name="T27" fmla="*/ 2147483647 h 216"/>
              <a:gd name="T28" fmla="*/ 2147483647 w 296"/>
              <a:gd name="T29" fmla="*/ 2147483647 h 216"/>
              <a:gd name="T30" fmla="*/ 2147483647 w 296"/>
              <a:gd name="T31" fmla="*/ 2147483647 h 216"/>
              <a:gd name="T32" fmla="*/ 2147483647 w 296"/>
              <a:gd name="T33" fmla="*/ 2147483647 h 216"/>
              <a:gd name="T34" fmla="*/ 2147483647 w 296"/>
              <a:gd name="T35" fmla="*/ 2147483647 h 216"/>
              <a:gd name="T36" fmla="*/ 2147483647 w 296"/>
              <a:gd name="T37" fmla="*/ 2147483647 h 2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96"/>
              <a:gd name="T58" fmla="*/ 0 h 216"/>
              <a:gd name="T59" fmla="*/ 296 w 296"/>
              <a:gd name="T60" fmla="*/ 216 h 21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96" h="216">
                <a:moveTo>
                  <a:pt x="39" y="80"/>
                </a:moveTo>
                <a:cubicBezTo>
                  <a:pt x="50" y="77"/>
                  <a:pt x="64" y="81"/>
                  <a:pt x="71" y="72"/>
                </a:cubicBezTo>
                <a:cubicBezTo>
                  <a:pt x="76" y="65"/>
                  <a:pt x="62" y="56"/>
                  <a:pt x="63" y="48"/>
                </a:cubicBezTo>
                <a:cubicBezTo>
                  <a:pt x="67" y="22"/>
                  <a:pt x="84" y="22"/>
                  <a:pt x="103" y="16"/>
                </a:cubicBezTo>
                <a:cubicBezTo>
                  <a:pt x="119" y="21"/>
                  <a:pt x="135" y="27"/>
                  <a:pt x="151" y="32"/>
                </a:cubicBezTo>
                <a:cubicBezTo>
                  <a:pt x="159" y="35"/>
                  <a:pt x="175" y="40"/>
                  <a:pt x="175" y="40"/>
                </a:cubicBezTo>
                <a:cubicBezTo>
                  <a:pt x="224" y="33"/>
                  <a:pt x="245" y="39"/>
                  <a:pt x="271" y="0"/>
                </a:cubicBezTo>
                <a:cubicBezTo>
                  <a:pt x="296" y="38"/>
                  <a:pt x="273" y="39"/>
                  <a:pt x="287" y="80"/>
                </a:cubicBezTo>
                <a:cubicBezTo>
                  <a:pt x="284" y="88"/>
                  <a:pt x="287" y="103"/>
                  <a:pt x="279" y="104"/>
                </a:cubicBezTo>
                <a:cubicBezTo>
                  <a:pt x="262" y="106"/>
                  <a:pt x="231" y="88"/>
                  <a:pt x="231" y="88"/>
                </a:cubicBezTo>
                <a:cubicBezTo>
                  <a:pt x="228" y="96"/>
                  <a:pt x="230" y="107"/>
                  <a:pt x="223" y="112"/>
                </a:cubicBezTo>
                <a:cubicBezTo>
                  <a:pt x="202" y="127"/>
                  <a:pt x="173" y="129"/>
                  <a:pt x="151" y="144"/>
                </a:cubicBezTo>
                <a:cubicBezTo>
                  <a:pt x="154" y="148"/>
                  <a:pt x="180" y="183"/>
                  <a:pt x="175" y="192"/>
                </a:cubicBezTo>
                <a:cubicBezTo>
                  <a:pt x="174" y="195"/>
                  <a:pt x="105" y="213"/>
                  <a:pt x="95" y="216"/>
                </a:cubicBezTo>
                <a:cubicBezTo>
                  <a:pt x="42" y="198"/>
                  <a:pt x="79" y="188"/>
                  <a:pt x="55" y="152"/>
                </a:cubicBezTo>
                <a:cubicBezTo>
                  <a:pt x="50" y="144"/>
                  <a:pt x="39" y="141"/>
                  <a:pt x="31" y="136"/>
                </a:cubicBezTo>
                <a:cubicBezTo>
                  <a:pt x="30" y="135"/>
                  <a:pt x="0" y="95"/>
                  <a:pt x="7" y="88"/>
                </a:cubicBezTo>
                <a:cubicBezTo>
                  <a:pt x="13" y="82"/>
                  <a:pt x="23" y="98"/>
                  <a:pt x="31" y="96"/>
                </a:cubicBezTo>
                <a:cubicBezTo>
                  <a:pt x="37" y="95"/>
                  <a:pt x="36" y="85"/>
                  <a:pt x="39" y="80"/>
                </a:cubicBezTo>
                <a:close/>
              </a:path>
            </a:pathLst>
          </a:custGeom>
          <a:gradFill rotWithShape="0">
            <a:gsLst>
              <a:gs pos="0">
                <a:srgbClr val="FF0000"/>
              </a:gs>
              <a:gs pos="50000">
                <a:srgbClr val="760000"/>
              </a:gs>
              <a:gs pos="100000">
                <a:srgbClr val="FF0000"/>
              </a:gs>
            </a:gsLst>
            <a:lin ang="5400000" scaled="1"/>
          </a:gradFill>
          <a:ln w="9525">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ea typeface="ＭＳ Ｐゴシック" charset="0"/>
              <a:cs typeface="Arial" panose="020B0604020202020204" pitchFamily="34" charset="0"/>
            </a:endParaRPr>
          </a:p>
        </p:txBody>
      </p:sp>
      <p:sp>
        <p:nvSpPr>
          <p:cNvPr id="257033" name="Text Box 9"/>
          <p:cNvSpPr txBox="1">
            <a:spLocks noChangeArrowheads="1"/>
          </p:cNvSpPr>
          <p:nvPr/>
        </p:nvSpPr>
        <p:spPr bwMode="auto">
          <a:xfrm>
            <a:off x="381000" y="331788"/>
            <a:ext cx="4046984" cy="4278094"/>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ctr" defTabSz="914400" rtl="1" eaLnBrk="1" fontAlgn="base" latinLnBrk="0" hangingPunct="1">
              <a:lnSpc>
                <a:spcPct val="100000"/>
              </a:lnSpc>
              <a:spcBef>
                <a:spcPct val="5000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ea typeface="ＭＳ Ｐゴシック" charset="0"/>
                <a:cs typeface="Arial" panose="020B0604020202020204" pitchFamily="34" charset="0"/>
              </a:rPr>
              <a:t>"أَمَّا أَنْتُمْ فَإِنَّ الدَّمَ الَّذِي عَلَى</a:t>
            </a:r>
          </a:p>
          <a:p>
            <a:pPr marL="0" marR="0" lvl="0" indent="0" algn="ctr" defTabSz="914400" rtl="1" eaLnBrk="1" fontAlgn="base" latinLnBrk="0" hangingPunct="1">
              <a:lnSpc>
                <a:spcPct val="100000"/>
              </a:lnSpc>
              <a:spcBef>
                <a:spcPct val="5000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ea typeface="ＭＳ Ｐゴシック" charset="0"/>
                <a:cs typeface="Arial" panose="020B0604020202020204" pitchFamily="34" charset="0"/>
              </a:rPr>
              <a:t> بُيُوتِكُمُ الْمُقِيمِينَ فِيهَا</a:t>
            </a:r>
          </a:p>
          <a:p>
            <a:pPr marL="0" marR="0" lvl="0" indent="0" algn="ctr" defTabSz="914400" rtl="1" eaLnBrk="1" fontAlgn="base" latinLnBrk="0" hangingPunct="1">
              <a:lnSpc>
                <a:spcPct val="100000"/>
              </a:lnSpc>
              <a:spcBef>
                <a:spcPct val="5000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ea typeface="ＭＳ Ｐゴシック" charset="0"/>
                <a:cs typeface="Arial" panose="020B0604020202020204" pitchFamily="34" charset="0"/>
              </a:rPr>
              <a:t> يَكُونُ الْعَلامَةَ الَّتِي تُمَيِّزُكُمْ،</a:t>
            </a:r>
          </a:p>
          <a:p>
            <a:pPr marL="0" marR="0" lvl="0" indent="0" algn="ctr" defTabSz="914400" rtl="1" eaLnBrk="1" fontAlgn="base" latinLnBrk="0" hangingPunct="1">
              <a:lnSpc>
                <a:spcPct val="100000"/>
              </a:lnSpc>
              <a:spcBef>
                <a:spcPct val="5000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ea typeface="ＭＳ Ｐゴシック" charset="0"/>
                <a:cs typeface="Arial" panose="020B0604020202020204" pitchFamily="34" charset="0"/>
              </a:rPr>
              <a:t> فَأَرَى الدَّمَ وَأَعْبُرُ عَنْكُمْ،</a:t>
            </a:r>
          </a:p>
          <a:p>
            <a:pPr marL="0" marR="0" lvl="0" indent="0" algn="ctr" defTabSz="914400" rtl="1" eaLnBrk="1" fontAlgn="base" latinLnBrk="0" hangingPunct="1">
              <a:lnSpc>
                <a:spcPct val="100000"/>
              </a:lnSpc>
              <a:spcBef>
                <a:spcPct val="5000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ea typeface="ＭＳ Ｐゴシック" charset="0"/>
                <a:cs typeface="Arial" panose="020B0604020202020204" pitchFamily="34" charset="0"/>
              </a:rPr>
              <a:t> فَلا تَنْزِلُ بِكُمْ بَلِيَّةُ الْهَلاكِ</a:t>
            </a:r>
          </a:p>
          <a:p>
            <a:pPr marL="0" marR="0" lvl="0" indent="0" algn="ctr" defTabSz="914400" rtl="1" eaLnBrk="1" fontAlgn="base" latinLnBrk="0" hangingPunct="1">
              <a:lnSpc>
                <a:spcPct val="100000"/>
              </a:lnSpc>
              <a:spcBef>
                <a:spcPct val="5000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ea typeface="ＭＳ Ｐゴシック" charset="0"/>
                <a:cs typeface="Arial" panose="020B0604020202020204" pitchFamily="34" charset="0"/>
              </a:rPr>
              <a:t> حِينَ أَبْتَلِي بِها أَرْضَ مِصْرَ."</a:t>
            </a:r>
            <a:endParaRPr kumimoji="0" lang="en-US" sz="3200" b="1" i="0" u="none" strike="noStrike" kern="1200" cap="none" spc="0" normalizeH="0" baseline="0" noProof="0" dirty="0">
              <a:ln>
                <a:noFill/>
              </a:ln>
              <a:solidFill>
                <a:srgbClr val="FFFFFF"/>
              </a:solidFill>
              <a:effectLst/>
              <a:uLnTx/>
              <a:uFillTx/>
              <a:ea typeface="ＭＳ Ｐゴシック" charset="0"/>
              <a:cs typeface="Arial" panose="020B0604020202020204" pitchFamily="34" charset="0"/>
            </a:endParaRPr>
          </a:p>
        </p:txBody>
      </p:sp>
      <p:sp>
        <p:nvSpPr>
          <p:cNvPr id="257034" name="Text Box 10"/>
          <p:cNvSpPr txBox="1">
            <a:spLocks noChangeArrowheads="1"/>
          </p:cNvSpPr>
          <p:nvPr/>
        </p:nvSpPr>
        <p:spPr bwMode="auto">
          <a:xfrm>
            <a:off x="0" y="5943600"/>
            <a:ext cx="4572000" cy="523220"/>
          </a:xfrm>
          <a:prstGeom prst="rect">
            <a:avLst/>
          </a:prstGeom>
          <a:solidFill>
            <a:schemeClr val="tx1"/>
          </a:solid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ea typeface="ＭＳ Ｐゴシック" charset="0"/>
                <a:cs typeface="Arial" panose="020B0604020202020204" pitchFamily="34" charset="0"/>
              </a:rPr>
              <a:t>خروج 12: 13</a:t>
            </a:r>
            <a:endParaRPr kumimoji="0" lang="en-US" sz="2800" b="1" i="0" u="none" strike="noStrike" kern="1200" cap="none" spc="0" normalizeH="0" baseline="0" noProof="0" dirty="0">
              <a:ln>
                <a:noFill/>
              </a:ln>
              <a:solidFill>
                <a:srgbClr val="FFFFFF"/>
              </a:solidFill>
              <a:effectLst/>
              <a:uLnTx/>
              <a:uFillTx/>
              <a:ea typeface="ＭＳ Ｐゴシック" charset="0"/>
              <a:cs typeface="Arial" panose="020B0604020202020204" pitchFamily="34" charset="0"/>
            </a:endParaRPr>
          </a:p>
        </p:txBody>
      </p:sp>
      <p:sp>
        <p:nvSpPr>
          <p:cNvPr id="430090" name="Rectangle 13"/>
          <p:cNvSpPr>
            <a:spLocks noGrp="1" noChangeArrowheads="1"/>
          </p:cNvSpPr>
          <p:nvPr>
            <p:ph type="title" idx="4294967295"/>
          </p:nvPr>
        </p:nvSpPr>
        <p:spPr>
          <a:xfrm>
            <a:off x="4572000" y="5791200"/>
            <a:ext cx="4572000" cy="838200"/>
          </a:xfrm>
          <a:solidFill>
            <a:srgbClr val="000000"/>
          </a:solidFill>
        </p:spPr>
        <p:txBody>
          <a:bodyPr/>
          <a:lstStyle/>
          <a:p>
            <a:pPr eaLnBrk="1" hangingPunct="1"/>
            <a:r>
              <a:rPr lang="ar-JO" altLang="zh-CN" sz="3200" b="1" dirty="0">
                <a:solidFill>
                  <a:schemeClr val="bg1"/>
                </a:solidFill>
                <a:latin typeface="Arial" panose="020B0604020202020204" pitchFamily="34" charset="0"/>
                <a:cs typeface="Arial" panose="020B0604020202020204" pitchFamily="34" charset="0"/>
              </a:rPr>
              <a:t>حِماية الفصح</a:t>
            </a:r>
            <a:endParaRPr lang="en-US" altLang="zh-CN" sz="3200" b="1" dirty="0">
              <a:solidFill>
                <a:schemeClr val="bg1"/>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21398272"/>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1" fill="hold" grpId="0" nodeType="afterEffect">
                                  <p:stCondLst>
                                    <p:cond delay="3000"/>
                                  </p:stCondLst>
                                  <p:childTnLst>
                                    <p:set>
                                      <p:cBhvr>
                                        <p:cTn id="6" dur="1" fill="hold">
                                          <p:stCondLst>
                                            <p:cond delay="0"/>
                                          </p:stCondLst>
                                        </p:cTn>
                                        <p:tgtEl>
                                          <p:spTgt spid="257030"/>
                                        </p:tgtEl>
                                        <p:attrNameLst>
                                          <p:attrName>style.visibility</p:attrName>
                                        </p:attrNameLst>
                                      </p:cBhvr>
                                      <p:to>
                                        <p:strVal val="visible"/>
                                      </p:to>
                                    </p:set>
                                    <p:animEffect transition="in" filter="wipe(up)">
                                      <p:cBhvr>
                                        <p:cTn id="7" dur="500"/>
                                        <p:tgtEl>
                                          <p:spTgt spid="257030"/>
                                        </p:tgtEl>
                                      </p:cBhvr>
                                    </p:animEffect>
                                  </p:childTnLst>
                                </p:cTn>
                              </p:par>
                            </p:childTnLst>
                          </p:cTn>
                        </p:par>
                        <p:par>
                          <p:cTn id="8" fill="hold" nodeType="afterGroup">
                            <p:stCondLst>
                              <p:cond delay="3500"/>
                            </p:stCondLst>
                            <p:childTnLst>
                              <p:par>
                                <p:cTn id="9" presetID="22" presetClass="entr" presetSubtype="1" fill="hold" grpId="0" nodeType="afterEffect">
                                  <p:stCondLst>
                                    <p:cond delay="2000"/>
                                  </p:stCondLst>
                                  <p:childTnLst>
                                    <p:set>
                                      <p:cBhvr>
                                        <p:cTn id="10" dur="1" fill="hold">
                                          <p:stCondLst>
                                            <p:cond delay="0"/>
                                          </p:stCondLst>
                                        </p:cTn>
                                        <p:tgtEl>
                                          <p:spTgt spid="257031"/>
                                        </p:tgtEl>
                                        <p:attrNameLst>
                                          <p:attrName>style.visibility</p:attrName>
                                        </p:attrNameLst>
                                      </p:cBhvr>
                                      <p:to>
                                        <p:strVal val="visible"/>
                                      </p:to>
                                    </p:set>
                                    <p:animEffect transition="in" filter="wipe(up)">
                                      <p:cBhvr>
                                        <p:cTn id="11" dur="500"/>
                                        <p:tgtEl>
                                          <p:spTgt spid="257031"/>
                                        </p:tgtEl>
                                      </p:cBhvr>
                                    </p:animEffect>
                                  </p:childTnLst>
                                </p:cTn>
                              </p:par>
                            </p:childTnLst>
                          </p:cTn>
                        </p:par>
                        <p:par>
                          <p:cTn id="12" fill="hold" nodeType="afterGroup">
                            <p:stCondLst>
                              <p:cond delay="6000"/>
                            </p:stCondLst>
                            <p:childTnLst>
                              <p:par>
                                <p:cTn id="13" presetID="22" presetClass="entr" presetSubtype="1" fill="hold" grpId="0" nodeType="afterEffect">
                                  <p:stCondLst>
                                    <p:cond delay="2000"/>
                                  </p:stCondLst>
                                  <p:childTnLst>
                                    <p:set>
                                      <p:cBhvr>
                                        <p:cTn id="14" dur="1" fill="hold">
                                          <p:stCondLst>
                                            <p:cond delay="0"/>
                                          </p:stCondLst>
                                        </p:cTn>
                                        <p:tgtEl>
                                          <p:spTgt spid="257032"/>
                                        </p:tgtEl>
                                        <p:attrNameLst>
                                          <p:attrName>style.visibility</p:attrName>
                                        </p:attrNameLst>
                                      </p:cBhvr>
                                      <p:to>
                                        <p:strVal val="visible"/>
                                      </p:to>
                                    </p:set>
                                    <p:animEffect transition="in" filter="wipe(up)">
                                      <p:cBhvr>
                                        <p:cTn id="15" dur="500"/>
                                        <p:tgtEl>
                                          <p:spTgt spid="257032"/>
                                        </p:tgtEl>
                                      </p:cBhvr>
                                    </p:animEffect>
                                  </p:childTnLst>
                                </p:cTn>
                              </p:par>
                            </p:childTnLst>
                          </p:cTn>
                        </p:par>
                        <p:par>
                          <p:cTn id="16" fill="hold" nodeType="afterGroup">
                            <p:stCondLst>
                              <p:cond delay="8500"/>
                            </p:stCondLst>
                            <p:childTnLst>
                              <p:par>
                                <p:cTn id="17" presetID="9" presetClass="entr" presetSubtype="0" fill="hold" grpId="0" nodeType="afterEffect">
                                  <p:stCondLst>
                                    <p:cond delay="3000"/>
                                  </p:stCondLst>
                                  <p:childTnLst>
                                    <p:set>
                                      <p:cBhvr>
                                        <p:cTn id="18" dur="1" fill="hold">
                                          <p:stCondLst>
                                            <p:cond delay="0"/>
                                          </p:stCondLst>
                                        </p:cTn>
                                        <p:tgtEl>
                                          <p:spTgt spid="257034"/>
                                        </p:tgtEl>
                                        <p:attrNameLst>
                                          <p:attrName>style.visibility</p:attrName>
                                        </p:attrNameLst>
                                      </p:cBhvr>
                                      <p:to>
                                        <p:strVal val="visible"/>
                                      </p:to>
                                    </p:set>
                                    <p:animEffect transition="in" filter="dissolve">
                                      <p:cBhvr>
                                        <p:cTn id="19" dur="500"/>
                                        <p:tgtEl>
                                          <p:spTgt spid="257034"/>
                                        </p:tgtEl>
                                      </p:cBhvr>
                                    </p:animEffect>
                                  </p:childTnLst>
                                </p:cTn>
                              </p:par>
                            </p:childTnLst>
                          </p:cTn>
                        </p:par>
                        <p:par>
                          <p:cTn id="20" fill="hold" nodeType="afterGroup">
                            <p:stCondLst>
                              <p:cond delay="12000"/>
                            </p:stCondLst>
                            <p:childTnLst>
                              <p:par>
                                <p:cTn id="21" presetID="9" presetClass="entr" presetSubtype="0" fill="hold" grpId="0" nodeType="afterEffect">
                                  <p:stCondLst>
                                    <p:cond delay="2000"/>
                                  </p:stCondLst>
                                  <p:childTnLst>
                                    <p:set>
                                      <p:cBhvr>
                                        <p:cTn id="22" dur="1" fill="hold">
                                          <p:stCondLst>
                                            <p:cond delay="0"/>
                                          </p:stCondLst>
                                        </p:cTn>
                                        <p:tgtEl>
                                          <p:spTgt spid="257033"/>
                                        </p:tgtEl>
                                        <p:attrNameLst>
                                          <p:attrName>style.visibility</p:attrName>
                                        </p:attrNameLst>
                                      </p:cBhvr>
                                      <p:to>
                                        <p:strVal val="visible"/>
                                      </p:to>
                                    </p:set>
                                    <p:animEffect transition="in" filter="dissolve">
                                      <p:cBhvr>
                                        <p:cTn id="23" dur="500"/>
                                        <p:tgtEl>
                                          <p:spTgt spid="2570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7030" grpId="0" animBg="1"/>
      <p:bldP spid="257031" grpId="0" animBg="1"/>
      <p:bldP spid="257032" grpId="0" animBg="1"/>
      <p:bldP spid="257033" grpId="0" autoUpdateAnimBg="0"/>
      <p:bldP spid="257034" grpId="0" animBg="1" autoUpdateAnimBg="0"/>
    </p:bld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2129" name="Rectangle 2"/>
          <p:cNvSpPr>
            <a:spLocks noChangeArrowheads="1"/>
          </p:cNvSpPr>
          <p:nvPr/>
        </p:nvSpPr>
        <p:spPr bwMode="auto">
          <a:xfrm>
            <a:off x="0" y="0"/>
            <a:ext cx="9144000" cy="6858000"/>
          </a:xfrm>
          <a:prstGeom prst="rect">
            <a:avLst/>
          </a:prstGeom>
          <a:gradFill rotWithShape="0">
            <a:gsLst>
              <a:gs pos="0">
                <a:srgbClr val="000000"/>
              </a:gs>
              <a:gs pos="20000">
                <a:srgbClr val="000040"/>
              </a:gs>
              <a:gs pos="50000">
                <a:srgbClr val="400040"/>
              </a:gs>
              <a:gs pos="75000">
                <a:srgbClr val="8F0040"/>
              </a:gs>
              <a:gs pos="89999">
                <a:srgbClr val="F27300"/>
              </a:gs>
              <a:gs pos="100000">
                <a:srgbClr val="FFBF00"/>
              </a:gs>
            </a:gsLst>
            <a:lin ang="5400000" scaled="1"/>
          </a:gra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432130" name="Freeform 3"/>
          <p:cNvSpPr>
            <a:spLocks/>
          </p:cNvSpPr>
          <p:nvPr/>
        </p:nvSpPr>
        <p:spPr bwMode="auto">
          <a:xfrm>
            <a:off x="7800975" y="203200"/>
            <a:ext cx="469900" cy="342900"/>
          </a:xfrm>
          <a:custGeom>
            <a:avLst/>
            <a:gdLst>
              <a:gd name="T0" fmla="*/ 2147483647 w 296"/>
              <a:gd name="T1" fmla="*/ 2147483647 h 216"/>
              <a:gd name="T2" fmla="*/ 2147483647 w 296"/>
              <a:gd name="T3" fmla="*/ 2147483647 h 216"/>
              <a:gd name="T4" fmla="*/ 2147483647 w 296"/>
              <a:gd name="T5" fmla="*/ 2147483647 h 216"/>
              <a:gd name="T6" fmla="*/ 2147483647 w 296"/>
              <a:gd name="T7" fmla="*/ 2147483647 h 216"/>
              <a:gd name="T8" fmla="*/ 2147483647 w 296"/>
              <a:gd name="T9" fmla="*/ 2147483647 h 216"/>
              <a:gd name="T10" fmla="*/ 2147483647 w 296"/>
              <a:gd name="T11" fmla="*/ 2147483647 h 216"/>
              <a:gd name="T12" fmla="*/ 2147483647 w 296"/>
              <a:gd name="T13" fmla="*/ 0 h 216"/>
              <a:gd name="T14" fmla="*/ 2147483647 w 296"/>
              <a:gd name="T15" fmla="*/ 2147483647 h 216"/>
              <a:gd name="T16" fmla="*/ 2147483647 w 296"/>
              <a:gd name="T17" fmla="*/ 2147483647 h 216"/>
              <a:gd name="T18" fmla="*/ 2147483647 w 296"/>
              <a:gd name="T19" fmla="*/ 2147483647 h 216"/>
              <a:gd name="T20" fmla="*/ 2147483647 w 296"/>
              <a:gd name="T21" fmla="*/ 2147483647 h 216"/>
              <a:gd name="T22" fmla="*/ 2147483647 w 296"/>
              <a:gd name="T23" fmla="*/ 2147483647 h 216"/>
              <a:gd name="T24" fmla="*/ 2147483647 w 296"/>
              <a:gd name="T25" fmla="*/ 2147483647 h 216"/>
              <a:gd name="T26" fmla="*/ 2147483647 w 296"/>
              <a:gd name="T27" fmla="*/ 2147483647 h 216"/>
              <a:gd name="T28" fmla="*/ 2147483647 w 296"/>
              <a:gd name="T29" fmla="*/ 2147483647 h 216"/>
              <a:gd name="T30" fmla="*/ 2147483647 w 296"/>
              <a:gd name="T31" fmla="*/ 2147483647 h 216"/>
              <a:gd name="T32" fmla="*/ 2147483647 w 296"/>
              <a:gd name="T33" fmla="*/ 2147483647 h 216"/>
              <a:gd name="T34" fmla="*/ 2147483647 w 296"/>
              <a:gd name="T35" fmla="*/ 2147483647 h 216"/>
              <a:gd name="T36" fmla="*/ 2147483647 w 296"/>
              <a:gd name="T37" fmla="*/ 2147483647 h 2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96"/>
              <a:gd name="T58" fmla="*/ 0 h 216"/>
              <a:gd name="T59" fmla="*/ 296 w 296"/>
              <a:gd name="T60" fmla="*/ 216 h 21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96" h="216">
                <a:moveTo>
                  <a:pt x="39" y="80"/>
                </a:moveTo>
                <a:cubicBezTo>
                  <a:pt x="50" y="77"/>
                  <a:pt x="64" y="81"/>
                  <a:pt x="71" y="72"/>
                </a:cubicBezTo>
                <a:cubicBezTo>
                  <a:pt x="76" y="65"/>
                  <a:pt x="62" y="56"/>
                  <a:pt x="63" y="48"/>
                </a:cubicBezTo>
                <a:cubicBezTo>
                  <a:pt x="67" y="22"/>
                  <a:pt x="84" y="22"/>
                  <a:pt x="103" y="16"/>
                </a:cubicBezTo>
                <a:cubicBezTo>
                  <a:pt x="119" y="21"/>
                  <a:pt x="135" y="27"/>
                  <a:pt x="151" y="32"/>
                </a:cubicBezTo>
                <a:cubicBezTo>
                  <a:pt x="159" y="35"/>
                  <a:pt x="175" y="40"/>
                  <a:pt x="175" y="40"/>
                </a:cubicBezTo>
                <a:cubicBezTo>
                  <a:pt x="224" y="33"/>
                  <a:pt x="245" y="39"/>
                  <a:pt x="271" y="0"/>
                </a:cubicBezTo>
                <a:cubicBezTo>
                  <a:pt x="296" y="38"/>
                  <a:pt x="273" y="39"/>
                  <a:pt x="287" y="80"/>
                </a:cubicBezTo>
                <a:cubicBezTo>
                  <a:pt x="284" y="88"/>
                  <a:pt x="287" y="103"/>
                  <a:pt x="279" y="104"/>
                </a:cubicBezTo>
                <a:cubicBezTo>
                  <a:pt x="262" y="106"/>
                  <a:pt x="231" y="88"/>
                  <a:pt x="231" y="88"/>
                </a:cubicBezTo>
                <a:cubicBezTo>
                  <a:pt x="228" y="96"/>
                  <a:pt x="230" y="107"/>
                  <a:pt x="223" y="112"/>
                </a:cubicBezTo>
                <a:cubicBezTo>
                  <a:pt x="202" y="127"/>
                  <a:pt x="173" y="129"/>
                  <a:pt x="151" y="144"/>
                </a:cubicBezTo>
                <a:cubicBezTo>
                  <a:pt x="154" y="148"/>
                  <a:pt x="180" y="183"/>
                  <a:pt x="175" y="192"/>
                </a:cubicBezTo>
                <a:cubicBezTo>
                  <a:pt x="174" y="195"/>
                  <a:pt x="105" y="213"/>
                  <a:pt x="95" y="216"/>
                </a:cubicBezTo>
                <a:cubicBezTo>
                  <a:pt x="42" y="198"/>
                  <a:pt x="79" y="188"/>
                  <a:pt x="55" y="152"/>
                </a:cubicBezTo>
                <a:cubicBezTo>
                  <a:pt x="50" y="144"/>
                  <a:pt x="39" y="141"/>
                  <a:pt x="31" y="136"/>
                </a:cubicBezTo>
                <a:cubicBezTo>
                  <a:pt x="30" y="135"/>
                  <a:pt x="0" y="95"/>
                  <a:pt x="7" y="88"/>
                </a:cubicBezTo>
                <a:cubicBezTo>
                  <a:pt x="13" y="82"/>
                  <a:pt x="23" y="98"/>
                  <a:pt x="31" y="96"/>
                </a:cubicBezTo>
                <a:cubicBezTo>
                  <a:pt x="37" y="95"/>
                  <a:pt x="36" y="85"/>
                  <a:pt x="39" y="80"/>
                </a:cubicBezTo>
                <a:close/>
              </a:path>
            </a:pathLst>
          </a:custGeom>
          <a:gradFill rotWithShape="0">
            <a:gsLst>
              <a:gs pos="0">
                <a:srgbClr val="FF0000"/>
              </a:gs>
              <a:gs pos="50000">
                <a:srgbClr val="760000"/>
              </a:gs>
              <a:gs pos="100000">
                <a:srgbClr val="FF0000"/>
              </a:gs>
            </a:gsLst>
            <a:lin ang="5400000" scaled="1"/>
          </a:gradFill>
          <a:ln w="9525">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432131" name="Line 4"/>
          <p:cNvSpPr>
            <a:spLocks noChangeShapeType="1"/>
          </p:cNvSpPr>
          <p:nvPr/>
        </p:nvSpPr>
        <p:spPr bwMode="auto">
          <a:xfrm>
            <a:off x="8077200" y="381000"/>
            <a:ext cx="0" cy="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ＭＳ Ｐゴシック" charset="0"/>
              <a:cs typeface="Arial"/>
            </a:endParaRPr>
          </a:p>
        </p:txBody>
      </p:sp>
      <p:pic>
        <p:nvPicPr>
          <p:cNvPr id="432132" name="Picture 5" descr="OMSSO036"/>
          <p:cNvPicPr>
            <a:picLocks noChangeAspect="1" noChangeArrowheads="1"/>
          </p:cNvPicPr>
          <p:nvPr/>
        </p:nvPicPr>
        <p:blipFill>
          <a:blip r:embed="rId3">
            <a:lum bright="6000"/>
            <a:extLst>
              <a:ext uri="{28A0092B-C50C-407E-A947-70E740481C1C}">
                <a14:useLocalDpi xmlns:a14="http://schemas.microsoft.com/office/drawing/2010/main"/>
              </a:ext>
            </a:extLst>
          </a:blip>
          <a:srcRect/>
          <a:stretch>
            <a:fillRect/>
          </a:stretch>
        </p:blipFill>
        <p:spPr bwMode="auto">
          <a:xfrm>
            <a:off x="4572000" y="0"/>
            <a:ext cx="462915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32133" name="Freeform 6"/>
          <p:cNvSpPr>
            <a:spLocks/>
          </p:cNvSpPr>
          <p:nvPr/>
        </p:nvSpPr>
        <p:spPr bwMode="auto">
          <a:xfrm>
            <a:off x="7877175" y="228600"/>
            <a:ext cx="469900" cy="342900"/>
          </a:xfrm>
          <a:custGeom>
            <a:avLst/>
            <a:gdLst>
              <a:gd name="T0" fmla="*/ 2147483647 w 296"/>
              <a:gd name="T1" fmla="*/ 2147483647 h 216"/>
              <a:gd name="T2" fmla="*/ 2147483647 w 296"/>
              <a:gd name="T3" fmla="*/ 2147483647 h 216"/>
              <a:gd name="T4" fmla="*/ 2147483647 w 296"/>
              <a:gd name="T5" fmla="*/ 2147483647 h 216"/>
              <a:gd name="T6" fmla="*/ 2147483647 w 296"/>
              <a:gd name="T7" fmla="*/ 2147483647 h 216"/>
              <a:gd name="T8" fmla="*/ 2147483647 w 296"/>
              <a:gd name="T9" fmla="*/ 2147483647 h 216"/>
              <a:gd name="T10" fmla="*/ 2147483647 w 296"/>
              <a:gd name="T11" fmla="*/ 2147483647 h 216"/>
              <a:gd name="T12" fmla="*/ 2147483647 w 296"/>
              <a:gd name="T13" fmla="*/ 0 h 216"/>
              <a:gd name="T14" fmla="*/ 2147483647 w 296"/>
              <a:gd name="T15" fmla="*/ 2147483647 h 216"/>
              <a:gd name="T16" fmla="*/ 2147483647 w 296"/>
              <a:gd name="T17" fmla="*/ 2147483647 h 216"/>
              <a:gd name="T18" fmla="*/ 2147483647 w 296"/>
              <a:gd name="T19" fmla="*/ 2147483647 h 216"/>
              <a:gd name="T20" fmla="*/ 2147483647 w 296"/>
              <a:gd name="T21" fmla="*/ 2147483647 h 216"/>
              <a:gd name="T22" fmla="*/ 2147483647 w 296"/>
              <a:gd name="T23" fmla="*/ 2147483647 h 216"/>
              <a:gd name="T24" fmla="*/ 2147483647 w 296"/>
              <a:gd name="T25" fmla="*/ 2147483647 h 216"/>
              <a:gd name="T26" fmla="*/ 2147483647 w 296"/>
              <a:gd name="T27" fmla="*/ 2147483647 h 216"/>
              <a:gd name="T28" fmla="*/ 2147483647 w 296"/>
              <a:gd name="T29" fmla="*/ 2147483647 h 216"/>
              <a:gd name="T30" fmla="*/ 2147483647 w 296"/>
              <a:gd name="T31" fmla="*/ 2147483647 h 216"/>
              <a:gd name="T32" fmla="*/ 2147483647 w 296"/>
              <a:gd name="T33" fmla="*/ 2147483647 h 216"/>
              <a:gd name="T34" fmla="*/ 2147483647 w 296"/>
              <a:gd name="T35" fmla="*/ 2147483647 h 216"/>
              <a:gd name="T36" fmla="*/ 2147483647 w 296"/>
              <a:gd name="T37" fmla="*/ 2147483647 h 2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96"/>
              <a:gd name="T58" fmla="*/ 0 h 216"/>
              <a:gd name="T59" fmla="*/ 296 w 296"/>
              <a:gd name="T60" fmla="*/ 216 h 21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96" h="216">
                <a:moveTo>
                  <a:pt x="39" y="80"/>
                </a:moveTo>
                <a:cubicBezTo>
                  <a:pt x="50" y="77"/>
                  <a:pt x="64" y="81"/>
                  <a:pt x="71" y="72"/>
                </a:cubicBezTo>
                <a:cubicBezTo>
                  <a:pt x="76" y="65"/>
                  <a:pt x="62" y="56"/>
                  <a:pt x="63" y="48"/>
                </a:cubicBezTo>
                <a:cubicBezTo>
                  <a:pt x="67" y="22"/>
                  <a:pt x="84" y="22"/>
                  <a:pt x="103" y="16"/>
                </a:cubicBezTo>
                <a:cubicBezTo>
                  <a:pt x="119" y="21"/>
                  <a:pt x="135" y="27"/>
                  <a:pt x="151" y="32"/>
                </a:cubicBezTo>
                <a:cubicBezTo>
                  <a:pt x="159" y="35"/>
                  <a:pt x="175" y="40"/>
                  <a:pt x="175" y="40"/>
                </a:cubicBezTo>
                <a:cubicBezTo>
                  <a:pt x="224" y="33"/>
                  <a:pt x="245" y="39"/>
                  <a:pt x="271" y="0"/>
                </a:cubicBezTo>
                <a:cubicBezTo>
                  <a:pt x="296" y="38"/>
                  <a:pt x="273" y="39"/>
                  <a:pt x="287" y="80"/>
                </a:cubicBezTo>
                <a:cubicBezTo>
                  <a:pt x="284" y="88"/>
                  <a:pt x="287" y="103"/>
                  <a:pt x="279" y="104"/>
                </a:cubicBezTo>
                <a:cubicBezTo>
                  <a:pt x="262" y="106"/>
                  <a:pt x="231" y="88"/>
                  <a:pt x="231" y="88"/>
                </a:cubicBezTo>
                <a:cubicBezTo>
                  <a:pt x="228" y="96"/>
                  <a:pt x="230" y="107"/>
                  <a:pt x="223" y="112"/>
                </a:cubicBezTo>
                <a:cubicBezTo>
                  <a:pt x="202" y="127"/>
                  <a:pt x="173" y="129"/>
                  <a:pt x="151" y="144"/>
                </a:cubicBezTo>
                <a:cubicBezTo>
                  <a:pt x="154" y="148"/>
                  <a:pt x="180" y="183"/>
                  <a:pt x="175" y="192"/>
                </a:cubicBezTo>
                <a:cubicBezTo>
                  <a:pt x="174" y="195"/>
                  <a:pt x="105" y="213"/>
                  <a:pt x="95" y="216"/>
                </a:cubicBezTo>
                <a:cubicBezTo>
                  <a:pt x="42" y="198"/>
                  <a:pt x="79" y="188"/>
                  <a:pt x="55" y="152"/>
                </a:cubicBezTo>
                <a:cubicBezTo>
                  <a:pt x="50" y="144"/>
                  <a:pt x="39" y="141"/>
                  <a:pt x="31" y="136"/>
                </a:cubicBezTo>
                <a:cubicBezTo>
                  <a:pt x="30" y="135"/>
                  <a:pt x="0" y="95"/>
                  <a:pt x="7" y="88"/>
                </a:cubicBezTo>
                <a:cubicBezTo>
                  <a:pt x="13" y="82"/>
                  <a:pt x="23" y="98"/>
                  <a:pt x="31" y="96"/>
                </a:cubicBezTo>
                <a:cubicBezTo>
                  <a:pt x="37" y="95"/>
                  <a:pt x="36" y="85"/>
                  <a:pt x="39" y="80"/>
                </a:cubicBezTo>
                <a:close/>
              </a:path>
            </a:pathLst>
          </a:custGeom>
          <a:gradFill rotWithShape="0">
            <a:gsLst>
              <a:gs pos="0">
                <a:srgbClr val="FF0000"/>
              </a:gs>
              <a:gs pos="50000">
                <a:srgbClr val="760000"/>
              </a:gs>
              <a:gs pos="100000">
                <a:srgbClr val="FF0000"/>
              </a:gs>
            </a:gsLst>
            <a:lin ang="5400000" scaled="1"/>
          </a:gradFill>
          <a:ln w="9525">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432134" name="Freeform 7"/>
          <p:cNvSpPr>
            <a:spLocks/>
          </p:cNvSpPr>
          <p:nvPr/>
        </p:nvSpPr>
        <p:spPr bwMode="auto">
          <a:xfrm>
            <a:off x="8686800" y="1016000"/>
            <a:ext cx="393700" cy="533400"/>
          </a:xfrm>
          <a:custGeom>
            <a:avLst/>
            <a:gdLst>
              <a:gd name="T0" fmla="*/ 2147483647 w 296"/>
              <a:gd name="T1" fmla="*/ 2147483647 h 216"/>
              <a:gd name="T2" fmla="*/ 2147483647 w 296"/>
              <a:gd name="T3" fmla="*/ 2147483647 h 216"/>
              <a:gd name="T4" fmla="*/ 2147483647 w 296"/>
              <a:gd name="T5" fmla="*/ 2147483647 h 216"/>
              <a:gd name="T6" fmla="*/ 2147483647 w 296"/>
              <a:gd name="T7" fmla="*/ 2147483647 h 216"/>
              <a:gd name="T8" fmla="*/ 2147483647 w 296"/>
              <a:gd name="T9" fmla="*/ 2147483647 h 216"/>
              <a:gd name="T10" fmla="*/ 2147483647 w 296"/>
              <a:gd name="T11" fmla="*/ 2147483647 h 216"/>
              <a:gd name="T12" fmla="*/ 2147483647 w 296"/>
              <a:gd name="T13" fmla="*/ 0 h 216"/>
              <a:gd name="T14" fmla="*/ 2147483647 w 296"/>
              <a:gd name="T15" fmla="*/ 2147483647 h 216"/>
              <a:gd name="T16" fmla="*/ 2147483647 w 296"/>
              <a:gd name="T17" fmla="*/ 2147483647 h 216"/>
              <a:gd name="T18" fmla="*/ 2147483647 w 296"/>
              <a:gd name="T19" fmla="*/ 2147483647 h 216"/>
              <a:gd name="T20" fmla="*/ 2147483647 w 296"/>
              <a:gd name="T21" fmla="*/ 2147483647 h 216"/>
              <a:gd name="T22" fmla="*/ 2147483647 w 296"/>
              <a:gd name="T23" fmla="*/ 2147483647 h 216"/>
              <a:gd name="T24" fmla="*/ 2147483647 w 296"/>
              <a:gd name="T25" fmla="*/ 2147483647 h 216"/>
              <a:gd name="T26" fmla="*/ 2147483647 w 296"/>
              <a:gd name="T27" fmla="*/ 2147483647 h 216"/>
              <a:gd name="T28" fmla="*/ 2147483647 w 296"/>
              <a:gd name="T29" fmla="*/ 2147483647 h 216"/>
              <a:gd name="T30" fmla="*/ 2147483647 w 296"/>
              <a:gd name="T31" fmla="*/ 2147483647 h 216"/>
              <a:gd name="T32" fmla="*/ 2147483647 w 296"/>
              <a:gd name="T33" fmla="*/ 2147483647 h 216"/>
              <a:gd name="T34" fmla="*/ 2147483647 w 296"/>
              <a:gd name="T35" fmla="*/ 2147483647 h 216"/>
              <a:gd name="T36" fmla="*/ 2147483647 w 296"/>
              <a:gd name="T37" fmla="*/ 2147483647 h 2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96"/>
              <a:gd name="T58" fmla="*/ 0 h 216"/>
              <a:gd name="T59" fmla="*/ 296 w 296"/>
              <a:gd name="T60" fmla="*/ 216 h 21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96" h="216">
                <a:moveTo>
                  <a:pt x="39" y="80"/>
                </a:moveTo>
                <a:cubicBezTo>
                  <a:pt x="50" y="77"/>
                  <a:pt x="64" y="81"/>
                  <a:pt x="71" y="72"/>
                </a:cubicBezTo>
                <a:cubicBezTo>
                  <a:pt x="76" y="65"/>
                  <a:pt x="62" y="56"/>
                  <a:pt x="63" y="48"/>
                </a:cubicBezTo>
                <a:cubicBezTo>
                  <a:pt x="67" y="22"/>
                  <a:pt x="84" y="22"/>
                  <a:pt x="103" y="16"/>
                </a:cubicBezTo>
                <a:cubicBezTo>
                  <a:pt x="119" y="21"/>
                  <a:pt x="135" y="27"/>
                  <a:pt x="151" y="32"/>
                </a:cubicBezTo>
                <a:cubicBezTo>
                  <a:pt x="159" y="35"/>
                  <a:pt x="175" y="40"/>
                  <a:pt x="175" y="40"/>
                </a:cubicBezTo>
                <a:cubicBezTo>
                  <a:pt x="224" y="33"/>
                  <a:pt x="245" y="39"/>
                  <a:pt x="271" y="0"/>
                </a:cubicBezTo>
                <a:cubicBezTo>
                  <a:pt x="296" y="38"/>
                  <a:pt x="273" y="39"/>
                  <a:pt x="287" y="80"/>
                </a:cubicBezTo>
                <a:cubicBezTo>
                  <a:pt x="284" y="88"/>
                  <a:pt x="287" y="103"/>
                  <a:pt x="279" y="104"/>
                </a:cubicBezTo>
                <a:cubicBezTo>
                  <a:pt x="262" y="106"/>
                  <a:pt x="231" y="88"/>
                  <a:pt x="231" y="88"/>
                </a:cubicBezTo>
                <a:cubicBezTo>
                  <a:pt x="228" y="96"/>
                  <a:pt x="230" y="107"/>
                  <a:pt x="223" y="112"/>
                </a:cubicBezTo>
                <a:cubicBezTo>
                  <a:pt x="202" y="127"/>
                  <a:pt x="173" y="129"/>
                  <a:pt x="151" y="144"/>
                </a:cubicBezTo>
                <a:cubicBezTo>
                  <a:pt x="154" y="148"/>
                  <a:pt x="180" y="183"/>
                  <a:pt x="175" y="192"/>
                </a:cubicBezTo>
                <a:cubicBezTo>
                  <a:pt x="174" y="195"/>
                  <a:pt x="105" y="213"/>
                  <a:pt x="95" y="216"/>
                </a:cubicBezTo>
                <a:cubicBezTo>
                  <a:pt x="42" y="198"/>
                  <a:pt x="79" y="188"/>
                  <a:pt x="55" y="152"/>
                </a:cubicBezTo>
                <a:cubicBezTo>
                  <a:pt x="50" y="144"/>
                  <a:pt x="39" y="141"/>
                  <a:pt x="31" y="136"/>
                </a:cubicBezTo>
                <a:cubicBezTo>
                  <a:pt x="30" y="135"/>
                  <a:pt x="0" y="95"/>
                  <a:pt x="7" y="88"/>
                </a:cubicBezTo>
                <a:cubicBezTo>
                  <a:pt x="13" y="82"/>
                  <a:pt x="23" y="98"/>
                  <a:pt x="31" y="96"/>
                </a:cubicBezTo>
                <a:cubicBezTo>
                  <a:pt x="37" y="95"/>
                  <a:pt x="36" y="85"/>
                  <a:pt x="39" y="80"/>
                </a:cubicBezTo>
                <a:close/>
              </a:path>
            </a:pathLst>
          </a:custGeom>
          <a:gradFill rotWithShape="0">
            <a:gsLst>
              <a:gs pos="0">
                <a:srgbClr val="FF0000"/>
              </a:gs>
              <a:gs pos="50000">
                <a:srgbClr val="760000"/>
              </a:gs>
              <a:gs pos="100000">
                <a:srgbClr val="FF0000"/>
              </a:gs>
            </a:gsLst>
            <a:lin ang="5400000" scaled="1"/>
          </a:gradFill>
          <a:ln w="9525">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432135" name="Freeform 8"/>
          <p:cNvSpPr>
            <a:spLocks/>
          </p:cNvSpPr>
          <p:nvPr/>
        </p:nvSpPr>
        <p:spPr bwMode="auto">
          <a:xfrm>
            <a:off x="7315200" y="1168400"/>
            <a:ext cx="304800" cy="381000"/>
          </a:xfrm>
          <a:custGeom>
            <a:avLst/>
            <a:gdLst>
              <a:gd name="T0" fmla="*/ 2147483647 w 296"/>
              <a:gd name="T1" fmla="*/ 2147483647 h 216"/>
              <a:gd name="T2" fmla="*/ 2147483647 w 296"/>
              <a:gd name="T3" fmla="*/ 2147483647 h 216"/>
              <a:gd name="T4" fmla="*/ 2147483647 w 296"/>
              <a:gd name="T5" fmla="*/ 2147483647 h 216"/>
              <a:gd name="T6" fmla="*/ 2147483647 w 296"/>
              <a:gd name="T7" fmla="*/ 2147483647 h 216"/>
              <a:gd name="T8" fmla="*/ 2147483647 w 296"/>
              <a:gd name="T9" fmla="*/ 2147483647 h 216"/>
              <a:gd name="T10" fmla="*/ 2147483647 w 296"/>
              <a:gd name="T11" fmla="*/ 2147483647 h 216"/>
              <a:gd name="T12" fmla="*/ 2147483647 w 296"/>
              <a:gd name="T13" fmla="*/ 0 h 216"/>
              <a:gd name="T14" fmla="*/ 2147483647 w 296"/>
              <a:gd name="T15" fmla="*/ 2147483647 h 216"/>
              <a:gd name="T16" fmla="*/ 2147483647 w 296"/>
              <a:gd name="T17" fmla="*/ 2147483647 h 216"/>
              <a:gd name="T18" fmla="*/ 2147483647 w 296"/>
              <a:gd name="T19" fmla="*/ 2147483647 h 216"/>
              <a:gd name="T20" fmla="*/ 2147483647 w 296"/>
              <a:gd name="T21" fmla="*/ 2147483647 h 216"/>
              <a:gd name="T22" fmla="*/ 2147483647 w 296"/>
              <a:gd name="T23" fmla="*/ 2147483647 h 216"/>
              <a:gd name="T24" fmla="*/ 2147483647 w 296"/>
              <a:gd name="T25" fmla="*/ 2147483647 h 216"/>
              <a:gd name="T26" fmla="*/ 2147483647 w 296"/>
              <a:gd name="T27" fmla="*/ 2147483647 h 216"/>
              <a:gd name="T28" fmla="*/ 2147483647 w 296"/>
              <a:gd name="T29" fmla="*/ 2147483647 h 216"/>
              <a:gd name="T30" fmla="*/ 2147483647 w 296"/>
              <a:gd name="T31" fmla="*/ 2147483647 h 216"/>
              <a:gd name="T32" fmla="*/ 2147483647 w 296"/>
              <a:gd name="T33" fmla="*/ 2147483647 h 216"/>
              <a:gd name="T34" fmla="*/ 2147483647 w 296"/>
              <a:gd name="T35" fmla="*/ 2147483647 h 216"/>
              <a:gd name="T36" fmla="*/ 2147483647 w 296"/>
              <a:gd name="T37" fmla="*/ 2147483647 h 2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96"/>
              <a:gd name="T58" fmla="*/ 0 h 216"/>
              <a:gd name="T59" fmla="*/ 296 w 296"/>
              <a:gd name="T60" fmla="*/ 216 h 21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96" h="216">
                <a:moveTo>
                  <a:pt x="39" y="80"/>
                </a:moveTo>
                <a:cubicBezTo>
                  <a:pt x="50" y="77"/>
                  <a:pt x="64" y="81"/>
                  <a:pt x="71" y="72"/>
                </a:cubicBezTo>
                <a:cubicBezTo>
                  <a:pt x="76" y="65"/>
                  <a:pt x="62" y="56"/>
                  <a:pt x="63" y="48"/>
                </a:cubicBezTo>
                <a:cubicBezTo>
                  <a:pt x="67" y="22"/>
                  <a:pt x="84" y="22"/>
                  <a:pt x="103" y="16"/>
                </a:cubicBezTo>
                <a:cubicBezTo>
                  <a:pt x="119" y="21"/>
                  <a:pt x="135" y="27"/>
                  <a:pt x="151" y="32"/>
                </a:cubicBezTo>
                <a:cubicBezTo>
                  <a:pt x="159" y="35"/>
                  <a:pt x="175" y="40"/>
                  <a:pt x="175" y="40"/>
                </a:cubicBezTo>
                <a:cubicBezTo>
                  <a:pt x="224" y="33"/>
                  <a:pt x="245" y="39"/>
                  <a:pt x="271" y="0"/>
                </a:cubicBezTo>
                <a:cubicBezTo>
                  <a:pt x="296" y="38"/>
                  <a:pt x="273" y="39"/>
                  <a:pt x="287" y="80"/>
                </a:cubicBezTo>
                <a:cubicBezTo>
                  <a:pt x="284" y="88"/>
                  <a:pt x="287" y="103"/>
                  <a:pt x="279" y="104"/>
                </a:cubicBezTo>
                <a:cubicBezTo>
                  <a:pt x="262" y="106"/>
                  <a:pt x="231" y="88"/>
                  <a:pt x="231" y="88"/>
                </a:cubicBezTo>
                <a:cubicBezTo>
                  <a:pt x="228" y="96"/>
                  <a:pt x="230" y="107"/>
                  <a:pt x="223" y="112"/>
                </a:cubicBezTo>
                <a:cubicBezTo>
                  <a:pt x="202" y="127"/>
                  <a:pt x="173" y="129"/>
                  <a:pt x="151" y="144"/>
                </a:cubicBezTo>
                <a:cubicBezTo>
                  <a:pt x="154" y="148"/>
                  <a:pt x="180" y="183"/>
                  <a:pt x="175" y="192"/>
                </a:cubicBezTo>
                <a:cubicBezTo>
                  <a:pt x="174" y="195"/>
                  <a:pt x="105" y="213"/>
                  <a:pt x="95" y="216"/>
                </a:cubicBezTo>
                <a:cubicBezTo>
                  <a:pt x="42" y="198"/>
                  <a:pt x="79" y="188"/>
                  <a:pt x="55" y="152"/>
                </a:cubicBezTo>
                <a:cubicBezTo>
                  <a:pt x="50" y="144"/>
                  <a:pt x="39" y="141"/>
                  <a:pt x="31" y="136"/>
                </a:cubicBezTo>
                <a:cubicBezTo>
                  <a:pt x="30" y="135"/>
                  <a:pt x="0" y="95"/>
                  <a:pt x="7" y="88"/>
                </a:cubicBezTo>
                <a:cubicBezTo>
                  <a:pt x="13" y="82"/>
                  <a:pt x="23" y="98"/>
                  <a:pt x="31" y="96"/>
                </a:cubicBezTo>
                <a:cubicBezTo>
                  <a:pt x="37" y="95"/>
                  <a:pt x="36" y="85"/>
                  <a:pt x="39" y="80"/>
                </a:cubicBezTo>
                <a:close/>
              </a:path>
            </a:pathLst>
          </a:custGeom>
          <a:gradFill rotWithShape="0">
            <a:gsLst>
              <a:gs pos="0">
                <a:srgbClr val="FF0000"/>
              </a:gs>
              <a:gs pos="50000">
                <a:srgbClr val="760000"/>
              </a:gs>
              <a:gs pos="100000">
                <a:srgbClr val="FF0000"/>
              </a:gs>
            </a:gsLst>
            <a:lin ang="5400000" scaled="1"/>
          </a:gradFill>
          <a:ln w="9525">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258057" name="Text Box 9"/>
          <p:cNvSpPr txBox="1">
            <a:spLocks noChangeArrowheads="1"/>
          </p:cNvSpPr>
          <p:nvPr/>
        </p:nvSpPr>
        <p:spPr bwMode="auto">
          <a:xfrm>
            <a:off x="251520" y="331788"/>
            <a:ext cx="3888432" cy="4278094"/>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a:ea typeface="ＭＳ Ｐゴシック" charset="0"/>
                <a:cs typeface="Arial"/>
              </a:rPr>
              <a:t>"وَبِالإِيمَانِ،</a:t>
            </a:r>
          </a:p>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a:ea typeface="ＭＳ Ｐゴシック" charset="0"/>
                <a:cs typeface="Arial"/>
              </a:rPr>
              <a:t> أَقَامَ الْفِصْحَ</a:t>
            </a:r>
          </a:p>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a:ea typeface="ＭＳ Ｐゴシック" charset="0"/>
                <a:cs typeface="Arial"/>
              </a:rPr>
              <a:t> وَرَشَّ الدَّمَ،</a:t>
            </a:r>
          </a:p>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a:ea typeface="ＭＳ Ｐゴシック" charset="0"/>
                <a:cs typeface="Arial"/>
              </a:rPr>
              <a:t> لِكَيْ لَا يَمَسَّ</a:t>
            </a:r>
          </a:p>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a:ea typeface="ＭＳ Ｐゴシック" charset="0"/>
                <a:cs typeface="Arial"/>
              </a:rPr>
              <a:t> مُهْلِكُ الأَبْكَارِ</a:t>
            </a:r>
          </a:p>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a:ea typeface="ＭＳ Ｐゴシック" charset="0"/>
                <a:cs typeface="Arial"/>
              </a:rPr>
              <a:t> أَحَداً مِنْ أَبْنَاءِ شَعْبِهِ."</a:t>
            </a:r>
            <a:endParaRPr kumimoji="0" lang="en-US" sz="3200" b="1"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sp>
        <p:nvSpPr>
          <p:cNvPr id="258058" name="Text Box 10"/>
          <p:cNvSpPr txBox="1">
            <a:spLocks noChangeArrowheads="1"/>
          </p:cNvSpPr>
          <p:nvPr/>
        </p:nvSpPr>
        <p:spPr bwMode="auto">
          <a:xfrm>
            <a:off x="-36512" y="5949280"/>
            <a:ext cx="4648200" cy="523220"/>
          </a:xfrm>
          <a:prstGeom prst="rect">
            <a:avLst/>
          </a:prstGeom>
          <a:solidFill>
            <a:schemeClr val="tx1"/>
          </a:solidFill>
          <a:ln w="9525">
            <a:noFill/>
            <a:miter lim="800000"/>
            <a:headEnd/>
            <a:tailEnd/>
          </a:ln>
          <a:effectLst>
            <a:outerShdw blurRad="63500" dist="38099" dir="2700000" algn="ctr" rotWithShape="0">
              <a:schemeClr val="tx1">
                <a:alpha val="74998"/>
              </a:schemeClr>
            </a:outerShdw>
          </a:effectLst>
        </p:spPr>
        <p:txBody>
          <a:bodyPr wrap="square">
            <a:spAutoFit/>
          </a:bodyPr>
          <a:lstStyle>
            <a:defPPr>
              <a:defRPr lang="en-US"/>
            </a:defPPr>
            <a:lvl1pPr algn="ctr" eaLnBrk="1" hangingPunct="1">
              <a:spcBef>
                <a:spcPct val="50000"/>
              </a:spcBef>
              <a:defRPr sz="2800" b="1">
                <a:solidFill>
                  <a:srgbClr val="FFFFFF"/>
                </a:solidFill>
                <a:latin typeface="Arial"/>
                <a:cs typeface="Arial"/>
              </a:defRPr>
            </a:lvl1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a:ea typeface="ＭＳ Ｐゴシック" charset="0"/>
                <a:cs typeface="Arial"/>
              </a:rPr>
              <a:t>عبرانيين 11: 28</a:t>
            </a:r>
            <a:endParaRPr kumimoji="0" lang="en-US" sz="2800" b="1"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sp>
        <p:nvSpPr>
          <p:cNvPr id="432138" name="Rectangle 12"/>
          <p:cNvSpPr>
            <a:spLocks noGrp="1" noChangeArrowheads="1"/>
          </p:cNvSpPr>
          <p:nvPr>
            <p:ph type="title" idx="4294967295"/>
          </p:nvPr>
        </p:nvSpPr>
        <p:spPr>
          <a:xfrm>
            <a:off x="4572000" y="5791200"/>
            <a:ext cx="4572000" cy="762000"/>
          </a:xfrm>
          <a:solidFill>
            <a:srgbClr val="000000"/>
          </a:solidFill>
        </p:spPr>
        <p:txBody>
          <a:bodyPr/>
          <a:lstStyle/>
          <a:p>
            <a:pPr eaLnBrk="1" hangingPunct="1"/>
            <a:r>
              <a:rPr lang="ar-JO" altLang="zh-CN" sz="3200" b="1" dirty="0">
                <a:solidFill>
                  <a:schemeClr val="bg1"/>
                </a:solidFill>
                <a:cs typeface="Arial"/>
              </a:rPr>
              <a:t>الإيمان مصوّرًا</a:t>
            </a:r>
            <a:endParaRPr lang="en-US" altLang="zh-CN" sz="3200" b="1" dirty="0">
              <a:solidFill>
                <a:schemeClr val="bg1"/>
              </a:solidFill>
              <a:cs typeface="Arial"/>
            </a:endParaRPr>
          </a:p>
        </p:txBody>
      </p:sp>
    </p:spTree>
    <p:extLst>
      <p:ext uri="{BB962C8B-B14F-4D97-AF65-F5344CB8AC3E}">
        <p14:creationId xmlns:p14="http://schemas.microsoft.com/office/powerpoint/2010/main" val="3101426571"/>
      </p:ext>
    </p:extLst>
  </p:cSld>
  <p:clrMapOvr>
    <a:masterClrMapping/>
  </p:clrMapOvr>
  <p:transition spd="med">
    <p:randomBar dir="vert"/>
  </p:transition>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4177" name="Rectangle 2"/>
          <p:cNvSpPr>
            <a:spLocks noChangeArrowheads="1"/>
          </p:cNvSpPr>
          <p:nvPr/>
        </p:nvSpPr>
        <p:spPr bwMode="auto">
          <a:xfrm>
            <a:off x="0" y="0"/>
            <a:ext cx="9144000" cy="6858000"/>
          </a:xfrm>
          <a:prstGeom prst="rect">
            <a:avLst/>
          </a:prstGeom>
          <a:gradFill rotWithShape="0">
            <a:gsLst>
              <a:gs pos="0">
                <a:srgbClr val="000000"/>
              </a:gs>
              <a:gs pos="20000">
                <a:srgbClr val="000040"/>
              </a:gs>
              <a:gs pos="50000">
                <a:srgbClr val="400040"/>
              </a:gs>
              <a:gs pos="75000">
                <a:srgbClr val="8F0040"/>
              </a:gs>
              <a:gs pos="89999">
                <a:srgbClr val="F27300"/>
              </a:gs>
              <a:gs pos="100000">
                <a:srgbClr val="FFBF00"/>
              </a:gs>
            </a:gsLst>
            <a:lin ang="5400000" scaled="1"/>
          </a:gra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434178" name="Freeform 3"/>
          <p:cNvSpPr>
            <a:spLocks/>
          </p:cNvSpPr>
          <p:nvPr/>
        </p:nvSpPr>
        <p:spPr bwMode="auto">
          <a:xfrm>
            <a:off x="7800975" y="203200"/>
            <a:ext cx="469900" cy="342900"/>
          </a:xfrm>
          <a:custGeom>
            <a:avLst/>
            <a:gdLst>
              <a:gd name="T0" fmla="*/ 2147483647 w 296"/>
              <a:gd name="T1" fmla="*/ 2147483647 h 216"/>
              <a:gd name="T2" fmla="*/ 2147483647 w 296"/>
              <a:gd name="T3" fmla="*/ 2147483647 h 216"/>
              <a:gd name="T4" fmla="*/ 2147483647 w 296"/>
              <a:gd name="T5" fmla="*/ 2147483647 h 216"/>
              <a:gd name="T6" fmla="*/ 2147483647 w 296"/>
              <a:gd name="T7" fmla="*/ 2147483647 h 216"/>
              <a:gd name="T8" fmla="*/ 2147483647 w 296"/>
              <a:gd name="T9" fmla="*/ 2147483647 h 216"/>
              <a:gd name="T10" fmla="*/ 2147483647 w 296"/>
              <a:gd name="T11" fmla="*/ 2147483647 h 216"/>
              <a:gd name="T12" fmla="*/ 2147483647 w 296"/>
              <a:gd name="T13" fmla="*/ 0 h 216"/>
              <a:gd name="T14" fmla="*/ 2147483647 w 296"/>
              <a:gd name="T15" fmla="*/ 2147483647 h 216"/>
              <a:gd name="T16" fmla="*/ 2147483647 w 296"/>
              <a:gd name="T17" fmla="*/ 2147483647 h 216"/>
              <a:gd name="T18" fmla="*/ 2147483647 w 296"/>
              <a:gd name="T19" fmla="*/ 2147483647 h 216"/>
              <a:gd name="T20" fmla="*/ 2147483647 w 296"/>
              <a:gd name="T21" fmla="*/ 2147483647 h 216"/>
              <a:gd name="T22" fmla="*/ 2147483647 w 296"/>
              <a:gd name="T23" fmla="*/ 2147483647 h 216"/>
              <a:gd name="T24" fmla="*/ 2147483647 w 296"/>
              <a:gd name="T25" fmla="*/ 2147483647 h 216"/>
              <a:gd name="T26" fmla="*/ 2147483647 w 296"/>
              <a:gd name="T27" fmla="*/ 2147483647 h 216"/>
              <a:gd name="T28" fmla="*/ 2147483647 w 296"/>
              <a:gd name="T29" fmla="*/ 2147483647 h 216"/>
              <a:gd name="T30" fmla="*/ 2147483647 w 296"/>
              <a:gd name="T31" fmla="*/ 2147483647 h 216"/>
              <a:gd name="T32" fmla="*/ 2147483647 w 296"/>
              <a:gd name="T33" fmla="*/ 2147483647 h 216"/>
              <a:gd name="T34" fmla="*/ 2147483647 w 296"/>
              <a:gd name="T35" fmla="*/ 2147483647 h 216"/>
              <a:gd name="T36" fmla="*/ 2147483647 w 296"/>
              <a:gd name="T37" fmla="*/ 2147483647 h 2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96"/>
              <a:gd name="T58" fmla="*/ 0 h 216"/>
              <a:gd name="T59" fmla="*/ 296 w 296"/>
              <a:gd name="T60" fmla="*/ 216 h 21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96" h="216">
                <a:moveTo>
                  <a:pt x="39" y="80"/>
                </a:moveTo>
                <a:cubicBezTo>
                  <a:pt x="50" y="77"/>
                  <a:pt x="64" y="81"/>
                  <a:pt x="71" y="72"/>
                </a:cubicBezTo>
                <a:cubicBezTo>
                  <a:pt x="76" y="65"/>
                  <a:pt x="62" y="56"/>
                  <a:pt x="63" y="48"/>
                </a:cubicBezTo>
                <a:cubicBezTo>
                  <a:pt x="67" y="22"/>
                  <a:pt x="84" y="22"/>
                  <a:pt x="103" y="16"/>
                </a:cubicBezTo>
                <a:cubicBezTo>
                  <a:pt x="119" y="21"/>
                  <a:pt x="135" y="27"/>
                  <a:pt x="151" y="32"/>
                </a:cubicBezTo>
                <a:cubicBezTo>
                  <a:pt x="159" y="35"/>
                  <a:pt x="175" y="40"/>
                  <a:pt x="175" y="40"/>
                </a:cubicBezTo>
                <a:cubicBezTo>
                  <a:pt x="224" y="33"/>
                  <a:pt x="245" y="39"/>
                  <a:pt x="271" y="0"/>
                </a:cubicBezTo>
                <a:cubicBezTo>
                  <a:pt x="296" y="38"/>
                  <a:pt x="273" y="39"/>
                  <a:pt x="287" y="80"/>
                </a:cubicBezTo>
                <a:cubicBezTo>
                  <a:pt x="284" y="88"/>
                  <a:pt x="287" y="103"/>
                  <a:pt x="279" y="104"/>
                </a:cubicBezTo>
                <a:cubicBezTo>
                  <a:pt x="262" y="106"/>
                  <a:pt x="231" y="88"/>
                  <a:pt x="231" y="88"/>
                </a:cubicBezTo>
                <a:cubicBezTo>
                  <a:pt x="228" y="96"/>
                  <a:pt x="230" y="107"/>
                  <a:pt x="223" y="112"/>
                </a:cubicBezTo>
                <a:cubicBezTo>
                  <a:pt x="202" y="127"/>
                  <a:pt x="173" y="129"/>
                  <a:pt x="151" y="144"/>
                </a:cubicBezTo>
                <a:cubicBezTo>
                  <a:pt x="154" y="148"/>
                  <a:pt x="180" y="183"/>
                  <a:pt x="175" y="192"/>
                </a:cubicBezTo>
                <a:cubicBezTo>
                  <a:pt x="174" y="195"/>
                  <a:pt x="105" y="213"/>
                  <a:pt x="95" y="216"/>
                </a:cubicBezTo>
                <a:cubicBezTo>
                  <a:pt x="42" y="198"/>
                  <a:pt x="79" y="188"/>
                  <a:pt x="55" y="152"/>
                </a:cubicBezTo>
                <a:cubicBezTo>
                  <a:pt x="50" y="144"/>
                  <a:pt x="39" y="141"/>
                  <a:pt x="31" y="136"/>
                </a:cubicBezTo>
                <a:cubicBezTo>
                  <a:pt x="30" y="135"/>
                  <a:pt x="0" y="95"/>
                  <a:pt x="7" y="88"/>
                </a:cubicBezTo>
                <a:cubicBezTo>
                  <a:pt x="13" y="82"/>
                  <a:pt x="23" y="98"/>
                  <a:pt x="31" y="96"/>
                </a:cubicBezTo>
                <a:cubicBezTo>
                  <a:pt x="37" y="95"/>
                  <a:pt x="36" y="85"/>
                  <a:pt x="39" y="80"/>
                </a:cubicBezTo>
                <a:close/>
              </a:path>
            </a:pathLst>
          </a:custGeom>
          <a:gradFill rotWithShape="0">
            <a:gsLst>
              <a:gs pos="0">
                <a:srgbClr val="FF0000"/>
              </a:gs>
              <a:gs pos="50000">
                <a:srgbClr val="760000"/>
              </a:gs>
              <a:gs pos="100000">
                <a:srgbClr val="FF0000"/>
              </a:gs>
            </a:gsLst>
            <a:lin ang="5400000" scaled="1"/>
          </a:gradFill>
          <a:ln w="9525">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434179" name="Line 4"/>
          <p:cNvSpPr>
            <a:spLocks noChangeShapeType="1"/>
          </p:cNvSpPr>
          <p:nvPr/>
        </p:nvSpPr>
        <p:spPr bwMode="auto">
          <a:xfrm>
            <a:off x="8077200" y="381000"/>
            <a:ext cx="0" cy="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pic>
        <p:nvPicPr>
          <p:cNvPr id="434180" name="Picture 5" descr="OMSSO036"/>
          <p:cNvPicPr>
            <a:picLocks noChangeAspect="1" noChangeArrowheads="1"/>
          </p:cNvPicPr>
          <p:nvPr/>
        </p:nvPicPr>
        <p:blipFill>
          <a:blip r:embed="rId3">
            <a:lum bright="6000"/>
            <a:extLst>
              <a:ext uri="{28A0092B-C50C-407E-A947-70E740481C1C}">
                <a14:useLocalDpi xmlns:a14="http://schemas.microsoft.com/office/drawing/2010/main"/>
              </a:ext>
            </a:extLst>
          </a:blip>
          <a:srcRect/>
          <a:stretch>
            <a:fillRect/>
          </a:stretch>
        </p:blipFill>
        <p:spPr bwMode="auto">
          <a:xfrm>
            <a:off x="4572000" y="0"/>
            <a:ext cx="462915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34181" name="Freeform 6"/>
          <p:cNvSpPr>
            <a:spLocks/>
          </p:cNvSpPr>
          <p:nvPr/>
        </p:nvSpPr>
        <p:spPr bwMode="auto">
          <a:xfrm>
            <a:off x="7877175" y="228600"/>
            <a:ext cx="469900" cy="342900"/>
          </a:xfrm>
          <a:custGeom>
            <a:avLst/>
            <a:gdLst>
              <a:gd name="T0" fmla="*/ 2147483647 w 296"/>
              <a:gd name="T1" fmla="*/ 2147483647 h 216"/>
              <a:gd name="T2" fmla="*/ 2147483647 w 296"/>
              <a:gd name="T3" fmla="*/ 2147483647 h 216"/>
              <a:gd name="T4" fmla="*/ 2147483647 w 296"/>
              <a:gd name="T5" fmla="*/ 2147483647 h 216"/>
              <a:gd name="T6" fmla="*/ 2147483647 w 296"/>
              <a:gd name="T7" fmla="*/ 2147483647 h 216"/>
              <a:gd name="T8" fmla="*/ 2147483647 w 296"/>
              <a:gd name="T9" fmla="*/ 2147483647 h 216"/>
              <a:gd name="T10" fmla="*/ 2147483647 w 296"/>
              <a:gd name="T11" fmla="*/ 2147483647 h 216"/>
              <a:gd name="T12" fmla="*/ 2147483647 w 296"/>
              <a:gd name="T13" fmla="*/ 0 h 216"/>
              <a:gd name="T14" fmla="*/ 2147483647 w 296"/>
              <a:gd name="T15" fmla="*/ 2147483647 h 216"/>
              <a:gd name="T16" fmla="*/ 2147483647 w 296"/>
              <a:gd name="T17" fmla="*/ 2147483647 h 216"/>
              <a:gd name="T18" fmla="*/ 2147483647 w 296"/>
              <a:gd name="T19" fmla="*/ 2147483647 h 216"/>
              <a:gd name="T20" fmla="*/ 2147483647 w 296"/>
              <a:gd name="T21" fmla="*/ 2147483647 h 216"/>
              <a:gd name="T22" fmla="*/ 2147483647 w 296"/>
              <a:gd name="T23" fmla="*/ 2147483647 h 216"/>
              <a:gd name="T24" fmla="*/ 2147483647 w 296"/>
              <a:gd name="T25" fmla="*/ 2147483647 h 216"/>
              <a:gd name="T26" fmla="*/ 2147483647 w 296"/>
              <a:gd name="T27" fmla="*/ 2147483647 h 216"/>
              <a:gd name="T28" fmla="*/ 2147483647 w 296"/>
              <a:gd name="T29" fmla="*/ 2147483647 h 216"/>
              <a:gd name="T30" fmla="*/ 2147483647 w 296"/>
              <a:gd name="T31" fmla="*/ 2147483647 h 216"/>
              <a:gd name="T32" fmla="*/ 2147483647 w 296"/>
              <a:gd name="T33" fmla="*/ 2147483647 h 216"/>
              <a:gd name="T34" fmla="*/ 2147483647 w 296"/>
              <a:gd name="T35" fmla="*/ 2147483647 h 216"/>
              <a:gd name="T36" fmla="*/ 2147483647 w 296"/>
              <a:gd name="T37" fmla="*/ 2147483647 h 2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96"/>
              <a:gd name="T58" fmla="*/ 0 h 216"/>
              <a:gd name="T59" fmla="*/ 296 w 296"/>
              <a:gd name="T60" fmla="*/ 216 h 21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96" h="216">
                <a:moveTo>
                  <a:pt x="39" y="80"/>
                </a:moveTo>
                <a:cubicBezTo>
                  <a:pt x="50" y="77"/>
                  <a:pt x="64" y="81"/>
                  <a:pt x="71" y="72"/>
                </a:cubicBezTo>
                <a:cubicBezTo>
                  <a:pt x="76" y="65"/>
                  <a:pt x="62" y="56"/>
                  <a:pt x="63" y="48"/>
                </a:cubicBezTo>
                <a:cubicBezTo>
                  <a:pt x="67" y="22"/>
                  <a:pt x="84" y="22"/>
                  <a:pt x="103" y="16"/>
                </a:cubicBezTo>
                <a:cubicBezTo>
                  <a:pt x="119" y="21"/>
                  <a:pt x="135" y="27"/>
                  <a:pt x="151" y="32"/>
                </a:cubicBezTo>
                <a:cubicBezTo>
                  <a:pt x="159" y="35"/>
                  <a:pt x="175" y="40"/>
                  <a:pt x="175" y="40"/>
                </a:cubicBezTo>
                <a:cubicBezTo>
                  <a:pt x="224" y="33"/>
                  <a:pt x="245" y="39"/>
                  <a:pt x="271" y="0"/>
                </a:cubicBezTo>
                <a:cubicBezTo>
                  <a:pt x="296" y="38"/>
                  <a:pt x="273" y="39"/>
                  <a:pt x="287" y="80"/>
                </a:cubicBezTo>
                <a:cubicBezTo>
                  <a:pt x="284" y="88"/>
                  <a:pt x="287" y="103"/>
                  <a:pt x="279" y="104"/>
                </a:cubicBezTo>
                <a:cubicBezTo>
                  <a:pt x="262" y="106"/>
                  <a:pt x="231" y="88"/>
                  <a:pt x="231" y="88"/>
                </a:cubicBezTo>
                <a:cubicBezTo>
                  <a:pt x="228" y="96"/>
                  <a:pt x="230" y="107"/>
                  <a:pt x="223" y="112"/>
                </a:cubicBezTo>
                <a:cubicBezTo>
                  <a:pt x="202" y="127"/>
                  <a:pt x="173" y="129"/>
                  <a:pt x="151" y="144"/>
                </a:cubicBezTo>
                <a:cubicBezTo>
                  <a:pt x="154" y="148"/>
                  <a:pt x="180" y="183"/>
                  <a:pt x="175" y="192"/>
                </a:cubicBezTo>
                <a:cubicBezTo>
                  <a:pt x="174" y="195"/>
                  <a:pt x="105" y="213"/>
                  <a:pt x="95" y="216"/>
                </a:cubicBezTo>
                <a:cubicBezTo>
                  <a:pt x="42" y="198"/>
                  <a:pt x="79" y="188"/>
                  <a:pt x="55" y="152"/>
                </a:cubicBezTo>
                <a:cubicBezTo>
                  <a:pt x="50" y="144"/>
                  <a:pt x="39" y="141"/>
                  <a:pt x="31" y="136"/>
                </a:cubicBezTo>
                <a:cubicBezTo>
                  <a:pt x="30" y="135"/>
                  <a:pt x="0" y="95"/>
                  <a:pt x="7" y="88"/>
                </a:cubicBezTo>
                <a:cubicBezTo>
                  <a:pt x="13" y="82"/>
                  <a:pt x="23" y="98"/>
                  <a:pt x="31" y="96"/>
                </a:cubicBezTo>
                <a:cubicBezTo>
                  <a:pt x="37" y="95"/>
                  <a:pt x="36" y="85"/>
                  <a:pt x="39" y="80"/>
                </a:cubicBezTo>
                <a:close/>
              </a:path>
            </a:pathLst>
          </a:custGeom>
          <a:gradFill rotWithShape="0">
            <a:gsLst>
              <a:gs pos="0">
                <a:srgbClr val="FF0000"/>
              </a:gs>
              <a:gs pos="50000">
                <a:srgbClr val="760000"/>
              </a:gs>
              <a:gs pos="100000">
                <a:srgbClr val="FF0000"/>
              </a:gs>
            </a:gsLst>
            <a:lin ang="5400000" scaled="1"/>
          </a:gradFill>
          <a:ln w="9525">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434182" name="Freeform 7"/>
          <p:cNvSpPr>
            <a:spLocks/>
          </p:cNvSpPr>
          <p:nvPr/>
        </p:nvSpPr>
        <p:spPr bwMode="auto">
          <a:xfrm>
            <a:off x="8686800" y="1016000"/>
            <a:ext cx="393700" cy="533400"/>
          </a:xfrm>
          <a:custGeom>
            <a:avLst/>
            <a:gdLst>
              <a:gd name="T0" fmla="*/ 2147483647 w 296"/>
              <a:gd name="T1" fmla="*/ 2147483647 h 216"/>
              <a:gd name="T2" fmla="*/ 2147483647 w 296"/>
              <a:gd name="T3" fmla="*/ 2147483647 h 216"/>
              <a:gd name="T4" fmla="*/ 2147483647 w 296"/>
              <a:gd name="T5" fmla="*/ 2147483647 h 216"/>
              <a:gd name="T6" fmla="*/ 2147483647 w 296"/>
              <a:gd name="T7" fmla="*/ 2147483647 h 216"/>
              <a:gd name="T8" fmla="*/ 2147483647 w 296"/>
              <a:gd name="T9" fmla="*/ 2147483647 h 216"/>
              <a:gd name="T10" fmla="*/ 2147483647 w 296"/>
              <a:gd name="T11" fmla="*/ 2147483647 h 216"/>
              <a:gd name="T12" fmla="*/ 2147483647 w 296"/>
              <a:gd name="T13" fmla="*/ 0 h 216"/>
              <a:gd name="T14" fmla="*/ 2147483647 w 296"/>
              <a:gd name="T15" fmla="*/ 2147483647 h 216"/>
              <a:gd name="T16" fmla="*/ 2147483647 w 296"/>
              <a:gd name="T17" fmla="*/ 2147483647 h 216"/>
              <a:gd name="T18" fmla="*/ 2147483647 w 296"/>
              <a:gd name="T19" fmla="*/ 2147483647 h 216"/>
              <a:gd name="T20" fmla="*/ 2147483647 w 296"/>
              <a:gd name="T21" fmla="*/ 2147483647 h 216"/>
              <a:gd name="T22" fmla="*/ 2147483647 w 296"/>
              <a:gd name="T23" fmla="*/ 2147483647 h 216"/>
              <a:gd name="T24" fmla="*/ 2147483647 w 296"/>
              <a:gd name="T25" fmla="*/ 2147483647 h 216"/>
              <a:gd name="T26" fmla="*/ 2147483647 w 296"/>
              <a:gd name="T27" fmla="*/ 2147483647 h 216"/>
              <a:gd name="T28" fmla="*/ 2147483647 w 296"/>
              <a:gd name="T29" fmla="*/ 2147483647 h 216"/>
              <a:gd name="T30" fmla="*/ 2147483647 w 296"/>
              <a:gd name="T31" fmla="*/ 2147483647 h 216"/>
              <a:gd name="T32" fmla="*/ 2147483647 w 296"/>
              <a:gd name="T33" fmla="*/ 2147483647 h 216"/>
              <a:gd name="T34" fmla="*/ 2147483647 w 296"/>
              <a:gd name="T35" fmla="*/ 2147483647 h 216"/>
              <a:gd name="T36" fmla="*/ 2147483647 w 296"/>
              <a:gd name="T37" fmla="*/ 2147483647 h 2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96"/>
              <a:gd name="T58" fmla="*/ 0 h 216"/>
              <a:gd name="T59" fmla="*/ 296 w 296"/>
              <a:gd name="T60" fmla="*/ 216 h 21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96" h="216">
                <a:moveTo>
                  <a:pt x="39" y="80"/>
                </a:moveTo>
                <a:cubicBezTo>
                  <a:pt x="50" y="77"/>
                  <a:pt x="64" y="81"/>
                  <a:pt x="71" y="72"/>
                </a:cubicBezTo>
                <a:cubicBezTo>
                  <a:pt x="76" y="65"/>
                  <a:pt x="62" y="56"/>
                  <a:pt x="63" y="48"/>
                </a:cubicBezTo>
                <a:cubicBezTo>
                  <a:pt x="67" y="22"/>
                  <a:pt x="84" y="22"/>
                  <a:pt x="103" y="16"/>
                </a:cubicBezTo>
                <a:cubicBezTo>
                  <a:pt x="119" y="21"/>
                  <a:pt x="135" y="27"/>
                  <a:pt x="151" y="32"/>
                </a:cubicBezTo>
                <a:cubicBezTo>
                  <a:pt x="159" y="35"/>
                  <a:pt x="175" y="40"/>
                  <a:pt x="175" y="40"/>
                </a:cubicBezTo>
                <a:cubicBezTo>
                  <a:pt x="224" y="33"/>
                  <a:pt x="245" y="39"/>
                  <a:pt x="271" y="0"/>
                </a:cubicBezTo>
                <a:cubicBezTo>
                  <a:pt x="296" y="38"/>
                  <a:pt x="273" y="39"/>
                  <a:pt x="287" y="80"/>
                </a:cubicBezTo>
                <a:cubicBezTo>
                  <a:pt x="284" y="88"/>
                  <a:pt x="287" y="103"/>
                  <a:pt x="279" y="104"/>
                </a:cubicBezTo>
                <a:cubicBezTo>
                  <a:pt x="262" y="106"/>
                  <a:pt x="231" y="88"/>
                  <a:pt x="231" y="88"/>
                </a:cubicBezTo>
                <a:cubicBezTo>
                  <a:pt x="228" y="96"/>
                  <a:pt x="230" y="107"/>
                  <a:pt x="223" y="112"/>
                </a:cubicBezTo>
                <a:cubicBezTo>
                  <a:pt x="202" y="127"/>
                  <a:pt x="173" y="129"/>
                  <a:pt x="151" y="144"/>
                </a:cubicBezTo>
                <a:cubicBezTo>
                  <a:pt x="154" y="148"/>
                  <a:pt x="180" y="183"/>
                  <a:pt x="175" y="192"/>
                </a:cubicBezTo>
                <a:cubicBezTo>
                  <a:pt x="174" y="195"/>
                  <a:pt x="105" y="213"/>
                  <a:pt x="95" y="216"/>
                </a:cubicBezTo>
                <a:cubicBezTo>
                  <a:pt x="42" y="198"/>
                  <a:pt x="79" y="188"/>
                  <a:pt x="55" y="152"/>
                </a:cubicBezTo>
                <a:cubicBezTo>
                  <a:pt x="50" y="144"/>
                  <a:pt x="39" y="141"/>
                  <a:pt x="31" y="136"/>
                </a:cubicBezTo>
                <a:cubicBezTo>
                  <a:pt x="30" y="135"/>
                  <a:pt x="0" y="95"/>
                  <a:pt x="7" y="88"/>
                </a:cubicBezTo>
                <a:cubicBezTo>
                  <a:pt x="13" y="82"/>
                  <a:pt x="23" y="98"/>
                  <a:pt x="31" y="96"/>
                </a:cubicBezTo>
                <a:cubicBezTo>
                  <a:pt x="37" y="95"/>
                  <a:pt x="36" y="85"/>
                  <a:pt x="39" y="80"/>
                </a:cubicBezTo>
                <a:close/>
              </a:path>
            </a:pathLst>
          </a:custGeom>
          <a:gradFill rotWithShape="0">
            <a:gsLst>
              <a:gs pos="0">
                <a:srgbClr val="FF0000"/>
              </a:gs>
              <a:gs pos="50000">
                <a:srgbClr val="760000"/>
              </a:gs>
              <a:gs pos="100000">
                <a:srgbClr val="FF0000"/>
              </a:gs>
            </a:gsLst>
            <a:lin ang="5400000" scaled="1"/>
          </a:gradFill>
          <a:ln w="9525">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434183" name="Freeform 8"/>
          <p:cNvSpPr>
            <a:spLocks/>
          </p:cNvSpPr>
          <p:nvPr/>
        </p:nvSpPr>
        <p:spPr bwMode="auto">
          <a:xfrm>
            <a:off x="7315200" y="1168400"/>
            <a:ext cx="304800" cy="381000"/>
          </a:xfrm>
          <a:custGeom>
            <a:avLst/>
            <a:gdLst>
              <a:gd name="T0" fmla="*/ 2147483647 w 296"/>
              <a:gd name="T1" fmla="*/ 2147483647 h 216"/>
              <a:gd name="T2" fmla="*/ 2147483647 w 296"/>
              <a:gd name="T3" fmla="*/ 2147483647 h 216"/>
              <a:gd name="T4" fmla="*/ 2147483647 w 296"/>
              <a:gd name="T5" fmla="*/ 2147483647 h 216"/>
              <a:gd name="T6" fmla="*/ 2147483647 w 296"/>
              <a:gd name="T7" fmla="*/ 2147483647 h 216"/>
              <a:gd name="T8" fmla="*/ 2147483647 w 296"/>
              <a:gd name="T9" fmla="*/ 2147483647 h 216"/>
              <a:gd name="T10" fmla="*/ 2147483647 w 296"/>
              <a:gd name="T11" fmla="*/ 2147483647 h 216"/>
              <a:gd name="T12" fmla="*/ 2147483647 w 296"/>
              <a:gd name="T13" fmla="*/ 0 h 216"/>
              <a:gd name="T14" fmla="*/ 2147483647 w 296"/>
              <a:gd name="T15" fmla="*/ 2147483647 h 216"/>
              <a:gd name="T16" fmla="*/ 2147483647 w 296"/>
              <a:gd name="T17" fmla="*/ 2147483647 h 216"/>
              <a:gd name="T18" fmla="*/ 2147483647 w 296"/>
              <a:gd name="T19" fmla="*/ 2147483647 h 216"/>
              <a:gd name="T20" fmla="*/ 2147483647 w 296"/>
              <a:gd name="T21" fmla="*/ 2147483647 h 216"/>
              <a:gd name="T22" fmla="*/ 2147483647 w 296"/>
              <a:gd name="T23" fmla="*/ 2147483647 h 216"/>
              <a:gd name="T24" fmla="*/ 2147483647 w 296"/>
              <a:gd name="T25" fmla="*/ 2147483647 h 216"/>
              <a:gd name="T26" fmla="*/ 2147483647 w 296"/>
              <a:gd name="T27" fmla="*/ 2147483647 h 216"/>
              <a:gd name="T28" fmla="*/ 2147483647 w 296"/>
              <a:gd name="T29" fmla="*/ 2147483647 h 216"/>
              <a:gd name="T30" fmla="*/ 2147483647 w 296"/>
              <a:gd name="T31" fmla="*/ 2147483647 h 216"/>
              <a:gd name="T32" fmla="*/ 2147483647 w 296"/>
              <a:gd name="T33" fmla="*/ 2147483647 h 216"/>
              <a:gd name="T34" fmla="*/ 2147483647 w 296"/>
              <a:gd name="T35" fmla="*/ 2147483647 h 216"/>
              <a:gd name="T36" fmla="*/ 2147483647 w 296"/>
              <a:gd name="T37" fmla="*/ 2147483647 h 2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96"/>
              <a:gd name="T58" fmla="*/ 0 h 216"/>
              <a:gd name="T59" fmla="*/ 296 w 296"/>
              <a:gd name="T60" fmla="*/ 216 h 21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96" h="216">
                <a:moveTo>
                  <a:pt x="39" y="80"/>
                </a:moveTo>
                <a:cubicBezTo>
                  <a:pt x="50" y="77"/>
                  <a:pt x="64" y="81"/>
                  <a:pt x="71" y="72"/>
                </a:cubicBezTo>
                <a:cubicBezTo>
                  <a:pt x="76" y="65"/>
                  <a:pt x="62" y="56"/>
                  <a:pt x="63" y="48"/>
                </a:cubicBezTo>
                <a:cubicBezTo>
                  <a:pt x="67" y="22"/>
                  <a:pt x="84" y="22"/>
                  <a:pt x="103" y="16"/>
                </a:cubicBezTo>
                <a:cubicBezTo>
                  <a:pt x="119" y="21"/>
                  <a:pt x="135" y="27"/>
                  <a:pt x="151" y="32"/>
                </a:cubicBezTo>
                <a:cubicBezTo>
                  <a:pt x="159" y="35"/>
                  <a:pt x="175" y="40"/>
                  <a:pt x="175" y="40"/>
                </a:cubicBezTo>
                <a:cubicBezTo>
                  <a:pt x="224" y="33"/>
                  <a:pt x="245" y="39"/>
                  <a:pt x="271" y="0"/>
                </a:cubicBezTo>
                <a:cubicBezTo>
                  <a:pt x="296" y="38"/>
                  <a:pt x="273" y="39"/>
                  <a:pt x="287" y="80"/>
                </a:cubicBezTo>
                <a:cubicBezTo>
                  <a:pt x="284" y="88"/>
                  <a:pt x="287" y="103"/>
                  <a:pt x="279" y="104"/>
                </a:cubicBezTo>
                <a:cubicBezTo>
                  <a:pt x="262" y="106"/>
                  <a:pt x="231" y="88"/>
                  <a:pt x="231" y="88"/>
                </a:cubicBezTo>
                <a:cubicBezTo>
                  <a:pt x="228" y="96"/>
                  <a:pt x="230" y="107"/>
                  <a:pt x="223" y="112"/>
                </a:cubicBezTo>
                <a:cubicBezTo>
                  <a:pt x="202" y="127"/>
                  <a:pt x="173" y="129"/>
                  <a:pt x="151" y="144"/>
                </a:cubicBezTo>
                <a:cubicBezTo>
                  <a:pt x="154" y="148"/>
                  <a:pt x="180" y="183"/>
                  <a:pt x="175" y="192"/>
                </a:cubicBezTo>
                <a:cubicBezTo>
                  <a:pt x="174" y="195"/>
                  <a:pt x="105" y="213"/>
                  <a:pt x="95" y="216"/>
                </a:cubicBezTo>
                <a:cubicBezTo>
                  <a:pt x="42" y="198"/>
                  <a:pt x="79" y="188"/>
                  <a:pt x="55" y="152"/>
                </a:cubicBezTo>
                <a:cubicBezTo>
                  <a:pt x="50" y="144"/>
                  <a:pt x="39" y="141"/>
                  <a:pt x="31" y="136"/>
                </a:cubicBezTo>
                <a:cubicBezTo>
                  <a:pt x="30" y="135"/>
                  <a:pt x="0" y="95"/>
                  <a:pt x="7" y="88"/>
                </a:cubicBezTo>
                <a:cubicBezTo>
                  <a:pt x="13" y="82"/>
                  <a:pt x="23" y="98"/>
                  <a:pt x="31" y="96"/>
                </a:cubicBezTo>
                <a:cubicBezTo>
                  <a:pt x="37" y="95"/>
                  <a:pt x="36" y="85"/>
                  <a:pt x="39" y="80"/>
                </a:cubicBezTo>
                <a:close/>
              </a:path>
            </a:pathLst>
          </a:custGeom>
          <a:gradFill rotWithShape="0">
            <a:gsLst>
              <a:gs pos="0">
                <a:srgbClr val="FF0000"/>
              </a:gs>
              <a:gs pos="50000">
                <a:srgbClr val="760000"/>
              </a:gs>
              <a:gs pos="100000">
                <a:srgbClr val="FF0000"/>
              </a:gs>
            </a:gsLst>
            <a:lin ang="5400000" scaled="1"/>
          </a:gradFill>
          <a:ln w="9525">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259081" name="Text Box 9"/>
          <p:cNvSpPr txBox="1">
            <a:spLocks noChangeArrowheads="1"/>
          </p:cNvSpPr>
          <p:nvPr/>
        </p:nvSpPr>
        <p:spPr bwMode="auto">
          <a:xfrm>
            <a:off x="381000" y="331788"/>
            <a:ext cx="4114800" cy="427809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a:ea typeface="ＭＳ Ｐゴシック" charset="0"/>
                <a:cs typeface="Arial"/>
              </a:rPr>
              <a:t>"وَفِي الْيَوْمِ التَّالِي</a:t>
            </a:r>
          </a:p>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a:ea typeface="ＭＳ Ｐゴシック" charset="0"/>
                <a:cs typeface="Arial"/>
              </a:rPr>
              <a:t> رَأَى يُوحَنَّا</a:t>
            </a:r>
          </a:p>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a:ea typeface="ＭＳ Ｐゴシック" charset="0"/>
                <a:cs typeface="Arial"/>
              </a:rPr>
              <a:t> يَسُوعَ آتِياً نَحْوَهُ،</a:t>
            </a:r>
          </a:p>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a:ea typeface="ＭＳ Ｐゴシック" charset="0"/>
                <a:cs typeface="Arial"/>
              </a:rPr>
              <a:t> فَهَتَفَ قَائِلاً:</a:t>
            </a:r>
          </a:p>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a:ea typeface="ＭＳ Ｐゴシック" charset="0"/>
                <a:cs typeface="Arial"/>
              </a:rPr>
              <a:t>هَذَا هُوَ حَمَلُ اللهِ الَّذِي يُزِيلُ</a:t>
            </a:r>
          </a:p>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a:ea typeface="ＭＳ Ｐゴシック" charset="0"/>
                <a:cs typeface="Arial"/>
              </a:rPr>
              <a:t> خَطِيئَةَ الْعَالَمِ!"</a:t>
            </a:r>
            <a:endParaRPr kumimoji="0" lang="en-US" sz="3200" b="1"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sp>
        <p:nvSpPr>
          <p:cNvPr id="259082" name="Text Box 10"/>
          <p:cNvSpPr txBox="1">
            <a:spLocks noChangeArrowheads="1"/>
          </p:cNvSpPr>
          <p:nvPr/>
        </p:nvSpPr>
        <p:spPr bwMode="auto">
          <a:xfrm>
            <a:off x="0" y="6074132"/>
            <a:ext cx="4572000" cy="523220"/>
          </a:xfrm>
          <a:prstGeom prst="rect">
            <a:avLst/>
          </a:prstGeom>
          <a:solidFill>
            <a:schemeClr val="tx1"/>
          </a:solidFill>
          <a:ln w="9525">
            <a:noFill/>
            <a:miter lim="800000"/>
            <a:headEnd/>
            <a:tailEnd/>
          </a:ln>
          <a:effectLst>
            <a:outerShdw blurRad="63500" dist="38099" dir="2700000" algn="ctr" rotWithShape="0">
              <a:schemeClr val="tx1">
                <a:alpha val="74998"/>
              </a:schemeClr>
            </a:outerShdw>
          </a:effectLst>
        </p:spPr>
        <p:txBody>
          <a:bodyPr wrap="square">
            <a:spAutoFit/>
          </a:bodyPr>
          <a:lstStyle>
            <a:defPPr>
              <a:defRPr lang="en-US"/>
            </a:defPPr>
            <a:lvl1pPr algn="ctr" eaLnBrk="1" hangingPunct="1">
              <a:spcBef>
                <a:spcPct val="50000"/>
              </a:spcBef>
              <a:defRPr sz="2800" b="1">
                <a:solidFill>
                  <a:srgbClr val="FFFFFF"/>
                </a:solidFill>
                <a:latin typeface="Arial"/>
                <a:cs typeface="Arial"/>
              </a:defRPr>
            </a:lvl1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a:ea typeface="ＭＳ Ｐゴシック" charset="0"/>
                <a:cs typeface="Arial"/>
              </a:rPr>
              <a:t>يوحنا 1: 29</a:t>
            </a:r>
            <a:endParaRPr kumimoji="0" lang="en-US" sz="2800" b="1"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grpSp>
        <p:nvGrpSpPr>
          <p:cNvPr id="434186" name="Group 11"/>
          <p:cNvGrpSpPr>
            <a:grpSpLocks/>
          </p:cNvGrpSpPr>
          <p:nvPr/>
        </p:nvGrpSpPr>
        <p:grpSpPr bwMode="auto">
          <a:xfrm>
            <a:off x="6899275" y="381000"/>
            <a:ext cx="2244725" cy="3867150"/>
            <a:chOff x="3037" y="674"/>
            <a:chExt cx="1414" cy="2436"/>
          </a:xfrm>
        </p:grpSpPr>
        <p:sp>
          <p:nvSpPr>
            <p:cNvPr id="434188" name="Freeform 12"/>
            <p:cNvSpPr>
              <a:spLocks/>
            </p:cNvSpPr>
            <p:nvPr/>
          </p:nvSpPr>
          <p:spPr bwMode="auto">
            <a:xfrm>
              <a:off x="3607" y="674"/>
              <a:ext cx="274" cy="2436"/>
            </a:xfrm>
            <a:custGeom>
              <a:avLst/>
              <a:gdLst>
                <a:gd name="T0" fmla="*/ 0 w 274"/>
                <a:gd name="T1" fmla="*/ 0 h 2436"/>
                <a:gd name="T2" fmla="*/ 1 w 274"/>
                <a:gd name="T3" fmla="*/ 2436 h 2436"/>
                <a:gd name="T4" fmla="*/ 274 w 274"/>
                <a:gd name="T5" fmla="*/ 2436 h 2436"/>
                <a:gd name="T6" fmla="*/ 274 w 274"/>
                <a:gd name="T7" fmla="*/ 1 h 2436"/>
                <a:gd name="T8" fmla="*/ 1 w 274"/>
                <a:gd name="T9" fmla="*/ 1 h 2436"/>
                <a:gd name="T10" fmla="*/ 1 w 274"/>
                <a:gd name="T11" fmla="*/ 1 h 2436"/>
                <a:gd name="T12" fmla="*/ 0 w 274"/>
                <a:gd name="T13" fmla="*/ 0 h 2436"/>
                <a:gd name="T14" fmla="*/ 0 60000 65536"/>
                <a:gd name="T15" fmla="*/ 0 60000 65536"/>
                <a:gd name="T16" fmla="*/ 0 60000 65536"/>
                <a:gd name="T17" fmla="*/ 0 60000 65536"/>
                <a:gd name="T18" fmla="*/ 0 60000 65536"/>
                <a:gd name="T19" fmla="*/ 0 60000 65536"/>
                <a:gd name="T20" fmla="*/ 0 60000 65536"/>
                <a:gd name="T21" fmla="*/ 0 w 274"/>
                <a:gd name="T22" fmla="*/ 0 h 2436"/>
                <a:gd name="T23" fmla="*/ 274 w 274"/>
                <a:gd name="T24" fmla="*/ 2436 h 243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74" h="2436">
                  <a:moveTo>
                    <a:pt x="0" y="0"/>
                  </a:moveTo>
                  <a:lnTo>
                    <a:pt x="1" y="2436"/>
                  </a:lnTo>
                  <a:lnTo>
                    <a:pt x="274" y="2436"/>
                  </a:lnTo>
                  <a:lnTo>
                    <a:pt x="274" y="1"/>
                  </a:lnTo>
                  <a:lnTo>
                    <a:pt x="1" y="1"/>
                  </a:lnTo>
                  <a:lnTo>
                    <a:pt x="0" y="0"/>
                  </a:lnTo>
                  <a:close/>
                </a:path>
              </a:pathLst>
            </a:custGeom>
            <a:solidFill>
              <a:srgbClr val="FF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434189" name="Freeform 13"/>
            <p:cNvSpPr>
              <a:spLocks/>
            </p:cNvSpPr>
            <p:nvPr/>
          </p:nvSpPr>
          <p:spPr bwMode="auto">
            <a:xfrm rot="-434653">
              <a:off x="3037" y="1101"/>
              <a:ext cx="1414" cy="251"/>
            </a:xfrm>
            <a:custGeom>
              <a:avLst/>
              <a:gdLst>
                <a:gd name="T0" fmla="*/ 0 w 1414"/>
                <a:gd name="T1" fmla="*/ 0 h 251"/>
                <a:gd name="T2" fmla="*/ 1 w 1414"/>
                <a:gd name="T3" fmla="*/ 251 h 251"/>
                <a:gd name="T4" fmla="*/ 1414 w 1414"/>
                <a:gd name="T5" fmla="*/ 251 h 251"/>
                <a:gd name="T6" fmla="*/ 1414 w 1414"/>
                <a:gd name="T7" fmla="*/ 2 h 251"/>
                <a:gd name="T8" fmla="*/ 1 w 1414"/>
                <a:gd name="T9" fmla="*/ 2 h 251"/>
                <a:gd name="T10" fmla="*/ 1 w 1414"/>
                <a:gd name="T11" fmla="*/ 2 h 251"/>
                <a:gd name="T12" fmla="*/ 0 w 1414"/>
                <a:gd name="T13" fmla="*/ 0 h 251"/>
                <a:gd name="T14" fmla="*/ 0 60000 65536"/>
                <a:gd name="T15" fmla="*/ 0 60000 65536"/>
                <a:gd name="T16" fmla="*/ 0 60000 65536"/>
                <a:gd name="T17" fmla="*/ 0 60000 65536"/>
                <a:gd name="T18" fmla="*/ 0 60000 65536"/>
                <a:gd name="T19" fmla="*/ 0 60000 65536"/>
                <a:gd name="T20" fmla="*/ 0 60000 65536"/>
                <a:gd name="T21" fmla="*/ 0 w 1414"/>
                <a:gd name="T22" fmla="*/ 0 h 251"/>
                <a:gd name="T23" fmla="*/ 1414 w 1414"/>
                <a:gd name="T24" fmla="*/ 251 h 25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414" h="251">
                  <a:moveTo>
                    <a:pt x="0" y="0"/>
                  </a:moveTo>
                  <a:lnTo>
                    <a:pt x="1" y="251"/>
                  </a:lnTo>
                  <a:lnTo>
                    <a:pt x="1414" y="251"/>
                  </a:lnTo>
                  <a:lnTo>
                    <a:pt x="1414" y="2"/>
                  </a:lnTo>
                  <a:lnTo>
                    <a:pt x="1" y="2"/>
                  </a:lnTo>
                  <a:lnTo>
                    <a:pt x="0" y="0"/>
                  </a:lnTo>
                  <a:close/>
                </a:path>
              </a:pathLst>
            </a:custGeom>
            <a:solidFill>
              <a:srgbClr val="FF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434190" name="Freeform 14"/>
            <p:cNvSpPr>
              <a:spLocks/>
            </p:cNvSpPr>
            <p:nvPr/>
          </p:nvSpPr>
          <p:spPr bwMode="auto">
            <a:xfrm rot="-440840">
              <a:off x="3082" y="1211"/>
              <a:ext cx="508" cy="106"/>
            </a:xfrm>
            <a:custGeom>
              <a:avLst/>
              <a:gdLst>
                <a:gd name="T0" fmla="*/ 0 w 508"/>
                <a:gd name="T1" fmla="*/ 104 h 106"/>
                <a:gd name="T2" fmla="*/ 508 w 508"/>
                <a:gd name="T3" fmla="*/ 106 h 106"/>
                <a:gd name="T4" fmla="*/ 439 w 508"/>
                <a:gd name="T5" fmla="*/ 5 h 106"/>
                <a:gd name="T6" fmla="*/ 397 w 508"/>
                <a:gd name="T7" fmla="*/ 79 h 106"/>
                <a:gd name="T8" fmla="*/ 349 w 508"/>
                <a:gd name="T9" fmla="*/ 0 h 106"/>
                <a:gd name="T10" fmla="*/ 296 w 508"/>
                <a:gd name="T11" fmla="*/ 79 h 106"/>
                <a:gd name="T12" fmla="*/ 265 w 508"/>
                <a:gd name="T13" fmla="*/ 5 h 106"/>
                <a:gd name="T14" fmla="*/ 228 w 508"/>
                <a:gd name="T15" fmla="*/ 74 h 106"/>
                <a:gd name="T16" fmla="*/ 196 w 508"/>
                <a:gd name="T17" fmla="*/ 10 h 106"/>
                <a:gd name="T18" fmla="*/ 165 w 508"/>
                <a:gd name="T19" fmla="*/ 84 h 106"/>
                <a:gd name="T20" fmla="*/ 122 w 508"/>
                <a:gd name="T21" fmla="*/ 5 h 106"/>
                <a:gd name="T22" fmla="*/ 80 w 508"/>
                <a:gd name="T23" fmla="*/ 90 h 106"/>
                <a:gd name="T24" fmla="*/ 43 w 508"/>
                <a:gd name="T25" fmla="*/ 10 h 106"/>
                <a:gd name="T26" fmla="*/ 1 w 508"/>
                <a:gd name="T27" fmla="*/ 106 h 106"/>
                <a:gd name="T28" fmla="*/ 1 w 508"/>
                <a:gd name="T29" fmla="*/ 106 h 106"/>
                <a:gd name="T30" fmla="*/ 0 w 508"/>
                <a:gd name="T31" fmla="*/ 104 h 10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08"/>
                <a:gd name="T49" fmla="*/ 0 h 106"/>
                <a:gd name="T50" fmla="*/ 508 w 508"/>
                <a:gd name="T51" fmla="*/ 106 h 10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08" h="106">
                  <a:moveTo>
                    <a:pt x="0" y="104"/>
                  </a:moveTo>
                  <a:lnTo>
                    <a:pt x="508" y="106"/>
                  </a:lnTo>
                  <a:lnTo>
                    <a:pt x="439" y="5"/>
                  </a:lnTo>
                  <a:lnTo>
                    <a:pt x="397" y="79"/>
                  </a:lnTo>
                  <a:lnTo>
                    <a:pt x="349" y="0"/>
                  </a:lnTo>
                  <a:lnTo>
                    <a:pt x="296" y="79"/>
                  </a:lnTo>
                  <a:lnTo>
                    <a:pt x="265" y="5"/>
                  </a:lnTo>
                  <a:lnTo>
                    <a:pt x="228" y="74"/>
                  </a:lnTo>
                  <a:lnTo>
                    <a:pt x="196" y="10"/>
                  </a:lnTo>
                  <a:lnTo>
                    <a:pt x="165" y="84"/>
                  </a:lnTo>
                  <a:lnTo>
                    <a:pt x="122" y="5"/>
                  </a:lnTo>
                  <a:lnTo>
                    <a:pt x="80" y="90"/>
                  </a:lnTo>
                  <a:lnTo>
                    <a:pt x="43" y="10"/>
                  </a:lnTo>
                  <a:lnTo>
                    <a:pt x="1" y="106"/>
                  </a:lnTo>
                  <a:lnTo>
                    <a:pt x="0" y="10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434191" name="Freeform 15"/>
            <p:cNvSpPr>
              <a:spLocks/>
            </p:cNvSpPr>
            <p:nvPr/>
          </p:nvSpPr>
          <p:spPr bwMode="auto">
            <a:xfrm rot="-442485">
              <a:off x="3917" y="1211"/>
              <a:ext cx="507" cy="106"/>
            </a:xfrm>
            <a:custGeom>
              <a:avLst/>
              <a:gdLst>
                <a:gd name="T0" fmla="*/ 507 w 507"/>
                <a:gd name="T1" fmla="*/ 104 h 106"/>
                <a:gd name="T2" fmla="*/ 0 w 507"/>
                <a:gd name="T3" fmla="*/ 106 h 106"/>
                <a:gd name="T4" fmla="*/ 69 w 507"/>
                <a:gd name="T5" fmla="*/ 5 h 106"/>
                <a:gd name="T6" fmla="*/ 111 w 507"/>
                <a:gd name="T7" fmla="*/ 79 h 106"/>
                <a:gd name="T8" fmla="*/ 158 w 507"/>
                <a:gd name="T9" fmla="*/ 0 h 106"/>
                <a:gd name="T10" fmla="*/ 195 w 507"/>
                <a:gd name="T11" fmla="*/ 84 h 106"/>
                <a:gd name="T12" fmla="*/ 216 w 507"/>
                <a:gd name="T13" fmla="*/ 10 h 106"/>
                <a:gd name="T14" fmla="*/ 259 w 507"/>
                <a:gd name="T15" fmla="*/ 84 h 106"/>
                <a:gd name="T16" fmla="*/ 301 w 507"/>
                <a:gd name="T17" fmla="*/ 0 h 106"/>
                <a:gd name="T18" fmla="*/ 348 w 507"/>
                <a:gd name="T19" fmla="*/ 84 h 106"/>
                <a:gd name="T20" fmla="*/ 385 w 507"/>
                <a:gd name="T21" fmla="*/ 5 h 106"/>
                <a:gd name="T22" fmla="*/ 427 w 507"/>
                <a:gd name="T23" fmla="*/ 84 h 106"/>
                <a:gd name="T24" fmla="*/ 464 w 507"/>
                <a:gd name="T25" fmla="*/ 10 h 106"/>
                <a:gd name="T26" fmla="*/ 507 w 507"/>
                <a:gd name="T27" fmla="*/ 106 h 106"/>
                <a:gd name="T28" fmla="*/ 507 w 507"/>
                <a:gd name="T29" fmla="*/ 106 h 106"/>
                <a:gd name="T30" fmla="*/ 507 w 507"/>
                <a:gd name="T31" fmla="*/ 104 h 10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07"/>
                <a:gd name="T49" fmla="*/ 0 h 106"/>
                <a:gd name="T50" fmla="*/ 507 w 507"/>
                <a:gd name="T51" fmla="*/ 106 h 10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07" h="106">
                  <a:moveTo>
                    <a:pt x="507" y="104"/>
                  </a:moveTo>
                  <a:lnTo>
                    <a:pt x="0" y="106"/>
                  </a:lnTo>
                  <a:lnTo>
                    <a:pt x="69" y="5"/>
                  </a:lnTo>
                  <a:lnTo>
                    <a:pt x="111" y="79"/>
                  </a:lnTo>
                  <a:lnTo>
                    <a:pt x="158" y="0"/>
                  </a:lnTo>
                  <a:lnTo>
                    <a:pt x="195" y="84"/>
                  </a:lnTo>
                  <a:lnTo>
                    <a:pt x="216" y="10"/>
                  </a:lnTo>
                  <a:lnTo>
                    <a:pt x="259" y="84"/>
                  </a:lnTo>
                  <a:lnTo>
                    <a:pt x="301" y="0"/>
                  </a:lnTo>
                  <a:lnTo>
                    <a:pt x="348" y="84"/>
                  </a:lnTo>
                  <a:lnTo>
                    <a:pt x="385" y="5"/>
                  </a:lnTo>
                  <a:lnTo>
                    <a:pt x="427" y="84"/>
                  </a:lnTo>
                  <a:lnTo>
                    <a:pt x="464" y="10"/>
                  </a:lnTo>
                  <a:lnTo>
                    <a:pt x="507" y="106"/>
                  </a:lnTo>
                  <a:lnTo>
                    <a:pt x="507" y="10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434192" name="Freeform 16"/>
            <p:cNvSpPr>
              <a:spLocks/>
            </p:cNvSpPr>
            <p:nvPr/>
          </p:nvSpPr>
          <p:spPr bwMode="auto">
            <a:xfrm>
              <a:off x="3646" y="740"/>
              <a:ext cx="192" cy="2314"/>
            </a:xfrm>
            <a:custGeom>
              <a:avLst/>
              <a:gdLst>
                <a:gd name="T0" fmla="*/ 0 w 192"/>
                <a:gd name="T1" fmla="*/ 0 h 2314"/>
                <a:gd name="T2" fmla="*/ 2 w 192"/>
                <a:gd name="T3" fmla="*/ 2314 h 2314"/>
                <a:gd name="T4" fmla="*/ 192 w 192"/>
                <a:gd name="T5" fmla="*/ 2314 h 2314"/>
                <a:gd name="T6" fmla="*/ 33 w 192"/>
                <a:gd name="T7" fmla="*/ 2240 h 2314"/>
                <a:gd name="T8" fmla="*/ 155 w 192"/>
                <a:gd name="T9" fmla="*/ 2161 h 2314"/>
                <a:gd name="T10" fmla="*/ 23 w 192"/>
                <a:gd name="T11" fmla="*/ 2118 h 2314"/>
                <a:gd name="T12" fmla="*/ 155 w 192"/>
                <a:gd name="T13" fmla="*/ 2029 h 2314"/>
                <a:gd name="T14" fmla="*/ 28 w 192"/>
                <a:gd name="T15" fmla="*/ 1955 h 2314"/>
                <a:gd name="T16" fmla="*/ 155 w 192"/>
                <a:gd name="T17" fmla="*/ 1886 h 2314"/>
                <a:gd name="T18" fmla="*/ 39 w 192"/>
                <a:gd name="T19" fmla="*/ 1823 h 2314"/>
                <a:gd name="T20" fmla="*/ 155 w 192"/>
                <a:gd name="T21" fmla="*/ 1749 h 2314"/>
                <a:gd name="T22" fmla="*/ 39 w 192"/>
                <a:gd name="T23" fmla="*/ 1691 h 2314"/>
                <a:gd name="T24" fmla="*/ 155 w 192"/>
                <a:gd name="T25" fmla="*/ 1611 h 2314"/>
                <a:gd name="T26" fmla="*/ 28 w 192"/>
                <a:gd name="T27" fmla="*/ 1553 h 2314"/>
                <a:gd name="T28" fmla="*/ 150 w 192"/>
                <a:gd name="T29" fmla="*/ 1485 h 2314"/>
                <a:gd name="T30" fmla="*/ 33 w 192"/>
                <a:gd name="T31" fmla="*/ 1416 h 2314"/>
                <a:gd name="T32" fmla="*/ 144 w 192"/>
                <a:gd name="T33" fmla="*/ 1337 h 2314"/>
                <a:gd name="T34" fmla="*/ 33 w 192"/>
                <a:gd name="T35" fmla="*/ 1268 h 2314"/>
                <a:gd name="T36" fmla="*/ 171 w 192"/>
                <a:gd name="T37" fmla="*/ 1184 h 2314"/>
                <a:gd name="T38" fmla="*/ 33 w 192"/>
                <a:gd name="T39" fmla="*/ 1136 h 2314"/>
                <a:gd name="T40" fmla="*/ 171 w 192"/>
                <a:gd name="T41" fmla="*/ 1036 h 2314"/>
                <a:gd name="T42" fmla="*/ 39 w 192"/>
                <a:gd name="T43" fmla="*/ 973 h 2314"/>
                <a:gd name="T44" fmla="*/ 171 w 192"/>
                <a:gd name="T45" fmla="*/ 883 h 2314"/>
                <a:gd name="T46" fmla="*/ 33 w 192"/>
                <a:gd name="T47" fmla="*/ 846 h 2314"/>
                <a:gd name="T48" fmla="*/ 171 w 192"/>
                <a:gd name="T49" fmla="*/ 761 h 2314"/>
                <a:gd name="T50" fmla="*/ 39 w 192"/>
                <a:gd name="T51" fmla="*/ 703 h 2314"/>
                <a:gd name="T52" fmla="*/ 160 w 192"/>
                <a:gd name="T53" fmla="*/ 608 h 2314"/>
                <a:gd name="T54" fmla="*/ 28 w 192"/>
                <a:gd name="T55" fmla="*/ 550 h 2314"/>
                <a:gd name="T56" fmla="*/ 171 w 192"/>
                <a:gd name="T57" fmla="*/ 481 h 2314"/>
                <a:gd name="T58" fmla="*/ 39 w 192"/>
                <a:gd name="T59" fmla="*/ 413 h 2314"/>
                <a:gd name="T60" fmla="*/ 171 w 192"/>
                <a:gd name="T61" fmla="*/ 339 h 2314"/>
                <a:gd name="T62" fmla="*/ 44 w 192"/>
                <a:gd name="T63" fmla="*/ 254 h 2314"/>
                <a:gd name="T64" fmla="*/ 176 w 192"/>
                <a:gd name="T65" fmla="*/ 191 h 2314"/>
                <a:gd name="T66" fmla="*/ 49 w 192"/>
                <a:gd name="T67" fmla="*/ 107 h 2314"/>
                <a:gd name="T68" fmla="*/ 192 w 192"/>
                <a:gd name="T69" fmla="*/ 1 h 2314"/>
                <a:gd name="T70" fmla="*/ 2 w 192"/>
                <a:gd name="T71" fmla="*/ 1 h 2314"/>
                <a:gd name="T72" fmla="*/ 2 w 192"/>
                <a:gd name="T73" fmla="*/ 1 h 2314"/>
                <a:gd name="T74" fmla="*/ 0 w 192"/>
                <a:gd name="T75" fmla="*/ 0 h 231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92"/>
                <a:gd name="T115" fmla="*/ 0 h 2314"/>
                <a:gd name="T116" fmla="*/ 192 w 192"/>
                <a:gd name="T117" fmla="*/ 2314 h 2314"/>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92" h="2314">
                  <a:moveTo>
                    <a:pt x="0" y="0"/>
                  </a:moveTo>
                  <a:lnTo>
                    <a:pt x="2" y="2314"/>
                  </a:lnTo>
                  <a:lnTo>
                    <a:pt x="192" y="2314"/>
                  </a:lnTo>
                  <a:lnTo>
                    <a:pt x="33" y="2240"/>
                  </a:lnTo>
                  <a:lnTo>
                    <a:pt x="155" y="2161"/>
                  </a:lnTo>
                  <a:lnTo>
                    <a:pt x="23" y="2118"/>
                  </a:lnTo>
                  <a:lnTo>
                    <a:pt x="155" y="2029"/>
                  </a:lnTo>
                  <a:lnTo>
                    <a:pt x="28" y="1955"/>
                  </a:lnTo>
                  <a:lnTo>
                    <a:pt x="155" y="1886"/>
                  </a:lnTo>
                  <a:lnTo>
                    <a:pt x="39" y="1823"/>
                  </a:lnTo>
                  <a:lnTo>
                    <a:pt x="155" y="1749"/>
                  </a:lnTo>
                  <a:lnTo>
                    <a:pt x="39" y="1691"/>
                  </a:lnTo>
                  <a:lnTo>
                    <a:pt x="155" y="1611"/>
                  </a:lnTo>
                  <a:lnTo>
                    <a:pt x="28" y="1553"/>
                  </a:lnTo>
                  <a:lnTo>
                    <a:pt x="150" y="1485"/>
                  </a:lnTo>
                  <a:lnTo>
                    <a:pt x="33" y="1416"/>
                  </a:lnTo>
                  <a:lnTo>
                    <a:pt x="144" y="1337"/>
                  </a:lnTo>
                  <a:lnTo>
                    <a:pt x="33" y="1268"/>
                  </a:lnTo>
                  <a:lnTo>
                    <a:pt x="171" y="1184"/>
                  </a:lnTo>
                  <a:lnTo>
                    <a:pt x="33" y="1136"/>
                  </a:lnTo>
                  <a:lnTo>
                    <a:pt x="171" y="1036"/>
                  </a:lnTo>
                  <a:lnTo>
                    <a:pt x="39" y="973"/>
                  </a:lnTo>
                  <a:lnTo>
                    <a:pt x="171" y="883"/>
                  </a:lnTo>
                  <a:lnTo>
                    <a:pt x="33" y="846"/>
                  </a:lnTo>
                  <a:lnTo>
                    <a:pt x="171" y="761"/>
                  </a:lnTo>
                  <a:lnTo>
                    <a:pt x="39" y="703"/>
                  </a:lnTo>
                  <a:lnTo>
                    <a:pt x="160" y="608"/>
                  </a:lnTo>
                  <a:lnTo>
                    <a:pt x="28" y="550"/>
                  </a:lnTo>
                  <a:lnTo>
                    <a:pt x="171" y="481"/>
                  </a:lnTo>
                  <a:lnTo>
                    <a:pt x="39" y="413"/>
                  </a:lnTo>
                  <a:lnTo>
                    <a:pt x="171" y="339"/>
                  </a:lnTo>
                  <a:lnTo>
                    <a:pt x="44" y="254"/>
                  </a:lnTo>
                  <a:lnTo>
                    <a:pt x="176" y="191"/>
                  </a:lnTo>
                  <a:lnTo>
                    <a:pt x="49" y="107"/>
                  </a:lnTo>
                  <a:lnTo>
                    <a:pt x="192" y="1"/>
                  </a:lnTo>
                  <a:lnTo>
                    <a:pt x="2" y="1"/>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grpSp>
      <p:sp>
        <p:nvSpPr>
          <p:cNvPr id="434187" name="Rectangle 18"/>
          <p:cNvSpPr>
            <a:spLocks noGrp="1" noChangeArrowheads="1"/>
          </p:cNvSpPr>
          <p:nvPr>
            <p:ph type="title" idx="4294967295"/>
          </p:nvPr>
        </p:nvSpPr>
        <p:spPr>
          <a:xfrm>
            <a:off x="4572000" y="5943600"/>
            <a:ext cx="4572000" cy="685800"/>
          </a:xfrm>
          <a:solidFill>
            <a:srgbClr val="000000"/>
          </a:solidFill>
        </p:spPr>
        <p:txBody>
          <a:bodyPr/>
          <a:lstStyle/>
          <a:p>
            <a:pPr eaLnBrk="1" hangingPunct="1"/>
            <a:r>
              <a:rPr lang="ar-JO" altLang="zh-CN" sz="3200" b="1" dirty="0">
                <a:solidFill>
                  <a:schemeClr val="bg1"/>
                </a:solidFill>
                <a:cs typeface="Arial"/>
              </a:rPr>
              <a:t>الحَمَل مصَوّرًا</a:t>
            </a:r>
            <a:endParaRPr lang="en-US" altLang="zh-CN" sz="3200" b="1" dirty="0">
              <a:solidFill>
                <a:schemeClr val="bg1"/>
              </a:solidFill>
              <a:cs typeface="Arial"/>
            </a:endParaRPr>
          </a:p>
        </p:txBody>
      </p:sp>
    </p:spTree>
    <p:extLst>
      <p:ext uri="{BB962C8B-B14F-4D97-AF65-F5344CB8AC3E}">
        <p14:creationId xmlns:p14="http://schemas.microsoft.com/office/powerpoint/2010/main" val="2259696157"/>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4000"/>
                                  </p:stCondLst>
                                  <p:childTnLst>
                                    <p:set>
                                      <p:cBhvr>
                                        <p:cTn id="6" dur="1" fill="hold">
                                          <p:stCondLst>
                                            <p:cond delay="0"/>
                                          </p:stCondLst>
                                        </p:cTn>
                                        <p:tgtEl>
                                          <p:spTgt spid="259082"/>
                                        </p:tgtEl>
                                        <p:attrNameLst>
                                          <p:attrName>style.visibility</p:attrName>
                                        </p:attrNameLst>
                                      </p:cBhvr>
                                      <p:to>
                                        <p:strVal val="visible"/>
                                      </p:to>
                                    </p:set>
                                    <p:animEffect transition="in" filter="dissolve">
                                      <p:cBhvr>
                                        <p:cTn id="7" dur="500"/>
                                        <p:tgtEl>
                                          <p:spTgt spid="259082"/>
                                        </p:tgtEl>
                                      </p:cBhvr>
                                    </p:animEffect>
                                  </p:childTnLst>
                                </p:cTn>
                              </p:par>
                            </p:childTnLst>
                          </p:cTn>
                        </p:par>
                        <p:par>
                          <p:cTn id="8" fill="hold" nodeType="afterGroup">
                            <p:stCondLst>
                              <p:cond delay="4500"/>
                            </p:stCondLst>
                            <p:childTnLst>
                              <p:par>
                                <p:cTn id="9" presetID="9" presetClass="entr" presetSubtype="0" fill="hold" grpId="0" nodeType="afterEffect">
                                  <p:stCondLst>
                                    <p:cond delay="2000"/>
                                  </p:stCondLst>
                                  <p:childTnLst>
                                    <p:set>
                                      <p:cBhvr>
                                        <p:cTn id="10" dur="1" fill="hold">
                                          <p:stCondLst>
                                            <p:cond delay="0"/>
                                          </p:stCondLst>
                                        </p:cTn>
                                        <p:tgtEl>
                                          <p:spTgt spid="259081"/>
                                        </p:tgtEl>
                                        <p:attrNameLst>
                                          <p:attrName>style.visibility</p:attrName>
                                        </p:attrNameLst>
                                      </p:cBhvr>
                                      <p:to>
                                        <p:strVal val="visible"/>
                                      </p:to>
                                    </p:set>
                                    <p:animEffect transition="in" filter="dissolve">
                                      <p:cBhvr>
                                        <p:cTn id="11" dur="500"/>
                                        <p:tgtEl>
                                          <p:spTgt spid="25908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9081" grpId="0" autoUpdateAnimBg="0"/>
      <p:bldP spid="259082" grpId="0" animBg="1" autoUpdateAnimBg="0"/>
    </p:bld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6225" name="Rectangle 2"/>
          <p:cNvSpPr>
            <a:spLocks noChangeArrowheads="1"/>
          </p:cNvSpPr>
          <p:nvPr/>
        </p:nvSpPr>
        <p:spPr bwMode="auto">
          <a:xfrm>
            <a:off x="0" y="0"/>
            <a:ext cx="9144000" cy="6858000"/>
          </a:xfrm>
          <a:prstGeom prst="rect">
            <a:avLst/>
          </a:prstGeom>
          <a:gradFill rotWithShape="0">
            <a:gsLst>
              <a:gs pos="0">
                <a:srgbClr val="000000"/>
              </a:gs>
              <a:gs pos="20000">
                <a:srgbClr val="000040"/>
              </a:gs>
              <a:gs pos="50000">
                <a:srgbClr val="400040"/>
              </a:gs>
              <a:gs pos="75000">
                <a:srgbClr val="8F0040"/>
              </a:gs>
              <a:gs pos="89999">
                <a:srgbClr val="F27300"/>
              </a:gs>
              <a:gs pos="100000">
                <a:srgbClr val="FFBF00"/>
              </a:gs>
            </a:gsLst>
            <a:lin ang="5400000" scaled="1"/>
          </a:gra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436226" name="Freeform 3"/>
          <p:cNvSpPr>
            <a:spLocks/>
          </p:cNvSpPr>
          <p:nvPr/>
        </p:nvSpPr>
        <p:spPr bwMode="auto">
          <a:xfrm>
            <a:off x="7800975" y="203200"/>
            <a:ext cx="469900" cy="342900"/>
          </a:xfrm>
          <a:custGeom>
            <a:avLst/>
            <a:gdLst>
              <a:gd name="T0" fmla="*/ 2147483647 w 296"/>
              <a:gd name="T1" fmla="*/ 2147483647 h 216"/>
              <a:gd name="T2" fmla="*/ 2147483647 w 296"/>
              <a:gd name="T3" fmla="*/ 2147483647 h 216"/>
              <a:gd name="T4" fmla="*/ 2147483647 w 296"/>
              <a:gd name="T5" fmla="*/ 2147483647 h 216"/>
              <a:gd name="T6" fmla="*/ 2147483647 w 296"/>
              <a:gd name="T7" fmla="*/ 2147483647 h 216"/>
              <a:gd name="T8" fmla="*/ 2147483647 w 296"/>
              <a:gd name="T9" fmla="*/ 2147483647 h 216"/>
              <a:gd name="T10" fmla="*/ 2147483647 w 296"/>
              <a:gd name="T11" fmla="*/ 2147483647 h 216"/>
              <a:gd name="T12" fmla="*/ 2147483647 w 296"/>
              <a:gd name="T13" fmla="*/ 0 h 216"/>
              <a:gd name="T14" fmla="*/ 2147483647 w 296"/>
              <a:gd name="T15" fmla="*/ 2147483647 h 216"/>
              <a:gd name="T16" fmla="*/ 2147483647 w 296"/>
              <a:gd name="T17" fmla="*/ 2147483647 h 216"/>
              <a:gd name="T18" fmla="*/ 2147483647 w 296"/>
              <a:gd name="T19" fmla="*/ 2147483647 h 216"/>
              <a:gd name="T20" fmla="*/ 2147483647 w 296"/>
              <a:gd name="T21" fmla="*/ 2147483647 h 216"/>
              <a:gd name="T22" fmla="*/ 2147483647 w 296"/>
              <a:gd name="T23" fmla="*/ 2147483647 h 216"/>
              <a:gd name="T24" fmla="*/ 2147483647 w 296"/>
              <a:gd name="T25" fmla="*/ 2147483647 h 216"/>
              <a:gd name="T26" fmla="*/ 2147483647 w 296"/>
              <a:gd name="T27" fmla="*/ 2147483647 h 216"/>
              <a:gd name="T28" fmla="*/ 2147483647 w 296"/>
              <a:gd name="T29" fmla="*/ 2147483647 h 216"/>
              <a:gd name="T30" fmla="*/ 2147483647 w 296"/>
              <a:gd name="T31" fmla="*/ 2147483647 h 216"/>
              <a:gd name="T32" fmla="*/ 2147483647 w 296"/>
              <a:gd name="T33" fmla="*/ 2147483647 h 216"/>
              <a:gd name="T34" fmla="*/ 2147483647 w 296"/>
              <a:gd name="T35" fmla="*/ 2147483647 h 216"/>
              <a:gd name="T36" fmla="*/ 2147483647 w 296"/>
              <a:gd name="T37" fmla="*/ 2147483647 h 2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96"/>
              <a:gd name="T58" fmla="*/ 0 h 216"/>
              <a:gd name="T59" fmla="*/ 296 w 296"/>
              <a:gd name="T60" fmla="*/ 216 h 21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96" h="216">
                <a:moveTo>
                  <a:pt x="39" y="80"/>
                </a:moveTo>
                <a:cubicBezTo>
                  <a:pt x="50" y="77"/>
                  <a:pt x="64" y="81"/>
                  <a:pt x="71" y="72"/>
                </a:cubicBezTo>
                <a:cubicBezTo>
                  <a:pt x="76" y="65"/>
                  <a:pt x="62" y="56"/>
                  <a:pt x="63" y="48"/>
                </a:cubicBezTo>
                <a:cubicBezTo>
                  <a:pt x="67" y="22"/>
                  <a:pt x="84" y="22"/>
                  <a:pt x="103" y="16"/>
                </a:cubicBezTo>
                <a:cubicBezTo>
                  <a:pt x="119" y="21"/>
                  <a:pt x="135" y="27"/>
                  <a:pt x="151" y="32"/>
                </a:cubicBezTo>
                <a:cubicBezTo>
                  <a:pt x="159" y="35"/>
                  <a:pt x="175" y="40"/>
                  <a:pt x="175" y="40"/>
                </a:cubicBezTo>
                <a:cubicBezTo>
                  <a:pt x="224" y="33"/>
                  <a:pt x="245" y="39"/>
                  <a:pt x="271" y="0"/>
                </a:cubicBezTo>
                <a:cubicBezTo>
                  <a:pt x="296" y="38"/>
                  <a:pt x="273" y="39"/>
                  <a:pt x="287" y="80"/>
                </a:cubicBezTo>
                <a:cubicBezTo>
                  <a:pt x="284" y="88"/>
                  <a:pt x="287" y="103"/>
                  <a:pt x="279" y="104"/>
                </a:cubicBezTo>
                <a:cubicBezTo>
                  <a:pt x="262" y="106"/>
                  <a:pt x="231" y="88"/>
                  <a:pt x="231" y="88"/>
                </a:cubicBezTo>
                <a:cubicBezTo>
                  <a:pt x="228" y="96"/>
                  <a:pt x="230" y="107"/>
                  <a:pt x="223" y="112"/>
                </a:cubicBezTo>
                <a:cubicBezTo>
                  <a:pt x="202" y="127"/>
                  <a:pt x="173" y="129"/>
                  <a:pt x="151" y="144"/>
                </a:cubicBezTo>
                <a:cubicBezTo>
                  <a:pt x="154" y="148"/>
                  <a:pt x="180" y="183"/>
                  <a:pt x="175" y="192"/>
                </a:cubicBezTo>
                <a:cubicBezTo>
                  <a:pt x="174" y="195"/>
                  <a:pt x="105" y="213"/>
                  <a:pt x="95" y="216"/>
                </a:cubicBezTo>
                <a:cubicBezTo>
                  <a:pt x="42" y="198"/>
                  <a:pt x="79" y="188"/>
                  <a:pt x="55" y="152"/>
                </a:cubicBezTo>
                <a:cubicBezTo>
                  <a:pt x="50" y="144"/>
                  <a:pt x="39" y="141"/>
                  <a:pt x="31" y="136"/>
                </a:cubicBezTo>
                <a:cubicBezTo>
                  <a:pt x="30" y="135"/>
                  <a:pt x="0" y="95"/>
                  <a:pt x="7" y="88"/>
                </a:cubicBezTo>
                <a:cubicBezTo>
                  <a:pt x="13" y="82"/>
                  <a:pt x="23" y="98"/>
                  <a:pt x="31" y="96"/>
                </a:cubicBezTo>
                <a:cubicBezTo>
                  <a:pt x="37" y="95"/>
                  <a:pt x="36" y="85"/>
                  <a:pt x="39" y="80"/>
                </a:cubicBezTo>
                <a:close/>
              </a:path>
            </a:pathLst>
          </a:custGeom>
          <a:gradFill rotWithShape="0">
            <a:gsLst>
              <a:gs pos="0">
                <a:srgbClr val="FF0000"/>
              </a:gs>
              <a:gs pos="50000">
                <a:srgbClr val="760000"/>
              </a:gs>
              <a:gs pos="100000">
                <a:srgbClr val="FF0000"/>
              </a:gs>
            </a:gsLst>
            <a:lin ang="5400000" scaled="1"/>
          </a:gradFill>
          <a:ln w="9525">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436227" name="Line 4"/>
          <p:cNvSpPr>
            <a:spLocks noChangeShapeType="1"/>
          </p:cNvSpPr>
          <p:nvPr/>
        </p:nvSpPr>
        <p:spPr bwMode="auto">
          <a:xfrm>
            <a:off x="8077200" y="381000"/>
            <a:ext cx="0" cy="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pic>
        <p:nvPicPr>
          <p:cNvPr id="436228" name="Picture 5" descr="OMSSO036"/>
          <p:cNvPicPr>
            <a:picLocks noChangeAspect="1" noChangeArrowheads="1"/>
          </p:cNvPicPr>
          <p:nvPr/>
        </p:nvPicPr>
        <p:blipFill>
          <a:blip r:embed="rId3">
            <a:lum bright="6000"/>
            <a:extLst>
              <a:ext uri="{28A0092B-C50C-407E-A947-70E740481C1C}">
                <a14:useLocalDpi xmlns:a14="http://schemas.microsoft.com/office/drawing/2010/main"/>
              </a:ext>
            </a:extLst>
          </a:blip>
          <a:srcRect/>
          <a:stretch>
            <a:fillRect/>
          </a:stretch>
        </p:blipFill>
        <p:spPr bwMode="auto">
          <a:xfrm>
            <a:off x="4572000" y="0"/>
            <a:ext cx="462915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36229" name="Freeform 6"/>
          <p:cNvSpPr>
            <a:spLocks/>
          </p:cNvSpPr>
          <p:nvPr/>
        </p:nvSpPr>
        <p:spPr bwMode="auto">
          <a:xfrm>
            <a:off x="7877175" y="228600"/>
            <a:ext cx="469900" cy="342900"/>
          </a:xfrm>
          <a:custGeom>
            <a:avLst/>
            <a:gdLst>
              <a:gd name="T0" fmla="*/ 2147483647 w 296"/>
              <a:gd name="T1" fmla="*/ 2147483647 h 216"/>
              <a:gd name="T2" fmla="*/ 2147483647 w 296"/>
              <a:gd name="T3" fmla="*/ 2147483647 h 216"/>
              <a:gd name="T4" fmla="*/ 2147483647 w 296"/>
              <a:gd name="T5" fmla="*/ 2147483647 h 216"/>
              <a:gd name="T6" fmla="*/ 2147483647 w 296"/>
              <a:gd name="T7" fmla="*/ 2147483647 h 216"/>
              <a:gd name="T8" fmla="*/ 2147483647 w 296"/>
              <a:gd name="T9" fmla="*/ 2147483647 h 216"/>
              <a:gd name="T10" fmla="*/ 2147483647 w 296"/>
              <a:gd name="T11" fmla="*/ 2147483647 h 216"/>
              <a:gd name="T12" fmla="*/ 2147483647 w 296"/>
              <a:gd name="T13" fmla="*/ 0 h 216"/>
              <a:gd name="T14" fmla="*/ 2147483647 w 296"/>
              <a:gd name="T15" fmla="*/ 2147483647 h 216"/>
              <a:gd name="T16" fmla="*/ 2147483647 w 296"/>
              <a:gd name="T17" fmla="*/ 2147483647 h 216"/>
              <a:gd name="T18" fmla="*/ 2147483647 w 296"/>
              <a:gd name="T19" fmla="*/ 2147483647 h 216"/>
              <a:gd name="T20" fmla="*/ 2147483647 w 296"/>
              <a:gd name="T21" fmla="*/ 2147483647 h 216"/>
              <a:gd name="T22" fmla="*/ 2147483647 w 296"/>
              <a:gd name="T23" fmla="*/ 2147483647 h 216"/>
              <a:gd name="T24" fmla="*/ 2147483647 w 296"/>
              <a:gd name="T25" fmla="*/ 2147483647 h 216"/>
              <a:gd name="T26" fmla="*/ 2147483647 w 296"/>
              <a:gd name="T27" fmla="*/ 2147483647 h 216"/>
              <a:gd name="T28" fmla="*/ 2147483647 w 296"/>
              <a:gd name="T29" fmla="*/ 2147483647 h 216"/>
              <a:gd name="T30" fmla="*/ 2147483647 w 296"/>
              <a:gd name="T31" fmla="*/ 2147483647 h 216"/>
              <a:gd name="T32" fmla="*/ 2147483647 w 296"/>
              <a:gd name="T33" fmla="*/ 2147483647 h 216"/>
              <a:gd name="T34" fmla="*/ 2147483647 w 296"/>
              <a:gd name="T35" fmla="*/ 2147483647 h 216"/>
              <a:gd name="T36" fmla="*/ 2147483647 w 296"/>
              <a:gd name="T37" fmla="*/ 2147483647 h 2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96"/>
              <a:gd name="T58" fmla="*/ 0 h 216"/>
              <a:gd name="T59" fmla="*/ 296 w 296"/>
              <a:gd name="T60" fmla="*/ 216 h 21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96" h="216">
                <a:moveTo>
                  <a:pt x="39" y="80"/>
                </a:moveTo>
                <a:cubicBezTo>
                  <a:pt x="50" y="77"/>
                  <a:pt x="64" y="81"/>
                  <a:pt x="71" y="72"/>
                </a:cubicBezTo>
                <a:cubicBezTo>
                  <a:pt x="76" y="65"/>
                  <a:pt x="62" y="56"/>
                  <a:pt x="63" y="48"/>
                </a:cubicBezTo>
                <a:cubicBezTo>
                  <a:pt x="67" y="22"/>
                  <a:pt x="84" y="22"/>
                  <a:pt x="103" y="16"/>
                </a:cubicBezTo>
                <a:cubicBezTo>
                  <a:pt x="119" y="21"/>
                  <a:pt x="135" y="27"/>
                  <a:pt x="151" y="32"/>
                </a:cubicBezTo>
                <a:cubicBezTo>
                  <a:pt x="159" y="35"/>
                  <a:pt x="175" y="40"/>
                  <a:pt x="175" y="40"/>
                </a:cubicBezTo>
                <a:cubicBezTo>
                  <a:pt x="224" y="33"/>
                  <a:pt x="245" y="39"/>
                  <a:pt x="271" y="0"/>
                </a:cubicBezTo>
                <a:cubicBezTo>
                  <a:pt x="296" y="38"/>
                  <a:pt x="273" y="39"/>
                  <a:pt x="287" y="80"/>
                </a:cubicBezTo>
                <a:cubicBezTo>
                  <a:pt x="284" y="88"/>
                  <a:pt x="287" y="103"/>
                  <a:pt x="279" y="104"/>
                </a:cubicBezTo>
                <a:cubicBezTo>
                  <a:pt x="262" y="106"/>
                  <a:pt x="231" y="88"/>
                  <a:pt x="231" y="88"/>
                </a:cubicBezTo>
                <a:cubicBezTo>
                  <a:pt x="228" y="96"/>
                  <a:pt x="230" y="107"/>
                  <a:pt x="223" y="112"/>
                </a:cubicBezTo>
                <a:cubicBezTo>
                  <a:pt x="202" y="127"/>
                  <a:pt x="173" y="129"/>
                  <a:pt x="151" y="144"/>
                </a:cubicBezTo>
                <a:cubicBezTo>
                  <a:pt x="154" y="148"/>
                  <a:pt x="180" y="183"/>
                  <a:pt x="175" y="192"/>
                </a:cubicBezTo>
                <a:cubicBezTo>
                  <a:pt x="174" y="195"/>
                  <a:pt x="105" y="213"/>
                  <a:pt x="95" y="216"/>
                </a:cubicBezTo>
                <a:cubicBezTo>
                  <a:pt x="42" y="198"/>
                  <a:pt x="79" y="188"/>
                  <a:pt x="55" y="152"/>
                </a:cubicBezTo>
                <a:cubicBezTo>
                  <a:pt x="50" y="144"/>
                  <a:pt x="39" y="141"/>
                  <a:pt x="31" y="136"/>
                </a:cubicBezTo>
                <a:cubicBezTo>
                  <a:pt x="30" y="135"/>
                  <a:pt x="0" y="95"/>
                  <a:pt x="7" y="88"/>
                </a:cubicBezTo>
                <a:cubicBezTo>
                  <a:pt x="13" y="82"/>
                  <a:pt x="23" y="98"/>
                  <a:pt x="31" y="96"/>
                </a:cubicBezTo>
                <a:cubicBezTo>
                  <a:pt x="37" y="95"/>
                  <a:pt x="36" y="85"/>
                  <a:pt x="39" y="80"/>
                </a:cubicBezTo>
                <a:close/>
              </a:path>
            </a:pathLst>
          </a:custGeom>
          <a:gradFill rotWithShape="0">
            <a:gsLst>
              <a:gs pos="0">
                <a:srgbClr val="FF0000"/>
              </a:gs>
              <a:gs pos="50000">
                <a:srgbClr val="760000"/>
              </a:gs>
              <a:gs pos="100000">
                <a:srgbClr val="FF0000"/>
              </a:gs>
            </a:gsLst>
            <a:lin ang="5400000" scaled="1"/>
          </a:gradFill>
          <a:ln w="9525">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436230" name="Freeform 7"/>
          <p:cNvSpPr>
            <a:spLocks/>
          </p:cNvSpPr>
          <p:nvPr/>
        </p:nvSpPr>
        <p:spPr bwMode="auto">
          <a:xfrm>
            <a:off x="8686800" y="1016000"/>
            <a:ext cx="393700" cy="533400"/>
          </a:xfrm>
          <a:custGeom>
            <a:avLst/>
            <a:gdLst>
              <a:gd name="T0" fmla="*/ 2147483647 w 296"/>
              <a:gd name="T1" fmla="*/ 2147483647 h 216"/>
              <a:gd name="T2" fmla="*/ 2147483647 w 296"/>
              <a:gd name="T3" fmla="*/ 2147483647 h 216"/>
              <a:gd name="T4" fmla="*/ 2147483647 w 296"/>
              <a:gd name="T5" fmla="*/ 2147483647 h 216"/>
              <a:gd name="T6" fmla="*/ 2147483647 w 296"/>
              <a:gd name="T7" fmla="*/ 2147483647 h 216"/>
              <a:gd name="T8" fmla="*/ 2147483647 w 296"/>
              <a:gd name="T9" fmla="*/ 2147483647 h 216"/>
              <a:gd name="T10" fmla="*/ 2147483647 w 296"/>
              <a:gd name="T11" fmla="*/ 2147483647 h 216"/>
              <a:gd name="T12" fmla="*/ 2147483647 w 296"/>
              <a:gd name="T13" fmla="*/ 0 h 216"/>
              <a:gd name="T14" fmla="*/ 2147483647 w 296"/>
              <a:gd name="T15" fmla="*/ 2147483647 h 216"/>
              <a:gd name="T16" fmla="*/ 2147483647 w 296"/>
              <a:gd name="T17" fmla="*/ 2147483647 h 216"/>
              <a:gd name="T18" fmla="*/ 2147483647 w 296"/>
              <a:gd name="T19" fmla="*/ 2147483647 h 216"/>
              <a:gd name="T20" fmla="*/ 2147483647 w 296"/>
              <a:gd name="T21" fmla="*/ 2147483647 h 216"/>
              <a:gd name="T22" fmla="*/ 2147483647 w 296"/>
              <a:gd name="T23" fmla="*/ 2147483647 h 216"/>
              <a:gd name="T24" fmla="*/ 2147483647 w 296"/>
              <a:gd name="T25" fmla="*/ 2147483647 h 216"/>
              <a:gd name="T26" fmla="*/ 2147483647 w 296"/>
              <a:gd name="T27" fmla="*/ 2147483647 h 216"/>
              <a:gd name="T28" fmla="*/ 2147483647 w 296"/>
              <a:gd name="T29" fmla="*/ 2147483647 h 216"/>
              <a:gd name="T30" fmla="*/ 2147483647 w 296"/>
              <a:gd name="T31" fmla="*/ 2147483647 h 216"/>
              <a:gd name="T32" fmla="*/ 2147483647 w 296"/>
              <a:gd name="T33" fmla="*/ 2147483647 h 216"/>
              <a:gd name="T34" fmla="*/ 2147483647 w 296"/>
              <a:gd name="T35" fmla="*/ 2147483647 h 216"/>
              <a:gd name="T36" fmla="*/ 2147483647 w 296"/>
              <a:gd name="T37" fmla="*/ 2147483647 h 2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96"/>
              <a:gd name="T58" fmla="*/ 0 h 216"/>
              <a:gd name="T59" fmla="*/ 296 w 296"/>
              <a:gd name="T60" fmla="*/ 216 h 21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96" h="216">
                <a:moveTo>
                  <a:pt x="39" y="80"/>
                </a:moveTo>
                <a:cubicBezTo>
                  <a:pt x="50" y="77"/>
                  <a:pt x="64" y="81"/>
                  <a:pt x="71" y="72"/>
                </a:cubicBezTo>
                <a:cubicBezTo>
                  <a:pt x="76" y="65"/>
                  <a:pt x="62" y="56"/>
                  <a:pt x="63" y="48"/>
                </a:cubicBezTo>
                <a:cubicBezTo>
                  <a:pt x="67" y="22"/>
                  <a:pt x="84" y="22"/>
                  <a:pt x="103" y="16"/>
                </a:cubicBezTo>
                <a:cubicBezTo>
                  <a:pt x="119" y="21"/>
                  <a:pt x="135" y="27"/>
                  <a:pt x="151" y="32"/>
                </a:cubicBezTo>
                <a:cubicBezTo>
                  <a:pt x="159" y="35"/>
                  <a:pt x="175" y="40"/>
                  <a:pt x="175" y="40"/>
                </a:cubicBezTo>
                <a:cubicBezTo>
                  <a:pt x="224" y="33"/>
                  <a:pt x="245" y="39"/>
                  <a:pt x="271" y="0"/>
                </a:cubicBezTo>
                <a:cubicBezTo>
                  <a:pt x="296" y="38"/>
                  <a:pt x="273" y="39"/>
                  <a:pt x="287" y="80"/>
                </a:cubicBezTo>
                <a:cubicBezTo>
                  <a:pt x="284" y="88"/>
                  <a:pt x="287" y="103"/>
                  <a:pt x="279" y="104"/>
                </a:cubicBezTo>
                <a:cubicBezTo>
                  <a:pt x="262" y="106"/>
                  <a:pt x="231" y="88"/>
                  <a:pt x="231" y="88"/>
                </a:cubicBezTo>
                <a:cubicBezTo>
                  <a:pt x="228" y="96"/>
                  <a:pt x="230" y="107"/>
                  <a:pt x="223" y="112"/>
                </a:cubicBezTo>
                <a:cubicBezTo>
                  <a:pt x="202" y="127"/>
                  <a:pt x="173" y="129"/>
                  <a:pt x="151" y="144"/>
                </a:cubicBezTo>
                <a:cubicBezTo>
                  <a:pt x="154" y="148"/>
                  <a:pt x="180" y="183"/>
                  <a:pt x="175" y="192"/>
                </a:cubicBezTo>
                <a:cubicBezTo>
                  <a:pt x="174" y="195"/>
                  <a:pt x="105" y="213"/>
                  <a:pt x="95" y="216"/>
                </a:cubicBezTo>
                <a:cubicBezTo>
                  <a:pt x="42" y="198"/>
                  <a:pt x="79" y="188"/>
                  <a:pt x="55" y="152"/>
                </a:cubicBezTo>
                <a:cubicBezTo>
                  <a:pt x="50" y="144"/>
                  <a:pt x="39" y="141"/>
                  <a:pt x="31" y="136"/>
                </a:cubicBezTo>
                <a:cubicBezTo>
                  <a:pt x="30" y="135"/>
                  <a:pt x="0" y="95"/>
                  <a:pt x="7" y="88"/>
                </a:cubicBezTo>
                <a:cubicBezTo>
                  <a:pt x="13" y="82"/>
                  <a:pt x="23" y="98"/>
                  <a:pt x="31" y="96"/>
                </a:cubicBezTo>
                <a:cubicBezTo>
                  <a:pt x="37" y="95"/>
                  <a:pt x="36" y="85"/>
                  <a:pt x="39" y="80"/>
                </a:cubicBezTo>
                <a:close/>
              </a:path>
            </a:pathLst>
          </a:custGeom>
          <a:gradFill rotWithShape="0">
            <a:gsLst>
              <a:gs pos="0">
                <a:srgbClr val="FF0000"/>
              </a:gs>
              <a:gs pos="50000">
                <a:srgbClr val="760000"/>
              </a:gs>
              <a:gs pos="100000">
                <a:srgbClr val="FF0000"/>
              </a:gs>
            </a:gsLst>
            <a:lin ang="5400000" scaled="1"/>
          </a:gradFill>
          <a:ln w="9525">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436231" name="Freeform 8"/>
          <p:cNvSpPr>
            <a:spLocks/>
          </p:cNvSpPr>
          <p:nvPr/>
        </p:nvSpPr>
        <p:spPr bwMode="auto">
          <a:xfrm>
            <a:off x="7315200" y="1168400"/>
            <a:ext cx="304800" cy="381000"/>
          </a:xfrm>
          <a:custGeom>
            <a:avLst/>
            <a:gdLst>
              <a:gd name="T0" fmla="*/ 2147483647 w 296"/>
              <a:gd name="T1" fmla="*/ 2147483647 h 216"/>
              <a:gd name="T2" fmla="*/ 2147483647 w 296"/>
              <a:gd name="T3" fmla="*/ 2147483647 h 216"/>
              <a:gd name="T4" fmla="*/ 2147483647 w 296"/>
              <a:gd name="T5" fmla="*/ 2147483647 h 216"/>
              <a:gd name="T6" fmla="*/ 2147483647 w 296"/>
              <a:gd name="T7" fmla="*/ 2147483647 h 216"/>
              <a:gd name="T8" fmla="*/ 2147483647 w 296"/>
              <a:gd name="T9" fmla="*/ 2147483647 h 216"/>
              <a:gd name="T10" fmla="*/ 2147483647 w 296"/>
              <a:gd name="T11" fmla="*/ 2147483647 h 216"/>
              <a:gd name="T12" fmla="*/ 2147483647 w 296"/>
              <a:gd name="T13" fmla="*/ 0 h 216"/>
              <a:gd name="T14" fmla="*/ 2147483647 w 296"/>
              <a:gd name="T15" fmla="*/ 2147483647 h 216"/>
              <a:gd name="T16" fmla="*/ 2147483647 w 296"/>
              <a:gd name="T17" fmla="*/ 2147483647 h 216"/>
              <a:gd name="T18" fmla="*/ 2147483647 w 296"/>
              <a:gd name="T19" fmla="*/ 2147483647 h 216"/>
              <a:gd name="T20" fmla="*/ 2147483647 w 296"/>
              <a:gd name="T21" fmla="*/ 2147483647 h 216"/>
              <a:gd name="T22" fmla="*/ 2147483647 w 296"/>
              <a:gd name="T23" fmla="*/ 2147483647 h 216"/>
              <a:gd name="T24" fmla="*/ 2147483647 w 296"/>
              <a:gd name="T25" fmla="*/ 2147483647 h 216"/>
              <a:gd name="T26" fmla="*/ 2147483647 w 296"/>
              <a:gd name="T27" fmla="*/ 2147483647 h 216"/>
              <a:gd name="T28" fmla="*/ 2147483647 w 296"/>
              <a:gd name="T29" fmla="*/ 2147483647 h 216"/>
              <a:gd name="T30" fmla="*/ 2147483647 w 296"/>
              <a:gd name="T31" fmla="*/ 2147483647 h 216"/>
              <a:gd name="T32" fmla="*/ 2147483647 w 296"/>
              <a:gd name="T33" fmla="*/ 2147483647 h 216"/>
              <a:gd name="T34" fmla="*/ 2147483647 w 296"/>
              <a:gd name="T35" fmla="*/ 2147483647 h 216"/>
              <a:gd name="T36" fmla="*/ 2147483647 w 296"/>
              <a:gd name="T37" fmla="*/ 2147483647 h 2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96"/>
              <a:gd name="T58" fmla="*/ 0 h 216"/>
              <a:gd name="T59" fmla="*/ 296 w 296"/>
              <a:gd name="T60" fmla="*/ 216 h 21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96" h="216">
                <a:moveTo>
                  <a:pt x="39" y="80"/>
                </a:moveTo>
                <a:cubicBezTo>
                  <a:pt x="50" y="77"/>
                  <a:pt x="64" y="81"/>
                  <a:pt x="71" y="72"/>
                </a:cubicBezTo>
                <a:cubicBezTo>
                  <a:pt x="76" y="65"/>
                  <a:pt x="62" y="56"/>
                  <a:pt x="63" y="48"/>
                </a:cubicBezTo>
                <a:cubicBezTo>
                  <a:pt x="67" y="22"/>
                  <a:pt x="84" y="22"/>
                  <a:pt x="103" y="16"/>
                </a:cubicBezTo>
                <a:cubicBezTo>
                  <a:pt x="119" y="21"/>
                  <a:pt x="135" y="27"/>
                  <a:pt x="151" y="32"/>
                </a:cubicBezTo>
                <a:cubicBezTo>
                  <a:pt x="159" y="35"/>
                  <a:pt x="175" y="40"/>
                  <a:pt x="175" y="40"/>
                </a:cubicBezTo>
                <a:cubicBezTo>
                  <a:pt x="224" y="33"/>
                  <a:pt x="245" y="39"/>
                  <a:pt x="271" y="0"/>
                </a:cubicBezTo>
                <a:cubicBezTo>
                  <a:pt x="296" y="38"/>
                  <a:pt x="273" y="39"/>
                  <a:pt x="287" y="80"/>
                </a:cubicBezTo>
                <a:cubicBezTo>
                  <a:pt x="284" y="88"/>
                  <a:pt x="287" y="103"/>
                  <a:pt x="279" y="104"/>
                </a:cubicBezTo>
                <a:cubicBezTo>
                  <a:pt x="262" y="106"/>
                  <a:pt x="231" y="88"/>
                  <a:pt x="231" y="88"/>
                </a:cubicBezTo>
                <a:cubicBezTo>
                  <a:pt x="228" y="96"/>
                  <a:pt x="230" y="107"/>
                  <a:pt x="223" y="112"/>
                </a:cubicBezTo>
                <a:cubicBezTo>
                  <a:pt x="202" y="127"/>
                  <a:pt x="173" y="129"/>
                  <a:pt x="151" y="144"/>
                </a:cubicBezTo>
                <a:cubicBezTo>
                  <a:pt x="154" y="148"/>
                  <a:pt x="180" y="183"/>
                  <a:pt x="175" y="192"/>
                </a:cubicBezTo>
                <a:cubicBezTo>
                  <a:pt x="174" y="195"/>
                  <a:pt x="105" y="213"/>
                  <a:pt x="95" y="216"/>
                </a:cubicBezTo>
                <a:cubicBezTo>
                  <a:pt x="42" y="198"/>
                  <a:pt x="79" y="188"/>
                  <a:pt x="55" y="152"/>
                </a:cubicBezTo>
                <a:cubicBezTo>
                  <a:pt x="50" y="144"/>
                  <a:pt x="39" y="141"/>
                  <a:pt x="31" y="136"/>
                </a:cubicBezTo>
                <a:cubicBezTo>
                  <a:pt x="30" y="135"/>
                  <a:pt x="0" y="95"/>
                  <a:pt x="7" y="88"/>
                </a:cubicBezTo>
                <a:cubicBezTo>
                  <a:pt x="13" y="82"/>
                  <a:pt x="23" y="98"/>
                  <a:pt x="31" y="96"/>
                </a:cubicBezTo>
                <a:cubicBezTo>
                  <a:pt x="37" y="95"/>
                  <a:pt x="36" y="85"/>
                  <a:pt x="39" y="80"/>
                </a:cubicBezTo>
                <a:close/>
              </a:path>
            </a:pathLst>
          </a:custGeom>
          <a:gradFill rotWithShape="0">
            <a:gsLst>
              <a:gs pos="0">
                <a:srgbClr val="FF0000"/>
              </a:gs>
              <a:gs pos="50000">
                <a:srgbClr val="760000"/>
              </a:gs>
              <a:gs pos="100000">
                <a:srgbClr val="FF0000"/>
              </a:gs>
            </a:gsLst>
            <a:lin ang="5400000" scaled="1"/>
          </a:gradFill>
          <a:ln w="9525">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260105" name="Text Box 9"/>
          <p:cNvSpPr txBox="1">
            <a:spLocks noChangeArrowheads="1"/>
          </p:cNvSpPr>
          <p:nvPr/>
        </p:nvSpPr>
        <p:spPr bwMode="auto">
          <a:xfrm>
            <a:off x="381000" y="331788"/>
            <a:ext cx="4114800" cy="2062103"/>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a:ea typeface="ＭＳ Ｐゴシック" charset="0"/>
                <a:cs typeface="Arial"/>
              </a:rPr>
              <a:t>"فَإِنَّ حَمَلَ فِصْحِنَا،</a:t>
            </a:r>
          </a:p>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a:ea typeface="ＭＳ Ｐゴシック" charset="0"/>
                <a:cs typeface="Arial"/>
              </a:rPr>
              <a:t> أَيِ الْمَسِيحَ،</a:t>
            </a:r>
          </a:p>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a:ea typeface="ＭＳ Ｐゴシック" charset="0"/>
                <a:cs typeface="Arial"/>
              </a:rPr>
              <a:t> قَدْ ذُبِحَ."</a:t>
            </a:r>
            <a:endParaRPr kumimoji="0" lang="en-US" sz="3200" b="1"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sp>
        <p:nvSpPr>
          <p:cNvPr id="260106" name="Text Box 10"/>
          <p:cNvSpPr txBox="1">
            <a:spLocks noChangeArrowheads="1"/>
          </p:cNvSpPr>
          <p:nvPr/>
        </p:nvSpPr>
        <p:spPr bwMode="auto">
          <a:xfrm>
            <a:off x="-76200" y="5943600"/>
            <a:ext cx="4648200" cy="523220"/>
          </a:xfrm>
          <a:prstGeom prst="rect">
            <a:avLst/>
          </a:prstGeom>
          <a:solidFill>
            <a:schemeClr val="tx1"/>
          </a:solidFill>
          <a:ln w="9525">
            <a:noFill/>
            <a:miter lim="800000"/>
            <a:headEnd/>
            <a:tailEnd/>
          </a:ln>
          <a:effectLst>
            <a:outerShdw blurRad="63500" dist="38099" dir="2700000" algn="ctr" rotWithShape="0">
              <a:schemeClr val="tx1">
                <a:alpha val="74998"/>
              </a:schemeClr>
            </a:outerShdw>
          </a:effectLst>
        </p:spPr>
        <p:txBody>
          <a:bodyPr wrap="square">
            <a:spAutoFit/>
          </a:bodyPr>
          <a:lstStyle>
            <a:defPPr>
              <a:defRPr lang="en-US"/>
            </a:defPPr>
            <a:lvl1pPr algn="ctr" eaLnBrk="1" hangingPunct="1">
              <a:spcBef>
                <a:spcPct val="50000"/>
              </a:spcBef>
              <a:defRPr sz="2800" b="1">
                <a:solidFill>
                  <a:srgbClr val="FFFFFF"/>
                </a:solidFill>
                <a:latin typeface="Arial"/>
                <a:cs typeface="Arial"/>
              </a:defRPr>
            </a:lvl1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a:ea typeface="ＭＳ Ｐゴシック" charset="0"/>
                <a:cs typeface="Arial"/>
              </a:rPr>
              <a:t>1 كورنثوس 5: 7</a:t>
            </a:r>
            <a:endParaRPr kumimoji="0" lang="en-US" sz="2800" b="1"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grpSp>
        <p:nvGrpSpPr>
          <p:cNvPr id="436234" name="Group 11"/>
          <p:cNvGrpSpPr>
            <a:grpSpLocks/>
          </p:cNvGrpSpPr>
          <p:nvPr/>
        </p:nvGrpSpPr>
        <p:grpSpPr bwMode="auto">
          <a:xfrm>
            <a:off x="6899275" y="381000"/>
            <a:ext cx="2244725" cy="3867150"/>
            <a:chOff x="3037" y="674"/>
            <a:chExt cx="1414" cy="2436"/>
          </a:xfrm>
        </p:grpSpPr>
        <p:sp>
          <p:nvSpPr>
            <p:cNvPr id="436236" name="Freeform 12"/>
            <p:cNvSpPr>
              <a:spLocks/>
            </p:cNvSpPr>
            <p:nvPr/>
          </p:nvSpPr>
          <p:spPr bwMode="auto">
            <a:xfrm>
              <a:off x="3607" y="674"/>
              <a:ext cx="274" cy="2436"/>
            </a:xfrm>
            <a:custGeom>
              <a:avLst/>
              <a:gdLst>
                <a:gd name="T0" fmla="*/ 0 w 274"/>
                <a:gd name="T1" fmla="*/ 0 h 2436"/>
                <a:gd name="T2" fmla="*/ 1 w 274"/>
                <a:gd name="T3" fmla="*/ 2436 h 2436"/>
                <a:gd name="T4" fmla="*/ 274 w 274"/>
                <a:gd name="T5" fmla="*/ 2436 h 2436"/>
                <a:gd name="T6" fmla="*/ 274 w 274"/>
                <a:gd name="T7" fmla="*/ 1 h 2436"/>
                <a:gd name="T8" fmla="*/ 1 w 274"/>
                <a:gd name="T9" fmla="*/ 1 h 2436"/>
                <a:gd name="T10" fmla="*/ 1 w 274"/>
                <a:gd name="T11" fmla="*/ 1 h 2436"/>
                <a:gd name="T12" fmla="*/ 0 w 274"/>
                <a:gd name="T13" fmla="*/ 0 h 2436"/>
                <a:gd name="T14" fmla="*/ 0 60000 65536"/>
                <a:gd name="T15" fmla="*/ 0 60000 65536"/>
                <a:gd name="T16" fmla="*/ 0 60000 65536"/>
                <a:gd name="T17" fmla="*/ 0 60000 65536"/>
                <a:gd name="T18" fmla="*/ 0 60000 65536"/>
                <a:gd name="T19" fmla="*/ 0 60000 65536"/>
                <a:gd name="T20" fmla="*/ 0 60000 65536"/>
                <a:gd name="T21" fmla="*/ 0 w 274"/>
                <a:gd name="T22" fmla="*/ 0 h 2436"/>
                <a:gd name="T23" fmla="*/ 274 w 274"/>
                <a:gd name="T24" fmla="*/ 2436 h 243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74" h="2436">
                  <a:moveTo>
                    <a:pt x="0" y="0"/>
                  </a:moveTo>
                  <a:lnTo>
                    <a:pt x="1" y="2436"/>
                  </a:lnTo>
                  <a:lnTo>
                    <a:pt x="274" y="2436"/>
                  </a:lnTo>
                  <a:lnTo>
                    <a:pt x="274" y="1"/>
                  </a:lnTo>
                  <a:lnTo>
                    <a:pt x="1" y="1"/>
                  </a:lnTo>
                  <a:lnTo>
                    <a:pt x="0" y="0"/>
                  </a:lnTo>
                  <a:close/>
                </a:path>
              </a:pathLst>
            </a:custGeom>
            <a:solidFill>
              <a:srgbClr val="FF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436237" name="Freeform 13"/>
            <p:cNvSpPr>
              <a:spLocks/>
            </p:cNvSpPr>
            <p:nvPr/>
          </p:nvSpPr>
          <p:spPr bwMode="auto">
            <a:xfrm rot="-434653">
              <a:off x="3037" y="1101"/>
              <a:ext cx="1414" cy="251"/>
            </a:xfrm>
            <a:custGeom>
              <a:avLst/>
              <a:gdLst>
                <a:gd name="T0" fmla="*/ 0 w 1414"/>
                <a:gd name="T1" fmla="*/ 0 h 251"/>
                <a:gd name="T2" fmla="*/ 1 w 1414"/>
                <a:gd name="T3" fmla="*/ 251 h 251"/>
                <a:gd name="T4" fmla="*/ 1414 w 1414"/>
                <a:gd name="T5" fmla="*/ 251 h 251"/>
                <a:gd name="T6" fmla="*/ 1414 w 1414"/>
                <a:gd name="T7" fmla="*/ 2 h 251"/>
                <a:gd name="T8" fmla="*/ 1 w 1414"/>
                <a:gd name="T9" fmla="*/ 2 h 251"/>
                <a:gd name="T10" fmla="*/ 1 w 1414"/>
                <a:gd name="T11" fmla="*/ 2 h 251"/>
                <a:gd name="T12" fmla="*/ 0 w 1414"/>
                <a:gd name="T13" fmla="*/ 0 h 251"/>
                <a:gd name="T14" fmla="*/ 0 60000 65536"/>
                <a:gd name="T15" fmla="*/ 0 60000 65536"/>
                <a:gd name="T16" fmla="*/ 0 60000 65536"/>
                <a:gd name="T17" fmla="*/ 0 60000 65536"/>
                <a:gd name="T18" fmla="*/ 0 60000 65536"/>
                <a:gd name="T19" fmla="*/ 0 60000 65536"/>
                <a:gd name="T20" fmla="*/ 0 60000 65536"/>
                <a:gd name="T21" fmla="*/ 0 w 1414"/>
                <a:gd name="T22" fmla="*/ 0 h 251"/>
                <a:gd name="T23" fmla="*/ 1414 w 1414"/>
                <a:gd name="T24" fmla="*/ 251 h 25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414" h="251">
                  <a:moveTo>
                    <a:pt x="0" y="0"/>
                  </a:moveTo>
                  <a:lnTo>
                    <a:pt x="1" y="251"/>
                  </a:lnTo>
                  <a:lnTo>
                    <a:pt x="1414" y="251"/>
                  </a:lnTo>
                  <a:lnTo>
                    <a:pt x="1414" y="2"/>
                  </a:lnTo>
                  <a:lnTo>
                    <a:pt x="1" y="2"/>
                  </a:lnTo>
                  <a:lnTo>
                    <a:pt x="0" y="0"/>
                  </a:lnTo>
                  <a:close/>
                </a:path>
              </a:pathLst>
            </a:custGeom>
            <a:solidFill>
              <a:srgbClr val="FF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436238" name="Freeform 14"/>
            <p:cNvSpPr>
              <a:spLocks/>
            </p:cNvSpPr>
            <p:nvPr/>
          </p:nvSpPr>
          <p:spPr bwMode="auto">
            <a:xfrm rot="-440840">
              <a:off x="3082" y="1211"/>
              <a:ext cx="508" cy="106"/>
            </a:xfrm>
            <a:custGeom>
              <a:avLst/>
              <a:gdLst>
                <a:gd name="T0" fmla="*/ 0 w 508"/>
                <a:gd name="T1" fmla="*/ 104 h 106"/>
                <a:gd name="T2" fmla="*/ 508 w 508"/>
                <a:gd name="T3" fmla="*/ 106 h 106"/>
                <a:gd name="T4" fmla="*/ 439 w 508"/>
                <a:gd name="T5" fmla="*/ 5 h 106"/>
                <a:gd name="T6" fmla="*/ 397 w 508"/>
                <a:gd name="T7" fmla="*/ 79 h 106"/>
                <a:gd name="T8" fmla="*/ 349 w 508"/>
                <a:gd name="T9" fmla="*/ 0 h 106"/>
                <a:gd name="T10" fmla="*/ 296 w 508"/>
                <a:gd name="T11" fmla="*/ 79 h 106"/>
                <a:gd name="T12" fmla="*/ 265 w 508"/>
                <a:gd name="T13" fmla="*/ 5 h 106"/>
                <a:gd name="T14" fmla="*/ 228 w 508"/>
                <a:gd name="T15" fmla="*/ 74 h 106"/>
                <a:gd name="T16" fmla="*/ 196 w 508"/>
                <a:gd name="T17" fmla="*/ 10 h 106"/>
                <a:gd name="T18" fmla="*/ 165 w 508"/>
                <a:gd name="T19" fmla="*/ 84 h 106"/>
                <a:gd name="T20" fmla="*/ 122 w 508"/>
                <a:gd name="T21" fmla="*/ 5 h 106"/>
                <a:gd name="T22" fmla="*/ 80 w 508"/>
                <a:gd name="T23" fmla="*/ 90 h 106"/>
                <a:gd name="T24" fmla="*/ 43 w 508"/>
                <a:gd name="T25" fmla="*/ 10 h 106"/>
                <a:gd name="T26" fmla="*/ 1 w 508"/>
                <a:gd name="T27" fmla="*/ 106 h 106"/>
                <a:gd name="T28" fmla="*/ 1 w 508"/>
                <a:gd name="T29" fmla="*/ 106 h 106"/>
                <a:gd name="T30" fmla="*/ 0 w 508"/>
                <a:gd name="T31" fmla="*/ 104 h 10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08"/>
                <a:gd name="T49" fmla="*/ 0 h 106"/>
                <a:gd name="T50" fmla="*/ 508 w 508"/>
                <a:gd name="T51" fmla="*/ 106 h 10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08" h="106">
                  <a:moveTo>
                    <a:pt x="0" y="104"/>
                  </a:moveTo>
                  <a:lnTo>
                    <a:pt x="508" y="106"/>
                  </a:lnTo>
                  <a:lnTo>
                    <a:pt x="439" y="5"/>
                  </a:lnTo>
                  <a:lnTo>
                    <a:pt x="397" y="79"/>
                  </a:lnTo>
                  <a:lnTo>
                    <a:pt x="349" y="0"/>
                  </a:lnTo>
                  <a:lnTo>
                    <a:pt x="296" y="79"/>
                  </a:lnTo>
                  <a:lnTo>
                    <a:pt x="265" y="5"/>
                  </a:lnTo>
                  <a:lnTo>
                    <a:pt x="228" y="74"/>
                  </a:lnTo>
                  <a:lnTo>
                    <a:pt x="196" y="10"/>
                  </a:lnTo>
                  <a:lnTo>
                    <a:pt x="165" y="84"/>
                  </a:lnTo>
                  <a:lnTo>
                    <a:pt x="122" y="5"/>
                  </a:lnTo>
                  <a:lnTo>
                    <a:pt x="80" y="90"/>
                  </a:lnTo>
                  <a:lnTo>
                    <a:pt x="43" y="10"/>
                  </a:lnTo>
                  <a:lnTo>
                    <a:pt x="1" y="106"/>
                  </a:lnTo>
                  <a:lnTo>
                    <a:pt x="0" y="10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436239" name="Freeform 15"/>
            <p:cNvSpPr>
              <a:spLocks/>
            </p:cNvSpPr>
            <p:nvPr/>
          </p:nvSpPr>
          <p:spPr bwMode="auto">
            <a:xfrm rot="-442485">
              <a:off x="3917" y="1211"/>
              <a:ext cx="507" cy="106"/>
            </a:xfrm>
            <a:custGeom>
              <a:avLst/>
              <a:gdLst>
                <a:gd name="T0" fmla="*/ 507 w 507"/>
                <a:gd name="T1" fmla="*/ 104 h 106"/>
                <a:gd name="T2" fmla="*/ 0 w 507"/>
                <a:gd name="T3" fmla="*/ 106 h 106"/>
                <a:gd name="T4" fmla="*/ 69 w 507"/>
                <a:gd name="T5" fmla="*/ 5 h 106"/>
                <a:gd name="T6" fmla="*/ 111 w 507"/>
                <a:gd name="T7" fmla="*/ 79 h 106"/>
                <a:gd name="T8" fmla="*/ 158 w 507"/>
                <a:gd name="T9" fmla="*/ 0 h 106"/>
                <a:gd name="T10" fmla="*/ 195 w 507"/>
                <a:gd name="T11" fmla="*/ 84 h 106"/>
                <a:gd name="T12" fmla="*/ 216 w 507"/>
                <a:gd name="T13" fmla="*/ 10 h 106"/>
                <a:gd name="T14" fmla="*/ 259 w 507"/>
                <a:gd name="T15" fmla="*/ 84 h 106"/>
                <a:gd name="T16" fmla="*/ 301 w 507"/>
                <a:gd name="T17" fmla="*/ 0 h 106"/>
                <a:gd name="T18" fmla="*/ 348 w 507"/>
                <a:gd name="T19" fmla="*/ 84 h 106"/>
                <a:gd name="T20" fmla="*/ 385 w 507"/>
                <a:gd name="T21" fmla="*/ 5 h 106"/>
                <a:gd name="T22" fmla="*/ 427 w 507"/>
                <a:gd name="T23" fmla="*/ 84 h 106"/>
                <a:gd name="T24" fmla="*/ 464 w 507"/>
                <a:gd name="T25" fmla="*/ 10 h 106"/>
                <a:gd name="T26" fmla="*/ 507 w 507"/>
                <a:gd name="T27" fmla="*/ 106 h 106"/>
                <a:gd name="T28" fmla="*/ 507 w 507"/>
                <a:gd name="T29" fmla="*/ 106 h 106"/>
                <a:gd name="T30" fmla="*/ 507 w 507"/>
                <a:gd name="T31" fmla="*/ 104 h 10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07"/>
                <a:gd name="T49" fmla="*/ 0 h 106"/>
                <a:gd name="T50" fmla="*/ 507 w 507"/>
                <a:gd name="T51" fmla="*/ 106 h 10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07" h="106">
                  <a:moveTo>
                    <a:pt x="507" y="104"/>
                  </a:moveTo>
                  <a:lnTo>
                    <a:pt x="0" y="106"/>
                  </a:lnTo>
                  <a:lnTo>
                    <a:pt x="69" y="5"/>
                  </a:lnTo>
                  <a:lnTo>
                    <a:pt x="111" y="79"/>
                  </a:lnTo>
                  <a:lnTo>
                    <a:pt x="158" y="0"/>
                  </a:lnTo>
                  <a:lnTo>
                    <a:pt x="195" y="84"/>
                  </a:lnTo>
                  <a:lnTo>
                    <a:pt x="216" y="10"/>
                  </a:lnTo>
                  <a:lnTo>
                    <a:pt x="259" y="84"/>
                  </a:lnTo>
                  <a:lnTo>
                    <a:pt x="301" y="0"/>
                  </a:lnTo>
                  <a:lnTo>
                    <a:pt x="348" y="84"/>
                  </a:lnTo>
                  <a:lnTo>
                    <a:pt x="385" y="5"/>
                  </a:lnTo>
                  <a:lnTo>
                    <a:pt x="427" y="84"/>
                  </a:lnTo>
                  <a:lnTo>
                    <a:pt x="464" y="10"/>
                  </a:lnTo>
                  <a:lnTo>
                    <a:pt x="507" y="106"/>
                  </a:lnTo>
                  <a:lnTo>
                    <a:pt x="507" y="10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436240" name="Freeform 16"/>
            <p:cNvSpPr>
              <a:spLocks/>
            </p:cNvSpPr>
            <p:nvPr/>
          </p:nvSpPr>
          <p:spPr bwMode="auto">
            <a:xfrm>
              <a:off x="3646" y="740"/>
              <a:ext cx="192" cy="2314"/>
            </a:xfrm>
            <a:custGeom>
              <a:avLst/>
              <a:gdLst>
                <a:gd name="T0" fmla="*/ 0 w 192"/>
                <a:gd name="T1" fmla="*/ 0 h 2314"/>
                <a:gd name="T2" fmla="*/ 2 w 192"/>
                <a:gd name="T3" fmla="*/ 2314 h 2314"/>
                <a:gd name="T4" fmla="*/ 192 w 192"/>
                <a:gd name="T5" fmla="*/ 2314 h 2314"/>
                <a:gd name="T6" fmla="*/ 33 w 192"/>
                <a:gd name="T7" fmla="*/ 2240 h 2314"/>
                <a:gd name="T8" fmla="*/ 155 w 192"/>
                <a:gd name="T9" fmla="*/ 2161 h 2314"/>
                <a:gd name="T10" fmla="*/ 23 w 192"/>
                <a:gd name="T11" fmla="*/ 2118 h 2314"/>
                <a:gd name="T12" fmla="*/ 155 w 192"/>
                <a:gd name="T13" fmla="*/ 2029 h 2314"/>
                <a:gd name="T14" fmla="*/ 28 w 192"/>
                <a:gd name="T15" fmla="*/ 1955 h 2314"/>
                <a:gd name="T16" fmla="*/ 155 w 192"/>
                <a:gd name="T17" fmla="*/ 1886 h 2314"/>
                <a:gd name="T18" fmla="*/ 39 w 192"/>
                <a:gd name="T19" fmla="*/ 1823 h 2314"/>
                <a:gd name="T20" fmla="*/ 155 w 192"/>
                <a:gd name="T21" fmla="*/ 1749 h 2314"/>
                <a:gd name="T22" fmla="*/ 39 w 192"/>
                <a:gd name="T23" fmla="*/ 1691 h 2314"/>
                <a:gd name="T24" fmla="*/ 155 w 192"/>
                <a:gd name="T25" fmla="*/ 1611 h 2314"/>
                <a:gd name="T26" fmla="*/ 28 w 192"/>
                <a:gd name="T27" fmla="*/ 1553 h 2314"/>
                <a:gd name="T28" fmla="*/ 150 w 192"/>
                <a:gd name="T29" fmla="*/ 1485 h 2314"/>
                <a:gd name="T30" fmla="*/ 33 w 192"/>
                <a:gd name="T31" fmla="*/ 1416 h 2314"/>
                <a:gd name="T32" fmla="*/ 144 w 192"/>
                <a:gd name="T33" fmla="*/ 1337 h 2314"/>
                <a:gd name="T34" fmla="*/ 33 w 192"/>
                <a:gd name="T35" fmla="*/ 1268 h 2314"/>
                <a:gd name="T36" fmla="*/ 171 w 192"/>
                <a:gd name="T37" fmla="*/ 1184 h 2314"/>
                <a:gd name="T38" fmla="*/ 33 w 192"/>
                <a:gd name="T39" fmla="*/ 1136 h 2314"/>
                <a:gd name="T40" fmla="*/ 171 w 192"/>
                <a:gd name="T41" fmla="*/ 1036 h 2314"/>
                <a:gd name="T42" fmla="*/ 39 w 192"/>
                <a:gd name="T43" fmla="*/ 973 h 2314"/>
                <a:gd name="T44" fmla="*/ 171 w 192"/>
                <a:gd name="T45" fmla="*/ 883 h 2314"/>
                <a:gd name="T46" fmla="*/ 33 w 192"/>
                <a:gd name="T47" fmla="*/ 846 h 2314"/>
                <a:gd name="T48" fmla="*/ 171 w 192"/>
                <a:gd name="T49" fmla="*/ 761 h 2314"/>
                <a:gd name="T50" fmla="*/ 39 w 192"/>
                <a:gd name="T51" fmla="*/ 703 h 2314"/>
                <a:gd name="T52" fmla="*/ 160 w 192"/>
                <a:gd name="T53" fmla="*/ 608 h 2314"/>
                <a:gd name="T54" fmla="*/ 28 w 192"/>
                <a:gd name="T55" fmla="*/ 550 h 2314"/>
                <a:gd name="T56" fmla="*/ 171 w 192"/>
                <a:gd name="T57" fmla="*/ 481 h 2314"/>
                <a:gd name="T58" fmla="*/ 39 w 192"/>
                <a:gd name="T59" fmla="*/ 413 h 2314"/>
                <a:gd name="T60" fmla="*/ 171 w 192"/>
                <a:gd name="T61" fmla="*/ 339 h 2314"/>
                <a:gd name="T62" fmla="*/ 44 w 192"/>
                <a:gd name="T63" fmla="*/ 254 h 2314"/>
                <a:gd name="T64" fmla="*/ 176 w 192"/>
                <a:gd name="T65" fmla="*/ 191 h 2314"/>
                <a:gd name="T66" fmla="*/ 49 w 192"/>
                <a:gd name="T67" fmla="*/ 107 h 2314"/>
                <a:gd name="T68" fmla="*/ 192 w 192"/>
                <a:gd name="T69" fmla="*/ 1 h 2314"/>
                <a:gd name="T70" fmla="*/ 2 w 192"/>
                <a:gd name="T71" fmla="*/ 1 h 2314"/>
                <a:gd name="T72" fmla="*/ 2 w 192"/>
                <a:gd name="T73" fmla="*/ 1 h 2314"/>
                <a:gd name="T74" fmla="*/ 0 w 192"/>
                <a:gd name="T75" fmla="*/ 0 h 231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92"/>
                <a:gd name="T115" fmla="*/ 0 h 2314"/>
                <a:gd name="T116" fmla="*/ 192 w 192"/>
                <a:gd name="T117" fmla="*/ 2314 h 2314"/>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92" h="2314">
                  <a:moveTo>
                    <a:pt x="0" y="0"/>
                  </a:moveTo>
                  <a:lnTo>
                    <a:pt x="2" y="2314"/>
                  </a:lnTo>
                  <a:lnTo>
                    <a:pt x="192" y="2314"/>
                  </a:lnTo>
                  <a:lnTo>
                    <a:pt x="33" y="2240"/>
                  </a:lnTo>
                  <a:lnTo>
                    <a:pt x="155" y="2161"/>
                  </a:lnTo>
                  <a:lnTo>
                    <a:pt x="23" y="2118"/>
                  </a:lnTo>
                  <a:lnTo>
                    <a:pt x="155" y="2029"/>
                  </a:lnTo>
                  <a:lnTo>
                    <a:pt x="28" y="1955"/>
                  </a:lnTo>
                  <a:lnTo>
                    <a:pt x="155" y="1886"/>
                  </a:lnTo>
                  <a:lnTo>
                    <a:pt x="39" y="1823"/>
                  </a:lnTo>
                  <a:lnTo>
                    <a:pt x="155" y="1749"/>
                  </a:lnTo>
                  <a:lnTo>
                    <a:pt x="39" y="1691"/>
                  </a:lnTo>
                  <a:lnTo>
                    <a:pt x="155" y="1611"/>
                  </a:lnTo>
                  <a:lnTo>
                    <a:pt x="28" y="1553"/>
                  </a:lnTo>
                  <a:lnTo>
                    <a:pt x="150" y="1485"/>
                  </a:lnTo>
                  <a:lnTo>
                    <a:pt x="33" y="1416"/>
                  </a:lnTo>
                  <a:lnTo>
                    <a:pt x="144" y="1337"/>
                  </a:lnTo>
                  <a:lnTo>
                    <a:pt x="33" y="1268"/>
                  </a:lnTo>
                  <a:lnTo>
                    <a:pt x="171" y="1184"/>
                  </a:lnTo>
                  <a:lnTo>
                    <a:pt x="33" y="1136"/>
                  </a:lnTo>
                  <a:lnTo>
                    <a:pt x="171" y="1036"/>
                  </a:lnTo>
                  <a:lnTo>
                    <a:pt x="39" y="973"/>
                  </a:lnTo>
                  <a:lnTo>
                    <a:pt x="171" y="883"/>
                  </a:lnTo>
                  <a:lnTo>
                    <a:pt x="33" y="846"/>
                  </a:lnTo>
                  <a:lnTo>
                    <a:pt x="171" y="761"/>
                  </a:lnTo>
                  <a:lnTo>
                    <a:pt x="39" y="703"/>
                  </a:lnTo>
                  <a:lnTo>
                    <a:pt x="160" y="608"/>
                  </a:lnTo>
                  <a:lnTo>
                    <a:pt x="28" y="550"/>
                  </a:lnTo>
                  <a:lnTo>
                    <a:pt x="171" y="481"/>
                  </a:lnTo>
                  <a:lnTo>
                    <a:pt x="39" y="413"/>
                  </a:lnTo>
                  <a:lnTo>
                    <a:pt x="171" y="339"/>
                  </a:lnTo>
                  <a:lnTo>
                    <a:pt x="44" y="254"/>
                  </a:lnTo>
                  <a:lnTo>
                    <a:pt x="176" y="191"/>
                  </a:lnTo>
                  <a:lnTo>
                    <a:pt x="49" y="107"/>
                  </a:lnTo>
                  <a:lnTo>
                    <a:pt x="192" y="1"/>
                  </a:lnTo>
                  <a:lnTo>
                    <a:pt x="2" y="1"/>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grpSp>
      <p:sp>
        <p:nvSpPr>
          <p:cNvPr id="436235" name="Rectangle 17"/>
          <p:cNvSpPr>
            <a:spLocks noGrp="1" noChangeArrowheads="1"/>
          </p:cNvSpPr>
          <p:nvPr>
            <p:ph type="title" idx="4294967295"/>
          </p:nvPr>
        </p:nvSpPr>
        <p:spPr>
          <a:xfrm>
            <a:off x="4572000" y="5867400"/>
            <a:ext cx="4572000" cy="762000"/>
          </a:xfrm>
          <a:solidFill>
            <a:srgbClr val="000000"/>
          </a:solidFill>
        </p:spPr>
        <p:txBody>
          <a:bodyPr/>
          <a:lstStyle/>
          <a:p>
            <a:pPr eaLnBrk="1" hangingPunct="1"/>
            <a:r>
              <a:rPr lang="ar-JO" altLang="zh-CN" sz="3200" b="1" dirty="0">
                <a:solidFill>
                  <a:schemeClr val="bg1"/>
                </a:solidFill>
                <a:cs typeface="Arial"/>
              </a:rPr>
              <a:t>الصَليب مصوّرًا</a:t>
            </a:r>
            <a:endParaRPr lang="en-US" altLang="zh-CN" sz="3200" b="1" dirty="0">
              <a:solidFill>
                <a:schemeClr val="bg1"/>
              </a:solidFill>
              <a:cs typeface="Arial"/>
            </a:endParaRPr>
          </a:p>
        </p:txBody>
      </p:sp>
    </p:spTree>
    <p:extLst>
      <p:ext uri="{BB962C8B-B14F-4D97-AF65-F5344CB8AC3E}">
        <p14:creationId xmlns:p14="http://schemas.microsoft.com/office/powerpoint/2010/main" val="3623459349"/>
      </p:ext>
    </p:extLst>
  </p:cSld>
  <p:clrMapOvr>
    <a:masterClrMapping/>
  </p:clrMapOvr>
  <p:transition spd="med">
    <p:randomBar dir="vert"/>
  </p:transition>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8273" name="Rectangle 2"/>
          <p:cNvSpPr>
            <a:spLocks noChangeArrowheads="1"/>
          </p:cNvSpPr>
          <p:nvPr/>
        </p:nvSpPr>
        <p:spPr bwMode="auto">
          <a:xfrm>
            <a:off x="0" y="0"/>
            <a:ext cx="9144000" cy="6858000"/>
          </a:xfrm>
          <a:prstGeom prst="rect">
            <a:avLst/>
          </a:prstGeom>
          <a:gradFill rotWithShape="0">
            <a:gsLst>
              <a:gs pos="0">
                <a:srgbClr val="000000"/>
              </a:gs>
              <a:gs pos="20000">
                <a:srgbClr val="000040"/>
              </a:gs>
              <a:gs pos="50000">
                <a:srgbClr val="400040"/>
              </a:gs>
              <a:gs pos="75000">
                <a:srgbClr val="8F0040"/>
              </a:gs>
              <a:gs pos="89999">
                <a:srgbClr val="F27300"/>
              </a:gs>
              <a:gs pos="100000">
                <a:srgbClr val="FFBF00"/>
              </a:gs>
            </a:gsLst>
            <a:lin ang="5400000" scaled="1"/>
          </a:gra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ea typeface="ＭＳ Ｐゴシック" charset="0"/>
              <a:cs typeface="Arial" panose="020B0604020202020204" pitchFamily="34" charset="0"/>
            </a:endParaRPr>
          </a:p>
        </p:txBody>
      </p:sp>
      <p:pic>
        <p:nvPicPr>
          <p:cNvPr id="438274" name="Picture 3" descr="OMSSO083"/>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571625" y="0"/>
            <a:ext cx="5819775"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33475" name="Rectangle 4"/>
          <p:cNvSpPr>
            <a:spLocks noGrp="1" noChangeArrowheads="1"/>
          </p:cNvSpPr>
          <p:nvPr>
            <p:ph type="title" idx="4294967295"/>
          </p:nvPr>
        </p:nvSpPr>
        <p:spPr>
          <a:xfrm>
            <a:off x="762000" y="0"/>
            <a:ext cx="7772400" cy="620688"/>
          </a:xfrm>
        </p:spPr>
        <p:txBody>
          <a:bodyPr/>
          <a:lstStyle/>
          <a:p>
            <a:pPr eaLnBrk="1" hangingPunct="1">
              <a:defRPr/>
            </a:pPr>
            <a:r>
              <a:rPr lang="ar-JO" b="1" dirty="0">
                <a:effectLst>
                  <a:glow rad="152400">
                    <a:srgbClr val="EFE8AD">
                      <a:alpha val="47000"/>
                    </a:srgbClr>
                  </a:glow>
                </a:effectLst>
                <a:latin typeface="Arial" panose="020B0604020202020204" pitchFamily="34" charset="0"/>
                <a:cs typeface="Arial" panose="020B0604020202020204" pitchFamily="34" charset="0"/>
              </a:rPr>
              <a:t>الإيمان بالحَمَل</a:t>
            </a:r>
            <a:endParaRPr lang="en-US" b="1" dirty="0">
              <a:effectLst>
                <a:glow rad="152400">
                  <a:srgbClr val="EFE8AD">
                    <a:alpha val="47000"/>
                  </a:srgbClr>
                </a:glow>
              </a:effectLst>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928934365"/>
      </p:ext>
    </p:extLst>
  </p:cSld>
  <p:clrMapOvr>
    <a:masterClrMapping/>
  </p:clrMapOvr>
  <p:transition spd="med">
    <p:randomBar dir="vert"/>
  </p:transition>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28033" name="Picture 7"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26988"/>
            <a:ext cx="9144000" cy="70024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 name="Rectangle 2"/>
          <p:cNvSpPr txBox="1">
            <a:spLocks noChangeArrowheads="1"/>
          </p:cNvSpPr>
          <p:nvPr/>
        </p:nvSpPr>
        <p:spPr bwMode="auto">
          <a:xfrm>
            <a:off x="4344556" y="980728"/>
            <a:ext cx="4835956" cy="3168352"/>
          </a:xfrm>
          <a:prstGeom prst="rect">
            <a:avLst/>
          </a:prstGeom>
          <a:solidFill>
            <a:srgbClr val="000000"/>
          </a:solidFill>
          <a:ln>
            <a:noFill/>
          </a:ln>
          <a:extLs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bg2"/>
                </a:solidFill>
                <a:effectLst>
                  <a:outerShdw blurRad="38100" dist="38100" dir="2700000" algn="tl">
                    <a:srgbClr val="000000"/>
                  </a:outerShdw>
                </a:effectLst>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i="0" u="none" strike="noStrike" kern="0" cap="none" spc="0" normalizeH="0" baseline="0" noProof="0" dirty="0">
                <a:ln>
                  <a:noFill/>
                </a:ln>
                <a:solidFill>
                  <a:srgbClr val="00CC99">
                    <a:lumMod val="20000"/>
                    <a:lumOff val="80000"/>
                  </a:srgbClr>
                </a:solidFill>
                <a:effectLst>
                  <a:glow rad="774700">
                    <a:srgbClr val="FF0000">
                      <a:alpha val="28000"/>
                    </a:srgbClr>
                  </a:glow>
                </a:effectLst>
                <a:uLnTx/>
                <a:uFillTx/>
                <a:latin typeface="Arial"/>
                <a:ea typeface="ＭＳ Ｐゴシック" charset="0"/>
                <a:cs typeface="Arial"/>
              </a:rPr>
              <a:t>"هَذَا هُوَ حَمَلُ اللهِ</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i="0" u="none" strike="noStrike" kern="0" cap="none" spc="0" normalizeH="0" baseline="0" noProof="0" dirty="0">
                <a:ln>
                  <a:noFill/>
                </a:ln>
                <a:solidFill>
                  <a:srgbClr val="00CC99">
                    <a:lumMod val="20000"/>
                    <a:lumOff val="80000"/>
                  </a:srgbClr>
                </a:solidFill>
                <a:effectLst>
                  <a:glow rad="774700">
                    <a:srgbClr val="FF0000">
                      <a:alpha val="28000"/>
                    </a:srgbClr>
                  </a:glow>
                </a:effectLst>
                <a:uLnTx/>
                <a:uFillTx/>
                <a:latin typeface="Arial"/>
                <a:ea typeface="ＭＳ Ｐゴシック" charset="0"/>
                <a:cs typeface="Arial"/>
              </a:rPr>
              <a:t> </a:t>
            </a:r>
            <a:r>
              <a:rPr kumimoji="0" lang="ar-JO" sz="3600" b="1" i="0" u="none" strike="noStrike" kern="0" cap="none" spc="0" normalizeH="0" baseline="0" noProof="0" dirty="0">
                <a:ln>
                  <a:noFill/>
                </a:ln>
                <a:solidFill>
                  <a:srgbClr val="00CC99">
                    <a:lumMod val="20000"/>
                    <a:lumOff val="80000"/>
                  </a:srgbClr>
                </a:solidFill>
                <a:effectLst>
                  <a:glow rad="774700">
                    <a:srgbClr val="FF0000">
                      <a:alpha val="28000"/>
                    </a:srgbClr>
                  </a:glow>
                </a:effectLst>
                <a:uLnTx/>
                <a:uFillTx/>
                <a:latin typeface="Arial"/>
                <a:ea typeface="ＭＳ Ｐゴシック" charset="0"/>
                <a:cs typeface="Arial"/>
              </a:rPr>
              <a:t>الَّذِي يُزِيلُ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i="0" u="none" strike="noStrike" kern="0" cap="none" spc="0" normalizeH="0" baseline="0" noProof="0" dirty="0">
                <a:ln>
                  <a:noFill/>
                </a:ln>
                <a:solidFill>
                  <a:srgbClr val="00CC99">
                    <a:lumMod val="20000"/>
                    <a:lumOff val="80000"/>
                  </a:srgbClr>
                </a:solidFill>
                <a:effectLst>
                  <a:glow rad="774700">
                    <a:srgbClr val="FF0000">
                      <a:alpha val="28000"/>
                    </a:srgbClr>
                  </a:glow>
                </a:effectLst>
                <a:uLnTx/>
                <a:uFillTx/>
                <a:latin typeface="Arial"/>
                <a:ea typeface="ＭＳ Ｐゴシック" charset="0"/>
                <a:cs typeface="Arial"/>
              </a:rPr>
              <a:t>خَطِيئَةَ الْعَالَمِ!"</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i="0" u="none" strike="noStrike" kern="0" cap="none" spc="0" normalizeH="0" baseline="0" noProof="0" dirty="0">
                <a:ln>
                  <a:noFill/>
                </a:ln>
                <a:solidFill>
                  <a:srgbClr val="00CC99">
                    <a:lumMod val="20000"/>
                    <a:lumOff val="80000"/>
                  </a:srgbClr>
                </a:solidFill>
                <a:effectLst>
                  <a:glow rad="774700">
                    <a:srgbClr val="FF0000">
                      <a:alpha val="28000"/>
                    </a:srgbClr>
                  </a:glow>
                </a:effectLst>
                <a:uLnTx/>
                <a:uFillTx/>
                <a:latin typeface="Arial"/>
                <a:ea typeface="ＭＳ Ｐゴシック" charset="0"/>
                <a:cs typeface="Arial"/>
              </a:rPr>
              <a:t>(يوحنا 1: 29)</a:t>
            </a:r>
            <a:endParaRPr kumimoji="0" lang="en-US" sz="2800" b="1" i="0" u="none" strike="noStrike" kern="0" cap="none" spc="0" normalizeH="0" baseline="0" noProof="0" dirty="0">
              <a:ln>
                <a:noFill/>
              </a:ln>
              <a:solidFill>
                <a:srgbClr val="00CC99">
                  <a:lumMod val="20000"/>
                  <a:lumOff val="80000"/>
                </a:srgbClr>
              </a:solidFill>
              <a:effectLst>
                <a:glow rad="774700">
                  <a:srgbClr val="FF0000">
                    <a:alpha val="28000"/>
                  </a:srgbClr>
                </a:glow>
              </a:effectLst>
              <a:uLnTx/>
              <a:uFillTx/>
              <a:latin typeface="Arial"/>
              <a:ea typeface="ＭＳ Ｐゴシック" charset="0"/>
              <a:cs typeface="Arial"/>
            </a:endParaRPr>
          </a:p>
        </p:txBody>
      </p:sp>
      <p:pic>
        <p:nvPicPr>
          <p:cNvPr id="428035" name="Picture 3" descr="John Baptist Look Lamb of God.jpg"/>
          <p:cNvPicPr>
            <a:picLocks noChangeAspect="1"/>
          </p:cNvPicPr>
          <p:nvPr/>
        </p:nvPicPr>
        <p:blipFill>
          <a:blip r:embed="rId4" cstate="screen">
            <a:extLst>
              <a:ext uri="{28A0092B-C50C-407E-A947-70E740481C1C}">
                <a14:useLocalDpi xmlns:a14="http://schemas.microsoft.com/office/drawing/2010/main"/>
              </a:ext>
            </a:extLst>
          </a:blip>
          <a:srcRect/>
          <a:stretch>
            <a:fillRect/>
          </a:stretch>
        </p:blipFill>
        <p:spPr bwMode="auto">
          <a:xfrm>
            <a:off x="4344988" y="3644900"/>
            <a:ext cx="4835525" cy="33845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6322" name="Rectangle 2"/>
          <p:cNvSpPr>
            <a:spLocks noGrp="1" noChangeArrowheads="1"/>
          </p:cNvSpPr>
          <p:nvPr>
            <p:ph type="title"/>
          </p:nvPr>
        </p:nvSpPr>
        <p:spPr>
          <a:solidFill>
            <a:srgbClr val="0000FF"/>
          </a:solidFill>
        </p:spPr>
        <p:txBody>
          <a:bodyPr/>
          <a:lstStyle/>
          <a:p>
            <a:pPr eaLnBrk="1" hangingPunct="1">
              <a:defRPr/>
            </a:pPr>
            <a:r>
              <a:rPr lang="ar-JO" dirty="0">
                <a:solidFill>
                  <a:schemeClr val="tx1"/>
                </a:solidFill>
                <a:latin typeface="Arial" panose="020B0604020202020204" pitchFamily="34" charset="0"/>
                <a:cs typeface="Arial" panose="020B0604020202020204" pitchFamily="34" charset="0"/>
              </a:rPr>
              <a:t>حَمَل الفِصح</a:t>
            </a:r>
            <a:endParaRPr lang="en-US" dirty="0">
              <a:solidFill>
                <a:schemeClr val="tx1"/>
              </a:solidFill>
              <a:latin typeface="Arial" panose="020B0604020202020204" pitchFamily="34" charset="0"/>
              <a:cs typeface="Arial" panose="020B0604020202020204" pitchFamily="34" charset="0"/>
            </a:endParaRPr>
          </a:p>
        </p:txBody>
      </p:sp>
      <p:pic>
        <p:nvPicPr>
          <p:cNvPr id="428037" name="Picture 11" descr="lamb">
            <a:hlinkClick r:id="rId5"/>
          </p:cNvPr>
          <p:cNvPicPr>
            <a:picLocks noChangeAspect="1" noChangeArrowheads="1"/>
          </p:cNvPicPr>
          <p:nvPr/>
        </p:nvPicPr>
        <p:blipFill>
          <a:blip r:embed="rId6">
            <a:extLst>
              <a:ext uri="{28A0092B-C50C-407E-A947-70E740481C1C}">
                <a14:useLocalDpi xmlns:a14="http://schemas.microsoft.com/office/drawing/2010/main"/>
              </a:ext>
            </a:extLst>
          </a:blip>
          <a:srcRect/>
          <a:stretch>
            <a:fillRect/>
          </a:stretch>
        </p:blipFill>
        <p:spPr bwMode="auto">
          <a:xfrm>
            <a:off x="762000" y="381000"/>
            <a:ext cx="1028700" cy="8286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428038" name="Picture 1" descr="lamb.jpg"/>
          <p:cNvPicPr>
            <a:picLocks noChangeAspect="1"/>
          </p:cNvPicPr>
          <p:nvPr/>
        </p:nvPicPr>
        <p:blipFill>
          <a:blip r:embed="rId7">
            <a:extLst>
              <a:ext uri="{28A0092B-C50C-407E-A947-70E740481C1C}">
                <a14:useLocalDpi xmlns:a14="http://schemas.microsoft.com/office/drawing/2010/main"/>
              </a:ext>
            </a:extLst>
          </a:blip>
          <a:srcRect/>
          <a:stretch>
            <a:fillRect/>
          </a:stretch>
        </p:blipFill>
        <p:spPr bwMode="auto">
          <a:xfrm>
            <a:off x="-12700" y="1573213"/>
            <a:ext cx="4368800" cy="54752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2982680692"/>
      </p:ext>
    </p:extLst>
  </p:cSld>
  <p:clrMapOvr>
    <a:masterClrMapping/>
  </p:clrMapOvr>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40321" name="Picture 2" descr="NPSST002"/>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76200" y="533400"/>
            <a:ext cx="9220200" cy="5791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62147" name="Rectangle 3"/>
          <p:cNvSpPr>
            <a:spLocks noGrp="1" noChangeArrowheads="1"/>
          </p:cNvSpPr>
          <p:nvPr>
            <p:ph type="title" idx="4294967295"/>
          </p:nvPr>
        </p:nvSpPr>
        <p:spPr>
          <a:effectLst>
            <a:outerShdw blurRad="63500" dist="35921" dir="2700000" algn="ctr" rotWithShape="0">
              <a:srgbClr val="000000">
                <a:alpha val="74998"/>
              </a:srgbClr>
            </a:outerShdw>
          </a:effectLst>
        </p:spPr>
        <p:txBody>
          <a:bodyPr/>
          <a:lstStyle/>
          <a:p>
            <a:pPr eaLnBrk="1" hangingPunct="1">
              <a:defRPr/>
            </a:pPr>
            <a:r>
              <a:rPr lang="ar-JO" altLang="ja-JP" b="1" dirty="0">
                <a:solidFill>
                  <a:schemeClr val="bg1"/>
                </a:solidFill>
                <a:latin typeface="Arial" panose="020B0604020202020204" pitchFamily="34" charset="0"/>
                <a:cs typeface="Arial"/>
              </a:rPr>
              <a:t>هذا هو جَسدي ...</a:t>
            </a:r>
            <a:endParaRPr lang="en-US"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494435564"/>
      </p:ext>
    </p:extLst>
  </p:cSld>
  <p:clrMapOvr>
    <a:masterClrMapping/>
  </p:clrMapOvr>
  <p:transition spd="med">
    <p:randomBar dir="vert"/>
  </p:transition>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20898" name="Picture 2" descr="Death on Cross"/>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28600" y="0"/>
            <a:ext cx="9829800" cy="6873875"/>
          </a:xfrm>
          <a:prstGeom prst="rect">
            <a:avLst/>
          </a:prstGeom>
          <a:noFill/>
          <a:ln w="9525">
            <a:noFill/>
            <a:miter lim="800000"/>
            <a:headEnd/>
            <a:tailEnd/>
          </a:ln>
        </p:spPr>
      </p:pic>
      <p:sp>
        <p:nvSpPr>
          <p:cNvPr id="257027" name="Rectangle 3"/>
          <p:cNvSpPr>
            <a:spLocks noGrp="1" noChangeArrowheads="1"/>
          </p:cNvSpPr>
          <p:nvPr>
            <p:ph type="title"/>
          </p:nvPr>
        </p:nvSpPr>
        <p:spPr>
          <a:xfrm>
            <a:off x="76200" y="0"/>
            <a:ext cx="9144000" cy="1600200"/>
          </a:xfrm>
          <a:effectLst>
            <a:outerShdw blurRad="63500" dist="107763" dir="13500000" algn="ctr" rotWithShape="0">
              <a:srgbClr val="000000">
                <a:alpha val="74998"/>
              </a:srgbClr>
            </a:outerShdw>
          </a:effectLst>
        </p:spPr>
        <p:txBody>
          <a:bodyPr/>
          <a:lstStyle/>
          <a:p>
            <a:pPr eaLnBrk="1" hangingPunct="1">
              <a:defRPr/>
            </a:pPr>
            <a:r>
              <a:rPr lang="en-US" sz="4800" b="1" dirty="0">
                <a:ea typeface="ＭＳ Ｐゴシック" charset="-128"/>
                <a:cs typeface="ＭＳ Ｐゴシック" charset="-128"/>
              </a:rPr>
              <a:t>Jesus</a:t>
            </a:r>
            <a:r>
              <a:rPr lang="fr-FR" altLang="ja-JP" sz="4800" b="1" dirty="0">
                <a:ea typeface="ＭＳ Ｐゴシック" charset="-128"/>
                <a:cs typeface="ＭＳ Ｐゴシック" charset="-128"/>
              </a:rPr>
              <a:t>'</a:t>
            </a:r>
            <a:r>
              <a:rPr lang="en-US" sz="4800" b="1" dirty="0">
                <a:ea typeface="ＭＳ Ｐゴシック" charset="-128"/>
                <a:cs typeface="ＭＳ Ｐゴシック" charset="-128"/>
              </a:rPr>
              <a:t> death paid for our sin </a:t>
            </a:r>
            <a:endParaRPr lang="en-US" sz="4800" dirty="0">
              <a:ea typeface="ＭＳ Ｐゴシック" charset="-128"/>
              <a:cs typeface="ＭＳ Ｐゴシック" charset="-128"/>
            </a:endParaRPr>
          </a:p>
        </p:txBody>
      </p:sp>
    </p:spTree>
  </p:cSld>
  <p:clrMapOvr>
    <a:masterClrMapping/>
  </p:clrMapOvr>
  <p:transition/>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26018" name="Picture 2" descr="Finished"/>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3500" y="-95250"/>
            <a:ext cx="5092700" cy="7048500"/>
          </a:xfrm>
          <a:prstGeom prst="rect">
            <a:avLst/>
          </a:prstGeom>
          <a:noFill/>
          <a:ln w="9525">
            <a:noFill/>
            <a:miter lim="800000"/>
            <a:headEnd/>
            <a:tailEnd/>
          </a:ln>
        </p:spPr>
      </p:pic>
      <p:pic>
        <p:nvPicPr>
          <p:cNvPr id="726019" name="Picture 4" descr="Finished"/>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1676400" y="2438400"/>
            <a:ext cx="1447800" cy="323850"/>
          </a:xfrm>
          <a:prstGeom prst="rect">
            <a:avLst/>
          </a:prstGeom>
          <a:noFill/>
          <a:ln w="9525">
            <a:noFill/>
            <a:miter lim="800000"/>
            <a:headEnd/>
            <a:tailEnd/>
          </a:ln>
        </p:spPr>
      </p:pic>
      <p:sp>
        <p:nvSpPr>
          <p:cNvPr id="259077" name="Rectangle 5"/>
          <p:cNvSpPr>
            <a:spLocks noGrp="1" noChangeArrowheads="1"/>
          </p:cNvSpPr>
          <p:nvPr>
            <p:ph type="title"/>
          </p:nvPr>
        </p:nvSpPr>
        <p:spPr>
          <a:xfrm>
            <a:off x="-76200" y="381000"/>
            <a:ext cx="5105400" cy="1066800"/>
          </a:xfrm>
          <a:solidFill>
            <a:srgbClr val="000000"/>
          </a:solidFill>
          <a:effectLst>
            <a:outerShdw blurRad="63500" dist="38099" dir="2700000" algn="ctr" rotWithShape="0">
              <a:srgbClr val="FF0000">
                <a:alpha val="74998"/>
              </a:srgbClr>
            </a:outerShdw>
          </a:effectLst>
        </p:spPr>
        <p:txBody>
          <a:bodyPr/>
          <a:lstStyle/>
          <a:p>
            <a:pPr eaLnBrk="1" hangingPunct="1">
              <a:defRPr/>
            </a:pPr>
            <a:r>
              <a:rPr lang="ar-JO" altLang="ja-JP" b="1" dirty="0">
                <a:effectLst/>
                <a:ea typeface="ＭＳ Ｐゴシック" charset="-128"/>
                <a:cs typeface="ＭＳ Ｐゴシック" charset="-128"/>
              </a:rPr>
              <a:t>قد أكمل</a:t>
            </a:r>
            <a:endParaRPr lang="en-US" b="1" dirty="0">
              <a:effectLst/>
              <a:ea typeface="ＭＳ Ｐゴシック" charset="-128"/>
              <a:cs typeface="ＭＳ Ｐゴシック" charset="-128"/>
            </a:endParaRPr>
          </a:p>
        </p:txBody>
      </p:sp>
      <p:sp>
        <p:nvSpPr>
          <p:cNvPr id="259078" name="Text Box 6"/>
          <p:cNvSpPr txBox="1">
            <a:spLocks noChangeArrowheads="1"/>
          </p:cNvSpPr>
          <p:nvPr/>
        </p:nvSpPr>
        <p:spPr bwMode="auto">
          <a:xfrm rot="-1669184">
            <a:off x="-152400" y="2060575"/>
            <a:ext cx="4953000" cy="1874838"/>
          </a:xfrm>
          <a:prstGeom prst="rect">
            <a:avLst/>
          </a:prstGeom>
          <a:noFill/>
          <a:ln w="9525">
            <a:noFill/>
            <a:miter lim="800000"/>
            <a:headEnd/>
            <a:tailEnd/>
          </a:ln>
          <a:effectLst/>
        </p:spPr>
        <p:txBody>
          <a:bodyP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1700" b="1" i="0" u="none" strike="noStrike" kern="1200" cap="none" spc="0" normalizeH="0" baseline="0" noProof="0" dirty="0">
                <a:ln>
                  <a:noFill/>
                </a:ln>
                <a:solidFill>
                  <a:srgbClr val="FF0000"/>
                </a:solidFill>
                <a:effectLst>
                  <a:outerShdw blurRad="50800" dist="63500" dir="2700000" algn="tl" rotWithShape="0">
                    <a:srgbClr val="000000"/>
                  </a:outerShdw>
                </a:effectLst>
                <a:uLnTx/>
                <a:uFillTx/>
                <a:latin typeface="Impact" pitchFamily="-112" charset="0"/>
                <a:ea typeface="ＭＳ Ｐゴシック" charset="-128"/>
                <a:cs typeface="+mn-cs"/>
              </a:rPr>
              <a:t>قانونياً</a:t>
            </a:r>
            <a:endParaRPr kumimoji="0" lang="en-US" sz="11700" b="1" i="0" u="none" strike="noStrike" kern="1200" cap="none" spc="0" normalizeH="0" baseline="0" noProof="0" dirty="0">
              <a:ln>
                <a:noFill/>
              </a:ln>
              <a:solidFill>
                <a:srgbClr val="FF0000"/>
              </a:solidFill>
              <a:effectLst>
                <a:outerShdw blurRad="50800" dist="63500" dir="2700000" algn="tl" rotWithShape="0">
                  <a:srgbClr val="000000"/>
                </a:outerShdw>
              </a:effectLst>
              <a:uLnTx/>
              <a:uFillTx/>
              <a:latin typeface="Impact" pitchFamily="-112" charset="0"/>
              <a:ea typeface="ＭＳ Ｐゴシック" charset="-128"/>
              <a:cs typeface="+mn-cs"/>
            </a:endParaRPr>
          </a:p>
        </p:txBody>
      </p:sp>
      <p:sp>
        <p:nvSpPr>
          <p:cNvPr id="726022" name="Text Box 7"/>
          <p:cNvSpPr txBox="1">
            <a:spLocks noChangeArrowheads="1"/>
          </p:cNvSpPr>
          <p:nvPr/>
        </p:nvSpPr>
        <p:spPr bwMode="auto">
          <a:xfrm>
            <a:off x="5257800" y="3516015"/>
            <a:ext cx="3730625" cy="1815882"/>
          </a:xfrm>
          <a:prstGeom prst="rect">
            <a:avLst/>
          </a:prstGeom>
          <a:noFill/>
          <a:ln w="9525">
            <a:noFill/>
            <a:miter lim="800000"/>
            <a:headEnd/>
            <a:tailEnd/>
          </a:ln>
        </p:spPr>
        <p:txBody>
          <a:bodyPr>
            <a:prstTxWarp prst="textNoShape">
              <a:avLst/>
            </a:prstTxWarp>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800" b="1" i="0" u="sng" strike="noStrike" kern="1200" cap="none" spc="0" normalizeH="0" baseline="0" noProof="0" dirty="0">
                <a:ln>
                  <a:noFill/>
                </a:ln>
                <a:solidFill>
                  <a:srgbClr val="FFFFFF"/>
                </a:solidFill>
                <a:effectLst/>
                <a:uLnTx/>
                <a:uFillTx/>
                <a:latin typeface="Arial" charset="0"/>
                <a:ea typeface="Arial" charset="0"/>
                <a:cs typeface="Arial" charset="0"/>
              </a:rPr>
              <a:t>العدل (3: 25-26)</a:t>
            </a:r>
            <a:endParaRPr kumimoji="0" lang="en-US" sz="2800" b="1" i="0" u="none" strike="noStrike" kern="1200" cap="none" spc="0" normalizeH="0" baseline="0" noProof="0" dirty="0">
              <a:ln>
                <a:noFill/>
              </a:ln>
              <a:solidFill>
                <a:srgbClr val="FFFFFF"/>
              </a:solidFill>
              <a:effectLst/>
              <a:uLnTx/>
              <a:uFillTx/>
              <a:latin typeface="Arial" charset="0"/>
              <a:ea typeface="Arial" charset="0"/>
              <a:cs typeface="Arial" charset="0"/>
            </a:endParaRP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Times New Roman" charset="0"/>
                <a:ea typeface="ＭＳ Ｐゴシック" charset="-128"/>
              </a:rPr>
              <a:t>عدالة الله حيث يعاقب الخطيئة في الفرد نفسه أو في بديل بلا خطيئة (يسوع المسيح)</a:t>
            </a:r>
            <a:endParaRPr kumimoji="0" lang="en-US" sz="4000" b="1" i="0" u="none" strike="noStrike" kern="1200" cap="none" spc="0" normalizeH="0" baseline="0" noProof="0" dirty="0">
              <a:ln>
                <a:noFill/>
              </a:ln>
              <a:solidFill>
                <a:srgbClr val="FFFFFF"/>
              </a:solidFill>
              <a:effectLst/>
              <a:uLnTx/>
              <a:uFillTx/>
              <a:latin typeface="Times New Roman" charset="0"/>
              <a:ea typeface="Arial" charset="0"/>
              <a:cs typeface="Arial" charset="0"/>
            </a:endParaRPr>
          </a:p>
        </p:txBody>
      </p:sp>
      <p:sp>
        <p:nvSpPr>
          <p:cNvPr id="726023" name="Text Box 8"/>
          <p:cNvSpPr txBox="1">
            <a:spLocks noChangeArrowheads="1"/>
          </p:cNvSpPr>
          <p:nvPr/>
        </p:nvSpPr>
        <p:spPr bwMode="auto">
          <a:xfrm>
            <a:off x="5083175" y="606623"/>
            <a:ext cx="3908425" cy="1815882"/>
          </a:xfrm>
          <a:prstGeom prst="rect">
            <a:avLst/>
          </a:prstGeom>
          <a:noFill/>
          <a:ln w="9525">
            <a:noFill/>
            <a:miter lim="800000"/>
            <a:headEnd/>
            <a:tailEnd/>
          </a:ln>
        </p:spPr>
        <p:txBody>
          <a:bodyPr>
            <a:prstTxWarp prst="textNoShape">
              <a:avLst/>
            </a:prstTxWarp>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800" b="1" i="0" u="sng" strike="noStrike" kern="1200" cap="none" spc="0" normalizeH="0" baseline="0" noProof="0" dirty="0">
                <a:ln>
                  <a:noFill/>
                </a:ln>
                <a:solidFill>
                  <a:srgbClr val="FFFFFF"/>
                </a:solidFill>
                <a:effectLst/>
                <a:uLnTx/>
                <a:uFillTx/>
                <a:latin typeface="Arial" charset="0"/>
                <a:ea typeface="Arial" charset="0"/>
                <a:cs typeface="Arial" charset="0"/>
              </a:rPr>
              <a:t>التبرير (3: 24)</a:t>
            </a:r>
            <a:endParaRPr kumimoji="0" lang="en-US" sz="2800" b="1" i="0" u="none" strike="noStrike" kern="1200" cap="none" spc="0" normalizeH="0" baseline="0" noProof="0" dirty="0">
              <a:ln>
                <a:noFill/>
              </a:ln>
              <a:solidFill>
                <a:srgbClr val="FFFFFF"/>
              </a:solidFill>
              <a:effectLst/>
              <a:uLnTx/>
              <a:uFillTx/>
              <a:latin typeface="Arial" charset="0"/>
              <a:ea typeface="Arial" charset="0"/>
              <a:cs typeface="Arial" charset="0"/>
            </a:endParaRP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Times New Roman" charset="0"/>
                <a:ea typeface="ＭＳ Ｐゴシック" charset="-128"/>
              </a:rPr>
              <a:t>فعل الله بإعلاننا غير مذنبين لخطايانا وجعلنا على وضع صحيح معه</a:t>
            </a:r>
            <a:endParaRPr kumimoji="0" lang="en-US" sz="2800" b="1" i="0" u="none" strike="noStrike" kern="1200" cap="none" spc="0" normalizeH="0" baseline="0" noProof="0" dirty="0">
              <a:ln>
                <a:noFill/>
              </a:ln>
              <a:solidFill>
                <a:srgbClr val="FFFFFF"/>
              </a:solidFill>
              <a:effectLst/>
              <a:uLnTx/>
              <a:uFillTx/>
              <a:latin typeface="Arial" charset="0"/>
              <a:ea typeface="Arial" charset="0"/>
              <a:cs typeface="Arial" charset="0"/>
            </a:endParaRPr>
          </a:p>
        </p:txBody>
      </p:sp>
      <p:sp>
        <p:nvSpPr>
          <p:cNvPr id="726024" name="Text Box 9"/>
          <p:cNvSpPr txBox="1">
            <a:spLocks noChangeArrowheads="1"/>
          </p:cNvSpPr>
          <p:nvPr/>
        </p:nvSpPr>
        <p:spPr bwMode="auto">
          <a:xfrm>
            <a:off x="8172400" y="44624"/>
            <a:ext cx="909223" cy="461665"/>
          </a:xfrm>
          <a:prstGeom prst="rect">
            <a:avLst/>
          </a:prstGeom>
          <a:noFill/>
          <a:ln w="9525">
            <a:noFill/>
            <a:miter lim="800000"/>
            <a:headEnd/>
            <a:tailEnd/>
          </a:ln>
        </p:spPr>
        <p:txBody>
          <a:bodyPr wrap="none">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a:ea typeface="ＭＳ Ｐゴシック" charset="-128"/>
                <a:cs typeface="Arial"/>
              </a:rPr>
              <a:t>155هـ</a:t>
            </a:r>
            <a:endParaRPr kumimoji="0" lang="en-US" sz="2400" b="1" i="0" u="none" strike="noStrike" kern="1200" cap="none" spc="0" normalizeH="0" baseline="0" noProof="0" dirty="0">
              <a:ln>
                <a:noFill/>
              </a:ln>
              <a:solidFill>
                <a:srgbClr val="FFFFFF"/>
              </a:solidFill>
              <a:effectLst/>
              <a:uLnTx/>
              <a:uFillTx/>
              <a:latin typeface="Arial"/>
              <a:ea typeface="ＭＳ Ｐゴシック" charset="-128"/>
              <a:cs typeface="Arial"/>
            </a:endParaRPr>
          </a:p>
        </p:txBody>
      </p:sp>
      <p:sp>
        <p:nvSpPr>
          <p:cNvPr id="10" name="Rectangle 3" descr="Cork"/>
          <p:cNvSpPr txBox="1">
            <a:spLocks noChangeArrowheads="1"/>
          </p:cNvSpPr>
          <p:nvPr/>
        </p:nvSpPr>
        <p:spPr bwMode="auto">
          <a:xfrm rot="19758282">
            <a:off x="2145538" y="3686796"/>
            <a:ext cx="3111621" cy="2819400"/>
          </a:xfrm>
          <a:prstGeom prst="rect">
            <a:avLst/>
          </a:prstGeom>
          <a:noFill/>
          <a:ln w="9525">
            <a:noFill/>
            <a:miter lim="800000"/>
            <a:headEnd/>
            <a:tailEnd/>
          </a:ln>
          <a:effectLst/>
        </p:spPr>
        <p:txBody>
          <a:bodyPr>
            <a:prstTxWarp prst="textNoShape">
              <a:avLst/>
            </a:prstTxWarp>
          </a:bodyPr>
          <a:lstStyle/>
          <a:p>
            <a:pPr marL="342900" marR="0" lvl="0" indent="-342900" algn="ctr" defTabSz="914400" rtl="0" eaLnBrk="1" fontAlgn="base" latinLnBrk="0" hangingPunct="1">
              <a:lnSpc>
                <a:spcPct val="100000"/>
              </a:lnSpc>
              <a:spcBef>
                <a:spcPct val="20000"/>
              </a:spcBef>
              <a:spcAft>
                <a:spcPct val="0"/>
              </a:spcAft>
              <a:buClr>
                <a:srgbClr val="FFCC66"/>
              </a:buClr>
              <a:buSzPct val="80000"/>
              <a:buFont typeface="Wingdings" charset="2"/>
              <a:buNone/>
              <a:tabLst/>
              <a:defRPr/>
            </a:pPr>
            <a:r>
              <a:rPr kumimoji="0" lang="ar-JO" sz="7200" b="1" i="0" u="none" strike="noStrike" kern="1200" cap="none" spc="0" normalizeH="0" baseline="0" noProof="0" dirty="0">
                <a:ln>
                  <a:noFill/>
                </a:ln>
                <a:solidFill>
                  <a:srgbClr val="FF0000"/>
                </a:solidFill>
                <a:effectLst>
                  <a:outerShdw blurRad="50800" dist="63500" dir="2700000" algn="tl" rotWithShape="0">
                    <a:srgbClr val="000000"/>
                  </a:outerShdw>
                </a:effectLst>
                <a:uLnTx/>
                <a:uFillTx/>
                <a:latin typeface="Impact" charset="0"/>
                <a:ea typeface="ＭＳ Ｐゴシック" charset="-128"/>
              </a:rPr>
              <a:t>مدفوع بالكامل</a:t>
            </a:r>
            <a:endParaRPr kumimoji="0" lang="en-US" sz="7200" b="1" i="0" u="none" strike="noStrike" kern="1200" cap="none" spc="0" normalizeH="0" baseline="0" noProof="0" dirty="0">
              <a:ln>
                <a:noFill/>
              </a:ln>
              <a:solidFill>
                <a:srgbClr val="FF0000"/>
              </a:solidFill>
              <a:effectLst>
                <a:outerShdw blurRad="50800" dist="63500" dir="2700000" algn="tl" rotWithShape="0">
                  <a:srgbClr val="000000"/>
                </a:outerShdw>
              </a:effectLst>
              <a:uLnTx/>
              <a:uFillTx/>
              <a:latin typeface="Impact" charset="0"/>
              <a:ea typeface="ＭＳ Ｐゴシック" charset="-128"/>
            </a:endParaRPr>
          </a:p>
        </p:txBody>
      </p:sp>
    </p:spTree>
    <p:extLst>
      <p:ext uri="{BB962C8B-B14F-4D97-AF65-F5344CB8AC3E}">
        <p14:creationId xmlns:p14="http://schemas.microsoft.com/office/powerpoint/2010/main" val="559920255"/>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3000"/>
                                  </p:stCondLst>
                                  <p:childTnLst>
                                    <p:set>
                                      <p:cBhvr>
                                        <p:cTn id="6" dur="1" fill="hold">
                                          <p:stCondLst>
                                            <p:cond delay="0"/>
                                          </p:stCondLst>
                                        </p:cTn>
                                        <p:tgtEl>
                                          <p:spTgt spid="259077"/>
                                        </p:tgtEl>
                                        <p:attrNameLst>
                                          <p:attrName>style.visibility</p:attrName>
                                        </p:attrNameLst>
                                      </p:cBhvr>
                                      <p:to>
                                        <p:strVal val="visible"/>
                                      </p:to>
                                    </p:set>
                                    <p:animEffect transition="in" filter="dissolve">
                                      <p:cBhvr>
                                        <p:cTn id="7" dur="500"/>
                                        <p:tgtEl>
                                          <p:spTgt spid="259077"/>
                                        </p:tgtEl>
                                      </p:cBhvr>
                                    </p:animEffect>
                                  </p:childTnLst>
                                </p:cTn>
                              </p:par>
                            </p:childTnLst>
                          </p:cTn>
                        </p:par>
                        <p:par>
                          <p:cTn id="8" fill="hold" nodeType="afterGroup">
                            <p:stCondLst>
                              <p:cond delay="3500"/>
                            </p:stCondLst>
                            <p:childTnLst>
                              <p:par>
                                <p:cTn id="9" presetID="1" presetClass="entr" presetSubtype="0" fill="hold" grpId="0" nodeType="afterEffect">
                                  <p:stCondLst>
                                    <p:cond delay="3000"/>
                                  </p:stCondLst>
                                  <p:childTnLst>
                                    <p:set>
                                      <p:cBhvr>
                                        <p:cTn id="10" dur="1" fill="hold">
                                          <p:stCondLst>
                                            <p:cond delay="499"/>
                                          </p:stCondLst>
                                        </p:cTn>
                                        <p:tgtEl>
                                          <p:spTgt spid="259078"/>
                                        </p:tgtEl>
                                        <p:attrNameLst>
                                          <p:attrName>style.visibility</p:attrName>
                                        </p:attrNameLst>
                                      </p:cBhvr>
                                      <p:to>
                                        <p:strVal val="visible"/>
                                      </p:to>
                                    </p:set>
                                  </p:childTnLst>
                                </p:cTn>
                              </p:par>
                            </p:childTnLst>
                          </p:cTn>
                        </p:par>
                        <p:par>
                          <p:cTn id="11" fill="hold" nodeType="afterGroup">
                            <p:stCondLst>
                              <p:cond delay="7000"/>
                            </p:stCondLst>
                            <p:childTnLst>
                              <p:par>
                                <p:cTn id="12" presetID="1" presetClass="entr" presetSubtype="0" fill="hold" grpId="0" nodeType="afterEffect">
                                  <p:stCondLst>
                                    <p:cond delay="3000"/>
                                  </p:stCondLst>
                                  <p:childTnLst>
                                    <p:set>
                                      <p:cBhvr>
                                        <p:cTn id="13" dur="1" fill="hold">
                                          <p:stCondLst>
                                            <p:cond delay="499"/>
                                          </p:stCondLst>
                                        </p:cTn>
                                        <p:tgtEl>
                                          <p:spTgt spid="10">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9077" grpId="0" animBg="1" autoUpdateAnimBg="0"/>
      <p:bldP spid="259078" grpId="0" autoUpdateAnimBg="0"/>
      <p:bldP spid="10" grpId="0" build="p" autoUpdateAnimBg="0" advAuto="3000"/>
    </p:bld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42369" name="Picture 1" descr="angel-of-death-colored-bible-passover.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3276600" y="0"/>
            <a:ext cx="5867400" cy="6861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42370" name="Title 2"/>
          <p:cNvSpPr>
            <a:spLocks noGrp="1"/>
          </p:cNvSpPr>
          <p:nvPr>
            <p:ph type="title" idx="4294967295"/>
          </p:nvPr>
        </p:nvSpPr>
        <p:spPr>
          <a:xfrm>
            <a:off x="152400" y="152400"/>
            <a:ext cx="2971800" cy="6705600"/>
          </a:xfrm>
        </p:spPr>
        <p:txBody>
          <a:bodyPr/>
          <a:lstStyle/>
          <a:p>
            <a:r>
              <a:rPr lang="ar-JO" sz="3200" b="1" dirty="0">
                <a:solidFill>
                  <a:srgbClr val="FFFFFF"/>
                </a:solidFill>
                <a:latin typeface="Arial" charset="0"/>
                <a:cs typeface="Arial" charset="0"/>
              </a:rPr>
              <a:t>خروج 12: 1- 16</a:t>
            </a:r>
            <a:br>
              <a:rPr lang="ar-JO" sz="4000" b="1" dirty="0">
                <a:solidFill>
                  <a:srgbClr val="FFFFFF"/>
                </a:solidFill>
                <a:latin typeface="Arial" charset="0"/>
                <a:cs typeface="Arial" charset="0"/>
              </a:rPr>
            </a:br>
            <a:br>
              <a:rPr lang="ar-JO" sz="4000" b="1" dirty="0">
                <a:solidFill>
                  <a:srgbClr val="FFFFFF"/>
                </a:solidFill>
                <a:latin typeface="Arial" charset="0"/>
                <a:cs typeface="Arial" charset="0"/>
              </a:rPr>
            </a:br>
            <a:r>
              <a:rPr lang="ar-JO" sz="4000" b="1" dirty="0">
                <a:solidFill>
                  <a:srgbClr val="FFFFFF"/>
                </a:solidFill>
                <a:latin typeface="Arial" charset="0"/>
                <a:cs typeface="Arial" charset="0"/>
              </a:rPr>
              <a:t>مرّ ملاك الموت على البيوت والدماء على الأبواب</a:t>
            </a:r>
          </a:p>
        </p:txBody>
      </p:sp>
      <p:sp>
        <p:nvSpPr>
          <p:cNvPr id="442371" name="Title 2"/>
          <p:cNvSpPr txBox="1">
            <a:spLocks/>
          </p:cNvSpPr>
          <p:nvPr/>
        </p:nvSpPr>
        <p:spPr bwMode="auto">
          <a:xfrm>
            <a:off x="4140200" y="6021388"/>
            <a:ext cx="4895850" cy="765175"/>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800000"/>
                </a:solidFill>
                <a:effectLst/>
                <a:uLnTx/>
                <a:uFillTx/>
                <a:latin typeface="Arial" charset="0"/>
                <a:ea typeface="ＭＳ Ｐゴシック" charset="0"/>
                <a:cs typeface="Arial" charset="0"/>
              </a:rPr>
              <a:t>هَذَا مَا يُعْلِنُهُ الرَّبُّ: "سَأَجْتَازُ حَوَالَي نِصْفِ اللَّيْلِ فِي وَسَطِ مِصْرَ" (خر 11: 4)</a:t>
            </a:r>
            <a:endParaRPr kumimoji="0" lang="en-US" sz="1600" b="1" i="0" u="none" strike="noStrike" kern="1200" cap="none" spc="0" normalizeH="0" baseline="0" noProof="0" dirty="0">
              <a:ln>
                <a:noFill/>
              </a:ln>
              <a:solidFill>
                <a:srgbClr val="800000"/>
              </a:solidFill>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1592384209"/>
      </p:ext>
    </p:extLst>
  </p:cSld>
  <p:clrMapOvr>
    <a:masterClrMapping/>
  </p:clrMapOvr>
  <p:transition spd="med">
    <p:randomBar dir="vert"/>
  </p:transition>
</p:sld>
</file>

<file path=ppt/slides/slide7.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pic>
        <p:nvPicPr>
          <p:cNvPr id="445442" name="Picture 2" descr="Pesache bakground.png"/>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0" y="0"/>
            <a:ext cx="9144000" cy="68516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45443" name="Text Box 4"/>
          <p:cNvSpPr txBox="1">
            <a:spLocks noChangeArrowheads="1"/>
          </p:cNvSpPr>
          <p:nvPr/>
        </p:nvSpPr>
        <p:spPr bwMode="auto">
          <a:xfrm>
            <a:off x="10260013" y="1628775"/>
            <a:ext cx="4206875"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u="none" strike="noStrike" kern="1200" cap="none" spc="0" normalizeH="0" baseline="0" noProof="0">
              <a:ln>
                <a:noFill/>
              </a:ln>
              <a:solidFill>
                <a:srgbClr val="000000"/>
              </a:solidFill>
              <a:effectLst/>
              <a:uLnTx/>
              <a:uFillTx/>
              <a:latin typeface="Arial" panose="020B0604020202020204" pitchFamily="34" charset="0"/>
              <a:ea typeface="ヒラギノ角ゴ Pro W3" charset="0"/>
              <a:cs typeface="Arial" panose="020B0604020202020204" pitchFamily="34" charset="0"/>
            </a:endParaRPr>
          </a:p>
        </p:txBody>
      </p:sp>
      <p:sp>
        <p:nvSpPr>
          <p:cNvPr id="5" name="Text Box 8"/>
          <p:cNvSpPr txBox="1">
            <a:spLocks noChangeArrowheads="1"/>
          </p:cNvSpPr>
          <p:nvPr/>
        </p:nvSpPr>
        <p:spPr bwMode="auto">
          <a:xfrm>
            <a:off x="908144" y="3848968"/>
            <a:ext cx="5580062" cy="769938"/>
          </a:xfrm>
          <a:prstGeom prst="rect">
            <a:avLst/>
          </a:prstGeom>
          <a:noFill/>
          <a:ln w="9525">
            <a:noFill/>
            <a:miter lim="800000"/>
            <a:headEnd/>
            <a:tailEnd/>
          </a:ln>
          <a:effectLst>
            <a:outerShdw blurRad="63500" dist="152400" dir="2700000" algn="ctr" rotWithShape="0">
              <a:schemeClr val="bg2">
                <a:alpha val="74998"/>
              </a:schemeClr>
            </a:outerShdw>
          </a:effectLst>
        </p:spPr>
        <p:txBody>
          <a:bodyPr>
            <a:spAutoFit/>
          </a:bodyPr>
          <a:lstStyle>
            <a:lvl1pPr>
              <a:defRPr sz="2400">
                <a:solidFill>
                  <a:schemeClr val="tx1"/>
                </a:solidFill>
                <a:latin typeface="Tahoma" charset="0"/>
                <a:ea typeface="ＭＳ Ｐゴシック" charset="0"/>
                <a:cs typeface="ＭＳ Ｐゴシック" charset="0"/>
              </a:defRPr>
            </a:lvl1pPr>
            <a:lvl2pPr marL="37931725" indent="-37474525">
              <a:defRPr sz="2400">
                <a:solidFill>
                  <a:schemeClr val="tx1"/>
                </a:solidFill>
                <a:latin typeface="Tahoma" charset="0"/>
                <a:ea typeface="ＭＳ Ｐゴシック" charset="0"/>
              </a:defRPr>
            </a:lvl2pPr>
            <a:lvl3pPr>
              <a:defRPr sz="2400">
                <a:solidFill>
                  <a:schemeClr val="tx1"/>
                </a:solidFill>
                <a:latin typeface="Tahoma" charset="0"/>
                <a:ea typeface="ＭＳ Ｐゴシック" charset="0"/>
              </a:defRPr>
            </a:lvl3pPr>
            <a:lvl4pPr>
              <a:defRPr sz="2400">
                <a:solidFill>
                  <a:schemeClr val="tx1"/>
                </a:solidFill>
                <a:latin typeface="Tahoma" charset="0"/>
                <a:ea typeface="ＭＳ Ｐゴシック" charset="0"/>
              </a:defRPr>
            </a:lvl4pPr>
            <a:lvl5pPr>
              <a:defRPr sz="2400">
                <a:solidFill>
                  <a:schemeClr val="tx1"/>
                </a:solidFill>
                <a:latin typeface="Tahoma" charset="0"/>
                <a:ea typeface="ＭＳ Ｐゴシック" charset="0"/>
              </a:defRPr>
            </a:lvl5pPr>
            <a:lvl6pPr marL="457200" eaLnBrk="0" fontAlgn="base" hangingPunct="0">
              <a:spcBef>
                <a:spcPct val="0"/>
              </a:spcBef>
              <a:spcAft>
                <a:spcPct val="0"/>
              </a:spcAft>
              <a:defRPr sz="2400">
                <a:solidFill>
                  <a:schemeClr val="tx1"/>
                </a:solidFill>
                <a:latin typeface="Tahoma" charset="0"/>
                <a:ea typeface="ＭＳ Ｐゴシック" charset="0"/>
              </a:defRPr>
            </a:lvl6pPr>
            <a:lvl7pPr marL="914400" eaLnBrk="0" fontAlgn="base" hangingPunct="0">
              <a:spcBef>
                <a:spcPct val="0"/>
              </a:spcBef>
              <a:spcAft>
                <a:spcPct val="0"/>
              </a:spcAft>
              <a:defRPr sz="2400">
                <a:solidFill>
                  <a:schemeClr val="tx1"/>
                </a:solidFill>
                <a:latin typeface="Tahoma" charset="0"/>
                <a:ea typeface="ＭＳ Ｐゴシック" charset="0"/>
              </a:defRPr>
            </a:lvl7pPr>
            <a:lvl8pPr marL="1371600" eaLnBrk="0" fontAlgn="base" hangingPunct="0">
              <a:spcBef>
                <a:spcPct val="0"/>
              </a:spcBef>
              <a:spcAft>
                <a:spcPct val="0"/>
              </a:spcAft>
              <a:defRPr sz="2400">
                <a:solidFill>
                  <a:schemeClr val="tx1"/>
                </a:solidFill>
                <a:latin typeface="Tahoma" charset="0"/>
                <a:ea typeface="ＭＳ Ｐゴシック" charset="0"/>
              </a:defRPr>
            </a:lvl8pPr>
            <a:lvl9pPr marL="1828800" eaLnBrk="0" fontAlgn="base" hangingPunct="0">
              <a:spcBef>
                <a:spcPct val="0"/>
              </a:spcBef>
              <a:spcAft>
                <a:spcPct val="0"/>
              </a:spcAft>
              <a:defRPr sz="24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4400" b="0" u="none" strike="noStrike" kern="1200" cap="none" spc="0" normalizeH="0" baseline="0" noProof="0" dirty="0">
                <a:ln>
                  <a:noFill/>
                </a:ln>
                <a:solidFill>
                  <a:srgbClr val="FFE595"/>
                </a:solidFill>
                <a:effectLst>
                  <a:outerShdw blurRad="50800" dist="63500" dir="2700000" algn="tl" rotWithShape="0">
                    <a:srgbClr val="000000">
                      <a:alpha val="87000"/>
                    </a:srgbClr>
                  </a:outerShdw>
                </a:effectLst>
                <a:uLnTx/>
                <a:uFillTx/>
                <a:latin typeface="Arial" panose="020B0604020202020204" pitchFamily="34" charset="0"/>
                <a:ea typeface="ヒラギノ角ゴ Pro W3" charset="0"/>
                <a:cs typeface="Arial" panose="020B0604020202020204" pitchFamily="34" charset="0"/>
              </a:rPr>
              <a:t>وجبة عيد الفصح</a:t>
            </a:r>
            <a:endParaRPr kumimoji="0" lang="en-US" sz="4400" b="0" u="none" strike="noStrike" kern="1200" cap="none" spc="0" normalizeH="0" baseline="0" noProof="0" dirty="0">
              <a:ln>
                <a:noFill/>
              </a:ln>
              <a:solidFill>
                <a:srgbClr val="CFF989"/>
              </a:solidFill>
              <a:effectLst>
                <a:outerShdw blurRad="50800" dist="63500" dir="2700000" algn="tl" rotWithShape="0">
                  <a:srgbClr val="000000">
                    <a:alpha val="87000"/>
                  </a:srgbClr>
                </a:outerShdw>
              </a:effectLst>
              <a:uLnTx/>
              <a:uFillTx/>
              <a:latin typeface="Arial" panose="020B0604020202020204" pitchFamily="34" charset="0"/>
              <a:ea typeface="ヒラギノ角ゴ Pro W3" charset="0"/>
              <a:cs typeface="Arial" panose="020B0604020202020204" pitchFamily="34" charset="0"/>
            </a:endParaRPr>
          </a:p>
        </p:txBody>
      </p:sp>
      <p:sp>
        <p:nvSpPr>
          <p:cNvPr id="445445" name="Rectangle 10"/>
          <p:cNvSpPr>
            <a:spLocks noChangeArrowheads="1"/>
          </p:cNvSpPr>
          <p:nvPr/>
        </p:nvSpPr>
        <p:spPr bwMode="auto">
          <a:xfrm>
            <a:off x="13476288" y="3790950"/>
            <a:ext cx="18415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u="none" strike="noStrike" kern="1200" cap="none" spc="0" normalizeH="0" baseline="0" noProof="0">
              <a:ln>
                <a:noFill/>
              </a:ln>
              <a:solidFill>
                <a:srgbClr val="000000"/>
              </a:solidFill>
              <a:effectLst/>
              <a:uLnTx/>
              <a:uFillTx/>
              <a:ea typeface="ヒラギノ角ゴ Pro W3" charset="0"/>
              <a:cs typeface="Arial" panose="020B0604020202020204" pitchFamily="34" charset="0"/>
            </a:endParaRPr>
          </a:p>
        </p:txBody>
      </p:sp>
      <p:sp>
        <p:nvSpPr>
          <p:cNvPr id="7" name="Text Box 11"/>
          <p:cNvSpPr txBox="1">
            <a:spLocks noChangeArrowheads="1"/>
          </p:cNvSpPr>
          <p:nvPr/>
        </p:nvSpPr>
        <p:spPr bwMode="auto">
          <a:xfrm>
            <a:off x="1694695" y="6858000"/>
            <a:ext cx="5791200" cy="646331"/>
          </a:xfrm>
          <a:prstGeom prst="rect">
            <a:avLst/>
          </a:prstGeom>
          <a:noFill/>
          <a:ln w="9525">
            <a:noFill/>
            <a:miter lim="800000"/>
            <a:headEnd/>
            <a:tailEnd/>
          </a:ln>
          <a:effectLst>
            <a:outerShdw blurRad="63500" dist="152394" dir="2459995" algn="ctr" rotWithShape="0">
              <a:schemeClr val="tx1">
                <a:alpha val="74998"/>
              </a:schemeClr>
            </a:outerShdw>
          </a:effectLst>
        </p:spPr>
        <p:txBody>
          <a:bodyPr>
            <a:spAutoFit/>
          </a:bodyPr>
          <a:lstStyle>
            <a:lvl1pPr>
              <a:defRPr sz="2400">
                <a:solidFill>
                  <a:schemeClr val="tx1"/>
                </a:solidFill>
                <a:latin typeface="Tahoma" charset="0"/>
                <a:ea typeface="ＭＳ Ｐゴシック" charset="0"/>
                <a:cs typeface="ＭＳ Ｐゴシック" charset="0"/>
              </a:defRPr>
            </a:lvl1pPr>
            <a:lvl2pPr marL="37931725" indent="-37474525">
              <a:defRPr sz="2400">
                <a:solidFill>
                  <a:schemeClr val="tx1"/>
                </a:solidFill>
                <a:latin typeface="Tahoma" charset="0"/>
                <a:ea typeface="ＭＳ Ｐゴシック" charset="0"/>
              </a:defRPr>
            </a:lvl2pPr>
            <a:lvl3pPr>
              <a:defRPr sz="2400">
                <a:solidFill>
                  <a:schemeClr val="tx1"/>
                </a:solidFill>
                <a:latin typeface="Tahoma" charset="0"/>
                <a:ea typeface="ＭＳ Ｐゴシック" charset="0"/>
              </a:defRPr>
            </a:lvl3pPr>
            <a:lvl4pPr>
              <a:defRPr sz="2400">
                <a:solidFill>
                  <a:schemeClr val="tx1"/>
                </a:solidFill>
                <a:latin typeface="Tahoma" charset="0"/>
                <a:ea typeface="ＭＳ Ｐゴシック" charset="0"/>
              </a:defRPr>
            </a:lvl4pPr>
            <a:lvl5pPr>
              <a:defRPr sz="2400">
                <a:solidFill>
                  <a:schemeClr val="tx1"/>
                </a:solidFill>
                <a:latin typeface="Tahoma" charset="0"/>
                <a:ea typeface="ＭＳ Ｐゴシック" charset="0"/>
              </a:defRPr>
            </a:lvl5pPr>
            <a:lvl6pPr marL="457200" eaLnBrk="0" fontAlgn="base" hangingPunct="0">
              <a:spcBef>
                <a:spcPct val="0"/>
              </a:spcBef>
              <a:spcAft>
                <a:spcPct val="0"/>
              </a:spcAft>
              <a:defRPr sz="2400">
                <a:solidFill>
                  <a:schemeClr val="tx1"/>
                </a:solidFill>
                <a:latin typeface="Tahoma" charset="0"/>
                <a:ea typeface="ＭＳ Ｐゴシック" charset="0"/>
              </a:defRPr>
            </a:lvl6pPr>
            <a:lvl7pPr marL="914400" eaLnBrk="0" fontAlgn="base" hangingPunct="0">
              <a:spcBef>
                <a:spcPct val="0"/>
              </a:spcBef>
              <a:spcAft>
                <a:spcPct val="0"/>
              </a:spcAft>
              <a:defRPr sz="2400">
                <a:solidFill>
                  <a:schemeClr val="tx1"/>
                </a:solidFill>
                <a:latin typeface="Tahoma" charset="0"/>
                <a:ea typeface="ＭＳ Ｐゴシック" charset="0"/>
              </a:defRPr>
            </a:lvl7pPr>
            <a:lvl8pPr marL="1371600" eaLnBrk="0" fontAlgn="base" hangingPunct="0">
              <a:spcBef>
                <a:spcPct val="0"/>
              </a:spcBef>
              <a:spcAft>
                <a:spcPct val="0"/>
              </a:spcAft>
              <a:defRPr sz="2400">
                <a:solidFill>
                  <a:schemeClr val="tx1"/>
                </a:solidFill>
                <a:latin typeface="Tahoma" charset="0"/>
                <a:ea typeface="ＭＳ Ｐゴシック" charset="0"/>
              </a:defRPr>
            </a:lvl8pPr>
            <a:lvl9pPr marL="1828800" eaLnBrk="0" fontAlgn="base" hangingPunct="0">
              <a:spcBef>
                <a:spcPct val="0"/>
              </a:spcBef>
              <a:spcAft>
                <a:spcPct val="0"/>
              </a:spcAft>
              <a:defRPr sz="24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3600" b="0" u="none" strike="noStrike" kern="1200" cap="none" spc="0" normalizeH="0" baseline="0" noProof="0" dirty="0">
                <a:ln>
                  <a:noFill/>
                </a:ln>
                <a:solidFill>
                  <a:srgbClr val="FFFFFF"/>
                </a:solidFill>
                <a:effectLst>
                  <a:outerShdw blurRad="50800" dist="63500" dir="2700000" algn="tl" rotWithShape="0">
                    <a:srgbClr val="000000">
                      <a:alpha val="87000"/>
                    </a:srgbClr>
                  </a:outerShdw>
                </a:effectLst>
                <a:uLnTx/>
                <a:uFillTx/>
                <a:latin typeface="Arial" panose="020B0604020202020204" pitchFamily="34" charset="0"/>
                <a:ea typeface="ヒラギノ角ゴ Pro W3" charset="0"/>
                <a:cs typeface="Arial" panose="020B0604020202020204" pitchFamily="34" charset="0"/>
              </a:rPr>
              <a:t>لوقا 22: 7- 38</a:t>
            </a:r>
          </a:p>
        </p:txBody>
      </p:sp>
      <p:sp>
        <p:nvSpPr>
          <p:cNvPr id="124930" name="Title 1"/>
          <p:cNvSpPr>
            <a:spLocks noGrp="1"/>
          </p:cNvSpPr>
          <p:nvPr>
            <p:ph type="ctrTitle"/>
          </p:nvPr>
        </p:nvSpPr>
        <p:spPr>
          <a:xfrm>
            <a:off x="835242" y="1847850"/>
            <a:ext cx="9144000" cy="1728192"/>
          </a:xfrm>
        </p:spPr>
        <p:txBody>
          <a:bodyPr/>
          <a:lstStyle/>
          <a:p>
            <a:pPr algn="l">
              <a:spcBef>
                <a:spcPct val="50000"/>
              </a:spcBef>
              <a:defRPr/>
            </a:pPr>
            <a:r>
              <a:rPr lang="ar-JO" sz="9600" dirty="0">
                <a:solidFill>
                  <a:srgbClr val="EFE409"/>
                </a:solidFill>
                <a:effectLst>
                  <a:glow rad="139700">
                    <a:schemeClr val="tx1">
                      <a:alpha val="99000"/>
                    </a:schemeClr>
                  </a:glow>
                </a:effectLst>
                <a:latin typeface="Arial" panose="020B0604020202020204" pitchFamily="34" charset="0"/>
                <a:ea typeface="ヒラギノ角ゴ Pro W3" charset="0"/>
                <a:cs typeface="Arial" panose="020B0604020202020204" pitchFamily="34" charset="0"/>
              </a:rPr>
              <a:t>الفصح</a:t>
            </a:r>
            <a:endParaRPr lang="en-US" sz="6600" dirty="0">
              <a:solidFill>
                <a:srgbClr val="EFE409"/>
              </a:solidFill>
              <a:effectLst>
                <a:glow rad="139700">
                  <a:schemeClr val="tx1">
                    <a:alpha val="99000"/>
                  </a:schemeClr>
                </a:glow>
              </a:effectLst>
              <a:latin typeface="Arial" panose="020B0604020202020204" pitchFamily="34" charset="0"/>
              <a:ea typeface="ヒラギノ角ゴ Pro W3" charset="0"/>
              <a:cs typeface="Arial" panose="020B0604020202020204" pitchFamily="34" charset="0"/>
            </a:endParaRPr>
          </a:p>
        </p:txBody>
      </p:sp>
      <p:sp>
        <p:nvSpPr>
          <p:cNvPr id="8" name="Text Box 5">
            <a:extLst>
              <a:ext uri="{FF2B5EF4-FFF2-40B4-BE49-F238E27FC236}">
                <a16:creationId xmlns:a16="http://schemas.microsoft.com/office/drawing/2014/main" id="{76FB7D69-99D9-4E48-898A-EC86F94DE6BC}"/>
              </a:ext>
            </a:extLst>
          </p:cNvPr>
          <p:cNvSpPr txBox="1">
            <a:spLocks noChangeArrowheads="1"/>
          </p:cNvSpPr>
          <p:nvPr/>
        </p:nvSpPr>
        <p:spPr bwMode="auto">
          <a:xfrm>
            <a:off x="-23813" y="6092825"/>
            <a:ext cx="9228216" cy="765175"/>
          </a:xfrm>
          <a:prstGeom prst="rect">
            <a:avLst/>
          </a:prstGeom>
          <a:solidFill>
            <a:srgbClr val="050A00"/>
          </a:solidFill>
          <a:ln w="9525">
            <a:noFill/>
            <a:miter lim="800000"/>
            <a:headEnd/>
            <a:tailEnd/>
          </a:ln>
          <a:effectLst/>
        </p:spPr>
        <p:txBody>
          <a:bodyPr anchor="ctr"/>
          <a:lstStyle>
            <a:lvl1pPr>
              <a:defRPr sz="2400">
                <a:solidFill>
                  <a:schemeClr val="tx1"/>
                </a:solidFill>
                <a:latin typeface="Verdana" charset="0"/>
                <a:ea typeface="ＭＳ Ｐゴシック" charset="0"/>
                <a:cs typeface="Geneva" charset="0"/>
              </a:defRPr>
            </a:lvl1pPr>
            <a:lvl2pPr marL="37931725" indent="-37474525">
              <a:defRPr sz="2400">
                <a:solidFill>
                  <a:schemeClr val="tx1"/>
                </a:solidFill>
                <a:latin typeface="Verdana" charset="0"/>
                <a:ea typeface="Geneva" charset="0"/>
                <a:cs typeface="Geneva" charset="0"/>
              </a:defRPr>
            </a:lvl2pPr>
            <a:lvl3pPr>
              <a:defRPr sz="2400">
                <a:solidFill>
                  <a:schemeClr val="tx1"/>
                </a:solidFill>
                <a:latin typeface="Verdana" charset="0"/>
                <a:ea typeface="Geneva" charset="0"/>
                <a:cs typeface="Geneva" charset="0"/>
              </a:defRPr>
            </a:lvl3pPr>
            <a:lvl4pPr>
              <a:defRPr sz="2400">
                <a:solidFill>
                  <a:schemeClr val="tx1"/>
                </a:solidFill>
                <a:latin typeface="Verdana" charset="0"/>
                <a:ea typeface="Geneva" charset="0"/>
                <a:cs typeface="Geneva" charset="0"/>
              </a:defRPr>
            </a:lvl4pPr>
            <a:lvl5pPr>
              <a:defRPr sz="2400">
                <a:solidFill>
                  <a:schemeClr val="tx1"/>
                </a:solidFill>
                <a:latin typeface="Verdana" charset="0"/>
                <a:ea typeface="Geneva" charset="0"/>
                <a:cs typeface="Geneva" charset="0"/>
              </a:defRPr>
            </a:lvl5pPr>
            <a:lvl6pPr marL="457200" eaLnBrk="0" fontAlgn="base" hangingPunct="0">
              <a:spcBef>
                <a:spcPct val="0"/>
              </a:spcBef>
              <a:spcAft>
                <a:spcPct val="0"/>
              </a:spcAft>
              <a:defRPr sz="2400">
                <a:solidFill>
                  <a:schemeClr val="tx1"/>
                </a:solidFill>
                <a:latin typeface="Verdana" charset="0"/>
                <a:ea typeface="Geneva" charset="0"/>
                <a:cs typeface="Geneva" charset="0"/>
              </a:defRPr>
            </a:lvl6pPr>
            <a:lvl7pPr marL="914400" eaLnBrk="0" fontAlgn="base" hangingPunct="0">
              <a:spcBef>
                <a:spcPct val="0"/>
              </a:spcBef>
              <a:spcAft>
                <a:spcPct val="0"/>
              </a:spcAft>
              <a:defRPr sz="2400">
                <a:solidFill>
                  <a:schemeClr val="tx1"/>
                </a:solidFill>
                <a:latin typeface="Verdana" charset="0"/>
                <a:ea typeface="Geneva" charset="0"/>
                <a:cs typeface="Geneva" charset="0"/>
              </a:defRPr>
            </a:lvl7pPr>
            <a:lvl8pPr marL="1371600" eaLnBrk="0" fontAlgn="base" hangingPunct="0">
              <a:spcBef>
                <a:spcPct val="0"/>
              </a:spcBef>
              <a:spcAft>
                <a:spcPct val="0"/>
              </a:spcAft>
              <a:defRPr sz="2400">
                <a:solidFill>
                  <a:schemeClr val="tx1"/>
                </a:solidFill>
                <a:latin typeface="Verdana" charset="0"/>
                <a:ea typeface="Geneva" charset="0"/>
                <a:cs typeface="Geneva" charset="0"/>
              </a:defRPr>
            </a:lvl8pPr>
            <a:lvl9pPr marL="1828800" eaLnBrk="0" fontAlgn="base" hangingPunct="0">
              <a:spcBef>
                <a:spcPct val="0"/>
              </a:spcBef>
              <a:spcAft>
                <a:spcPct val="0"/>
              </a:spcAft>
              <a:defRPr sz="2400">
                <a:solidFill>
                  <a:schemeClr val="tx1"/>
                </a:solidFill>
                <a:latin typeface="Verdana" charset="0"/>
                <a:ea typeface="Geneva" charset="0"/>
                <a:cs typeface="Geneva"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د. ريك جريفيث. مؤسسة الدراسات اللاهوتية الأردنية</a:t>
            </a:r>
            <a:endPar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CICFamily.com • BibleStudyDownloads.org</a:t>
            </a:r>
          </a:p>
        </p:txBody>
      </p:sp>
    </p:spTree>
    <p:extLst>
      <p:ext uri="{BB962C8B-B14F-4D97-AF65-F5344CB8AC3E}">
        <p14:creationId xmlns:p14="http://schemas.microsoft.com/office/powerpoint/2010/main" val="2553244581"/>
      </p:ext>
    </p:extLst>
  </p:cSld>
  <p:clrMapOvr>
    <a:masterClrMapping/>
  </p:clrMapOvr>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3175" name="Rectangle 7"/>
          <p:cNvSpPr>
            <a:spLocks noChangeArrowheads="1"/>
          </p:cNvSpPr>
          <p:nvPr/>
        </p:nvSpPr>
        <p:spPr bwMode="auto">
          <a:xfrm>
            <a:off x="1295400" y="0"/>
            <a:ext cx="6553200" cy="6858000"/>
          </a:xfrm>
          <a:prstGeom prst="rect">
            <a:avLst/>
          </a:prstGeom>
          <a:solidFill>
            <a:srgbClr val="FF0000"/>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0000"/>
              </a:solidFill>
              <a:effectLst/>
              <a:uLnTx/>
              <a:uFillTx/>
              <a:ea typeface="ＭＳ Ｐゴシック" charset="0"/>
              <a:cs typeface="Arial" panose="020B0604020202020204" pitchFamily="34" charset="0"/>
            </a:endParaRPr>
          </a:p>
        </p:txBody>
      </p:sp>
      <p:pic>
        <p:nvPicPr>
          <p:cNvPr id="263170" name="Picture 2" descr="OMSSO024"/>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1236663" y="2133600"/>
            <a:ext cx="2895600" cy="4800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263173" name="Picture 5"/>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4876800" y="2133600"/>
            <a:ext cx="2971800" cy="4800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43396" name="Rectangle 8"/>
          <p:cNvSpPr>
            <a:spLocks noChangeArrowheads="1"/>
          </p:cNvSpPr>
          <p:nvPr/>
        </p:nvSpPr>
        <p:spPr bwMode="auto">
          <a:xfrm>
            <a:off x="779463" y="0"/>
            <a:ext cx="3352800" cy="1447800"/>
          </a:xfrm>
          <a:prstGeom prst="rect">
            <a:avLst/>
          </a:prstGeom>
          <a:solidFill>
            <a:schemeClr val="tx2"/>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0000"/>
              </a:solidFill>
              <a:effectLst/>
              <a:uLnTx/>
              <a:uFillTx/>
              <a:ea typeface="ＭＳ Ｐゴシック" charset="0"/>
              <a:cs typeface="Arial" panose="020B0604020202020204" pitchFamily="34" charset="0"/>
            </a:endParaRPr>
          </a:p>
        </p:txBody>
      </p:sp>
      <p:sp>
        <p:nvSpPr>
          <p:cNvPr id="263174" name="Text Box 6"/>
          <p:cNvSpPr txBox="1">
            <a:spLocks noChangeArrowheads="1"/>
          </p:cNvSpPr>
          <p:nvPr/>
        </p:nvSpPr>
        <p:spPr bwMode="auto">
          <a:xfrm>
            <a:off x="1295400" y="76200"/>
            <a:ext cx="2819400" cy="120032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ما هو الخروج</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بالنسبة</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للعهد القديم...</a:t>
            </a:r>
            <a:endParaRPr kumimoji="0" lang="en-US" altLang="zh-CN"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443398" name="Rectangle 9"/>
          <p:cNvSpPr>
            <a:spLocks noChangeArrowheads="1"/>
          </p:cNvSpPr>
          <p:nvPr/>
        </p:nvSpPr>
        <p:spPr bwMode="auto">
          <a:xfrm>
            <a:off x="4876800" y="0"/>
            <a:ext cx="3352800" cy="1447800"/>
          </a:xfrm>
          <a:prstGeom prst="rect">
            <a:avLst/>
          </a:prstGeom>
          <a:solidFill>
            <a:schemeClr val="tx2"/>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0000"/>
              </a:solidFill>
              <a:effectLst/>
              <a:uLnTx/>
              <a:uFillTx/>
              <a:ea typeface="ＭＳ Ｐゴシック" charset="0"/>
              <a:cs typeface="Arial" panose="020B0604020202020204" pitchFamily="34" charset="0"/>
            </a:endParaRPr>
          </a:p>
        </p:txBody>
      </p:sp>
      <p:sp>
        <p:nvSpPr>
          <p:cNvPr id="263178" name="Text Box 10"/>
          <p:cNvSpPr txBox="1">
            <a:spLocks noChangeArrowheads="1"/>
          </p:cNvSpPr>
          <p:nvPr/>
        </p:nvSpPr>
        <p:spPr bwMode="auto">
          <a:xfrm>
            <a:off x="4876800" y="76200"/>
            <a:ext cx="2819400" cy="120032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صليب</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المسيح</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للعهد الجديد</a:t>
            </a:r>
            <a:endParaRPr kumimoji="0" lang="en-US" altLang="zh-CN"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63179" name="WordArt 11"/>
          <p:cNvSpPr>
            <a:spLocks noChangeArrowheads="1" noChangeShapeType="1" noTextEdit="1"/>
          </p:cNvSpPr>
          <p:nvPr/>
        </p:nvSpPr>
        <p:spPr bwMode="auto">
          <a:xfrm>
            <a:off x="2819400" y="4343400"/>
            <a:ext cx="3854450" cy="1422400"/>
          </a:xfrm>
          <a:prstGeom prst="rect">
            <a:avLst/>
          </a:prstGeom>
        </p:spPr>
        <p:txBody>
          <a:bodyPr wrap="none" fromWordArt="1">
            <a:prstTxWarp prst="textPlain">
              <a:avLst>
                <a:gd name="adj" fmla="val 50000"/>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600" b="0" i="0" u="none" strike="noStrike" kern="10" cap="none" spc="0" normalizeH="0" baseline="0" noProof="0" dirty="0">
                <a:ln w="19050" cap="sq">
                  <a:solidFill>
                    <a:srgbClr val="99CCFF"/>
                  </a:solidFill>
                  <a:round/>
                  <a:headEnd type="none" w="sm" len="sm"/>
                  <a:tailEnd type="none" w="sm" len="sm"/>
                </a:ln>
                <a:solidFill>
                  <a:srgbClr val="0066CC"/>
                </a:solidFill>
                <a:effectLst>
                  <a:outerShdw blurRad="63500" dist="38099" dir="2700000" algn="ctr" rotWithShape="0">
                    <a:srgbClr val="990000">
                      <a:alpha val="74997"/>
                    </a:srgbClr>
                  </a:outerShdw>
                </a:effectLst>
                <a:uLnTx/>
                <a:uFillTx/>
                <a:latin typeface="Impact"/>
                <a:ea typeface="Impact"/>
                <a:cs typeface="Impact"/>
              </a:rPr>
              <a:t>الخلاص!</a:t>
            </a:r>
            <a:endParaRPr kumimoji="0" lang="en-US" sz="3600" b="0" i="0" u="none" strike="noStrike" kern="10" cap="none" spc="0" normalizeH="0" baseline="0" noProof="0" dirty="0">
              <a:ln w="19050" cap="sq">
                <a:solidFill>
                  <a:srgbClr val="99CCFF"/>
                </a:solidFill>
                <a:round/>
                <a:headEnd type="none" w="sm" len="sm"/>
                <a:tailEnd type="none" w="sm" len="sm"/>
              </a:ln>
              <a:solidFill>
                <a:srgbClr val="0066CC"/>
              </a:solidFill>
              <a:effectLst>
                <a:outerShdw blurRad="63500" dist="38099" dir="2700000" algn="ctr" rotWithShape="0">
                  <a:srgbClr val="990000">
                    <a:alpha val="74997"/>
                  </a:srgbClr>
                </a:outerShdw>
              </a:effectLst>
              <a:uLnTx/>
              <a:uFillTx/>
              <a:latin typeface="Impact"/>
              <a:ea typeface="Impact"/>
              <a:cs typeface="Impact"/>
            </a:endParaRPr>
          </a:p>
        </p:txBody>
      </p:sp>
      <p:sp>
        <p:nvSpPr>
          <p:cNvPr id="443401" name="Rectangle 12"/>
          <p:cNvSpPr>
            <a:spLocks noGrp="1" noChangeArrowheads="1"/>
          </p:cNvSpPr>
          <p:nvPr>
            <p:ph type="title" idx="4294967295"/>
          </p:nvPr>
        </p:nvSpPr>
        <p:spPr>
          <a:xfrm>
            <a:off x="685800" y="1219200"/>
            <a:ext cx="7772400" cy="1143000"/>
          </a:xfrm>
        </p:spPr>
        <p:txBody>
          <a:bodyPr/>
          <a:lstStyle/>
          <a:p>
            <a:pPr eaLnBrk="1" hangingPunct="1"/>
            <a:r>
              <a:rPr lang="ar-JO" altLang="zh-CN" b="1" dirty="0">
                <a:solidFill>
                  <a:srgbClr val="FFFFFF"/>
                </a:solidFill>
                <a:latin typeface="Arial" panose="020B0604020202020204" pitchFamily="34" charset="0"/>
                <a:cs typeface="Arial" panose="020B0604020202020204" pitchFamily="34" charset="0"/>
              </a:rPr>
              <a:t>الخيط المشترك</a:t>
            </a:r>
            <a:endParaRPr lang="en-US" altLang="zh-CN" b="1" dirty="0">
              <a:solidFill>
                <a:srgbClr val="FFFFFF"/>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021781674"/>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entr" presetSubtype="0" fill="hold" nodeType="withEffect">
                                  <p:stCondLst>
                                    <p:cond delay="0"/>
                                  </p:stCondLst>
                                  <p:childTnLst>
                                    <p:set>
                                      <p:cBhvr>
                                        <p:cTn id="6" dur="1" fill="hold">
                                          <p:stCondLst>
                                            <p:cond delay="0"/>
                                          </p:stCondLst>
                                        </p:cTn>
                                        <p:tgtEl>
                                          <p:spTgt spid="263170"/>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263174"/>
                                        </p:tgtEl>
                                        <p:attrNameLst>
                                          <p:attrName>style.visibility</p:attrName>
                                        </p:attrNameLst>
                                      </p:cBhvr>
                                      <p:to>
                                        <p:strVal val="visible"/>
                                      </p:to>
                                    </p:set>
                                  </p:childTnLst>
                                </p:cTn>
                              </p:par>
                            </p:childTnLst>
                          </p:cTn>
                        </p:par>
                      </p:childTnLst>
                    </p:cTn>
                  </p:par>
                  <p:par>
                    <p:cTn id="9" fill="hold" nodeType="clickPar">
                      <p:stCondLst>
                        <p:cond delay="indefinite"/>
                      </p:stCondLst>
                      <p:childTnLst>
                        <p:par>
                          <p:cTn id="10" fill="hold" nodeType="withGroup">
                            <p:stCondLst>
                              <p:cond delay="0"/>
                            </p:stCondLst>
                            <p:childTnLst>
                              <p:par>
                                <p:cTn id="11" presetID="1" presetClass="entr" presetSubtype="0" fill="hold" nodeType="clickEffect">
                                  <p:stCondLst>
                                    <p:cond delay="0"/>
                                  </p:stCondLst>
                                  <p:childTnLst>
                                    <p:set>
                                      <p:cBhvr>
                                        <p:cTn id="12" dur="1" fill="hold">
                                          <p:stCondLst>
                                            <p:cond delay="0"/>
                                          </p:stCondLst>
                                        </p:cTn>
                                        <p:tgtEl>
                                          <p:spTgt spid="263173"/>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263178"/>
                                        </p:tgtEl>
                                        <p:attrNameLst>
                                          <p:attrName>style.visibility</p:attrName>
                                        </p:attrNameLst>
                                      </p:cBhvr>
                                      <p:to>
                                        <p:strVal val="visible"/>
                                      </p:to>
                                    </p:set>
                                  </p:childTnLst>
                                </p:cTn>
                              </p:par>
                            </p:childTnLst>
                          </p:cTn>
                        </p:par>
                        <p:par>
                          <p:cTn id="15" fill="hold" nodeType="afterGroup">
                            <p:stCondLst>
                              <p:cond delay="0"/>
                            </p:stCondLst>
                            <p:childTnLst>
                              <p:par>
                                <p:cTn id="16" presetID="1" presetClass="entr" presetSubtype="0" fill="hold" grpId="0" nodeType="afterEffect">
                                  <p:stCondLst>
                                    <p:cond delay="4000"/>
                                  </p:stCondLst>
                                  <p:childTnLst>
                                    <p:set>
                                      <p:cBhvr>
                                        <p:cTn id="17" dur="1" fill="hold">
                                          <p:stCondLst>
                                            <p:cond delay="0"/>
                                          </p:stCondLst>
                                        </p:cTn>
                                        <p:tgtEl>
                                          <p:spTgt spid="263175"/>
                                        </p:tgtEl>
                                        <p:attrNameLst>
                                          <p:attrName>style.visibility</p:attrName>
                                        </p:attrNameLst>
                                      </p:cBhvr>
                                      <p:to>
                                        <p:strVal val="visible"/>
                                      </p:to>
                                    </p:set>
                                  </p:childTnLst>
                                </p:cTn>
                              </p:par>
                            </p:childTnLst>
                          </p:cTn>
                        </p:par>
                      </p:childTnLst>
                    </p:cTn>
                  </p:par>
                  <p:par>
                    <p:cTn id="18" fill="hold" nodeType="clickPar">
                      <p:stCondLst>
                        <p:cond delay="indefinite"/>
                      </p:stCondLst>
                      <p:childTnLst>
                        <p:par>
                          <p:cTn id="19" fill="hold" nodeType="withGroup">
                            <p:stCondLst>
                              <p:cond delay="0"/>
                            </p:stCondLst>
                            <p:childTnLst>
                              <p:par>
                                <p:cTn id="20" presetID="21" presetClass="entr" presetSubtype="4" fill="hold" grpId="0" nodeType="clickEffect">
                                  <p:stCondLst>
                                    <p:cond delay="0"/>
                                  </p:stCondLst>
                                  <p:childTnLst>
                                    <p:set>
                                      <p:cBhvr>
                                        <p:cTn id="21" dur="1" fill="hold">
                                          <p:stCondLst>
                                            <p:cond delay="0"/>
                                          </p:stCondLst>
                                        </p:cTn>
                                        <p:tgtEl>
                                          <p:spTgt spid="263179"/>
                                        </p:tgtEl>
                                        <p:attrNameLst>
                                          <p:attrName>style.visibility</p:attrName>
                                        </p:attrNameLst>
                                      </p:cBhvr>
                                      <p:to>
                                        <p:strVal val="visible"/>
                                      </p:to>
                                    </p:set>
                                    <p:animEffect transition="in" filter="wheel(4)">
                                      <p:cBhvr>
                                        <p:cTn id="22" dur="2000"/>
                                        <p:tgtEl>
                                          <p:spTgt spid="26317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3175" grpId="0" animBg="1"/>
      <p:bldP spid="263174" grpId="0"/>
      <p:bldP spid="263178" grpId="0"/>
      <p:bldP spid="263179" grpId="0" animBg="1"/>
    </p:bld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25985" name="Picture 3" descr="crossingredsea"/>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4305300" y="0"/>
            <a:ext cx="48387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25986" name="Rectangle 4"/>
          <p:cNvSpPr>
            <a:spLocks noGrp="1" noChangeArrowheads="1"/>
          </p:cNvSpPr>
          <p:nvPr>
            <p:ph type="title"/>
          </p:nvPr>
        </p:nvSpPr>
        <p:spPr>
          <a:xfrm>
            <a:off x="683568" y="0"/>
            <a:ext cx="3888432" cy="1143000"/>
          </a:xfrm>
        </p:spPr>
        <p:txBody>
          <a:bodyPr/>
          <a:lstStyle/>
          <a:p>
            <a:pPr algn="ctr"/>
            <a:r>
              <a:rPr kumimoji="1" lang="ar-JO" sz="4000" b="1" dirty="0">
                <a:solidFill>
                  <a:srgbClr val="FFFFFF"/>
                </a:solidFill>
                <a:latin typeface="Arial" panose="020B0604020202020204" pitchFamily="34" charset="0"/>
                <a:cs typeface="Arial" panose="020B0604020202020204" pitchFamily="34" charset="0"/>
              </a:rPr>
              <a:t>لماذا يعتبر الخروج</a:t>
            </a:r>
            <a:br>
              <a:rPr kumimoji="1" lang="ar-JO" sz="4000" b="1" dirty="0">
                <a:solidFill>
                  <a:srgbClr val="FFFFFF"/>
                </a:solidFill>
                <a:latin typeface="Arial" panose="020B0604020202020204" pitchFamily="34" charset="0"/>
                <a:cs typeface="Arial" panose="020B0604020202020204" pitchFamily="34" charset="0"/>
              </a:rPr>
            </a:br>
            <a:r>
              <a:rPr kumimoji="1" lang="ar-JO" sz="4000" b="1" dirty="0">
                <a:solidFill>
                  <a:srgbClr val="FFFFFF"/>
                </a:solidFill>
                <a:latin typeface="Arial" panose="020B0604020202020204" pitchFamily="34" charset="0"/>
                <a:cs typeface="Arial" panose="020B0604020202020204" pitchFamily="34" charset="0"/>
              </a:rPr>
              <a:t>مهمًا جدًا؟</a:t>
            </a:r>
            <a:endParaRPr kumimoji="1" lang="en-US" sz="4000" b="1" dirty="0">
              <a:solidFill>
                <a:srgbClr val="FFFFFF"/>
              </a:solidFill>
              <a:latin typeface="Arial" panose="020B0604020202020204" pitchFamily="34" charset="0"/>
              <a:cs typeface="Arial" panose="020B0604020202020204" pitchFamily="34" charset="0"/>
            </a:endParaRPr>
          </a:p>
        </p:txBody>
      </p:sp>
      <p:sp>
        <p:nvSpPr>
          <p:cNvPr id="5" name="Rectangle 2"/>
          <p:cNvSpPr txBox="1">
            <a:spLocks noChangeArrowheads="1"/>
          </p:cNvSpPr>
          <p:nvPr/>
        </p:nvSpPr>
        <p:spPr bwMode="auto">
          <a:xfrm>
            <a:off x="838200" y="1295400"/>
            <a:ext cx="3352800" cy="4724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marL="342900" indent="-342900">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342900" marR="0" lvl="0" indent="-342900" algn="r" defTabSz="914400" rtl="1" eaLnBrk="0" fontAlgn="base" latinLnBrk="0" hangingPunct="0">
              <a:lnSpc>
                <a:spcPct val="80000"/>
              </a:lnSpc>
              <a:spcBef>
                <a:spcPct val="20000"/>
              </a:spcBef>
              <a:spcAft>
                <a:spcPct val="0"/>
              </a:spcAft>
              <a:buClrTx/>
              <a:buSzPct val="80000"/>
              <a:buFont typeface="Wingdings" charset="0"/>
              <a:buChar char="l"/>
              <a:tabLst/>
              <a:defRPr/>
            </a:pPr>
            <a:r>
              <a:rPr kumimoji="1" lang="ar-JO"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بداية الأمّة</a:t>
            </a:r>
          </a:p>
          <a:p>
            <a:pPr marL="0" marR="0" lvl="0" indent="0" algn="r" defTabSz="914400" rtl="1" eaLnBrk="0" fontAlgn="base" latinLnBrk="0" hangingPunct="0">
              <a:lnSpc>
                <a:spcPct val="80000"/>
              </a:lnSpc>
              <a:spcBef>
                <a:spcPct val="20000"/>
              </a:spcBef>
              <a:spcAft>
                <a:spcPct val="0"/>
              </a:spcAft>
              <a:buClrTx/>
              <a:buSzPct val="80000"/>
              <a:buFontTx/>
              <a:buNone/>
              <a:tabLst/>
              <a:defRPr/>
            </a:pPr>
            <a:r>
              <a:rPr kumimoji="1" lang="ar-JO"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(6: 6- 8)</a:t>
            </a:r>
          </a:p>
          <a:p>
            <a:pPr marL="0" marR="0" lvl="0" indent="0" algn="r" defTabSz="914400" rtl="1" eaLnBrk="0" fontAlgn="base" latinLnBrk="0" hangingPunct="0">
              <a:lnSpc>
                <a:spcPct val="80000"/>
              </a:lnSpc>
              <a:spcBef>
                <a:spcPct val="20000"/>
              </a:spcBef>
              <a:spcAft>
                <a:spcPct val="0"/>
              </a:spcAft>
              <a:buClrTx/>
              <a:buSzPct val="80000"/>
              <a:buFontTx/>
              <a:buNone/>
              <a:tabLst/>
              <a:defRPr/>
            </a:pPr>
            <a:endParaRPr kumimoji="1" lang="en-US" sz="2800" b="1" i="0" u="none" strike="noStrike" kern="1200" cap="none" spc="0" normalizeH="0" baseline="0" noProof="0" dirty="0">
              <a:ln>
                <a:noFill/>
              </a:ln>
              <a:solidFill>
                <a:srgbClr val="FFFFFF"/>
              </a:solidFill>
              <a:effectLst/>
              <a:uLnTx/>
              <a:uFillTx/>
              <a:latin typeface="Arial" charset="0"/>
              <a:ea typeface="ＭＳ Ｐゴシック" charset="0"/>
            </a:endParaRPr>
          </a:p>
          <a:p>
            <a:pPr marL="342900" marR="0" lvl="0" indent="-342900" algn="r" defTabSz="914400" rtl="1" eaLnBrk="0" fontAlgn="base" latinLnBrk="0" hangingPunct="0">
              <a:lnSpc>
                <a:spcPct val="80000"/>
              </a:lnSpc>
              <a:spcBef>
                <a:spcPct val="20000"/>
              </a:spcBef>
              <a:spcAft>
                <a:spcPct val="0"/>
              </a:spcAft>
              <a:buClrTx/>
              <a:buSzPct val="80000"/>
              <a:buFont typeface="Wingdings" charset="0"/>
              <a:buChar char="l"/>
              <a:tabLst/>
              <a:defRPr/>
            </a:pPr>
            <a:r>
              <a:rPr kumimoji="1" lang="ar-JO"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تقويم جديد</a:t>
            </a:r>
          </a:p>
          <a:p>
            <a:pPr marL="0" marR="0" lvl="0" indent="0" algn="r" defTabSz="914400" rtl="1" eaLnBrk="0" fontAlgn="base" latinLnBrk="0" hangingPunct="0">
              <a:lnSpc>
                <a:spcPct val="80000"/>
              </a:lnSpc>
              <a:spcBef>
                <a:spcPct val="20000"/>
              </a:spcBef>
              <a:spcAft>
                <a:spcPct val="0"/>
              </a:spcAft>
              <a:buClrTx/>
              <a:buSzPct val="80000"/>
              <a:buFontTx/>
              <a:buNone/>
              <a:tabLst/>
              <a:defRPr/>
            </a:pPr>
            <a:r>
              <a:rPr kumimoji="1" lang="ar-JO"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(12: 2)</a:t>
            </a:r>
          </a:p>
          <a:p>
            <a:pPr marL="0" marR="0" lvl="0" indent="0" algn="r" defTabSz="914400" rtl="1" eaLnBrk="0" fontAlgn="base" latinLnBrk="0" hangingPunct="0">
              <a:lnSpc>
                <a:spcPct val="80000"/>
              </a:lnSpc>
              <a:spcBef>
                <a:spcPct val="20000"/>
              </a:spcBef>
              <a:spcAft>
                <a:spcPct val="0"/>
              </a:spcAft>
              <a:buClrTx/>
              <a:buSzPct val="80000"/>
              <a:buFontTx/>
              <a:buNone/>
              <a:tabLst/>
              <a:defRPr/>
            </a:pPr>
            <a:endParaRPr kumimoji="1" lang="en-US" sz="2800" b="1" i="0" u="none" strike="noStrike" kern="1200" cap="none" spc="0" normalizeH="0" baseline="0" noProof="0" dirty="0">
              <a:ln>
                <a:noFill/>
              </a:ln>
              <a:solidFill>
                <a:srgbClr val="FFFFFF"/>
              </a:solidFill>
              <a:effectLst/>
              <a:uLnTx/>
              <a:uFillTx/>
              <a:latin typeface="Arial" charset="0"/>
              <a:ea typeface="ＭＳ Ｐゴシック" charset="0"/>
            </a:endParaRPr>
          </a:p>
        </p:txBody>
      </p:sp>
    </p:spTree>
    <p:extLst>
      <p:ext uri="{BB962C8B-B14F-4D97-AF65-F5344CB8AC3E}">
        <p14:creationId xmlns:p14="http://schemas.microsoft.com/office/powerpoint/2010/main" val="456042911"/>
      </p:ext>
    </p:extLst>
  </p:cSld>
  <p:clrMapOvr>
    <a:masterClrMapping/>
  </p:clrMapOvr>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15" name="Rectangle 3"/>
          <p:cNvSpPr>
            <a:spLocks noGrp="1" noChangeArrowheads="1"/>
          </p:cNvSpPr>
          <p:nvPr>
            <p:ph type="body" sz="half" idx="1"/>
          </p:nvPr>
        </p:nvSpPr>
        <p:spPr>
          <a:xfrm>
            <a:off x="0" y="2667000"/>
            <a:ext cx="1371600" cy="1905000"/>
          </a:xfrm>
        </p:spPr>
        <p:txBody>
          <a:bodyPr/>
          <a:lstStyle/>
          <a:p>
            <a:pPr marL="263525" indent="-263525" algn="r" rtl="1" eaLnBrk="1" hangingPunct="1">
              <a:defRPr/>
            </a:pPr>
            <a:r>
              <a:rPr lang="ar-JO" sz="2800" dirty="0">
                <a:latin typeface="Arial" panose="020B0604020202020204" pitchFamily="34" charset="0"/>
                <a:ea typeface="ＭＳ Ｐゴシック" charset="0"/>
                <a:cs typeface="Arial" panose="020B0604020202020204" pitchFamily="34" charset="0"/>
              </a:rPr>
              <a:t>مدني</a:t>
            </a:r>
            <a:endParaRPr lang="en-US" sz="2800" dirty="0">
              <a:latin typeface="Arial" panose="020B0604020202020204" pitchFamily="34" charset="0"/>
              <a:ea typeface="ＭＳ Ｐゴシック" charset="0"/>
              <a:cs typeface="Arial" panose="020B0604020202020204" pitchFamily="34" charset="0"/>
            </a:endParaRPr>
          </a:p>
          <a:p>
            <a:pPr marL="263525" indent="-263525" algn="r" rtl="1" eaLnBrk="1" hangingPunct="1">
              <a:defRPr/>
            </a:pPr>
            <a:r>
              <a:rPr lang="ar-JO" sz="2800" dirty="0">
                <a:latin typeface="Arial" panose="020B0604020202020204" pitchFamily="34" charset="0"/>
                <a:ea typeface="ＭＳ Ｐゴシック" charset="0"/>
                <a:cs typeface="Arial" panose="020B0604020202020204" pitchFamily="34" charset="0"/>
              </a:rPr>
              <a:t>مقدس</a:t>
            </a:r>
            <a:endParaRPr lang="en-US" sz="2800" dirty="0">
              <a:latin typeface="Arial" panose="020B0604020202020204" pitchFamily="34" charset="0"/>
              <a:ea typeface="ＭＳ Ｐゴシック" charset="0"/>
              <a:cs typeface="Arial" panose="020B0604020202020204" pitchFamily="34" charset="0"/>
            </a:endParaRPr>
          </a:p>
          <a:p>
            <a:pPr marL="263525" indent="-263525" algn="r" rtl="1" eaLnBrk="1" hangingPunct="1">
              <a:defRPr/>
            </a:pPr>
            <a:r>
              <a:rPr lang="ar-JO" sz="2800" dirty="0">
                <a:latin typeface="Arial" panose="020B0604020202020204" pitchFamily="34" charset="0"/>
                <a:ea typeface="ＭＳ Ｐゴシック" charset="0"/>
                <a:cs typeface="Arial" panose="020B0604020202020204" pitchFamily="34" charset="0"/>
              </a:rPr>
              <a:t>مرقم</a:t>
            </a:r>
            <a:endParaRPr lang="en-US" sz="2800" dirty="0">
              <a:latin typeface="Arial" panose="020B0604020202020204" pitchFamily="34" charset="0"/>
              <a:ea typeface="ＭＳ Ｐゴシック" charset="0"/>
              <a:cs typeface="Arial" panose="020B0604020202020204" pitchFamily="34" charset="0"/>
            </a:endParaRPr>
          </a:p>
        </p:txBody>
      </p:sp>
      <p:pic>
        <p:nvPicPr>
          <p:cNvPr id="395266" name="Picture 5" descr="Calendar front cover"/>
          <p:cNvPicPr>
            <a:picLocks noGrp="1" noChangeAspect="1" noChangeArrowheads="1"/>
          </p:cNvPicPr>
          <p:nvPr>
            <p:ph sz="quarter" idx="2"/>
          </p:nvPr>
        </p:nvPicPr>
        <p:blipFill>
          <a:blip r:embed="rId3">
            <a:extLst>
              <a:ext uri="{28A0092B-C50C-407E-A947-70E740481C1C}">
                <a14:useLocalDpi xmlns:a14="http://schemas.microsoft.com/office/drawing/2010/main"/>
              </a:ext>
            </a:extLst>
          </a:blip>
          <a:srcRect/>
          <a:stretch>
            <a:fillRect/>
          </a:stretch>
        </p:blipFill>
        <p:spPr>
          <a:xfrm>
            <a:off x="2286000" y="0"/>
            <a:ext cx="6858000" cy="6858000"/>
          </a:xfrm>
          <a:noFill/>
          <a:extLst>
            <a:ext uri="{909E8E84-426E-40dd-AFC4-6F175D3DCCD1}">
              <a14:hiddenFill xmlns="" xmlns:a14="http://schemas.microsoft.com/office/drawing/2010/main">
                <a:solidFill>
                  <a:srgbClr val="FFFFFF"/>
                </a:solidFill>
              </a14:hiddenFill>
            </a:ext>
          </a:extLst>
        </p:spPr>
      </p:pic>
      <p:sp>
        <p:nvSpPr>
          <p:cNvPr id="13319" name="AutoShape 7"/>
          <p:cNvSpPr>
            <a:spLocks/>
          </p:cNvSpPr>
          <p:nvPr/>
        </p:nvSpPr>
        <p:spPr bwMode="auto">
          <a:xfrm>
            <a:off x="1908175" y="3352800"/>
            <a:ext cx="381000" cy="838200"/>
          </a:xfrm>
          <a:prstGeom prst="rightBrace">
            <a:avLst>
              <a:gd name="adj1" fmla="val 18333"/>
              <a:gd name="adj2" fmla="val 50000"/>
            </a:avLst>
          </a:prstGeom>
          <a:noFill/>
          <a:ln w="76200" cap="flat" cmpd="sng" algn="ctr">
            <a:solidFill>
              <a:schemeClr val="tx1"/>
            </a:solidFill>
            <a:prstDash val="solid"/>
            <a:round/>
            <a:headEnd type="none" w="med" len="med"/>
            <a:tailEnd type="none" w="med" len="med"/>
          </a:ln>
          <a:effectLst>
            <a:outerShdw blurRad="50800" dist="38100" dir="2700000">
              <a:srgbClr val="000000">
                <a:alpha val="43000"/>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60400"/>
              </a:solidFill>
              <a:effectLst>
                <a:outerShdw blurRad="38100" dist="38100" dir="2700000" algn="tl">
                  <a:srgbClr val="000000">
                    <a:alpha val="43137"/>
                  </a:srgbClr>
                </a:outerShdw>
              </a:effectLst>
              <a:uLnTx/>
              <a:uFillTx/>
              <a:ea typeface="ＭＳ Ｐゴシック" charset="0"/>
              <a:cs typeface="Arial" panose="020B0604020202020204" pitchFamily="34" charset="0"/>
            </a:endParaRPr>
          </a:p>
        </p:txBody>
      </p:sp>
      <p:pic>
        <p:nvPicPr>
          <p:cNvPr id="13321" name="Picture 9" descr="shofar">
            <a:hlinkClick r:id="rId4"/>
          </p:cNvPr>
          <p:cNvPicPr>
            <a:picLocks noGrp="1" noChangeAspect="1" noChangeArrowheads="1"/>
          </p:cNvPicPr>
          <p:nvPr>
            <p:ph sz="quarter" idx="3"/>
          </p:nvPr>
        </p:nvPicPr>
        <p:blipFill>
          <a:blip r:embed="rId5">
            <a:extLst>
              <a:ext uri="{28A0092B-C50C-407E-A947-70E740481C1C}">
                <a14:useLocalDpi xmlns:a14="http://schemas.microsoft.com/office/drawing/2010/main"/>
              </a:ext>
            </a:extLst>
          </a:blip>
          <a:srcRect/>
          <a:stretch>
            <a:fillRect/>
          </a:stretch>
        </p:blipFill>
        <p:spPr>
          <a:xfrm>
            <a:off x="1371600" y="2286000"/>
            <a:ext cx="1219200" cy="812800"/>
          </a:xfrm>
        </p:spPr>
      </p:pic>
      <p:sp>
        <p:nvSpPr>
          <p:cNvPr id="13314" name="Rectangle 2"/>
          <p:cNvSpPr>
            <a:spLocks noGrp="1" noChangeArrowheads="1"/>
          </p:cNvSpPr>
          <p:nvPr>
            <p:ph type="title"/>
          </p:nvPr>
        </p:nvSpPr>
        <p:spPr>
          <a:xfrm>
            <a:off x="0" y="-76200"/>
            <a:ext cx="4648200" cy="865188"/>
          </a:xfrm>
        </p:spPr>
        <p:txBody>
          <a:bodyPr/>
          <a:lstStyle/>
          <a:p>
            <a:pPr eaLnBrk="1" hangingPunct="1">
              <a:defRPr/>
            </a:pPr>
            <a:r>
              <a:rPr lang="ar-JO" dirty="0">
                <a:latin typeface="Arial" panose="020B0604020202020204" pitchFamily="34" charset="0"/>
                <a:ea typeface="ＭＳ Ｐゴシック" charset="0"/>
                <a:cs typeface="Arial" panose="020B0604020202020204" pitchFamily="34" charset="0"/>
              </a:rPr>
              <a:t>التقويمات اليهودية</a:t>
            </a:r>
            <a:endParaRPr lang="en-US" dirty="0">
              <a:latin typeface="Arial" panose="020B0604020202020204" pitchFamily="34" charset="0"/>
              <a:ea typeface="ＭＳ Ｐゴシック" charset="0"/>
              <a:cs typeface="Arial" panose="020B0604020202020204" pitchFamily="34" charset="0"/>
            </a:endParaRPr>
          </a:p>
        </p:txBody>
      </p:sp>
      <p:sp>
        <p:nvSpPr>
          <p:cNvPr id="13322" name="Text Box 10"/>
          <p:cNvSpPr txBox="1">
            <a:spLocks noChangeArrowheads="1"/>
          </p:cNvSpPr>
          <p:nvPr/>
        </p:nvSpPr>
        <p:spPr bwMode="auto">
          <a:xfrm>
            <a:off x="8298269" y="73025"/>
            <a:ext cx="704039" cy="461665"/>
          </a:xfrm>
          <a:prstGeom prst="rect">
            <a:avLst/>
          </a:prstGeom>
          <a:solidFill>
            <a:srgbClr val="000000"/>
          </a:solidFill>
          <a:ln w="9525">
            <a:noFill/>
            <a:miter lim="800000"/>
            <a:headEnd/>
            <a:tailEnd/>
          </a:ln>
          <a:effectLst>
            <a:outerShdw blurRad="63500" dist="35921" dir="2700000" algn="ctr" rotWithShape="0">
              <a:srgbClr val="060400">
                <a:alpha val="74998"/>
              </a:srgbClr>
            </a:outerShdw>
          </a:effectLst>
        </p:spPr>
        <p:txBody>
          <a:bodyPr wrap="none">
            <a:spAutoFit/>
          </a:bodyPr>
          <a:lstStyle>
            <a:lvl1pPr>
              <a:defRPr sz="2400">
                <a:solidFill>
                  <a:schemeClr val="tx1"/>
                </a:solidFill>
                <a:latin typeface="Tahoma" charset="0"/>
                <a:ea typeface="ＭＳ Ｐゴシック" charset="0"/>
                <a:cs typeface="ＭＳ Ｐゴシック" charset="0"/>
              </a:defRPr>
            </a:lvl1pPr>
            <a:lvl2pPr marL="37931725" indent="-37474525">
              <a:defRPr sz="2400">
                <a:solidFill>
                  <a:schemeClr val="tx1"/>
                </a:solidFill>
                <a:latin typeface="Tahoma" charset="0"/>
                <a:ea typeface="ＭＳ Ｐゴシック" charset="0"/>
              </a:defRPr>
            </a:lvl2pPr>
            <a:lvl3pPr>
              <a:defRPr sz="2400">
                <a:solidFill>
                  <a:schemeClr val="tx1"/>
                </a:solidFill>
                <a:latin typeface="Tahoma" charset="0"/>
                <a:ea typeface="ＭＳ Ｐゴシック" charset="0"/>
              </a:defRPr>
            </a:lvl3pPr>
            <a:lvl4pPr>
              <a:defRPr sz="2400">
                <a:solidFill>
                  <a:schemeClr val="tx1"/>
                </a:solidFill>
                <a:latin typeface="Tahoma" charset="0"/>
                <a:ea typeface="ＭＳ Ｐゴシック" charset="0"/>
              </a:defRPr>
            </a:lvl4pPr>
            <a:lvl5pPr>
              <a:defRPr sz="2400">
                <a:solidFill>
                  <a:schemeClr val="tx1"/>
                </a:solidFill>
                <a:latin typeface="Tahoma" charset="0"/>
                <a:ea typeface="ＭＳ Ｐゴシック" charset="0"/>
              </a:defRPr>
            </a:lvl5pPr>
            <a:lvl6pPr marL="457200" eaLnBrk="0" fontAlgn="base" hangingPunct="0">
              <a:spcBef>
                <a:spcPct val="0"/>
              </a:spcBef>
              <a:spcAft>
                <a:spcPct val="0"/>
              </a:spcAft>
              <a:defRPr sz="2400">
                <a:solidFill>
                  <a:schemeClr val="tx1"/>
                </a:solidFill>
                <a:latin typeface="Tahoma" charset="0"/>
                <a:ea typeface="ＭＳ Ｐゴシック" charset="0"/>
              </a:defRPr>
            </a:lvl6pPr>
            <a:lvl7pPr marL="914400" eaLnBrk="0" fontAlgn="base" hangingPunct="0">
              <a:spcBef>
                <a:spcPct val="0"/>
              </a:spcBef>
              <a:spcAft>
                <a:spcPct val="0"/>
              </a:spcAft>
              <a:defRPr sz="2400">
                <a:solidFill>
                  <a:schemeClr val="tx1"/>
                </a:solidFill>
                <a:latin typeface="Tahoma" charset="0"/>
                <a:ea typeface="ＭＳ Ｐゴシック" charset="0"/>
              </a:defRPr>
            </a:lvl7pPr>
            <a:lvl8pPr marL="1371600" eaLnBrk="0" fontAlgn="base" hangingPunct="0">
              <a:spcBef>
                <a:spcPct val="0"/>
              </a:spcBef>
              <a:spcAft>
                <a:spcPct val="0"/>
              </a:spcAft>
              <a:defRPr sz="2400">
                <a:solidFill>
                  <a:schemeClr val="tx1"/>
                </a:solidFill>
                <a:latin typeface="Tahoma" charset="0"/>
                <a:ea typeface="ＭＳ Ｐゴシック" charset="0"/>
              </a:defRPr>
            </a:lvl8pPr>
            <a:lvl9pPr marL="1828800" eaLnBrk="0" fontAlgn="base" hangingPunct="0">
              <a:spcBef>
                <a:spcPct val="0"/>
              </a:spcBef>
              <a:spcAft>
                <a:spcPct val="0"/>
              </a:spcAft>
              <a:defRPr sz="24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136</a:t>
            </a:r>
            <a:endParaRPr kumimoji="0" lang="en-US" sz="18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3" presetClass="entr" presetSubtype="16" fill="hold" nodeType="withEffect">
                                  <p:stCondLst>
                                    <p:cond delay="0"/>
                                  </p:stCondLst>
                                  <p:childTnLst>
                                    <p:set>
                                      <p:cBhvr>
                                        <p:cTn id="6" dur="1" fill="hold">
                                          <p:stCondLst>
                                            <p:cond delay="0"/>
                                          </p:stCondLst>
                                        </p:cTn>
                                        <p:tgtEl>
                                          <p:spTgt spid="13321"/>
                                        </p:tgtEl>
                                        <p:attrNameLst>
                                          <p:attrName>style.visibility</p:attrName>
                                        </p:attrNameLst>
                                      </p:cBhvr>
                                      <p:to>
                                        <p:strVal val="visible"/>
                                      </p:to>
                                    </p:set>
                                    <p:animEffect transition="in" filter="plus(in)">
                                      <p:cBhvr>
                                        <p:cTn id="7" dur="2000"/>
                                        <p:tgtEl>
                                          <p:spTgt spid="13321"/>
                                        </p:tgtEl>
                                      </p:cBhvr>
                                    </p:animEffect>
                                  </p:childTnLst>
                                </p:cTn>
                              </p:par>
                            </p:childTnLst>
                          </p:cTn>
                        </p:par>
                        <p:par>
                          <p:cTn id="8" fill="hold" nodeType="afterGroup">
                            <p:stCondLst>
                              <p:cond delay="2000"/>
                            </p:stCondLst>
                            <p:childTnLst>
                              <p:par>
                                <p:cTn id="9" presetID="35" presetClass="entr" presetSubtype="0" fill="hold" nodeType="afterEffect">
                                  <p:stCondLst>
                                    <p:cond delay="0"/>
                                  </p:stCondLst>
                                  <p:childTnLst>
                                    <p:set>
                                      <p:cBhvr>
                                        <p:cTn id="10" dur="1" fill="hold">
                                          <p:stCondLst>
                                            <p:cond delay="0"/>
                                          </p:stCondLst>
                                        </p:cTn>
                                        <p:tgtEl>
                                          <p:spTgt spid="13315">
                                            <p:txEl>
                                              <p:pRg st="1" end="1"/>
                                            </p:txEl>
                                          </p:spTgt>
                                        </p:tgtEl>
                                        <p:attrNameLst>
                                          <p:attrName>style.visibility</p:attrName>
                                        </p:attrNameLst>
                                      </p:cBhvr>
                                      <p:to>
                                        <p:strVal val="visible"/>
                                      </p:to>
                                    </p:set>
                                    <p:animEffect transition="in" filter="fade">
                                      <p:cBhvr>
                                        <p:cTn id="11" dur="2000"/>
                                        <p:tgtEl>
                                          <p:spTgt spid="13315">
                                            <p:txEl>
                                              <p:pRg st="1" end="1"/>
                                            </p:txEl>
                                          </p:spTgt>
                                        </p:tgtEl>
                                      </p:cBhvr>
                                    </p:animEffect>
                                    <p:anim calcmode="lin" valueType="num">
                                      <p:cBhvr>
                                        <p:cTn id="12" dur="2000" fill="hold"/>
                                        <p:tgtEl>
                                          <p:spTgt spid="13315">
                                            <p:txEl>
                                              <p:pRg st="1" end="1"/>
                                            </p:txEl>
                                          </p:spTgt>
                                        </p:tgtEl>
                                        <p:attrNameLst>
                                          <p:attrName>style.rotation</p:attrName>
                                        </p:attrNameLst>
                                      </p:cBhvr>
                                      <p:tavLst>
                                        <p:tav tm="0">
                                          <p:val>
                                            <p:fltVal val="720"/>
                                          </p:val>
                                        </p:tav>
                                        <p:tav tm="100000">
                                          <p:val>
                                            <p:fltVal val="0"/>
                                          </p:val>
                                        </p:tav>
                                      </p:tavLst>
                                    </p:anim>
                                    <p:anim calcmode="lin" valueType="num">
                                      <p:cBhvr>
                                        <p:cTn id="13" dur="2000" fill="hold"/>
                                        <p:tgtEl>
                                          <p:spTgt spid="13315">
                                            <p:txEl>
                                              <p:pRg st="1" end="1"/>
                                            </p:txEl>
                                          </p:spTgt>
                                        </p:tgtEl>
                                        <p:attrNameLst>
                                          <p:attrName>ppt_h</p:attrName>
                                        </p:attrNameLst>
                                      </p:cBhvr>
                                      <p:tavLst>
                                        <p:tav tm="0">
                                          <p:val>
                                            <p:fltVal val="0"/>
                                          </p:val>
                                        </p:tav>
                                        <p:tav tm="100000">
                                          <p:val>
                                            <p:strVal val="#ppt_h"/>
                                          </p:val>
                                        </p:tav>
                                      </p:tavLst>
                                    </p:anim>
                                    <p:anim calcmode="lin" valueType="num">
                                      <p:cBhvr>
                                        <p:cTn id="14" dur="2000" fill="hold"/>
                                        <p:tgtEl>
                                          <p:spTgt spid="13315">
                                            <p:txEl>
                                              <p:pRg st="1" end="1"/>
                                            </p:txEl>
                                          </p:spTgt>
                                        </p:tgtEl>
                                        <p:attrNameLst>
                                          <p:attrName>ppt_w</p:attrName>
                                        </p:attrNameLst>
                                      </p:cBhvr>
                                      <p:tavLst>
                                        <p:tav tm="0">
                                          <p:val>
                                            <p:fltVal val="0"/>
                                          </p:val>
                                        </p:tav>
                                        <p:tav tm="100000">
                                          <p:val>
                                            <p:strVal val="#ppt_w"/>
                                          </p:val>
                                        </p:tav>
                                      </p:tavLst>
                                    </p:anim>
                                  </p:childTnLst>
                                </p:cTn>
                              </p:par>
                            </p:childTnLst>
                          </p:cTn>
                        </p:par>
                        <p:par>
                          <p:cTn id="15" fill="hold">
                            <p:stCondLst>
                              <p:cond delay="4000"/>
                            </p:stCondLst>
                            <p:childTnLst>
                              <p:par>
                                <p:cTn id="16" presetID="35" presetClass="entr" presetSubtype="0" fill="hold" nodeType="afterEffect">
                                  <p:stCondLst>
                                    <p:cond delay="0"/>
                                  </p:stCondLst>
                                  <p:childTnLst>
                                    <p:set>
                                      <p:cBhvr>
                                        <p:cTn id="17" dur="1" fill="hold">
                                          <p:stCondLst>
                                            <p:cond delay="0"/>
                                          </p:stCondLst>
                                        </p:cTn>
                                        <p:tgtEl>
                                          <p:spTgt spid="13315">
                                            <p:txEl>
                                              <p:pRg st="0" end="0"/>
                                            </p:txEl>
                                          </p:spTgt>
                                        </p:tgtEl>
                                        <p:attrNameLst>
                                          <p:attrName>style.visibility</p:attrName>
                                        </p:attrNameLst>
                                      </p:cBhvr>
                                      <p:to>
                                        <p:strVal val="visible"/>
                                      </p:to>
                                    </p:set>
                                    <p:animEffect transition="in" filter="fade">
                                      <p:cBhvr>
                                        <p:cTn id="18" dur="2000"/>
                                        <p:tgtEl>
                                          <p:spTgt spid="13315">
                                            <p:txEl>
                                              <p:pRg st="0" end="0"/>
                                            </p:txEl>
                                          </p:spTgt>
                                        </p:tgtEl>
                                      </p:cBhvr>
                                    </p:animEffect>
                                    <p:anim calcmode="lin" valueType="num">
                                      <p:cBhvr>
                                        <p:cTn id="19" dur="2000" fill="hold"/>
                                        <p:tgtEl>
                                          <p:spTgt spid="13315">
                                            <p:txEl>
                                              <p:pRg st="0" end="0"/>
                                            </p:txEl>
                                          </p:spTgt>
                                        </p:tgtEl>
                                        <p:attrNameLst>
                                          <p:attrName>style.rotation</p:attrName>
                                        </p:attrNameLst>
                                      </p:cBhvr>
                                      <p:tavLst>
                                        <p:tav tm="0">
                                          <p:val>
                                            <p:fltVal val="720"/>
                                          </p:val>
                                        </p:tav>
                                        <p:tav tm="100000">
                                          <p:val>
                                            <p:fltVal val="0"/>
                                          </p:val>
                                        </p:tav>
                                      </p:tavLst>
                                    </p:anim>
                                    <p:anim calcmode="lin" valueType="num">
                                      <p:cBhvr>
                                        <p:cTn id="20" dur="2000" fill="hold"/>
                                        <p:tgtEl>
                                          <p:spTgt spid="13315">
                                            <p:txEl>
                                              <p:pRg st="0" end="0"/>
                                            </p:txEl>
                                          </p:spTgt>
                                        </p:tgtEl>
                                        <p:attrNameLst>
                                          <p:attrName>ppt_h</p:attrName>
                                        </p:attrNameLst>
                                      </p:cBhvr>
                                      <p:tavLst>
                                        <p:tav tm="0">
                                          <p:val>
                                            <p:fltVal val="0"/>
                                          </p:val>
                                        </p:tav>
                                        <p:tav tm="100000">
                                          <p:val>
                                            <p:strVal val="#ppt_h"/>
                                          </p:val>
                                        </p:tav>
                                      </p:tavLst>
                                    </p:anim>
                                    <p:anim calcmode="lin" valueType="num">
                                      <p:cBhvr>
                                        <p:cTn id="21" dur="2000" fill="hold"/>
                                        <p:tgtEl>
                                          <p:spTgt spid="13315">
                                            <p:txEl>
                                              <p:pRg st="0" end="0"/>
                                            </p:txEl>
                                          </p:spTgt>
                                        </p:tgtEl>
                                        <p:attrNameLst>
                                          <p:attrName>ppt_w</p:attrName>
                                        </p:attrNameLst>
                                      </p:cBhvr>
                                      <p:tavLst>
                                        <p:tav tm="0">
                                          <p:val>
                                            <p:fltVal val="0"/>
                                          </p:val>
                                        </p:tav>
                                        <p:tav tm="100000">
                                          <p:val>
                                            <p:strVal val="#ppt_w"/>
                                          </p:val>
                                        </p:tav>
                                      </p:tavLst>
                                    </p:anim>
                                  </p:childTnLst>
                                </p:cTn>
                              </p:par>
                            </p:childTnLst>
                          </p:cTn>
                        </p:par>
                        <p:par>
                          <p:cTn id="22" fill="hold" nodeType="afterGroup">
                            <p:stCondLst>
                              <p:cond delay="6000"/>
                            </p:stCondLst>
                            <p:childTnLst>
                              <p:par>
                                <p:cTn id="23" presetID="35" presetClass="entr" presetSubtype="0" fill="hold" nodeType="afterEffect">
                                  <p:stCondLst>
                                    <p:cond delay="0"/>
                                  </p:stCondLst>
                                  <p:childTnLst>
                                    <p:set>
                                      <p:cBhvr>
                                        <p:cTn id="24" dur="1" fill="hold">
                                          <p:stCondLst>
                                            <p:cond delay="0"/>
                                          </p:stCondLst>
                                        </p:cTn>
                                        <p:tgtEl>
                                          <p:spTgt spid="13315">
                                            <p:txEl>
                                              <p:pRg st="2" end="2"/>
                                            </p:txEl>
                                          </p:spTgt>
                                        </p:tgtEl>
                                        <p:attrNameLst>
                                          <p:attrName>style.visibility</p:attrName>
                                        </p:attrNameLst>
                                      </p:cBhvr>
                                      <p:to>
                                        <p:strVal val="visible"/>
                                      </p:to>
                                    </p:set>
                                    <p:animEffect transition="in" filter="fade">
                                      <p:cBhvr>
                                        <p:cTn id="25" dur="2000"/>
                                        <p:tgtEl>
                                          <p:spTgt spid="13315">
                                            <p:txEl>
                                              <p:pRg st="2" end="2"/>
                                            </p:txEl>
                                          </p:spTgt>
                                        </p:tgtEl>
                                      </p:cBhvr>
                                    </p:animEffect>
                                    <p:anim calcmode="lin" valueType="num">
                                      <p:cBhvr>
                                        <p:cTn id="26" dur="2000" fill="hold"/>
                                        <p:tgtEl>
                                          <p:spTgt spid="13315">
                                            <p:txEl>
                                              <p:pRg st="2" end="2"/>
                                            </p:txEl>
                                          </p:spTgt>
                                        </p:tgtEl>
                                        <p:attrNameLst>
                                          <p:attrName>style.rotation</p:attrName>
                                        </p:attrNameLst>
                                      </p:cBhvr>
                                      <p:tavLst>
                                        <p:tav tm="0">
                                          <p:val>
                                            <p:fltVal val="720"/>
                                          </p:val>
                                        </p:tav>
                                        <p:tav tm="100000">
                                          <p:val>
                                            <p:fltVal val="0"/>
                                          </p:val>
                                        </p:tav>
                                      </p:tavLst>
                                    </p:anim>
                                    <p:anim calcmode="lin" valueType="num">
                                      <p:cBhvr>
                                        <p:cTn id="27" dur="2000" fill="hold"/>
                                        <p:tgtEl>
                                          <p:spTgt spid="13315">
                                            <p:txEl>
                                              <p:pRg st="2" end="2"/>
                                            </p:txEl>
                                          </p:spTgt>
                                        </p:tgtEl>
                                        <p:attrNameLst>
                                          <p:attrName>ppt_h</p:attrName>
                                        </p:attrNameLst>
                                      </p:cBhvr>
                                      <p:tavLst>
                                        <p:tav tm="0">
                                          <p:val>
                                            <p:fltVal val="0"/>
                                          </p:val>
                                        </p:tav>
                                        <p:tav tm="100000">
                                          <p:val>
                                            <p:strVal val="#ppt_h"/>
                                          </p:val>
                                        </p:tav>
                                      </p:tavLst>
                                    </p:anim>
                                    <p:anim calcmode="lin" valueType="num">
                                      <p:cBhvr>
                                        <p:cTn id="28" dur="2000" fill="hold"/>
                                        <p:tgtEl>
                                          <p:spTgt spid="13315">
                                            <p:txEl>
                                              <p:pRg st="2" end="2"/>
                                            </p:txEl>
                                          </p:spTgt>
                                        </p:tgtEl>
                                        <p:attrNameLst>
                                          <p:attrName>ppt_w</p:attrName>
                                        </p:attrNameLst>
                                      </p:cBhvr>
                                      <p:tavLst>
                                        <p:tav tm="0">
                                          <p:val>
                                            <p:fltVal val="0"/>
                                          </p:val>
                                        </p:tav>
                                        <p:tav tm="100000">
                                          <p:val>
                                            <p:strVal val="#ppt_w"/>
                                          </p:val>
                                        </p:tav>
                                      </p:tavLst>
                                    </p:anim>
                                  </p:childTnLst>
                                </p:cTn>
                              </p:par>
                            </p:childTnLst>
                          </p:cTn>
                        </p:par>
                        <p:par>
                          <p:cTn id="29" fill="hold" nodeType="afterGroup">
                            <p:stCondLst>
                              <p:cond delay="8000"/>
                            </p:stCondLst>
                            <p:childTnLst>
                              <p:par>
                                <p:cTn id="30" presetID="22" presetClass="entr" presetSubtype="8" fill="hold" grpId="0" nodeType="afterEffect">
                                  <p:stCondLst>
                                    <p:cond delay="0"/>
                                  </p:stCondLst>
                                  <p:childTnLst>
                                    <p:set>
                                      <p:cBhvr>
                                        <p:cTn id="31" dur="1" fill="hold">
                                          <p:stCondLst>
                                            <p:cond delay="0"/>
                                          </p:stCondLst>
                                        </p:cTn>
                                        <p:tgtEl>
                                          <p:spTgt spid="13319"/>
                                        </p:tgtEl>
                                        <p:attrNameLst>
                                          <p:attrName>style.visibility</p:attrName>
                                        </p:attrNameLst>
                                      </p:cBhvr>
                                      <p:to>
                                        <p:strVal val="visible"/>
                                      </p:to>
                                    </p:set>
                                    <p:animEffect transition="in" filter="wipe(left)">
                                      <p:cBhvr>
                                        <p:cTn id="32" dur="500"/>
                                        <p:tgtEl>
                                          <p:spTgt spid="133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319" grpId="0" animBg="1"/>
    </p:bld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4801" name="Picture 24" descr="Romans 200 Blue Background.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23813" y="-26988"/>
            <a:ext cx="9120187" cy="698500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aphicFrame>
        <p:nvGraphicFramePr>
          <p:cNvPr id="50" name="Diagram 49"/>
          <p:cNvGraphicFramePr/>
          <p:nvPr>
            <p:extLst>
              <p:ext uri="{D42A27DB-BD31-4B8C-83A1-F6EECF244321}">
                <p14:modId xmlns:p14="http://schemas.microsoft.com/office/powerpoint/2010/main" val="376406116"/>
              </p:ext>
            </p:extLst>
          </p:nvPr>
        </p:nvGraphicFramePr>
        <p:xfrm>
          <a:off x="838200" y="381000"/>
          <a:ext cx="7620000" cy="6324600"/>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grpSp>
        <p:nvGrpSpPr>
          <p:cNvPr id="3" name="Group 2"/>
          <p:cNvGrpSpPr>
            <a:grpSpLocks/>
          </p:cNvGrpSpPr>
          <p:nvPr/>
        </p:nvGrpSpPr>
        <p:grpSpPr bwMode="auto">
          <a:xfrm>
            <a:off x="3827463" y="1028700"/>
            <a:ext cx="3048000" cy="2039938"/>
            <a:chOff x="3828256" y="1028328"/>
            <a:chExt cx="3048000" cy="2040632"/>
          </a:xfrm>
        </p:grpSpPr>
        <p:sp>
          <p:nvSpPr>
            <p:cNvPr id="204812" name="Up Arrow Callout 1"/>
            <p:cNvSpPr>
              <a:spLocks noChangeArrowheads="1"/>
            </p:cNvSpPr>
            <p:nvPr/>
          </p:nvSpPr>
          <p:spPr bwMode="auto">
            <a:xfrm>
              <a:off x="3828256" y="1028328"/>
              <a:ext cx="3024336" cy="1656184"/>
            </a:xfrm>
            <a:prstGeom prst="upArrowCallout">
              <a:avLst>
                <a:gd name="adj1" fmla="val 25007"/>
                <a:gd name="adj2" fmla="val 24999"/>
                <a:gd name="adj3" fmla="val 25000"/>
                <a:gd name="adj4" fmla="val 64977"/>
              </a:avLst>
            </a:prstGeom>
            <a:solidFill>
              <a:srgbClr val="800000"/>
            </a:solidFill>
            <a:ln>
              <a:noFill/>
            </a:ln>
            <a:extLst>
              <a:ext uri="{91240B29-F687-4f45-9708-019B960494DF}">
                <a14:hiddenLine xmlns:a14="http://schemas.microsoft.com/office/drawing/2010/main" xmlns="" w="12700" cap="sq">
                  <a:solidFill>
                    <a:srgbClr val="000000"/>
                  </a:solidFill>
                  <a:round/>
                  <a:headEnd/>
                  <a:tailEnd/>
                </a14:hiddenLine>
              </a:ext>
            </a:extLst>
          </p:spPr>
          <p:txBody>
            <a:bodyPr lIns="0" tIns="0" rIns="0" bIns="0" anchor="ctr" anchorCtr="1"/>
            <a:lstStyle/>
            <a:p>
              <a:pPr marL="0" marR="0" lvl="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endParaRPr kumimoji="0" lang="en-US" sz="1400" b="0" i="0" u="none" strike="noStrike" kern="1200" cap="none" spc="0" normalizeH="0" baseline="0" noProof="0">
                <a:ln>
                  <a:noFill/>
                </a:ln>
                <a:solidFill>
                  <a:srgbClr val="000000"/>
                </a:solidFill>
                <a:effectLst/>
                <a:uLnTx/>
                <a:uFillTx/>
                <a:ea typeface="ＭＳ Ｐゴシック" charset="0"/>
                <a:cs typeface="Arial" panose="020B0604020202020204" pitchFamily="34" charset="0"/>
              </a:endParaRPr>
            </a:p>
          </p:txBody>
        </p:sp>
        <p:sp>
          <p:nvSpPr>
            <p:cNvPr id="25" name="Title 3"/>
            <p:cNvSpPr txBox="1">
              <a:spLocks/>
            </p:cNvSpPr>
            <p:nvPr/>
          </p:nvSpPr>
          <p:spPr bwMode="auto">
            <a:xfrm>
              <a:off x="3828256" y="1315764"/>
              <a:ext cx="3048000" cy="175319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1" lang="ar-JO" sz="2800" b="1" i="0" u="none" strike="noStrike" kern="1200" cap="none" spc="0" normalizeH="0" baseline="0" noProof="0" dirty="0">
                  <a:ln>
                    <a:noFill/>
                  </a:ln>
                  <a:solidFill>
                    <a:srgbClr val="FFFFFF"/>
                  </a:solidFill>
                  <a:effectLst>
                    <a:outerShdw blurRad="50800" dist="38100" dir="2700000" algn="tl">
                      <a:srgbClr val="000000">
                        <a:alpha val="43000"/>
                      </a:srgbClr>
                    </a:outerShdw>
                  </a:effectLst>
                  <a:uLnTx/>
                  <a:uFillTx/>
                  <a:latin typeface="Arial" panose="020B0604020202020204" pitchFamily="34" charset="0"/>
                  <a:ea typeface="ＭＳ Ｐゴシック" charset="0"/>
                  <a:cs typeface="Arial" panose="020B0604020202020204" pitchFamily="34" charset="0"/>
                </a:rPr>
                <a:t>بداية التقويم</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1" lang="ar-JO" sz="2800" b="1" i="0" u="none" strike="noStrike" kern="1200" cap="none" spc="0" normalizeH="0" baseline="0" noProof="0" dirty="0">
                  <a:ln>
                    <a:noFill/>
                  </a:ln>
                  <a:solidFill>
                    <a:srgbClr val="FFFFFF"/>
                  </a:solidFill>
                  <a:effectLst>
                    <a:outerShdw blurRad="50800" dist="38100" dir="2700000" algn="tl">
                      <a:srgbClr val="000000">
                        <a:alpha val="43000"/>
                      </a:srgbClr>
                    </a:outerShdw>
                  </a:effectLst>
                  <a:uLnTx/>
                  <a:uFillTx/>
                  <a:latin typeface="Arial" panose="020B0604020202020204" pitchFamily="34" charset="0"/>
                  <a:ea typeface="ＭＳ Ｐゴシック" charset="0"/>
                  <a:cs typeface="Arial" panose="020B0604020202020204" pitchFamily="34" charset="0"/>
                </a:rPr>
                <a:t>المقدس</a:t>
              </a:r>
              <a:endParaRPr kumimoji="0" lang="en-US" sz="2800" b="1" i="0" u="none" strike="noStrike" kern="1200" cap="none" spc="0" normalizeH="0" baseline="0" noProof="0" dirty="0">
                <a:ln>
                  <a:noFill/>
                </a:ln>
                <a:solidFill>
                  <a:srgbClr val="FFFFFF"/>
                </a:solidFill>
                <a:effectLst>
                  <a:outerShdw blurRad="50800" dist="38100" dir="2700000" algn="tl">
                    <a:srgbClr val="000000">
                      <a:alpha val="43000"/>
                    </a:srgbClr>
                  </a:outerShdw>
                </a:effectLst>
                <a:uLnTx/>
                <a:uFillTx/>
                <a:latin typeface="Arial" panose="020B0604020202020204" pitchFamily="34" charset="0"/>
                <a:ea typeface="ＭＳ Ｐゴシック" charset="0"/>
                <a:cs typeface="Arial" panose="020B0604020202020204" pitchFamily="34" charset="0"/>
              </a:endParaRPr>
            </a:p>
          </p:txBody>
        </p:sp>
      </p:grpSp>
      <p:grpSp>
        <p:nvGrpSpPr>
          <p:cNvPr id="5" name="Group 4"/>
          <p:cNvGrpSpPr>
            <a:grpSpLocks/>
          </p:cNvGrpSpPr>
          <p:nvPr/>
        </p:nvGrpSpPr>
        <p:grpSpPr bwMode="auto">
          <a:xfrm>
            <a:off x="2484438" y="4076700"/>
            <a:ext cx="3048000" cy="1944688"/>
            <a:chOff x="2483769" y="4077072"/>
            <a:chExt cx="3048000" cy="1944215"/>
          </a:xfrm>
        </p:grpSpPr>
        <p:sp>
          <p:nvSpPr>
            <p:cNvPr id="204810" name="Up Arrow Callout 28"/>
            <p:cNvSpPr>
              <a:spLocks noChangeArrowheads="1"/>
            </p:cNvSpPr>
            <p:nvPr/>
          </p:nvSpPr>
          <p:spPr bwMode="auto">
            <a:xfrm rot="10800000">
              <a:off x="2483769" y="4365103"/>
              <a:ext cx="3024336" cy="1656184"/>
            </a:xfrm>
            <a:prstGeom prst="upArrowCallout">
              <a:avLst>
                <a:gd name="adj1" fmla="val 25007"/>
                <a:gd name="adj2" fmla="val 24999"/>
                <a:gd name="adj3" fmla="val 25000"/>
                <a:gd name="adj4" fmla="val 64977"/>
              </a:avLst>
            </a:prstGeom>
            <a:solidFill>
              <a:srgbClr val="800000"/>
            </a:solidFill>
            <a:ln>
              <a:noFill/>
            </a:ln>
            <a:extLst>
              <a:ext uri="{91240B29-F687-4f45-9708-019B960494DF}">
                <a14:hiddenLine xmlns:a14="http://schemas.microsoft.com/office/drawing/2010/main" xmlns="" w="12700" cap="sq">
                  <a:solidFill>
                    <a:srgbClr val="000000"/>
                  </a:solidFill>
                  <a:round/>
                  <a:headEnd/>
                  <a:tailEnd/>
                </a14:hiddenLine>
              </a:ext>
            </a:extLst>
          </p:spPr>
          <p:txBody>
            <a:bodyPr lIns="0" tIns="0" rIns="0" bIns="0" anchor="ctr" anchorCtr="1"/>
            <a:lstStyle/>
            <a:p>
              <a:pPr marL="0" marR="0" lvl="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endParaRPr kumimoji="0" lang="en-US" sz="1400" b="0" i="0" u="none" strike="noStrike" kern="1200" cap="none" spc="0" normalizeH="0" baseline="0" noProof="0">
                <a:ln>
                  <a:noFill/>
                </a:ln>
                <a:solidFill>
                  <a:srgbClr val="000000"/>
                </a:solidFill>
                <a:effectLst/>
                <a:uLnTx/>
                <a:uFillTx/>
                <a:ea typeface="ＭＳ Ｐゴシック" charset="0"/>
                <a:cs typeface="Arial" panose="020B0604020202020204" pitchFamily="34" charset="0"/>
              </a:endParaRPr>
            </a:p>
          </p:txBody>
        </p:sp>
        <p:sp>
          <p:nvSpPr>
            <p:cNvPr id="32" name="Title 3"/>
            <p:cNvSpPr txBox="1">
              <a:spLocks/>
            </p:cNvSpPr>
            <p:nvPr/>
          </p:nvSpPr>
          <p:spPr bwMode="auto">
            <a:xfrm>
              <a:off x="2483769" y="4077072"/>
              <a:ext cx="3048000" cy="175217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1" lang="ar-JO" sz="2800" b="1" i="0" u="none" strike="noStrike" kern="1200" cap="none" spc="0" normalizeH="0" baseline="0" noProof="0" dirty="0">
                  <a:ln>
                    <a:noFill/>
                  </a:ln>
                  <a:solidFill>
                    <a:srgbClr val="FFFFFF"/>
                  </a:solidFill>
                  <a:effectLst>
                    <a:outerShdw blurRad="50800" dist="38100" dir="2700000" algn="tl">
                      <a:srgbClr val="000000">
                        <a:alpha val="43000"/>
                      </a:srgbClr>
                    </a:outerShdw>
                  </a:effectLst>
                  <a:uLnTx/>
                  <a:uFillTx/>
                  <a:latin typeface="Arial" panose="020B0604020202020204" pitchFamily="34" charset="0"/>
                  <a:ea typeface="ＭＳ Ｐゴシック" charset="0"/>
                  <a:cs typeface="Arial" panose="020B0604020202020204" pitchFamily="34" charset="0"/>
                </a:rPr>
                <a:t>بداية التقويم</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1" lang="ar-JO" sz="2800" b="1" i="0" u="none" strike="noStrike" kern="1200" cap="none" spc="0" normalizeH="0" baseline="0" noProof="0" dirty="0">
                  <a:ln>
                    <a:noFill/>
                  </a:ln>
                  <a:solidFill>
                    <a:srgbClr val="FFFFFF"/>
                  </a:solidFill>
                  <a:effectLst>
                    <a:outerShdw blurRad="50800" dist="38100" dir="2700000" algn="tl">
                      <a:srgbClr val="000000">
                        <a:alpha val="43000"/>
                      </a:srgbClr>
                    </a:outerShdw>
                  </a:effectLst>
                  <a:uLnTx/>
                  <a:uFillTx/>
                  <a:latin typeface="Arial" panose="020B0604020202020204" pitchFamily="34" charset="0"/>
                  <a:ea typeface="ＭＳ Ｐゴシック" charset="0"/>
                  <a:cs typeface="Arial" panose="020B0604020202020204" pitchFamily="34" charset="0"/>
                </a:rPr>
                <a:t>المدني</a:t>
              </a:r>
              <a:endParaRPr kumimoji="0" lang="en-US" sz="2800" b="1" i="0" u="none" strike="noStrike" kern="1200" cap="none" spc="0" normalizeH="0" baseline="0" noProof="0" dirty="0">
                <a:ln>
                  <a:noFill/>
                </a:ln>
                <a:solidFill>
                  <a:srgbClr val="FFFFFF"/>
                </a:solidFill>
                <a:effectLst>
                  <a:outerShdw blurRad="50800" dist="38100" dir="2700000" algn="tl">
                    <a:srgbClr val="000000">
                      <a:alpha val="43000"/>
                    </a:srgbClr>
                  </a:outerShdw>
                </a:effectLst>
                <a:uLnTx/>
                <a:uFillTx/>
                <a:latin typeface="Arial" panose="020B0604020202020204" pitchFamily="34" charset="0"/>
                <a:ea typeface="ＭＳ Ｐゴシック" charset="0"/>
                <a:cs typeface="Arial" panose="020B0604020202020204" pitchFamily="34" charset="0"/>
              </a:endParaRPr>
            </a:p>
          </p:txBody>
        </p:sp>
      </p:grpSp>
      <p:sp>
        <p:nvSpPr>
          <p:cNvPr id="43" name="Rectangle 2"/>
          <p:cNvSpPr txBox="1">
            <a:spLocks noChangeArrowheads="1"/>
          </p:cNvSpPr>
          <p:nvPr/>
        </p:nvSpPr>
        <p:spPr bwMode="auto">
          <a:xfrm>
            <a:off x="-14288" y="0"/>
            <a:ext cx="3816351" cy="4248150"/>
          </a:xfrm>
          <a:prstGeom prst="rect">
            <a:avLst/>
          </a:prstGeom>
          <a:solidFill>
            <a:srgbClr val="000090"/>
          </a:solidFill>
          <a:ln w="9525">
            <a:noFill/>
            <a:miter lim="800000"/>
            <a:headEnd/>
            <a:tailEnd/>
          </a:ln>
          <a:effectLst/>
        </p:spPr>
        <p:txBody>
          <a:bodyPr anchor="ctr"/>
          <a:lst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charset="-128"/>
                <a:cs typeface="ＭＳ Ｐゴシック"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ＭＳ Ｐゴシック" charset="-128"/>
                <a:cs typeface="ＭＳ Ｐゴシック"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0" cap="none" spc="0" normalizeH="0" baseline="0" noProof="0" dirty="0">
                <a:ln>
                  <a:noFill/>
                </a:ln>
                <a:solidFill>
                  <a:srgbClr val="FFFF00"/>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ليلة الخروج: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بينما كان الإسرائيليون لا يزالون في أرض مصر، أعطى الرب التعليمات التالية لموسى وهرون:</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0" cap="none" spc="0" normalizeH="0" baseline="0" noProof="0" dirty="0">
                <a:ln>
                  <a:noFill/>
                </a:ln>
                <a:solidFill>
                  <a:srgbClr val="FFFF00"/>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2 "مُنْذُ الآنَ</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0" cap="none" spc="0" normalizeH="0" baseline="0" noProof="0" dirty="0">
                <a:ln>
                  <a:noFill/>
                </a:ln>
                <a:solidFill>
                  <a:srgbClr val="FFFF00"/>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يَكُونُ لَكُمْ هَذَا الشَّهْرُ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0" cap="none" spc="0" normalizeH="0" baseline="0" noProof="0" dirty="0">
                <a:ln>
                  <a:noFill/>
                </a:ln>
                <a:solidFill>
                  <a:srgbClr val="FFFF00"/>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رَأْسَ الشُّهُورِ</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0" cap="none" spc="0" normalizeH="0" baseline="0" noProof="0" dirty="0">
                <a:ln>
                  <a:noFill/>
                </a:ln>
                <a:solidFill>
                  <a:srgbClr val="FFFF00"/>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وَأَوَّلَ شُهُورِ السَّنَةِ".</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0" cap="none" spc="0" normalizeH="0" baseline="0" noProof="0" dirty="0">
                <a:ln>
                  <a:noFill/>
                </a:ln>
                <a:solidFill>
                  <a:srgbClr val="FFFF00"/>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(خر 12: 1- 2).</a:t>
            </a: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ar-JO" sz="2400" b="1" i="0" u="none" strike="noStrike" kern="0" cap="none" spc="0" normalizeH="0" baseline="0" noProof="0" dirty="0">
              <a:ln>
                <a:noFill/>
              </a:ln>
              <a:solidFill>
                <a:srgbClr val="FFFF00"/>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4" name="Title 3"/>
          <p:cNvSpPr>
            <a:spLocks noGrp="1"/>
          </p:cNvSpPr>
          <p:nvPr>
            <p:ph type="title"/>
          </p:nvPr>
        </p:nvSpPr>
        <p:spPr>
          <a:xfrm>
            <a:off x="3203575" y="2781300"/>
            <a:ext cx="3048000" cy="1409700"/>
          </a:xfrm>
        </p:spPr>
        <p:txBody>
          <a:bodyPr/>
          <a:lstStyle/>
          <a:p>
            <a:pPr>
              <a:defRPr/>
            </a:pPr>
            <a:r>
              <a:rPr kumimoji="1" lang="ar-JO" sz="3600" b="1" dirty="0">
                <a:solidFill>
                  <a:schemeClr val="bg1"/>
                </a:solidFill>
                <a:effectLst>
                  <a:outerShdw blurRad="50800" dist="38100" dir="2700000" algn="tl">
                    <a:srgbClr val="000000">
                      <a:alpha val="43000"/>
                    </a:srgbClr>
                  </a:outerShdw>
                </a:effectLst>
                <a:latin typeface="Arial" panose="020B0604020202020204" pitchFamily="34" charset="0"/>
                <a:ea typeface="ＭＳ Ｐゴシック" charset="0"/>
                <a:cs typeface="Arial" panose="020B0604020202020204" pitchFamily="34" charset="0"/>
              </a:rPr>
              <a:t>التقويم</a:t>
            </a:r>
            <a:br>
              <a:rPr kumimoji="1" lang="ar-JO" sz="3600" b="1" dirty="0">
                <a:solidFill>
                  <a:schemeClr val="bg1"/>
                </a:solidFill>
                <a:effectLst>
                  <a:outerShdw blurRad="50800" dist="38100" dir="2700000" algn="tl">
                    <a:srgbClr val="000000">
                      <a:alpha val="43000"/>
                    </a:srgbClr>
                  </a:outerShdw>
                </a:effectLst>
                <a:latin typeface="Arial" panose="020B0604020202020204" pitchFamily="34" charset="0"/>
                <a:ea typeface="ＭＳ Ｐゴシック" charset="0"/>
                <a:cs typeface="Arial" panose="020B0604020202020204" pitchFamily="34" charset="0"/>
              </a:rPr>
            </a:br>
            <a:r>
              <a:rPr kumimoji="1" lang="ar-JO" sz="3600" b="1" dirty="0">
                <a:solidFill>
                  <a:schemeClr val="bg1"/>
                </a:solidFill>
                <a:effectLst>
                  <a:outerShdw blurRad="50800" dist="38100" dir="2700000" algn="tl">
                    <a:srgbClr val="000000">
                      <a:alpha val="43000"/>
                    </a:srgbClr>
                  </a:outerShdw>
                </a:effectLst>
                <a:latin typeface="Arial" panose="020B0604020202020204" pitchFamily="34" charset="0"/>
                <a:ea typeface="ＭＳ Ｐゴシック" charset="0"/>
                <a:cs typeface="Arial" panose="020B0604020202020204" pitchFamily="34" charset="0"/>
              </a:rPr>
              <a:t>العبري</a:t>
            </a:r>
            <a:endParaRPr lang="en-US" sz="3600" b="1" dirty="0">
              <a:solidFill>
                <a:schemeClr val="bg1"/>
              </a:solidFill>
              <a:effectLst>
                <a:outerShdw blurRad="50800" dist="38100" dir="2700000" algn="tl">
                  <a:srgbClr val="000000">
                    <a:alpha val="43000"/>
                  </a:srgbClr>
                </a:outerShdw>
              </a:effectLst>
              <a:latin typeface="Arial" panose="020B0604020202020204" pitchFamily="34" charset="0"/>
              <a:ea typeface="ＭＳ Ｐゴシック" charset="0"/>
              <a:cs typeface="Arial" panose="020B0604020202020204" pitchFamily="34" charset="0"/>
            </a:endParaRPr>
          </a:p>
        </p:txBody>
      </p:sp>
      <p:sp>
        <p:nvSpPr>
          <p:cNvPr id="54" name="Title 3"/>
          <p:cNvSpPr txBox="1">
            <a:spLocks/>
          </p:cNvSpPr>
          <p:nvPr/>
        </p:nvSpPr>
        <p:spPr bwMode="auto">
          <a:xfrm rot="1628858">
            <a:off x="5535613" y="474663"/>
            <a:ext cx="1636712" cy="6731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1" lang="ar-JO" sz="2400" b="1" i="0" u="none" strike="noStrike" kern="1200" cap="none" spc="0" normalizeH="0" baseline="0" noProof="0" dirty="0">
                <a:ln>
                  <a:noFill/>
                </a:ln>
                <a:solidFill>
                  <a:srgbClr val="FFFFFF"/>
                </a:solidFill>
                <a:effectLst>
                  <a:outerShdw blurRad="50800" dist="38100" dir="2700000" algn="tl">
                    <a:srgbClr val="000000">
                      <a:alpha val="43000"/>
                    </a:srgbClr>
                  </a:outerShdw>
                </a:effectLst>
                <a:uLnTx/>
                <a:uFillTx/>
                <a:latin typeface="Arial" panose="020B0604020202020204" pitchFamily="34" charset="0"/>
                <a:ea typeface="ＭＳ Ｐゴシック" charset="0"/>
                <a:cs typeface="Arial" panose="020B0604020202020204" pitchFamily="34" charset="0"/>
              </a:rPr>
              <a:t>آذار-نيسان</a:t>
            </a:r>
            <a:endParaRPr kumimoji="0" lang="en-US" sz="2400" b="1" i="0" u="none" strike="noStrike" kern="1200" cap="none" spc="0" normalizeH="0" baseline="0" noProof="0" dirty="0">
              <a:ln>
                <a:noFill/>
              </a:ln>
              <a:solidFill>
                <a:srgbClr val="FFFFFF"/>
              </a:solidFill>
              <a:effectLst>
                <a:outerShdw blurRad="50800" dist="38100" dir="2700000" algn="tl">
                  <a:srgbClr val="000000">
                    <a:alpha val="43000"/>
                  </a:srgbClr>
                </a:outerShdw>
              </a:effectLst>
              <a:uLnTx/>
              <a:uFillTx/>
              <a:latin typeface="Arial" panose="020B0604020202020204" pitchFamily="34" charset="0"/>
              <a:ea typeface="ＭＳ Ｐゴシック" charset="0"/>
              <a:cs typeface="Arial" panose="020B0604020202020204" pitchFamily="34" charset="0"/>
            </a:endParaRPr>
          </a:p>
        </p:txBody>
      </p:sp>
      <p:sp>
        <p:nvSpPr>
          <p:cNvPr id="55" name="Title 3"/>
          <p:cNvSpPr txBox="1">
            <a:spLocks/>
          </p:cNvSpPr>
          <p:nvPr/>
        </p:nvSpPr>
        <p:spPr bwMode="auto">
          <a:xfrm rot="1487614">
            <a:off x="2002733" y="6252948"/>
            <a:ext cx="1819752" cy="30259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1" lang="ar-JO" sz="2400" b="1" i="0" u="none" strike="noStrike" kern="1200" cap="none" spc="0" normalizeH="0" baseline="0" noProof="0" dirty="0">
                <a:ln>
                  <a:noFill/>
                </a:ln>
                <a:solidFill>
                  <a:srgbClr val="FFFFFF"/>
                </a:solidFill>
                <a:effectLst>
                  <a:outerShdw blurRad="50800" dist="38100" dir="2700000" algn="tl">
                    <a:srgbClr val="000000">
                      <a:alpha val="43000"/>
                    </a:srgbClr>
                  </a:outerShdw>
                </a:effectLst>
                <a:uLnTx/>
                <a:uFillTx/>
                <a:latin typeface="Arial" panose="020B0604020202020204" pitchFamily="34" charset="0"/>
                <a:ea typeface="ＭＳ Ｐゴシック" charset="0"/>
                <a:cs typeface="Arial" panose="020B0604020202020204" pitchFamily="34" charset="0"/>
              </a:rPr>
              <a:t>أيلول – تشرين الأول</a:t>
            </a:r>
            <a:endParaRPr kumimoji="0" lang="en-US" sz="2400" b="1" i="0" u="none" strike="noStrike" kern="1200" cap="none" spc="0" normalizeH="0" baseline="0" noProof="0" dirty="0">
              <a:ln>
                <a:noFill/>
              </a:ln>
              <a:solidFill>
                <a:srgbClr val="FFFFFF"/>
              </a:solidFill>
              <a:effectLst>
                <a:outerShdw blurRad="50800" dist="38100" dir="2700000" algn="tl">
                  <a:srgbClr val="000000">
                    <a:alpha val="43000"/>
                  </a:srgbClr>
                </a:outerShdw>
              </a:effectLst>
              <a:uLnTx/>
              <a:uFillTx/>
              <a:latin typeface="Arial" panose="020B0604020202020204" pitchFamily="34" charset="0"/>
              <a:ea typeface="ＭＳ Ｐゴシック" charset="0"/>
              <a:cs typeface="Arial" panose="020B0604020202020204" pitchFamily="34" charset="0"/>
            </a:endParaRPr>
          </a:p>
        </p:txBody>
      </p:sp>
      <p:sp>
        <p:nvSpPr>
          <p:cNvPr id="16" name="Text Box 10"/>
          <p:cNvSpPr txBox="1">
            <a:spLocks noChangeArrowheads="1"/>
          </p:cNvSpPr>
          <p:nvPr/>
        </p:nvSpPr>
        <p:spPr bwMode="auto">
          <a:xfrm>
            <a:off x="8301039" y="73025"/>
            <a:ext cx="698178" cy="830997"/>
          </a:xfrm>
          <a:prstGeom prst="rect">
            <a:avLst/>
          </a:prstGeom>
          <a:solidFill>
            <a:srgbClr val="000000"/>
          </a:solidFill>
          <a:ln w="9525">
            <a:noFill/>
            <a:miter lim="800000"/>
            <a:headEnd/>
            <a:tailEnd/>
          </a:ln>
          <a:effectLst>
            <a:outerShdw blurRad="63500" dist="35921" dir="2700000" algn="ctr" rotWithShape="0">
              <a:srgbClr val="060400">
                <a:alpha val="74998"/>
              </a:srgbClr>
            </a:outerShdw>
          </a:effectLst>
        </p:spPr>
        <p:txBody>
          <a:bodyPr wrap="none">
            <a:spAutoFit/>
          </a:bodyPr>
          <a:lstStyle>
            <a:lvl1pPr>
              <a:defRPr sz="2400">
                <a:solidFill>
                  <a:schemeClr val="tx1"/>
                </a:solidFill>
                <a:latin typeface="Tahoma" charset="0"/>
                <a:ea typeface="ＭＳ Ｐゴシック" charset="0"/>
                <a:cs typeface="ＭＳ Ｐゴシック" charset="0"/>
              </a:defRPr>
            </a:lvl1pPr>
            <a:lvl2pPr marL="37931725" indent="-37474525">
              <a:defRPr sz="2400">
                <a:solidFill>
                  <a:schemeClr val="tx1"/>
                </a:solidFill>
                <a:latin typeface="Tahoma" charset="0"/>
                <a:ea typeface="ＭＳ Ｐゴシック" charset="0"/>
              </a:defRPr>
            </a:lvl2pPr>
            <a:lvl3pPr>
              <a:defRPr sz="2400">
                <a:solidFill>
                  <a:schemeClr val="tx1"/>
                </a:solidFill>
                <a:latin typeface="Tahoma" charset="0"/>
                <a:ea typeface="ＭＳ Ｐゴシック" charset="0"/>
              </a:defRPr>
            </a:lvl3pPr>
            <a:lvl4pPr>
              <a:defRPr sz="2400">
                <a:solidFill>
                  <a:schemeClr val="tx1"/>
                </a:solidFill>
                <a:latin typeface="Tahoma" charset="0"/>
                <a:ea typeface="ＭＳ Ｐゴシック" charset="0"/>
              </a:defRPr>
            </a:lvl4pPr>
            <a:lvl5pPr>
              <a:defRPr sz="2400">
                <a:solidFill>
                  <a:schemeClr val="tx1"/>
                </a:solidFill>
                <a:latin typeface="Tahoma" charset="0"/>
                <a:ea typeface="ＭＳ Ｐゴシック" charset="0"/>
              </a:defRPr>
            </a:lvl5pPr>
            <a:lvl6pPr marL="457200" eaLnBrk="0" fontAlgn="base" hangingPunct="0">
              <a:spcBef>
                <a:spcPct val="0"/>
              </a:spcBef>
              <a:spcAft>
                <a:spcPct val="0"/>
              </a:spcAft>
              <a:defRPr sz="2400">
                <a:solidFill>
                  <a:schemeClr val="tx1"/>
                </a:solidFill>
                <a:latin typeface="Tahoma" charset="0"/>
                <a:ea typeface="ＭＳ Ｐゴシック" charset="0"/>
              </a:defRPr>
            </a:lvl6pPr>
            <a:lvl7pPr marL="914400" eaLnBrk="0" fontAlgn="base" hangingPunct="0">
              <a:spcBef>
                <a:spcPct val="0"/>
              </a:spcBef>
              <a:spcAft>
                <a:spcPct val="0"/>
              </a:spcAft>
              <a:defRPr sz="2400">
                <a:solidFill>
                  <a:schemeClr val="tx1"/>
                </a:solidFill>
                <a:latin typeface="Tahoma" charset="0"/>
                <a:ea typeface="ＭＳ Ｐゴシック" charset="0"/>
              </a:defRPr>
            </a:lvl7pPr>
            <a:lvl8pPr marL="1371600" eaLnBrk="0" fontAlgn="base" hangingPunct="0">
              <a:spcBef>
                <a:spcPct val="0"/>
              </a:spcBef>
              <a:spcAft>
                <a:spcPct val="0"/>
              </a:spcAft>
              <a:defRPr sz="2400">
                <a:solidFill>
                  <a:schemeClr val="tx1"/>
                </a:solidFill>
                <a:latin typeface="Tahoma" charset="0"/>
                <a:ea typeface="ＭＳ Ｐゴシック" charset="0"/>
              </a:defRPr>
            </a:lvl8pPr>
            <a:lvl9pPr marL="1828800" eaLnBrk="0" fontAlgn="base" hangingPunct="0">
              <a:spcBef>
                <a:spcPct val="0"/>
              </a:spcBef>
              <a:spcAft>
                <a:spcPct val="0"/>
              </a:spcAft>
              <a:defRPr sz="24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134</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221</a:t>
            </a:r>
            <a:endParaRPr kumimoji="0" lang="en-US" sz="18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678716893"/>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6"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down)">
                                      <p:cBhvr>
                                        <p:cTn id="7" dur="580">
                                          <p:stCondLst>
                                            <p:cond delay="0"/>
                                          </p:stCondLst>
                                        </p:cTn>
                                        <p:tgtEl>
                                          <p:spTgt spid="5"/>
                                        </p:tgtEl>
                                      </p:cBhvr>
                                    </p:animEffect>
                                    <p:anim calcmode="lin" valueType="num">
                                      <p:cBhvr>
                                        <p:cTn id="8" dur="1822" tmFilter="0,0; 0.14,0.36; 0.43,0.73; 0.71,0.91; 1.0,1.0">
                                          <p:stCondLst>
                                            <p:cond delay="0"/>
                                          </p:stCondLst>
                                        </p:cTn>
                                        <p:tgtEl>
                                          <p:spTgt spid="5"/>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5"/>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5"/>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5"/>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5"/>
                                        </p:tgtEl>
                                        <p:attrNameLst>
                                          <p:attrName>ppt_y</p:attrName>
                                        </p:attrNameLst>
                                      </p:cBhvr>
                                      <p:tavLst>
                                        <p:tav tm="0" fmla="#ppt_y-sin(pi*$)/81">
                                          <p:val>
                                            <p:fltVal val="0"/>
                                          </p:val>
                                        </p:tav>
                                        <p:tav tm="100000">
                                          <p:val>
                                            <p:fltVal val="1"/>
                                          </p:val>
                                        </p:tav>
                                      </p:tavLst>
                                    </p:anim>
                                    <p:animScale>
                                      <p:cBhvr>
                                        <p:cTn id="13" dur="26">
                                          <p:stCondLst>
                                            <p:cond delay="650"/>
                                          </p:stCondLst>
                                        </p:cTn>
                                        <p:tgtEl>
                                          <p:spTgt spid="5"/>
                                        </p:tgtEl>
                                      </p:cBhvr>
                                      <p:to x="100000" y="60000"/>
                                    </p:animScale>
                                    <p:animScale>
                                      <p:cBhvr>
                                        <p:cTn id="14" dur="166" decel="50000">
                                          <p:stCondLst>
                                            <p:cond delay="676"/>
                                          </p:stCondLst>
                                        </p:cTn>
                                        <p:tgtEl>
                                          <p:spTgt spid="5"/>
                                        </p:tgtEl>
                                      </p:cBhvr>
                                      <p:to x="100000" y="100000"/>
                                    </p:animScale>
                                    <p:animScale>
                                      <p:cBhvr>
                                        <p:cTn id="15" dur="26">
                                          <p:stCondLst>
                                            <p:cond delay="1312"/>
                                          </p:stCondLst>
                                        </p:cTn>
                                        <p:tgtEl>
                                          <p:spTgt spid="5"/>
                                        </p:tgtEl>
                                      </p:cBhvr>
                                      <p:to x="100000" y="80000"/>
                                    </p:animScale>
                                    <p:animScale>
                                      <p:cBhvr>
                                        <p:cTn id="16" dur="166" decel="50000">
                                          <p:stCondLst>
                                            <p:cond delay="1338"/>
                                          </p:stCondLst>
                                        </p:cTn>
                                        <p:tgtEl>
                                          <p:spTgt spid="5"/>
                                        </p:tgtEl>
                                      </p:cBhvr>
                                      <p:to x="100000" y="100000"/>
                                    </p:animScale>
                                    <p:animScale>
                                      <p:cBhvr>
                                        <p:cTn id="17" dur="26">
                                          <p:stCondLst>
                                            <p:cond delay="1642"/>
                                          </p:stCondLst>
                                        </p:cTn>
                                        <p:tgtEl>
                                          <p:spTgt spid="5"/>
                                        </p:tgtEl>
                                      </p:cBhvr>
                                      <p:to x="100000" y="90000"/>
                                    </p:animScale>
                                    <p:animScale>
                                      <p:cBhvr>
                                        <p:cTn id="18" dur="166" decel="50000">
                                          <p:stCondLst>
                                            <p:cond delay="1668"/>
                                          </p:stCondLst>
                                        </p:cTn>
                                        <p:tgtEl>
                                          <p:spTgt spid="5"/>
                                        </p:tgtEl>
                                      </p:cBhvr>
                                      <p:to x="100000" y="100000"/>
                                    </p:animScale>
                                    <p:animScale>
                                      <p:cBhvr>
                                        <p:cTn id="19" dur="26">
                                          <p:stCondLst>
                                            <p:cond delay="1808"/>
                                          </p:stCondLst>
                                        </p:cTn>
                                        <p:tgtEl>
                                          <p:spTgt spid="5"/>
                                        </p:tgtEl>
                                      </p:cBhvr>
                                      <p:to x="100000" y="95000"/>
                                    </p:animScale>
                                    <p:animScale>
                                      <p:cBhvr>
                                        <p:cTn id="20" dur="166" decel="50000">
                                          <p:stCondLst>
                                            <p:cond delay="1834"/>
                                          </p:stCondLst>
                                        </p:cTn>
                                        <p:tgtEl>
                                          <p:spTgt spid="5"/>
                                        </p:tgtEl>
                                      </p:cBhvr>
                                      <p:to x="100000" y="100000"/>
                                    </p:animScale>
                                  </p:childTnLst>
                                </p:cTn>
                              </p:par>
                            </p:childTnLst>
                          </p:cTn>
                        </p:par>
                      </p:childTnLst>
                    </p:cTn>
                  </p:par>
                  <p:par>
                    <p:cTn id="21" fill="hold" nodeType="clickPar">
                      <p:stCondLst>
                        <p:cond delay="indefinite"/>
                      </p:stCondLst>
                      <p:childTnLst>
                        <p:par>
                          <p:cTn id="22" fill="hold" nodeType="withGroup">
                            <p:stCondLst>
                              <p:cond delay="0"/>
                            </p:stCondLst>
                            <p:childTnLst>
                              <p:par>
                                <p:cTn id="23" presetID="26" presetClass="entr" presetSubtype="0" fill="hold" nodeType="clickEffect">
                                  <p:stCondLst>
                                    <p:cond delay="0"/>
                                  </p:stCondLst>
                                  <p:childTnLst>
                                    <p:set>
                                      <p:cBhvr>
                                        <p:cTn id="24" dur="1" fill="hold">
                                          <p:stCondLst>
                                            <p:cond delay="0"/>
                                          </p:stCondLst>
                                        </p:cTn>
                                        <p:tgtEl>
                                          <p:spTgt spid="3"/>
                                        </p:tgtEl>
                                        <p:attrNameLst>
                                          <p:attrName>style.visibility</p:attrName>
                                        </p:attrNameLst>
                                      </p:cBhvr>
                                      <p:to>
                                        <p:strVal val="visible"/>
                                      </p:to>
                                    </p:set>
                                    <p:animEffect transition="in" filter="wipe(down)">
                                      <p:cBhvr>
                                        <p:cTn id="25" dur="580">
                                          <p:stCondLst>
                                            <p:cond delay="0"/>
                                          </p:stCondLst>
                                        </p:cTn>
                                        <p:tgtEl>
                                          <p:spTgt spid="3"/>
                                        </p:tgtEl>
                                      </p:cBhvr>
                                    </p:animEffect>
                                    <p:anim calcmode="lin" valueType="num">
                                      <p:cBhvr>
                                        <p:cTn id="26" dur="1822" tmFilter="0,0; 0.14,0.36; 0.43,0.73; 0.71,0.91; 1.0,1.0">
                                          <p:stCondLst>
                                            <p:cond delay="0"/>
                                          </p:stCondLst>
                                        </p:cTn>
                                        <p:tgtEl>
                                          <p:spTgt spid="3"/>
                                        </p:tgtEl>
                                        <p:attrNameLst>
                                          <p:attrName>ppt_x</p:attrName>
                                        </p:attrNameLst>
                                      </p:cBhvr>
                                      <p:tavLst>
                                        <p:tav tm="0">
                                          <p:val>
                                            <p:strVal val="#ppt_x-0.25"/>
                                          </p:val>
                                        </p:tav>
                                        <p:tav tm="100000">
                                          <p:val>
                                            <p:strVal val="#ppt_x"/>
                                          </p:val>
                                        </p:tav>
                                      </p:tavLst>
                                    </p:anim>
                                    <p:anim calcmode="lin" valueType="num">
                                      <p:cBhvr>
                                        <p:cTn id="27" dur="664" tmFilter="0.0,0.0; 0.25,0.07; 0.50,0.2; 0.75,0.467; 1.0,1.0">
                                          <p:stCondLst>
                                            <p:cond delay="0"/>
                                          </p:stCondLst>
                                        </p:cTn>
                                        <p:tgtEl>
                                          <p:spTgt spid="3"/>
                                        </p:tgtEl>
                                        <p:attrNameLst>
                                          <p:attrName>ppt_y</p:attrName>
                                        </p:attrNameLst>
                                      </p:cBhvr>
                                      <p:tavLst>
                                        <p:tav tm="0" fmla="#ppt_y-sin(pi*$)/3">
                                          <p:val>
                                            <p:fltVal val="0.5"/>
                                          </p:val>
                                        </p:tav>
                                        <p:tav tm="100000">
                                          <p:val>
                                            <p:fltVal val="1"/>
                                          </p:val>
                                        </p:tav>
                                      </p:tavLst>
                                    </p:anim>
                                    <p:anim calcmode="lin" valueType="num">
                                      <p:cBhvr>
                                        <p:cTn id="28" dur="664" tmFilter="0, 0; 0.125,0.2665; 0.25,0.4; 0.375,0.465; 0.5,0.5;  0.625,0.535; 0.75,0.6; 0.875,0.7335; 1,1">
                                          <p:stCondLst>
                                            <p:cond delay="664"/>
                                          </p:stCondLst>
                                        </p:cTn>
                                        <p:tgtEl>
                                          <p:spTgt spid="3"/>
                                        </p:tgtEl>
                                        <p:attrNameLst>
                                          <p:attrName>ppt_y</p:attrName>
                                        </p:attrNameLst>
                                      </p:cBhvr>
                                      <p:tavLst>
                                        <p:tav tm="0" fmla="#ppt_y-sin(pi*$)/9">
                                          <p:val>
                                            <p:fltVal val="0"/>
                                          </p:val>
                                        </p:tav>
                                        <p:tav tm="100000">
                                          <p:val>
                                            <p:fltVal val="1"/>
                                          </p:val>
                                        </p:tav>
                                      </p:tavLst>
                                    </p:anim>
                                    <p:anim calcmode="lin" valueType="num">
                                      <p:cBhvr>
                                        <p:cTn id="29" dur="332" tmFilter="0, 0; 0.125,0.2665; 0.25,0.4; 0.375,0.465; 0.5,0.5;  0.625,0.535; 0.75,0.6; 0.875,0.7335; 1,1">
                                          <p:stCondLst>
                                            <p:cond delay="1324"/>
                                          </p:stCondLst>
                                        </p:cTn>
                                        <p:tgtEl>
                                          <p:spTgt spid="3"/>
                                        </p:tgtEl>
                                        <p:attrNameLst>
                                          <p:attrName>ppt_y</p:attrName>
                                        </p:attrNameLst>
                                      </p:cBhvr>
                                      <p:tavLst>
                                        <p:tav tm="0" fmla="#ppt_y-sin(pi*$)/27">
                                          <p:val>
                                            <p:fltVal val="0"/>
                                          </p:val>
                                        </p:tav>
                                        <p:tav tm="100000">
                                          <p:val>
                                            <p:fltVal val="1"/>
                                          </p:val>
                                        </p:tav>
                                      </p:tavLst>
                                    </p:anim>
                                    <p:anim calcmode="lin" valueType="num">
                                      <p:cBhvr>
                                        <p:cTn id="30" dur="164" tmFilter="0, 0; 0.125,0.2665; 0.25,0.4; 0.375,0.465; 0.5,0.5;  0.625,0.535; 0.75,0.6; 0.875,0.7335; 1,1">
                                          <p:stCondLst>
                                            <p:cond delay="1656"/>
                                          </p:stCondLst>
                                        </p:cTn>
                                        <p:tgtEl>
                                          <p:spTgt spid="3"/>
                                        </p:tgtEl>
                                        <p:attrNameLst>
                                          <p:attrName>ppt_y</p:attrName>
                                        </p:attrNameLst>
                                      </p:cBhvr>
                                      <p:tavLst>
                                        <p:tav tm="0" fmla="#ppt_y-sin(pi*$)/81">
                                          <p:val>
                                            <p:fltVal val="0"/>
                                          </p:val>
                                        </p:tav>
                                        <p:tav tm="100000">
                                          <p:val>
                                            <p:fltVal val="1"/>
                                          </p:val>
                                        </p:tav>
                                      </p:tavLst>
                                    </p:anim>
                                    <p:animScale>
                                      <p:cBhvr>
                                        <p:cTn id="31" dur="26">
                                          <p:stCondLst>
                                            <p:cond delay="650"/>
                                          </p:stCondLst>
                                        </p:cTn>
                                        <p:tgtEl>
                                          <p:spTgt spid="3"/>
                                        </p:tgtEl>
                                      </p:cBhvr>
                                      <p:to x="100000" y="60000"/>
                                    </p:animScale>
                                    <p:animScale>
                                      <p:cBhvr>
                                        <p:cTn id="32" dur="166" decel="50000">
                                          <p:stCondLst>
                                            <p:cond delay="676"/>
                                          </p:stCondLst>
                                        </p:cTn>
                                        <p:tgtEl>
                                          <p:spTgt spid="3"/>
                                        </p:tgtEl>
                                      </p:cBhvr>
                                      <p:to x="100000" y="100000"/>
                                    </p:animScale>
                                    <p:animScale>
                                      <p:cBhvr>
                                        <p:cTn id="33" dur="26">
                                          <p:stCondLst>
                                            <p:cond delay="1312"/>
                                          </p:stCondLst>
                                        </p:cTn>
                                        <p:tgtEl>
                                          <p:spTgt spid="3"/>
                                        </p:tgtEl>
                                      </p:cBhvr>
                                      <p:to x="100000" y="80000"/>
                                    </p:animScale>
                                    <p:animScale>
                                      <p:cBhvr>
                                        <p:cTn id="34" dur="166" decel="50000">
                                          <p:stCondLst>
                                            <p:cond delay="1338"/>
                                          </p:stCondLst>
                                        </p:cTn>
                                        <p:tgtEl>
                                          <p:spTgt spid="3"/>
                                        </p:tgtEl>
                                      </p:cBhvr>
                                      <p:to x="100000" y="100000"/>
                                    </p:animScale>
                                    <p:animScale>
                                      <p:cBhvr>
                                        <p:cTn id="35" dur="26">
                                          <p:stCondLst>
                                            <p:cond delay="1642"/>
                                          </p:stCondLst>
                                        </p:cTn>
                                        <p:tgtEl>
                                          <p:spTgt spid="3"/>
                                        </p:tgtEl>
                                      </p:cBhvr>
                                      <p:to x="100000" y="90000"/>
                                    </p:animScale>
                                    <p:animScale>
                                      <p:cBhvr>
                                        <p:cTn id="36" dur="166" decel="50000">
                                          <p:stCondLst>
                                            <p:cond delay="1668"/>
                                          </p:stCondLst>
                                        </p:cTn>
                                        <p:tgtEl>
                                          <p:spTgt spid="3"/>
                                        </p:tgtEl>
                                      </p:cBhvr>
                                      <p:to x="100000" y="100000"/>
                                    </p:animScale>
                                    <p:animScale>
                                      <p:cBhvr>
                                        <p:cTn id="37" dur="26">
                                          <p:stCondLst>
                                            <p:cond delay="1808"/>
                                          </p:stCondLst>
                                        </p:cTn>
                                        <p:tgtEl>
                                          <p:spTgt spid="3"/>
                                        </p:tgtEl>
                                      </p:cBhvr>
                                      <p:to x="100000" y="95000"/>
                                    </p:animScale>
                                    <p:animScale>
                                      <p:cBhvr>
                                        <p:cTn id="38" dur="166" decel="50000">
                                          <p:stCondLst>
                                            <p:cond delay="1834"/>
                                          </p:stCondLst>
                                        </p:cTn>
                                        <p:tgtEl>
                                          <p:spTgt spid="3"/>
                                        </p:tgtEl>
                                      </p:cBhvr>
                                      <p:to x="100000" y="100000"/>
                                    </p:animScale>
                                  </p:childTnLst>
                                </p:cTn>
                              </p:par>
                            </p:childTnLst>
                          </p:cTn>
                        </p:par>
                      </p:childTnLst>
                    </p:cTn>
                  </p:par>
                  <p:par>
                    <p:cTn id="39" fill="hold" nodeType="clickPar">
                      <p:stCondLst>
                        <p:cond delay="indefinite"/>
                      </p:stCondLst>
                      <p:childTnLst>
                        <p:par>
                          <p:cTn id="40" fill="hold" nodeType="withGroup">
                            <p:stCondLst>
                              <p:cond delay="0"/>
                            </p:stCondLst>
                            <p:childTnLst>
                              <p:par>
                                <p:cTn id="41" presetID="6" presetClass="entr" presetSubtype="16" fill="hold" grpId="0" nodeType="clickEffect">
                                  <p:stCondLst>
                                    <p:cond delay="0"/>
                                  </p:stCondLst>
                                  <p:childTnLst>
                                    <p:set>
                                      <p:cBhvr>
                                        <p:cTn id="42" dur="1" fill="hold">
                                          <p:stCondLst>
                                            <p:cond delay="0"/>
                                          </p:stCondLst>
                                        </p:cTn>
                                        <p:tgtEl>
                                          <p:spTgt spid="43"/>
                                        </p:tgtEl>
                                        <p:attrNameLst>
                                          <p:attrName>style.visibility</p:attrName>
                                        </p:attrNameLst>
                                      </p:cBhvr>
                                      <p:to>
                                        <p:strVal val="visible"/>
                                      </p:to>
                                    </p:set>
                                    <p:animEffect transition="in" filter="circle(in)">
                                      <p:cBhvr>
                                        <p:cTn id="43" dur="2000"/>
                                        <p:tgtEl>
                                          <p:spTgt spid="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 grpId="0" animBg="1"/>
    </p:bld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25985" name="Picture 3" descr="crossingredsea"/>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4305300" y="0"/>
            <a:ext cx="48387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25986" name="Rectangle 4"/>
          <p:cNvSpPr>
            <a:spLocks noGrp="1" noChangeArrowheads="1"/>
          </p:cNvSpPr>
          <p:nvPr>
            <p:ph type="title"/>
          </p:nvPr>
        </p:nvSpPr>
        <p:spPr>
          <a:xfrm>
            <a:off x="685800" y="0"/>
            <a:ext cx="3886200" cy="1143000"/>
          </a:xfrm>
        </p:spPr>
        <p:txBody>
          <a:bodyPr/>
          <a:lstStyle/>
          <a:p>
            <a:pPr algn="ctr"/>
            <a:r>
              <a:rPr kumimoji="1" lang="ar-JO" sz="4000" b="1" dirty="0">
                <a:solidFill>
                  <a:srgbClr val="FFFFFF"/>
                </a:solidFill>
                <a:latin typeface="Arial" panose="020B0604020202020204" pitchFamily="34" charset="0"/>
                <a:cs typeface="Arial" panose="020B0604020202020204" pitchFamily="34" charset="0"/>
              </a:rPr>
              <a:t>لماذا يعتبر الخروج</a:t>
            </a:r>
            <a:br>
              <a:rPr kumimoji="1" lang="ar-JO" sz="4000" b="1" dirty="0">
                <a:solidFill>
                  <a:srgbClr val="FFFFFF"/>
                </a:solidFill>
                <a:latin typeface="Arial" panose="020B0604020202020204" pitchFamily="34" charset="0"/>
                <a:cs typeface="Arial" panose="020B0604020202020204" pitchFamily="34" charset="0"/>
              </a:rPr>
            </a:br>
            <a:r>
              <a:rPr kumimoji="1" lang="ar-JO" sz="4000" b="1" dirty="0">
                <a:solidFill>
                  <a:srgbClr val="FFFFFF"/>
                </a:solidFill>
                <a:latin typeface="Arial" panose="020B0604020202020204" pitchFamily="34" charset="0"/>
                <a:cs typeface="Arial" panose="020B0604020202020204" pitchFamily="34" charset="0"/>
              </a:rPr>
              <a:t>مهمًا جدًا؟</a:t>
            </a:r>
            <a:endParaRPr kumimoji="1" lang="en-US" sz="4000" b="1" dirty="0">
              <a:solidFill>
                <a:srgbClr val="FFFFFF"/>
              </a:solidFill>
              <a:latin typeface="Arial" panose="020B0604020202020204" pitchFamily="34" charset="0"/>
              <a:cs typeface="Arial" panose="020B0604020202020204" pitchFamily="34" charset="0"/>
            </a:endParaRPr>
          </a:p>
        </p:txBody>
      </p:sp>
      <p:sp>
        <p:nvSpPr>
          <p:cNvPr id="5" name="Rectangle 2"/>
          <p:cNvSpPr txBox="1">
            <a:spLocks noChangeArrowheads="1"/>
          </p:cNvSpPr>
          <p:nvPr/>
        </p:nvSpPr>
        <p:spPr bwMode="auto">
          <a:xfrm>
            <a:off x="838200" y="1295400"/>
            <a:ext cx="3352800" cy="4724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marL="342900" indent="-342900">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342900" marR="0" lvl="0" indent="-342900" algn="r" defTabSz="914400" rtl="1" eaLnBrk="0" fontAlgn="base" latinLnBrk="0" hangingPunct="0">
              <a:lnSpc>
                <a:spcPct val="80000"/>
              </a:lnSpc>
              <a:spcBef>
                <a:spcPct val="20000"/>
              </a:spcBef>
              <a:spcAft>
                <a:spcPct val="0"/>
              </a:spcAft>
              <a:buClrTx/>
              <a:buSzPct val="80000"/>
              <a:buFont typeface="Wingdings" charset="0"/>
              <a:buChar char="l"/>
              <a:tabLst/>
              <a:defRPr/>
            </a:pPr>
            <a:r>
              <a:rPr kumimoji="1" lang="ar-JO"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بداية الأمّة</a:t>
            </a:r>
          </a:p>
          <a:p>
            <a:pPr marL="0" marR="0" lvl="0" indent="0" algn="r" defTabSz="914400" rtl="1" eaLnBrk="0" fontAlgn="base" latinLnBrk="0" hangingPunct="0">
              <a:lnSpc>
                <a:spcPct val="80000"/>
              </a:lnSpc>
              <a:spcBef>
                <a:spcPct val="20000"/>
              </a:spcBef>
              <a:spcAft>
                <a:spcPct val="0"/>
              </a:spcAft>
              <a:buClrTx/>
              <a:buSzPct val="80000"/>
              <a:buFontTx/>
              <a:buNone/>
              <a:tabLst/>
              <a:defRPr/>
            </a:pPr>
            <a:r>
              <a:rPr kumimoji="1" lang="ar-JO"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(6: 6- 8)</a:t>
            </a:r>
          </a:p>
          <a:p>
            <a:pPr marL="0" marR="0" lvl="0" indent="0" algn="l" defTabSz="914400" rtl="0" eaLnBrk="0" fontAlgn="base" latinLnBrk="0" hangingPunct="0">
              <a:lnSpc>
                <a:spcPct val="80000"/>
              </a:lnSpc>
              <a:spcBef>
                <a:spcPct val="20000"/>
              </a:spcBef>
              <a:spcAft>
                <a:spcPct val="0"/>
              </a:spcAft>
              <a:buClrTx/>
              <a:buSzPct val="80000"/>
              <a:buFontTx/>
              <a:buNone/>
              <a:tabLst/>
              <a:defRPr/>
            </a:pPr>
            <a:endParaRPr kumimoji="1" lang="en-US" sz="2800" b="1" i="0" u="none" strike="noStrike" kern="1200" cap="none" spc="0" normalizeH="0" baseline="0" noProof="0" dirty="0">
              <a:ln>
                <a:noFill/>
              </a:ln>
              <a:solidFill>
                <a:srgbClr val="FFFFFF"/>
              </a:solidFill>
              <a:effectLst/>
              <a:uLnTx/>
              <a:uFillTx/>
              <a:latin typeface="Arial" charset="0"/>
              <a:ea typeface="ＭＳ Ｐゴシック" charset="0"/>
            </a:endParaRPr>
          </a:p>
          <a:p>
            <a:pPr marL="342900" marR="0" lvl="0" indent="-342900" algn="r" defTabSz="914400" rtl="1" eaLnBrk="0" fontAlgn="base" latinLnBrk="0" hangingPunct="0">
              <a:lnSpc>
                <a:spcPct val="80000"/>
              </a:lnSpc>
              <a:spcBef>
                <a:spcPct val="20000"/>
              </a:spcBef>
              <a:spcAft>
                <a:spcPct val="0"/>
              </a:spcAft>
              <a:buClrTx/>
              <a:buSzPct val="80000"/>
              <a:buFont typeface="Wingdings" charset="0"/>
              <a:buChar char="l"/>
              <a:tabLst/>
              <a:defRPr/>
            </a:pPr>
            <a:r>
              <a:rPr kumimoji="1" lang="ar-JO"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تقويم جديد</a:t>
            </a:r>
          </a:p>
          <a:p>
            <a:pPr marL="0" marR="0" lvl="0" indent="0" algn="r" defTabSz="914400" rtl="1" eaLnBrk="0" fontAlgn="base" latinLnBrk="0" hangingPunct="0">
              <a:lnSpc>
                <a:spcPct val="80000"/>
              </a:lnSpc>
              <a:spcBef>
                <a:spcPct val="20000"/>
              </a:spcBef>
              <a:spcAft>
                <a:spcPct val="0"/>
              </a:spcAft>
              <a:buClrTx/>
              <a:buSzPct val="80000"/>
              <a:buFontTx/>
              <a:buNone/>
              <a:tabLst/>
              <a:defRPr/>
            </a:pPr>
            <a:r>
              <a:rPr kumimoji="1" lang="ar-JO"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(12: 2)</a:t>
            </a:r>
          </a:p>
          <a:p>
            <a:pPr marL="0" marR="0" lvl="0" indent="0" algn="l" defTabSz="914400" rtl="0" eaLnBrk="0" fontAlgn="base" latinLnBrk="0" hangingPunct="0">
              <a:lnSpc>
                <a:spcPct val="80000"/>
              </a:lnSpc>
              <a:spcBef>
                <a:spcPct val="20000"/>
              </a:spcBef>
              <a:spcAft>
                <a:spcPct val="0"/>
              </a:spcAft>
              <a:buClrTx/>
              <a:buSzPct val="80000"/>
              <a:buFontTx/>
              <a:buNone/>
              <a:tabLst/>
              <a:defRPr/>
            </a:pPr>
            <a:endParaRPr kumimoji="1" lang="en-US" sz="2800" b="1" i="0" u="none" strike="noStrike" kern="1200" cap="none" spc="0" normalizeH="0" baseline="0" noProof="0" dirty="0">
              <a:ln>
                <a:noFill/>
              </a:ln>
              <a:solidFill>
                <a:srgbClr val="FFFFFF"/>
              </a:solidFill>
              <a:effectLst/>
              <a:uLnTx/>
              <a:uFillTx/>
              <a:latin typeface="Arial" charset="0"/>
              <a:ea typeface="ＭＳ Ｐゴシック" charset="0"/>
            </a:endParaRPr>
          </a:p>
          <a:p>
            <a:pPr marL="342900" marR="0" lvl="0" indent="-342900" algn="r" defTabSz="914400" rtl="1" eaLnBrk="0" fontAlgn="base" latinLnBrk="0" hangingPunct="0">
              <a:lnSpc>
                <a:spcPct val="80000"/>
              </a:lnSpc>
              <a:spcBef>
                <a:spcPct val="20000"/>
              </a:spcBef>
              <a:spcAft>
                <a:spcPct val="0"/>
              </a:spcAft>
              <a:buClrTx/>
              <a:buSzPct val="80000"/>
              <a:buFont typeface="Wingdings" charset="0"/>
              <a:buChar char="l"/>
              <a:tabLst/>
              <a:defRPr/>
            </a:pPr>
            <a:r>
              <a:rPr kumimoji="1" lang="ar-JO"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استجابة الإيمان </a:t>
            </a:r>
          </a:p>
          <a:p>
            <a:pPr marL="0" marR="0" lvl="0" indent="0" algn="r" defTabSz="914400" rtl="1" eaLnBrk="0" fontAlgn="base" latinLnBrk="0" hangingPunct="0">
              <a:lnSpc>
                <a:spcPct val="80000"/>
              </a:lnSpc>
              <a:spcBef>
                <a:spcPct val="20000"/>
              </a:spcBef>
              <a:spcAft>
                <a:spcPct val="0"/>
              </a:spcAft>
              <a:buClrTx/>
              <a:buSzPct val="80000"/>
              <a:buFontTx/>
              <a:buNone/>
              <a:tabLst/>
              <a:defRPr/>
            </a:pPr>
            <a:r>
              <a:rPr kumimoji="1" lang="ar-JO"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لنوال الحياة </a:t>
            </a:r>
          </a:p>
          <a:p>
            <a:pPr marL="0" marR="0" lvl="0" indent="0" algn="r" defTabSz="914400" rtl="1" eaLnBrk="0" fontAlgn="base" latinLnBrk="0" hangingPunct="0">
              <a:lnSpc>
                <a:spcPct val="80000"/>
              </a:lnSpc>
              <a:spcBef>
                <a:spcPct val="20000"/>
              </a:spcBef>
              <a:spcAft>
                <a:spcPct val="0"/>
              </a:spcAft>
              <a:buClrTx/>
              <a:buSzPct val="80000"/>
              <a:buFontTx/>
              <a:buNone/>
              <a:tabLst/>
              <a:defRPr/>
            </a:pPr>
            <a:r>
              <a:rPr kumimoji="1" lang="ar-JO"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الجديدة</a:t>
            </a:r>
            <a:endParaRPr kumimoji="1" lang="en-US"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042643551"/>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entr" presetSubtype="0" fill="hold" grpId="0" nodeType="afterEffect">
                                  <p:stCondLst>
                                    <p:cond delay="0"/>
                                  </p:stCondLst>
                                  <p:childTnLst>
                                    <p:set>
                                      <p:cBhvr>
                                        <p:cTn id="6" dur="1" fill="hold">
                                          <p:stCondLst>
                                            <p:cond delay="999"/>
                                          </p:stCondLst>
                                        </p:cTn>
                                        <p:tgtEl>
                                          <p:spTgt spid="5">
                                            <p:txEl>
                                              <p:pRg st="6" end="6"/>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999"/>
                                          </p:stCondLst>
                                        </p:cTn>
                                        <p:tgtEl>
                                          <p:spTgt spid="5">
                                            <p:txEl>
                                              <p:pRg st="7" end="7"/>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999"/>
                                          </p:stCondLst>
                                        </p:cTn>
                                        <p:tgtEl>
                                          <p:spTgt spid="5">
                                            <p:txEl>
                                              <p:pRg st="8" end="8"/>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build="p"/>
    </p:bldLst>
  </p:timing>
</p:sld>
</file>

<file path=ppt/slides/slide75.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300033" name="Rectangle 126" descr="Green marble"/>
          <p:cNvSpPr>
            <a:spLocks noChangeArrowheads="1"/>
          </p:cNvSpPr>
          <p:nvPr/>
        </p:nvSpPr>
        <p:spPr bwMode="auto">
          <a:xfrm>
            <a:off x="0" y="0"/>
            <a:ext cx="9144000" cy="6858000"/>
          </a:xfrm>
          <a:prstGeom prst="rect">
            <a:avLst/>
          </a:prstGeom>
          <a:blipFill dpi="0" rotWithShape="1">
            <a:blip r:embed="rId3"/>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dirty="0">
              <a:ln>
                <a:noFill/>
              </a:ln>
              <a:solidFill>
                <a:srgbClr val="000099"/>
              </a:solidFill>
              <a:effectLst/>
              <a:uLnTx/>
              <a:uFillTx/>
              <a:ea typeface="ＭＳ Ｐゴシック" charset="0"/>
              <a:cs typeface="Arial" panose="020B0604020202020204" pitchFamily="34" charset="0"/>
            </a:endParaRPr>
          </a:p>
        </p:txBody>
      </p:sp>
      <p:sp>
        <p:nvSpPr>
          <p:cNvPr id="6146" name="Rectangle 2"/>
          <p:cNvSpPr>
            <a:spLocks noGrp="1" noChangeArrowheads="1"/>
          </p:cNvSpPr>
          <p:nvPr>
            <p:ph type="title" idx="4294967295"/>
          </p:nvPr>
        </p:nvSpPr>
        <p:spPr>
          <a:xfrm>
            <a:off x="1090761" y="76200"/>
            <a:ext cx="6706803" cy="533400"/>
          </a:xfrm>
          <a:effectLst>
            <a:outerShdw blurRad="63500" dist="107763" dir="2700000" algn="ctr" rotWithShape="0">
              <a:srgbClr val="000000">
                <a:alpha val="74998"/>
              </a:srgbClr>
            </a:outerShdw>
          </a:effectLst>
        </p:spPr>
        <p:txBody>
          <a:bodyPr/>
          <a:lstStyle/>
          <a:p>
            <a:pPr>
              <a:defRPr/>
            </a:pPr>
            <a:r>
              <a:rPr lang="ar-JO" sz="4000" dirty="0">
                <a:effectLst/>
                <a:latin typeface="Arial" panose="020B0604020202020204" pitchFamily="34" charset="0"/>
                <a:ea typeface="ＭＳ Ｐゴシック" pitchFamily="-112" charset="-128"/>
                <a:cs typeface="Arial" panose="020B0604020202020204" pitchFamily="34" charset="0"/>
              </a:rPr>
              <a:t>مخطط سفر الخروج</a:t>
            </a:r>
            <a:endParaRPr lang="en-US" sz="4000" dirty="0">
              <a:effectLst/>
              <a:latin typeface="Arial" panose="020B0604020202020204" pitchFamily="34" charset="0"/>
              <a:ea typeface="ＭＳ Ｐゴシック" pitchFamily="-112" charset="-128"/>
              <a:cs typeface="Arial" panose="020B0604020202020204" pitchFamily="34" charset="0"/>
            </a:endParaRPr>
          </a:p>
        </p:txBody>
      </p:sp>
      <p:grpSp>
        <p:nvGrpSpPr>
          <p:cNvPr id="300035" name="Group 125"/>
          <p:cNvGrpSpPr>
            <a:grpSpLocks/>
          </p:cNvGrpSpPr>
          <p:nvPr/>
        </p:nvGrpSpPr>
        <p:grpSpPr bwMode="auto">
          <a:xfrm>
            <a:off x="152400" y="685800"/>
            <a:ext cx="8915400" cy="6096000"/>
            <a:chOff x="144" y="480"/>
            <a:chExt cx="5184" cy="3744"/>
          </a:xfrm>
        </p:grpSpPr>
        <p:grpSp>
          <p:nvGrpSpPr>
            <p:cNvPr id="300039" name="Group 52"/>
            <p:cNvGrpSpPr>
              <a:grpSpLocks/>
            </p:cNvGrpSpPr>
            <p:nvPr/>
          </p:nvGrpSpPr>
          <p:grpSpPr bwMode="auto">
            <a:xfrm>
              <a:off x="144" y="480"/>
              <a:ext cx="5184" cy="351"/>
              <a:chOff x="0" y="0"/>
              <a:chExt cx="4768" cy="537"/>
            </a:xfrm>
          </p:grpSpPr>
          <p:sp>
            <p:nvSpPr>
              <p:cNvPr id="300145" name="Rectangle 4"/>
              <p:cNvSpPr>
                <a:spLocks noChangeArrowheads="1"/>
              </p:cNvSpPr>
              <p:nvPr/>
            </p:nvSpPr>
            <p:spPr bwMode="auto">
              <a:xfrm>
                <a:off x="32" y="0"/>
                <a:ext cx="4704" cy="537"/>
              </a:xfrm>
              <a:prstGeom prst="rect">
                <a:avLst/>
              </a:prstGeom>
              <a:solidFill>
                <a:srgbClr val="000000"/>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1F7E9"/>
                    </a:solidFill>
                    <a:effectLst/>
                    <a:uLnTx/>
                    <a:uFillTx/>
                    <a:ea typeface="宋体" charset="0"/>
                    <a:cs typeface="Arial" panose="020B0604020202020204" pitchFamily="34" charset="0"/>
                  </a:rPr>
                  <a:t>بدأ تكوين الأمّة</a:t>
                </a:r>
                <a:endParaRPr kumimoji="0" lang="en-US" altLang="zh-CN" sz="2400" b="0" i="0" u="none" strike="noStrike" kern="1200" cap="none" spc="0" normalizeH="0" baseline="0" noProof="0" dirty="0">
                  <a:ln>
                    <a:noFill/>
                  </a:ln>
                  <a:solidFill>
                    <a:srgbClr val="F1F7E9"/>
                  </a:solidFill>
                  <a:effectLst/>
                  <a:uLnTx/>
                  <a:uFillTx/>
                  <a:ea typeface="宋体" charset="0"/>
                  <a:cs typeface="Arial" panose="020B0604020202020204" pitchFamily="34" charset="0"/>
                </a:endParaRPr>
              </a:p>
            </p:txBody>
          </p:sp>
          <p:sp>
            <p:nvSpPr>
              <p:cNvPr id="300146" name="Rectangle 51"/>
              <p:cNvSpPr>
                <a:spLocks noChangeArrowheads="1"/>
              </p:cNvSpPr>
              <p:nvPr/>
            </p:nvSpPr>
            <p:spPr bwMode="auto">
              <a:xfrm>
                <a:off x="0" y="0"/>
                <a:ext cx="4768" cy="537"/>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3300"/>
                  </a:solidFill>
                  <a:effectLst/>
                  <a:uLnTx/>
                  <a:uFillTx/>
                  <a:ea typeface="ＭＳ Ｐゴシック" charset="0"/>
                  <a:cs typeface="Arial" panose="020B0604020202020204" pitchFamily="34" charset="0"/>
                </a:endParaRPr>
              </a:p>
            </p:txBody>
          </p:sp>
        </p:grpSp>
        <p:grpSp>
          <p:nvGrpSpPr>
            <p:cNvPr id="300040" name="Group 54"/>
            <p:cNvGrpSpPr>
              <a:grpSpLocks/>
            </p:cNvGrpSpPr>
            <p:nvPr/>
          </p:nvGrpSpPr>
          <p:grpSpPr bwMode="auto">
            <a:xfrm>
              <a:off x="144" y="831"/>
              <a:ext cx="2717" cy="275"/>
              <a:chOff x="0" y="537"/>
              <a:chExt cx="2388" cy="422"/>
            </a:xfrm>
          </p:grpSpPr>
          <p:sp>
            <p:nvSpPr>
              <p:cNvPr id="300143" name="Rectangle 5"/>
              <p:cNvSpPr>
                <a:spLocks noChangeArrowheads="1"/>
              </p:cNvSpPr>
              <p:nvPr/>
            </p:nvSpPr>
            <p:spPr bwMode="auto">
              <a:xfrm>
                <a:off x="32" y="537"/>
                <a:ext cx="2324"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1F7E9"/>
                    </a:solidFill>
                    <a:effectLst/>
                    <a:uLnTx/>
                    <a:uFillTx/>
                    <a:ea typeface="宋体" charset="0"/>
                    <a:cs typeface="Arial" panose="020B0604020202020204" pitchFamily="34" charset="0"/>
                  </a:rPr>
                  <a:t>الأصحاحات 1 - 18</a:t>
                </a:r>
                <a:endParaRPr kumimoji="0" lang="en-US" altLang="zh-CN" sz="2400" b="0" i="0" u="none" strike="noStrike" kern="1200" cap="none" spc="0" normalizeH="0" baseline="0" noProof="0" dirty="0">
                  <a:ln>
                    <a:noFill/>
                  </a:ln>
                  <a:solidFill>
                    <a:srgbClr val="F1F7E9"/>
                  </a:solidFill>
                  <a:effectLst/>
                  <a:uLnTx/>
                  <a:uFillTx/>
                  <a:ea typeface="宋体" charset="0"/>
                  <a:cs typeface="Arial" panose="020B0604020202020204" pitchFamily="34" charset="0"/>
                </a:endParaRPr>
              </a:p>
            </p:txBody>
          </p:sp>
          <p:sp>
            <p:nvSpPr>
              <p:cNvPr id="300144" name="Rectangle 53"/>
              <p:cNvSpPr>
                <a:spLocks noChangeArrowheads="1"/>
              </p:cNvSpPr>
              <p:nvPr/>
            </p:nvSpPr>
            <p:spPr bwMode="auto">
              <a:xfrm>
                <a:off x="0" y="537"/>
                <a:ext cx="2388"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3300"/>
                  </a:solidFill>
                  <a:effectLst/>
                  <a:uLnTx/>
                  <a:uFillTx/>
                  <a:ea typeface="ＭＳ Ｐゴシック" charset="0"/>
                  <a:cs typeface="Arial" panose="020B0604020202020204" pitchFamily="34" charset="0"/>
                </a:endParaRPr>
              </a:p>
            </p:txBody>
          </p:sp>
        </p:grpSp>
        <p:grpSp>
          <p:nvGrpSpPr>
            <p:cNvPr id="300041" name="Group 56"/>
            <p:cNvGrpSpPr>
              <a:grpSpLocks/>
            </p:cNvGrpSpPr>
            <p:nvPr/>
          </p:nvGrpSpPr>
          <p:grpSpPr bwMode="auto">
            <a:xfrm>
              <a:off x="2861" y="831"/>
              <a:ext cx="2461" cy="275"/>
              <a:chOff x="2388" y="537"/>
              <a:chExt cx="2164" cy="422"/>
            </a:xfrm>
          </p:grpSpPr>
          <p:sp>
            <p:nvSpPr>
              <p:cNvPr id="300141" name="Rectangle 6"/>
              <p:cNvSpPr>
                <a:spLocks noChangeArrowheads="1"/>
              </p:cNvSpPr>
              <p:nvPr/>
            </p:nvSpPr>
            <p:spPr bwMode="auto">
              <a:xfrm>
                <a:off x="2420" y="537"/>
                <a:ext cx="2100"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1F7E9"/>
                    </a:solidFill>
                    <a:effectLst/>
                    <a:uLnTx/>
                    <a:uFillTx/>
                    <a:ea typeface="宋体" charset="0"/>
                    <a:cs typeface="Arial" panose="020B0604020202020204" pitchFamily="34" charset="0"/>
                  </a:rPr>
                  <a:t>الأصحاحات 19 - 40</a:t>
                </a:r>
                <a:endParaRPr kumimoji="0" lang="en-US" altLang="zh-CN" sz="2400" b="0" i="0" u="none" strike="noStrike" kern="1200" cap="none" spc="0" normalizeH="0" baseline="0" noProof="0" dirty="0">
                  <a:ln>
                    <a:noFill/>
                  </a:ln>
                  <a:solidFill>
                    <a:srgbClr val="F1F7E9"/>
                  </a:solidFill>
                  <a:effectLst/>
                  <a:uLnTx/>
                  <a:uFillTx/>
                  <a:ea typeface="宋体" charset="0"/>
                  <a:cs typeface="Arial" panose="020B0604020202020204" pitchFamily="34" charset="0"/>
                </a:endParaRPr>
              </a:p>
            </p:txBody>
          </p:sp>
          <p:sp>
            <p:nvSpPr>
              <p:cNvPr id="300142" name="Rectangle 55"/>
              <p:cNvSpPr>
                <a:spLocks noChangeArrowheads="1"/>
              </p:cNvSpPr>
              <p:nvPr/>
            </p:nvSpPr>
            <p:spPr bwMode="auto">
              <a:xfrm>
                <a:off x="2388" y="537"/>
                <a:ext cx="2164"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3300"/>
                  </a:solidFill>
                  <a:effectLst/>
                  <a:uLnTx/>
                  <a:uFillTx/>
                  <a:ea typeface="ＭＳ Ｐゴシック" charset="0"/>
                  <a:cs typeface="Arial" panose="020B0604020202020204" pitchFamily="34" charset="0"/>
                </a:endParaRPr>
              </a:p>
            </p:txBody>
          </p:sp>
        </p:grpSp>
        <p:grpSp>
          <p:nvGrpSpPr>
            <p:cNvPr id="300042" name="Group 58"/>
            <p:cNvGrpSpPr>
              <a:grpSpLocks/>
            </p:cNvGrpSpPr>
            <p:nvPr/>
          </p:nvGrpSpPr>
          <p:grpSpPr bwMode="auto">
            <a:xfrm>
              <a:off x="144" y="1106"/>
              <a:ext cx="2717" cy="275"/>
              <a:chOff x="0" y="959"/>
              <a:chExt cx="2388" cy="422"/>
            </a:xfrm>
          </p:grpSpPr>
          <p:sp>
            <p:nvSpPr>
              <p:cNvPr id="300139" name="Rectangle 8"/>
              <p:cNvSpPr>
                <a:spLocks noChangeArrowheads="1"/>
              </p:cNvSpPr>
              <p:nvPr/>
            </p:nvSpPr>
            <p:spPr bwMode="auto">
              <a:xfrm>
                <a:off x="32" y="959"/>
                <a:ext cx="2324"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1F7E9"/>
                    </a:solidFill>
                    <a:effectLst/>
                    <a:uLnTx/>
                    <a:uFillTx/>
                    <a:ea typeface="宋体" charset="0"/>
                    <a:cs typeface="Arial" panose="020B0604020202020204" pitchFamily="34" charset="0"/>
                  </a:rPr>
                  <a:t>الحصول على الحرية من العبودية</a:t>
                </a:r>
                <a:endParaRPr kumimoji="0" lang="en-US" altLang="zh-CN" sz="2400" b="0" i="0" u="none" strike="noStrike" kern="1200" cap="none" spc="0" normalizeH="0" baseline="0" noProof="0" dirty="0">
                  <a:ln>
                    <a:noFill/>
                  </a:ln>
                  <a:solidFill>
                    <a:srgbClr val="F1F7E9"/>
                  </a:solidFill>
                  <a:effectLst/>
                  <a:uLnTx/>
                  <a:uFillTx/>
                  <a:ea typeface="宋体" charset="0"/>
                  <a:cs typeface="Arial" panose="020B0604020202020204" pitchFamily="34" charset="0"/>
                </a:endParaRPr>
              </a:p>
            </p:txBody>
          </p:sp>
          <p:sp>
            <p:nvSpPr>
              <p:cNvPr id="300140" name="Rectangle 57"/>
              <p:cNvSpPr>
                <a:spLocks noChangeArrowheads="1"/>
              </p:cNvSpPr>
              <p:nvPr/>
            </p:nvSpPr>
            <p:spPr bwMode="auto">
              <a:xfrm>
                <a:off x="0" y="959"/>
                <a:ext cx="2388"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3300"/>
                  </a:solidFill>
                  <a:effectLst/>
                  <a:uLnTx/>
                  <a:uFillTx/>
                  <a:ea typeface="ＭＳ Ｐゴシック" charset="0"/>
                  <a:cs typeface="Arial" panose="020B0604020202020204" pitchFamily="34" charset="0"/>
                </a:endParaRPr>
              </a:p>
            </p:txBody>
          </p:sp>
        </p:grpSp>
        <p:grpSp>
          <p:nvGrpSpPr>
            <p:cNvPr id="300043" name="Group 60"/>
            <p:cNvGrpSpPr>
              <a:grpSpLocks/>
            </p:cNvGrpSpPr>
            <p:nvPr/>
          </p:nvGrpSpPr>
          <p:grpSpPr bwMode="auto">
            <a:xfrm>
              <a:off x="2861" y="1106"/>
              <a:ext cx="2461" cy="275"/>
              <a:chOff x="2388" y="959"/>
              <a:chExt cx="2164" cy="422"/>
            </a:xfrm>
          </p:grpSpPr>
          <p:sp>
            <p:nvSpPr>
              <p:cNvPr id="300137" name="Rectangle 9"/>
              <p:cNvSpPr>
                <a:spLocks noChangeArrowheads="1"/>
              </p:cNvSpPr>
              <p:nvPr/>
            </p:nvSpPr>
            <p:spPr bwMode="auto">
              <a:xfrm>
                <a:off x="2420" y="959"/>
                <a:ext cx="2100"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1F7E9"/>
                    </a:solidFill>
                    <a:effectLst/>
                    <a:uLnTx/>
                    <a:uFillTx/>
                    <a:ea typeface="宋体" charset="0"/>
                    <a:cs typeface="Arial" panose="020B0604020202020204" pitchFamily="34" charset="0"/>
                  </a:rPr>
                  <a:t>استلام الشريعة من الله</a:t>
                </a:r>
                <a:endParaRPr kumimoji="0" lang="en-US" altLang="zh-CN" sz="2400" b="0" i="0" u="none" strike="noStrike" kern="1200" cap="none" spc="0" normalizeH="0" baseline="0" noProof="0" dirty="0">
                  <a:ln>
                    <a:noFill/>
                  </a:ln>
                  <a:solidFill>
                    <a:srgbClr val="F1F7E9"/>
                  </a:solidFill>
                  <a:effectLst/>
                  <a:uLnTx/>
                  <a:uFillTx/>
                  <a:ea typeface="宋体" charset="0"/>
                  <a:cs typeface="Arial" panose="020B0604020202020204" pitchFamily="34" charset="0"/>
                </a:endParaRPr>
              </a:p>
            </p:txBody>
          </p:sp>
          <p:sp>
            <p:nvSpPr>
              <p:cNvPr id="300138" name="Rectangle 59"/>
              <p:cNvSpPr>
                <a:spLocks noChangeArrowheads="1"/>
              </p:cNvSpPr>
              <p:nvPr/>
            </p:nvSpPr>
            <p:spPr bwMode="auto">
              <a:xfrm>
                <a:off x="2388" y="959"/>
                <a:ext cx="2164"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3300"/>
                  </a:solidFill>
                  <a:effectLst/>
                  <a:uLnTx/>
                  <a:uFillTx/>
                  <a:ea typeface="ＭＳ Ｐゴシック" charset="0"/>
                  <a:cs typeface="Arial" panose="020B0604020202020204" pitchFamily="34" charset="0"/>
                </a:endParaRPr>
              </a:p>
            </p:txBody>
          </p:sp>
        </p:grpSp>
        <p:grpSp>
          <p:nvGrpSpPr>
            <p:cNvPr id="300044" name="Group 62"/>
            <p:cNvGrpSpPr>
              <a:grpSpLocks/>
            </p:cNvGrpSpPr>
            <p:nvPr/>
          </p:nvGrpSpPr>
          <p:grpSpPr bwMode="auto">
            <a:xfrm>
              <a:off x="144" y="1381"/>
              <a:ext cx="2717" cy="276"/>
              <a:chOff x="0" y="1381"/>
              <a:chExt cx="2388" cy="422"/>
            </a:xfrm>
          </p:grpSpPr>
          <p:sp>
            <p:nvSpPr>
              <p:cNvPr id="300135" name="Rectangle 11"/>
              <p:cNvSpPr>
                <a:spLocks noChangeArrowheads="1"/>
              </p:cNvSpPr>
              <p:nvPr/>
            </p:nvSpPr>
            <p:spPr bwMode="auto">
              <a:xfrm>
                <a:off x="32" y="1381"/>
                <a:ext cx="2324"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1F7E9"/>
                    </a:solidFill>
                    <a:effectLst/>
                    <a:uLnTx/>
                    <a:uFillTx/>
                    <a:ea typeface="宋体" charset="0"/>
                    <a:cs typeface="Arial" panose="020B0604020202020204" pitchFamily="34" charset="0"/>
                  </a:rPr>
                  <a:t>إخراج إسرائيل من مصر</a:t>
                </a:r>
                <a:endParaRPr kumimoji="0" lang="en-US" altLang="zh-CN" sz="2400" b="0" i="0" u="none" strike="noStrike" kern="1200" cap="none" spc="0" normalizeH="0" baseline="0" noProof="0" dirty="0">
                  <a:ln>
                    <a:noFill/>
                  </a:ln>
                  <a:solidFill>
                    <a:srgbClr val="F1F7E9"/>
                  </a:solidFill>
                  <a:effectLst/>
                  <a:uLnTx/>
                  <a:uFillTx/>
                  <a:ea typeface="宋体" charset="0"/>
                  <a:cs typeface="Arial" panose="020B0604020202020204" pitchFamily="34" charset="0"/>
                </a:endParaRPr>
              </a:p>
            </p:txBody>
          </p:sp>
          <p:sp>
            <p:nvSpPr>
              <p:cNvPr id="300136" name="Rectangle 61"/>
              <p:cNvSpPr>
                <a:spLocks noChangeArrowheads="1"/>
              </p:cNvSpPr>
              <p:nvPr/>
            </p:nvSpPr>
            <p:spPr bwMode="auto">
              <a:xfrm>
                <a:off x="0" y="1381"/>
                <a:ext cx="2388"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3300"/>
                  </a:solidFill>
                  <a:effectLst/>
                  <a:uLnTx/>
                  <a:uFillTx/>
                  <a:ea typeface="ＭＳ Ｐゴシック" charset="0"/>
                  <a:cs typeface="Arial" panose="020B0604020202020204" pitchFamily="34" charset="0"/>
                </a:endParaRPr>
              </a:p>
            </p:txBody>
          </p:sp>
        </p:grpSp>
        <p:grpSp>
          <p:nvGrpSpPr>
            <p:cNvPr id="300045" name="Group 64"/>
            <p:cNvGrpSpPr>
              <a:grpSpLocks/>
            </p:cNvGrpSpPr>
            <p:nvPr/>
          </p:nvGrpSpPr>
          <p:grpSpPr bwMode="auto">
            <a:xfrm>
              <a:off x="2861" y="1381"/>
              <a:ext cx="2461" cy="276"/>
              <a:chOff x="2388" y="1381"/>
              <a:chExt cx="2164" cy="422"/>
            </a:xfrm>
          </p:grpSpPr>
          <p:sp>
            <p:nvSpPr>
              <p:cNvPr id="300133" name="Rectangle 12"/>
              <p:cNvSpPr>
                <a:spLocks noChangeArrowheads="1"/>
              </p:cNvSpPr>
              <p:nvPr/>
            </p:nvSpPr>
            <p:spPr bwMode="auto">
              <a:xfrm>
                <a:off x="2420" y="1381"/>
                <a:ext cx="2100"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1F7E9"/>
                    </a:solidFill>
                    <a:effectLst/>
                    <a:uLnTx/>
                    <a:uFillTx/>
                    <a:ea typeface="宋体" charset="0"/>
                    <a:cs typeface="Arial" panose="020B0604020202020204" pitchFamily="34" charset="0"/>
                  </a:rPr>
                  <a:t>إخراج مصر من إسرائيل</a:t>
                </a:r>
                <a:endParaRPr kumimoji="0" lang="en-US" altLang="zh-CN" sz="2400" b="0" i="0" u="none" strike="noStrike" kern="1200" cap="none" spc="0" normalizeH="0" baseline="0" noProof="0" dirty="0">
                  <a:ln>
                    <a:noFill/>
                  </a:ln>
                  <a:solidFill>
                    <a:srgbClr val="F1F7E9"/>
                  </a:solidFill>
                  <a:effectLst/>
                  <a:uLnTx/>
                  <a:uFillTx/>
                  <a:ea typeface="宋体" charset="0"/>
                  <a:cs typeface="Arial" panose="020B0604020202020204" pitchFamily="34" charset="0"/>
                </a:endParaRPr>
              </a:p>
            </p:txBody>
          </p:sp>
          <p:sp>
            <p:nvSpPr>
              <p:cNvPr id="300134" name="Rectangle 63"/>
              <p:cNvSpPr>
                <a:spLocks noChangeArrowheads="1"/>
              </p:cNvSpPr>
              <p:nvPr/>
            </p:nvSpPr>
            <p:spPr bwMode="auto">
              <a:xfrm>
                <a:off x="2388" y="1381"/>
                <a:ext cx="2164"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3300"/>
                  </a:solidFill>
                  <a:effectLst/>
                  <a:uLnTx/>
                  <a:uFillTx/>
                  <a:ea typeface="ＭＳ Ｐゴシック" charset="0"/>
                  <a:cs typeface="Arial" panose="020B0604020202020204" pitchFamily="34" charset="0"/>
                </a:endParaRPr>
              </a:p>
            </p:txBody>
          </p:sp>
        </p:grpSp>
        <p:grpSp>
          <p:nvGrpSpPr>
            <p:cNvPr id="300046" name="Group 66"/>
            <p:cNvGrpSpPr>
              <a:grpSpLocks/>
            </p:cNvGrpSpPr>
            <p:nvPr/>
          </p:nvGrpSpPr>
          <p:grpSpPr bwMode="auto">
            <a:xfrm>
              <a:off x="144" y="1657"/>
              <a:ext cx="2717" cy="275"/>
              <a:chOff x="0" y="1803"/>
              <a:chExt cx="2388" cy="422"/>
            </a:xfrm>
          </p:grpSpPr>
          <p:sp>
            <p:nvSpPr>
              <p:cNvPr id="300131" name="Rectangle 14"/>
              <p:cNvSpPr>
                <a:spLocks noChangeArrowheads="1"/>
              </p:cNvSpPr>
              <p:nvPr/>
            </p:nvSpPr>
            <p:spPr bwMode="auto">
              <a:xfrm>
                <a:off x="32" y="1803"/>
                <a:ext cx="2324"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1F7E9"/>
                    </a:solidFill>
                    <a:effectLst/>
                    <a:uLnTx/>
                    <a:uFillTx/>
                    <a:ea typeface="宋体" charset="0"/>
                    <a:cs typeface="Arial" panose="020B0604020202020204" pitchFamily="34" charset="0"/>
                  </a:rPr>
                  <a:t>رواية</a:t>
                </a:r>
                <a:endParaRPr kumimoji="0" lang="en-US" altLang="zh-CN" sz="2400" b="0" i="0" u="none" strike="noStrike" kern="1200" cap="none" spc="0" normalizeH="0" baseline="0" noProof="0" dirty="0">
                  <a:ln>
                    <a:noFill/>
                  </a:ln>
                  <a:solidFill>
                    <a:srgbClr val="F1F7E9"/>
                  </a:solidFill>
                  <a:effectLst/>
                  <a:uLnTx/>
                  <a:uFillTx/>
                  <a:ea typeface="宋体" charset="0"/>
                  <a:cs typeface="Arial" panose="020B0604020202020204" pitchFamily="34" charset="0"/>
                </a:endParaRPr>
              </a:p>
            </p:txBody>
          </p:sp>
          <p:sp>
            <p:nvSpPr>
              <p:cNvPr id="300132" name="Rectangle 65"/>
              <p:cNvSpPr>
                <a:spLocks noChangeArrowheads="1"/>
              </p:cNvSpPr>
              <p:nvPr/>
            </p:nvSpPr>
            <p:spPr bwMode="auto">
              <a:xfrm>
                <a:off x="0" y="1803"/>
                <a:ext cx="2388"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3300"/>
                  </a:solidFill>
                  <a:effectLst/>
                  <a:uLnTx/>
                  <a:uFillTx/>
                  <a:ea typeface="ＭＳ Ｐゴシック" charset="0"/>
                  <a:cs typeface="Arial" panose="020B0604020202020204" pitchFamily="34" charset="0"/>
                </a:endParaRPr>
              </a:p>
            </p:txBody>
          </p:sp>
        </p:grpSp>
        <p:grpSp>
          <p:nvGrpSpPr>
            <p:cNvPr id="300047" name="Group 68"/>
            <p:cNvGrpSpPr>
              <a:grpSpLocks/>
            </p:cNvGrpSpPr>
            <p:nvPr/>
          </p:nvGrpSpPr>
          <p:grpSpPr bwMode="auto">
            <a:xfrm>
              <a:off x="2861" y="1657"/>
              <a:ext cx="2461" cy="275"/>
              <a:chOff x="2388" y="1803"/>
              <a:chExt cx="2164" cy="422"/>
            </a:xfrm>
          </p:grpSpPr>
          <p:sp>
            <p:nvSpPr>
              <p:cNvPr id="300129" name="Rectangle 15"/>
              <p:cNvSpPr>
                <a:spLocks noChangeArrowheads="1"/>
              </p:cNvSpPr>
              <p:nvPr/>
            </p:nvSpPr>
            <p:spPr bwMode="auto">
              <a:xfrm>
                <a:off x="2420" y="1803"/>
                <a:ext cx="2100"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1F7E9"/>
                    </a:solidFill>
                    <a:effectLst/>
                    <a:uLnTx/>
                    <a:uFillTx/>
                    <a:ea typeface="宋体" charset="0"/>
                    <a:cs typeface="Arial" panose="020B0604020202020204" pitchFamily="34" charset="0"/>
                  </a:rPr>
                  <a:t>تشريع</a:t>
                </a:r>
                <a:endParaRPr kumimoji="0" lang="en-US" altLang="zh-CN" sz="2400" b="0" i="0" u="none" strike="noStrike" kern="1200" cap="none" spc="0" normalizeH="0" baseline="0" noProof="0" dirty="0">
                  <a:ln>
                    <a:noFill/>
                  </a:ln>
                  <a:solidFill>
                    <a:srgbClr val="F1F7E9"/>
                  </a:solidFill>
                  <a:effectLst/>
                  <a:uLnTx/>
                  <a:uFillTx/>
                  <a:ea typeface="宋体" charset="0"/>
                  <a:cs typeface="Arial" panose="020B0604020202020204" pitchFamily="34" charset="0"/>
                </a:endParaRPr>
              </a:p>
            </p:txBody>
          </p:sp>
          <p:sp>
            <p:nvSpPr>
              <p:cNvPr id="300130" name="Rectangle 67"/>
              <p:cNvSpPr>
                <a:spLocks noChangeArrowheads="1"/>
              </p:cNvSpPr>
              <p:nvPr/>
            </p:nvSpPr>
            <p:spPr bwMode="auto">
              <a:xfrm>
                <a:off x="2388" y="1803"/>
                <a:ext cx="2164"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3300"/>
                  </a:solidFill>
                  <a:effectLst/>
                  <a:uLnTx/>
                  <a:uFillTx/>
                  <a:ea typeface="ＭＳ Ｐゴシック" charset="0"/>
                  <a:cs typeface="Arial" panose="020B0604020202020204" pitchFamily="34" charset="0"/>
                </a:endParaRPr>
              </a:p>
            </p:txBody>
          </p:sp>
        </p:grpSp>
        <p:grpSp>
          <p:nvGrpSpPr>
            <p:cNvPr id="300048" name="Group 70"/>
            <p:cNvGrpSpPr>
              <a:grpSpLocks/>
            </p:cNvGrpSpPr>
            <p:nvPr/>
          </p:nvGrpSpPr>
          <p:grpSpPr bwMode="auto">
            <a:xfrm>
              <a:off x="144" y="1932"/>
              <a:ext cx="2717" cy="276"/>
              <a:chOff x="0" y="2225"/>
              <a:chExt cx="2388" cy="422"/>
            </a:xfrm>
          </p:grpSpPr>
          <p:sp>
            <p:nvSpPr>
              <p:cNvPr id="300127" name="Rectangle 17"/>
              <p:cNvSpPr>
                <a:spLocks noChangeArrowheads="1"/>
              </p:cNvSpPr>
              <p:nvPr/>
            </p:nvSpPr>
            <p:spPr bwMode="auto">
              <a:xfrm>
                <a:off x="32" y="2225"/>
                <a:ext cx="2324"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1F7E9"/>
                    </a:solidFill>
                    <a:effectLst/>
                    <a:uLnTx/>
                    <a:uFillTx/>
                    <a:ea typeface="宋体" charset="0"/>
                    <a:cs typeface="Arial" panose="020B0604020202020204" pitchFamily="34" charset="0"/>
                  </a:rPr>
                  <a:t>شعب حر</a:t>
                </a:r>
                <a:endParaRPr kumimoji="0" lang="en-US" altLang="zh-CN" sz="2400" b="0" i="0" u="none" strike="noStrike" kern="1200" cap="none" spc="0" normalizeH="0" baseline="0" noProof="0" dirty="0">
                  <a:ln>
                    <a:noFill/>
                  </a:ln>
                  <a:solidFill>
                    <a:srgbClr val="F1F7E9"/>
                  </a:solidFill>
                  <a:effectLst/>
                  <a:uLnTx/>
                  <a:uFillTx/>
                  <a:ea typeface="宋体" charset="0"/>
                  <a:cs typeface="Arial" panose="020B0604020202020204" pitchFamily="34" charset="0"/>
                </a:endParaRPr>
              </a:p>
            </p:txBody>
          </p:sp>
          <p:sp>
            <p:nvSpPr>
              <p:cNvPr id="300128" name="Rectangle 69"/>
              <p:cNvSpPr>
                <a:spLocks noChangeArrowheads="1"/>
              </p:cNvSpPr>
              <p:nvPr/>
            </p:nvSpPr>
            <p:spPr bwMode="auto">
              <a:xfrm>
                <a:off x="0" y="2225"/>
                <a:ext cx="2388"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3300"/>
                  </a:solidFill>
                  <a:effectLst/>
                  <a:uLnTx/>
                  <a:uFillTx/>
                  <a:ea typeface="ＭＳ Ｐゴシック" charset="0"/>
                  <a:cs typeface="Arial" panose="020B0604020202020204" pitchFamily="34" charset="0"/>
                </a:endParaRPr>
              </a:p>
            </p:txBody>
          </p:sp>
        </p:grpSp>
        <p:grpSp>
          <p:nvGrpSpPr>
            <p:cNvPr id="300049" name="Group 72"/>
            <p:cNvGrpSpPr>
              <a:grpSpLocks/>
            </p:cNvGrpSpPr>
            <p:nvPr/>
          </p:nvGrpSpPr>
          <p:grpSpPr bwMode="auto">
            <a:xfrm>
              <a:off x="2861" y="1932"/>
              <a:ext cx="2461" cy="276"/>
              <a:chOff x="2388" y="2225"/>
              <a:chExt cx="2164" cy="422"/>
            </a:xfrm>
          </p:grpSpPr>
          <p:sp>
            <p:nvSpPr>
              <p:cNvPr id="300125" name="Rectangle 18"/>
              <p:cNvSpPr>
                <a:spLocks noChangeArrowheads="1"/>
              </p:cNvSpPr>
              <p:nvPr/>
            </p:nvSpPr>
            <p:spPr bwMode="auto">
              <a:xfrm>
                <a:off x="2420" y="2225"/>
                <a:ext cx="2100"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1F7E9"/>
                    </a:solidFill>
                    <a:effectLst/>
                    <a:uLnTx/>
                    <a:uFillTx/>
                    <a:ea typeface="宋体" charset="0"/>
                    <a:cs typeface="Arial" panose="020B0604020202020204" pitchFamily="34" charset="0"/>
                  </a:rPr>
                  <a:t>حكومة</a:t>
                </a:r>
                <a:endParaRPr kumimoji="0" lang="en-US" altLang="zh-CN" sz="2400" b="0" i="0" u="none" strike="noStrike" kern="1200" cap="none" spc="0" normalizeH="0" baseline="0" noProof="0" dirty="0">
                  <a:ln>
                    <a:noFill/>
                  </a:ln>
                  <a:solidFill>
                    <a:srgbClr val="F1F7E9"/>
                  </a:solidFill>
                  <a:effectLst/>
                  <a:uLnTx/>
                  <a:uFillTx/>
                  <a:ea typeface="宋体" charset="0"/>
                  <a:cs typeface="Arial" panose="020B0604020202020204" pitchFamily="34" charset="0"/>
                </a:endParaRPr>
              </a:p>
            </p:txBody>
          </p:sp>
          <p:sp>
            <p:nvSpPr>
              <p:cNvPr id="300126" name="Rectangle 71"/>
              <p:cNvSpPr>
                <a:spLocks noChangeArrowheads="1"/>
              </p:cNvSpPr>
              <p:nvPr/>
            </p:nvSpPr>
            <p:spPr bwMode="auto">
              <a:xfrm>
                <a:off x="2388" y="2225"/>
                <a:ext cx="2164"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3300"/>
                  </a:solidFill>
                  <a:effectLst/>
                  <a:uLnTx/>
                  <a:uFillTx/>
                  <a:ea typeface="ＭＳ Ｐゴシック" charset="0"/>
                  <a:cs typeface="Arial" panose="020B0604020202020204" pitchFamily="34" charset="0"/>
                </a:endParaRPr>
              </a:p>
            </p:txBody>
          </p:sp>
        </p:grpSp>
        <p:grpSp>
          <p:nvGrpSpPr>
            <p:cNvPr id="300050" name="Group 74"/>
            <p:cNvGrpSpPr>
              <a:grpSpLocks/>
            </p:cNvGrpSpPr>
            <p:nvPr/>
          </p:nvGrpSpPr>
          <p:grpSpPr bwMode="auto">
            <a:xfrm>
              <a:off x="144" y="2208"/>
              <a:ext cx="1206" cy="275"/>
              <a:chOff x="0" y="2647"/>
              <a:chExt cx="1060" cy="422"/>
            </a:xfrm>
          </p:grpSpPr>
          <p:sp>
            <p:nvSpPr>
              <p:cNvPr id="300123" name="Rectangle 20"/>
              <p:cNvSpPr>
                <a:spLocks noChangeArrowheads="1"/>
              </p:cNvSpPr>
              <p:nvPr/>
            </p:nvSpPr>
            <p:spPr bwMode="auto">
              <a:xfrm>
                <a:off x="32" y="2647"/>
                <a:ext cx="996"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1F7E9"/>
                    </a:solidFill>
                    <a:effectLst/>
                    <a:uLnTx/>
                    <a:uFillTx/>
                    <a:ea typeface="宋体" charset="0"/>
                    <a:cs typeface="Arial" panose="020B0604020202020204" pitchFamily="34" charset="0"/>
                  </a:rPr>
                  <a:t>الخضوع</a:t>
                </a:r>
                <a:endParaRPr kumimoji="0" lang="en-US" altLang="zh-CN" sz="2400" b="0" i="0" u="none" strike="noStrike" kern="1200" cap="none" spc="0" normalizeH="0" baseline="0" noProof="0" dirty="0">
                  <a:ln>
                    <a:noFill/>
                  </a:ln>
                  <a:solidFill>
                    <a:srgbClr val="F1F7E9"/>
                  </a:solidFill>
                  <a:effectLst/>
                  <a:uLnTx/>
                  <a:uFillTx/>
                  <a:ea typeface="宋体" charset="0"/>
                  <a:cs typeface="Arial" panose="020B0604020202020204" pitchFamily="34" charset="0"/>
                </a:endParaRPr>
              </a:p>
            </p:txBody>
          </p:sp>
          <p:sp>
            <p:nvSpPr>
              <p:cNvPr id="300124" name="Rectangle 73"/>
              <p:cNvSpPr>
                <a:spLocks noChangeArrowheads="1"/>
              </p:cNvSpPr>
              <p:nvPr/>
            </p:nvSpPr>
            <p:spPr bwMode="auto">
              <a:xfrm>
                <a:off x="0" y="2647"/>
                <a:ext cx="1060"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3300"/>
                  </a:solidFill>
                  <a:effectLst/>
                  <a:uLnTx/>
                  <a:uFillTx/>
                  <a:ea typeface="ＭＳ Ｐゴシック" charset="0"/>
                  <a:cs typeface="Arial" panose="020B0604020202020204" pitchFamily="34" charset="0"/>
                </a:endParaRPr>
              </a:p>
            </p:txBody>
          </p:sp>
        </p:grpSp>
        <p:grpSp>
          <p:nvGrpSpPr>
            <p:cNvPr id="300051" name="Group 76"/>
            <p:cNvGrpSpPr>
              <a:grpSpLocks/>
            </p:cNvGrpSpPr>
            <p:nvPr/>
          </p:nvGrpSpPr>
          <p:grpSpPr bwMode="auto">
            <a:xfrm>
              <a:off x="1350" y="2208"/>
              <a:ext cx="1511" cy="275"/>
              <a:chOff x="1060" y="2647"/>
              <a:chExt cx="1328" cy="422"/>
            </a:xfrm>
          </p:grpSpPr>
          <p:sp>
            <p:nvSpPr>
              <p:cNvPr id="300121" name="Rectangle 21"/>
              <p:cNvSpPr>
                <a:spLocks noChangeArrowheads="1"/>
              </p:cNvSpPr>
              <p:nvPr/>
            </p:nvSpPr>
            <p:spPr bwMode="auto">
              <a:xfrm>
                <a:off x="1092" y="2647"/>
                <a:ext cx="1264"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1F7E9"/>
                    </a:solidFill>
                    <a:effectLst/>
                    <a:uLnTx/>
                    <a:uFillTx/>
                    <a:ea typeface="宋体" charset="0"/>
                    <a:cs typeface="Arial" panose="020B0604020202020204" pitchFamily="34" charset="0"/>
                  </a:rPr>
                  <a:t>التحرير</a:t>
                </a:r>
                <a:endParaRPr kumimoji="0" lang="en-US" altLang="zh-CN" sz="2400" b="0" i="0" u="none" strike="noStrike" kern="1200" cap="none" spc="0" normalizeH="0" baseline="0" noProof="0" dirty="0">
                  <a:ln>
                    <a:noFill/>
                  </a:ln>
                  <a:solidFill>
                    <a:srgbClr val="F1F7E9"/>
                  </a:solidFill>
                  <a:effectLst/>
                  <a:uLnTx/>
                  <a:uFillTx/>
                  <a:ea typeface="宋体" charset="0"/>
                  <a:cs typeface="Arial" panose="020B0604020202020204" pitchFamily="34" charset="0"/>
                </a:endParaRPr>
              </a:p>
            </p:txBody>
          </p:sp>
          <p:sp>
            <p:nvSpPr>
              <p:cNvPr id="300122" name="Rectangle 75"/>
              <p:cNvSpPr>
                <a:spLocks noChangeArrowheads="1"/>
              </p:cNvSpPr>
              <p:nvPr/>
            </p:nvSpPr>
            <p:spPr bwMode="auto">
              <a:xfrm>
                <a:off x="1060" y="2647"/>
                <a:ext cx="1328"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3300"/>
                  </a:solidFill>
                  <a:effectLst/>
                  <a:uLnTx/>
                  <a:uFillTx/>
                  <a:ea typeface="ＭＳ Ｐゴシック" charset="0"/>
                  <a:cs typeface="Arial" panose="020B0604020202020204" pitchFamily="34" charset="0"/>
                </a:endParaRPr>
              </a:p>
            </p:txBody>
          </p:sp>
        </p:grpSp>
        <p:grpSp>
          <p:nvGrpSpPr>
            <p:cNvPr id="300052" name="Group 78"/>
            <p:cNvGrpSpPr>
              <a:grpSpLocks/>
            </p:cNvGrpSpPr>
            <p:nvPr/>
          </p:nvGrpSpPr>
          <p:grpSpPr bwMode="auto">
            <a:xfrm>
              <a:off x="2861" y="2208"/>
              <a:ext cx="2461" cy="275"/>
              <a:chOff x="2388" y="2647"/>
              <a:chExt cx="2164" cy="422"/>
            </a:xfrm>
          </p:grpSpPr>
          <p:sp>
            <p:nvSpPr>
              <p:cNvPr id="300119" name="Rectangle 22"/>
              <p:cNvSpPr>
                <a:spLocks noChangeArrowheads="1"/>
              </p:cNvSpPr>
              <p:nvPr/>
            </p:nvSpPr>
            <p:spPr bwMode="auto">
              <a:xfrm>
                <a:off x="2420" y="2647"/>
                <a:ext cx="2100"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1F7E9"/>
                    </a:solidFill>
                    <a:effectLst/>
                    <a:uLnTx/>
                    <a:uFillTx/>
                    <a:ea typeface="宋体" charset="0"/>
                    <a:cs typeface="Arial" panose="020B0604020202020204" pitchFamily="34" charset="0"/>
                  </a:rPr>
                  <a:t>التعليمات</a:t>
                </a:r>
                <a:endParaRPr kumimoji="0" lang="en-US" altLang="zh-CN" sz="2400" b="0" i="0" u="none" strike="noStrike" kern="1200" cap="none" spc="0" normalizeH="0" baseline="0" noProof="0" dirty="0">
                  <a:ln>
                    <a:noFill/>
                  </a:ln>
                  <a:solidFill>
                    <a:srgbClr val="F1F7E9"/>
                  </a:solidFill>
                  <a:effectLst/>
                  <a:uLnTx/>
                  <a:uFillTx/>
                  <a:ea typeface="宋体" charset="0"/>
                  <a:cs typeface="Arial" panose="020B0604020202020204" pitchFamily="34" charset="0"/>
                </a:endParaRPr>
              </a:p>
            </p:txBody>
          </p:sp>
          <p:sp>
            <p:nvSpPr>
              <p:cNvPr id="300120" name="Rectangle 77"/>
              <p:cNvSpPr>
                <a:spLocks noChangeArrowheads="1"/>
              </p:cNvSpPr>
              <p:nvPr/>
            </p:nvSpPr>
            <p:spPr bwMode="auto">
              <a:xfrm>
                <a:off x="2388" y="2647"/>
                <a:ext cx="2164"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3300"/>
                  </a:solidFill>
                  <a:effectLst/>
                  <a:uLnTx/>
                  <a:uFillTx/>
                  <a:ea typeface="ＭＳ Ｐゴシック" charset="0"/>
                  <a:cs typeface="Arial" panose="020B0604020202020204" pitchFamily="34" charset="0"/>
                </a:endParaRPr>
              </a:p>
            </p:txBody>
          </p:sp>
        </p:grpSp>
        <p:grpSp>
          <p:nvGrpSpPr>
            <p:cNvPr id="300053" name="Group 80"/>
            <p:cNvGrpSpPr>
              <a:grpSpLocks/>
            </p:cNvGrpSpPr>
            <p:nvPr/>
          </p:nvGrpSpPr>
          <p:grpSpPr bwMode="auto">
            <a:xfrm>
              <a:off x="144" y="2483"/>
              <a:ext cx="1206" cy="276"/>
              <a:chOff x="0" y="3069"/>
              <a:chExt cx="1060" cy="422"/>
            </a:xfrm>
          </p:grpSpPr>
          <p:sp>
            <p:nvSpPr>
              <p:cNvPr id="300117" name="Rectangle 24"/>
              <p:cNvSpPr>
                <a:spLocks noChangeArrowheads="1"/>
              </p:cNvSpPr>
              <p:nvPr/>
            </p:nvSpPr>
            <p:spPr bwMode="auto">
              <a:xfrm>
                <a:off x="32" y="3069"/>
                <a:ext cx="996"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1F7E9"/>
                    </a:solidFill>
                    <a:effectLst/>
                    <a:uLnTx/>
                    <a:uFillTx/>
                    <a:ea typeface="宋体" charset="0"/>
                    <a:cs typeface="Arial" panose="020B0604020202020204" pitchFamily="34" charset="0"/>
                  </a:rPr>
                  <a:t>مصر</a:t>
                </a:r>
                <a:endParaRPr kumimoji="0" lang="en-US" altLang="zh-CN" sz="2400" b="0" i="0" u="none" strike="noStrike" kern="1200" cap="none" spc="0" normalizeH="0" baseline="0" noProof="0" dirty="0">
                  <a:ln>
                    <a:noFill/>
                  </a:ln>
                  <a:solidFill>
                    <a:srgbClr val="F1F7E9"/>
                  </a:solidFill>
                  <a:effectLst/>
                  <a:uLnTx/>
                  <a:uFillTx/>
                  <a:ea typeface="宋体" charset="0"/>
                  <a:cs typeface="Arial" panose="020B0604020202020204" pitchFamily="34" charset="0"/>
                </a:endParaRPr>
              </a:p>
            </p:txBody>
          </p:sp>
          <p:sp>
            <p:nvSpPr>
              <p:cNvPr id="300118" name="Rectangle 79"/>
              <p:cNvSpPr>
                <a:spLocks noChangeArrowheads="1"/>
              </p:cNvSpPr>
              <p:nvPr/>
            </p:nvSpPr>
            <p:spPr bwMode="auto">
              <a:xfrm>
                <a:off x="0" y="3069"/>
                <a:ext cx="1060"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3300"/>
                  </a:solidFill>
                  <a:effectLst/>
                  <a:uLnTx/>
                  <a:uFillTx/>
                  <a:ea typeface="ＭＳ Ｐゴシック" charset="0"/>
                  <a:cs typeface="Arial" panose="020B0604020202020204" pitchFamily="34" charset="0"/>
                </a:endParaRPr>
              </a:p>
            </p:txBody>
          </p:sp>
        </p:grpSp>
        <p:grpSp>
          <p:nvGrpSpPr>
            <p:cNvPr id="300054" name="Group 82"/>
            <p:cNvGrpSpPr>
              <a:grpSpLocks/>
            </p:cNvGrpSpPr>
            <p:nvPr/>
          </p:nvGrpSpPr>
          <p:grpSpPr bwMode="auto">
            <a:xfrm>
              <a:off x="1350" y="2483"/>
              <a:ext cx="1511" cy="276"/>
              <a:chOff x="1060" y="3069"/>
              <a:chExt cx="1328" cy="422"/>
            </a:xfrm>
          </p:grpSpPr>
          <p:sp>
            <p:nvSpPr>
              <p:cNvPr id="300115" name="Rectangle 25"/>
              <p:cNvSpPr>
                <a:spLocks noChangeArrowheads="1"/>
              </p:cNvSpPr>
              <p:nvPr/>
            </p:nvSpPr>
            <p:spPr bwMode="auto">
              <a:xfrm>
                <a:off x="1092" y="3069"/>
                <a:ext cx="1264"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1F7E9"/>
                    </a:solidFill>
                    <a:effectLst/>
                    <a:uLnTx/>
                    <a:uFillTx/>
                    <a:ea typeface="宋体" charset="0"/>
                    <a:cs typeface="Arial" panose="020B0604020202020204" pitchFamily="34" charset="0"/>
                  </a:rPr>
                  <a:t>البريّة</a:t>
                </a:r>
                <a:endParaRPr kumimoji="0" lang="en-US" altLang="zh-CN" sz="2400" b="0" i="0" u="none" strike="noStrike" kern="1200" cap="none" spc="0" normalizeH="0" baseline="0" noProof="0" dirty="0">
                  <a:ln>
                    <a:noFill/>
                  </a:ln>
                  <a:solidFill>
                    <a:srgbClr val="F1F7E9"/>
                  </a:solidFill>
                  <a:effectLst/>
                  <a:uLnTx/>
                  <a:uFillTx/>
                  <a:ea typeface="宋体" charset="0"/>
                  <a:cs typeface="Arial" panose="020B0604020202020204" pitchFamily="34" charset="0"/>
                </a:endParaRPr>
              </a:p>
            </p:txBody>
          </p:sp>
          <p:sp>
            <p:nvSpPr>
              <p:cNvPr id="300116" name="Rectangle 81"/>
              <p:cNvSpPr>
                <a:spLocks noChangeArrowheads="1"/>
              </p:cNvSpPr>
              <p:nvPr/>
            </p:nvSpPr>
            <p:spPr bwMode="auto">
              <a:xfrm>
                <a:off x="1060" y="3069"/>
                <a:ext cx="1328"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3300"/>
                  </a:solidFill>
                  <a:effectLst/>
                  <a:uLnTx/>
                  <a:uFillTx/>
                  <a:ea typeface="ＭＳ Ｐゴシック" charset="0"/>
                  <a:cs typeface="Arial" panose="020B0604020202020204" pitchFamily="34" charset="0"/>
                </a:endParaRPr>
              </a:p>
            </p:txBody>
          </p:sp>
        </p:grpSp>
        <p:grpSp>
          <p:nvGrpSpPr>
            <p:cNvPr id="300055" name="Group 84"/>
            <p:cNvGrpSpPr>
              <a:grpSpLocks/>
            </p:cNvGrpSpPr>
            <p:nvPr/>
          </p:nvGrpSpPr>
          <p:grpSpPr bwMode="auto">
            <a:xfrm>
              <a:off x="2861" y="2483"/>
              <a:ext cx="2461" cy="276"/>
              <a:chOff x="2388" y="3069"/>
              <a:chExt cx="2164" cy="422"/>
            </a:xfrm>
          </p:grpSpPr>
          <p:sp>
            <p:nvSpPr>
              <p:cNvPr id="300113" name="Rectangle 26"/>
              <p:cNvSpPr>
                <a:spLocks noChangeArrowheads="1"/>
              </p:cNvSpPr>
              <p:nvPr/>
            </p:nvSpPr>
            <p:spPr bwMode="auto">
              <a:xfrm>
                <a:off x="2420" y="3069"/>
                <a:ext cx="2100"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1F7E9"/>
                    </a:solidFill>
                    <a:effectLst/>
                    <a:uLnTx/>
                    <a:uFillTx/>
                    <a:ea typeface="宋体" charset="0"/>
                    <a:cs typeface="Arial" panose="020B0604020202020204" pitchFamily="34" charset="0"/>
                  </a:rPr>
                  <a:t>سـيناء</a:t>
                </a:r>
                <a:endParaRPr kumimoji="0" lang="en-US" altLang="zh-CN" sz="2400" b="0" i="0" u="none" strike="noStrike" kern="1200" cap="none" spc="0" normalizeH="0" baseline="0" noProof="0" dirty="0">
                  <a:ln>
                    <a:noFill/>
                  </a:ln>
                  <a:solidFill>
                    <a:srgbClr val="F1F7E9"/>
                  </a:solidFill>
                  <a:effectLst/>
                  <a:uLnTx/>
                  <a:uFillTx/>
                  <a:ea typeface="宋体" charset="0"/>
                  <a:cs typeface="Arial" panose="020B0604020202020204" pitchFamily="34" charset="0"/>
                </a:endParaRPr>
              </a:p>
            </p:txBody>
          </p:sp>
          <p:sp>
            <p:nvSpPr>
              <p:cNvPr id="300114" name="Rectangle 83"/>
              <p:cNvSpPr>
                <a:spLocks noChangeArrowheads="1"/>
              </p:cNvSpPr>
              <p:nvPr/>
            </p:nvSpPr>
            <p:spPr bwMode="auto">
              <a:xfrm>
                <a:off x="2388" y="3069"/>
                <a:ext cx="2164"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3300"/>
                  </a:solidFill>
                  <a:effectLst/>
                  <a:uLnTx/>
                  <a:uFillTx/>
                  <a:ea typeface="ＭＳ Ｐゴシック" charset="0"/>
                  <a:cs typeface="Arial" panose="020B0604020202020204" pitchFamily="34" charset="0"/>
                </a:endParaRPr>
              </a:p>
            </p:txBody>
          </p:sp>
        </p:grpSp>
        <p:grpSp>
          <p:nvGrpSpPr>
            <p:cNvPr id="300056" name="Group 86"/>
            <p:cNvGrpSpPr>
              <a:grpSpLocks/>
            </p:cNvGrpSpPr>
            <p:nvPr/>
          </p:nvGrpSpPr>
          <p:grpSpPr bwMode="auto">
            <a:xfrm>
              <a:off x="144" y="2759"/>
              <a:ext cx="1206" cy="275"/>
              <a:chOff x="0" y="3491"/>
              <a:chExt cx="1060" cy="422"/>
            </a:xfrm>
          </p:grpSpPr>
          <p:sp>
            <p:nvSpPr>
              <p:cNvPr id="300111" name="Rectangle 28"/>
              <p:cNvSpPr>
                <a:spLocks noChangeArrowheads="1"/>
              </p:cNvSpPr>
              <p:nvPr/>
            </p:nvSpPr>
            <p:spPr bwMode="auto">
              <a:xfrm>
                <a:off x="32" y="3491"/>
                <a:ext cx="996"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1F7E9"/>
                    </a:solidFill>
                    <a:effectLst/>
                    <a:uLnTx/>
                    <a:uFillTx/>
                    <a:ea typeface="宋体" charset="0"/>
                    <a:cs typeface="Arial" panose="020B0604020202020204" pitchFamily="34" charset="0"/>
                  </a:rPr>
                  <a:t>400 سنة</a:t>
                </a:r>
                <a:endParaRPr kumimoji="0" lang="en-US" altLang="zh-CN" sz="2400" b="0" i="0" u="none" strike="noStrike" kern="1200" cap="none" spc="0" normalizeH="0" baseline="0" noProof="0" dirty="0">
                  <a:ln>
                    <a:noFill/>
                  </a:ln>
                  <a:solidFill>
                    <a:srgbClr val="F1F7E9"/>
                  </a:solidFill>
                  <a:effectLst/>
                  <a:uLnTx/>
                  <a:uFillTx/>
                  <a:ea typeface="宋体" charset="0"/>
                  <a:cs typeface="Arial" panose="020B0604020202020204" pitchFamily="34" charset="0"/>
                </a:endParaRPr>
              </a:p>
            </p:txBody>
          </p:sp>
          <p:sp>
            <p:nvSpPr>
              <p:cNvPr id="300112" name="Rectangle 85"/>
              <p:cNvSpPr>
                <a:spLocks noChangeArrowheads="1"/>
              </p:cNvSpPr>
              <p:nvPr/>
            </p:nvSpPr>
            <p:spPr bwMode="auto">
              <a:xfrm>
                <a:off x="0" y="3491"/>
                <a:ext cx="1060"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3300"/>
                  </a:solidFill>
                  <a:effectLst/>
                  <a:uLnTx/>
                  <a:uFillTx/>
                  <a:ea typeface="ＭＳ Ｐゴシック" charset="0"/>
                  <a:cs typeface="Arial" panose="020B0604020202020204" pitchFamily="34" charset="0"/>
                </a:endParaRPr>
              </a:p>
            </p:txBody>
          </p:sp>
        </p:grpSp>
        <p:grpSp>
          <p:nvGrpSpPr>
            <p:cNvPr id="300057" name="Group 88"/>
            <p:cNvGrpSpPr>
              <a:grpSpLocks/>
            </p:cNvGrpSpPr>
            <p:nvPr/>
          </p:nvGrpSpPr>
          <p:grpSpPr bwMode="auto">
            <a:xfrm>
              <a:off x="1350" y="2759"/>
              <a:ext cx="1511" cy="275"/>
              <a:chOff x="1060" y="3491"/>
              <a:chExt cx="1328" cy="422"/>
            </a:xfrm>
          </p:grpSpPr>
          <p:sp>
            <p:nvSpPr>
              <p:cNvPr id="300109" name="Rectangle 29"/>
              <p:cNvSpPr>
                <a:spLocks noChangeArrowheads="1"/>
              </p:cNvSpPr>
              <p:nvPr/>
            </p:nvSpPr>
            <p:spPr bwMode="auto">
              <a:xfrm>
                <a:off x="1092" y="3491"/>
                <a:ext cx="1264"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1F7E9"/>
                    </a:solidFill>
                    <a:effectLst/>
                    <a:uLnTx/>
                    <a:uFillTx/>
                    <a:ea typeface="宋体" charset="0"/>
                    <a:cs typeface="Arial" panose="020B0604020202020204" pitchFamily="34" charset="0"/>
                  </a:rPr>
                  <a:t>شهرين</a:t>
                </a:r>
                <a:endParaRPr kumimoji="0" lang="en-US" altLang="zh-CN" sz="2400" b="0" i="0" u="none" strike="noStrike" kern="1200" cap="none" spc="0" normalizeH="0" baseline="0" noProof="0" dirty="0">
                  <a:ln>
                    <a:noFill/>
                  </a:ln>
                  <a:solidFill>
                    <a:srgbClr val="F1F7E9"/>
                  </a:solidFill>
                  <a:effectLst/>
                  <a:uLnTx/>
                  <a:uFillTx/>
                  <a:ea typeface="宋体" charset="0"/>
                  <a:cs typeface="Arial" panose="020B0604020202020204" pitchFamily="34" charset="0"/>
                </a:endParaRPr>
              </a:p>
            </p:txBody>
          </p:sp>
          <p:sp>
            <p:nvSpPr>
              <p:cNvPr id="300110" name="Rectangle 87"/>
              <p:cNvSpPr>
                <a:spLocks noChangeArrowheads="1"/>
              </p:cNvSpPr>
              <p:nvPr/>
            </p:nvSpPr>
            <p:spPr bwMode="auto">
              <a:xfrm>
                <a:off x="1060" y="3491"/>
                <a:ext cx="1328"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3300"/>
                  </a:solidFill>
                  <a:effectLst/>
                  <a:uLnTx/>
                  <a:uFillTx/>
                  <a:ea typeface="ＭＳ Ｐゴシック" charset="0"/>
                  <a:cs typeface="Arial" panose="020B0604020202020204" pitchFamily="34" charset="0"/>
                </a:endParaRPr>
              </a:p>
            </p:txBody>
          </p:sp>
        </p:grpSp>
        <p:grpSp>
          <p:nvGrpSpPr>
            <p:cNvPr id="300058" name="Group 90"/>
            <p:cNvGrpSpPr>
              <a:grpSpLocks/>
            </p:cNvGrpSpPr>
            <p:nvPr/>
          </p:nvGrpSpPr>
          <p:grpSpPr bwMode="auto">
            <a:xfrm>
              <a:off x="2861" y="2759"/>
              <a:ext cx="2461" cy="275"/>
              <a:chOff x="2388" y="3491"/>
              <a:chExt cx="2164" cy="422"/>
            </a:xfrm>
          </p:grpSpPr>
          <p:sp>
            <p:nvSpPr>
              <p:cNvPr id="300107" name="Rectangle 30"/>
              <p:cNvSpPr>
                <a:spLocks noChangeArrowheads="1"/>
              </p:cNvSpPr>
              <p:nvPr/>
            </p:nvSpPr>
            <p:spPr bwMode="auto">
              <a:xfrm>
                <a:off x="2420" y="3491"/>
                <a:ext cx="2100"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1F7E9"/>
                    </a:solidFill>
                    <a:effectLst/>
                    <a:uLnTx/>
                    <a:uFillTx/>
                    <a:ea typeface="宋体" charset="0"/>
                    <a:cs typeface="Arial" panose="020B0604020202020204" pitchFamily="34" charset="0"/>
                  </a:rPr>
                  <a:t>10 أشهر</a:t>
                </a:r>
                <a:endParaRPr kumimoji="0" lang="en-US" altLang="zh-CN" sz="2400" b="0" i="0" u="none" strike="noStrike" kern="1200" cap="none" spc="0" normalizeH="0" baseline="0" noProof="0" dirty="0">
                  <a:ln>
                    <a:noFill/>
                  </a:ln>
                  <a:solidFill>
                    <a:srgbClr val="F1F7E9"/>
                  </a:solidFill>
                  <a:effectLst/>
                  <a:uLnTx/>
                  <a:uFillTx/>
                  <a:ea typeface="宋体" charset="0"/>
                  <a:cs typeface="Arial" panose="020B0604020202020204" pitchFamily="34" charset="0"/>
                </a:endParaRPr>
              </a:p>
            </p:txBody>
          </p:sp>
          <p:sp>
            <p:nvSpPr>
              <p:cNvPr id="300108" name="Rectangle 89"/>
              <p:cNvSpPr>
                <a:spLocks noChangeArrowheads="1"/>
              </p:cNvSpPr>
              <p:nvPr/>
            </p:nvSpPr>
            <p:spPr bwMode="auto">
              <a:xfrm>
                <a:off x="2388" y="3491"/>
                <a:ext cx="2164" cy="42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3300"/>
                  </a:solidFill>
                  <a:effectLst/>
                  <a:uLnTx/>
                  <a:uFillTx/>
                  <a:ea typeface="ＭＳ Ｐゴシック" charset="0"/>
                  <a:cs typeface="Arial" panose="020B0604020202020204" pitchFamily="34" charset="0"/>
                </a:endParaRPr>
              </a:p>
            </p:txBody>
          </p:sp>
        </p:grpSp>
        <p:grpSp>
          <p:nvGrpSpPr>
            <p:cNvPr id="300059" name="Group 92"/>
            <p:cNvGrpSpPr>
              <a:grpSpLocks/>
            </p:cNvGrpSpPr>
            <p:nvPr/>
          </p:nvGrpSpPr>
          <p:grpSpPr bwMode="auto">
            <a:xfrm>
              <a:off x="144" y="3034"/>
              <a:ext cx="1206" cy="413"/>
              <a:chOff x="0" y="3913"/>
              <a:chExt cx="1060" cy="633"/>
            </a:xfrm>
          </p:grpSpPr>
          <p:sp>
            <p:nvSpPr>
              <p:cNvPr id="300105" name="Rectangle 32"/>
              <p:cNvSpPr>
                <a:spLocks noChangeArrowheads="1"/>
              </p:cNvSpPr>
              <p:nvPr/>
            </p:nvSpPr>
            <p:spPr bwMode="auto">
              <a:xfrm>
                <a:off x="32" y="3913"/>
                <a:ext cx="996"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1800" b="1" i="0" u="none" strike="noStrike" kern="1200" cap="none" spc="0" normalizeH="0" baseline="0" noProof="0" dirty="0">
                    <a:ln>
                      <a:noFill/>
                    </a:ln>
                    <a:solidFill>
                      <a:srgbClr val="F1F7E9"/>
                    </a:solidFill>
                    <a:effectLst/>
                    <a:uLnTx/>
                    <a:uFillTx/>
                    <a:ea typeface="宋体" charset="0"/>
                    <a:cs typeface="Arial" panose="020B0604020202020204" pitchFamily="34" charset="0"/>
                  </a:rPr>
                  <a:t>كدح وتحديات</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1800" b="1" i="0" u="none" strike="noStrike" kern="1200" cap="none" spc="0" normalizeH="0" baseline="0" noProof="0" dirty="0">
                    <a:ln>
                      <a:noFill/>
                    </a:ln>
                    <a:solidFill>
                      <a:srgbClr val="F1F7E9"/>
                    </a:solidFill>
                    <a:effectLst/>
                    <a:uLnTx/>
                    <a:uFillTx/>
                    <a:ea typeface="宋体" charset="0"/>
                    <a:cs typeface="Arial" panose="020B0604020202020204" pitchFamily="34" charset="0"/>
                  </a:rPr>
                  <a:t>(1 – 11)</a:t>
                </a:r>
                <a:endParaRPr kumimoji="0" lang="en-US" altLang="zh-CN" sz="1800" b="0" i="0" u="none" strike="noStrike" kern="1200" cap="none" spc="0" normalizeH="0" baseline="0" noProof="0" dirty="0">
                  <a:ln>
                    <a:noFill/>
                  </a:ln>
                  <a:solidFill>
                    <a:srgbClr val="F1F7E9"/>
                  </a:solidFill>
                  <a:effectLst/>
                  <a:uLnTx/>
                  <a:uFillTx/>
                  <a:ea typeface="宋体" charset="0"/>
                  <a:cs typeface="Arial" panose="020B0604020202020204" pitchFamily="34" charset="0"/>
                </a:endParaRPr>
              </a:p>
            </p:txBody>
          </p:sp>
          <p:sp>
            <p:nvSpPr>
              <p:cNvPr id="300106" name="Rectangle 91"/>
              <p:cNvSpPr>
                <a:spLocks noChangeArrowheads="1"/>
              </p:cNvSpPr>
              <p:nvPr/>
            </p:nvSpPr>
            <p:spPr bwMode="auto">
              <a:xfrm>
                <a:off x="0" y="3913"/>
                <a:ext cx="1060" cy="633"/>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3300"/>
                  </a:solidFill>
                  <a:effectLst/>
                  <a:uLnTx/>
                  <a:uFillTx/>
                  <a:ea typeface="ＭＳ Ｐゴシック" charset="0"/>
                  <a:cs typeface="Arial" panose="020B0604020202020204" pitchFamily="34" charset="0"/>
                </a:endParaRPr>
              </a:p>
            </p:txBody>
          </p:sp>
        </p:grpSp>
        <p:grpSp>
          <p:nvGrpSpPr>
            <p:cNvPr id="300060" name="Group 94"/>
            <p:cNvGrpSpPr>
              <a:grpSpLocks/>
            </p:cNvGrpSpPr>
            <p:nvPr/>
          </p:nvGrpSpPr>
          <p:grpSpPr bwMode="auto">
            <a:xfrm>
              <a:off x="1350" y="3034"/>
              <a:ext cx="1511" cy="413"/>
              <a:chOff x="1060" y="3913"/>
              <a:chExt cx="1328" cy="633"/>
            </a:xfrm>
          </p:grpSpPr>
          <p:sp>
            <p:nvSpPr>
              <p:cNvPr id="300103" name="Rectangle 33"/>
              <p:cNvSpPr>
                <a:spLocks noChangeArrowheads="1"/>
              </p:cNvSpPr>
              <p:nvPr/>
            </p:nvSpPr>
            <p:spPr bwMode="auto">
              <a:xfrm>
                <a:off x="1092" y="3913"/>
                <a:ext cx="1264"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1800" b="1" i="0" u="none" strike="noStrike" kern="1200" cap="none" spc="0" normalizeH="0" baseline="0" noProof="0" dirty="0">
                    <a:ln>
                      <a:noFill/>
                    </a:ln>
                    <a:solidFill>
                      <a:srgbClr val="F1F7E9"/>
                    </a:solidFill>
                    <a:effectLst/>
                    <a:uLnTx/>
                    <a:uFillTx/>
                    <a:ea typeface="宋体" charset="0"/>
                    <a:cs typeface="Arial" panose="020B0604020202020204" pitchFamily="34" charset="0"/>
                  </a:rPr>
                  <a:t>فداء وحماية</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1800" b="1" i="0" u="none" strike="noStrike" kern="1200" cap="none" spc="0" normalizeH="0" baseline="0" noProof="0" dirty="0">
                    <a:ln>
                      <a:noFill/>
                    </a:ln>
                    <a:solidFill>
                      <a:srgbClr val="F1F7E9"/>
                    </a:solidFill>
                    <a:effectLst/>
                    <a:uLnTx/>
                    <a:uFillTx/>
                    <a:ea typeface="宋体" charset="0"/>
                    <a:cs typeface="Arial" panose="020B0604020202020204" pitchFamily="34" charset="0"/>
                  </a:rPr>
                  <a:t>(12 – 18)</a:t>
                </a:r>
                <a:endParaRPr kumimoji="0" lang="en-US" altLang="zh-CN" sz="1800" b="0" i="0" u="none" strike="noStrike" kern="1200" cap="none" spc="0" normalizeH="0" baseline="0" noProof="0" dirty="0">
                  <a:ln>
                    <a:noFill/>
                  </a:ln>
                  <a:solidFill>
                    <a:srgbClr val="F1F7E9"/>
                  </a:solidFill>
                  <a:effectLst/>
                  <a:uLnTx/>
                  <a:uFillTx/>
                  <a:ea typeface="宋体" charset="0"/>
                  <a:cs typeface="Arial" panose="020B0604020202020204" pitchFamily="34" charset="0"/>
                </a:endParaRPr>
              </a:p>
            </p:txBody>
          </p:sp>
          <p:sp>
            <p:nvSpPr>
              <p:cNvPr id="300104" name="Rectangle 93"/>
              <p:cNvSpPr>
                <a:spLocks noChangeArrowheads="1"/>
              </p:cNvSpPr>
              <p:nvPr/>
            </p:nvSpPr>
            <p:spPr bwMode="auto">
              <a:xfrm>
                <a:off x="1060" y="3913"/>
                <a:ext cx="1328" cy="633"/>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3300"/>
                  </a:solidFill>
                  <a:effectLst/>
                  <a:uLnTx/>
                  <a:uFillTx/>
                  <a:ea typeface="ＭＳ Ｐゴシック" charset="0"/>
                  <a:cs typeface="Arial" panose="020B0604020202020204" pitchFamily="34" charset="0"/>
                </a:endParaRPr>
              </a:p>
            </p:txBody>
          </p:sp>
        </p:grpSp>
        <p:grpSp>
          <p:nvGrpSpPr>
            <p:cNvPr id="300061" name="Group 96"/>
            <p:cNvGrpSpPr>
              <a:grpSpLocks/>
            </p:cNvGrpSpPr>
            <p:nvPr/>
          </p:nvGrpSpPr>
          <p:grpSpPr bwMode="auto">
            <a:xfrm>
              <a:off x="2861" y="3034"/>
              <a:ext cx="1128" cy="413"/>
              <a:chOff x="2388" y="3913"/>
              <a:chExt cx="992" cy="633"/>
            </a:xfrm>
          </p:grpSpPr>
          <p:sp>
            <p:nvSpPr>
              <p:cNvPr id="300101" name="Rectangle 34"/>
              <p:cNvSpPr>
                <a:spLocks noChangeArrowheads="1"/>
              </p:cNvSpPr>
              <p:nvPr/>
            </p:nvSpPr>
            <p:spPr bwMode="auto">
              <a:xfrm>
                <a:off x="2420" y="3913"/>
                <a:ext cx="928"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1800" b="1" i="0" u="none" strike="noStrike" kern="1200" cap="none" spc="0" normalizeH="0" baseline="0" noProof="0" dirty="0">
                    <a:ln>
                      <a:noFill/>
                    </a:ln>
                    <a:solidFill>
                      <a:srgbClr val="F1F7E9"/>
                    </a:solidFill>
                    <a:effectLst/>
                    <a:uLnTx/>
                    <a:uFillTx/>
                    <a:ea typeface="宋体" charset="0"/>
                    <a:cs typeface="Arial" panose="020B0604020202020204" pitchFamily="34" charset="0"/>
                  </a:rPr>
                  <a:t>كشف العهد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1800" b="1" i="0" u="none" strike="noStrike" kern="1200" cap="none" spc="0" normalizeH="0" baseline="0" noProof="0" dirty="0">
                    <a:ln>
                      <a:noFill/>
                    </a:ln>
                    <a:solidFill>
                      <a:srgbClr val="F1F7E9"/>
                    </a:solidFill>
                    <a:effectLst/>
                    <a:uLnTx/>
                    <a:uFillTx/>
                    <a:ea typeface="宋体" charset="0"/>
                    <a:cs typeface="Arial" panose="020B0604020202020204" pitchFamily="34" charset="0"/>
                  </a:rPr>
                  <a:t>(19 – 31)</a:t>
                </a:r>
                <a:endParaRPr kumimoji="0" lang="en-US" altLang="zh-CN" sz="1800" b="0" i="0" u="none" strike="noStrike" kern="1200" cap="none" spc="0" normalizeH="0" baseline="0" noProof="0" dirty="0">
                  <a:ln>
                    <a:noFill/>
                  </a:ln>
                  <a:solidFill>
                    <a:srgbClr val="F1F7E9"/>
                  </a:solidFill>
                  <a:effectLst/>
                  <a:uLnTx/>
                  <a:uFillTx/>
                  <a:ea typeface="宋体" charset="0"/>
                  <a:cs typeface="Arial" panose="020B0604020202020204" pitchFamily="34" charset="0"/>
                </a:endParaRPr>
              </a:p>
            </p:txBody>
          </p:sp>
          <p:sp>
            <p:nvSpPr>
              <p:cNvPr id="300102" name="Rectangle 95"/>
              <p:cNvSpPr>
                <a:spLocks noChangeArrowheads="1"/>
              </p:cNvSpPr>
              <p:nvPr/>
            </p:nvSpPr>
            <p:spPr bwMode="auto">
              <a:xfrm>
                <a:off x="2388" y="3913"/>
                <a:ext cx="992" cy="633"/>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3300"/>
                  </a:solidFill>
                  <a:effectLst/>
                  <a:uLnTx/>
                  <a:uFillTx/>
                  <a:ea typeface="ＭＳ Ｐゴシック" charset="0"/>
                  <a:cs typeface="Arial" panose="020B0604020202020204" pitchFamily="34" charset="0"/>
                </a:endParaRPr>
              </a:p>
            </p:txBody>
          </p:sp>
        </p:grpSp>
        <p:grpSp>
          <p:nvGrpSpPr>
            <p:cNvPr id="300062" name="Group 98"/>
            <p:cNvGrpSpPr>
              <a:grpSpLocks/>
            </p:cNvGrpSpPr>
            <p:nvPr/>
          </p:nvGrpSpPr>
          <p:grpSpPr bwMode="auto">
            <a:xfrm>
              <a:off x="3989" y="3034"/>
              <a:ext cx="1333" cy="413"/>
              <a:chOff x="3380" y="3913"/>
              <a:chExt cx="1172" cy="633"/>
            </a:xfrm>
          </p:grpSpPr>
          <p:sp>
            <p:nvSpPr>
              <p:cNvPr id="300099" name="Rectangle 35"/>
              <p:cNvSpPr>
                <a:spLocks noChangeArrowheads="1"/>
              </p:cNvSpPr>
              <p:nvPr/>
            </p:nvSpPr>
            <p:spPr bwMode="auto">
              <a:xfrm>
                <a:off x="3412" y="3913"/>
                <a:ext cx="1108"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1800" b="1" i="0" u="none" strike="noStrike" kern="1200" cap="none" spc="0" normalizeH="0" baseline="0" noProof="0" dirty="0">
                    <a:ln>
                      <a:noFill/>
                    </a:ln>
                    <a:solidFill>
                      <a:srgbClr val="F1F7E9"/>
                    </a:solidFill>
                    <a:effectLst/>
                    <a:uLnTx/>
                    <a:uFillTx/>
                    <a:ea typeface="宋体" charset="0"/>
                    <a:cs typeface="Arial" panose="020B0604020202020204" pitchFamily="34" charset="0"/>
                  </a:rPr>
                  <a:t>المصادقة على العهد</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1800" b="1" i="0" u="none" strike="noStrike" kern="1200" cap="none" spc="0" normalizeH="0" baseline="0" noProof="0" dirty="0">
                    <a:ln>
                      <a:noFill/>
                    </a:ln>
                    <a:solidFill>
                      <a:srgbClr val="F1F7E9"/>
                    </a:solidFill>
                    <a:effectLst/>
                    <a:uLnTx/>
                    <a:uFillTx/>
                    <a:ea typeface="宋体" charset="0"/>
                    <a:cs typeface="Arial" panose="020B0604020202020204" pitchFamily="34" charset="0"/>
                  </a:rPr>
                  <a:t>(32 – 40)</a:t>
                </a:r>
                <a:endParaRPr kumimoji="0" lang="en-US" altLang="zh-CN" sz="1800" b="0" i="0" u="none" strike="noStrike" kern="1200" cap="none" spc="0" normalizeH="0" baseline="0" noProof="0" dirty="0">
                  <a:ln>
                    <a:noFill/>
                  </a:ln>
                  <a:solidFill>
                    <a:srgbClr val="F1F7E9"/>
                  </a:solidFill>
                  <a:effectLst/>
                  <a:uLnTx/>
                  <a:uFillTx/>
                  <a:ea typeface="宋体" charset="0"/>
                  <a:cs typeface="Arial" panose="020B0604020202020204" pitchFamily="34" charset="0"/>
                </a:endParaRPr>
              </a:p>
            </p:txBody>
          </p:sp>
          <p:sp>
            <p:nvSpPr>
              <p:cNvPr id="300100" name="Rectangle 97"/>
              <p:cNvSpPr>
                <a:spLocks noChangeArrowheads="1"/>
              </p:cNvSpPr>
              <p:nvPr/>
            </p:nvSpPr>
            <p:spPr bwMode="auto">
              <a:xfrm>
                <a:off x="3380" y="3913"/>
                <a:ext cx="1172" cy="633"/>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3300"/>
                  </a:solidFill>
                  <a:effectLst/>
                  <a:uLnTx/>
                  <a:uFillTx/>
                  <a:ea typeface="ＭＳ Ｐゴシック" charset="0"/>
                  <a:cs typeface="Arial" panose="020B0604020202020204" pitchFamily="34" charset="0"/>
                </a:endParaRPr>
              </a:p>
            </p:txBody>
          </p:sp>
        </p:grpSp>
        <p:grpSp>
          <p:nvGrpSpPr>
            <p:cNvPr id="300063" name="Group 100"/>
            <p:cNvGrpSpPr>
              <a:grpSpLocks/>
            </p:cNvGrpSpPr>
            <p:nvPr/>
          </p:nvGrpSpPr>
          <p:grpSpPr bwMode="auto">
            <a:xfrm>
              <a:off x="144" y="3447"/>
              <a:ext cx="1206" cy="338"/>
              <a:chOff x="0" y="4546"/>
              <a:chExt cx="1060" cy="518"/>
            </a:xfrm>
          </p:grpSpPr>
          <p:sp>
            <p:nvSpPr>
              <p:cNvPr id="300097" name="Rectangle 37"/>
              <p:cNvSpPr>
                <a:spLocks noChangeArrowheads="1"/>
              </p:cNvSpPr>
              <p:nvPr/>
            </p:nvSpPr>
            <p:spPr bwMode="auto">
              <a:xfrm>
                <a:off x="32" y="4546"/>
                <a:ext cx="996" cy="5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1800" b="1" i="0" u="none" strike="noStrike" kern="1200" cap="none" spc="0" normalizeH="0" baseline="0" noProof="0" dirty="0">
                    <a:ln>
                      <a:noFill/>
                    </a:ln>
                    <a:solidFill>
                      <a:srgbClr val="F1F7E9"/>
                    </a:solidFill>
                    <a:effectLst/>
                    <a:uLnTx/>
                    <a:uFillTx/>
                    <a:ea typeface="宋体" charset="0"/>
                    <a:cs typeface="Arial" panose="020B0604020202020204" pitchFamily="34" charset="0"/>
                  </a:rPr>
                  <a:t>موسى</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1800" b="1" i="0" u="none" strike="noStrike" kern="1200" cap="none" spc="0" normalizeH="0" baseline="0" noProof="0" dirty="0">
                    <a:ln>
                      <a:noFill/>
                    </a:ln>
                    <a:solidFill>
                      <a:srgbClr val="F1F7E9"/>
                    </a:solidFill>
                    <a:effectLst/>
                    <a:uLnTx/>
                    <a:uFillTx/>
                    <a:ea typeface="宋体" charset="0"/>
                    <a:cs typeface="Arial" panose="020B0604020202020204" pitchFamily="34" charset="0"/>
                  </a:rPr>
                  <a:t>كهارب عائد</a:t>
                </a:r>
                <a:endParaRPr kumimoji="0" lang="en-US" altLang="zh-CN" sz="1800" b="0" i="0" u="none" strike="noStrike" kern="1200" cap="none" spc="0" normalizeH="0" baseline="0" noProof="0" dirty="0">
                  <a:ln>
                    <a:noFill/>
                  </a:ln>
                  <a:solidFill>
                    <a:srgbClr val="F1F7E9"/>
                  </a:solidFill>
                  <a:effectLst/>
                  <a:uLnTx/>
                  <a:uFillTx/>
                  <a:ea typeface="宋体" charset="0"/>
                  <a:cs typeface="Arial" panose="020B0604020202020204" pitchFamily="34" charset="0"/>
                </a:endParaRPr>
              </a:p>
            </p:txBody>
          </p:sp>
          <p:sp>
            <p:nvSpPr>
              <p:cNvPr id="300098" name="Rectangle 99"/>
              <p:cNvSpPr>
                <a:spLocks noChangeArrowheads="1"/>
              </p:cNvSpPr>
              <p:nvPr/>
            </p:nvSpPr>
            <p:spPr bwMode="auto">
              <a:xfrm>
                <a:off x="0" y="4546"/>
                <a:ext cx="1060" cy="518"/>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3300"/>
                  </a:solidFill>
                  <a:effectLst/>
                  <a:uLnTx/>
                  <a:uFillTx/>
                  <a:ea typeface="ＭＳ Ｐゴシック" charset="0"/>
                  <a:cs typeface="Arial" panose="020B0604020202020204" pitchFamily="34" charset="0"/>
                </a:endParaRPr>
              </a:p>
            </p:txBody>
          </p:sp>
        </p:grpSp>
        <p:grpSp>
          <p:nvGrpSpPr>
            <p:cNvPr id="300064" name="Group 102"/>
            <p:cNvGrpSpPr>
              <a:grpSpLocks/>
            </p:cNvGrpSpPr>
            <p:nvPr/>
          </p:nvGrpSpPr>
          <p:grpSpPr bwMode="auto">
            <a:xfrm>
              <a:off x="1350" y="3447"/>
              <a:ext cx="1511" cy="338"/>
              <a:chOff x="1060" y="4546"/>
              <a:chExt cx="1328" cy="518"/>
            </a:xfrm>
          </p:grpSpPr>
          <p:sp>
            <p:nvSpPr>
              <p:cNvPr id="300095" name="Rectangle 38"/>
              <p:cNvSpPr>
                <a:spLocks noChangeArrowheads="1"/>
              </p:cNvSpPr>
              <p:nvPr/>
            </p:nvSpPr>
            <p:spPr bwMode="auto">
              <a:xfrm>
                <a:off x="1092" y="4546"/>
                <a:ext cx="1264" cy="5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1800" b="1" i="0" u="none" strike="noStrike" kern="1200" cap="none" spc="0" normalizeH="0" baseline="0" noProof="0" dirty="0">
                    <a:ln>
                      <a:noFill/>
                    </a:ln>
                    <a:solidFill>
                      <a:srgbClr val="F1F7E9"/>
                    </a:solidFill>
                    <a:effectLst/>
                    <a:uLnTx/>
                    <a:uFillTx/>
                    <a:ea typeface="宋体" charset="0"/>
                    <a:cs typeface="Arial" panose="020B0604020202020204" pitchFamily="34" charset="0"/>
                  </a:rPr>
                  <a:t>موسى</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1800" b="1" i="0" u="none" strike="noStrike" kern="1200" cap="none" spc="0" normalizeH="0" baseline="0" noProof="0" dirty="0">
                    <a:ln>
                      <a:noFill/>
                    </a:ln>
                    <a:solidFill>
                      <a:srgbClr val="F1F7E9"/>
                    </a:solidFill>
                    <a:effectLst/>
                    <a:uLnTx/>
                    <a:uFillTx/>
                    <a:ea typeface="宋体" charset="0"/>
                    <a:cs typeface="Arial" panose="020B0604020202020204" pitchFamily="34" charset="0"/>
                  </a:rPr>
                  <a:t>كقائد في البرية</a:t>
                </a:r>
                <a:endParaRPr kumimoji="0" lang="en-US" altLang="zh-CN" sz="1800" b="0" i="0" u="none" strike="noStrike" kern="1200" cap="none" spc="0" normalizeH="0" baseline="0" noProof="0" dirty="0">
                  <a:ln>
                    <a:noFill/>
                  </a:ln>
                  <a:solidFill>
                    <a:srgbClr val="F1F7E9"/>
                  </a:solidFill>
                  <a:effectLst/>
                  <a:uLnTx/>
                  <a:uFillTx/>
                  <a:ea typeface="宋体" charset="0"/>
                  <a:cs typeface="Arial" panose="020B0604020202020204" pitchFamily="34" charset="0"/>
                </a:endParaRPr>
              </a:p>
            </p:txBody>
          </p:sp>
          <p:sp>
            <p:nvSpPr>
              <p:cNvPr id="300096" name="Rectangle 101"/>
              <p:cNvSpPr>
                <a:spLocks noChangeArrowheads="1"/>
              </p:cNvSpPr>
              <p:nvPr/>
            </p:nvSpPr>
            <p:spPr bwMode="auto">
              <a:xfrm>
                <a:off x="1060" y="4546"/>
                <a:ext cx="1328" cy="518"/>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3300"/>
                  </a:solidFill>
                  <a:effectLst/>
                  <a:uLnTx/>
                  <a:uFillTx/>
                  <a:ea typeface="ＭＳ Ｐゴシック" charset="0"/>
                  <a:cs typeface="Arial" panose="020B0604020202020204" pitchFamily="34" charset="0"/>
                </a:endParaRPr>
              </a:p>
            </p:txBody>
          </p:sp>
        </p:grpSp>
        <p:grpSp>
          <p:nvGrpSpPr>
            <p:cNvPr id="300065" name="Group 104"/>
            <p:cNvGrpSpPr>
              <a:grpSpLocks/>
            </p:cNvGrpSpPr>
            <p:nvPr/>
          </p:nvGrpSpPr>
          <p:grpSpPr bwMode="auto">
            <a:xfrm>
              <a:off x="2861" y="3447"/>
              <a:ext cx="1128" cy="338"/>
              <a:chOff x="2388" y="4546"/>
              <a:chExt cx="992" cy="518"/>
            </a:xfrm>
          </p:grpSpPr>
          <p:sp>
            <p:nvSpPr>
              <p:cNvPr id="300093" name="Rectangle 39"/>
              <p:cNvSpPr>
                <a:spLocks noChangeArrowheads="1"/>
              </p:cNvSpPr>
              <p:nvPr/>
            </p:nvSpPr>
            <p:spPr bwMode="auto">
              <a:xfrm>
                <a:off x="2420" y="4546"/>
                <a:ext cx="928" cy="5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1800" b="1" i="0" u="none" strike="noStrike" kern="1200" cap="none" spc="0" normalizeH="0" baseline="0" noProof="0" dirty="0">
                    <a:ln>
                      <a:noFill/>
                    </a:ln>
                    <a:solidFill>
                      <a:srgbClr val="F1F7E9"/>
                    </a:solidFill>
                    <a:effectLst/>
                    <a:uLnTx/>
                    <a:uFillTx/>
                    <a:ea typeface="宋体" charset="0"/>
                    <a:cs typeface="Arial" panose="020B0604020202020204" pitchFamily="34" charset="0"/>
                  </a:rPr>
                  <a:t>موسى</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1800" b="1" i="0" u="none" strike="noStrike" kern="1200" cap="none" spc="0" normalizeH="0" baseline="0" noProof="0" dirty="0">
                    <a:ln>
                      <a:noFill/>
                    </a:ln>
                    <a:solidFill>
                      <a:srgbClr val="F1F7E9"/>
                    </a:solidFill>
                    <a:effectLst/>
                    <a:uLnTx/>
                    <a:uFillTx/>
                    <a:ea typeface="宋体" charset="0"/>
                    <a:cs typeface="Arial" panose="020B0604020202020204" pitchFamily="34" charset="0"/>
                  </a:rPr>
                  <a:t>كوسـيط</a:t>
                </a:r>
                <a:endParaRPr kumimoji="0" lang="en-US" altLang="zh-CN" sz="1800" b="0" i="0" u="none" strike="noStrike" kern="1200" cap="none" spc="0" normalizeH="0" baseline="0" noProof="0" dirty="0">
                  <a:ln>
                    <a:noFill/>
                  </a:ln>
                  <a:solidFill>
                    <a:srgbClr val="F1F7E9"/>
                  </a:solidFill>
                  <a:effectLst/>
                  <a:uLnTx/>
                  <a:uFillTx/>
                  <a:ea typeface="宋体" charset="0"/>
                  <a:cs typeface="Arial" panose="020B0604020202020204" pitchFamily="34" charset="0"/>
                </a:endParaRPr>
              </a:p>
            </p:txBody>
          </p:sp>
          <p:sp>
            <p:nvSpPr>
              <p:cNvPr id="300094" name="Rectangle 103"/>
              <p:cNvSpPr>
                <a:spLocks noChangeArrowheads="1"/>
              </p:cNvSpPr>
              <p:nvPr/>
            </p:nvSpPr>
            <p:spPr bwMode="auto">
              <a:xfrm>
                <a:off x="2388" y="4546"/>
                <a:ext cx="992" cy="518"/>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3300"/>
                  </a:solidFill>
                  <a:effectLst/>
                  <a:uLnTx/>
                  <a:uFillTx/>
                  <a:ea typeface="ＭＳ Ｐゴシック" charset="0"/>
                  <a:cs typeface="Arial" panose="020B0604020202020204" pitchFamily="34" charset="0"/>
                </a:endParaRPr>
              </a:p>
            </p:txBody>
          </p:sp>
        </p:grpSp>
        <p:grpSp>
          <p:nvGrpSpPr>
            <p:cNvPr id="300066" name="Group 106"/>
            <p:cNvGrpSpPr>
              <a:grpSpLocks/>
            </p:cNvGrpSpPr>
            <p:nvPr/>
          </p:nvGrpSpPr>
          <p:grpSpPr bwMode="auto">
            <a:xfrm>
              <a:off x="3989" y="3447"/>
              <a:ext cx="1333" cy="338"/>
              <a:chOff x="3380" y="4546"/>
              <a:chExt cx="1172" cy="518"/>
            </a:xfrm>
          </p:grpSpPr>
          <p:sp>
            <p:nvSpPr>
              <p:cNvPr id="300091" name="Rectangle 40"/>
              <p:cNvSpPr>
                <a:spLocks noChangeArrowheads="1"/>
              </p:cNvSpPr>
              <p:nvPr/>
            </p:nvSpPr>
            <p:spPr bwMode="auto">
              <a:xfrm>
                <a:off x="3412" y="4546"/>
                <a:ext cx="1108" cy="5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1800" b="1" i="0" u="none" strike="noStrike" kern="1200" cap="none" spc="0" normalizeH="0" baseline="0" noProof="0" dirty="0">
                    <a:ln>
                      <a:noFill/>
                    </a:ln>
                    <a:solidFill>
                      <a:srgbClr val="F1F7E9"/>
                    </a:solidFill>
                    <a:effectLst/>
                    <a:uLnTx/>
                    <a:uFillTx/>
                    <a:ea typeface="宋体" charset="0"/>
                    <a:cs typeface="Arial" panose="020B0604020202020204" pitchFamily="34" charset="0"/>
                  </a:rPr>
                  <a:t>موسى</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1800" b="1" i="0" u="none" strike="noStrike" kern="1200" cap="none" spc="0" normalizeH="0" baseline="0" noProof="0" dirty="0">
                    <a:ln>
                      <a:noFill/>
                    </a:ln>
                    <a:solidFill>
                      <a:srgbClr val="F1F7E9"/>
                    </a:solidFill>
                    <a:effectLst/>
                    <a:uLnTx/>
                    <a:uFillTx/>
                    <a:ea typeface="宋体" charset="0"/>
                    <a:cs typeface="Arial" panose="020B0604020202020204" pitchFamily="34" charset="0"/>
                  </a:rPr>
                  <a:t>كمشّرع</a:t>
                </a:r>
                <a:endParaRPr kumimoji="0" lang="en-US" altLang="zh-CN" sz="1800" b="0" i="0" u="none" strike="noStrike" kern="1200" cap="none" spc="0" normalizeH="0" baseline="0" noProof="0" dirty="0">
                  <a:ln>
                    <a:noFill/>
                  </a:ln>
                  <a:solidFill>
                    <a:srgbClr val="F1F7E9"/>
                  </a:solidFill>
                  <a:effectLst/>
                  <a:uLnTx/>
                  <a:uFillTx/>
                  <a:ea typeface="宋体" charset="0"/>
                  <a:cs typeface="Arial" panose="020B0604020202020204" pitchFamily="34" charset="0"/>
                </a:endParaRPr>
              </a:p>
            </p:txBody>
          </p:sp>
          <p:sp>
            <p:nvSpPr>
              <p:cNvPr id="300092" name="Rectangle 105"/>
              <p:cNvSpPr>
                <a:spLocks noChangeArrowheads="1"/>
              </p:cNvSpPr>
              <p:nvPr/>
            </p:nvSpPr>
            <p:spPr bwMode="auto">
              <a:xfrm>
                <a:off x="3380" y="4546"/>
                <a:ext cx="1172" cy="518"/>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3300"/>
                  </a:solidFill>
                  <a:effectLst/>
                  <a:uLnTx/>
                  <a:uFillTx/>
                  <a:ea typeface="ＭＳ Ｐゴシック" charset="0"/>
                  <a:cs typeface="Arial" panose="020B0604020202020204" pitchFamily="34" charset="0"/>
                </a:endParaRPr>
              </a:p>
            </p:txBody>
          </p:sp>
        </p:grpSp>
        <p:grpSp>
          <p:nvGrpSpPr>
            <p:cNvPr id="300067" name="Group 108"/>
            <p:cNvGrpSpPr>
              <a:grpSpLocks/>
            </p:cNvGrpSpPr>
            <p:nvPr/>
          </p:nvGrpSpPr>
          <p:grpSpPr bwMode="auto">
            <a:xfrm>
              <a:off x="144" y="3785"/>
              <a:ext cx="582" cy="439"/>
              <a:chOff x="0" y="5064"/>
              <a:chExt cx="512" cy="672"/>
            </a:xfrm>
          </p:grpSpPr>
          <p:sp>
            <p:nvSpPr>
              <p:cNvPr id="300089" name="Rectangle 42"/>
              <p:cNvSpPr>
                <a:spLocks noChangeArrowheads="1"/>
              </p:cNvSpPr>
              <p:nvPr/>
            </p:nvSpPr>
            <p:spPr bwMode="auto">
              <a:xfrm>
                <a:off x="32" y="5064"/>
                <a:ext cx="448" cy="6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1600" b="0" i="0" u="none" strike="noStrike" kern="1200" cap="none" spc="0" normalizeH="0" baseline="0" noProof="0" dirty="0">
                    <a:ln>
                      <a:noFill/>
                    </a:ln>
                    <a:solidFill>
                      <a:srgbClr val="F1F7E9"/>
                    </a:solidFill>
                    <a:effectLst/>
                    <a:uLnTx/>
                    <a:uFillTx/>
                    <a:ea typeface="宋体" charset="0"/>
                    <a:cs typeface="Arial" panose="020B0604020202020204" pitchFamily="34" charset="0"/>
                  </a:rPr>
                  <a:t>التحضير</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1200" b="0" i="0" u="none" strike="noStrike" kern="1200" cap="none" spc="0" normalizeH="0" baseline="0" noProof="0" dirty="0">
                    <a:ln>
                      <a:noFill/>
                    </a:ln>
                    <a:solidFill>
                      <a:srgbClr val="F1F7E9"/>
                    </a:solidFill>
                    <a:effectLst/>
                    <a:uLnTx/>
                    <a:uFillTx/>
                    <a:ea typeface="宋体" charset="0"/>
                    <a:cs typeface="Arial" panose="020B0604020202020204" pitchFamily="34" charset="0"/>
                  </a:rPr>
                  <a:t>(1:1 – 7: 13)</a:t>
                </a:r>
                <a:endParaRPr kumimoji="0" lang="en-US" altLang="zh-CN" sz="1200" b="0" i="0" u="none" strike="noStrike" kern="1200" cap="none" spc="0" normalizeH="0" baseline="0" noProof="0" dirty="0">
                  <a:ln>
                    <a:noFill/>
                  </a:ln>
                  <a:solidFill>
                    <a:srgbClr val="F1F7E9"/>
                  </a:solidFill>
                  <a:effectLst/>
                  <a:uLnTx/>
                  <a:uFillTx/>
                  <a:ea typeface="宋体" charset="0"/>
                  <a:cs typeface="Arial" panose="020B0604020202020204" pitchFamily="34" charset="0"/>
                </a:endParaRPr>
              </a:p>
            </p:txBody>
          </p:sp>
          <p:sp>
            <p:nvSpPr>
              <p:cNvPr id="300090" name="Rectangle 107"/>
              <p:cNvSpPr>
                <a:spLocks noChangeArrowheads="1"/>
              </p:cNvSpPr>
              <p:nvPr/>
            </p:nvSpPr>
            <p:spPr bwMode="auto">
              <a:xfrm>
                <a:off x="0" y="5064"/>
                <a:ext cx="512" cy="67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3300"/>
                  </a:solidFill>
                  <a:effectLst/>
                  <a:uLnTx/>
                  <a:uFillTx/>
                  <a:ea typeface="ＭＳ Ｐゴシック" charset="0"/>
                  <a:cs typeface="Arial" panose="020B0604020202020204" pitchFamily="34" charset="0"/>
                </a:endParaRPr>
              </a:p>
            </p:txBody>
          </p:sp>
        </p:grpSp>
        <p:grpSp>
          <p:nvGrpSpPr>
            <p:cNvPr id="300068" name="Group 110"/>
            <p:cNvGrpSpPr>
              <a:grpSpLocks/>
            </p:cNvGrpSpPr>
            <p:nvPr/>
          </p:nvGrpSpPr>
          <p:grpSpPr bwMode="auto">
            <a:xfrm>
              <a:off x="726" y="3785"/>
              <a:ext cx="624" cy="439"/>
              <a:chOff x="512" y="5064"/>
              <a:chExt cx="548" cy="672"/>
            </a:xfrm>
          </p:grpSpPr>
          <p:sp>
            <p:nvSpPr>
              <p:cNvPr id="300087" name="Rectangle 43"/>
              <p:cNvSpPr>
                <a:spLocks noChangeArrowheads="1"/>
              </p:cNvSpPr>
              <p:nvPr/>
            </p:nvSpPr>
            <p:spPr bwMode="auto">
              <a:xfrm>
                <a:off x="544" y="5064"/>
                <a:ext cx="484" cy="6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1600" b="0" i="0" u="none" strike="noStrike" kern="1200" cap="none" spc="0" normalizeH="0" baseline="0" noProof="0" dirty="0">
                    <a:ln>
                      <a:noFill/>
                    </a:ln>
                    <a:solidFill>
                      <a:srgbClr val="F1F7E9"/>
                    </a:solidFill>
                    <a:effectLst/>
                    <a:uLnTx/>
                    <a:uFillTx/>
                    <a:ea typeface="宋体" charset="0"/>
                    <a:cs typeface="Arial" panose="020B0604020202020204" pitchFamily="34" charset="0"/>
                  </a:rPr>
                  <a:t>الضربات</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1200" b="0" i="0" u="none" strike="noStrike" kern="1200" cap="none" spc="0" normalizeH="0" baseline="0" noProof="0" dirty="0">
                    <a:ln>
                      <a:noFill/>
                    </a:ln>
                    <a:solidFill>
                      <a:srgbClr val="F1F7E9"/>
                    </a:solidFill>
                    <a:effectLst/>
                    <a:uLnTx/>
                    <a:uFillTx/>
                    <a:ea typeface="宋体" charset="0"/>
                    <a:cs typeface="Arial" panose="020B0604020202020204" pitchFamily="34" charset="0"/>
                  </a:rPr>
                  <a:t>(7: 14- 11: 10)</a:t>
                </a:r>
                <a:endParaRPr kumimoji="0" lang="en-US" altLang="zh-CN" sz="1200" b="0" i="0" u="none" strike="noStrike" kern="1200" cap="none" spc="0" normalizeH="0" baseline="0" noProof="0" dirty="0">
                  <a:ln>
                    <a:noFill/>
                  </a:ln>
                  <a:solidFill>
                    <a:srgbClr val="F1F7E9"/>
                  </a:solidFill>
                  <a:effectLst/>
                  <a:uLnTx/>
                  <a:uFillTx/>
                  <a:ea typeface="宋体" charset="0"/>
                  <a:cs typeface="Arial" panose="020B0604020202020204" pitchFamily="34" charset="0"/>
                </a:endParaRPr>
              </a:p>
            </p:txBody>
          </p:sp>
          <p:sp>
            <p:nvSpPr>
              <p:cNvPr id="300088" name="Rectangle 109"/>
              <p:cNvSpPr>
                <a:spLocks noChangeArrowheads="1"/>
              </p:cNvSpPr>
              <p:nvPr/>
            </p:nvSpPr>
            <p:spPr bwMode="auto">
              <a:xfrm>
                <a:off x="512" y="5064"/>
                <a:ext cx="548" cy="67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3300"/>
                  </a:solidFill>
                  <a:effectLst/>
                  <a:uLnTx/>
                  <a:uFillTx/>
                  <a:ea typeface="ＭＳ Ｐゴシック" charset="0"/>
                  <a:cs typeface="Arial" panose="020B0604020202020204" pitchFamily="34" charset="0"/>
                </a:endParaRPr>
              </a:p>
            </p:txBody>
          </p:sp>
        </p:grpSp>
        <p:grpSp>
          <p:nvGrpSpPr>
            <p:cNvPr id="300069" name="Group 112"/>
            <p:cNvGrpSpPr>
              <a:grpSpLocks/>
            </p:cNvGrpSpPr>
            <p:nvPr/>
          </p:nvGrpSpPr>
          <p:grpSpPr bwMode="auto">
            <a:xfrm>
              <a:off x="1350" y="3785"/>
              <a:ext cx="687" cy="439"/>
              <a:chOff x="1060" y="5064"/>
              <a:chExt cx="604" cy="672"/>
            </a:xfrm>
          </p:grpSpPr>
          <p:sp>
            <p:nvSpPr>
              <p:cNvPr id="300085" name="Rectangle 44"/>
              <p:cNvSpPr>
                <a:spLocks noChangeArrowheads="1"/>
              </p:cNvSpPr>
              <p:nvPr/>
            </p:nvSpPr>
            <p:spPr bwMode="auto">
              <a:xfrm>
                <a:off x="1092" y="5064"/>
                <a:ext cx="540" cy="6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1600" b="0" i="0" u="none" strike="noStrike" kern="1200" cap="none" spc="0" normalizeH="0" baseline="0" noProof="0" dirty="0">
                    <a:ln>
                      <a:noFill/>
                    </a:ln>
                    <a:solidFill>
                      <a:srgbClr val="F1F7E9"/>
                    </a:solidFill>
                    <a:effectLst/>
                    <a:uLnTx/>
                    <a:uFillTx/>
                    <a:ea typeface="宋体" charset="0"/>
                    <a:cs typeface="Arial" panose="020B0604020202020204" pitchFamily="34" charset="0"/>
                  </a:rPr>
                  <a:t>التذكارات</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1200" b="0" i="0" u="none" strike="noStrike" kern="1200" cap="none" spc="0" normalizeH="0" baseline="0" noProof="0" dirty="0">
                    <a:ln>
                      <a:noFill/>
                    </a:ln>
                    <a:solidFill>
                      <a:srgbClr val="F1F7E9"/>
                    </a:solidFill>
                    <a:effectLst/>
                    <a:uLnTx/>
                    <a:uFillTx/>
                    <a:ea typeface="宋体" charset="0"/>
                    <a:cs typeface="Arial" panose="020B0604020202020204" pitchFamily="34" charset="0"/>
                  </a:rPr>
                  <a:t>(12: 1 -15: 21)</a:t>
                </a:r>
                <a:endParaRPr kumimoji="0" lang="en-US" altLang="zh-CN" sz="1200" b="0" i="0" u="none" strike="noStrike" kern="1200" cap="none" spc="0" normalizeH="0" baseline="0" noProof="0" dirty="0">
                  <a:ln>
                    <a:noFill/>
                  </a:ln>
                  <a:solidFill>
                    <a:srgbClr val="F1F7E9"/>
                  </a:solidFill>
                  <a:effectLst/>
                  <a:uLnTx/>
                  <a:uFillTx/>
                  <a:ea typeface="宋体" charset="0"/>
                  <a:cs typeface="Arial" panose="020B0604020202020204" pitchFamily="34" charset="0"/>
                </a:endParaRPr>
              </a:p>
            </p:txBody>
          </p:sp>
          <p:sp>
            <p:nvSpPr>
              <p:cNvPr id="300086" name="Rectangle 111"/>
              <p:cNvSpPr>
                <a:spLocks noChangeArrowheads="1"/>
              </p:cNvSpPr>
              <p:nvPr/>
            </p:nvSpPr>
            <p:spPr bwMode="auto">
              <a:xfrm>
                <a:off x="1060" y="5064"/>
                <a:ext cx="604" cy="67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3300"/>
                  </a:solidFill>
                  <a:effectLst/>
                  <a:uLnTx/>
                  <a:uFillTx/>
                  <a:ea typeface="ＭＳ Ｐゴシック" charset="0"/>
                  <a:cs typeface="Arial" panose="020B0604020202020204" pitchFamily="34" charset="0"/>
                </a:endParaRPr>
              </a:p>
            </p:txBody>
          </p:sp>
        </p:grpSp>
        <p:grpSp>
          <p:nvGrpSpPr>
            <p:cNvPr id="300070" name="Group 114"/>
            <p:cNvGrpSpPr>
              <a:grpSpLocks/>
            </p:cNvGrpSpPr>
            <p:nvPr/>
          </p:nvGrpSpPr>
          <p:grpSpPr bwMode="auto">
            <a:xfrm>
              <a:off x="2037" y="3785"/>
              <a:ext cx="824" cy="439"/>
              <a:chOff x="1664" y="5064"/>
              <a:chExt cx="724" cy="672"/>
            </a:xfrm>
          </p:grpSpPr>
          <p:sp>
            <p:nvSpPr>
              <p:cNvPr id="300083" name="Rectangle 45"/>
              <p:cNvSpPr>
                <a:spLocks noChangeArrowheads="1"/>
              </p:cNvSpPr>
              <p:nvPr/>
            </p:nvSpPr>
            <p:spPr bwMode="auto">
              <a:xfrm>
                <a:off x="1696" y="5064"/>
                <a:ext cx="660" cy="6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1600" b="0" i="0" u="none" strike="noStrike" kern="1200" cap="none" spc="0" normalizeH="0" baseline="0" noProof="0" dirty="0">
                    <a:ln>
                      <a:noFill/>
                    </a:ln>
                    <a:solidFill>
                      <a:srgbClr val="F1F7E9"/>
                    </a:solidFill>
                    <a:effectLst/>
                    <a:uLnTx/>
                    <a:uFillTx/>
                    <a:ea typeface="宋体" charset="0"/>
                    <a:cs typeface="Arial" panose="020B0604020202020204" pitchFamily="34" charset="0"/>
                  </a:rPr>
                  <a:t>الأحكام</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1200" b="0" i="0" u="none" strike="noStrike" kern="1200" cap="none" spc="0" normalizeH="0" baseline="0" noProof="0" dirty="0">
                    <a:ln>
                      <a:noFill/>
                    </a:ln>
                    <a:solidFill>
                      <a:srgbClr val="F1F7E9"/>
                    </a:solidFill>
                    <a:effectLst/>
                    <a:uLnTx/>
                    <a:uFillTx/>
                    <a:ea typeface="宋体" charset="0"/>
                    <a:cs typeface="Arial" panose="020B0604020202020204" pitchFamily="34" charset="0"/>
                  </a:rPr>
                  <a:t>(15: 22- 18: 27)</a:t>
                </a:r>
                <a:endParaRPr kumimoji="0" lang="en-US" altLang="zh-CN" sz="1200" b="0" i="0" u="none" strike="noStrike" kern="1200" cap="none" spc="0" normalizeH="0" baseline="0" noProof="0" dirty="0">
                  <a:ln>
                    <a:noFill/>
                  </a:ln>
                  <a:solidFill>
                    <a:srgbClr val="F1F7E9"/>
                  </a:solidFill>
                  <a:effectLst/>
                  <a:uLnTx/>
                  <a:uFillTx/>
                  <a:ea typeface="宋体" charset="0"/>
                  <a:cs typeface="Arial" panose="020B0604020202020204" pitchFamily="34" charset="0"/>
                </a:endParaRPr>
              </a:p>
            </p:txBody>
          </p:sp>
          <p:sp>
            <p:nvSpPr>
              <p:cNvPr id="300084" name="Rectangle 113"/>
              <p:cNvSpPr>
                <a:spLocks noChangeArrowheads="1"/>
              </p:cNvSpPr>
              <p:nvPr/>
            </p:nvSpPr>
            <p:spPr bwMode="auto">
              <a:xfrm>
                <a:off x="1664" y="5064"/>
                <a:ext cx="724" cy="67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3300"/>
                  </a:solidFill>
                  <a:effectLst/>
                  <a:uLnTx/>
                  <a:uFillTx/>
                  <a:ea typeface="ＭＳ Ｐゴシック" charset="0"/>
                  <a:cs typeface="Arial" panose="020B0604020202020204" pitchFamily="34" charset="0"/>
                </a:endParaRPr>
              </a:p>
            </p:txBody>
          </p:sp>
        </p:grpSp>
        <p:grpSp>
          <p:nvGrpSpPr>
            <p:cNvPr id="300071" name="Group 116"/>
            <p:cNvGrpSpPr>
              <a:grpSpLocks/>
            </p:cNvGrpSpPr>
            <p:nvPr/>
          </p:nvGrpSpPr>
          <p:grpSpPr bwMode="auto">
            <a:xfrm>
              <a:off x="2861" y="3785"/>
              <a:ext cx="605" cy="439"/>
              <a:chOff x="2388" y="5064"/>
              <a:chExt cx="532" cy="672"/>
            </a:xfrm>
          </p:grpSpPr>
          <p:sp>
            <p:nvSpPr>
              <p:cNvPr id="300081" name="Rectangle 46"/>
              <p:cNvSpPr>
                <a:spLocks noChangeArrowheads="1"/>
              </p:cNvSpPr>
              <p:nvPr/>
            </p:nvSpPr>
            <p:spPr bwMode="auto">
              <a:xfrm>
                <a:off x="2420" y="5064"/>
                <a:ext cx="468" cy="6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1600" b="0" i="0" u="none" strike="noStrike" kern="1200" cap="none" spc="0" normalizeH="0" baseline="0" noProof="0" dirty="0">
                    <a:ln>
                      <a:noFill/>
                    </a:ln>
                    <a:solidFill>
                      <a:srgbClr val="F1F7E9"/>
                    </a:solidFill>
                    <a:effectLst/>
                    <a:uLnTx/>
                    <a:uFillTx/>
                    <a:ea typeface="宋体" charset="0"/>
                    <a:cs typeface="Arial" panose="020B0604020202020204" pitchFamily="34" charset="0"/>
                  </a:rPr>
                  <a:t>الاستعداد</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1600" b="0" i="0" u="none" strike="noStrike" kern="1200" cap="none" spc="0" normalizeH="0" baseline="0" noProof="0" dirty="0">
                    <a:ln>
                      <a:noFill/>
                    </a:ln>
                    <a:solidFill>
                      <a:srgbClr val="F1F7E9"/>
                    </a:solidFill>
                    <a:effectLst/>
                    <a:uLnTx/>
                    <a:uFillTx/>
                    <a:ea typeface="宋体" charset="0"/>
                    <a:cs typeface="Arial" panose="020B0604020202020204" pitchFamily="34" charset="0"/>
                  </a:rPr>
                  <a:t>(19)</a:t>
                </a:r>
                <a:endParaRPr kumimoji="0" lang="en-US" altLang="zh-CN" sz="1600" b="0" i="0" u="none" strike="noStrike" kern="1200" cap="none" spc="0" normalizeH="0" baseline="0" noProof="0" dirty="0">
                  <a:ln>
                    <a:noFill/>
                  </a:ln>
                  <a:solidFill>
                    <a:srgbClr val="F1F7E9"/>
                  </a:solidFill>
                  <a:effectLst/>
                  <a:uLnTx/>
                  <a:uFillTx/>
                  <a:ea typeface="宋体" charset="0"/>
                  <a:cs typeface="Arial" panose="020B0604020202020204" pitchFamily="34" charset="0"/>
                </a:endParaRPr>
              </a:p>
            </p:txBody>
          </p:sp>
          <p:sp>
            <p:nvSpPr>
              <p:cNvPr id="300082" name="Rectangle 115"/>
              <p:cNvSpPr>
                <a:spLocks noChangeArrowheads="1"/>
              </p:cNvSpPr>
              <p:nvPr/>
            </p:nvSpPr>
            <p:spPr bwMode="auto">
              <a:xfrm>
                <a:off x="2388" y="5064"/>
                <a:ext cx="532" cy="67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3300"/>
                  </a:solidFill>
                  <a:effectLst/>
                  <a:uLnTx/>
                  <a:uFillTx/>
                  <a:ea typeface="ＭＳ Ｐゴシック" charset="0"/>
                  <a:cs typeface="Arial" panose="020B0604020202020204" pitchFamily="34" charset="0"/>
                </a:endParaRPr>
              </a:p>
            </p:txBody>
          </p:sp>
        </p:grpSp>
        <p:grpSp>
          <p:nvGrpSpPr>
            <p:cNvPr id="300072" name="Group 118"/>
            <p:cNvGrpSpPr>
              <a:grpSpLocks/>
            </p:cNvGrpSpPr>
            <p:nvPr/>
          </p:nvGrpSpPr>
          <p:grpSpPr bwMode="auto">
            <a:xfrm>
              <a:off x="3466" y="3785"/>
              <a:ext cx="523" cy="439"/>
              <a:chOff x="2920" y="5064"/>
              <a:chExt cx="460" cy="672"/>
            </a:xfrm>
          </p:grpSpPr>
          <p:sp>
            <p:nvSpPr>
              <p:cNvPr id="300079" name="Rectangle 47"/>
              <p:cNvSpPr>
                <a:spLocks noChangeArrowheads="1"/>
              </p:cNvSpPr>
              <p:nvPr/>
            </p:nvSpPr>
            <p:spPr bwMode="auto">
              <a:xfrm>
                <a:off x="2952" y="5064"/>
                <a:ext cx="396" cy="6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1200" b="0" i="0" u="none" strike="noStrike" kern="1200" cap="none" spc="0" normalizeH="0" baseline="0" noProof="0" dirty="0">
                    <a:ln>
                      <a:noFill/>
                    </a:ln>
                    <a:solidFill>
                      <a:srgbClr val="F1F7E9"/>
                    </a:solidFill>
                    <a:effectLst/>
                    <a:uLnTx/>
                    <a:uFillTx/>
                    <a:ea typeface="宋体" charset="0"/>
                    <a:cs typeface="Arial" panose="020B0604020202020204" pitchFamily="34" charset="0"/>
                  </a:rPr>
                  <a:t>عهد بـ 3 أجزاء</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1200" b="0" i="0" u="none" strike="noStrike" kern="1200" cap="none" spc="0" normalizeH="0" baseline="0" noProof="0" dirty="0">
                    <a:ln>
                      <a:noFill/>
                    </a:ln>
                    <a:solidFill>
                      <a:srgbClr val="F1F7E9"/>
                    </a:solidFill>
                    <a:effectLst/>
                    <a:uLnTx/>
                    <a:uFillTx/>
                    <a:ea typeface="宋体" charset="0"/>
                    <a:cs typeface="Arial" panose="020B0604020202020204" pitchFamily="34" charset="0"/>
                  </a:rPr>
                  <a:t>(20- 31)</a:t>
                </a:r>
                <a:endParaRPr kumimoji="0" lang="en-US" altLang="zh-CN" sz="1200" b="0" i="0" u="none" strike="noStrike" kern="1200" cap="none" spc="0" normalizeH="0" baseline="0" noProof="0" dirty="0">
                  <a:ln>
                    <a:noFill/>
                  </a:ln>
                  <a:solidFill>
                    <a:srgbClr val="F1F7E9"/>
                  </a:solidFill>
                  <a:effectLst/>
                  <a:uLnTx/>
                  <a:uFillTx/>
                  <a:ea typeface="宋体" charset="0"/>
                  <a:cs typeface="Arial" panose="020B0604020202020204" pitchFamily="34" charset="0"/>
                </a:endParaRPr>
              </a:p>
            </p:txBody>
          </p:sp>
          <p:sp>
            <p:nvSpPr>
              <p:cNvPr id="300080" name="Rectangle 117"/>
              <p:cNvSpPr>
                <a:spLocks noChangeArrowheads="1"/>
              </p:cNvSpPr>
              <p:nvPr/>
            </p:nvSpPr>
            <p:spPr bwMode="auto">
              <a:xfrm>
                <a:off x="2920" y="5064"/>
                <a:ext cx="460" cy="67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3300"/>
                  </a:solidFill>
                  <a:effectLst/>
                  <a:uLnTx/>
                  <a:uFillTx/>
                  <a:ea typeface="ＭＳ Ｐゴシック" charset="0"/>
                  <a:cs typeface="Arial" panose="020B0604020202020204" pitchFamily="34" charset="0"/>
                </a:endParaRPr>
              </a:p>
            </p:txBody>
          </p:sp>
        </p:grpSp>
        <p:grpSp>
          <p:nvGrpSpPr>
            <p:cNvPr id="300073" name="Group 120"/>
            <p:cNvGrpSpPr>
              <a:grpSpLocks/>
            </p:cNvGrpSpPr>
            <p:nvPr/>
          </p:nvGrpSpPr>
          <p:grpSpPr bwMode="auto">
            <a:xfrm>
              <a:off x="3989" y="3785"/>
              <a:ext cx="564" cy="439"/>
              <a:chOff x="3380" y="5064"/>
              <a:chExt cx="496" cy="672"/>
            </a:xfrm>
          </p:grpSpPr>
          <p:sp>
            <p:nvSpPr>
              <p:cNvPr id="300077" name="Rectangle 48"/>
              <p:cNvSpPr>
                <a:spLocks noChangeArrowheads="1"/>
              </p:cNvSpPr>
              <p:nvPr/>
            </p:nvSpPr>
            <p:spPr bwMode="auto">
              <a:xfrm>
                <a:off x="3412" y="5064"/>
                <a:ext cx="432" cy="6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1400" b="0" i="0" u="none" strike="noStrike" kern="1200" cap="none" spc="0" normalizeH="0" baseline="0" noProof="0" dirty="0">
                    <a:ln>
                      <a:noFill/>
                    </a:ln>
                    <a:solidFill>
                      <a:srgbClr val="F1F7E9"/>
                    </a:solidFill>
                    <a:effectLst/>
                    <a:uLnTx/>
                    <a:uFillTx/>
                    <a:ea typeface="宋体" charset="0"/>
                    <a:cs typeface="Arial" panose="020B0604020202020204" pitchFamily="34" charset="0"/>
                  </a:rPr>
                  <a:t>مكسور ومجدد</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1400" b="0" i="0" u="none" strike="noStrike" kern="1200" cap="none" spc="0" normalizeH="0" baseline="0" noProof="0" dirty="0">
                    <a:ln>
                      <a:noFill/>
                    </a:ln>
                    <a:solidFill>
                      <a:srgbClr val="F1F7E9"/>
                    </a:solidFill>
                    <a:effectLst/>
                    <a:uLnTx/>
                    <a:uFillTx/>
                    <a:ea typeface="宋体" charset="0"/>
                    <a:cs typeface="Arial" panose="020B0604020202020204" pitchFamily="34" charset="0"/>
                  </a:rPr>
                  <a:t>(32- 34)</a:t>
                </a:r>
                <a:endParaRPr kumimoji="0" lang="en-US" altLang="zh-CN" sz="1400" b="0" i="0" u="none" strike="noStrike" kern="1200" cap="none" spc="0" normalizeH="0" baseline="0" noProof="0" dirty="0">
                  <a:ln>
                    <a:noFill/>
                  </a:ln>
                  <a:solidFill>
                    <a:srgbClr val="F1F7E9"/>
                  </a:solidFill>
                  <a:effectLst/>
                  <a:uLnTx/>
                  <a:uFillTx/>
                  <a:ea typeface="宋体" charset="0"/>
                  <a:cs typeface="Arial" panose="020B0604020202020204" pitchFamily="34" charset="0"/>
                </a:endParaRPr>
              </a:p>
            </p:txBody>
          </p:sp>
          <p:sp>
            <p:nvSpPr>
              <p:cNvPr id="300078" name="Rectangle 119"/>
              <p:cNvSpPr>
                <a:spLocks noChangeArrowheads="1"/>
              </p:cNvSpPr>
              <p:nvPr/>
            </p:nvSpPr>
            <p:spPr bwMode="auto">
              <a:xfrm>
                <a:off x="3380" y="5064"/>
                <a:ext cx="496" cy="67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3300"/>
                  </a:solidFill>
                  <a:effectLst/>
                  <a:uLnTx/>
                  <a:uFillTx/>
                  <a:ea typeface="ＭＳ Ｐゴシック" charset="0"/>
                  <a:cs typeface="Arial" panose="020B0604020202020204" pitchFamily="34" charset="0"/>
                </a:endParaRPr>
              </a:p>
            </p:txBody>
          </p:sp>
        </p:grpSp>
        <p:grpSp>
          <p:nvGrpSpPr>
            <p:cNvPr id="300074" name="Group 122"/>
            <p:cNvGrpSpPr>
              <a:grpSpLocks/>
            </p:cNvGrpSpPr>
            <p:nvPr/>
          </p:nvGrpSpPr>
          <p:grpSpPr bwMode="auto">
            <a:xfrm>
              <a:off x="4553" y="3785"/>
              <a:ext cx="769" cy="439"/>
              <a:chOff x="3876" y="5064"/>
              <a:chExt cx="676" cy="672"/>
            </a:xfrm>
          </p:grpSpPr>
          <p:sp>
            <p:nvSpPr>
              <p:cNvPr id="300075" name="Rectangle 49"/>
              <p:cNvSpPr>
                <a:spLocks noChangeArrowheads="1"/>
              </p:cNvSpPr>
              <p:nvPr/>
            </p:nvSpPr>
            <p:spPr bwMode="auto">
              <a:xfrm>
                <a:off x="3908" y="5064"/>
                <a:ext cx="612" cy="6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1400" b="0" i="0" u="none" strike="noStrike" kern="1200" cap="none" spc="0" normalizeH="0" baseline="0" noProof="0" dirty="0">
                    <a:ln>
                      <a:noFill/>
                    </a:ln>
                    <a:solidFill>
                      <a:srgbClr val="F1F7E9"/>
                    </a:solidFill>
                    <a:effectLst/>
                    <a:uLnTx/>
                    <a:uFillTx/>
                    <a:ea typeface="宋体" charset="0"/>
                    <a:cs typeface="Arial" panose="020B0604020202020204" pitchFamily="34" charset="0"/>
                  </a:rPr>
                  <a:t>خيمة الاجتماع/ مشيدة ومملؤة</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1400" b="0" i="0" u="none" strike="noStrike" kern="1200" cap="none" spc="0" normalizeH="0" baseline="0" noProof="0" dirty="0">
                    <a:ln>
                      <a:noFill/>
                    </a:ln>
                    <a:solidFill>
                      <a:srgbClr val="F1F7E9"/>
                    </a:solidFill>
                    <a:effectLst/>
                    <a:uLnTx/>
                    <a:uFillTx/>
                    <a:ea typeface="宋体" charset="0"/>
                    <a:cs typeface="Arial" panose="020B0604020202020204" pitchFamily="34" charset="0"/>
                  </a:rPr>
                  <a:t>(35- 40)</a:t>
                </a:r>
                <a:endParaRPr kumimoji="0" lang="en-US" altLang="zh-CN" sz="1600" b="0" i="0" u="none" strike="noStrike" kern="1200" cap="none" spc="0" normalizeH="0" baseline="0" noProof="0" dirty="0">
                  <a:ln>
                    <a:noFill/>
                  </a:ln>
                  <a:solidFill>
                    <a:srgbClr val="F1F7E9"/>
                  </a:solidFill>
                  <a:effectLst/>
                  <a:uLnTx/>
                  <a:uFillTx/>
                  <a:ea typeface="宋体" charset="0"/>
                  <a:cs typeface="Arial" panose="020B0604020202020204" pitchFamily="34" charset="0"/>
                </a:endParaRPr>
              </a:p>
            </p:txBody>
          </p:sp>
          <p:sp>
            <p:nvSpPr>
              <p:cNvPr id="300076" name="Rectangle 121"/>
              <p:cNvSpPr>
                <a:spLocks noChangeArrowheads="1"/>
              </p:cNvSpPr>
              <p:nvPr/>
            </p:nvSpPr>
            <p:spPr bwMode="auto">
              <a:xfrm>
                <a:off x="3876" y="5064"/>
                <a:ext cx="676" cy="672"/>
              </a:xfrm>
              <a:prstGeom prst="rect">
                <a:avLst/>
              </a:prstGeom>
              <a:noFill/>
              <a:ln w="7" cap="sq">
                <a:solidFill>
                  <a:schemeClr val="bg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3300"/>
                  </a:solidFill>
                  <a:effectLst/>
                  <a:uLnTx/>
                  <a:uFillTx/>
                  <a:ea typeface="ＭＳ Ｐゴシック" charset="0"/>
                  <a:cs typeface="Arial" panose="020B0604020202020204" pitchFamily="34" charset="0"/>
                </a:endParaRPr>
              </a:p>
            </p:txBody>
          </p:sp>
        </p:grpSp>
      </p:grpSp>
      <p:pic>
        <p:nvPicPr>
          <p:cNvPr id="300036" name="Picture 129" descr="j0216054"/>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0" y="0"/>
            <a:ext cx="1905000" cy="12763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00037" name="Text Box 124"/>
          <p:cNvSpPr txBox="1">
            <a:spLocks noChangeArrowheads="1"/>
          </p:cNvSpPr>
          <p:nvPr/>
        </p:nvSpPr>
        <p:spPr bwMode="auto">
          <a:xfrm>
            <a:off x="8534400" y="150813"/>
            <a:ext cx="508473" cy="461665"/>
          </a:xfrm>
          <a:prstGeom prst="rect">
            <a:avLst/>
          </a:prstGeom>
          <a:solidFill>
            <a:srgbClr val="000000"/>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altLang="zh-CN" sz="24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98</a:t>
            </a:r>
            <a:endParaRPr kumimoji="0" lang="en-US" altLang="zh-CN" sz="24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15" name="Oval 114">
            <a:extLst>
              <a:ext uri="{FF2B5EF4-FFF2-40B4-BE49-F238E27FC236}">
                <a16:creationId xmlns:a16="http://schemas.microsoft.com/office/drawing/2014/main" id="{AE2D2FF7-7F33-6E42-A131-55C902D941EB}"/>
              </a:ext>
            </a:extLst>
          </p:cNvPr>
          <p:cNvSpPr>
            <a:spLocks noChangeArrowheads="1"/>
          </p:cNvSpPr>
          <p:nvPr/>
        </p:nvSpPr>
        <p:spPr bwMode="auto">
          <a:xfrm>
            <a:off x="3505200" y="6019800"/>
            <a:ext cx="1219200" cy="914400"/>
          </a:xfrm>
          <a:prstGeom prst="ellipse">
            <a:avLst/>
          </a:prstGeom>
          <a:noFill/>
          <a:ln w="38100" cap="sq">
            <a:solidFill>
              <a:srgbClr val="FF0000"/>
            </a:solidFill>
            <a:round/>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ea typeface="ＭＳ Ｐゴシック" charset="0"/>
              <a:cs typeface="Arial" panose="020B0604020202020204" pitchFamily="34" charset="0"/>
            </a:endParaRPr>
          </a:p>
        </p:txBody>
      </p:sp>
    </p:spTree>
    <p:extLst>
      <p:ext uri="{BB962C8B-B14F-4D97-AF65-F5344CB8AC3E}">
        <p14:creationId xmlns:p14="http://schemas.microsoft.com/office/powerpoint/2010/main" val="651980948"/>
      </p:ext>
    </p:extLst>
  </p:cSld>
  <p:clrMapOvr>
    <a:masterClrMapping/>
  </p:clrMapOvr>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1713" name="Rectangle 2"/>
          <p:cNvSpPr>
            <a:spLocks noChangeArrowheads="1"/>
          </p:cNvSpPr>
          <p:nvPr/>
        </p:nvSpPr>
        <p:spPr bwMode="auto">
          <a:xfrm>
            <a:off x="6875463" y="0"/>
            <a:ext cx="2268537" cy="6858000"/>
          </a:xfrm>
          <a:prstGeom prst="rect">
            <a:avLst/>
          </a:prstGeom>
          <a:solidFill>
            <a:srgbClr val="000000"/>
          </a:solidFill>
          <a:ln>
            <a:noFill/>
          </a:ln>
          <a:extLst>
            <a:ext uri="{91240B29-F687-4f45-9708-019B960494DF}">
              <a14:hiddenLine xmlns:a14="http://schemas.microsoft.com/office/drawing/2010/main" xmlns="" w="12700" cap="sq">
                <a:solidFill>
                  <a:srgbClr val="000000"/>
                </a:solidFill>
                <a:round/>
                <a:headEnd type="none" w="sm" len="sm"/>
                <a:tailEnd type="none" w="sm" len="sm"/>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3300"/>
              </a:solidFill>
              <a:effectLst/>
              <a:uLnTx/>
              <a:uFillTx/>
              <a:ea typeface="ＭＳ Ｐゴシック" charset="0"/>
              <a:cs typeface="Arial" panose="020B0604020202020204" pitchFamily="34" charset="0"/>
            </a:endParaRPr>
          </a:p>
        </p:txBody>
      </p:sp>
      <p:pic>
        <p:nvPicPr>
          <p:cNvPr id="371714" name="Picture 1" descr="exodus-nasa-map-sinai.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36513" y="0"/>
            <a:ext cx="6948488" cy="68770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80232" name="Rectangle 8"/>
          <p:cNvSpPr>
            <a:spLocks noGrp="1" noChangeArrowheads="1"/>
          </p:cNvSpPr>
          <p:nvPr>
            <p:ph type="title" idx="4294967295"/>
          </p:nvPr>
        </p:nvSpPr>
        <p:spPr>
          <a:xfrm>
            <a:off x="6875463" y="2065338"/>
            <a:ext cx="2376487" cy="2554545"/>
          </a:xfrm>
          <a:effectLst>
            <a:outerShdw blurRad="63500" dist="38099" dir="2700000" algn="ctr" rotWithShape="0">
              <a:schemeClr val="tx1">
                <a:alpha val="74998"/>
              </a:schemeClr>
            </a:outerShdw>
          </a:effectLst>
        </p:spPr>
        <p:txBody>
          <a:bodyPr anchor="t">
            <a:spAutoFit/>
          </a:bodyPr>
          <a:lstStyle/>
          <a:p>
            <a:pPr eaLnBrk="1" hangingPunct="1">
              <a:spcBef>
                <a:spcPct val="50000"/>
              </a:spcBef>
              <a:defRPr/>
            </a:pPr>
            <a:r>
              <a:rPr kumimoji="0" lang="ar-JO" sz="4000" dirty="0">
                <a:solidFill>
                  <a:srgbClr val="FFFFFF"/>
                </a:solidFill>
                <a:effectLst/>
                <a:latin typeface="Arial" panose="020B0604020202020204" pitchFamily="34" charset="0"/>
                <a:ea typeface="ＭＳ Ｐゴシック" pitchFamily="-112" charset="-128"/>
                <a:cs typeface="Arial" panose="020B0604020202020204" pitchFamily="34" charset="0"/>
              </a:rPr>
              <a:t>خط        سير</a:t>
            </a:r>
            <a:br>
              <a:rPr kumimoji="0" lang="ar-JO" sz="4000" dirty="0">
                <a:solidFill>
                  <a:srgbClr val="FFFFFF"/>
                </a:solidFill>
                <a:effectLst/>
                <a:latin typeface="Arial" panose="020B0604020202020204" pitchFamily="34" charset="0"/>
                <a:ea typeface="ＭＳ Ｐゴシック" pitchFamily="-112" charset="-128"/>
                <a:cs typeface="Arial" panose="020B0604020202020204" pitchFamily="34" charset="0"/>
              </a:rPr>
            </a:br>
            <a:r>
              <a:rPr kumimoji="0" lang="ar-JO" sz="4000" dirty="0">
                <a:solidFill>
                  <a:srgbClr val="FFFFFF"/>
                </a:solidFill>
                <a:effectLst/>
                <a:latin typeface="Arial" panose="020B0604020202020204" pitchFamily="34" charset="0"/>
                <a:ea typeface="ＭＳ Ｐゴシック" pitchFamily="-112" charset="-128"/>
                <a:cs typeface="Arial" panose="020B0604020202020204" pitchFamily="34" charset="0"/>
              </a:rPr>
              <a:t>رحلة الخروج</a:t>
            </a:r>
            <a:endParaRPr kumimoji="0" lang="en-US" sz="4000" dirty="0">
              <a:solidFill>
                <a:srgbClr val="FFFFFF"/>
              </a:solidFill>
              <a:effectLst/>
              <a:latin typeface="Arial" panose="020B0604020202020204" pitchFamily="34" charset="0"/>
              <a:ea typeface="ＭＳ Ｐゴシック" pitchFamily="-112" charset="-128"/>
              <a:cs typeface="Arial" panose="020B0604020202020204" pitchFamily="34" charset="0"/>
            </a:endParaRPr>
          </a:p>
        </p:txBody>
      </p:sp>
      <p:sp>
        <p:nvSpPr>
          <p:cNvPr id="9" name="Rectangle 8"/>
          <p:cNvSpPr txBox="1">
            <a:spLocks noChangeArrowheads="1"/>
          </p:cNvSpPr>
          <p:nvPr/>
        </p:nvSpPr>
        <p:spPr bwMode="auto">
          <a:xfrm>
            <a:off x="-31750" y="1844675"/>
            <a:ext cx="2732088"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a:ea typeface="ＭＳ Ｐゴシック" pitchFamily="-111" charset="-128"/>
                <a:cs typeface="Arial"/>
              </a:defRPr>
            </a:lvl1pPr>
            <a:lvl2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2pPr>
            <a:lvl3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3pPr>
            <a:lvl4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4pPr>
            <a:lvl5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5pPr>
            <a:lvl6pPr marL="4572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6pPr>
            <a:lvl7pPr marL="9144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7pPr>
            <a:lvl8pPr marL="13716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8pPr>
            <a:lvl9pPr marL="18288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4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pitchFamily="-112" charset="-128"/>
                <a:cs typeface="Arial" panose="020B0604020202020204" pitchFamily="34" charset="0"/>
              </a:rPr>
              <a:t>جاسان</a:t>
            </a:r>
            <a:endParaRPr kumimoji="0" lang="en-US" sz="4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pitchFamily="-112" charset="-128"/>
              <a:cs typeface="Arial" panose="020B0604020202020204" pitchFamily="34" charset="0"/>
            </a:endParaRPr>
          </a:p>
        </p:txBody>
      </p:sp>
      <p:sp>
        <p:nvSpPr>
          <p:cNvPr id="10" name="Rectangle 8"/>
          <p:cNvSpPr txBox="1">
            <a:spLocks noChangeArrowheads="1"/>
          </p:cNvSpPr>
          <p:nvPr/>
        </p:nvSpPr>
        <p:spPr bwMode="auto">
          <a:xfrm>
            <a:off x="5127625" y="4367213"/>
            <a:ext cx="2155825"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a:ea typeface="ＭＳ Ｐゴシック" pitchFamily="-111" charset="-128"/>
                <a:cs typeface="Arial"/>
              </a:defRPr>
            </a:lvl1pPr>
            <a:lvl2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2pPr>
            <a:lvl3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3pPr>
            <a:lvl4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4pPr>
            <a:lvl5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5pPr>
            <a:lvl6pPr marL="4572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6pPr>
            <a:lvl7pPr marL="9144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7pPr>
            <a:lvl8pPr marL="13716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8pPr>
            <a:lvl9pPr marL="18288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4000" b="1" i="0" u="none" strike="noStrike" kern="1200" cap="none" spc="0" normalizeH="0" baseline="0" noProof="0" dirty="0">
                <a:ln>
                  <a:noFill/>
                </a:ln>
                <a:solidFill>
                  <a:srgbClr val="F1F7E9">
                    <a:lumMod val="10000"/>
                  </a:srgbClr>
                </a:solidFill>
                <a:effectLst/>
                <a:uLnTx/>
                <a:uFillTx/>
                <a:latin typeface="Arial" panose="020B0604020202020204" pitchFamily="34" charset="0"/>
                <a:ea typeface="ＭＳ Ｐゴシック" pitchFamily="-112" charset="-128"/>
                <a:cs typeface="Arial" panose="020B0604020202020204" pitchFamily="34" charset="0"/>
              </a:rPr>
              <a:t>مِديان</a:t>
            </a:r>
            <a:endParaRPr kumimoji="0" lang="en-US" sz="4000" b="1" i="0" u="none" strike="noStrike" kern="1200" cap="none" spc="0" normalizeH="0" baseline="0" noProof="0" dirty="0">
              <a:ln>
                <a:noFill/>
              </a:ln>
              <a:solidFill>
                <a:srgbClr val="F1F7E9">
                  <a:lumMod val="10000"/>
                </a:srgbClr>
              </a:solidFill>
              <a:effectLst/>
              <a:uLnTx/>
              <a:uFillTx/>
              <a:latin typeface="Arial" panose="020B0604020202020204" pitchFamily="34" charset="0"/>
              <a:ea typeface="ＭＳ Ｐゴシック" pitchFamily="-112" charset="-128"/>
              <a:cs typeface="Arial" panose="020B0604020202020204" pitchFamily="34" charset="0"/>
            </a:endParaRPr>
          </a:p>
        </p:txBody>
      </p:sp>
      <p:sp>
        <p:nvSpPr>
          <p:cNvPr id="11" name="Rectangle 8"/>
          <p:cNvSpPr txBox="1">
            <a:spLocks noChangeArrowheads="1"/>
          </p:cNvSpPr>
          <p:nvPr/>
        </p:nvSpPr>
        <p:spPr bwMode="auto">
          <a:xfrm>
            <a:off x="2847975" y="3762375"/>
            <a:ext cx="2155825" cy="1631216"/>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a:ea typeface="ＭＳ Ｐゴシック" pitchFamily="-111" charset="-128"/>
                <a:cs typeface="Arial"/>
              </a:defRPr>
            </a:lvl1pPr>
            <a:lvl2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2pPr>
            <a:lvl3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3pPr>
            <a:lvl4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4pPr>
            <a:lvl5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5pPr>
            <a:lvl6pPr marL="4572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6pPr>
            <a:lvl7pPr marL="9144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7pPr>
            <a:lvl8pPr marL="13716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8pPr>
            <a:lvl9pPr marL="18288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4000" b="1" i="0" u="none" strike="noStrike" kern="1200" cap="none" spc="0" normalizeH="0" baseline="0" noProof="0" dirty="0">
                <a:ln>
                  <a:noFill/>
                </a:ln>
                <a:solidFill>
                  <a:srgbClr val="F1F7E9">
                    <a:lumMod val="10000"/>
                  </a:srgbClr>
                </a:solidFill>
                <a:effectLst/>
                <a:uLnTx/>
                <a:uFillTx/>
                <a:latin typeface="Arial" panose="020B0604020202020204" pitchFamily="34" charset="0"/>
                <a:ea typeface="ＭＳ Ｐゴシック" pitchFamily="-112" charset="-128"/>
                <a:cs typeface="Arial" panose="020B0604020202020204" pitchFamily="34" charset="0"/>
              </a:rPr>
              <a:t>جبل</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4000" b="1" i="0" u="none" strike="noStrike" kern="1200" cap="none" spc="0" normalizeH="0" baseline="0" noProof="0" dirty="0">
                <a:ln>
                  <a:noFill/>
                </a:ln>
                <a:solidFill>
                  <a:srgbClr val="F1F7E9">
                    <a:lumMod val="10000"/>
                  </a:srgbClr>
                </a:solidFill>
                <a:effectLst/>
                <a:uLnTx/>
                <a:uFillTx/>
                <a:latin typeface="Arial" panose="020B0604020202020204" pitchFamily="34" charset="0"/>
                <a:ea typeface="ＭＳ Ｐゴシック" pitchFamily="-112" charset="-128"/>
                <a:cs typeface="Arial" panose="020B0604020202020204" pitchFamily="34" charset="0"/>
              </a:rPr>
              <a:t>سيناء</a:t>
            </a:r>
            <a:endParaRPr kumimoji="0" lang="en-US" sz="4000" b="1" i="0" u="none" strike="noStrike" kern="1200" cap="none" spc="0" normalizeH="0" baseline="0" noProof="0" dirty="0">
              <a:ln>
                <a:noFill/>
              </a:ln>
              <a:solidFill>
                <a:srgbClr val="F1F7E9">
                  <a:lumMod val="10000"/>
                </a:srgbClr>
              </a:solidFill>
              <a:effectLst/>
              <a:uLnTx/>
              <a:uFillTx/>
              <a:latin typeface="Arial" panose="020B0604020202020204" pitchFamily="34" charset="0"/>
              <a:ea typeface="ＭＳ Ｐゴシック" pitchFamily="-112" charset="-128"/>
              <a:cs typeface="Arial" panose="020B0604020202020204" pitchFamily="34" charset="0"/>
            </a:endParaRPr>
          </a:p>
        </p:txBody>
      </p:sp>
      <p:sp>
        <p:nvSpPr>
          <p:cNvPr id="12" name="Rectangle 8"/>
          <p:cNvSpPr txBox="1">
            <a:spLocks noChangeArrowheads="1"/>
          </p:cNvSpPr>
          <p:nvPr/>
        </p:nvSpPr>
        <p:spPr bwMode="auto">
          <a:xfrm>
            <a:off x="3924300" y="-9525"/>
            <a:ext cx="2155825"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a:ea typeface="ＭＳ Ｐゴシック" pitchFamily="-111" charset="-128"/>
                <a:cs typeface="Arial"/>
              </a:defRPr>
            </a:lvl1pPr>
            <a:lvl2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2pPr>
            <a:lvl3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3pPr>
            <a:lvl4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4pPr>
            <a:lvl5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5pPr>
            <a:lvl6pPr marL="4572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6pPr>
            <a:lvl7pPr marL="9144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7pPr>
            <a:lvl8pPr marL="13716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8pPr>
            <a:lvl9pPr marL="18288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4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pitchFamily="-112" charset="-128"/>
                <a:cs typeface="Arial" panose="020B0604020202020204" pitchFamily="34" charset="0"/>
              </a:rPr>
              <a:t>كنعان</a:t>
            </a:r>
            <a:endParaRPr kumimoji="0" lang="en-US" sz="4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pitchFamily="-112" charset="-128"/>
              <a:cs typeface="Arial" panose="020B0604020202020204" pitchFamily="34" charset="0"/>
            </a:endParaRPr>
          </a:p>
        </p:txBody>
      </p:sp>
      <p:sp>
        <p:nvSpPr>
          <p:cNvPr id="13" name="Rectangle 8"/>
          <p:cNvSpPr txBox="1">
            <a:spLocks noChangeArrowheads="1"/>
          </p:cNvSpPr>
          <p:nvPr/>
        </p:nvSpPr>
        <p:spPr bwMode="auto">
          <a:xfrm>
            <a:off x="684213" y="3933825"/>
            <a:ext cx="2155825"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a:ea typeface="ＭＳ Ｐゴシック" pitchFamily="-111" charset="-128"/>
                <a:cs typeface="Arial"/>
              </a:defRPr>
            </a:lvl1pPr>
            <a:lvl2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2pPr>
            <a:lvl3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3pPr>
            <a:lvl4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4pPr>
            <a:lvl5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5pPr>
            <a:lvl6pPr marL="4572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6pPr>
            <a:lvl7pPr marL="9144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7pPr>
            <a:lvl8pPr marL="13716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8pPr>
            <a:lvl9pPr marL="18288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4000" b="1" i="0" u="none" strike="noStrike" kern="1200" cap="none" spc="0" normalizeH="0" baseline="0" noProof="0" dirty="0">
                <a:ln>
                  <a:noFill/>
                </a:ln>
                <a:solidFill>
                  <a:srgbClr val="F1F7E9">
                    <a:lumMod val="10000"/>
                  </a:srgbClr>
                </a:solidFill>
                <a:effectLst/>
                <a:uLnTx/>
                <a:uFillTx/>
                <a:latin typeface="Arial" panose="020B0604020202020204" pitchFamily="34" charset="0"/>
                <a:ea typeface="ＭＳ Ｐゴシック" pitchFamily="-112" charset="-128"/>
                <a:cs typeface="Arial" panose="020B0604020202020204" pitchFamily="34" charset="0"/>
              </a:rPr>
              <a:t>مصر</a:t>
            </a:r>
            <a:endParaRPr kumimoji="0" lang="en-US" sz="4000" b="1" i="0" u="none" strike="noStrike" kern="1200" cap="none" spc="0" normalizeH="0" baseline="0" noProof="0" dirty="0">
              <a:ln>
                <a:noFill/>
              </a:ln>
              <a:solidFill>
                <a:srgbClr val="F1F7E9">
                  <a:lumMod val="10000"/>
                </a:srgbClr>
              </a:solidFill>
              <a:effectLst/>
              <a:uLnTx/>
              <a:uFillTx/>
              <a:latin typeface="Arial" panose="020B0604020202020204" pitchFamily="34" charset="0"/>
              <a:ea typeface="ＭＳ Ｐゴシック" pitchFamily="-112" charset="-128"/>
              <a:cs typeface="Arial" panose="020B0604020202020204" pitchFamily="34" charset="0"/>
            </a:endParaRPr>
          </a:p>
        </p:txBody>
      </p:sp>
      <p:sp>
        <p:nvSpPr>
          <p:cNvPr id="14" name="Rectangle 8"/>
          <p:cNvSpPr txBox="1">
            <a:spLocks noChangeArrowheads="1"/>
          </p:cNvSpPr>
          <p:nvPr/>
        </p:nvSpPr>
        <p:spPr bwMode="auto">
          <a:xfrm rot="5400000">
            <a:off x="-1122362" y="3830637"/>
            <a:ext cx="2952750" cy="70802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a:ea typeface="ＭＳ Ｐゴシック" pitchFamily="-111" charset="-128"/>
                <a:cs typeface="Arial"/>
              </a:defRPr>
            </a:lvl1pPr>
            <a:lvl2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2pPr>
            <a:lvl3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3pPr>
            <a:lvl4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4pPr>
            <a:lvl5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5pPr>
            <a:lvl6pPr marL="4572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6pPr>
            <a:lvl7pPr marL="9144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7pPr>
            <a:lvl8pPr marL="13716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8pPr>
            <a:lvl9pPr marL="18288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4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pitchFamily="-112" charset="-128"/>
                <a:cs typeface="Arial" panose="020B0604020202020204" pitchFamily="34" charset="0"/>
              </a:rPr>
              <a:t>نهر النيل</a:t>
            </a:r>
            <a:endParaRPr kumimoji="0" lang="en-US" sz="4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pitchFamily="-112" charset="-128"/>
              <a:cs typeface="Arial" panose="020B0604020202020204" pitchFamily="34" charset="0"/>
            </a:endParaRPr>
          </a:p>
        </p:txBody>
      </p:sp>
      <p:sp>
        <p:nvSpPr>
          <p:cNvPr id="15" name="Freeform 6"/>
          <p:cNvSpPr>
            <a:spLocks/>
          </p:cNvSpPr>
          <p:nvPr/>
        </p:nvSpPr>
        <p:spPr bwMode="auto">
          <a:xfrm>
            <a:off x="1116013" y="2709863"/>
            <a:ext cx="2743200" cy="2590800"/>
          </a:xfrm>
          <a:custGeom>
            <a:avLst/>
            <a:gdLst/>
            <a:ahLst/>
            <a:cxnLst>
              <a:cxn ang="0">
                <a:pos x="0" y="0"/>
              </a:cxn>
              <a:cxn ang="0">
                <a:pos x="192" y="132"/>
              </a:cxn>
              <a:cxn ang="0">
                <a:pos x="264" y="156"/>
              </a:cxn>
              <a:cxn ang="0">
                <a:pos x="360" y="180"/>
              </a:cxn>
              <a:cxn ang="0">
                <a:pos x="696" y="300"/>
              </a:cxn>
              <a:cxn ang="0">
                <a:pos x="840" y="348"/>
              </a:cxn>
              <a:cxn ang="0">
                <a:pos x="912" y="600"/>
              </a:cxn>
              <a:cxn ang="0">
                <a:pos x="972" y="708"/>
              </a:cxn>
              <a:cxn ang="0">
                <a:pos x="1008" y="816"/>
              </a:cxn>
              <a:cxn ang="0">
                <a:pos x="1068" y="924"/>
              </a:cxn>
              <a:cxn ang="0">
                <a:pos x="1152" y="1104"/>
              </a:cxn>
              <a:cxn ang="0">
                <a:pos x="1212" y="1176"/>
              </a:cxn>
              <a:cxn ang="0">
                <a:pos x="1296" y="1284"/>
              </a:cxn>
              <a:cxn ang="0">
                <a:pos x="1380" y="1380"/>
              </a:cxn>
              <a:cxn ang="0">
                <a:pos x="1620" y="1584"/>
              </a:cxn>
              <a:cxn ang="0">
                <a:pos x="1692" y="1608"/>
              </a:cxn>
              <a:cxn ang="0">
                <a:pos x="1728" y="1632"/>
              </a:cxn>
            </a:cxnLst>
            <a:rect l="0" t="0" r="r" b="b"/>
            <a:pathLst>
              <a:path w="1728" h="1632">
                <a:moveTo>
                  <a:pt x="0" y="0"/>
                </a:moveTo>
                <a:cubicBezTo>
                  <a:pt x="54" y="36"/>
                  <a:pt x="133" y="112"/>
                  <a:pt x="192" y="132"/>
                </a:cubicBezTo>
                <a:cubicBezTo>
                  <a:pt x="216" y="140"/>
                  <a:pt x="239" y="150"/>
                  <a:pt x="264" y="156"/>
                </a:cubicBezTo>
                <a:cubicBezTo>
                  <a:pt x="296" y="164"/>
                  <a:pt x="360" y="180"/>
                  <a:pt x="360" y="180"/>
                </a:cubicBezTo>
                <a:cubicBezTo>
                  <a:pt x="456" y="244"/>
                  <a:pt x="584" y="275"/>
                  <a:pt x="696" y="300"/>
                </a:cubicBezTo>
                <a:cubicBezTo>
                  <a:pt x="759" y="314"/>
                  <a:pt x="788" y="313"/>
                  <a:pt x="840" y="348"/>
                </a:cubicBezTo>
                <a:cubicBezTo>
                  <a:pt x="868" y="431"/>
                  <a:pt x="884" y="517"/>
                  <a:pt x="912" y="600"/>
                </a:cubicBezTo>
                <a:cubicBezTo>
                  <a:pt x="924" y="636"/>
                  <a:pt x="956" y="673"/>
                  <a:pt x="972" y="708"/>
                </a:cubicBezTo>
                <a:cubicBezTo>
                  <a:pt x="972" y="708"/>
                  <a:pt x="1002" y="798"/>
                  <a:pt x="1008" y="816"/>
                </a:cubicBezTo>
                <a:cubicBezTo>
                  <a:pt x="1020" y="852"/>
                  <a:pt x="1051" y="890"/>
                  <a:pt x="1068" y="924"/>
                </a:cubicBezTo>
                <a:cubicBezTo>
                  <a:pt x="1098" y="983"/>
                  <a:pt x="1122" y="1045"/>
                  <a:pt x="1152" y="1104"/>
                </a:cubicBezTo>
                <a:cubicBezTo>
                  <a:pt x="1178" y="1155"/>
                  <a:pt x="1175" y="1128"/>
                  <a:pt x="1212" y="1176"/>
                </a:cubicBezTo>
                <a:cubicBezTo>
                  <a:pt x="1240" y="1212"/>
                  <a:pt x="1268" y="1248"/>
                  <a:pt x="1296" y="1284"/>
                </a:cubicBezTo>
                <a:cubicBezTo>
                  <a:pt x="1371" y="1381"/>
                  <a:pt x="1310" y="1334"/>
                  <a:pt x="1380" y="1380"/>
                </a:cubicBezTo>
                <a:cubicBezTo>
                  <a:pt x="1419" y="1497"/>
                  <a:pt x="1510" y="1547"/>
                  <a:pt x="1620" y="1584"/>
                </a:cubicBezTo>
                <a:cubicBezTo>
                  <a:pt x="1644" y="1592"/>
                  <a:pt x="1671" y="1594"/>
                  <a:pt x="1692" y="1608"/>
                </a:cubicBezTo>
                <a:cubicBezTo>
                  <a:pt x="1704" y="1616"/>
                  <a:pt x="1728" y="1632"/>
                  <a:pt x="1728" y="1632"/>
                </a:cubicBezTo>
              </a:path>
            </a:pathLst>
          </a:custGeom>
          <a:noFill/>
          <a:ln w="76200" cmpd="sng">
            <a:solidFill>
              <a:srgbClr val="FF0000"/>
            </a:solidFill>
            <a:round/>
            <a:headEnd type="none" w="med" len="med"/>
            <a:tailEnd type="triangle" w="med" len="med"/>
          </a:ln>
          <a:effectLst>
            <a:outerShdw blurRad="63500" dist="38099" dir="2700000" algn="ctr" rotWithShape="0">
              <a:schemeClr val="tx1">
                <a:alpha val="74998"/>
              </a:schemeClr>
            </a:outerShdw>
          </a:effec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3300"/>
              </a:solidFill>
              <a:effectLst/>
              <a:uLnTx/>
              <a:uFillTx/>
              <a:ea typeface="ＭＳ Ｐゴシック" charset="0"/>
              <a:cs typeface="Arial" panose="020B0604020202020204" pitchFamily="34" charset="0"/>
            </a:endParaRPr>
          </a:p>
        </p:txBody>
      </p:sp>
      <p:sp>
        <p:nvSpPr>
          <p:cNvPr id="16" name="Rectangle 8"/>
          <p:cNvSpPr txBox="1">
            <a:spLocks noChangeArrowheads="1"/>
          </p:cNvSpPr>
          <p:nvPr/>
        </p:nvSpPr>
        <p:spPr bwMode="auto">
          <a:xfrm>
            <a:off x="8027988" y="87313"/>
            <a:ext cx="1017587" cy="46196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a:ea typeface="ＭＳ Ｐゴシック" pitchFamily="-111" charset="-128"/>
                <a:cs typeface="Arial"/>
              </a:defRPr>
            </a:lvl1pPr>
            <a:lvl2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2pPr>
            <a:lvl3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3pPr>
            <a:lvl4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4pPr>
            <a:lvl5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5pPr>
            <a:lvl6pPr marL="4572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6pPr>
            <a:lvl7pPr marL="9144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7pPr>
            <a:lvl8pPr marL="13716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8pPr>
            <a:lvl9pPr marL="18288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pitchFamily="-112" charset="-128"/>
                <a:cs typeface="Arial" panose="020B0604020202020204" pitchFamily="34" charset="0"/>
              </a:rPr>
              <a:t>107</a:t>
            </a:r>
            <a:endParaRPr kumimoji="0" lang="en-US" sz="4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pitchFamily="-112" charset="-128"/>
              <a:cs typeface="Arial" panose="020B0604020202020204" pitchFamily="34" charset="0"/>
            </a:endParaRPr>
          </a:p>
        </p:txBody>
      </p:sp>
    </p:spTree>
    <p:extLst>
      <p:ext uri="{BB962C8B-B14F-4D97-AF65-F5344CB8AC3E}">
        <p14:creationId xmlns:p14="http://schemas.microsoft.com/office/powerpoint/2010/main" val="2050402909"/>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nodeType="afterEffect">
                                  <p:stCondLst>
                                    <p:cond delay="3000"/>
                                  </p:stCondLst>
                                  <p:childTnLst>
                                    <p:set>
                                      <p:cBhvr>
                                        <p:cTn id="6" dur="1" fill="hold">
                                          <p:stCondLst>
                                            <p:cond delay="0"/>
                                          </p:stCondLst>
                                        </p:cTn>
                                        <p:tgtEl>
                                          <p:spTgt spid="15"/>
                                        </p:tgtEl>
                                        <p:attrNameLst>
                                          <p:attrName>style.visibility</p:attrName>
                                        </p:attrNameLst>
                                      </p:cBhvr>
                                      <p:to>
                                        <p:strVal val="visible"/>
                                      </p:to>
                                    </p:set>
                                    <p:animEffect transition="in" filter="wipe(left)">
                                      <p:cBhvr>
                                        <p:cTn id="7"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1585" name="Rectangle 2" descr="Green marble"/>
          <p:cNvSpPr>
            <a:spLocks noChangeArrowheads="1"/>
          </p:cNvSpPr>
          <p:nvPr/>
        </p:nvSpPr>
        <p:spPr bwMode="auto">
          <a:xfrm>
            <a:off x="0" y="0"/>
            <a:ext cx="9144000" cy="6858000"/>
          </a:xfrm>
          <a:prstGeom prst="rect">
            <a:avLst/>
          </a:prstGeom>
          <a:blipFill dpi="0" rotWithShape="0">
            <a:blip r:embed="rId3"/>
            <a:srcRect/>
            <a:tile tx="0" ty="0" sx="100000" sy="100000" flip="none" algn="tl"/>
          </a:blip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0000"/>
              </a:solidFill>
              <a:effectLst/>
              <a:uLnTx/>
              <a:uFillTx/>
              <a:ea typeface="ＭＳ Ｐゴシック" charset="0"/>
              <a:cs typeface="Arial" panose="020B0604020202020204" pitchFamily="34" charset="0"/>
            </a:endParaRPr>
          </a:p>
        </p:txBody>
      </p:sp>
      <p:pic>
        <p:nvPicPr>
          <p:cNvPr id="451586" name="Picture 3" descr="OMSSO031"/>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1547664" y="0"/>
            <a:ext cx="498475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70341" name="Rectangle 5"/>
          <p:cNvSpPr>
            <a:spLocks noGrp="1" noChangeArrowheads="1"/>
          </p:cNvSpPr>
          <p:nvPr>
            <p:ph type="title" idx="4294967295"/>
          </p:nvPr>
        </p:nvSpPr>
        <p:spPr>
          <a:xfrm>
            <a:off x="1361046" y="5373216"/>
            <a:ext cx="7772400" cy="1323439"/>
          </a:xfrm>
          <a:effectLst>
            <a:outerShdw blurRad="63500" dist="38099" dir="2700000" algn="ctr" rotWithShape="0">
              <a:schemeClr val="tx1">
                <a:alpha val="74998"/>
              </a:schemeClr>
            </a:outerShdw>
          </a:effectLst>
        </p:spPr>
        <p:txBody>
          <a:bodyPr anchor="b">
            <a:spAutoFit/>
          </a:bodyPr>
          <a:lstStyle/>
          <a:p>
            <a:pPr algn="r" eaLnBrk="1" hangingPunct="1">
              <a:spcBef>
                <a:spcPct val="50000"/>
              </a:spcBef>
              <a:defRPr/>
            </a:pPr>
            <a:r>
              <a:rPr lang="ar-JO" sz="4000" b="1" dirty="0">
                <a:solidFill>
                  <a:schemeClr val="bg1"/>
                </a:solidFill>
                <a:latin typeface="Arial" panose="020B0604020202020204" pitchFamily="34" charset="0"/>
                <a:ea typeface="ＭＳ Ｐゴシック" pitchFamily="-112" charset="-128"/>
                <a:cs typeface="Arial" panose="020B0604020202020204" pitchFamily="34" charset="0"/>
              </a:rPr>
              <a:t>المَنّ</a:t>
            </a:r>
            <a:br>
              <a:rPr lang="ar-JO" sz="4000" b="1" dirty="0">
                <a:solidFill>
                  <a:schemeClr val="bg1"/>
                </a:solidFill>
                <a:latin typeface="Arial" panose="020B0604020202020204" pitchFamily="34" charset="0"/>
                <a:ea typeface="ＭＳ Ｐゴシック" pitchFamily="-112" charset="-128"/>
                <a:cs typeface="Arial" panose="020B0604020202020204" pitchFamily="34" charset="0"/>
              </a:rPr>
            </a:br>
            <a:r>
              <a:rPr lang="ar-JO" sz="4000" b="1" dirty="0">
                <a:solidFill>
                  <a:schemeClr val="bg1"/>
                </a:solidFill>
                <a:latin typeface="Arial" panose="020B0604020202020204" pitchFamily="34" charset="0"/>
                <a:ea typeface="ＭＳ Ｐゴシック" pitchFamily="-112" charset="-128"/>
                <a:cs typeface="Arial" panose="020B0604020202020204" pitchFamily="34" charset="0"/>
              </a:rPr>
              <a:t>(خر 16)</a:t>
            </a:r>
            <a:endParaRPr lang="en-US" sz="4000" b="1" dirty="0">
              <a:solidFill>
                <a:schemeClr val="bg1"/>
              </a:solidFill>
              <a:latin typeface="Arial" panose="020B0604020202020204" pitchFamily="34" charset="0"/>
              <a:ea typeface="ＭＳ Ｐゴシック" pitchFamily="-112" charset="-128"/>
              <a:cs typeface="Arial" panose="020B0604020202020204" pitchFamily="34" charset="0"/>
            </a:endParaRPr>
          </a:p>
        </p:txBody>
      </p:sp>
    </p:spTree>
    <p:extLst>
      <p:ext uri="{BB962C8B-B14F-4D97-AF65-F5344CB8AC3E}">
        <p14:creationId xmlns:p14="http://schemas.microsoft.com/office/powerpoint/2010/main" val="1940175273"/>
      </p:ext>
    </p:extLst>
  </p:cSld>
  <p:clrMapOvr>
    <a:masterClrMapping/>
  </p:clrMapOvr>
  <p:transition spd="med">
    <p:randomBar dir="vert"/>
  </p:transition>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53633" name="Picture 2" descr="bible_light"/>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64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Title 1"/>
          <p:cNvSpPr>
            <a:spLocks noGrp="1"/>
          </p:cNvSpPr>
          <p:nvPr>
            <p:ph type="title" idx="4294967295"/>
          </p:nvPr>
        </p:nvSpPr>
        <p:spPr>
          <a:xfrm>
            <a:off x="0" y="152400"/>
            <a:ext cx="9144000" cy="814430"/>
          </a:xfrm>
          <a:effectLst>
            <a:outerShdw blurRad="63500" dist="35921" dir="2700000" algn="ctr" rotWithShape="0">
              <a:srgbClr val="000000">
                <a:alpha val="74998"/>
              </a:srgbClr>
            </a:outerShdw>
          </a:effectLst>
        </p:spPr>
        <p:txBody>
          <a:bodyPr>
            <a:normAutofit/>
          </a:bodyPr>
          <a:lstStyle/>
          <a:p>
            <a:pPr eaLnBrk="1" hangingPunct="1">
              <a:defRPr/>
            </a:pPr>
            <a:r>
              <a:rPr lang="ar-JO" sz="4000" b="1" dirty="0">
                <a:effectLst>
                  <a:outerShdw blurRad="38100" dist="38100" dir="2700000" algn="tl">
                    <a:srgbClr val="212121"/>
                  </a:outerShdw>
                </a:effectLst>
                <a:latin typeface="Arial" charset="0"/>
              </a:rPr>
              <a:t>1 كورنثوس 10: 1- 4</a:t>
            </a:r>
            <a:endParaRPr lang="en-US" sz="4000" b="1" dirty="0">
              <a:effectLst>
                <a:outerShdw blurRad="38100" dist="38100" dir="2700000" algn="tl">
                  <a:srgbClr val="212121"/>
                </a:outerShdw>
              </a:effectLst>
              <a:latin typeface="Arial" charset="0"/>
            </a:endParaRPr>
          </a:p>
        </p:txBody>
      </p:sp>
      <p:sp>
        <p:nvSpPr>
          <p:cNvPr id="1339396" name="Text Box 4"/>
          <p:cNvSpPr txBox="1">
            <a:spLocks noChangeArrowheads="1"/>
          </p:cNvSpPr>
          <p:nvPr/>
        </p:nvSpPr>
        <p:spPr bwMode="auto">
          <a:xfrm>
            <a:off x="107504" y="1196752"/>
            <a:ext cx="9023920" cy="501675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defPPr>
              <a:defRPr lang="en-US"/>
            </a:defPPr>
            <a:lvl1pPr algn="l" eaLnBrk="1" hangingPunct="1">
              <a:defRPr sz="3200" b="1">
                <a:effectLst>
                  <a:glow rad="190500">
                    <a:schemeClr val="bg2"/>
                  </a:glow>
                </a:effectLst>
                <a:latin typeface="Arial" charset="0"/>
                <a:cs typeface="ＭＳ Ｐゴシック" charset="0"/>
              </a:defRPr>
            </a:lvl1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glow rad="190500">
                    <a:srgbClr val="212121"/>
                  </a:glow>
                </a:effectLst>
                <a:uLnTx/>
                <a:uFillTx/>
                <a:latin typeface="Arial" panose="020B0604020202020204" pitchFamily="34" charset="0"/>
                <a:ea typeface="ＭＳ Ｐゴシック" charset="0"/>
                <a:cs typeface="Arial" panose="020B0604020202020204" pitchFamily="34" charset="0"/>
              </a:rPr>
              <a:t>"فَإِنِّي لَا أُرِيدُ أَنْ يَخْفَى عَلَيْكُمْ،</a:t>
            </a:r>
            <a:endParaRPr kumimoji="0" lang="en-US" sz="3200" b="1" i="0" u="none" strike="noStrike" kern="1200" cap="none" spc="0" normalizeH="0" baseline="0" noProof="0" dirty="0">
              <a:ln>
                <a:noFill/>
              </a:ln>
              <a:solidFill>
                <a:srgbClr val="FFFFFF"/>
              </a:solidFill>
              <a:effectLst>
                <a:glow rad="190500">
                  <a:srgbClr val="212121"/>
                </a:glow>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glow rad="190500">
                    <a:srgbClr val="212121"/>
                  </a:glow>
                </a:effectLst>
                <a:uLnTx/>
                <a:uFillTx/>
                <a:latin typeface="Arial" panose="020B0604020202020204" pitchFamily="34" charset="0"/>
                <a:ea typeface="ＭＳ Ｐゴシック" charset="0"/>
                <a:cs typeface="Arial" panose="020B0604020202020204" pitchFamily="34" charset="0"/>
              </a:rPr>
              <a:t> أَيُّهَا الأُخْوَةُ أَنَّ آبَاءَنَا كَانُوا</a:t>
            </a:r>
            <a:endParaRPr kumimoji="0" lang="en-US" sz="3200" b="1" i="0" u="none" strike="noStrike" kern="1200" cap="none" spc="0" normalizeH="0" baseline="0" noProof="0" dirty="0">
              <a:ln>
                <a:noFill/>
              </a:ln>
              <a:solidFill>
                <a:srgbClr val="FFFFFF"/>
              </a:solidFill>
              <a:effectLst>
                <a:glow rad="190500">
                  <a:srgbClr val="212121"/>
                </a:glow>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glow rad="190500">
                    <a:srgbClr val="212121"/>
                  </a:glow>
                </a:effectLst>
                <a:uLnTx/>
                <a:uFillTx/>
                <a:latin typeface="Arial" panose="020B0604020202020204" pitchFamily="34" charset="0"/>
                <a:ea typeface="ＭＳ Ｐゴシック" charset="0"/>
                <a:cs typeface="Arial" panose="020B0604020202020204" pitchFamily="34" charset="0"/>
              </a:rPr>
              <a:t> </a:t>
            </a:r>
            <a:r>
              <a:rPr kumimoji="0" lang="ar-JO" sz="3200" b="1" i="0" u="none" strike="noStrike" kern="1200" cap="none" spc="0" normalizeH="0" baseline="0" noProof="0" dirty="0">
                <a:ln>
                  <a:noFill/>
                </a:ln>
                <a:solidFill>
                  <a:srgbClr val="FFFF00"/>
                </a:solidFill>
                <a:effectLst>
                  <a:glow rad="190500">
                    <a:srgbClr val="212121"/>
                  </a:glow>
                </a:effectLst>
                <a:uLnTx/>
                <a:uFillTx/>
                <a:latin typeface="Arial" panose="020B0604020202020204" pitchFamily="34" charset="0"/>
                <a:ea typeface="ＭＳ Ｐゴシック" charset="0"/>
                <a:cs typeface="Arial" panose="020B0604020202020204" pitchFamily="34" charset="0"/>
              </a:rPr>
              <a:t>كُلُّهُمْ</a:t>
            </a:r>
            <a:r>
              <a:rPr kumimoji="0" lang="ar-JO" sz="3200" b="1" i="0" u="none" strike="noStrike" kern="1200" cap="none" spc="0" normalizeH="0" baseline="0" noProof="0" dirty="0">
                <a:ln>
                  <a:noFill/>
                </a:ln>
                <a:solidFill>
                  <a:srgbClr val="FFFFFF"/>
                </a:solidFill>
                <a:effectLst>
                  <a:glow rad="190500">
                    <a:srgbClr val="212121"/>
                  </a:glow>
                </a:effectLst>
                <a:uLnTx/>
                <a:uFillTx/>
                <a:latin typeface="Arial" panose="020B0604020202020204" pitchFamily="34" charset="0"/>
                <a:ea typeface="ＭＳ Ｐゴシック" charset="0"/>
                <a:cs typeface="Arial" panose="020B0604020202020204" pitchFamily="34" charset="0"/>
              </a:rPr>
              <a:t> تَحْتَ السَّحَابَةِ،</a:t>
            </a:r>
            <a:endParaRPr kumimoji="0" lang="en-US" sz="3200" b="1" i="0" u="none" strike="noStrike" kern="1200" cap="none" spc="0" normalizeH="0" baseline="0" noProof="0" dirty="0">
              <a:ln>
                <a:noFill/>
              </a:ln>
              <a:solidFill>
                <a:srgbClr val="FFFFFF"/>
              </a:solidFill>
              <a:effectLst>
                <a:glow rad="190500">
                  <a:srgbClr val="212121"/>
                </a:glow>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glow rad="190500">
                    <a:srgbClr val="212121"/>
                  </a:glow>
                </a:effectLst>
                <a:uLnTx/>
                <a:uFillTx/>
                <a:latin typeface="Arial" panose="020B0604020202020204" pitchFamily="34" charset="0"/>
                <a:ea typeface="ＭＳ Ｐゴシック" charset="0"/>
                <a:cs typeface="Arial" panose="020B0604020202020204" pitchFamily="34" charset="0"/>
              </a:rPr>
              <a:t> وَاجْتَازُوا ك</a:t>
            </a:r>
            <a:r>
              <a:rPr kumimoji="0" lang="ar-JO" sz="3200" b="1" i="0" u="none" strike="noStrike" kern="1200" cap="none" spc="0" normalizeH="0" baseline="0" noProof="0" dirty="0">
                <a:ln>
                  <a:noFill/>
                </a:ln>
                <a:solidFill>
                  <a:srgbClr val="FFFF00"/>
                </a:solidFill>
                <a:effectLst>
                  <a:glow rad="190500">
                    <a:srgbClr val="212121"/>
                  </a:glow>
                </a:effectLst>
                <a:uLnTx/>
                <a:uFillTx/>
                <a:latin typeface="Arial" panose="020B0604020202020204" pitchFamily="34" charset="0"/>
                <a:ea typeface="ＭＳ Ｐゴシック" charset="0"/>
                <a:cs typeface="Arial" panose="020B0604020202020204" pitchFamily="34" charset="0"/>
              </a:rPr>
              <a:t>ُلُّهُمْ</a:t>
            </a:r>
            <a:r>
              <a:rPr kumimoji="0" lang="ar-JO" sz="3200" b="1" i="0" u="none" strike="noStrike" kern="1200" cap="none" spc="0" normalizeH="0" baseline="0" noProof="0" dirty="0">
                <a:ln>
                  <a:noFill/>
                </a:ln>
                <a:solidFill>
                  <a:srgbClr val="FFFFFF"/>
                </a:solidFill>
                <a:effectLst>
                  <a:glow rad="190500">
                    <a:srgbClr val="212121"/>
                  </a:glow>
                </a:effectLst>
                <a:uLnTx/>
                <a:uFillTx/>
                <a:latin typeface="Arial" panose="020B0604020202020204" pitchFamily="34" charset="0"/>
                <a:ea typeface="ＭＳ Ｐゴシック" charset="0"/>
                <a:cs typeface="Arial" panose="020B0604020202020204" pitchFamily="34" charset="0"/>
              </a:rPr>
              <a:t> فِي الْبَحْرِ، </a:t>
            </a:r>
            <a:endParaRPr kumimoji="0" lang="en-US" sz="3200" b="1" i="0" u="none" strike="noStrike" kern="1200" cap="none" spc="0" normalizeH="0" baseline="0" noProof="0" dirty="0">
              <a:ln>
                <a:noFill/>
              </a:ln>
              <a:solidFill>
                <a:srgbClr val="FFFFFF"/>
              </a:solidFill>
              <a:effectLst>
                <a:glow rad="190500">
                  <a:srgbClr val="212121"/>
                </a:glow>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glow rad="190500">
                    <a:srgbClr val="212121"/>
                  </a:glow>
                </a:effectLst>
                <a:uLnTx/>
                <a:uFillTx/>
                <a:latin typeface="Arial" panose="020B0604020202020204" pitchFamily="34" charset="0"/>
                <a:ea typeface="ＭＳ Ｐゴシック" charset="0"/>
                <a:cs typeface="Arial" panose="020B0604020202020204" pitchFamily="34" charset="0"/>
              </a:rPr>
              <a:t>2فَتَعَمَّدُوا ك</a:t>
            </a:r>
            <a:r>
              <a:rPr kumimoji="0" lang="ar-JO" sz="3200" b="1" i="0" u="none" strike="noStrike" kern="1200" cap="none" spc="0" normalizeH="0" baseline="0" noProof="0" dirty="0">
                <a:ln>
                  <a:noFill/>
                </a:ln>
                <a:solidFill>
                  <a:srgbClr val="FFFF00"/>
                </a:solidFill>
                <a:effectLst>
                  <a:glow rad="190500">
                    <a:srgbClr val="212121"/>
                  </a:glow>
                </a:effectLst>
                <a:uLnTx/>
                <a:uFillTx/>
                <a:latin typeface="Arial" panose="020B0604020202020204" pitchFamily="34" charset="0"/>
                <a:ea typeface="ＭＳ Ｐゴシック" charset="0"/>
                <a:cs typeface="Arial" panose="020B0604020202020204" pitchFamily="34" charset="0"/>
              </a:rPr>
              <a:t>ُلُّهُمْ</a:t>
            </a:r>
            <a:r>
              <a:rPr kumimoji="0" lang="ar-JO" sz="3200" b="1" i="0" u="none" strike="noStrike" kern="1200" cap="none" spc="0" normalizeH="0" baseline="0" noProof="0" dirty="0">
                <a:ln>
                  <a:noFill/>
                </a:ln>
                <a:solidFill>
                  <a:srgbClr val="FFFFFF"/>
                </a:solidFill>
                <a:effectLst>
                  <a:glow rad="190500">
                    <a:srgbClr val="212121"/>
                  </a:glow>
                </a:effectLst>
                <a:uLnTx/>
                <a:uFillTx/>
                <a:latin typeface="Arial" panose="020B0604020202020204" pitchFamily="34" charset="0"/>
                <a:ea typeface="ＭＳ Ｐゴシック" charset="0"/>
                <a:cs typeface="Arial" panose="020B0604020202020204" pitchFamily="34" charset="0"/>
              </a:rPr>
              <a:t> أَتْبَاعاً لِمُوسَى،</a:t>
            </a:r>
            <a:endParaRPr kumimoji="0" lang="en-US" sz="3200" b="1" i="0" u="none" strike="noStrike" kern="1200" cap="none" spc="0" normalizeH="0" baseline="0" noProof="0" dirty="0">
              <a:ln>
                <a:noFill/>
              </a:ln>
              <a:solidFill>
                <a:srgbClr val="FFFFFF"/>
              </a:solidFill>
              <a:effectLst>
                <a:glow rad="190500">
                  <a:srgbClr val="212121"/>
                </a:glow>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glow rad="190500">
                    <a:srgbClr val="212121"/>
                  </a:glow>
                </a:effectLst>
                <a:uLnTx/>
                <a:uFillTx/>
                <a:latin typeface="Arial" panose="020B0604020202020204" pitchFamily="34" charset="0"/>
                <a:ea typeface="ＭＳ Ｐゴシック" charset="0"/>
                <a:cs typeface="Arial" panose="020B0604020202020204" pitchFamily="34" charset="0"/>
              </a:rPr>
              <a:t> فِي السَّحَابَةِ وَفِي الْبَحْرِ،</a:t>
            </a:r>
            <a:endParaRPr kumimoji="0" lang="en-US" sz="3200" b="1" i="0" u="none" strike="noStrike" kern="1200" cap="none" spc="0" normalizeH="0" baseline="0" noProof="0" dirty="0">
              <a:ln>
                <a:noFill/>
              </a:ln>
              <a:solidFill>
                <a:srgbClr val="FFFFFF"/>
              </a:solidFill>
              <a:effectLst>
                <a:glow rad="190500">
                  <a:srgbClr val="212121"/>
                </a:glow>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glow rad="190500">
                    <a:srgbClr val="212121"/>
                  </a:glow>
                </a:effectLst>
                <a:uLnTx/>
                <a:uFillTx/>
                <a:latin typeface="Arial" panose="020B0604020202020204" pitchFamily="34" charset="0"/>
                <a:ea typeface="ＭＳ Ｐゴシック" charset="0"/>
                <a:cs typeface="Arial" panose="020B0604020202020204" pitchFamily="34" charset="0"/>
              </a:rPr>
              <a:t> 3وَأَكَلُوا </a:t>
            </a:r>
            <a:r>
              <a:rPr kumimoji="0" lang="ar-JO" sz="3200" b="1" i="0" u="none" strike="noStrike" kern="1200" cap="none" spc="0" normalizeH="0" baseline="0" noProof="0" dirty="0">
                <a:ln>
                  <a:noFill/>
                </a:ln>
                <a:solidFill>
                  <a:srgbClr val="FFFF00"/>
                </a:solidFill>
                <a:effectLst>
                  <a:glow rad="190500">
                    <a:srgbClr val="212121"/>
                  </a:glow>
                </a:effectLst>
                <a:uLnTx/>
                <a:uFillTx/>
                <a:latin typeface="Arial" panose="020B0604020202020204" pitchFamily="34" charset="0"/>
                <a:ea typeface="ＭＳ Ｐゴシック" charset="0"/>
                <a:cs typeface="Arial" panose="020B0604020202020204" pitchFamily="34" charset="0"/>
              </a:rPr>
              <a:t>كُلُّهُمْ</a:t>
            </a:r>
            <a:r>
              <a:rPr kumimoji="0" lang="ar-JO" sz="3200" b="1" i="0" u="none" strike="noStrike" kern="1200" cap="none" spc="0" normalizeH="0" baseline="0" noProof="0" dirty="0">
                <a:ln>
                  <a:noFill/>
                </a:ln>
                <a:solidFill>
                  <a:srgbClr val="FFFFFF"/>
                </a:solidFill>
                <a:effectLst>
                  <a:glow rad="190500">
                    <a:srgbClr val="212121"/>
                  </a:glow>
                </a:effectLst>
                <a:uLnTx/>
                <a:uFillTx/>
                <a:latin typeface="Arial" panose="020B0604020202020204" pitchFamily="34" charset="0"/>
                <a:ea typeface="ＭＳ Ｐゴシック" charset="0"/>
                <a:cs typeface="Arial" panose="020B0604020202020204" pitchFamily="34" charset="0"/>
              </a:rPr>
              <a:t> طَعَاماً رُوحِيًّا وَاحِداً،</a:t>
            </a:r>
            <a:endParaRPr kumimoji="0" lang="en-US" sz="3200" b="1" i="0" u="none" strike="noStrike" kern="1200" cap="none" spc="0" normalizeH="0" baseline="0" noProof="0" dirty="0">
              <a:ln>
                <a:noFill/>
              </a:ln>
              <a:solidFill>
                <a:srgbClr val="FFFFFF"/>
              </a:solidFill>
              <a:effectLst>
                <a:glow rad="190500">
                  <a:srgbClr val="212121"/>
                </a:glow>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glow rad="190500">
                    <a:srgbClr val="212121"/>
                  </a:glow>
                </a:effectLst>
                <a:uLnTx/>
                <a:uFillTx/>
                <a:latin typeface="Arial" panose="020B0604020202020204" pitchFamily="34" charset="0"/>
                <a:ea typeface="ＭＳ Ｐゴシック" charset="0"/>
                <a:cs typeface="Arial" panose="020B0604020202020204" pitchFamily="34" charset="0"/>
              </a:rPr>
              <a:t> 4وَشَرِبُوا ك</a:t>
            </a:r>
            <a:r>
              <a:rPr kumimoji="0" lang="ar-JO" sz="3200" b="1" i="0" u="none" strike="noStrike" kern="1200" cap="none" spc="0" normalizeH="0" baseline="0" noProof="0" dirty="0">
                <a:ln>
                  <a:noFill/>
                </a:ln>
                <a:solidFill>
                  <a:srgbClr val="FFFF00"/>
                </a:solidFill>
                <a:effectLst>
                  <a:glow rad="190500">
                    <a:srgbClr val="212121"/>
                  </a:glow>
                </a:effectLst>
                <a:uLnTx/>
                <a:uFillTx/>
                <a:latin typeface="Arial" panose="020B0604020202020204" pitchFamily="34" charset="0"/>
                <a:ea typeface="ＭＳ Ｐゴシック" charset="0"/>
                <a:cs typeface="Arial" panose="020B0604020202020204" pitchFamily="34" charset="0"/>
              </a:rPr>
              <a:t>ُلُّهُمْ</a:t>
            </a:r>
            <a:r>
              <a:rPr kumimoji="0" lang="ar-JO" sz="3200" b="1" i="0" u="none" strike="noStrike" kern="1200" cap="none" spc="0" normalizeH="0" baseline="0" noProof="0" dirty="0">
                <a:ln>
                  <a:noFill/>
                </a:ln>
                <a:solidFill>
                  <a:srgbClr val="FFFFFF"/>
                </a:solidFill>
                <a:effectLst>
                  <a:glow rad="190500">
                    <a:srgbClr val="212121"/>
                  </a:glow>
                </a:effectLst>
                <a:uLnTx/>
                <a:uFillTx/>
                <a:latin typeface="Arial" panose="020B0604020202020204" pitchFamily="34" charset="0"/>
                <a:ea typeface="ＭＳ Ｐゴシック" charset="0"/>
                <a:cs typeface="Arial" panose="020B0604020202020204" pitchFamily="34" charset="0"/>
              </a:rPr>
              <a:t> شَرَاباً رُوحِيًّا وَاحِداً، </a:t>
            </a:r>
            <a:endParaRPr kumimoji="0" lang="en-US" sz="3200" b="1" i="0" u="none" strike="noStrike" kern="1200" cap="none" spc="0" normalizeH="0" baseline="0" noProof="0" dirty="0">
              <a:ln>
                <a:noFill/>
              </a:ln>
              <a:solidFill>
                <a:srgbClr val="FFFFFF"/>
              </a:solidFill>
              <a:effectLst>
                <a:glow rad="190500">
                  <a:srgbClr val="212121"/>
                </a:glow>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glow rad="190500">
                    <a:srgbClr val="212121"/>
                  </a:glow>
                </a:effectLst>
                <a:uLnTx/>
                <a:uFillTx/>
                <a:latin typeface="Arial" panose="020B0604020202020204" pitchFamily="34" charset="0"/>
                <a:ea typeface="ＭＳ Ｐゴシック" charset="0"/>
                <a:cs typeface="Arial" panose="020B0604020202020204" pitchFamily="34" charset="0"/>
              </a:rPr>
              <a:t>إِذْ شَرِبُوا مِنْ صَخْرَةٍ رُوحِيَّةٍ تَبِعَتْهُمْ، </a:t>
            </a:r>
            <a:endParaRPr kumimoji="0" lang="en-US" sz="3200" b="1" i="0" u="none" strike="noStrike" kern="1200" cap="none" spc="0" normalizeH="0" baseline="0" noProof="0" dirty="0">
              <a:ln>
                <a:noFill/>
              </a:ln>
              <a:solidFill>
                <a:srgbClr val="FFFFFF"/>
              </a:solidFill>
              <a:effectLst>
                <a:glow rad="190500">
                  <a:srgbClr val="212121"/>
                </a:glow>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glow rad="190500">
                    <a:srgbClr val="212121"/>
                  </a:glow>
                </a:effectLst>
                <a:uLnTx/>
                <a:uFillTx/>
                <a:latin typeface="Arial" panose="020B0604020202020204" pitchFamily="34" charset="0"/>
                <a:ea typeface="ＭＳ Ｐゴシック" charset="0"/>
                <a:cs typeface="Arial" panose="020B0604020202020204" pitchFamily="34" charset="0"/>
              </a:rPr>
              <a:t>وَقَدْ كَانَتْ هَذِهِ الصَّخْرَةُ هِيَ الْمَسِيحُ"</a:t>
            </a:r>
            <a:endParaRPr kumimoji="0" lang="en-US" sz="3200" b="1" i="0" u="none" strike="noStrike" kern="1200" cap="none" spc="0" normalizeH="0" baseline="0" noProof="0" dirty="0">
              <a:ln>
                <a:noFill/>
              </a:ln>
              <a:solidFill>
                <a:srgbClr val="FFFFFF"/>
              </a:solidFill>
              <a:effectLst>
                <a:glow rad="190500">
                  <a:srgbClr val="212121"/>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748388623"/>
      </p:ext>
    </p:extLst>
  </p:cSld>
  <p:clrMapOvr>
    <a:masterClrMapping/>
  </p:clrMapOvr>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5681" name="Rectangle 2"/>
          <p:cNvSpPr>
            <a:spLocks noChangeArrowheads="1"/>
          </p:cNvSpPr>
          <p:nvPr/>
        </p:nvSpPr>
        <p:spPr bwMode="auto">
          <a:xfrm>
            <a:off x="0" y="0"/>
            <a:ext cx="9144000" cy="6858000"/>
          </a:xfrm>
          <a:prstGeom prst="rect">
            <a:avLst/>
          </a:prstGeom>
          <a:solidFill>
            <a:schemeClr val="bg1"/>
          </a:solidFill>
          <a:ln>
            <a:noFill/>
          </a:ln>
          <a:extLst>
            <a:ext uri="{91240B29-F687-4f45-9708-019B960494DF}">
              <a14:hiddenLine xmlns:a14="http://schemas.microsoft.com/office/drawing/2010/main" xmlns="" w="9525">
                <a:solidFill>
                  <a:schemeClr val="tx1"/>
                </a:solidFill>
                <a:miter lim="800000"/>
                <a:headEnd/>
                <a:tailEnd/>
              </a14:hiddenLine>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cs typeface="ＭＳ Ｐゴシック" charset="0"/>
            </a:endParaRPr>
          </a:p>
        </p:txBody>
      </p:sp>
      <p:pic>
        <p:nvPicPr>
          <p:cNvPr id="455682" name="Picture 3" descr="tabernaclecloud"/>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76238" y="0"/>
            <a:ext cx="8386762" cy="68357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341444" name="Rectangle 4"/>
          <p:cNvSpPr>
            <a:spLocks noGrp="1"/>
          </p:cNvSpPr>
          <p:nvPr>
            <p:ph type="title"/>
          </p:nvPr>
        </p:nvSpPr>
        <p:spPr>
          <a:xfrm>
            <a:off x="685800" y="304800"/>
            <a:ext cx="7770813" cy="762000"/>
          </a:xfrm>
        </p:spPr>
        <p:txBody>
          <a:bodyPr>
            <a:normAutofit fontScale="90000"/>
          </a:bodyPr>
          <a:lstStyle/>
          <a:p>
            <a:pPr marL="715963" indent="-715963" eaLnBrk="1" hangingPunct="1">
              <a:defRPr/>
            </a:pPr>
            <a:r>
              <a:rPr lang="ar-JO" b="1" dirty="0">
                <a:effectLst>
                  <a:glow rad="317500">
                    <a:schemeClr val="bg2">
                      <a:alpha val="90000"/>
                    </a:schemeClr>
                  </a:glow>
                </a:effectLst>
                <a:latin typeface="Arial" panose="020B0604020202020204" pitchFamily="34" charset="0"/>
                <a:cs typeface="Arial" panose="020B0604020202020204" pitchFamily="34" charset="0"/>
              </a:rPr>
              <a:t>السَّحَابَة</a:t>
            </a:r>
            <a:endParaRPr lang="en-US" b="1" dirty="0">
              <a:effectLst>
                <a:glow rad="317500">
                  <a:schemeClr val="bg2">
                    <a:alpha val="90000"/>
                  </a:schemeClr>
                </a:glow>
              </a:effectLst>
              <a:latin typeface="Arial" panose="020B0604020202020204" pitchFamily="34" charset="0"/>
              <a:cs typeface="Arial" panose="020B0604020202020204" pitchFamily="34" charset="0"/>
            </a:endParaRPr>
          </a:p>
        </p:txBody>
      </p:sp>
      <p:sp>
        <p:nvSpPr>
          <p:cNvPr id="455684" name="Rectangle 5"/>
          <p:cNvSpPr>
            <a:spLocks noChangeArrowheads="1"/>
          </p:cNvSpPr>
          <p:nvPr/>
        </p:nvSpPr>
        <p:spPr bwMode="auto">
          <a:xfrm>
            <a:off x="-234950" y="1397000"/>
            <a:ext cx="184150" cy="366713"/>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cs typeface="ＭＳ Ｐゴシック" charset="0"/>
            </a:endParaRPr>
          </a:p>
        </p:txBody>
      </p:sp>
      <p:sp>
        <p:nvSpPr>
          <p:cNvPr id="455685" name="Rectangle 6"/>
          <p:cNvSpPr>
            <a:spLocks noChangeArrowheads="1"/>
          </p:cNvSpPr>
          <p:nvPr/>
        </p:nvSpPr>
        <p:spPr bwMode="auto">
          <a:xfrm>
            <a:off x="-114300" y="5997575"/>
            <a:ext cx="184150" cy="366713"/>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cs typeface="ＭＳ Ｐゴシック" charset="0"/>
            </a:endParaRPr>
          </a:p>
        </p:txBody>
      </p:sp>
      <p:sp>
        <p:nvSpPr>
          <p:cNvPr id="1341447" name="Text Box 7"/>
          <p:cNvSpPr txBox="1">
            <a:spLocks noChangeArrowheads="1"/>
          </p:cNvSpPr>
          <p:nvPr/>
        </p:nvSpPr>
        <p:spPr bwMode="auto">
          <a:xfrm>
            <a:off x="3505200" y="5638800"/>
            <a:ext cx="5486400" cy="830997"/>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nchor="ctr"/>
          <a:lstStyle>
            <a:lvl1pPr marL="715963" indent="-715963" algn="ctr" eaLnBrk="1" hangingPunct="1">
              <a:defRPr sz="4800" b="1">
                <a:effectLst>
                  <a:glow rad="317500">
                    <a:schemeClr val="bg2">
                      <a:alpha val="90000"/>
                    </a:schemeClr>
                  </a:glow>
                </a:effectLst>
                <a:latin typeface="Arial"/>
                <a:ea typeface="+mj-ea"/>
                <a:cs typeface="Arial"/>
              </a:defRPr>
            </a:lvl1pPr>
            <a:lvl2pPr algn="ctr">
              <a:defRPr sz="4800">
                <a:latin typeface="Calisto MT" charset="0"/>
              </a:defRPr>
            </a:lvl2pPr>
            <a:lvl3pPr algn="ctr">
              <a:defRPr sz="4800">
                <a:latin typeface="Calisto MT" charset="0"/>
              </a:defRPr>
            </a:lvl3pPr>
            <a:lvl4pPr algn="ctr">
              <a:defRPr sz="4800">
                <a:latin typeface="Calisto MT" charset="0"/>
              </a:defRPr>
            </a:lvl4pPr>
            <a:lvl5pPr algn="ctr">
              <a:defRPr sz="4800">
                <a:latin typeface="Calisto MT" charset="0"/>
              </a:defRPr>
            </a:lvl5pPr>
            <a:lvl6pPr marL="457200" algn="ctr" fontAlgn="base">
              <a:spcBef>
                <a:spcPct val="0"/>
              </a:spcBef>
              <a:spcAft>
                <a:spcPct val="0"/>
              </a:spcAft>
              <a:defRPr sz="4800">
                <a:latin typeface="Calisto MT" charset="0"/>
              </a:defRPr>
            </a:lvl6pPr>
            <a:lvl7pPr marL="914400" algn="ctr" fontAlgn="base">
              <a:spcBef>
                <a:spcPct val="0"/>
              </a:spcBef>
              <a:spcAft>
                <a:spcPct val="0"/>
              </a:spcAft>
              <a:defRPr sz="4800">
                <a:latin typeface="Calisto MT" charset="0"/>
              </a:defRPr>
            </a:lvl7pPr>
            <a:lvl8pPr marL="1371600" algn="ctr" fontAlgn="base">
              <a:spcBef>
                <a:spcPct val="0"/>
              </a:spcBef>
              <a:spcAft>
                <a:spcPct val="0"/>
              </a:spcAft>
              <a:defRPr sz="4800">
                <a:latin typeface="Calisto MT" charset="0"/>
              </a:defRPr>
            </a:lvl8pPr>
            <a:lvl9pPr marL="1828800" algn="ctr" fontAlgn="base">
              <a:spcBef>
                <a:spcPct val="0"/>
              </a:spcBef>
              <a:spcAft>
                <a:spcPct val="0"/>
              </a:spcAft>
              <a:defRPr sz="4800">
                <a:latin typeface="Calisto MT" charset="0"/>
              </a:defRPr>
            </a:lvl9pPr>
          </a:lstStyle>
          <a:p>
            <a:pPr marL="715963" marR="0" lvl="0" indent="-715963" algn="r" defTabSz="914400" rtl="0" eaLnBrk="1" fontAlgn="base" latinLnBrk="0" hangingPunct="1">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glow rad="317500">
                    <a:srgbClr val="212121">
                      <a:alpha val="90000"/>
                    </a:srgbClr>
                  </a:glow>
                </a:effectLst>
                <a:uLnTx/>
                <a:uFillTx/>
                <a:latin typeface="Arial" panose="020B0604020202020204" pitchFamily="34" charset="0"/>
                <a:ea typeface="ＭＳ Ｐゴシック"/>
                <a:cs typeface="Arial" panose="020B0604020202020204" pitchFamily="34" charset="0"/>
              </a:rPr>
              <a:t>   خروج 40؛</a:t>
            </a:r>
          </a:p>
          <a:p>
            <a:pPr marL="715963" marR="0" lvl="0" indent="-715963" algn="r" defTabSz="914400" rtl="0" eaLnBrk="1" fontAlgn="base" latinLnBrk="0" hangingPunct="1">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glow rad="317500">
                    <a:srgbClr val="212121">
                      <a:alpha val="90000"/>
                    </a:srgbClr>
                  </a:glow>
                </a:effectLst>
                <a:uLnTx/>
                <a:uFillTx/>
                <a:latin typeface="Arial" panose="020B0604020202020204" pitchFamily="34" charset="0"/>
                <a:ea typeface="ＭＳ Ｐゴシック"/>
                <a:cs typeface="Arial" panose="020B0604020202020204" pitchFamily="34" charset="0"/>
              </a:rPr>
              <a:t>  1كو 10: 1- 4</a:t>
            </a:r>
            <a:endParaRPr kumimoji="0" lang="en-US" sz="3600" b="1" i="0" u="none" strike="noStrike" kern="1200" cap="none" spc="0" normalizeH="0" baseline="0" noProof="0" dirty="0">
              <a:ln>
                <a:noFill/>
              </a:ln>
              <a:solidFill>
                <a:srgbClr val="FFFFFF"/>
              </a:solidFill>
              <a:effectLst>
                <a:glow rad="317500">
                  <a:srgbClr val="212121">
                    <a:alpha val="90000"/>
                  </a:srgbClr>
                </a:glow>
              </a:effectLst>
              <a:uLnTx/>
              <a:uFillTx/>
              <a:latin typeface="Arial" panose="020B0604020202020204" pitchFamily="34" charset="0"/>
              <a:ea typeface="ＭＳ Ｐゴシック"/>
              <a:cs typeface="Arial" panose="020B0604020202020204" pitchFamily="34" charset="0"/>
            </a:endParaRPr>
          </a:p>
        </p:txBody>
      </p:sp>
    </p:spTree>
    <p:extLst>
      <p:ext uri="{BB962C8B-B14F-4D97-AF65-F5344CB8AC3E}">
        <p14:creationId xmlns:p14="http://schemas.microsoft.com/office/powerpoint/2010/main" val="1614149722"/>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44450"/>
            <a:ext cx="8229600" cy="1143000"/>
          </a:xfrm>
        </p:spPr>
        <p:txBody>
          <a:bodyPr/>
          <a:lstStyle/>
          <a:p>
            <a:pPr>
              <a:defRPr/>
            </a:pPr>
            <a:r>
              <a:rPr lang="en-US" altLang="ja-JP" b="1" dirty="0">
                <a:latin typeface="Arial"/>
                <a:ea typeface="ＭＳ Ｐゴシック" charset="0"/>
                <a:cs typeface="Arial"/>
              </a:rPr>
              <a:t>(</a:t>
            </a:r>
            <a:r>
              <a:rPr lang="en-US" b="1" dirty="0">
                <a:latin typeface="Arial"/>
                <a:ea typeface="ＭＳ Ｐゴシック" charset="0"/>
                <a:cs typeface="Arial"/>
              </a:rPr>
              <a:t>U</a:t>
            </a:r>
            <a:r>
              <a:rPr lang="en-US" altLang="ja-JP" b="1" dirty="0">
                <a:latin typeface="Arial"/>
                <a:ea typeface="ＭＳ Ｐゴシック" charset="0"/>
                <a:cs typeface="Arial"/>
              </a:rPr>
              <a:t>)</a:t>
            </a:r>
            <a:r>
              <a:rPr lang="en-US" b="1" dirty="0">
                <a:latin typeface="Arial"/>
                <a:ea typeface="ＭＳ Ｐゴシック" charset="0"/>
                <a:cs typeface="Arial"/>
              </a:rPr>
              <a:t> </a:t>
            </a:r>
            <a:r>
              <a:rPr lang="ar-JO" b="1" dirty="0">
                <a:latin typeface="Arial"/>
                <a:ea typeface="ＭＳ Ｐゴシック" charset="0"/>
                <a:cs typeface="Arial"/>
              </a:rPr>
              <a:t>طاولة بشكل</a:t>
            </a:r>
            <a:endParaRPr lang="en-US" b="1" dirty="0">
              <a:latin typeface="Arial"/>
              <a:ea typeface="ＭＳ Ｐゴシック" charset="0"/>
              <a:cs typeface="Arial"/>
            </a:endParaRPr>
          </a:p>
        </p:txBody>
      </p:sp>
      <p:pic>
        <p:nvPicPr>
          <p:cNvPr id="203778" name="Picture 2" descr="Table Seating.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33338" y="1143000"/>
            <a:ext cx="9213851" cy="53101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cSld>
  <p:clrMapOvr>
    <a:masterClrMapping/>
  </p:clrMapOvr>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7729" name="Rectangle 2"/>
          <p:cNvSpPr>
            <a:spLocks noChangeArrowheads="1"/>
          </p:cNvSpPr>
          <p:nvPr/>
        </p:nvSpPr>
        <p:spPr bwMode="auto">
          <a:xfrm>
            <a:off x="0" y="0"/>
            <a:ext cx="9144000" cy="6858000"/>
          </a:xfrm>
          <a:prstGeom prst="rect">
            <a:avLst/>
          </a:prstGeom>
          <a:solidFill>
            <a:schemeClr val="bg1"/>
          </a:solidFill>
          <a:ln>
            <a:noFill/>
          </a:ln>
          <a:extLst>
            <a:ext uri="{91240B29-F687-4f45-9708-019B960494DF}">
              <a14:hiddenLine xmlns:a14="http://schemas.microsoft.com/office/drawing/2010/main" xmlns="" w="9525">
                <a:solidFill>
                  <a:schemeClr val="tx1"/>
                </a:solidFill>
                <a:miter lim="800000"/>
                <a:headEnd/>
                <a:tailEnd/>
              </a14:hiddenLine>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cs typeface="ＭＳ Ｐゴシック" charset="0"/>
            </a:endParaRPr>
          </a:p>
        </p:txBody>
      </p:sp>
      <p:sp>
        <p:nvSpPr>
          <p:cNvPr id="457730" name="Rectangle 3"/>
          <p:cNvSpPr>
            <a:spLocks noChangeArrowheads="1"/>
          </p:cNvSpPr>
          <p:nvPr/>
        </p:nvSpPr>
        <p:spPr bwMode="auto">
          <a:xfrm>
            <a:off x="-234950" y="1397000"/>
            <a:ext cx="184150" cy="366713"/>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cs typeface="ＭＳ Ｐゴシック" charset="0"/>
            </a:endParaRPr>
          </a:p>
        </p:txBody>
      </p:sp>
      <p:pic>
        <p:nvPicPr>
          <p:cNvPr id="457731" name="Picture 4" descr="redseaparts"/>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4238625"/>
            <a:ext cx="9144000" cy="26193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457732" name="Picture 5" descr="CrossingRedSea"/>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4570413" y="381000"/>
            <a:ext cx="3846512" cy="38465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343494" name="Rectangle 6"/>
          <p:cNvSpPr>
            <a:spLocks noGrp="1"/>
          </p:cNvSpPr>
          <p:nvPr>
            <p:ph type="title"/>
          </p:nvPr>
        </p:nvSpPr>
        <p:spPr>
          <a:xfrm>
            <a:off x="685800" y="304800"/>
            <a:ext cx="7770813" cy="762000"/>
          </a:xfrm>
        </p:spPr>
        <p:txBody>
          <a:bodyPr>
            <a:normAutofit fontScale="90000"/>
          </a:bodyPr>
          <a:lstStyle/>
          <a:p>
            <a:pPr marL="715963" indent="-715963" eaLnBrk="1" hangingPunct="1">
              <a:defRPr/>
            </a:pPr>
            <a:r>
              <a:rPr lang="ar-JO" b="1" dirty="0">
                <a:effectLst>
                  <a:glow rad="317500">
                    <a:schemeClr val="bg2">
                      <a:alpha val="90000"/>
                    </a:schemeClr>
                  </a:glow>
                </a:effectLst>
                <a:latin typeface="Arial" panose="020B0604020202020204" pitchFamily="34" charset="0"/>
                <a:cs typeface="Arial" panose="020B0604020202020204" pitchFamily="34" charset="0"/>
              </a:rPr>
              <a:t>البَحَر</a:t>
            </a:r>
            <a:endParaRPr lang="en-US" b="1" dirty="0">
              <a:effectLst>
                <a:glow rad="317500">
                  <a:schemeClr val="bg2">
                    <a:alpha val="90000"/>
                  </a:schemeClr>
                </a:glow>
              </a:effectLst>
              <a:latin typeface="Arial" panose="020B0604020202020204" pitchFamily="34" charset="0"/>
              <a:cs typeface="Arial" panose="020B0604020202020204" pitchFamily="34" charset="0"/>
            </a:endParaRPr>
          </a:p>
        </p:txBody>
      </p:sp>
      <p:sp>
        <p:nvSpPr>
          <p:cNvPr id="8" name="Text Box 7"/>
          <p:cNvSpPr txBox="1">
            <a:spLocks noChangeArrowheads="1"/>
          </p:cNvSpPr>
          <p:nvPr/>
        </p:nvSpPr>
        <p:spPr bwMode="auto">
          <a:xfrm>
            <a:off x="3505200" y="5638800"/>
            <a:ext cx="5486400" cy="830997"/>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nchor="ctr"/>
          <a:lstStyle>
            <a:lvl1pPr marL="715963" indent="-715963" algn="ctr" eaLnBrk="1" hangingPunct="1">
              <a:defRPr sz="4800" b="1">
                <a:effectLst>
                  <a:glow rad="317500">
                    <a:schemeClr val="bg2">
                      <a:alpha val="90000"/>
                    </a:schemeClr>
                  </a:glow>
                </a:effectLst>
                <a:latin typeface="Arial"/>
                <a:ea typeface="+mj-ea"/>
                <a:cs typeface="Arial"/>
              </a:defRPr>
            </a:lvl1pPr>
            <a:lvl2pPr algn="ctr">
              <a:defRPr sz="4800">
                <a:latin typeface="Calisto MT" charset="0"/>
              </a:defRPr>
            </a:lvl2pPr>
            <a:lvl3pPr algn="ctr">
              <a:defRPr sz="4800">
                <a:latin typeface="Calisto MT" charset="0"/>
              </a:defRPr>
            </a:lvl3pPr>
            <a:lvl4pPr algn="ctr">
              <a:defRPr sz="4800">
                <a:latin typeface="Calisto MT" charset="0"/>
              </a:defRPr>
            </a:lvl4pPr>
            <a:lvl5pPr algn="ctr">
              <a:defRPr sz="4800">
                <a:latin typeface="Calisto MT" charset="0"/>
              </a:defRPr>
            </a:lvl5pPr>
            <a:lvl6pPr marL="457200" algn="ctr" fontAlgn="base">
              <a:spcBef>
                <a:spcPct val="0"/>
              </a:spcBef>
              <a:spcAft>
                <a:spcPct val="0"/>
              </a:spcAft>
              <a:defRPr sz="4800">
                <a:latin typeface="Calisto MT" charset="0"/>
              </a:defRPr>
            </a:lvl6pPr>
            <a:lvl7pPr marL="914400" algn="ctr" fontAlgn="base">
              <a:spcBef>
                <a:spcPct val="0"/>
              </a:spcBef>
              <a:spcAft>
                <a:spcPct val="0"/>
              </a:spcAft>
              <a:defRPr sz="4800">
                <a:latin typeface="Calisto MT" charset="0"/>
              </a:defRPr>
            </a:lvl7pPr>
            <a:lvl8pPr marL="1371600" algn="ctr" fontAlgn="base">
              <a:spcBef>
                <a:spcPct val="0"/>
              </a:spcBef>
              <a:spcAft>
                <a:spcPct val="0"/>
              </a:spcAft>
              <a:defRPr sz="4800">
                <a:latin typeface="Calisto MT" charset="0"/>
              </a:defRPr>
            </a:lvl8pPr>
            <a:lvl9pPr marL="1828800" algn="ctr" fontAlgn="base">
              <a:spcBef>
                <a:spcPct val="0"/>
              </a:spcBef>
              <a:spcAft>
                <a:spcPct val="0"/>
              </a:spcAft>
              <a:defRPr sz="4800">
                <a:latin typeface="Calisto MT" charset="0"/>
              </a:defRPr>
            </a:lvl9pPr>
          </a:lstStyle>
          <a:p>
            <a:pPr marL="715963" marR="0" lvl="0" indent="-715963" algn="r" defTabSz="914400" rtl="0" eaLnBrk="1" fontAlgn="base" latinLnBrk="0" hangingPunct="1">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glow rad="317500">
                    <a:srgbClr val="212121">
                      <a:alpha val="90000"/>
                    </a:srgbClr>
                  </a:glow>
                </a:effectLst>
                <a:uLnTx/>
                <a:uFillTx/>
                <a:latin typeface="Arial"/>
                <a:ea typeface="ＭＳ Ｐゴシック"/>
                <a:cs typeface="Arial"/>
              </a:rPr>
              <a:t>خروج 40؛</a:t>
            </a:r>
          </a:p>
          <a:p>
            <a:pPr marL="715963" marR="0" lvl="0" indent="-715963" algn="r" defTabSz="914400" rtl="0" eaLnBrk="1" fontAlgn="base" latinLnBrk="0" hangingPunct="1">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glow rad="317500">
                    <a:srgbClr val="212121">
                      <a:alpha val="90000"/>
                    </a:srgbClr>
                  </a:glow>
                </a:effectLst>
                <a:uLnTx/>
                <a:uFillTx/>
                <a:latin typeface="Arial"/>
                <a:ea typeface="ＭＳ Ｐゴシック"/>
                <a:cs typeface="Arial"/>
              </a:rPr>
              <a:t>1كو 10: 1- 4</a:t>
            </a:r>
            <a:endParaRPr kumimoji="0" lang="en-US" sz="3600" b="1" i="0" u="none" strike="noStrike" kern="1200" cap="none" spc="0" normalizeH="0" baseline="0" noProof="0" dirty="0">
              <a:ln>
                <a:noFill/>
              </a:ln>
              <a:solidFill>
                <a:srgbClr val="FFFFFF"/>
              </a:solidFill>
              <a:effectLst>
                <a:glow rad="317500">
                  <a:srgbClr val="212121">
                    <a:alpha val="90000"/>
                  </a:srgbClr>
                </a:glow>
              </a:effectLst>
              <a:uLnTx/>
              <a:uFillTx/>
              <a:latin typeface="Arial"/>
              <a:ea typeface="ＭＳ Ｐゴシック"/>
              <a:cs typeface="Arial"/>
            </a:endParaRPr>
          </a:p>
        </p:txBody>
      </p:sp>
    </p:spTree>
    <p:extLst>
      <p:ext uri="{BB962C8B-B14F-4D97-AF65-F5344CB8AC3E}">
        <p14:creationId xmlns:p14="http://schemas.microsoft.com/office/powerpoint/2010/main" val="2320693148"/>
      </p:ext>
    </p:extLst>
  </p:cSld>
  <p:clrMapOvr>
    <a:masterClrMapping/>
  </p:clrMapOvr>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9777" name="Rectangle 2"/>
          <p:cNvSpPr>
            <a:spLocks noChangeArrowheads="1"/>
          </p:cNvSpPr>
          <p:nvPr/>
        </p:nvSpPr>
        <p:spPr bwMode="auto">
          <a:xfrm>
            <a:off x="0" y="0"/>
            <a:ext cx="9144000" cy="6858000"/>
          </a:xfrm>
          <a:prstGeom prst="rect">
            <a:avLst/>
          </a:prstGeom>
          <a:solidFill>
            <a:schemeClr val="bg1"/>
          </a:solidFill>
          <a:ln>
            <a:noFill/>
          </a:ln>
          <a:extLst>
            <a:ext uri="{91240B29-F687-4f45-9708-019B960494DF}">
              <a14:hiddenLine xmlns:a14="http://schemas.microsoft.com/office/drawing/2010/main" xmlns="" w="9525">
                <a:solidFill>
                  <a:schemeClr val="tx1"/>
                </a:solidFill>
                <a:miter lim="800000"/>
                <a:headEnd/>
                <a:tailEnd/>
              </a14:hiddenLine>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cs typeface="ＭＳ Ｐゴシック" charset="0"/>
            </a:endParaRPr>
          </a:p>
        </p:txBody>
      </p:sp>
      <p:sp>
        <p:nvSpPr>
          <p:cNvPr id="1345539" name="Rectangle 3"/>
          <p:cNvSpPr>
            <a:spLocks noGrp="1"/>
          </p:cNvSpPr>
          <p:nvPr>
            <p:ph type="title"/>
          </p:nvPr>
        </p:nvSpPr>
        <p:spPr>
          <a:xfrm>
            <a:off x="685800" y="304800"/>
            <a:ext cx="7770813" cy="762000"/>
          </a:xfrm>
        </p:spPr>
        <p:txBody>
          <a:bodyPr>
            <a:normAutofit fontScale="90000"/>
          </a:bodyPr>
          <a:lstStyle/>
          <a:p>
            <a:pPr marL="715963" indent="-715963">
              <a:defRPr/>
            </a:pPr>
            <a:r>
              <a:rPr lang="ar-JO" b="1" kern="1200" dirty="0">
                <a:effectLst>
                  <a:glow rad="317500">
                    <a:schemeClr val="bg2">
                      <a:alpha val="90000"/>
                    </a:schemeClr>
                  </a:glow>
                </a:effectLst>
                <a:latin typeface="Arial"/>
                <a:cs typeface="Arial"/>
              </a:rPr>
              <a:t>القائد</a:t>
            </a:r>
            <a:endParaRPr lang="en-US" b="1" kern="1200" dirty="0">
              <a:effectLst>
                <a:glow rad="317500">
                  <a:schemeClr val="bg2">
                    <a:alpha val="90000"/>
                  </a:schemeClr>
                </a:glow>
              </a:effectLst>
              <a:latin typeface="Arial"/>
              <a:cs typeface="Arial"/>
            </a:endParaRPr>
          </a:p>
        </p:txBody>
      </p:sp>
      <p:sp>
        <p:nvSpPr>
          <p:cNvPr id="459779" name="Rectangle 4"/>
          <p:cNvSpPr>
            <a:spLocks noChangeArrowheads="1"/>
          </p:cNvSpPr>
          <p:nvPr/>
        </p:nvSpPr>
        <p:spPr bwMode="auto">
          <a:xfrm>
            <a:off x="-234950" y="1397000"/>
            <a:ext cx="184150" cy="366713"/>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cs typeface="ＭＳ Ｐゴシック" charset="0"/>
            </a:endParaRPr>
          </a:p>
        </p:txBody>
      </p:sp>
      <p:pic>
        <p:nvPicPr>
          <p:cNvPr id="459780" name="Picture 5" descr="moses_red_sea"/>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103313" y="1397000"/>
            <a:ext cx="6937375" cy="49164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 name="Text Box 7"/>
          <p:cNvSpPr txBox="1">
            <a:spLocks noChangeArrowheads="1"/>
          </p:cNvSpPr>
          <p:nvPr/>
        </p:nvSpPr>
        <p:spPr bwMode="auto">
          <a:xfrm>
            <a:off x="3505200" y="5638800"/>
            <a:ext cx="5486400" cy="830997"/>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nchor="ctr"/>
          <a:lstStyle>
            <a:lvl1pPr marL="715963" indent="-715963" algn="ctr" eaLnBrk="1" hangingPunct="1">
              <a:defRPr sz="4800" b="1">
                <a:effectLst>
                  <a:glow rad="317500">
                    <a:schemeClr val="bg2">
                      <a:alpha val="90000"/>
                    </a:schemeClr>
                  </a:glow>
                </a:effectLst>
                <a:latin typeface="Arial"/>
                <a:ea typeface="+mj-ea"/>
                <a:cs typeface="Arial"/>
              </a:defRPr>
            </a:lvl1pPr>
            <a:lvl2pPr algn="ctr">
              <a:defRPr sz="4800">
                <a:latin typeface="Calisto MT" charset="0"/>
              </a:defRPr>
            </a:lvl2pPr>
            <a:lvl3pPr algn="ctr">
              <a:defRPr sz="4800">
                <a:latin typeface="Calisto MT" charset="0"/>
              </a:defRPr>
            </a:lvl3pPr>
            <a:lvl4pPr algn="ctr">
              <a:defRPr sz="4800">
                <a:latin typeface="Calisto MT" charset="0"/>
              </a:defRPr>
            </a:lvl4pPr>
            <a:lvl5pPr algn="ctr">
              <a:defRPr sz="4800">
                <a:latin typeface="Calisto MT" charset="0"/>
              </a:defRPr>
            </a:lvl5pPr>
            <a:lvl6pPr marL="457200" algn="ctr" fontAlgn="base">
              <a:spcBef>
                <a:spcPct val="0"/>
              </a:spcBef>
              <a:spcAft>
                <a:spcPct val="0"/>
              </a:spcAft>
              <a:defRPr sz="4800">
                <a:latin typeface="Calisto MT" charset="0"/>
              </a:defRPr>
            </a:lvl6pPr>
            <a:lvl7pPr marL="914400" algn="ctr" fontAlgn="base">
              <a:spcBef>
                <a:spcPct val="0"/>
              </a:spcBef>
              <a:spcAft>
                <a:spcPct val="0"/>
              </a:spcAft>
              <a:defRPr sz="4800">
                <a:latin typeface="Calisto MT" charset="0"/>
              </a:defRPr>
            </a:lvl7pPr>
            <a:lvl8pPr marL="1371600" algn="ctr" fontAlgn="base">
              <a:spcBef>
                <a:spcPct val="0"/>
              </a:spcBef>
              <a:spcAft>
                <a:spcPct val="0"/>
              </a:spcAft>
              <a:defRPr sz="4800">
                <a:latin typeface="Calisto MT" charset="0"/>
              </a:defRPr>
            </a:lvl8pPr>
            <a:lvl9pPr marL="1828800" algn="ctr" fontAlgn="base">
              <a:spcBef>
                <a:spcPct val="0"/>
              </a:spcBef>
              <a:spcAft>
                <a:spcPct val="0"/>
              </a:spcAft>
              <a:defRPr sz="4800">
                <a:latin typeface="Calisto MT" charset="0"/>
              </a:defRPr>
            </a:lvl9pPr>
          </a:lstStyle>
          <a:p>
            <a:pPr marL="715963" marR="0" lvl="0" indent="-715963" algn="r" defTabSz="914400" rtl="0" eaLnBrk="1" fontAlgn="base" latinLnBrk="0" hangingPunct="1">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glow rad="317500">
                    <a:srgbClr val="212121">
                      <a:alpha val="90000"/>
                    </a:srgbClr>
                  </a:glow>
                </a:effectLst>
                <a:uLnTx/>
                <a:uFillTx/>
                <a:latin typeface="Arial"/>
                <a:ea typeface="ＭＳ Ｐゴシック"/>
                <a:cs typeface="Arial"/>
              </a:rPr>
              <a:t>خروج 40؛</a:t>
            </a:r>
          </a:p>
          <a:p>
            <a:pPr marL="715963" marR="0" lvl="0" indent="-715963" algn="r" defTabSz="914400" rtl="0" eaLnBrk="1" fontAlgn="base" latinLnBrk="0" hangingPunct="1">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glow rad="317500">
                    <a:srgbClr val="212121">
                      <a:alpha val="90000"/>
                    </a:srgbClr>
                  </a:glow>
                </a:effectLst>
                <a:uLnTx/>
                <a:uFillTx/>
                <a:latin typeface="Arial"/>
                <a:ea typeface="ＭＳ Ｐゴシック"/>
                <a:cs typeface="Arial"/>
              </a:rPr>
              <a:t>1كو 10: 1- 4</a:t>
            </a:r>
            <a:endParaRPr kumimoji="0" lang="en-US" sz="3600" b="1" i="0" u="none" strike="noStrike" kern="1200" cap="none" spc="0" normalizeH="0" baseline="0" noProof="0" dirty="0">
              <a:ln>
                <a:noFill/>
              </a:ln>
              <a:solidFill>
                <a:srgbClr val="FFFFFF"/>
              </a:solidFill>
              <a:effectLst>
                <a:glow rad="317500">
                  <a:srgbClr val="212121">
                    <a:alpha val="90000"/>
                  </a:srgbClr>
                </a:glow>
              </a:effectLst>
              <a:uLnTx/>
              <a:uFillTx/>
              <a:latin typeface="Arial"/>
              <a:ea typeface="ＭＳ Ｐゴシック"/>
              <a:cs typeface="Arial"/>
            </a:endParaRPr>
          </a:p>
        </p:txBody>
      </p:sp>
    </p:spTree>
    <p:extLst>
      <p:ext uri="{BB962C8B-B14F-4D97-AF65-F5344CB8AC3E}">
        <p14:creationId xmlns:p14="http://schemas.microsoft.com/office/powerpoint/2010/main" val="525838805"/>
      </p:ext>
    </p:extLst>
  </p:cSld>
  <p:clrMapOvr>
    <a:masterClrMapping/>
  </p:clrMapOvr>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1825" name="Rectangle 2"/>
          <p:cNvSpPr>
            <a:spLocks noChangeArrowheads="1"/>
          </p:cNvSpPr>
          <p:nvPr/>
        </p:nvSpPr>
        <p:spPr bwMode="auto">
          <a:xfrm>
            <a:off x="0" y="0"/>
            <a:ext cx="9144000" cy="6858000"/>
          </a:xfrm>
          <a:prstGeom prst="rect">
            <a:avLst/>
          </a:prstGeom>
          <a:solidFill>
            <a:schemeClr val="bg1"/>
          </a:solidFill>
          <a:ln>
            <a:noFill/>
          </a:ln>
          <a:extLst>
            <a:ext uri="{91240B29-F687-4f45-9708-019B960494DF}">
              <a14:hiddenLine xmlns:a14="http://schemas.microsoft.com/office/drawing/2010/main" xmlns="" w="9525">
                <a:solidFill>
                  <a:schemeClr val="tx1"/>
                </a:solidFill>
                <a:miter lim="800000"/>
                <a:headEnd/>
                <a:tailEnd/>
              </a14:hiddenLine>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cs typeface="ＭＳ Ｐゴシック" charset="0"/>
            </a:endParaRPr>
          </a:p>
        </p:txBody>
      </p:sp>
      <p:sp>
        <p:nvSpPr>
          <p:cNvPr id="1347587" name="Rectangle 3"/>
          <p:cNvSpPr>
            <a:spLocks noGrp="1"/>
          </p:cNvSpPr>
          <p:nvPr>
            <p:ph type="title"/>
          </p:nvPr>
        </p:nvSpPr>
        <p:spPr>
          <a:xfrm>
            <a:off x="685800" y="304800"/>
            <a:ext cx="7770813" cy="762000"/>
          </a:xfrm>
        </p:spPr>
        <p:txBody>
          <a:bodyPr>
            <a:normAutofit fontScale="90000"/>
          </a:bodyPr>
          <a:lstStyle/>
          <a:p>
            <a:pPr marL="715963" indent="-715963">
              <a:defRPr/>
            </a:pPr>
            <a:r>
              <a:rPr lang="ar-JO" b="1" kern="1200" dirty="0">
                <a:effectLst>
                  <a:glow rad="317500">
                    <a:schemeClr val="bg2">
                      <a:alpha val="90000"/>
                    </a:schemeClr>
                  </a:glow>
                </a:effectLst>
                <a:latin typeface="Arial"/>
                <a:cs typeface="Arial"/>
              </a:rPr>
              <a:t>الطَعام</a:t>
            </a:r>
            <a:endParaRPr lang="en-US" b="1" kern="1200" dirty="0">
              <a:effectLst>
                <a:glow rad="317500">
                  <a:schemeClr val="bg2">
                    <a:alpha val="90000"/>
                  </a:schemeClr>
                </a:glow>
              </a:effectLst>
              <a:latin typeface="Arial"/>
              <a:cs typeface="Arial"/>
            </a:endParaRPr>
          </a:p>
        </p:txBody>
      </p:sp>
      <p:sp>
        <p:nvSpPr>
          <p:cNvPr id="461827" name="Rectangle 4"/>
          <p:cNvSpPr>
            <a:spLocks noChangeArrowheads="1"/>
          </p:cNvSpPr>
          <p:nvPr/>
        </p:nvSpPr>
        <p:spPr bwMode="auto">
          <a:xfrm>
            <a:off x="-234950" y="1397000"/>
            <a:ext cx="184150" cy="366713"/>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cs typeface="ＭＳ Ｐゴシック" charset="0"/>
            </a:endParaRPr>
          </a:p>
        </p:txBody>
      </p:sp>
      <p:pic>
        <p:nvPicPr>
          <p:cNvPr id="461828" name="Picture 5" descr="mannagathering"/>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2178050" y="1397000"/>
            <a:ext cx="4679950" cy="5461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 name="Text Box 7"/>
          <p:cNvSpPr txBox="1">
            <a:spLocks noChangeArrowheads="1"/>
          </p:cNvSpPr>
          <p:nvPr/>
        </p:nvSpPr>
        <p:spPr bwMode="auto">
          <a:xfrm>
            <a:off x="3505200" y="5638800"/>
            <a:ext cx="5486400" cy="830997"/>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nchor="ctr"/>
          <a:lstStyle>
            <a:lvl1pPr marL="715963" indent="-715963" algn="ctr" eaLnBrk="1" hangingPunct="1">
              <a:defRPr sz="4800" b="1">
                <a:effectLst>
                  <a:glow rad="317500">
                    <a:schemeClr val="bg2">
                      <a:alpha val="90000"/>
                    </a:schemeClr>
                  </a:glow>
                </a:effectLst>
                <a:latin typeface="Arial"/>
                <a:ea typeface="+mj-ea"/>
                <a:cs typeface="Arial"/>
              </a:defRPr>
            </a:lvl1pPr>
            <a:lvl2pPr algn="ctr">
              <a:defRPr sz="4800">
                <a:latin typeface="Calisto MT" charset="0"/>
              </a:defRPr>
            </a:lvl2pPr>
            <a:lvl3pPr algn="ctr">
              <a:defRPr sz="4800">
                <a:latin typeface="Calisto MT" charset="0"/>
              </a:defRPr>
            </a:lvl3pPr>
            <a:lvl4pPr algn="ctr">
              <a:defRPr sz="4800">
                <a:latin typeface="Calisto MT" charset="0"/>
              </a:defRPr>
            </a:lvl4pPr>
            <a:lvl5pPr algn="ctr">
              <a:defRPr sz="4800">
                <a:latin typeface="Calisto MT" charset="0"/>
              </a:defRPr>
            </a:lvl5pPr>
            <a:lvl6pPr marL="457200" algn="ctr" fontAlgn="base">
              <a:spcBef>
                <a:spcPct val="0"/>
              </a:spcBef>
              <a:spcAft>
                <a:spcPct val="0"/>
              </a:spcAft>
              <a:defRPr sz="4800">
                <a:latin typeface="Calisto MT" charset="0"/>
              </a:defRPr>
            </a:lvl6pPr>
            <a:lvl7pPr marL="914400" algn="ctr" fontAlgn="base">
              <a:spcBef>
                <a:spcPct val="0"/>
              </a:spcBef>
              <a:spcAft>
                <a:spcPct val="0"/>
              </a:spcAft>
              <a:defRPr sz="4800">
                <a:latin typeface="Calisto MT" charset="0"/>
              </a:defRPr>
            </a:lvl7pPr>
            <a:lvl8pPr marL="1371600" algn="ctr" fontAlgn="base">
              <a:spcBef>
                <a:spcPct val="0"/>
              </a:spcBef>
              <a:spcAft>
                <a:spcPct val="0"/>
              </a:spcAft>
              <a:defRPr sz="4800">
                <a:latin typeface="Calisto MT" charset="0"/>
              </a:defRPr>
            </a:lvl8pPr>
            <a:lvl9pPr marL="1828800" algn="ctr" fontAlgn="base">
              <a:spcBef>
                <a:spcPct val="0"/>
              </a:spcBef>
              <a:spcAft>
                <a:spcPct val="0"/>
              </a:spcAft>
              <a:defRPr sz="4800">
                <a:latin typeface="Calisto MT" charset="0"/>
              </a:defRPr>
            </a:lvl9pPr>
          </a:lstStyle>
          <a:p>
            <a:pPr marL="715963" marR="0" lvl="0" indent="-715963" algn="r" defTabSz="914400" rtl="0" eaLnBrk="1" fontAlgn="base" latinLnBrk="0" hangingPunct="1">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glow rad="317500">
                    <a:srgbClr val="212121">
                      <a:alpha val="90000"/>
                    </a:srgbClr>
                  </a:glow>
                </a:effectLst>
                <a:uLnTx/>
                <a:uFillTx/>
                <a:latin typeface="Arial"/>
                <a:ea typeface="ＭＳ Ｐゴシック"/>
                <a:cs typeface="Arial"/>
              </a:rPr>
              <a:t>خروج 40؛</a:t>
            </a:r>
          </a:p>
          <a:p>
            <a:pPr marL="715963" marR="0" lvl="0" indent="-715963" algn="r" defTabSz="914400" rtl="0" eaLnBrk="1" fontAlgn="base" latinLnBrk="0" hangingPunct="1">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glow rad="317500">
                    <a:srgbClr val="212121">
                      <a:alpha val="90000"/>
                    </a:srgbClr>
                  </a:glow>
                </a:effectLst>
                <a:uLnTx/>
                <a:uFillTx/>
                <a:latin typeface="Arial"/>
                <a:ea typeface="ＭＳ Ｐゴシック"/>
                <a:cs typeface="Arial"/>
              </a:rPr>
              <a:t>1كو 10: 1- 4</a:t>
            </a:r>
            <a:endParaRPr kumimoji="0" lang="en-US" sz="3600" b="1" i="0" u="none" strike="noStrike" kern="1200" cap="none" spc="0" normalizeH="0" baseline="0" noProof="0" dirty="0">
              <a:ln>
                <a:noFill/>
              </a:ln>
              <a:solidFill>
                <a:srgbClr val="FFFFFF"/>
              </a:solidFill>
              <a:effectLst>
                <a:glow rad="317500">
                  <a:srgbClr val="212121">
                    <a:alpha val="90000"/>
                  </a:srgbClr>
                </a:glow>
              </a:effectLst>
              <a:uLnTx/>
              <a:uFillTx/>
              <a:latin typeface="Arial"/>
              <a:ea typeface="ＭＳ Ｐゴシック"/>
              <a:cs typeface="Arial"/>
            </a:endParaRPr>
          </a:p>
        </p:txBody>
      </p:sp>
    </p:spTree>
    <p:extLst>
      <p:ext uri="{BB962C8B-B14F-4D97-AF65-F5344CB8AC3E}">
        <p14:creationId xmlns:p14="http://schemas.microsoft.com/office/powerpoint/2010/main" val="1036067247"/>
      </p:ext>
    </p:extLst>
  </p:cSld>
  <p:clrMapOvr>
    <a:masterClrMapping/>
  </p:clrMapOvr>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3873" name="Rectangle 2"/>
          <p:cNvSpPr>
            <a:spLocks noChangeArrowheads="1"/>
          </p:cNvSpPr>
          <p:nvPr/>
        </p:nvSpPr>
        <p:spPr bwMode="auto">
          <a:xfrm>
            <a:off x="0" y="0"/>
            <a:ext cx="9144000" cy="6858000"/>
          </a:xfrm>
          <a:prstGeom prst="rect">
            <a:avLst/>
          </a:prstGeom>
          <a:solidFill>
            <a:schemeClr val="bg1"/>
          </a:solidFill>
          <a:ln>
            <a:noFill/>
          </a:ln>
          <a:extLst>
            <a:ext uri="{91240B29-F687-4f45-9708-019B960494DF}">
              <a14:hiddenLine xmlns:a14="http://schemas.microsoft.com/office/drawing/2010/main" xmlns="" w="9525">
                <a:solidFill>
                  <a:schemeClr val="tx1"/>
                </a:solidFill>
                <a:miter lim="800000"/>
                <a:headEnd/>
                <a:tailEnd/>
              </a14:hiddenLine>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cs typeface="ＭＳ Ｐゴシック" charset="0"/>
            </a:endParaRPr>
          </a:p>
        </p:txBody>
      </p:sp>
      <p:pic>
        <p:nvPicPr>
          <p:cNvPr id="463874" name="Picture 3" descr="moses_water_from_rock"/>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089150" y="0"/>
            <a:ext cx="553085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349636" name="Rectangle 4"/>
          <p:cNvSpPr>
            <a:spLocks noGrp="1"/>
          </p:cNvSpPr>
          <p:nvPr>
            <p:ph type="title"/>
          </p:nvPr>
        </p:nvSpPr>
        <p:spPr>
          <a:xfrm>
            <a:off x="685800" y="304800"/>
            <a:ext cx="7770813" cy="762000"/>
          </a:xfrm>
        </p:spPr>
        <p:txBody>
          <a:bodyPr>
            <a:normAutofit fontScale="90000"/>
          </a:bodyPr>
          <a:lstStyle/>
          <a:p>
            <a:pPr marL="715963" indent="-715963" algn="l">
              <a:defRPr/>
            </a:pPr>
            <a:r>
              <a:rPr lang="ar-JO" b="1" kern="1200" dirty="0">
                <a:effectLst>
                  <a:glow rad="317500">
                    <a:schemeClr val="bg2">
                      <a:alpha val="90000"/>
                    </a:schemeClr>
                  </a:glow>
                </a:effectLst>
                <a:latin typeface="Arial"/>
                <a:cs typeface="Arial"/>
              </a:rPr>
              <a:t>المــاء</a:t>
            </a:r>
            <a:endParaRPr lang="en-US" b="1" kern="1200" dirty="0">
              <a:effectLst>
                <a:glow rad="317500">
                  <a:schemeClr val="bg2">
                    <a:alpha val="90000"/>
                  </a:schemeClr>
                </a:glow>
              </a:effectLst>
              <a:latin typeface="Arial"/>
              <a:cs typeface="Arial"/>
            </a:endParaRPr>
          </a:p>
        </p:txBody>
      </p:sp>
      <p:sp>
        <p:nvSpPr>
          <p:cNvPr id="463876" name="Rectangle 5"/>
          <p:cNvSpPr>
            <a:spLocks noChangeArrowheads="1"/>
          </p:cNvSpPr>
          <p:nvPr/>
        </p:nvSpPr>
        <p:spPr bwMode="auto">
          <a:xfrm>
            <a:off x="-234950" y="1397000"/>
            <a:ext cx="184150" cy="366713"/>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cs typeface="ＭＳ Ｐゴシック" charset="0"/>
            </a:endParaRPr>
          </a:p>
        </p:txBody>
      </p:sp>
      <p:sp>
        <p:nvSpPr>
          <p:cNvPr id="7" name="Text Box 7"/>
          <p:cNvSpPr txBox="1">
            <a:spLocks noChangeArrowheads="1"/>
          </p:cNvSpPr>
          <p:nvPr/>
        </p:nvSpPr>
        <p:spPr bwMode="auto">
          <a:xfrm>
            <a:off x="3505200" y="5638800"/>
            <a:ext cx="5486400" cy="830997"/>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nchor="ctr"/>
          <a:lstStyle>
            <a:lvl1pPr marL="715963" indent="-715963" algn="ctr" eaLnBrk="1" hangingPunct="1">
              <a:defRPr sz="4800" b="1">
                <a:effectLst>
                  <a:glow rad="317500">
                    <a:schemeClr val="bg2">
                      <a:alpha val="90000"/>
                    </a:schemeClr>
                  </a:glow>
                </a:effectLst>
                <a:latin typeface="Arial"/>
                <a:ea typeface="+mj-ea"/>
                <a:cs typeface="Arial"/>
              </a:defRPr>
            </a:lvl1pPr>
            <a:lvl2pPr algn="ctr">
              <a:defRPr sz="4800">
                <a:latin typeface="Calisto MT" charset="0"/>
              </a:defRPr>
            </a:lvl2pPr>
            <a:lvl3pPr algn="ctr">
              <a:defRPr sz="4800">
                <a:latin typeface="Calisto MT" charset="0"/>
              </a:defRPr>
            </a:lvl3pPr>
            <a:lvl4pPr algn="ctr">
              <a:defRPr sz="4800">
                <a:latin typeface="Calisto MT" charset="0"/>
              </a:defRPr>
            </a:lvl4pPr>
            <a:lvl5pPr algn="ctr">
              <a:defRPr sz="4800">
                <a:latin typeface="Calisto MT" charset="0"/>
              </a:defRPr>
            </a:lvl5pPr>
            <a:lvl6pPr marL="457200" algn="ctr" fontAlgn="base">
              <a:spcBef>
                <a:spcPct val="0"/>
              </a:spcBef>
              <a:spcAft>
                <a:spcPct val="0"/>
              </a:spcAft>
              <a:defRPr sz="4800">
                <a:latin typeface="Calisto MT" charset="0"/>
              </a:defRPr>
            </a:lvl6pPr>
            <a:lvl7pPr marL="914400" algn="ctr" fontAlgn="base">
              <a:spcBef>
                <a:spcPct val="0"/>
              </a:spcBef>
              <a:spcAft>
                <a:spcPct val="0"/>
              </a:spcAft>
              <a:defRPr sz="4800">
                <a:latin typeface="Calisto MT" charset="0"/>
              </a:defRPr>
            </a:lvl7pPr>
            <a:lvl8pPr marL="1371600" algn="ctr" fontAlgn="base">
              <a:spcBef>
                <a:spcPct val="0"/>
              </a:spcBef>
              <a:spcAft>
                <a:spcPct val="0"/>
              </a:spcAft>
              <a:defRPr sz="4800">
                <a:latin typeface="Calisto MT" charset="0"/>
              </a:defRPr>
            </a:lvl8pPr>
            <a:lvl9pPr marL="1828800" algn="ctr" fontAlgn="base">
              <a:spcBef>
                <a:spcPct val="0"/>
              </a:spcBef>
              <a:spcAft>
                <a:spcPct val="0"/>
              </a:spcAft>
              <a:defRPr sz="4800">
                <a:latin typeface="Calisto MT" charset="0"/>
              </a:defRPr>
            </a:lvl9pPr>
          </a:lstStyle>
          <a:p>
            <a:pPr marL="715963" marR="0" lvl="0" indent="-715963" algn="r" defTabSz="914400" rtl="0" eaLnBrk="1" fontAlgn="base" latinLnBrk="0" hangingPunct="1">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glow rad="317500">
                    <a:srgbClr val="212121">
                      <a:alpha val="90000"/>
                    </a:srgbClr>
                  </a:glow>
                </a:effectLst>
                <a:uLnTx/>
                <a:uFillTx/>
                <a:latin typeface="Arial"/>
                <a:ea typeface="ＭＳ Ｐゴシック"/>
                <a:cs typeface="Arial"/>
              </a:rPr>
              <a:t>خروج 40؛</a:t>
            </a:r>
          </a:p>
          <a:p>
            <a:pPr marL="715963" marR="0" lvl="0" indent="-715963" algn="r" defTabSz="914400" rtl="0" eaLnBrk="1" fontAlgn="base" latinLnBrk="0" hangingPunct="1">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glow rad="317500">
                    <a:srgbClr val="212121">
                      <a:alpha val="90000"/>
                    </a:srgbClr>
                  </a:glow>
                </a:effectLst>
                <a:uLnTx/>
                <a:uFillTx/>
                <a:latin typeface="Arial"/>
                <a:ea typeface="ＭＳ Ｐゴシック"/>
                <a:cs typeface="Arial"/>
              </a:rPr>
              <a:t>1كو 10: 1-4</a:t>
            </a:r>
            <a:endParaRPr kumimoji="0" lang="en-US" sz="3600" b="1" i="0" u="none" strike="noStrike" kern="1200" cap="none" spc="0" normalizeH="0" baseline="0" noProof="0" dirty="0">
              <a:ln>
                <a:noFill/>
              </a:ln>
              <a:solidFill>
                <a:srgbClr val="FFFFFF"/>
              </a:solidFill>
              <a:effectLst>
                <a:glow rad="317500">
                  <a:srgbClr val="212121">
                    <a:alpha val="90000"/>
                  </a:srgbClr>
                </a:glow>
              </a:effectLst>
              <a:uLnTx/>
              <a:uFillTx/>
              <a:latin typeface="Arial"/>
              <a:ea typeface="ＭＳ Ｐゴシック"/>
              <a:cs typeface="Arial"/>
            </a:endParaRPr>
          </a:p>
        </p:txBody>
      </p:sp>
    </p:spTree>
    <p:extLst>
      <p:ext uri="{BB962C8B-B14F-4D97-AF65-F5344CB8AC3E}">
        <p14:creationId xmlns:p14="http://schemas.microsoft.com/office/powerpoint/2010/main" val="4286640547"/>
      </p:ext>
    </p:extLst>
  </p:cSld>
  <p:clrMapOvr>
    <a:masterClrMapping/>
  </p:clrMapOvr>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12321" name="Picture 3" descr="matzah striped.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0"/>
            <a:ext cx="9372600" cy="70437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12322" name="Title 1"/>
          <p:cNvSpPr>
            <a:spLocks noGrp="1"/>
          </p:cNvSpPr>
          <p:nvPr>
            <p:ph type="ctrTitle"/>
          </p:nvPr>
        </p:nvSpPr>
        <p:spPr>
          <a:xfrm>
            <a:off x="685800" y="39712"/>
            <a:ext cx="7772400" cy="914400"/>
          </a:xfrm>
        </p:spPr>
        <p:txBody>
          <a:bodyPr/>
          <a:lstStyle/>
          <a:p>
            <a:r>
              <a:rPr lang="ar-JO" sz="5400" b="1" dirty="0">
                <a:solidFill>
                  <a:schemeClr val="bg1"/>
                </a:solidFill>
                <a:effectLst>
                  <a:outerShdw blurRad="50800" dist="63500" dir="2700000" algn="tl" rotWithShape="0">
                    <a:srgbClr val="000000"/>
                  </a:outerShdw>
                </a:effectLst>
                <a:latin typeface="Arial" panose="020B0604020202020204" pitchFamily="34" charset="0"/>
                <a:ea typeface="ヒラギノ角ゴ Pro W3" charset="0"/>
                <a:cs typeface="Arial" panose="020B0604020202020204" pitchFamily="34" charset="0"/>
              </a:rPr>
              <a:t>الفطائر الثلاثة</a:t>
            </a:r>
            <a:endParaRPr lang="en-US" sz="5400" b="1" dirty="0">
              <a:solidFill>
                <a:schemeClr val="bg1"/>
              </a:solidFill>
              <a:effectLst>
                <a:outerShdw blurRad="50800" dist="63500" dir="2700000" algn="tl" rotWithShape="0">
                  <a:srgbClr val="000000"/>
                </a:outerShdw>
              </a:effectLst>
              <a:latin typeface="Arial" panose="020B0604020202020204" pitchFamily="34" charset="0"/>
              <a:ea typeface="ヒラギノ角ゴ Pro W3" charset="0"/>
              <a:cs typeface="Arial" panose="020B0604020202020204" pitchFamily="34" charset="0"/>
            </a:endParaRPr>
          </a:p>
        </p:txBody>
      </p:sp>
      <p:sp>
        <p:nvSpPr>
          <p:cNvPr id="312323" name="Subtitle 2"/>
          <p:cNvSpPr>
            <a:spLocks noGrp="1"/>
          </p:cNvSpPr>
          <p:nvPr>
            <p:ph type="subTitle" idx="1"/>
          </p:nvPr>
        </p:nvSpPr>
        <p:spPr>
          <a:xfrm>
            <a:off x="1447800" y="954112"/>
            <a:ext cx="6400800" cy="674688"/>
          </a:xfrm>
        </p:spPr>
        <p:txBody>
          <a:bodyPr/>
          <a:lstStyle/>
          <a:p>
            <a:r>
              <a:rPr lang="ar-JO" b="1" i="1" dirty="0">
                <a:solidFill>
                  <a:schemeClr val="bg1"/>
                </a:solidFill>
                <a:effectLst>
                  <a:outerShdw blurRad="50800" dist="63500" dir="2700000" algn="tl" rotWithShape="0">
                    <a:srgbClr val="000000"/>
                  </a:outerShdw>
                </a:effectLst>
                <a:latin typeface="Arial" panose="020B0604020202020204" pitchFamily="34" charset="0"/>
                <a:ea typeface="ヒラギノ角ゴ Pro W3" charset="0"/>
                <a:cs typeface="Arial" panose="020B0604020202020204" pitchFamily="34" charset="0"/>
              </a:rPr>
              <a:t>مخططة ومثقوبة</a:t>
            </a:r>
            <a:endParaRPr lang="en-US" b="1" i="1" dirty="0">
              <a:solidFill>
                <a:schemeClr val="bg1"/>
              </a:solidFill>
              <a:effectLst>
                <a:outerShdw blurRad="50800" dist="63500" dir="2700000" algn="tl" rotWithShape="0">
                  <a:srgbClr val="000000"/>
                </a:outerShdw>
              </a:effectLst>
              <a:latin typeface="Arial" panose="020B0604020202020204" pitchFamily="34" charset="0"/>
              <a:ea typeface="ヒラギノ角ゴ Pro W3" charset="0"/>
              <a:cs typeface="Arial" panose="020B0604020202020204" pitchFamily="34" charset="0"/>
            </a:endParaRPr>
          </a:p>
        </p:txBody>
      </p:sp>
    </p:spTree>
  </p:cSld>
  <p:clrMapOvr>
    <a:masterClrMapping/>
  </p:clrMapOvr>
</p:sld>
</file>

<file path=ppt/slides/slide8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313346" name="Picture 2"/>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13347" name="Title 1"/>
          <p:cNvSpPr>
            <a:spLocks noGrp="1"/>
          </p:cNvSpPr>
          <p:nvPr>
            <p:ph type="ctrTitle"/>
          </p:nvPr>
        </p:nvSpPr>
        <p:spPr>
          <a:xfrm>
            <a:off x="0" y="-76200"/>
            <a:ext cx="9144000" cy="914400"/>
          </a:xfrm>
          <a:solidFill>
            <a:schemeClr val="tx1"/>
          </a:solidFill>
        </p:spPr>
        <p:txBody>
          <a:bodyPr/>
          <a:lstStyle/>
          <a:p>
            <a:r>
              <a:rPr lang="ar-JO" sz="3600" b="1" dirty="0">
                <a:solidFill>
                  <a:srgbClr val="FFFFFF"/>
                </a:solidFill>
                <a:latin typeface="Arial" panose="020B0604020202020204" pitchFamily="34" charset="0"/>
                <a:ea typeface="ヒラギノ角ゴ Pro W3" charset="0"/>
                <a:cs typeface="Arial" panose="020B0604020202020204" pitchFamily="34" charset="0"/>
              </a:rPr>
              <a:t>قائد الفصح والفطير</a:t>
            </a:r>
            <a:endParaRPr lang="en-US" sz="3600" b="1" dirty="0">
              <a:solidFill>
                <a:srgbClr val="FFFFFF"/>
              </a:solidFill>
              <a:latin typeface="Arial" panose="020B0604020202020204" pitchFamily="34" charset="0"/>
              <a:ea typeface="ヒラギノ角ゴ Pro W3" charset="0"/>
              <a:cs typeface="Arial" panose="020B0604020202020204" pitchFamily="34" charset="0"/>
            </a:endParaRPr>
          </a:p>
        </p:txBody>
      </p:sp>
    </p:spTree>
  </p:cSld>
  <p:clrMapOvr>
    <a:masterClrMapping/>
  </p:clrMapOvr>
</p:sld>
</file>

<file path=ppt/slides/slide8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14370" name="Title 1"/>
          <p:cNvSpPr>
            <a:spLocks noGrp="1"/>
          </p:cNvSpPr>
          <p:nvPr>
            <p:ph type="ctrTitle"/>
          </p:nvPr>
        </p:nvSpPr>
        <p:spPr>
          <a:xfrm>
            <a:off x="0" y="-76200"/>
            <a:ext cx="9144000" cy="914400"/>
          </a:xfrm>
        </p:spPr>
        <p:txBody>
          <a:bodyPr/>
          <a:lstStyle/>
          <a:p>
            <a:r>
              <a:rPr lang="ar-JO" sz="3600" b="1" dirty="0">
                <a:solidFill>
                  <a:srgbClr val="FFFFFF"/>
                </a:solidFill>
                <a:latin typeface="Arial" panose="020B0604020202020204" pitchFamily="34" charset="0"/>
                <a:ea typeface="ヒラギノ角ゴ Pro W3" charset="0"/>
                <a:cs typeface="Arial" panose="020B0604020202020204" pitchFamily="34" charset="0"/>
              </a:rPr>
              <a:t>أعطى يسوع خبز الفطير ليهوذا</a:t>
            </a:r>
            <a:endParaRPr lang="en-US" sz="3600" b="1" dirty="0">
              <a:solidFill>
                <a:srgbClr val="FFFFFF"/>
              </a:solidFill>
              <a:latin typeface="Arial" panose="020B0604020202020204" pitchFamily="34" charset="0"/>
              <a:ea typeface="ヒラギノ角ゴ Pro W3" charset="0"/>
              <a:cs typeface="Arial" panose="020B0604020202020204" pitchFamily="34" charset="0"/>
            </a:endParaRPr>
          </a:p>
        </p:txBody>
      </p:sp>
      <p:sp>
        <p:nvSpPr>
          <p:cNvPr id="314371" name="Subtitle 2"/>
          <p:cNvSpPr>
            <a:spLocks noGrp="1"/>
          </p:cNvSpPr>
          <p:nvPr>
            <p:ph type="subTitle" idx="1"/>
          </p:nvPr>
        </p:nvSpPr>
        <p:spPr>
          <a:xfrm>
            <a:off x="1447800" y="838200"/>
            <a:ext cx="6400800" cy="674688"/>
          </a:xfrm>
        </p:spPr>
        <p:txBody>
          <a:bodyPr/>
          <a:lstStyle/>
          <a:p>
            <a:r>
              <a:rPr lang="en-US" b="1" i="1">
                <a:latin typeface="Arial" charset="0"/>
                <a:ea typeface="ヒラギノ角ゴ Pro W3" charset="0"/>
                <a:cs typeface="ヒラギノ角ゴ Pro W3" charset="0"/>
              </a:rPr>
              <a:t>Striped and pierced…</a:t>
            </a:r>
          </a:p>
        </p:txBody>
      </p:sp>
      <p:pic>
        <p:nvPicPr>
          <p:cNvPr id="314372" name="Picture 1"/>
          <p:cNvPicPr>
            <a:picLocks noChangeAspect="1"/>
          </p:cNvPicPr>
          <p:nvPr/>
        </p:nvPicPr>
        <p:blipFill>
          <a:blip r:embed="rId2" cstate="screen">
            <a:extLst>
              <a:ext uri="{28A0092B-C50C-407E-A947-70E740481C1C}">
                <a14:useLocalDpi xmlns:a14="http://schemas.microsoft.com/office/drawing/2010/main"/>
              </a:ext>
            </a:extLst>
          </a:blip>
          <a:srcRect/>
          <a:stretch>
            <a:fillRect/>
          </a:stretch>
        </p:blipFill>
        <p:spPr bwMode="auto">
          <a:xfrm>
            <a:off x="1588" y="760413"/>
            <a:ext cx="9144000" cy="60975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cSld>
  <p:clrMapOvr>
    <a:masterClrMapping/>
  </p:clrMapOvr>
</p:sld>
</file>

<file path=ppt/slides/slide87.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74090" name="Rectangle 10"/>
          <p:cNvSpPr>
            <a:spLocks noChangeArrowheads="1"/>
          </p:cNvSpPr>
          <p:nvPr/>
        </p:nvSpPr>
        <p:spPr bwMode="auto">
          <a:xfrm>
            <a:off x="0" y="0"/>
            <a:ext cx="7848600" cy="6858000"/>
          </a:xfrm>
          <a:prstGeom prst="rect">
            <a:avLst/>
          </a:prstGeom>
          <a:gradFill rotWithShape="0">
            <a:gsLst>
              <a:gs pos="0">
                <a:schemeClr val="bg2">
                  <a:alpha val="58000"/>
                </a:schemeClr>
              </a:gs>
              <a:gs pos="100000">
                <a:schemeClr val="bg2">
                  <a:gamma/>
                  <a:shade val="46275"/>
                  <a:invGamma/>
                </a:schemeClr>
              </a:gs>
            </a:gsLst>
            <a:lin ang="5400000" scaled="1"/>
          </a:gradFill>
          <a:ln w="9525">
            <a:solidFill>
              <a:schemeClr val="tx1"/>
            </a:solidFill>
            <a:miter lim="800000"/>
            <a:headEnd/>
            <a:tailEnd/>
          </a:ln>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F1311"/>
              </a:solidFill>
              <a:effectLst/>
              <a:uLnTx/>
              <a:uFillTx/>
              <a:ea typeface="ＭＳ Ｐゴシック" charset="0"/>
              <a:cs typeface="Arial" panose="020B0604020202020204" pitchFamily="34" charset="0"/>
            </a:endParaRPr>
          </a:p>
        </p:txBody>
      </p:sp>
      <p:sp>
        <p:nvSpPr>
          <p:cNvPr id="315394" name="Text Box 5"/>
          <p:cNvSpPr txBox="1">
            <a:spLocks noChangeArrowheads="1"/>
          </p:cNvSpPr>
          <p:nvPr/>
        </p:nvSpPr>
        <p:spPr bwMode="auto">
          <a:xfrm>
            <a:off x="8397875" y="82550"/>
            <a:ext cx="617477" cy="400110"/>
          </a:xfrm>
          <a:prstGeom prst="rect">
            <a:avLst/>
          </a:prstGeom>
          <a:solidFill>
            <a:schemeClr val="tx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2F1311"/>
                </a:solidFill>
                <a:effectLst/>
                <a:uLnTx/>
                <a:uFillTx/>
                <a:latin typeface="Arial" panose="020B0604020202020204" pitchFamily="34" charset="0"/>
                <a:cs typeface="Arial" panose="020B0604020202020204" pitchFamily="34" charset="0"/>
              </a:rPr>
              <a:t>145</a:t>
            </a:r>
            <a:endParaRPr kumimoji="0" lang="en-US" sz="2000" b="1" i="0" u="none" strike="noStrike" kern="1200" cap="none" spc="0" normalizeH="0" baseline="0" noProof="0" dirty="0">
              <a:ln>
                <a:noFill/>
              </a:ln>
              <a:solidFill>
                <a:srgbClr val="2F1311"/>
              </a:solidFill>
              <a:effectLst/>
              <a:uLnTx/>
              <a:uFillTx/>
              <a:latin typeface="Arial" panose="020B0604020202020204" pitchFamily="34" charset="0"/>
              <a:cs typeface="Arial" panose="020B0604020202020204" pitchFamily="34" charset="0"/>
            </a:endParaRPr>
          </a:p>
        </p:txBody>
      </p:sp>
      <p:pic>
        <p:nvPicPr>
          <p:cNvPr id="315395" name="Picture 6" descr="j0280384"/>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76200" y="990600"/>
            <a:ext cx="3035300" cy="304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315396" name="Picture 7" descr="j0280384"/>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2527300" y="990600"/>
            <a:ext cx="3035300" cy="304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315397" name="Picture 8" descr="j0280384"/>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76200" y="3733800"/>
            <a:ext cx="3035300" cy="304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15398" name="Text Box 11"/>
          <p:cNvSpPr txBox="1">
            <a:spLocks noChangeArrowheads="1"/>
          </p:cNvSpPr>
          <p:nvPr/>
        </p:nvSpPr>
        <p:spPr bwMode="auto">
          <a:xfrm>
            <a:off x="-76200" y="1981200"/>
            <a:ext cx="2775992" cy="5847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2F1311"/>
                </a:solidFill>
                <a:effectLst>
                  <a:glow rad="228600">
                    <a:srgbClr val="FFFFFF">
                      <a:alpha val="75000"/>
                    </a:srgbClr>
                  </a:glow>
                </a:effectLst>
                <a:uLnTx/>
                <a:uFillTx/>
                <a:latin typeface="Arial" panose="020B0604020202020204" pitchFamily="34" charset="0"/>
                <a:cs typeface="Arial" panose="020B0604020202020204" pitchFamily="34" charset="0"/>
              </a:rPr>
              <a:t>التقديس</a:t>
            </a:r>
            <a:endParaRPr kumimoji="0" lang="en-US" sz="1800" b="0" i="0" u="none" strike="noStrike" kern="1200" cap="none" spc="0" normalizeH="0" baseline="0" noProof="0" dirty="0">
              <a:ln>
                <a:noFill/>
              </a:ln>
              <a:solidFill>
                <a:srgbClr val="2F1311"/>
              </a:solidFill>
              <a:effectLst>
                <a:glow rad="228600">
                  <a:srgbClr val="FFFFFF">
                    <a:alpha val="75000"/>
                  </a:srgbClr>
                </a:glow>
              </a:effectLst>
              <a:uLnTx/>
              <a:uFillTx/>
              <a:latin typeface="Arial" panose="020B0604020202020204" pitchFamily="34" charset="0"/>
              <a:cs typeface="Arial" panose="020B0604020202020204" pitchFamily="34" charset="0"/>
            </a:endParaRPr>
          </a:p>
        </p:txBody>
      </p:sp>
      <p:sp>
        <p:nvSpPr>
          <p:cNvPr id="315399" name="Text Box 12"/>
          <p:cNvSpPr txBox="1">
            <a:spLocks noChangeArrowheads="1"/>
          </p:cNvSpPr>
          <p:nvPr/>
        </p:nvSpPr>
        <p:spPr bwMode="auto">
          <a:xfrm>
            <a:off x="2940050" y="1981200"/>
            <a:ext cx="2317750" cy="5847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2F1311"/>
                </a:solidFill>
                <a:effectLst>
                  <a:glow rad="228600">
                    <a:srgbClr val="FFFFFF">
                      <a:alpha val="75000"/>
                    </a:srgbClr>
                  </a:glow>
                </a:effectLst>
                <a:uLnTx/>
                <a:uFillTx/>
                <a:latin typeface="Arial" panose="020B0604020202020204" pitchFamily="34" charset="0"/>
                <a:cs typeface="Arial" panose="020B0604020202020204" pitchFamily="34" charset="0"/>
              </a:rPr>
              <a:t>الضربات</a:t>
            </a:r>
            <a:endParaRPr kumimoji="0" lang="en-US" sz="1800" b="0" i="0" u="none" strike="noStrike" kern="1200" cap="none" spc="0" normalizeH="0" baseline="0" noProof="0" dirty="0">
              <a:ln>
                <a:noFill/>
              </a:ln>
              <a:solidFill>
                <a:srgbClr val="2F1311"/>
              </a:solidFill>
              <a:effectLst>
                <a:glow rad="228600">
                  <a:srgbClr val="FFFFFF">
                    <a:alpha val="75000"/>
                  </a:srgbClr>
                </a:glow>
              </a:effectLst>
              <a:uLnTx/>
              <a:uFillTx/>
              <a:latin typeface="Arial" panose="020B0604020202020204" pitchFamily="34" charset="0"/>
              <a:cs typeface="Arial" panose="020B0604020202020204" pitchFamily="34" charset="0"/>
            </a:endParaRPr>
          </a:p>
        </p:txBody>
      </p:sp>
      <p:sp>
        <p:nvSpPr>
          <p:cNvPr id="174093" name="Text Box 13"/>
          <p:cNvSpPr txBox="1">
            <a:spLocks noChangeArrowheads="1"/>
          </p:cNvSpPr>
          <p:nvPr/>
        </p:nvSpPr>
        <p:spPr bwMode="auto">
          <a:xfrm>
            <a:off x="-73025" y="4800600"/>
            <a:ext cx="2772817" cy="5847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2F1311"/>
                </a:solidFill>
                <a:effectLst>
                  <a:glow rad="228600">
                    <a:srgbClr val="FFFFFF">
                      <a:alpha val="75000"/>
                    </a:srgbClr>
                  </a:glow>
                </a:effectLst>
                <a:uLnTx/>
                <a:uFillTx/>
                <a:latin typeface="Arial" panose="020B0604020202020204" pitchFamily="34" charset="0"/>
                <a:cs typeface="Arial" panose="020B0604020202020204" pitchFamily="34" charset="0"/>
              </a:rPr>
              <a:t>الفداء</a:t>
            </a:r>
            <a:endParaRPr kumimoji="0" lang="en-US" sz="1800" b="0" i="0" u="none" strike="noStrike" kern="1200" cap="none" spc="0" normalizeH="0" baseline="0" noProof="0" dirty="0">
              <a:ln>
                <a:noFill/>
              </a:ln>
              <a:solidFill>
                <a:srgbClr val="2F1311"/>
              </a:solidFill>
              <a:effectLst>
                <a:glow rad="228600">
                  <a:srgbClr val="FFFFFF">
                    <a:alpha val="75000"/>
                  </a:srgbClr>
                </a:glow>
              </a:effectLst>
              <a:uLnTx/>
              <a:uFillTx/>
              <a:latin typeface="Arial" panose="020B0604020202020204" pitchFamily="34" charset="0"/>
              <a:cs typeface="Arial" panose="020B0604020202020204" pitchFamily="34" charset="0"/>
            </a:endParaRPr>
          </a:p>
        </p:txBody>
      </p:sp>
      <p:sp>
        <p:nvSpPr>
          <p:cNvPr id="174082" name="Rectangle 2"/>
          <p:cNvSpPr>
            <a:spLocks noGrp="1" noChangeArrowheads="1"/>
          </p:cNvSpPr>
          <p:nvPr>
            <p:ph type="title"/>
          </p:nvPr>
        </p:nvSpPr>
        <p:spPr>
          <a:xfrm>
            <a:off x="228600" y="0"/>
            <a:ext cx="7477125" cy="1143000"/>
          </a:xfrm>
          <a:solidFill>
            <a:schemeClr val="bg2"/>
          </a:solidFill>
          <a:effectLst>
            <a:outerShdw blurRad="63500" dist="38099" dir="2700000" algn="ctr" rotWithShape="0">
              <a:schemeClr val="bg2">
                <a:alpha val="74998"/>
              </a:schemeClr>
            </a:outerShdw>
          </a:effectLst>
        </p:spPr>
        <p:txBody>
          <a:bodyPr/>
          <a:lstStyle/>
          <a:p>
            <a:pPr algn="ctr" eaLnBrk="1" hangingPunct="1">
              <a:defRPr/>
            </a:pPr>
            <a:r>
              <a:rPr lang="ar-JO" dirty="0">
                <a:latin typeface="Arial" panose="020B0604020202020204" pitchFamily="34" charset="0"/>
                <a:ea typeface="+mj-ea"/>
                <a:cs typeface="Arial" panose="020B0604020202020204" pitchFamily="34" charset="0"/>
              </a:rPr>
              <a:t>الكؤوس الأربعة (خر 6: 6-7)</a:t>
            </a:r>
            <a:endParaRPr lang="en-US" dirty="0">
              <a:latin typeface="Arial" panose="020B0604020202020204" pitchFamily="34" charset="0"/>
              <a:ea typeface="+mj-ea"/>
              <a:cs typeface="Arial" panose="020B0604020202020204" pitchFamily="34" charset="0"/>
            </a:endParaRPr>
          </a:p>
        </p:txBody>
      </p:sp>
      <p:sp>
        <p:nvSpPr>
          <p:cNvPr id="315402" name="TextBox 13"/>
          <p:cNvSpPr txBox="1">
            <a:spLocks noChangeArrowheads="1"/>
          </p:cNvSpPr>
          <p:nvPr/>
        </p:nvSpPr>
        <p:spPr bwMode="auto">
          <a:xfrm>
            <a:off x="4724400" y="1295400"/>
            <a:ext cx="4419600" cy="1323439"/>
          </a:xfrm>
          <a:prstGeom prst="rect">
            <a:avLst/>
          </a:prstGeom>
          <a:solidFill>
            <a:srgbClr val="660066"/>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ja-JP" sz="20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لذلك قل لبني إسرائيل أنا الرب و</a:t>
            </a:r>
            <a:r>
              <a:rPr kumimoji="0" lang="ar-JO" altLang="ja-JP" sz="2000" b="0"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أنا أخرجكم </a:t>
            </a:r>
            <a:r>
              <a:rPr kumimoji="0" lang="ar-JO" altLang="ja-JP" sz="20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من تحت أثقال المصريين </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ar-JO" altLang="ja-JP" sz="20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315403" name="TextBox 14"/>
          <p:cNvSpPr txBox="1">
            <a:spLocks noChangeArrowheads="1"/>
          </p:cNvSpPr>
          <p:nvPr/>
        </p:nvSpPr>
        <p:spPr bwMode="auto">
          <a:xfrm>
            <a:off x="4724400" y="2743200"/>
            <a:ext cx="4419600" cy="707886"/>
          </a:xfrm>
          <a:prstGeom prst="rect">
            <a:avLst/>
          </a:prstGeom>
          <a:solidFill>
            <a:srgbClr val="660066"/>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lang="ar-JO" sz="2000" dirty="0">
                <a:solidFill>
                  <a:srgbClr val="FFFFFF"/>
                </a:solidFill>
                <a:latin typeface="Arial" panose="020B0604020202020204" pitchFamily="34" charset="0"/>
                <a:cs typeface="Arial" panose="020B0604020202020204" pitchFamily="34" charset="0"/>
              </a:rPr>
              <a:t>و</a:t>
            </a:r>
            <a:r>
              <a:rPr lang="ar-JO" sz="2000" dirty="0">
                <a:solidFill>
                  <a:srgbClr val="FFFF00"/>
                </a:solidFill>
                <a:latin typeface="Arial" panose="020B0604020202020204" pitchFamily="34" charset="0"/>
                <a:cs typeface="Arial" panose="020B0604020202020204" pitchFamily="34" charset="0"/>
              </a:rPr>
              <a:t>أنقذكم</a:t>
            </a:r>
            <a:r>
              <a:rPr lang="ar-JO" sz="2000" dirty="0">
                <a:solidFill>
                  <a:srgbClr val="FFFFFF"/>
                </a:solidFill>
                <a:latin typeface="Arial" panose="020B0604020202020204" pitchFamily="34" charset="0"/>
                <a:cs typeface="Arial" panose="020B0604020202020204" pitchFamily="34" charset="0"/>
              </a:rPr>
              <a:t> من عبوديتهم</a:t>
            </a:r>
            <a:endParaRPr kumimoji="0" lang="en-US" sz="20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6" name="TextBox 15"/>
          <p:cNvSpPr txBox="1">
            <a:spLocks noChangeArrowheads="1"/>
          </p:cNvSpPr>
          <p:nvPr/>
        </p:nvSpPr>
        <p:spPr bwMode="auto">
          <a:xfrm>
            <a:off x="4724400" y="3733800"/>
            <a:ext cx="4419600" cy="707886"/>
          </a:xfrm>
          <a:prstGeom prst="rect">
            <a:avLst/>
          </a:prstGeom>
          <a:solidFill>
            <a:srgbClr val="660066"/>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lang="ar-JO" sz="2000" dirty="0">
                <a:solidFill>
                  <a:srgbClr val="FFFFFF"/>
                </a:solidFill>
                <a:latin typeface="Arial" panose="020B0604020202020204" pitchFamily="34" charset="0"/>
                <a:cs typeface="Arial" panose="020B0604020202020204" pitchFamily="34" charset="0"/>
              </a:rPr>
              <a:t>و</a:t>
            </a:r>
            <a:r>
              <a:rPr lang="ar-JO" sz="2000" dirty="0">
                <a:solidFill>
                  <a:srgbClr val="FFFF00"/>
                </a:solidFill>
                <a:latin typeface="Arial" panose="020B0604020202020204" pitchFamily="34" charset="0"/>
                <a:cs typeface="Arial" panose="020B0604020202020204" pitchFamily="34" charset="0"/>
              </a:rPr>
              <a:t>أخلصكم</a:t>
            </a:r>
            <a:r>
              <a:rPr lang="ar-JO" sz="2000" dirty="0">
                <a:solidFill>
                  <a:srgbClr val="FFFFFF"/>
                </a:solidFill>
                <a:latin typeface="Arial" panose="020B0604020202020204" pitchFamily="34" charset="0"/>
                <a:cs typeface="Arial" panose="020B0604020202020204" pitchFamily="34" charset="0"/>
              </a:rPr>
              <a:t> بذراع ممدودة وبأحكام عظيمة</a:t>
            </a:r>
            <a:endParaRPr kumimoji="0" lang="en-US" sz="20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74093"/>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1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4093" grpId="0"/>
      <p:bldP spid="16" grpId="0" animBg="1"/>
    </p:bldLst>
  </p:timing>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9794" name="Rectangle 2">
            <a:extLst>
              <a:ext uri="{FF2B5EF4-FFF2-40B4-BE49-F238E27FC236}">
                <a16:creationId xmlns:a16="http://schemas.microsoft.com/office/drawing/2014/main" id="{7D855963-7ED6-034B-B1F4-E7125ACC10F4}"/>
              </a:ext>
            </a:extLst>
          </p:cNvPr>
          <p:cNvSpPr>
            <a:spLocks noChangeArrowheads="1"/>
          </p:cNvSpPr>
          <p:nvPr/>
        </p:nvSpPr>
        <p:spPr bwMode="auto">
          <a:xfrm>
            <a:off x="0" y="0"/>
            <a:ext cx="7848600" cy="6858000"/>
          </a:xfrm>
          <a:prstGeom prst="rect">
            <a:avLst/>
          </a:prstGeom>
          <a:gradFill rotWithShape="0">
            <a:gsLst>
              <a:gs pos="0">
                <a:schemeClr val="bg2">
                  <a:alpha val="58000"/>
                </a:schemeClr>
              </a:gs>
              <a:gs pos="100000">
                <a:schemeClr val="bg2">
                  <a:gamma/>
                  <a:shade val="46275"/>
                  <a:invGamma/>
                </a:schemeClr>
              </a:gs>
            </a:gsLst>
            <a:lin ang="5400000" scaled="1"/>
          </a:gradFill>
          <a:ln w="9525">
            <a:solidFill>
              <a:schemeClr val="tx1"/>
            </a:solidFill>
            <a:miter lim="800000"/>
            <a:headEnd/>
            <a:tailEnd/>
          </a:ln>
          <a:effectLst/>
        </p:spPr>
        <p:txBody>
          <a:bodyPr wrap="none" anchor="ctr"/>
          <a:lstStyle/>
          <a:p>
            <a:pPr>
              <a:defRPr/>
            </a:pPr>
            <a:endParaRPr lang="en-US">
              <a:ea typeface="ＭＳ Ｐゴシック" charset="-128"/>
              <a:cs typeface="Arial" panose="020B0604020202020204" pitchFamily="34" charset="0"/>
            </a:endParaRPr>
          </a:p>
        </p:txBody>
      </p:sp>
      <p:sp>
        <p:nvSpPr>
          <p:cNvPr id="289795" name="Rectangle 3">
            <a:extLst>
              <a:ext uri="{FF2B5EF4-FFF2-40B4-BE49-F238E27FC236}">
                <a16:creationId xmlns:a16="http://schemas.microsoft.com/office/drawing/2014/main" id="{1601B3C1-7CD8-B943-8AB7-A6447ADE8AE4}"/>
              </a:ext>
            </a:extLst>
          </p:cNvPr>
          <p:cNvSpPr>
            <a:spLocks noGrp="1" noChangeArrowheads="1"/>
          </p:cNvSpPr>
          <p:nvPr>
            <p:ph type="title" idx="4294967295"/>
          </p:nvPr>
        </p:nvSpPr>
        <p:spPr>
          <a:effectLst>
            <a:outerShdw blurRad="63500" dist="38099" dir="2700000" algn="ctr" rotWithShape="0">
              <a:schemeClr val="bg2">
                <a:alpha val="74997"/>
              </a:schemeClr>
            </a:outerShdw>
          </a:effectLst>
        </p:spPr>
        <p:txBody>
          <a:bodyPr/>
          <a:lstStyle/>
          <a:p>
            <a:pPr algn="ctr" eaLnBrk="1" hangingPunct="1">
              <a:defRPr/>
            </a:pPr>
            <a:r>
              <a:rPr lang="ar-JO" dirty="0">
                <a:latin typeface="Arial" panose="020B0604020202020204" pitchFamily="34" charset="0"/>
                <a:ea typeface="+mj-ea"/>
                <a:cs typeface="Arial" panose="020B0604020202020204" pitchFamily="34" charset="0"/>
              </a:rPr>
              <a:t>ترتيب الإحتفالات</a:t>
            </a:r>
            <a:endParaRPr lang="en-US" dirty="0">
              <a:latin typeface="Arial" panose="020B0604020202020204" pitchFamily="34" charset="0"/>
              <a:ea typeface="+mj-ea"/>
              <a:cs typeface="Arial" panose="020B0604020202020204" pitchFamily="34" charset="0"/>
            </a:endParaRPr>
          </a:p>
        </p:txBody>
      </p:sp>
      <p:sp>
        <p:nvSpPr>
          <p:cNvPr id="131075" name="Rectangle 4">
            <a:extLst>
              <a:ext uri="{FF2B5EF4-FFF2-40B4-BE49-F238E27FC236}">
                <a16:creationId xmlns:a16="http://schemas.microsoft.com/office/drawing/2014/main" id="{96B09A6D-9B8B-304F-9FA2-EA07EA770FAE}"/>
              </a:ext>
            </a:extLst>
          </p:cNvPr>
          <p:cNvSpPr>
            <a:spLocks noChangeArrowheads="1"/>
          </p:cNvSpPr>
          <p:nvPr/>
        </p:nvSpPr>
        <p:spPr bwMode="auto">
          <a:xfrm>
            <a:off x="0" y="7229475"/>
            <a:ext cx="184150" cy="565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br>
              <a:rPr lang="en-US" altLang="zh-CN" sz="1300" b="1">
                <a:ea typeface="宋体" panose="02010600030101010101" pitchFamily="2" charset="-122"/>
                <a:cs typeface="Arial" panose="020B0604020202020204" pitchFamily="34" charset="0"/>
              </a:rPr>
            </a:br>
            <a:endParaRPr lang="en-US" altLang="zh-CN" sz="1800">
              <a:ea typeface="宋体" panose="02010600030101010101" pitchFamily="2" charset="-122"/>
              <a:cs typeface="Arial" panose="020B0604020202020204" pitchFamily="34" charset="0"/>
            </a:endParaRPr>
          </a:p>
        </p:txBody>
      </p:sp>
      <p:sp>
        <p:nvSpPr>
          <p:cNvPr id="131076" name="Rectangle 5">
            <a:extLst>
              <a:ext uri="{FF2B5EF4-FFF2-40B4-BE49-F238E27FC236}">
                <a16:creationId xmlns:a16="http://schemas.microsoft.com/office/drawing/2014/main" id="{EBBF4911-DAFB-B845-BB63-7DBE70A0A675}"/>
              </a:ext>
            </a:extLst>
          </p:cNvPr>
          <p:cNvSpPr>
            <a:spLocks noChangeArrowheads="1"/>
          </p:cNvSpPr>
          <p:nvPr/>
        </p:nvSpPr>
        <p:spPr bwMode="auto">
          <a:xfrm>
            <a:off x="0" y="7229475"/>
            <a:ext cx="184150" cy="565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br>
              <a:rPr lang="en-US" altLang="zh-CN" sz="1300" b="1">
                <a:ea typeface="宋体" panose="02010600030101010101" pitchFamily="2" charset="-122"/>
                <a:cs typeface="Arial" panose="020B0604020202020204" pitchFamily="34" charset="0"/>
              </a:rPr>
            </a:br>
            <a:endParaRPr lang="en-US" altLang="zh-CN" sz="1800">
              <a:ea typeface="宋体" panose="02010600030101010101" pitchFamily="2" charset="-122"/>
              <a:cs typeface="Arial" panose="020B0604020202020204" pitchFamily="34" charset="0"/>
            </a:endParaRPr>
          </a:p>
        </p:txBody>
      </p:sp>
      <p:sp>
        <p:nvSpPr>
          <p:cNvPr id="131077" name="Rectangle 6">
            <a:extLst>
              <a:ext uri="{FF2B5EF4-FFF2-40B4-BE49-F238E27FC236}">
                <a16:creationId xmlns:a16="http://schemas.microsoft.com/office/drawing/2014/main" id="{CEC73499-496C-F949-90E4-6737EA144AB7}"/>
              </a:ext>
            </a:extLst>
          </p:cNvPr>
          <p:cNvSpPr>
            <a:spLocks noChangeArrowheads="1"/>
          </p:cNvSpPr>
          <p:nvPr/>
        </p:nvSpPr>
        <p:spPr bwMode="auto">
          <a:xfrm>
            <a:off x="0" y="1103313"/>
            <a:ext cx="184150" cy="717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br>
              <a:rPr lang="en-US" altLang="zh-CN" sz="1200">
                <a:ea typeface="宋体" panose="02010600030101010101" pitchFamily="2" charset="-122"/>
                <a:cs typeface="Arial" panose="020B0604020202020204" pitchFamily="34" charset="0"/>
              </a:rPr>
            </a:br>
            <a:endParaRPr lang="en-US" altLang="zh-CN" sz="1100">
              <a:ea typeface="宋体" panose="02010600030101010101" pitchFamily="2" charset="-122"/>
              <a:cs typeface="Arial" panose="020B0604020202020204" pitchFamily="34" charset="0"/>
            </a:endParaRPr>
          </a:p>
          <a:p>
            <a:endParaRPr lang="en-US" altLang="zh-CN" sz="1800">
              <a:ea typeface="宋体" panose="02010600030101010101" pitchFamily="2" charset="-122"/>
              <a:cs typeface="Arial" panose="020B0604020202020204" pitchFamily="34" charset="0"/>
            </a:endParaRPr>
          </a:p>
        </p:txBody>
      </p:sp>
      <p:graphicFrame>
        <p:nvGraphicFramePr>
          <p:cNvPr id="289799" name="Group 7">
            <a:extLst>
              <a:ext uri="{FF2B5EF4-FFF2-40B4-BE49-F238E27FC236}">
                <a16:creationId xmlns:a16="http://schemas.microsoft.com/office/drawing/2014/main" id="{0D4B1BAE-FC83-FE46-B253-9213E1237D48}"/>
              </a:ext>
            </a:extLst>
          </p:cNvPr>
          <p:cNvGraphicFramePr>
            <a:graphicFrameLocks noGrp="1"/>
          </p:cNvGraphicFramePr>
          <p:nvPr>
            <p:extLst>
              <p:ext uri="{D42A27DB-BD31-4B8C-83A1-F6EECF244321}">
                <p14:modId xmlns:p14="http://schemas.microsoft.com/office/powerpoint/2010/main" val="4283191130"/>
              </p:ext>
            </p:extLst>
          </p:nvPr>
        </p:nvGraphicFramePr>
        <p:xfrm>
          <a:off x="147637" y="1147273"/>
          <a:ext cx="7620000" cy="5553710"/>
        </p:xfrm>
        <a:graphic>
          <a:graphicData uri="http://schemas.openxmlformats.org/drawingml/2006/table">
            <a:tbl>
              <a:tblPr/>
              <a:tblGrid>
                <a:gridCol w="3771900">
                  <a:extLst>
                    <a:ext uri="{9D8B030D-6E8A-4147-A177-3AD203B41FA5}">
                      <a16:colId xmlns:a16="http://schemas.microsoft.com/office/drawing/2014/main" val="2755756398"/>
                    </a:ext>
                  </a:extLst>
                </a:gridCol>
                <a:gridCol w="3848100">
                  <a:extLst>
                    <a:ext uri="{9D8B030D-6E8A-4147-A177-3AD203B41FA5}">
                      <a16:colId xmlns:a16="http://schemas.microsoft.com/office/drawing/2014/main" val="479408344"/>
                    </a:ext>
                  </a:extLst>
                </a:gridCol>
              </a:tblGrid>
              <a:tr h="460375">
                <a:tc>
                  <a:txBody>
                    <a:bodyPr/>
                    <a:lstStyle>
                      <a:lvl1pPr>
                        <a:spcBef>
                          <a:spcPct val="20000"/>
                        </a:spcBef>
                        <a:tabLst>
                          <a:tab pos="3886200" algn="l"/>
                          <a:tab pos="4800600" algn="l"/>
                          <a:tab pos="5600700" algn="l"/>
                        </a:tabLst>
                        <a:defRPr sz="2800">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SzPct val="80000"/>
                        <a:tabLst>
                          <a:tab pos="3886200" algn="l"/>
                          <a:tab pos="4800600" algn="l"/>
                          <a:tab pos="5600700" algn="l"/>
                        </a:tabLst>
                        <a:defRPr sz="2400">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SzPct val="70000"/>
                        <a:tabLst>
                          <a:tab pos="3886200" algn="l"/>
                          <a:tab pos="4800600" algn="l"/>
                          <a:tab pos="5600700" algn="l"/>
                        </a:tabLst>
                        <a:defRPr sz="2000">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pPr>
                      <a:r>
                        <a:rPr kumimoji="0" lang="ar-JO" altLang="zh-CN" sz="2100" b="1" i="0" u="none" strike="noStrike"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ＭＳ Ｐゴシック" panose="020B0600070205080204" pitchFamily="34" charset="-128"/>
                          <a:cs typeface="Arial" panose="020B0604020202020204" pitchFamily="34" charset="0"/>
                        </a:rPr>
                        <a:t>الفصح</a:t>
                      </a:r>
                      <a:endParaRPr kumimoji="0" lang="en-US" altLang="zh-CN" sz="2800" b="0" i="0" u="none" strike="noStrike"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宋体" panose="02010600030101010101" pitchFamily="2" charset="-122"/>
                        <a:cs typeface="Arial" panose="020B0604020202020204" pitchFamily="34" charset="0"/>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000000"/>
                    </a:solidFill>
                  </a:tcPr>
                </a:tc>
                <a:tc>
                  <a:txBody>
                    <a:bodyPr/>
                    <a:lstStyle>
                      <a:lvl1pPr>
                        <a:spcBef>
                          <a:spcPct val="20000"/>
                        </a:spcBef>
                        <a:tabLst>
                          <a:tab pos="3886200" algn="l"/>
                          <a:tab pos="4800600" algn="l"/>
                          <a:tab pos="5600700" algn="l"/>
                        </a:tabLst>
                        <a:defRPr sz="2800">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SzPct val="80000"/>
                        <a:tabLst>
                          <a:tab pos="3886200" algn="l"/>
                          <a:tab pos="4800600" algn="l"/>
                          <a:tab pos="5600700" algn="l"/>
                        </a:tabLst>
                        <a:defRPr sz="2400">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SzPct val="70000"/>
                        <a:tabLst>
                          <a:tab pos="3886200" algn="l"/>
                          <a:tab pos="4800600" algn="l"/>
                          <a:tab pos="5600700" algn="l"/>
                        </a:tabLst>
                        <a:defRPr sz="2000">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pPr>
                      <a:r>
                        <a:rPr kumimoji="0" lang="ar-JO" altLang="zh-CN" sz="2100" b="1" i="0" u="none" strike="noStrike"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ＭＳ Ｐゴシック" panose="020B0600070205080204" pitchFamily="34" charset="-128"/>
                          <a:cs typeface="Arial" panose="020B0604020202020204" pitchFamily="34" charset="0"/>
                        </a:rPr>
                        <a:t>عشاء الرب</a:t>
                      </a:r>
                      <a:endParaRPr kumimoji="0" lang="en-US" altLang="zh-CN" sz="2800" b="0" i="0" u="none" strike="noStrike"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宋体" panose="02010600030101010101" pitchFamily="2" charset="-122"/>
                        <a:cs typeface="Arial" panose="020B0604020202020204" pitchFamily="34" charset="0"/>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000000"/>
                    </a:solidFill>
                  </a:tcPr>
                </a:tc>
                <a:extLst>
                  <a:ext uri="{0D108BD9-81ED-4DB2-BD59-A6C34878D82A}">
                    <a16:rowId xmlns:a16="http://schemas.microsoft.com/office/drawing/2014/main" val="3382355927"/>
                  </a:ext>
                </a:extLst>
              </a:tr>
              <a:tr h="741363">
                <a:tc>
                  <a:txBody>
                    <a:bodyPr/>
                    <a:lstStyle>
                      <a:lvl1pPr>
                        <a:spcBef>
                          <a:spcPct val="20000"/>
                        </a:spcBef>
                        <a:tabLst>
                          <a:tab pos="3886200" algn="l"/>
                          <a:tab pos="4800600" algn="l"/>
                          <a:tab pos="5600700" algn="l"/>
                        </a:tabLst>
                        <a:defRPr sz="2800">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SzPct val="80000"/>
                        <a:tabLst>
                          <a:tab pos="3886200" algn="l"/>
                          <a:tab pos="4800600" algn="l"/>
                          <a:tab pos="5600700" algn="l"/>
                        </a:tabLst>
                        <a:defRPr sz="2400">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SzPct val="70000"/>
                        <a:tabLst>
                          <a:tab pos="3886200" algn="l"/>
                          <a:tab pos="4800600" algn="l"/>
                          <a:tab pos="5600700" algn="l"/>
                        </a:tabLst>
                        <a:defRPr sz="2000">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tab pos="3886200" algn="l"/>
                          <a:tab pos="4800600" algn="l"/>
                          <a:tab pos="5600700" algn="l"/>
                        </a:tabLst>
                      </a:pPr>
                      <a:r>
                        <a:rPr kumimoji="0" lang="ar-JO" altLang="zh-CN" sz="1900" b="1" i="0" u="sng" strike="noStrike"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ＭＳ Ｐゴシック" panose="020B0600070205080204" pitchFamily="34" charset="-128"/>
                          <a:cs typeface="Arial" panose="020B0604020202020204" pitchFamily="34" charset="0"/>
                        </a:rPr>
                        <a:t>الكأس الثانية: الضربات/الدينونة، قائلاً: سأخلصكم من عبوديتهم</a:t>
                      </a:r>
                      <a:endParaRPr kumimoji="0" lang="en-US" altLang="zh-CN" sz="1800" b="1" i="0" u="none" strike="noStrike"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宋体" panose="02010600030101010101" pitchFamily="2" charset="-122"/>
                        <a:cs typeface="Arial" panose="020B0604020202020204" pitchFamily="34" charset="0"/>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SzPct val="80000"/>
                        <a:defRPr sz="2400">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SzPct val="70000"/>
                        <a:defRPr sz="2000">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defRPr>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defRPr>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altLang="en-US" sz="4400" b="1" i="0" u="none" strike="noStrike" cap="none" normalizeH="0" baseline="0">
                        <a:ln>
                          <a:noFill/>
                        </a:ln>
                        <a:solidFill>
                          <a:srgbClr val="FFFFFF"/>
                        </a:solidFill>
                        <a:effectLst>
                          <a:outerShdw blurRad="38100" dist="38100" dir="2700000" algn="tl">
                            <a:srgbClr val="000000"/>
                          </a:outerShdw>
                        </a:effectLst>
                        <a:latin typeface="Arial" panose="020B0604020202020204" pitchFamily="34" charset="0"/>
                        <a:ea typeface="ＭＳ Ｐゴシック" panose="020B0600070205080204" pitchFamily="34" charset="-128"/>
                        <a:cs typeface="Arial" panose="020B0604020202020204" pitchFamily="34" charset="0"/>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3998633154"/>
                  </a:ext>
                </a:extLst>
              </a:tr>
              <a:tr h="852488">
                <a:tc>
                  <a:txBody>
                    <a:bodyPr/>
                    <a:lstStyle>
                      <a:lvl1pPr>
                        <a:spcBef>
                          <a:spcPct val="20000"/>
                        </a:spcBef>
                        <a:tabLst>
                          <a:tab pos="3886200" algn="l"/>
                          <a:tab pos="4800600" algn="l"/>
                          <a:tab pos="5600700" algn="l"/>
                        </a:tabLst>
                        <a:defRPr sz="2800">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SzPct val="80000"/>
                        <a:tabLst>
                          <a:tab pos="3886200" algn="l"/>
                          <a:tab pos="4800600" algn="l"/>
                          <a:tab pos="5600700" algn="l"/>
                        </a:tabLst>
                        <a:defRPr sz="2400">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SzPct val="70000"/>
                        <a:tabLst>
                          <a:tab pos="3886200" algn="l"/>
                          <a:tab pos="4800600" algn="l"/>
                          <a:tab pos="5600700" algn="l"/>
                        </a:tabLst>
                        <a:defRPr sz="2000">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tab pos="3886200" algn="l"/>
                          <a:tab pos="4800600" algn="l"/>
                          <a:tab pos="5600700" algn="l"/>
                        </a:tabLst>
                      </a:pPr>
                      <a:r>
                        <a:rPr kumimoji="0" lang="ar-JO" altLang="zh-CN" sz="1900" b="1" i="0" u="none" strike="noStrike"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宋体" panose="02010600030101010101" pitchFamily="2" charset="-122"/>
                          <a:cs typeface="Arial" panose="020B0604020202020204" pitchFamily="34" charset="0"/>
                        </a:rPr>
                        <a:t>غسل اليدين، وتناول الماتسا العلوي ونصف الأوسط والأعشاب المرة مع الماتزا السفلي (عبودية)</a:t>
                      </a:r>
                      <a:endParaRPr kumimoji="0" lang="en-US" altLang="zh-CN" sz="1800" b="1" i="0" u="none" strike="noStrike"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宋体" panose="02010600030101010101" pitchFamily="2" charset="-122"/>
                        <a:cs typeface="Arial" panose="020B0604020202020204" pitchFamily="34" charset="0"/>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SzPct val="80000"/>
                        <a:defRPr sz="2400">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SzPct val="70000"/>
                        <a:defRPr sz="2000">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defRPr>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defRPr>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altLang="en-US" sz="4400" b="1" i="0" u="none" strike="noStrike" cap="none" normalizeH="0" baseline="0">
                        <a:ln>
                          <a:noFill/>
                        </a:ln>
                        <a:solidFill>
                          <a:srgbClr val="FFFFFF"/>
                        </a:solidFill>
                        <a:effectLst>
                          <a:outerShdw blurRad="38100" dist="38100" dir="2700000" algn="tl">
                            <a:srgbClr val="000000"/>
                          </a:outerShdw>
                        </a:effectLst>
                        <a:latin typeface="Arial" panose="020B0604020202020204" pitchFamily="34" charset="0"/>
                        <a:ea typeface="ＭＳ Ｐゴシック" panose="020B0600070205080204" pitchFamily="34" charset="-128"/>
                        <a:cs typeface="Arial" panose="020B0604020202020204" pitchFamily="34" charset="0"/>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559712916"/>
                  </a:ext>
                </a:extLst>
              </a:tr>
              <a:tr h="742950">
                <a:tc>
                  <a:txBody>
                    <a:bodyPr/>
                    <a:lstStyle>
                      <a:lvl1pPr>
                        <a:spcBef>
                          <a:spcPct val="20000"/>
                        </a:spcBef>
                        <a:tabLst>
                          <a:tab pos="3886200" algn="l"/>
                          <a:tab pos="4800600" algn="l"/>
                          <a:tab pos="5600700" algn="l"/>
                        </a:tabLst>
                        <a:defRPr sz="2800">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SzPct val="80000"/>
                        <a:tabLst>
                          <a:tab pos="3886200" algn="l"/>
                          <a:tab pos="4800600" algn="l"/>
                          <a:tab pos="5600700" algn="l"/>
                        </a:tabLst>
                        <a:defRPr sz="2400">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SzPct val="70000"/>
                        <a:tabLst>
                          <a:tab pos="3886200" algn="l"/>
                          <a:tab pos="4800600" algn="l"/>
                          <a:tab pos="5600700" algn="l"/>
                        </a:tabLst>
                        <a:defRPr sz="2000">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tab pos="3886200" algn="l"/>
                          <a:tab pos="4800600" algn="l"/>
                          <a:tab pos="5600700" algn="l"/>
                        </a:tabLst>
                      </a:pPr>
                      <a:r>
                        <a:rPr kumimoji="0" lang="ar-JO" altLang="zh-CN" sz="1900" b="1" i="0" u="none" strike="noStrike"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宋体" panose="02010600030101010101" pitchFamily="2" charset="-122"/>
                          <a:cs typeface="Arial" panose="020B0604020202020204" pitchFamily="34" charset="0"/>
                        </a:rPr>
                        <a:t>بدء عشاء الفصح</a:t>
                      </a:r>
                    </a:p>
                    <a:p>
                      <a:pPr marL="0" marR="0" lvl="0" indent="0" algn="r" defTabSz="914400" rtl="0" eaLnBrk="1" fontAlgn="base" latinLnBrk="0" hangingPunct="1">
                        <a:lnSpc>
                          <a:spcPct val="100000"/>
                        </a:lnSpc>
                        <a:spcBef>
                          <a:spcPct val="0"/>
                        </a:spcBef>
                        <a:spcAft>
                          <a:spcPct val="0"/>
                        </a:spcAft>
                        <a:buClrTx/>
                        <a:buSzTx/>
                        <a:buFontTx/>
                        <a:buNone/>
                        <a:tabLst>
                          <a:tab pos="3886200" algn="l"/>
                          <a:tab pos="4800600" algn="l"/>
                          <a:tab pos="5600700" algn="l"/>
                        </a:tabLst>
                      </a:pPr>
                      <a:endParaRPr kumimoji="0" lang="ar-JO" altLang="zh-CN" sz="1900" b="1" i="0" u="none" strike="noStrike"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宋体" panose="02010600030101010101" pitchFamily="2" charset="-122"/>
                        <a:cs typeface="Arial" panose="020B0604020202020204" pitchFamily="34" charset="0"/>
                      </a:endParaRPr>
                    </a:p>
                    <a:p>
                      <a:pPr marL="0" marR="0" lvl="0" indent="0" algn="r" defTabSz="914400" rtl="0" eaLnBrk="1" fontAlgn="base" latinLnBrk="0" hangingPunct="1">
                        <a:lnSpc>
                          <a:spcPct val="100000"/>
                        </a:lnSpc>
                        <a:spcBef>
                          <a:spcPct val="0"/>
                        </a:spcBef>
                        <a:spcAft>
                          <a:spcPct val="0"/>
                        </a:spcAft>
                        <a:buClrTx/>
                        <a:buSzTx/>
                        <a:buFontTx/>
                        <a:buNone/>
                        <a:tabLst>
                          <a:tab pos="3886200" algn="l"/>
                          <a:tab pos="4800600" algn="l"/>
                          <a:tab pos="5600700" algn="l"/>
                        </a:tabLst>
                      </a:pPr>
                      <a:endParaRPr kumimoji="0" lang="ar-JO" altLang="zh-CN" sz="1900" b="1" i="0" u="none" strike="noStrike"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宋体" panose="02010600030101010101" pitchFamily="2" charset="-122"/>
                        <a:cs typeface="Arial" panose="020B0604020202020204" pitchFamily="34" charset="0"/>
                      </a:endParaRPr>
                    </a:p>
                    <a:p>
                      <a:pPr marL="0" marR="0" lvl="0" indent="0" algn="r" defTabSz="914400" rtl="0" eaLnBrk="1" fontAlgn="base" latinLnBrk="0" hangingPunct="1">
                        <a:lnSpc>
                          <a:spcPct val="100000"/>
                        </a:lnSpc>
                        <a:spcBef>
                          <a:spcPct val="0"/>
                        </a:spcBef>
                        <a:spcAft>
                          <a:spcPct val="0"/>
                        </a:spcAft>
                        <a:buClrTx/>
                        <a:buSzTx/>
                        <a:buFontTx/>
                        <a:buNone/>
                        <a:tabLst>
                          <a:tab pos="3886200" algn="l"/>
                          <a:tab pos="4800600" algn="l"/>
                          <a:tab pos="5600700" algn="l"/>
                        </a:tabLst>
                      </a:pPr>
                      <a:endParaRPr kumimoji="0" lang="en-US" altLang="zh-CN" sz="1800" b="1" i="0" u="none" strike="noStrike"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宋体" panose="02010600030101010101" pitchFamily="2" charset="-122"/>
                        <a:cs typeface="Arial" panose="020B0604020202020204" pitchFamily="34" charset="0"/>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SzPct val="80000"/>
                        <a:defRPr sz="2400">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SzPct val="70000"/>
                        <a:defRPr sz="2000">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defRPr>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defRPr>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altLang="en-US" sz="4400" b="1" i="0" u="none" strike="noStrike" cap="none" normalizeH="0" baseline="0">
                        <a:ln>
                          <a:noFill/>
                        </a:ln>
                        <a:solidFill>
                          <a:srgbClr val="FFFFFF"/>
                        </a:solidFill>
                        <a:effectLst>
                          <a:outerShdw blurRad="38100" dist="38100" dir="2700000" algn="tl">
                            <a:srgbClr val="000000"/>
                          </a:outerShdw>
                        </a:effectLst>
                        <a:latin typeface="Arial" panose="020B0604020202020204" pitchFamily="34" charset="0"/>
                        <a:ea typeface="ＭＳ Ｐゴシック" panose="020B0600070205080204" pitchFamily="34" charset="-128"/>
                        <a:cs typeface="Arial" panose="020B0604020202020204" pitchFamily="34" charset="0"/>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3760252572"/>
                  </a:ext>
                </a:extLst>
              </a:tr>
              <a:tr h="1093788">
                <a:tc>
                  <a:txBody>
                    <a:bodyPr/>
                    <a:lstStyle>
                      <a:lvl1pPr>
                        <a:spcBef>
                          <a:spcPct val="20000"/>
                        </a:spcBef>
                        <a:tabLst>
                          <a:tab pos="3886200" algn="l"/>
                          <a:tab pos="4800600" algn="l"/>
                          <a:tab pos="5600700" algn="l"/>
                        </a:tabLst>
                        <a:defRPr sz="2800">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SzPct val="80000"/>
                        <a:tabLst>
                          <a:tab pos="3886200" algn="l"/>
                          <a:tab pos="4800600" algn="l"/>
                          <a:tab pos="5600700" algn="l"/>
                        </a:tabLst>
                        <a:defRPr sz="2400">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SzPct val="70000"/>
                        <a:tabLst>
                          <a:tab pos="3886200" algn="l"/>
                          <a:tab pos="4800600" algn="l"/>
                          <a:tab pos="5600700" algn="l"/>
                        </a:tabLst>
                        <a:defRPr sz="2000">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tab pos="3886200" algn="l"/>
                          <a:tab pos="4800600" algn="l"/>
                          <a:tab pos="5600700" algn="l"/>
                        </a:tabLst>
                      </a:pPr>
                      <a:r>
                        <a:rPr kumimoji="0" lang="ar-JO" altLang="zh-CN" sz="1900" b="1" i="0" u="none" strike="noStrike"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宋体" panose="02010600030101010101" pitchFamily="2" charset="-122"/>
                          <a:cs typeface="Arial" panose="020B0604020202020204" pitchFamily="34" charset="0"/>
                        </a:rPr>
                        <a:t>تناول الأعشاب المرة مع التمر والعسل واللوز (حلاوة الحياة بخلاص الله)، والبيض المشوي (قرابين الهيكل ودماره، والحزن والحياة الجديدة)، وعظم الساق.</a:t>
                      </a:r>
                    </a:p>
                    <a:p>
                      <a:pPr marL="0" marR="0" lvl="0" indent="0" algn="l" defTabSz="914400" rtl="0" eaLnBrk="1" fontAlgn="base" latinLnBrk="0" hangingPunct="1">
                        <a:lnSpc>
                          <a:spcPct val="100000"/>
                        </a:lnSpc>
                        <a:spcBef>
                          <a:spcPct val="0"/>
                        </a:spcBef>
                        <a:spcAft>
                          <a:spcPct val="0"/>
                        </a:spcAft>
                        <a:buClrTx/>
                        <a:buSzTx/>
                        <a:buFontTx/>
                        <a:buNone/>
                        <a:tabLst>
                          <a:tab pos="3886200" algn="l"/>
                          <a:tab pos="4800600" algn="l"/>
                          <a:tab pos="5600700" algn="l"/>
                        </a:tabLst>
                      </a:pPr>
                      <a:endParaRPr kumimoji="0" lang="en-US" altLang="zh-CN" sz="1800" b="1" i="0" u="none" strike="noStrike"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宋体" panose="02010600030101010101" pitchFamily="2" charset="-122"/>
                        <a:cs typeface="Arial" panose="020B0604020202020204" pitchFamily="34" charset="0"/>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ct val="20000"/>
                        </a:spcBef>
                        <a:tabLst>
                          <a:tab pos="3886200" algn="l"/>
                          <a:tab pos="4800600" algn="l"/>
                          <a:tab pos="5600700" algn="l"/>
                        </a:tabLst>
                        <a:defRPr sz="2800">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SzPct val="80000"/>
                        <a:tabLst>
                          <a:tab pos="3886200" algn="l"/>
                          <a:tab pos="4800600" algn="l"/>
                          <a:tab pos="5600700" algn="l"/>
                        </a:tabLst>
                        <a:defRPr sz="2400">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SzPct val="70000"/>
                        <a:tabLst>
                          <a:tab pos="3886200" algn="l"/>
                          <a:tab pos="4800600" algn="l"/>
                          <a:tab pos="5600700" algn="l"/>
                        </a:tabLst>
                        <a:defRPr sz="2000">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pPr>
                      <a:r>
                        <a:rPr kumimoji="0" lang="ar-JO" altLang="zh-CN" sz="1900" b="1" i="0" u="none" strike="noStrike"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宋体" panose="02010600030101010101" pitchFamily="2" charset="-122"/>
                          <a:cs typeface="Arial" panose="020B0604020202020204" pitchFamily="34" charset="0"/>
                        </a:rPr>
                        <a:t>يسوع يغمس اللقمة مع يهوذا ويهوذا يغادر (؟)</a:t>
                      </a:r>
                      <a:endParaRPr kumimoji="0" lang="en-US" altLang="zh-CN" sz="3200" b="1" i="0" u="none" strike="noStrike"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宋体" panose="02010600030101010101" pitchFamily="2" charset="-122"/>
                        <a:cs typeface="Arial" panose="020B0604020202020204" pitchFamily="34" charset="0"/>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887081208"/>
                  </a:ext>
                </a:extLst>
              </a:tr>
              <a:tr h="612775">
                <a:tc>
                  <a:txBody>
                    <a:bodyPr/>
                    <a:lstStyle>
                      <a:lvl1pPr>
                        <a:spcBef>
                          <a:spcPct val="20000"/>
                        </a:spcBef>
                        <a:tabLst>
                          <a:tab pos="3886200" algn="l"/>
                          <a:tab pos="4800600" algn="l"/>
                          <a:tab pos="5600700" algn="l"/>
                        </a:tabLst>
                        <a:defRPr sz="2800">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SzPct val="80000"/>
                        <a:tabLst>
                          <a:tab pos="3886200" algn="l"/>
                          <a:tab pos="4800600" algn="l"/>
                          <a:tab pos="5600700" algn="l"/>
                        </a:tabLst>
                        <a:defRPr sz="2400">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SzPct val="70000"/>
                        <a:tabLst>
                          <a:tab pos="3886200" algn="l"/>
                          <a:tab pos="4800600" algn="l"/>
                          <a:tab pos="5600700" algn="l"/>
                        </a:tabLst>
                        <a:defRPr sz="2000">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1" eaLnBrk="1" fontAlgn="base" latinLnBrk="0" hangingPunct="1">
                        <a:lnSpc>
                          <a:spcPct val="100000"/>
                        </a:lnSpc>
                        <a:spcBef>
                          <a:spcPct val="0"/>
                        </a:spcBef>
                        <a:spcAft>
                          <a:spcPct val="0"/>
                        </a:spcAft>
                        <a:buClrTx/>
                        <a:buSzTx/>
                        <a:buFontTx/>
                        <a:buNone/>
                        <a:tabLst>
                          <a:tab pos="3886200" algn="l"/>
                          <a:tab pos="4800600" algn="l"/>
                          <a:tab pos="5600700" algn="l"/>
                        </a:tabLst>
                      </a:pPr>
                      <a:r>
                        <a:rPr kumimoji="0" lang="ar-JO" altLang="zh-CN" sz="1900" b="1" i="0" u="none" strike="noStrike"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宋体" panose="02010600030101010101" pitchFamily="2" charset="-122"/>
                          <a:cs typeface="Arial" panose="020B0604020202020204" pitchFamily="34" charset="0"/>
                        </a:rPr>
                        <a:t>أكل العجلة</a:t>
                      </a:r>
                      <a:r>
                        <a:rPr kumimoji="0" lang="en-US" altLang="zh-CN" sz="1900" b="1" i="0" u="none" strike="noStrike"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宋体" panose="02010600030101010101" pitchFamily="2" charset="-122"/>
                          <a:cs typeface="Arial" panose="020B0604020202020204" pitchFamily="34" charset="0"/>
                        </a:rPr>
                        <a:t> –"</a:t>
                      </a:r>
                      <a:r>
                        <a:rPr kumimoji="0" lang="ar-JO" altLang="zh-CN" sz="1900" b="1" i="0" u="none" strike="noStrike"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宋体" panose="02010600030101010101" pitchFamily="2" charset="-122"/>
                          <a:cs typeface="Arial" panose="020B0604020202020204" pitchFamily="34" charset="0"/>
                        </a:rPr>
                        <a:t>هذا هو خبز الضيق ..."</a:t>
                      </a:r>
                      <a:endParaRPr kumimoji="0" lang="en-US" altLang="zh-CN" sz="1800" b="1" i="0" u="none" strike="noStrike"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宋体" panose="02010600030101010101" pitchFamily="2" charset="-122"/>
                        <a:cs typeface="Arial" panose="020B0604020202020204" pitchFamily="34" charset="0"/>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ct val="20000"/>
                        </a:spcBef>
                        <a:tabLst>
                          <a:tab pos="3886200" algn="l"/>
                          <a:tab pos="4800600" algn="l"/>
                          <a:tab pos="5600700" algn="l"/>
                        </a:tabLst>
                        <a:defRPr sz="2800">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SzPct val="80000"/>
                        <a:tabLst>
                          <a:tab pos="3886200" algn="l"/>
                          <a:tab pos="4800600" algn="l"/>
                          <a:tab pos="5600700" algn="l"/>
                        </a:tabLst>
                        <a:defRPr sz="2400">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SzPct val="70000"/>
                        <a:tabLst>
                          <a:tab pos="3886200" algn="l"/>
                          <a:tab pos="4800600" algn="l"/>
                          <a:tab pos="5600700" algn="l"/>
                        </a:tabLst>
                        <a:defRPr sz="2000">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pPr>
                      <a:r>
                        <a:rPr kumimoji="0" lang="ar-JO" altLang="zh-CN" sz="1900" b="1" i="0" u="none" strike="noStrike"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宋体" panose="02010600030101010101" pitchFamily="2" charset="-122"/>
                          <a:cs typeface="Arial" panose="020B0604020202020204" pitchFamily="34" charset="0"/>
                        </a:rPr>
                        <a:t>هذا هو جسدي (لوقا 22: 19</a:t>
                      </a:r>
                      <a:endParaRPr kumimoji="0" lang="en-US" altLang="zh-CN" sz="3200" b="1" i="0" u="none" strike="noStrike"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宋体" panose="02010600030101010101" pitchFamily="2" charset="-122"/>
                        <a:cs typeface="Arial" panose="020B0604020202020204" pitchFamily="34" charset="0"/>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14432279"/>
                  </a:ext>
                </a:extLst>
              </a:tr>
            </a:tbl>
          </a:graphicData>
        </a:graphic>
      </p:graphicFrame>
      <p:sp>
        <p:nvSpPr>
          <p:cNvPr id="131101" name="Rectangle 30">
            <a:extLst>
              <a:ext uri="{FF2B5EF4-FFF2-40B4-BE49-F238E27FC236}">
                <a16:creationId xmlns:a16="http://schemas.microsoft.com/office/drawing/2014/main" id="{8FD291E8-CBE0-9B4D-8566-3697D43D8987}"/>
              </a:ext>
            </a:extLst>
          </p:cNvPr>
          <p:cNvSpPr>
            <a:spLocks noChangeArrowheads="1"/>
          </p:cNvSpPr>
          <p:nvPr/>
        </p:nvSpPr>
        <p:spPr bwMode="auto">
          <a:xfrm>
            <a:off x="0" y="4962525"/>
            <a:ext cx="184150" cy="717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br>
              <a:rPr lang="en-US" altLang="zh-CN" sz="1200">
                <a:ea typeface="宋体" panose="02010600030101010101" pitchFamily="2" charset="-122"/>
                <a:cs typeface="Arial" panose="020B0604020202020204" pitchFamily="34" charset="0"/>
              </a:rPr>
            </a:br>
            <a:endParaRPr lang="en-US" altLang="zh-CN" sz="1100">
              <a:ea typeface="宋体" panose="02010600030101010101" pitchFamily="2" charset="-122"/>
              <a:cs typeface="Arial" panose="020B0604020202020204" pitchFamily="34" charset="0"/>
            </a:endParaRPr>
          </a:p>
          <a:p>
            <a:endParaRPr lang="en-US" altLang="zh-CN" sz="1800">
              <a:ea typeface="宋体" panose="02010600030101010101" pitchFamily="2" charset="-122"/>
              <a:cs typeface="Arial" panose="020B0604020202020204" pitchFamily="34" charset="0"/>
            </a:endParaRPr>
          </a:p>
        </p:txBody>
      </p:sp>
      <p:sp>
        <p:nvSpPr>
          <p:cNvPr id="131102" name="Rectangle 31">
            <a:extLst>
              <a:ext uri="{FF2B5EF4-FFF2-40B4-BE49-F238E27FC236}">
                <a16:creationId xmlns:a16="http://schemas.microsoft.com/office/drawing/2014/main" id="{B4CC7D2A-9419-1242-9593-910F341D90E6}"/>
              </a:ext>
            </a:extLst>
          </p:cNvPr>
          <p:cNvSpPr>
            <a:spLocks noChangeArrowheads="1"/>
          </p:cNvSpPr>
          <p:nvPr/>
        </p:nvSpPr>
        <p:spPr bwMode="auto">
          <a:xfrm>
            <a:off x="0" y="8367713"/>
            <a:ext cx="1841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cs typeface="Arial" panose="020B0604020202020204" pitchFamily="34" charset="0"/>
            </a:endParaRPr>
          </a:p>
        </p:txBody>
      </p:sp>
      <p:pic>
        <p:nvPicPr>
          <p:cNvPr id="131103" name="Picture 32" descr="j0287419">
            <a:extLst>
              <a:ext uri="{FF2B5EF4-FFF2-40B4-BE49-F238E27FC236}">
                <a16:creationId xmlns:a16="http://schemas.microsoft.com/office/drawing/2014/main" id="{8BA1B847-2297-BC4C-8277-96E3E6BC26FE}"/>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7035800" y="0"/>
            <a:ext cx="1879600" cy="1754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9825" name="Oval 33">
            <a:extLst>
              <a:ext uri="{FF2B5EF4-FFF2-40B4-BE49-F238E27FC236}">
                <a16:creationId xmlns:a16="http://schemas.microsoft.com/office/drawing/2014/main" id="{632F711C-2906-C540-8905-0F65C036CA92}"/>
              </a:ext>
            </a:extLst>
          </p:cNvPr>
          <p:cNvSpPr>
            <a:spLocks noChangeArrowheads="1"/>
          </p:cNvSpPr>
          <p:nvPr/>
        </p:nvSpPr>
        <p:spPr bwMode="auto">
          <a:xfrm>
            <a:off x="0" y="5680075"/>
            <a:ext cx="3810000" cy="1177925"/>
          </a:xfrm>
          <a:prstGeom prst="ellipse">
            <a:avLst/>
          </a:prstGeom>
          <a:noFill/>
          <a:ln w="76200">
            <a:solidFill>
              <a:srgbClr val="FF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endParaRPr lang="en-US" altLang="en-US">
              <a:cs typeface="Arial" panose="020B0604020202020204" pitchFamily="34" charset="0"/>
            </a:endParaRPr>
          </a:p>
        </p:txBody>
      </p:sp>
      <p:sp>
        <p:nvSpPr>
          <p:cNvPr id="289826" name="Oval 34">
            <a:extLst>
              <a:ext uri="{FF2B5EF4-FFF2-40B4-BE49-F238E27FC236}">
                <a16:creationId xmlns:a16="http://schemas.microsoft.com/office/drawing/2014/main" id="{C0EA08FB-5164-4A49-99F0-A00BDD3C0182}"/>
              </a:ext>
            </a:extLst>
          </p:cNvPr>
          <p:cNvSpPr>
            <a:spLocks noChangeArrowheads="1"/>
          </p:cNvSpPr>
          <p:nvPr/>
        </p:nvSpPr>
        <p:spPr bwMode="auto">
          <a:xfrm>
            <a:off x="3886200" y="5867400"/>
            <a:ext cx="3810000" cy="990600"/>
          </a:xfrm>
          <a:prstGeom prst="ellipse">
            <a:avLst/>
          </a:prstGeom>
          <a:noFill/>
          <a:ln w="76200">
            <a:solidFill>
              <a:srgbClr val="FF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endParaRPr lang="en-US" altLang="en-US">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51" presetClass="entr" presetSubtype="0" fill="hold" grpId="0" nodeType="afterEffect">
                                  <p:stCondLst>
                                    <p:cond delay="0"/>
                                  </p:stCondLst>
                                  <p:childTnLst>
                                    <p:set>
                                      <p:cBhvr>
                                        <p:cTn id="6" dur="1" fill="hold">
                                          <p:stCondLst>
                                            <p:cond delay="0"/>
                                          </p:stCondLst>
                                        </p:cTn>
                                        <p:tgtEl>
                                          <p:spTgt spid="289825"/>
                                        </p:tgtEl>
                                        <p:attrNameLst>
                                          <p:attrName>style.visibility</p:attrName>
                                        </p:attrNameLst>
                                      </p:cBhvr>
                                      <p:to>
                                        <p:strVal val="visible"/>
                                      </p:to>
                                    </p:set>
                                    <p:animEffect transition="in" filter="fade">
                                      <p:cBhvr>
                                        <p:cTn id="7" dur="770" decel="100000"/>
                                        <p:tgtEl>
                                          <p:spTgt spid="289825"/>
                                        </p:tgtEl>
                                      </p:cBhvr>
                                    </p:animEffect>
                                    <p:animScale>
                                      <p:cBhvr>
                                        <p:cTn id="8" dur="770" decel="100000"/>
                                        <p:tgtEl>
                                          <p:spTgt spid="289825"/>
                                        </p:tgtEl>
                                      </p:cBhvr>
                                      <p:from x="10000" y="10000"/>
                                      <p:to x="200000" y="450000"/>
                                    </p:animScale>
                                    <p:animScale>
                                      <p:cBhvr>
                                        <p:cTn id="9" dur="1230" accel="100000" fill="hold">
                                          <p:stCondLst>
                                            <p:cond delay="770"/>
                                          </p:stCondLst>
                                        </p:cTn>
                                        <p:tgtEl>
                                          <p:spTgt spid="289825"/>
                                        </p:tgtEl>
                                      </p:cBhvr>
                                      <p:from x="200000" y="450000"/>
                                      <p:to x="100000" y="100000"/>
                                    </p:animScale>
                                    <p:set>
                                      <p:cBhvr>
                                        <p:cTn id="10" dur="770" fill="hold"/>
                                        <p:tgtEl>
                                          <p:spTgt spid="289825"/>
                                        </p:tgtEl>
                                        <p:attrNameLst>
                                          <p:attrName>ppt_x</p:attrName>
                                        </p:attrNameLst>
                                      </p:cBhvr>
                                      <p:to>
                                        <p:strVal val="(0.5)"/>
                                      </p:to>
                                    </p:set>
                                    <p:anim from="(0.5)" to="(#ppt_x)" calcmode="lin" valueType="num">
                                      <p:cBhvr>
                                        <p:cTn id="11" dur="1230" accel="100000" fill="hold">
                                          <p:stCondLst>
                                            <p:cond delay="770"/>
                                          </p:stCondLst>
                                        </p:cTn>
                                        <p:tgtEl>
                                          <p:spTgt spid="289825"/>
                                        </p:tgtEl>
                                        <p:attrNameLst>
                                          <p:attrName>ppt_x</p:attrName>
                                        </p:attrNameLst>
                                      </p:cBhvr>
                                    </p:anim>
                                    <p:set>
                                      <p:cBhvr>
                                        <p:cTn id="12" dur="770" fill="hold"/>
                                        <p:tgtEl>
                                          <p:spTgt spid="289825"/>
                                        </p:tgtEl>
                                        <p:attrNameLst>
                                          <p:attrName>ppt_y</p:attrName>
                                        </p:attrNameLst>
                                      </p:cBhvr>
                                      <p:to>
                                        <p:strVal val="(#ppt_y+0.4)"/>
                                      </p:to>
                                    </p:set>
                                    <p:anim from="(#ppt_y+0.4)" to="(#ppt_y)" calcmode="lin" valueType="num">
                                      <p:cBhvr>
                                        <p:cTn id="13" dur="1230" accel="100000" fill="hold">
                                          <p:stCondLst>
                                            <p:cond delay="770"/>
                                          </p:stCondLst>
                                        </p:cTn>
                                        <p:tgtEl>
                                          <p:spTgt spid="289825"/>
                                        </p:tgtEl>
                                        <p:attrNameLst>
                                          <p:attrName>ppt_y</p:attrName>
                                        </p:attrNameLst>
                                      </p:cBhvr>
                                    </p:anim>
                                  </p:childTnLst>
                                </p:cTn>
                              </p:par>
                            </p:childTnLst>
                          </p:cTn>
                        </p:par>
                        <p:par>
                          <p:cTn id="14" fill="hold" nodeType="afterGroup">
                            <p:stCondLst>
                              <p:cond delay="2000"/>
                            </p:stCondLst>
                            <p:childTnLst>
                              <p:par>
                                <p:cTn id="15" presetID="51" presetClass="entr" presetSubtype="0" fill="hold" grpId="0" nodeType="afterEffect">
                                  <p:stCondLst>
                                    <p:cond delay="0"/>
                                  </p:stCondLst>
                                  <p:childTnLst>
                                    <p:set>
                                      <p:cBhvr>
                                        <p:cTn id="16" dur="1" fill="hold">
                                          <p:stCondLst>
                                            <p:cond delay="0"/>
                                          </p:stCondLst>
                                        </p:cTn>
                                        <p:tgtEl>
                                          <p:spTgt spid="289826"/>
                                        </p:tgtEl>
                                        <p:attrNameLst>
                                          <p:attrName>style.visibility</p:attrName>
                                        </p:attrNameLst>
                                      </p:cBhvr>
                                      <p:to>
                                        <p:strVal val="visible"/>
                                      </p:to>
                                    </p:set>
                                    <p:animEffect transition="in" filter="fade">
                                      <p:cBhvr>
                                        <p:cTn id="17" dur="770" decel="100000"/>
                                        <p:tgtEl>
                                          <p:spTgt spid="289826"/>
                                        </p:tgtEl>
                                      </p:cBhvr>
                                    </p:animEffect>
                                    <p:animScale>
                                      <p:cBhvr>
                                        <p:cTn id="18" dur="770" decel="100000"/>
                                        <p:tgtEl>
                                          <p:spTgt spid="289826"/>
                                        </p:tgtEl>
                                      </p:cBhvr>
                                      <p:from x="10000" y="10000"/>
                                      <p:to x="200000" y="450000"/>
                                    </p:animScale>
                                    <p:animScale>
                                      <p:cBhvr>
                                        <p:cTn id="19" dur="1230" accel="100000" fill="hold">
                                          <p:stCondLst>
                                            <p:cond delay="770"/>
                                          </p:stCondLst>
                                        </p:cTn>
                                        <p:tgtEl>
                                          <p:spTgt spid="289826"/>
                                        </p:tgtEl>
                                      </p:cBhvr>
                                      <p:from x="200000" y="450000"/>
                                      <p:to x="100000" y="100000"/>
                                    </p:animScale>
                                    <p:set>
                                      <p:cBhvr>
                                        <p:cTn id="20" dur="770" fill="hold"/>
                                        <p:tgtEl>
                                          <p:spTgt spid="289826"/>
                                        </p:tgtEl>
                                        <p:attrNameLst>
                                          <p:attrName>ppt_x</p:attrName>
                                        </p:attrNameLst>
                                      </p:cBhvr>
                                      <p:to>
                                        <p:strVal val="(0.5)"/>
                                      </p:to>
                                    </p:set>
                                    <p:anim from="(0.5)" to="(#ppt_x)" calcmode="lin" valueType="num">
                                      <p:cBhvr>
                                        <p:cTn id="21" dur="1230" accel="100000" fill="hold">
                                          <p:stCondLst>
                                            <p:cond delay="770"/>
                                          </p:stCondLst>
                                        </p:cTn>
                                        <p:tgtEl>
                                          <p:spTgt spid="289826"/>
                                        </p:tgtEl>
                                        <p:attrNameLst>
                                          <p:attrName>ppt_x</p:attrName>
                                        </p:attrNameLst>
                                      </p:cBhvr>
                                    </p:anim>
                                    <p:set>
                                      <p:cBhvr>
                                        <p:cTn id="22" dur="770" fill="hold"/>
                                        <p:tgtEl>
                                          <p:spTgt spid="289826"/>
                                        </p:tgtEl>
                                        <p:attrNameLst>
                                          <p:attrName>ppt_y</p:attrName>
                                        </p:attrNameLst>
                                      </p:cBhvr>
                                      <p:to>
                                        <p:strVal val="(#ppt_y+0.4)"/>
                                      </p:to>
                                    </p:set>
                                    <p:anim from="(#ppt_y+0.4)" to="(#ppt_y)" calcmode="lin" valueType="num">
                                      <p:cBhvr>
                                        <p:cTn id="23" dur="1230" accel="100000" fill="hold">
                                          <p:stCondLst>
                                            <p:cond delay="770"/>
                                          </p:stCondLst>
                                        </p:cTn>
                                        <p:tgtEl>
                                          <p:spTgt spid="289826"/>
                                        </p:tgtEl>
                                        <p:attrNameLst>
                                          <p:attrName>ppt_y</p:attrName>
                                        </p:attrNameLst>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9825" grpId="0" animBg="1"/>
      <p:bldP spid="289826" grpId="0" animBg="1"/>
    </p:bldLst>
  </p:timing>
</p:sld>
</file>

<file path=ppt/slides/slide8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133122" name="Picture 4" descr="christ2">
            <a:extLst>
              <a:ext uri="{FF2B5EF4-FFF2-40B4-BE49-F238E27FC236}">
                <a16:creationId xmlns:a16="http://schemas.microsoft.com/office/drawing/2014/main" id="{C7D126DF-8C8B-844C-A62B-5D33A4BD8763}"/>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91843" name="Rectangle 2">
            <a:extLst>
              <a:ext uri="{FF2B5EF4-FFF2-40B4-BE49-F238E27FC236}">
                <a16:creationId xmlns:a16="http://schemas.microsoft.com/office/drawing/2014/main" id="{383ED438-BAEB-FD43-AEDB-C22E9AAFECB1}"/>
              </a:ext>
            </a:extLst>
          </p:cNvPr>
          <p:cNvSpPr>
            <a:spLocks noGrp="1" noChangeArrowheads="1"/>
          </p:cNvSpPr>
          <p:nvPr>
            <p:ph type="ctrTitle" idx="4294967295"/>
          </p:nvPr>
        </p:nvSpPr>
        <p:spPr>
          <a:xfrm>
            <a:off x="0" y="116632"/>
            <a:ext cx="9144000" cy="1143000"/>
          </a:xfrm>
          <a:effectLst/>
        </p:spPr>
        <p:txBody>
          <a:bodyPr/>
          <a:lstStyle/>
          <a:p>
            <a:pPr eaLnBrk="1" hangingPunct="1"/>
            <a:r>
              <a:rPr lang="ar-JO" altLang="ja-JP" sz="4800" b="1" dirty="0">
                <a:solidFill>
                  <a:schemeClr val="bg1"/>
                </a:solidFill>
                <a:effectLst>
                  <a:glow rad="228600">
                    <a:schemeClr val="accent4">
                      <a:satMod val="175000"/>
                      <a:alpha val="75890"/>
                    </a:schemeClr>
                  </a:glow>
                </a:effectLst>
                <a:latin typeface="Arial" panose="020B0604020202020204" pitchFamily="34" charset="0"/>
                <a:cs typeface="Arial" panose="020B0604020202020204" pitchFamily="34" charset="0"/>
              </a:rPr>
              <a:t>هذا هو جسدي من أجلكم</a:t>
            </a:r>
            <a:endParaRPr lang="en-US" altLang="en-US" b="1" dirty="0">
              <a:effectLst>
                <a:glow rad="228600">
                  <a:schemeClr val="accent4">
                    <a:satMod val="175000"/>
                    <a:alpha val="75890"/>
                  </a:schemeClr>
                </a:glow>
              </a:effectLst>
              <a:latin typeface="Arial" panose="020B0604020202020204" pitchFamily="34" charset="0"/>
              <a:cs typeface="Arial" panose="020B0604020202020204" pitchFamily="34" charset="0"/>
            </a:endParaRPr>
          </a:p>
        </p:txBody>
      </p:sp>
      <p:sp>
        <p:nvSpPr>
          <p:cNvPr id="2" name="Rectangle 2">
            <a:extLst>
              <a:ext uri="{FF2B5EF4-FFF2-40B4-BE49-F238E27FC236}">
                <a16:creationId xmlns:a16="http://schemas.microsoft.com/office/drawing/2014/main" id="{9339BCEC-1380-EFED-A190-342A96EACABA}"/>
              </a:ext>
            </a:extLst>
          </p:cNvPr>
          <p:cNvSpPr txBox="1">
            <a:spLocks noChangeArrowheads="1"/>
          </p:cNvSpPr>
          <p:nvPr/>
        </p:nvSpPr>
        <p:spPr bwMode="auto">
          <a:xfrm>
            <a:off x="0" y="5118113"/>
            <a:ext cx="9144000" cy="1739887"/>
          </a:xfrm>
          <a:prstGeom prst="rect">
            <a:avLst/>
          </a:prstGeom>
          <a:solidFill>
            <a:srgbClr val="000000"/>
          </a:solidFill>
          <a:ln>
            <a:noFill/>
          </a:ln>
          <a:effectLst>
            <a:outerShdw blurRad="63500" dist="35921" dir="2700000" algn="ctr" rotWithShape="0">
              <a:srgbClr val="000000">
                <a:alpha val="74997"/>
              </a:srgbClr>
            </a:outerShdw>
          </a:effec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5pPr>
            <a:lvl6pPr marL="457200"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6pPr>
            <a:lvl7pPr marL="914400"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7pPr>
            <a:lvl8pPr marL="1371600"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8pPr>
            <a:lvl9pPr marL="1828800"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9pPr>
          </a:lstStyle>
          <a:p>
            <a:pPr eaLnBrk="1" hangingPunct="1"/>
            <a:r>
              <a:rPr lang="ar-JO" altLang="ja-JP" sz="3600" b="1" kern="0" dirty="0">
                <a:solidFill>
                  <a:schemeClr val="bg1"/>
                </a:solidFill>
                <a:latin typeface="Arial" panose="020B0604020202020204" pitchFamily="34" charset="0"/>
                <a:cs typeface="Arial" panose="020B0604020202020204" pitchFamily="34" charset="0"/>
              </a:rPr>
              <a:t>اشعياء ٥٣ : ٦</a:t>
            </a:r>
          </a:p>
          <a:p>
            <a:pPr eaLnBrk="1" hangingPunct="1"/>
            <a:r>
              <a:rPr lang="ar-JO" altLang="ja-JP" sz="3600" b="1" kern="0" dirty="0">
                <a:solidFill>
                  <a:schemeClr val="bg1"/>
                </a:solidFill>
                <a:latin typeface="Arial" panose="020B0604020202020204" pitchFamily="34" charset="0"/>
                <a:cs typeface="Arial" panose="020B0604020202020204" pitchFamily="34" charset="0"/>
              </a:rPr>
              <a:t>كُلُّنَا كَغَنَمٍ ضَلَلْنَا. مِلْنَا كُلُّ وَاحِدٍ إِلَى طَرِيقِهِ وَالرَّبُّ وَضَعَ عَلَيْهِ إِثْمَ جَمِيعِنَا. </a:t>
            </a:r>
          </a:p>
        </p:txBody>
      </p:sp>
    </p:spTree>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4801" name="Picture 2" descr="eating the passover meal"/>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533400" y="0"/>
            <a:ext cx="11201400" cy="69580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18786" name="Rectangle 3"/>
          <p:cNvSpPr>
            <a:spLocks noGrp="1" noChangeArrowheads="1"/>
          </p:cNvSpPr>
          <p:nvPr>
            <p:ph type="title"/>
          </p:nvPr>
        </p:nvSpPr>
        <p:spPr>
          <a:extLst>
            <a:ext uri="{909E8E84-426E-40dd-AFC4-6F175D3DCCD1}">
              <a14:hiddenFill xmlns="" xmlns:a14="http://schemas.microsoft.com/office/drawing/2010/main">
                <a:solidFill>
                  <a:srgbClr val="FFFFFF"/>
                </a:solidFill>
              </a14:hiddenFill>
            </a:ext>
          </a:extLst>
        </p:spPr>
        <p:txBody>
          <a:bodyPr/>
          <a:lstStyle/>
          <a:p>
            <a:pPr>
              <a:defRPr/>
            </a:pPr>
            <a:r>
              <a:rPr lang="ar-JO" b="1" dirty="0">
                <a:effectLst>
                  <a:glow rad="127000">
                    <a:schemeClr val="accent6">
                      <a:lumMod val="50000"/>
                      <a:alpha val="91000"/>
                    </a:schemeClr>
                  </a:glow>
                </a:effectLst>
                <a:latin typeface="Arial"/>
                <a:ea typeface="ＭＳ Ｐゴシック" charset="0"/>
                <a:cs typeface="Arial"/>
              </a:rPr>
              <a:t>الجلوس إلى فصح يسوع</a:t>
            </a:r>
            <a:endParaRPr lang="en-US" b="1" dirty="0">
              <a:effectLst>
                <a:glow rad="127000">
                  <a:schemeClr val="accent6">
                    <a:lumMod val="50000"/>
                    <a:alpha val="91000"/>
                  </a:schemeClr>
                </a:glow>
              </a:effectLst>
              <a:latin typeface="Arial"/>
              <a:ea typeface="ＭＳ Ｐゴシック" charset="0"/>
              <a:cs typeface="Arial"/>
            </a:endParaRPr>
          </a:p>
        </p:txBody>
      </p:sp>
    </p:spTree>
  </p:cSld>
  <p:clrMapOvr>
    <a:masterClrMapping/>
  </p:clrMapOvr>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3650" name="Rectangle 2">
            <a:extLst>
              <a:ext uri="{FF2B5EF4-FFF2-40B4-BE49-F238E27FC236}">
                <a16:creationId xmlns:a16="http://schemas.microsoft.com/office/drawing/2014/main" id="{4B7BF142-852E-4B40-A4C7-664C6B58E9C1}"/>
              </a:ext>
            </a:extLst>
          </p:cNvPr>
          <p:cNvSpPr>
            <a:spLocks noChangeArrowheads="1"/>
          </p:cNvSpPr>
          <p:nvPr/>
        </p:nvSpPr>
        <p:spPr bwMode="auto">
          <a:xfrm>
            <a:off x="0" y="0"/>
            <a:ext cx="7848600" cy="6858000"/>
          </a:xfrm>
          <a:prstGeom prst="rect">
            <a:avLst/>
          </a:prstGeom>
          <a:gradFill rotWithShape="0">
            <a:gsLst>
              <a:gs pos="0">
                <a:schemeClr val="bg2">
                  <a:alpha val="58000"/>
                </a:schemeClr>
              </a:gs>
              <a:gs pos="100000">
                <a:schemeClr val="bg2">
                  <a:gamma/>
                  <a:shade val="46275"/>
                  <a:invGamma/>
                </a:schemeClr>
              </a:gs>
            </a:gsLst>
            <a:lin ang="5400000" scaled="1"/>
          </a:gradFill>
          <a:ln w="9525">
            <a:solidFill>
              <a:schemeClr val="tx1"/>
            </a:solidFill>
            <a:miter lim="800000"/>
            <a:headEnd/>
            <a:tailEnd/>
          </a:ln>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2F1311"/>
              </a:solidFill>
              <a:effectLst/>
              <a:uLnTx/>
              <a:uFillTx/>
              <a:latin typeface="Arial" panose="020B0604020202020204" pitchFamily="34" charset="0"/>
              <a:ea typeface="ＭＳ Ｐゴシック" charset="-128"/>
              <a:cs typeface="Arial" panose="020B0604020202020204" pitchFamily="34" charset="0"/>
            </a:endParaRPr>
          </a:p>
        </p:txBody>
      </p:sp>
      <p:pic>
        <p:nvPicPr>
          <p:cNvPr id="124930" name="Picture 3" descr="Passover Cups">
            <a:extLst>
              <a:ext uri="{FF2B5EF4-FFF2-40B4-BE49-F238E27FC236}">
                <a16:creationId xmlns:a16="http://schemas.microsoft.com/office/drawing/2014/main" id="{FE3D4568-96AE-A142-9C10-699B51D341E7}"/>
              </a:ext>
            </a:extLst>
          </p:cNvPr>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4422775" y="0"/>
            <a:ext cx="4721225"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4931" name="Picture 4" descr="j0280384">
            <a:extLst>
              <a:ext uri="{FF2B5EF4-FFF2-40B4-BE49-F238E27FC236}">
                <a16:creationId xmlns:a16="http://schemas.microsoft.com/office/drawing/2014/main" id="{F805B8F5-CB44-F741-A6C3-D43A91122BFE}"/>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76200" y="990600"/>
            <a:ext cx="2425700" cy="304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4932" name="Picture 5" descr="j0280384">
            <a:extLst>
              <a:ext uri="{FF2B5EF4-FFF2-40B4-BE49-F238E27FC236}">
                <a16:creationId xmlns:a16="http://schemas.microsoft.com/office/drawing/2014/main" id="{C5418259-859A-AF48-AF57-C022D884413F}"/>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1917700" y="990600"/>
            <a:ext cx="2425700" cy="304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4933" name="Picture 6" descr="j0280384">
            <a:extLst>
              <a:ext uri="{FF2B5EF4-FFF2-40B4-BE49-F238E27FC236}">
                <a16:creationId xmlns:a16="http://schemas.microsoft.com/office/drawing/2014/main" id="{86395E29-0A4A-6E43-92AD-3093ED62035A}"/>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76200" y="3733800"/>
            <a:ext cx="2425700" cy="304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4934" name="Picture 7" descr="j0280384">
            <a:extLst>
              <a:ext uri="{FF2B5EF4-FFF2-40B4-BE49-F238E27FC236}">
                <a16:creationId xmlns:a16="http://schemas.microsoft.com/office/drawing/2014/main" id="{5A624785-20D5-6840-AB5A-442C81469827}"/>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1917700" y="3733800"/>
            <a:ext cx="2425700" cy="304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3656" name="Text Box 8">
            <a:extLst>
              <a:ext uri="{FF2B5EF4-FFF2-40B4-BE49-F238E27FC236}">
                <a16:creationId xmlns:a16="http://schemas.microsoft.com/office/drawing/2014/main" id="{42758F63-4807-A347-B8F4-E1B55293560E}"/>
              </a:ext>
            </a:extLst>
          </p:cNvPr>
          <p:cNvSpPr txBox="1">
            <a:spLocks noChangeArrowheads="1"/>
          </p:cNvSpPr>
          <p:nvPr/>
        </p:nvSpPr>
        <p:spPr bwMode="auto">
          <a:xfrm>
            <a:off x="228600" y="1981200"/>
            <a:ext cx="1689100"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en-US" sz="3200" b="1" i="0" u="none" strike="noStrike" kern="1200" cap="none" spc="0" normalizeH="0" baseline="0" noProof="0" dirty="0">
                <a:ln>
                  <a:noFill/>
                </a:ln>
                <a:solidFill>
                  <a:srgbClr val="2F1311"/>
                </a:solidFill>
                <a:effectLst/>
                <a:uLnTx/>
                <a:uFillTx/>
                <a:latin typeface="Arial" panose="020B0604020202020204" pitchFamily="34" charset="0"/>
                <a:ea typeface="ＭＳ Ｐゴシック" panose="020B0600070205080204" pitchFamily="34" charset="-128"/>
                <a:cs typeface="Arial" panose="020B0604020202020204" pitchFamily="34" charset="0"/>
              </a:rPr>
              <a:t>البركة</a:t>
            </a:r>
            <a:endParaRPr kumimoji="0" lang="en-US" altLang="en-US" sz="1800" b="0" i="0" u="none" strike="noStrike" kern="1200" cap="none" spc="0" normalizeH="0" baseline="0" noProof="0" dirty="0">
              <a:ln>
                <a:noFill/>
              </a:ln>
              <a:solidFill>
                <a:srgbClr val="2F1311"/>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283657" name="Text Box 9">
            <a:extLst>
              <a:ext uri="{FF2B5EF4-FFF2-40B4-BE49-F238E27FC236}">
                <a16:creationId xmlns:a16="http://schemas.microsoft.com/office/drawing/2014/main" id="{CA35D3F2-AF3C-784F-8BF5-291B63553B29}"/>
              </a:ext>
            </a:extLst>
          </p:cNvPr>
          <p:cNvSpPr txBox="1">
            <a:spLocks noChangeArrowheads="1"/>
          </p:cNvSpPr>
          <p:nvPr/>
        </p:nvSpPr>
        <p:spPr bwMode="auto">
          <a:xfrm>
            <a:off x="2330450" y="1981200"/>
            <a:ext cx="1504950"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en-US" sz="3200" b="1" i="0" u="none" strike="noStrike" kern="1200" cap="none" spc="0" normalizeH="0" baseline="0" noProof="0" dirty="0">
                <a:ln>
                  <a:noFill/>
                </a:ln>
                <a:solidFill>
                  <a:srgbClr val="2F1311"/>
                </a:solidFill>
                <a:effectLst/>
                <a:uLnTx/>
                <a:uFillTx/>
                <a:latin typeface="Arial" panose="020B0604020202020204" pitchFamily="34" charset="0"/>
                <a:ea typeface="ＭＳ Ｐゴシック" panose="020B0600070205080204" pitchFamily="34" charset="-128"/>
                <a:cs typeface="Arial" panose="020B0604020202020204" pitchFamily="34" charset="0"/>
              </a:rPr>
              <a:t>الضربات</a:t>
            </a:r>
            <a:endParaRPr kumimoji="0" lang="en-US" altLang="en-US" sz="1800" b="0" i="0" u="none" strike="noStrike" kern="1200" cap="none" spc="0" normalizeH="0" baseline="0" noProof="0" dirty="0">
              <a:ln>
                <a:noFill/>
              </a:ln>
              <a:solidFill>
                <a:srgbClr val="2F1311"/>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283658" name="Text Box 10">
            <a:extLst>
              <a:ext uri="{FF2B5EF4-FFF2-40B4-BE49-F238E27FC236}">
                <a16:creationId xmlns:a16="http://schemas.microsoft.com/office/drawing/2014/main" id="{293BF3DE-CBDA-C849-8E55-855ECD96A332}"/>
              </a:ext>
            </a:extLst>
          </p:cNvPr>
          <p:cNvSpPr txBox="1">
            <a:spLocks noChangeArrowheads="1"/>
          </p:cNvSpPr>
          <p:nvPr/>
        </p:nvSpPr>
        <p:spPr bwMode="auto">
          <a:xfrm>
            <a:off x="-73025" y="4800600"/>
            <a:ext cx="2124745"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en-US" sz="3200" b="1" i="0" u="none" strike="noStrike" kern="1200" cap="none" spc="0" normalizeH="0" baseline="0" noProof="0" dirty="0">
                <a:ln>
                  <a:noFill/>
                </a:ln>
                <a:solidFill>
                  <a:srgbClr val="2F1311"/>
                </a:solidFill>
                <a:effectLst/>
                <a:uLnTx/>
                <a:uFillTx/>
                <a:latin typeface="Arial" panose="020B0604020202020204" pitchFamily="34" charset="0"/>
                <a:ea typeface="ＭＳ Ｐゴシック" panose="020B0600070205080204" pitchFamily="34" charset="-128"/>
                <a:cs typeface="Arial" panose="020B0604020202020204" pitchFamily="34" charset="0"/>
              </a:rPr>
              <a:t>الفداء</a:t>
            </a:r>
            <a:endParaRPr kumimoji="0" lang="en-US" altLang="en-US" sz="1800" b="0" i="0" u="none" strike="noStrike" kern="1200" cap="none" spc="0" normalizeH="0" baseline="0" noProof="0" dirty="0">
              <a:ln>
                <a:noFill/>
              </a:ln>
              <a:solidFill>
                <a:srgbClr val="2F1311"/>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283659" name="Text Box 11">
            <a:extLst>
              <a:ext uri="{FF2B5EF4-FFF2-40B4-BE49-F238E27FC236}">
                <a16:creationId xmlns:a16="http://schemas.microsoft.com/office/drawing/2014/main" id="{363F6395-2B89-374A-9A8F-1D7CBDDA0E65}"/>
              </a:ext>
            </a:extLst>
          </p:cNvPr>
          <p:cNvSpPr txBox="1">
            <a:spLocks noChangeArrowheads="1"/>
          </p:cNvSpPr>
          <p:nvPr/>
        </p:nvSpPr>
        <p:spPr bwMode="auto">
          <a:xfrm>
            <a:off x="2590800" y="4800600"/>
            <a:ext cx="1186543"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altLang="en-US" sz="3200" b="1" i="0" u="none" strike="noStrike" kern="1200" cap="none" spc="0" normalizeH="0" baseline="0" noProof="0" dirty="0">
                <a:ln>
                  <a:noFill/>
                </a:ln>
                <a:solidFill>
                  <a:srgbClr val="2F1311"/>
                </a:solidFill>
                <a:effectLst/>
                <a:uLnTx/>
                <a:uFillTx/>
                <a:latin typeface="Arial" panose="020B0604020202020204" pitchFamily="34" charset="0"/>
                <a:ea typeface="ＭＳ Ｐゴシック" panose="020B0600070205080204" pitchFamily="34" charset="-128"/>
                <a:cs typeface="Arial" panose="020B0604020202020204" pitchFamily="34" charset="0"/>
              </a:rPr>
              <a:t>التسبيح</a:t>
            </a:r>
            <a:endParaRPr kumimoji="0" lang="en-US" altLang="en-US" sz="1800" b="0" i="0" u="none" strike="noStrike" kern="1200" cap="none" spc="0" normalizeH="0" baseline="0" noProof="0" dirty="0">
              <a:ln>
                <a:noFill/>
              </a:ln>
              <a:solidFill>
                <a:srgbClr val="2F1311"/>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283660" name="Rectangle 12">
            <a:extLst>
              <a:ext uri="{FF2B5EF4-FFF2-40B4-BE49-F238E27FC236}">
                <a16:creationId xmlns:a16="http://schemas.microsoft.com/office/drawing/2014/main" id="{7D4816DC-69E1-4143-B98D-8D6318DB7CB6}"/>
              </a:ext>
            </a:extLst>
          </p:cNvPr>
          <p:cNvSpPr>
            <a:spLocks noGrp="1" noChangeArrowheads="1"/>
          </p:cNvSpPr>
          <p:nvPr>
            <p:ph type="title" idx="4294967295"/>
          </p:nvPr>
        </p:nvSpPr>
        <p:spPr>
          <a:xfrm>
            <a:off x="228600" y="0"/>
            <a:ext cx="7477125" cy="1143000"/>
          </a:xfrm>
          <a:solidFill>
            <a:schemeClr val="bg2"/>
          </a:solidFill>
          <a:effectLst>
            <a:outerShdw blurRad="63500" dist="38099" dir="2700000" algn="ctr" rotWithShape="0">
              <a:schemeClr val="bg2">
                <a:alpha val="74997"/>
              </a:schemeClr>
            </a:outerShdw>
          </a:effectLst>
        </p:spPr>
        <p:txBody>
          <a:bodyPr/>
          <a:lstStyle/>
          <a:p>
            <a:pPr algn="ctr" eaLnBrk="1" hangingPunct="1">
              <a:defRPr/>
            </a:pPr>
            <a:r>
              <a:rPr lang="ar-JO" dirty="0">
                <a:latin typeface="Arial" panose="020B0604020202020204" pitchFamily="34" charset="0"/>
                <a:ea typeface="+mj-ea"/>
                <a:cs typeface="Arial" panose="020B0604020202020204" pitchFamily="34" charset="0"/>
              </a:rPr>
              <a:t>الكؤوس الأربعة (خروج 6: 6-7)</a:t>
            </a:r>
            <a:endParaRPr lang="en-US" dirty="0">
              <a:latin typeface="Arial" panose="020B0604020202020204" pitchFamily="34" charset="0"/>
              <a:ea typeface="+mj-ea"/>
              <a:cs typeface="Arial" panose="020B0604020202020204" pitchFamily="34" charset="0"/>
            </a:endParaRPr>
          </a:p>
        </p:txBody>
      </p:sp>
      <p:pic>
        <p:nvPicPr>
          <p:cNvPr id="2" name="Picture 1">
            <a:extLst>
              <a:ext uri="{FF2B5EF4-FFF2-40B4-BE49-F238E27FC236}">
                <a16:creationId xmlns:a16="http://schemas.microsoft.com/office/drawing/2014/main" id="{96D775DD-B07C-D61B-CFE4-48ECEE464804}"/>
              </a:ext>
            </a:extLst>
          </p:cNvPr>
          <p:cNvPicPr>
            <a:picLocks noChangeAspect="1"/>
          </p:cNvPicPr>
          <p:nvPr/>
        </p:nvPicPr>
        <p:blipFill>
          <a:blip r:embed="rId5"/>
          <a:stretch>
            <a:fillRect/>
          </a:stretch>
        </p:blipFill>
        <p:spPr>
          <a:xfrm>
            <a:off x="107505" y="4365105"/>
            <a:ext cx="1714945" cy="1728192"/>
          </a:xfrm>
          <a:prstGeom prst="rect">
            <a:avLst/>
          </a:prstGeom>
        </p:spPr>
      </p:pic>
    </p:spTree>
    <p:extLst>
      <p:ext uri="{BB962C8B-B14F-4D97-AF65-F5344CB8AC3E}">
        <p14:creationId xmlns:p14="http://schemas.microsoft.com/office/powerpoint/2010/main" val="307721000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entr" presetSubtype="0" fill="hold" grpId="0" nodeType="afterEffect">
                                  <p:stCondLst>
                                    <p:cond delay="0"/>
                                  </p:stCondLst>
                                  <p:childTnLst>
                                    <p:set>
                                      <p:cBhvr>
                                        <p:cTn id="6" dur="1" fill="hold">
                                          <p:stCondLst>
                                            <p:cond delay="0"/>
                                          </p:stCondLst>
                                        </p:cTn>
                                        <p:tgtEl>
                                          <p:spTgt spid="283656"/>
                                        </p:tgtEl>
                                        <p:attrNameLst>
                                          <p:attrName>style.visibility</p:attrName>
                                        </p:attrNameLst>
                                      </p:cBhvr>
                                      <p:to>
                                        <p:strVal val="visible"/>
                                      </p:to>
                                    </p:set>
                                  </p:childTnLst>
                                </p:cTn>
                              </p:par>
                            </p:childTnLst>
                          </p:cTn>
                        </p:par>
                        <p:par>
                          <p:cTn id="7" fill="hold" nodeType="afterGroup">
                            <p:stCondLst>
                              <p:cond delay="0"/>
                            </p:stCondLst>
                            <p:childTnLst>
                              <p:par>
                                <p:cTn id="8" presetID="1" presetClass="entr" presetSubtype="0" fill="hold" grpId="0" nodeType="afterEffect">
                                  <p:stCondLst>
                                    <p:cond delay="0"/>
                                  </p:stCondLst>
                                  <p:childTnLst>
                                    <p:set>
                                      <p:cBhvr>
                                        <p:cTn id="9" dur="1" fill="hold">
                                          <p:stCondLst>
                                            <p:cond delay="0"/>
                                          </p:stCondLst>
                                        </p:cTn>
                                        <p:tgtEl>
                                          <p:spTgt spid="283657"/>
                                        </p:tgtEl>
                                        <p:attrNameLst>
                                          <p:attrName>style.visibility</p:attrName>
                                        </p:attrNameLst>
                                      </p:cBhvr>
                                      <p:to>
                                        <p:strVal val="visible"/>
                                      </p:to>
                                    </p:set>
                                  </p:childTnLst>
                                </p:cTn>
                              </p:par>
                            </p:childTnLst>
                          </p:cTn>
                        </p:par>
                        <p:par>
                          <p:cTn id="10" fill="hold" nodeType="afterGroup">
                            <p:stCondLst>
                              <p:cond delay="0"/>
                            </p:stCondLst>
                            <p:childTnLst>
                              <p:par>
                                <p:cTn id="11" presetID="1" presetClass="entr" presetSubtype="0" fill="hold" grpId="0" nodeType="afterEffect">
                                  <p:stCondLst>
                                    <p:cond delay="0"/>
                                  </p:stCondLst>
                                  <p:childTnLst>
                                    <p:set>
                                      <p:cBhvr>
                                        <p:cTn id="12" dur="1" fill="hold">
                                          <p:stCondLst>
                                            <p:cond delay="0"/>
                                          </p:stCondLst>
                                        </p:cTn>
                                        <p:tgtEl>
                                          <p:spTgt spid="283658"/>
                                        </p:tgtEl>
                                        <p:attrNameLst>
                                          <p:attrName>style.visibility</p:attrName>
                                        </p:attrNameLst>
                                      </p:cBhvr>
                                      <p:to>
                                        <p:strVal val="visible"/>
                                      </p:to>
                                    </p:set>
                                  </p:childTnLst>
                                </p:cTn>
                              </p:par>
                            </p:childTnLst>
                          </p:cTn>
                        </p:par>
                        <p:par>
                          <p:cTn id="13" fill="hold" nodeType="afterGroup">
                            <p:stCondLst>
                              <p:cond delay="0"/>
                            </p:stCondLst>
                            <p:childTnLst>
                              <p:par>
                                <p:cTn id="14" presetID="1" presetClass="entr" presetSubtype="0" fill="hold" grpId="0" nodeType="afterEffect">
                                  <p:stCondLst>
                                    <p:cond delay="0"/>
                                  </p:stCondLst>
                                  <p:childTnLst>
                                    <p:set>
                                      <p:cBhvr>
                                        <p:cTn id="15" dur="1" fill="hold">
                                          <p:stCondLst>
                                            <p:cond delay="0"/>
                                          </p:stCondLst>
                                        </p:cTn>
                                        <p:tgtEl>
                                          <p:spTgt spid="28365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3656" grpId="0"/>
      <p:bldP spid="283657" grpId="0"/>
      <p:bldP spid="283658" grpId="0"/>
      <p:bldP spid="283659" grpId="0"/>
    </p:bldLst>
  </p:timing>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5938" name="Rectangle 2">
            <a:extLst>
              <a:ext uri="{FF2B5EF4-FFF2-40B4-BE49-F238E27FC236}">
                <a16:creationId xmlns:a16="http://schemas.microsoft.com/office/drawing/2014/main" id="{45E9E056-C6B5-7F40-B956-480F7529F7B8}"/>
              </a:ext>
            </a:extLst>
          </p:cNvPr>
          <p:cNvSpPr>
            <a:spLocks noChangeArrowheads="1"/>
          </p:cNvSpPr>
          <p:nvPr/>
        </p:nvSpPr>
        <p:spPr bwMode="auto">
          <a:xfrm>
            <a:off x="0" y="0"/>
            <a:ext cx="7848600" cy="6858000"/>
          </a:xfrm>
          <a:prstGeom prst="rect">
            <a:avLst/>
          </a:prstGeom>
          <a:gradFill rotWithShape="0">
            <a:gsLst>
              <a:gs pos="0">
                <a:schemeClr val="bg2">
                  <a:alpha val="58000"/>
                </a:schemeClr>
              </a:gs>
              <a:gs pos="100000">
                <a:schemeClr val="bg2">
                  <a:gamma/>
                  <a:shade val="46275"/>
                  <a:invGamma/>
                </a:schemeClr>
              </a:gs>
            </a:gsLst>
            <a:lin ang="5400000" scaled="1"/>
          </a:gradFill>
          <a:ln w="9525">
            <a:solidFill>
              <a:schemeClr val="tx1"/>
            </a:solidFill>
            <a:miter lim="800000"/>
            <a:headEnd/>
            <a:tailEnd/>
          </a:ln>
          <a:effectLst/>
        </p:spPr>
        <p:txBody>
          <a:bodyPr wrap="none" anchor="ctr"/>
          <a:lstStyle/>
          <a:p>
            <a:pPr>
              <a:defRPr/>
            </a:pPr>
            <a:endParaRPr lang="en-US">
              <a:ea typeface="ＭＳ Ｐゴシック" charset="-128"/>
              <a:cs typeface="Arial" panose="020B0604020202020204" pitchFamily="34" charset="0"/>
            </a:endParaRPr>
          </a:p>
        </p:txBody>
      </p:sp>
      <p:sp>
        <p:nvSpPr>
          <p:cNvPr id="295939" name="Rectangle 3">
            <a:extLst>
              <a:ext uri="{FF2B5EF4-FFF2-40B4-BE49-F238E27FC236}">
                <a16:creationId xmlns:a16="http://schemas.microsoft.com/office/drawing/2014/main" id="{BB9B2EB5-2DD2-6743-8A4A-E36DB22ED512}"/>
              </a:ext>
            </a:extLst>
          </p:cNvPr>
          <p:cNvSpPr>
            <a:spLocks noGrp="1" noChangeArrowheads="1"/>
          </p:cNvSpPr>
          <p:nvPr>
            <p:ph type="title" idx="4294967295"/>
          </p:nvPr>
        </p:nvSpPr>
        <p:spPr>
          <a:effectLst>
            <a:outerShdw blurRad="63500" dist="38099" dir="2700000" algn="ctr" rotWithShape="0">
              <a:schemeClr val="bg2">
                <a:alpha val="74997"/>
              </a:schemeClr>
            </a:outerShdw>
          </a:effectLst>
        </p:spPr>
        <p:txBody>
          <a:bodyPr/>
          <a:lstStyle/>
          <a:p>
            <a:pPr algn="ctr" eaLnBrk="1" hangingPunct="1">
              <a:defRPr/>
            </a:pPr>
            <a:r>
              <a:rPr lang="ar-JO" dirty="0">
                <a:latin typeface="Arial" panose="020B0604020202020204" pitchFamily="34" charset="0"/>
                <a:ea typeface="+mj-ea"/>
                <a:cs typeface="Arial" panose="020B0604020202020204" pitchFamily="34" charset="0"/>
              </a:rPr>
              <a:t>ترتيب الإحتفالات</a:t>
            </a:r>
            <a:endParaRPr lang="en-US" dirty="0">
              <a:latin typeface="Arial" panose="020B0604020202020204" pitchFamily="34" charset="0"/>
              <a:ea typeface="+mj-ea"/>
              <a:cs typeface="Arial" panose="020B0604020202020204" pitchFamily="34" charset="0"/>
            </a:endParaRPr>
          </a:p>
        </p:txBody>
      </p:sp>
      <p:graphicFrame>
        <p:nvGraphicFramePr>
          <p:cNvPr id="295940" name="Group 4">
            <a:extLst>
              <a:ext uri="{FF2B5EF4-FFF2-40B4-BE49-F238E27FC236}">
                <a16:creationId xmlns:a16="http://schemas.microsoft.com/office/drawing/2014/main" id="{0E5A9758-5E2A-FE4F-AA68-96FFD2F4986A}"/>
              </a:ext>
            </a:extLst>
          </p:cNvPr>
          <p:cNvGraphicFramePr>
            <a:graphicFrameLocks noGrp="1"/>
          </p:cNvGraphicFramePr>
          <p:nvPr>
            <p:extLst>
              <p:ext uri="{D42A27DB-BD31-4B8C-83A1-F6EECF244321}">
                <p14:modId xmlns:p14="http://schemas.microsoft.com/office/powerpoint/2010/main" val="736340640"/>
              </p:ext>
            </p:extLst>
          </p:nvPr>
        </p:nvGraphicFramePr>
        <p:xfrm>
          <a:off x="0" y="1219200"/>
          <a:ext cx="7620000" cy="5340722"/>
        </p:xfrm>
        <a:graphic>
          <a:graphicData uri="http://schemas.openxmlformats.org/drawingml/2006/table">
            <a:tbl>
              <a:tblPr/>
              <a:tblGrid>
                <a:gridCol w="3771900">
                  <a:extLst>
                    <a:ext uri="{9D8B030D-6E8A-4147-A177-3AD203B41FA5}">
                      <a16:colId xmlns:a16="http://schemas.microsoft.com/office/drawing/2014/main" val="1566303217"/>
                    </a:ext>
                  </a:extLst>
                </a:gridCol>
                <a:gridCol w="3848100">
                  <a:extLst>
                    <a:ext uri="{9D8B030D-6E8A-4147-A177-3AD203B41FA5}">
                      <a16:colId xmlns:a16="http://schemas.microsoft.com/office/drawing/2014/main" val="4249291275"/>
                    </a:ext>
                  </a:extLst>
                </a:gridCol>
              </a:tblGrid>
              <a:tr h="460375">
                <a:tc>
                  <a:txBody>
                    <a:bodyPr/>
                    <a:lstStyle>
                      <a:lvl1pPr>
                        <a:spcBef>
                          <a:spcPct val="20000"/>
                        </a:spcBef>
                        <a:tabLst>
                          <a:tab pos="3886200" algn="l"/>
                          <a:tab pos="4800600" algn="l"/>
                          <a:tab pos="5600700" algn="l"/>
                        </a:tabLst>
                        <a:defRPr sz="2800">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SzPct val="80000"/>
                        <a:tabLst>
                          <a:tab pos="3886200" algn="l"/>
                          <a:tab pos="4800600" algn="l"/>
                          <a:tab pos="5600700" algn="l"/>
                        </a:tabLst>
                        <a:defRPr sz="2400">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SzPct val="70000"/>
                        <a:tabLst>
                          <a:tab pos="3886200" algn="l"/>
                          <a:tab pos="4800600" algn="l"/>
                          <a:tab pos="5600700" algn="l"/>
                        </a:tabLst>
                        <a:defRPr sz="2000">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pPr>
                      <a:r>
                        <a:rPr kumimoji="0" lang="ar-JO" altLang="zh-CN" sz="2100" b="1" i="0" u="none" strike="noStrike" cap="none" normalizeH="0" baseline="0" dirty="0">
                          <a:ln>
                            <a:noFill/>
                          </a:ln>
                          <a:solidFill>
                            <a:srgbClr val="FFFFFF"/>
                          </a:solidFill>
                          <a:effectLst>
                            <a:outerShdw blurRad="38100" dist="38100" dir="2700000" algn="tl">
                              <a:srgbClr val="000000"/>
                            </a:outerShdw>
                          </a:effectLst>
                          <a:latin typeface="Arial Rounded MT Bold" panose="020F0704030504030204" pitchFamily="34" charset="77"/>
                          <a:ea typeface="ＭＳ Ｐゴシック" panose="020B0600070205080204" pitchFamily="34" charset="-128"/>
                        </a:rPr>
                        <a:t>الفصح</a:t>
                      </a:r>
                      <a:endParaRPr kumimoji="0" lang="en-US" altLang="zh-CN" sz="2800" b="0" i="0" u="none" strike="noStrike"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宋体" panose="02010600030101010101" pitchFamily="2" charset="-122"/>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000000"/>
                    </a:solidFill>
                  </a:tcPr>
                </a:tc>
                <a:tc>
                  <a:txBody>
                    <a:bodyPr/>
                    <a:lstStyle>
                      <a:lvl1pPr>
                        <a:spcBef>
                          <a:spcPct val="20000"/>
                        </a:spcBef>
                        <a:tabLst>
                          <a:tab pos="3886200" algn="l"/>
                          <a:tab pos="4800600" algn="l"/>
                          <a:tab pos="5600700" algn="l"/>
                        </a:tabLst>
                        <a:defRPr sz="2800">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SzPct val="80000"/>
                        <a:tabLst>
                          <a:tab pos="3886200" algn="l"/>
                          <a:tab pos="4800600" algn="l"/>
                          <a:tab pos="5600700" algn="l"/>
                        </a:tabLst>
                        <a:defRPr sz="2400">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SzPct val="70000"/>
                        <a:tabLst>
                          <a:tab pos="3886200" algn="l"/>
                          <a:tab pos="4800600" algn="l"/>
                          <a:tab pos="5600700" algn="l"/>
                        </a:tabLst>
                        <a:defRPr sz="2000">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pPr>
                      <a:r>
                        <a:rPr kumimoji="0" lang="ar-JO" altLang="zh-CN" sz="2100" b="1" i="0" u="none" strike="noStrike" cap="none" normalizeH="0" baseline="0" dirty="0">
                          <a:ln>
                            <a:noFill/>
                          </a:ln>
                          <a:solidFill>
                            <a:srgbClr val="FFFFFF"/>
                          </a:solidFill>
                          <a:effectLst>
                            <a:outerShdw blurRad="38100" dist="38100" dir="2700000" algn="tl">
                              <a:srgbClr val="000000"/>
                            </a:outerShdw>
                          </a:effectLst>
                          <a:latin typeface="Arial Rounded MT Bold" panose="020F0704030504030204" pitchFamily="34" charset="77"/>
                          <a:ea typeface="ＭＳ Ｐゴシック" panose="020B0600070205080204" pitchFamily="34" charset="-128"/>
                        </a:rPr>
                        <a:t>عشاء الرب</a:t>
                      </a:r>
                      <a:endParaRPr kumimoji="0" lang="en-US" altLang="zh-CN" sz="2800" b="0" i="0" u="none" strike="noStrike"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宋体" panose="02010600030101010101" pitchFamily="2" charset="-122"/>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000000"/>
                    </a:solidFill>
                  </a:tcPr>
                </a:tc>
                <a:extLst>
                  <a:ext uri="{0D108BD9-81ED-4DB2-BD59-A6C34878D82A}">
                    <a16:rowId xmlns:a16="http://schemas.microsoft.com/office/drawing/2014/main" val="3135654415"/>
                  </a:ext>
                </a:extLst>
              </a:tr>
              <a:tr h="1101353">
                <a:tc>
                  <a:txBody>
                    <a:bodyPr/>
                    <a:lstStyle>
                      <a:lvl1pPr>
                        <a:spcBef>
                          <a:spcPct val="20000"/>
                        </a:spcBef>
                        <a:tabLst>
                          <a:tab pos="3886200" algn="l"/>
                          <a:tab pos="4800600" algn="l"/>
                          <a:tab pos="5600700" algn="l"/>
                        </a:tabLst>
                        <a:defRPr sz="2800">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SzPct val="80000"/>
                        <a:tabLst>
                          <a:tab pos="3886200" algn="l"/>
                          <a:tab pos="4800600" algn="l"/>
                          <a:tab pos="5600700" algn="l"/>
                        </a:tabLst>
                        <a:defRPr sz="2400">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SzPct val="70000"/>
                        <a:tabLst>
                          <a:tab pos="3886200" algn="l"/>
                          <a:tab pos="4800600" algn="l"/>
                          <a:tab pos="5600700" algn="l"/>
                        </a:tabLst>
                        <a:defRPr sz="2000">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tab pos="3886200" algn="l"/>
                          <a:tab pos="4800600" algn="l"/>
                          <a:tab pos="5600700" algn="l"/>
                        </a:tabLst>
                      </a:pPr>
                      <a:r>
                        <a:rPr kumimoji="0" lang="ar-JO" altLang="zh-CN" sz="1900" b="1" i="0" u="sng" strike="noStrike" cap="none" normalizeH="0" baseline="0" dirty="0">
                          <a:ln>
                            <a:noFill/>
                          </a:ln>
                          <a:solidFill>
                            <a:srgbClr val="FFFFFF"/>
                          </a:solidFill>
                          <a:effectLst>
                            <a:outerShdw blurRad="38100" dist="38100" dir="2700000" algn="tl">
                              <a:srgbClr val="000000"/>
                            </a:outerShdw>
                          </a:effectLst>
                          <a:latin typeface="AGaramond Semibold" charset="0"/>
                          <a:ea typeface="ＭＳ Ｐゴシック" panose="020B0600070205080204" pitchFamily="34" charset="-128"/>
                        </a:rPr>
                        <a:t>الكأس الثالثة:</a:t>
                      </a:r>
                      <a:r>
                        <a:rPr kumimoji="0" lang="ar-JO" altLang="zh-CN" sz="1900" b="1" i="0" u="none" strike="noStrike" cap="none" normalizeH="0" baseline="0" dirty="0">
                          <a:ln>
                            <a:noFill/>
                          </a:ln>
                          <a:solidFill>
                            <a:srgbClr val="FFFFFF"/>
                          </a:solidFill>
                          <a:effectLst>
                            <a:outerShdw blurRad="38100" dist="38100" dir="2700000" algn="tl">
                              <a:srgbClr val="000000"/>
                            </a:outerShdw>
                          </a:effectLst>
                          <a:latin typeface="AGaramond Semibold" charset="0"/>
                          <a:ea typeface="ＭＳ Ｐゴシック" panose="020B0600070205080204" pitchFamily="34" charset="-128"/>
                        </a:rPr>
                        <a:t> الفداء قائلاً: أنا أفديك بذراع ممدودة.</a:t>
                      </a:r>
                      <a:endParaRPr kumimoji="0" lang="en-US" altLang="zh-CN" sz="1800" b="1" i="0" u="none" strike="noStrike" cap="none" normalizeH="0" baseline="0" dirty="0">
                        <a:ln>
                          <a:noFill/>
                        </a:ln>
                        <a:solidFill>
                          <a:srgbClr val="FFFFFF"/>
                        </a:solidFill>
                        <a:effectLst>
                          <a:outerShdw blurRad="38100" dist="38100" dir="2700000" algn="tl">
                            <a:srgbClr val="000000"/>
                          </a:outerShdw>
                        </a:effectLst>
                        <a:latin typeface="Tahoma" panose="020B0604030504040204" pitchFamily="34" charset="0"/>
                        <a:ea typeface="宋体" panose="02010600030101010101" pitchFamily="2" charset="-122"/>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ct val="20000"/>
                        </a:spcBef>
                        <a:tabLst>
                          <a:tab pos="3886200" algn="l"/>
                          <a:tab pos="4800600" algn="l"/>
                          <a:tab pos="5600700" algn="l"/>
                        </a:tabLst>
                        <a:defRPr sz="2800">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SzPct val="80000"/>
                        <a:tabLst>
                          <a:tab pos="3886200" algn="l"/>
                          <a:tab pos="4800600" algn="l"/>
                          <a:tab pos="5600700" algn="l"/>
                        </a:tabLst>
                        <a:defRPr sz="2400">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SzPct val="70000"/>
                        <a:tabLst>
                          <a:tab pos="3886200" algn="l"/>
                          <a:tab pos="4800600" algn="l"/>
                          <a:tab pos="5600700" algn="l"/>
                        </a:tabLst>
                        <a:defRPr sz="2000">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tab pos="3886200" algn="l"/>
                          <a:tab pos="4800600" algn="l"/>
                          <a:tab pos="5600700" algn="l"/>
                        </a:tabLst>
                      </a:pPr>
                      <a:r>
                        <a:rPr kumimoji="0" lang="ar-JO" altLang="zh-CN" sz="1900" b="1" i="0" u="none" strike="noStrike" cap="none" normalizeH="0" baseline="0" dirty="0">
                          <a:ln>
                            <a:noFill/>
                          </a:ln>
                          <a:solidFill>
                            <a:srgbClr val="FFFFFF"/>
                          </a:solidFill>
                          <a:effectLst>
                            <a:outerShdw blurRad="38100" dist="38100" dir="2700000" algn="tl">
                              <a:srgbClr val="000000"/>
                            </a:outerShdw>
                          </a:effectLst>
                          <a:latin typeface="Times" pitchFamily="2" charset="0"/>
                          <a:ea typeface="宋体" panose="02010600030101010101" pitchFamily="2" charset="-122"/>
                        </a:rPr>
                        <a:t>هذا هو دمي... (لوقا 22: 20)</a:t>
                      </a:r>
                    </a:p>
                    <a:p>
                      <a:pPr marL="0" marR="0" lvl="0" indent="0" algn="r" defTabSz="914400" rtl="0" eaLnBrk="1" fontAlgn="base" latinLnBrk="0" hangingPunct="1">
                        <a:lnSpc>
                          <a:spcPct val="100000"/>
                        </a:lnSpc>
                        <a:spcBef>
                          <a:spcPct val="0"/>
                        </a:spcBef>
                        <a:spcAft>
                          <a:spcPct val="0"/>
                        </a:spcAft>
                        <a:buClrTx/>
                        <a:buSzTx/>
                        <a:buFontTx/>
                        <a:buNone/>
                        <a:tabLst>
                          <a:tab pos="3886200" algn="l"/>
                          <a:tab pos="4800600" algn="l"/>
                          <a:tab pos="5600700" algn="l"/>
                        </a:tabLst>
                      </a:pPr>
                      <a:r>
                        <a:rPr kumimoji="0" lang="ar-JO" altLang="zh-CN" sz="1900" b="1" i="0" u="none" strike="noStrike" cap="none" normalizeH="0" baseline="0" dirty="0">
                          <a:ln>
                            <a:noFill/>
                          </a:ln>
                          <a:solidFill>
                            <a:srgbClr val="FFFFFF"/>
                          </a:solidFill>
                          <a:effectLst>
                            <a:outerShdw blurRad="38100" dist="38100" dir="2700000" algn="tl">
                              <a:srgbClr val="000000"/>
                            </a:outerShdw>
                          </a:effectLst>
                          <a:latin typeface="Times" pitchFamily="2" charset="0"/>
                          <a:ea typeface="宋体" panose="02010600030101010101" pitchFamily="2" charset="-122"/>
                        </a:rPr>
                        <a:t>يسوع يغمس اللقمة مع يهوذا ويهوذا يغادر (؟)</a:t>
                      </a:r>
                      <a:endParaRPr kumimoji="0" lang="en-US" altLang="zh-CN" sz="3200" b="1" i="0" u="none" strike="noStrike"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宋体" panose="02010600030101010101" pitchFamily="2" charset="-122"/>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2419448296"/>
                  </a:ext>
                </a:extLst>
              </a:tr>
              <a:tr h="1184969">
                <a:tc>
                  <a:txBody>
                    <a:bodyPr/>
                    <a:lstStyle>
                      <a:lvl1pPr>
                        <a:spcBef>
                          <a:spcPct val="20000"/>
                        </a:spcBef>
                        <a:tabLst>
                          <a:tab pos="3886200" algn="l"/>
                          <a:tab pos="4800600" algn="l"/>
                          <a:tab pos="5600700" algn="l"/>
                        </a:tabLst>
                        <a:defRPr sz="2800">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SzPct val="80000"/>
                        <a:tabLst>
                          <a:tab pos="3886200" algn="l"/>
                          <a:tab pos="4800600" algn="l"/>
                          <a:tab pos="5600700" algn="l"/>
                        </a:tabLst>
                        <a:defRPr sz="2400">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SzPct val="70000"/>
                        <a:tabLst>
                          <a:tab pos="3886200" algn="l"/>
                          <a:tab pos="4800600" algn="l"/>
                          <a:tab pos="5600700" algn="l"/>
                        </a:tabLst>
                        <a:defRPr sz="2000">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tab pos="3886200" algn="l"/>
                          <a:tab pos="4800600" algn="l"/>
                          <a:tab pos="5600700" algn="l"/>
                        </a:tabLst>
                      </a:pPr>
                      <a:r>
                        <a:rPr kumimoji="0" lang="ar-JO" altLang="zh-CN" sz="1900" b="1" i="0" u="sng" strike="noStrike" cap="none" normalizeH="0" baseline="0" dirty="0">
                          <a:ln>
                            <a:noFill/>
                          </a:ln>
                          <a:solidFill>
                            <a:srgbClr val="FFFFFF"/>
                          </a:solidFill>
                          <a:effectLst>
                            <a:outerShdw blurRad="38100" dist="38100" dir="2700000" algn="tl">
                              <a:srgbClr val="000000"/>
                            </a:outerShdw>
                          </a:effectLst>
                          <a:latin typeface="AGaramond Semibold" charset="0"/>
                          <a:ea typeface="ＭＳ Ｐゴシック" panose="020B0600070205080204" pitchFamily="34" charset="-128"/>
                        </a:rPr>
                        <a:t>الكأس الرابعة</a:t>
                      </a:r>
                      <a:r>
                        <a:rPr kumimoji="0" lang="ar-JO" altLang="zh-CN" sz="1900" b="1" i="0" u="none" strike="noStrike" cap="none" normalizeH="0" baseline="0" dirty="0">
                          <a:ln>
                            <a:noFill/>
                          </a:ln>
                          <a:solidFill>
                            <a:srgbClr val="FFFFFF"/>
                          </a:solidFill>
                          <a:effectLst>
                            <a:outerShdw blurRad="38100" dist="38100" dir="2700000" algn="tl">
                              <a:srgbClr val="000000"/>
                            </a:outerShdw>
                          </a:effectLst>
                          <a:latin typeface="AGaramond Semibold" charset="0"/>
                          <a:ea typeface="ＭＳ Ｐゴシック" panose="020B0600070205080204" pitchFamily="34" charset="-128"/>
                        </a:rPr>
                        <a:t>: التسبيح/الاجتماع قائلاً: سوف أتخذكم لي شعباً وقراءة مزمور 11. 113-118</a:t>
                      </a:r>
                      <a:endParaRPr kumimoji="0" lang="en-US" altLang="zh-CN" sz="3200" b="1" i="0" u="none" strike="noStrike"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宋体" panose="02010600030101010101" pitchFamily="2" charset="-122"/>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ct val="20000"/>
                        </a:spcBef>
                        <a:tabLst>
                          <a:tab pos="3886200" algn="l"/>
                          <a:tab pos="4800600" algn="l"/>
                          <a:tab pos="5600700" algn="l"/>
                        </a:tabLst>
                        <a:defRPr sz="2800">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SzPct val="80000"/>
                        <a:tabLst>
                          <a:tab pos="3886200" algn="l"/>
                          <a:tab pos="4800600" algn="l"/>
                          <a:tab pos="5600700" algn="l"/>
                        </a:tabLst>
                        <a:defRPr sz="2400">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SzPct val="70000"/>
                        <a:tabLst>
                          <a:tab pos="3886200" algn="l"/>
                          <a:tab pos="4800600" algn="l"/>
                          <a:tab pos="5600700" algn="l"/>
                        </a:tabLst>
                        <a:defRPr sz="2000">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tab pos="3886200" algn="l"/>
                          <a:tab pos="4800600" algn="l"/>
                          <a:tab pos="5600700" algn="l"/>
                        </a:tabLst>
                      </a:pPr>
                      <a:r>
                        <a:rPr kumimoji="0" lang="ar-JO" altLang="zh-CN" sz="1900" b="1" i="0" u="none" strike="noStrike" cap="none" normalizeH="0" baseline="0" dirty="0">
                          <a:ln>
                            <a:noFill/>
                          </a:ln>
                          <a:solidFill>
                            <a:srgbClr val="FFFFFF"/>
                          </a:solidFill>
                          <a:effectLst>
                            <a:outerShdw blurRad="38100" dist="38100" dir="2700000" algn="tl">
                              <a:srgbClr val="000000"/>
                            </a:outerShdw>
                          </a:effectLst>
                          <a:latin typeface="Times" pitchFamily="2" charset="0"/>
                          <a:ea typeface="宋体" panose="02010600030101010101" pitchFamily="2" charset="-122"/>
                        </a:rPr>
                        <a:t>كلما أكلتم هذا الخبز وشربتم هذه الكأس تخبرون بموت الرب إلى أن يجيء</a:t>
                      </a:r>
                      <a:endParaRPr kumimoji="0" lang="en-US" altLang="zh-CN" sz="1800" b="1" i="0" u="none" strike="noStrike" cap="none" normalizeH="0" baseline="0" dirty="0">
                        <a:ln>
                          <a:noFill/>
                        </a:ln>
                        <a:solidFill>
                          <a:srgbClr val="FFFFFF"/>
                        </a:solidFill>
                        <a:effectLst>
                          <a:outerShdw blurRad="38100" dist="38100" dir="2700000" algn="tl">
                            <a:srgbClr val="000000"/>
                          </a:outerShdw>
                        </a:effectLst>
                        <a:latin typeface="Tahoma" panose="020B0604030504040204" pitchFamily="34" charset="0"/>
                        <a:ea typeface="宋体" panose="02010600030101010101" pitchFamily="2" charset="-122"/>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4242646829"/>
                  </a:ext>
                </a:extLst>
              </a:tr>
              <a:tr h="1054785">
                <a:tc>
                  <a:txBody>
                    <a:bodyPr/>
                    <a:lstStyle>
                      <a:lvl1pPr>
                        <a:spcBef>
                          <a:spcPct val="20000"/>
                        </a:spcBef>
                        <a:tabLst>
                          <a:tab pos="3886200" algn="l"/>
                          <a:tab pos="4800600" algn="l"/>
                          <a:tab pos="5600700" algn="l"/>
                        </a:tabLst>
                        <a:defRPr sz="2800">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SzPct val="80000"/>
                        <a:tabLst>
                          <a:tab pos="3886200" algn="l"/>
                          <a:tab pos="4800600" algn="l"/>
                          <a:tab pos="5600700" algn="l"/>
                        </a:tabLst>
                        <a:defRPr sz="2400">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SzPct val="70000"/>
                        <a:tabLst>
                          <a:tab pos="3886200" algn="l"/>
                          <a:tab pos="4800600" algn="l"/>
                          <a:tab pos="5600700" algn="l"/>
                        </a:tabLst>
                        <a:defRPr sz="2000">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tab pos="3886200" algn="l"/>
                          <a:tab pos="4800600" algn="l"/>
                          <a:tab pos="5600700" algn="l"/>
                        </a:tabLst>
                      </a:pPr>
                      <a:r>
                        <a:rPr kumimoji="0" lang="ar-JO" altLang="zh-CN" sz="1900" b="1" i="0" u="none" strike="noStrike" cap="none" normalizeH="0" baseline="0" dirty="0">
                          <a:ln>
                            <a:noFill/>
                          </a:ln>
                          <a:solidFill>
                            <a:srgbClr val="FFFFFF"/>
                          </a:solidFill>
                          <a:effectLst>
                            <a:outerShdw blurRad="38100" dist="38100" dir="2700000" algn="tl">
                              <a:srgbClr val="000000"/>
                            </a:outerShdw>
                          </a:effectLst>
                          <a:latin typeface="Times" pitchFamily="2" charset="0"/>
                          <a:ea typeface="宋体" panose="02010600030101010101" pitchFamily="2" charset="-122"/>
                        </a:rPr>
                        <a:t>إعلان (العام القادم في أورشليم)، ترنيمة    (مز 118)، قصيدة، أو نشيد وطني</a:t>
                      </a:r>
                      <a:endParaRPr kumimoji="0" lang="en-US" altLang="zh-CN" sz="1800" b="1" i="0" u="none" strike="noStrike" cap="none" normalizeH="0" baseline="0" dirty="0">
                        <a:ln>
                          <a:noFill/>
                        </a:ln>
                        <a:solidFill>
                          <a:srgbClr val="FFFFFF"/>
                        </a:solidFill>
                        <a:effectLst>
                          <a:outerShdw blurRad="38100" dist="38100" dir="2700000" algn="tl">
                            <a:srgbClr val="000000"/>
                          </a:outerShdw>
                        </a:effectLst>
                        <a:latin typeface="Tahoma" panose="020B0604030504040204" pitchFamily="34" charset="0"/>
                        <a:ea typeface="宋体" panose="02010600030101010101" pitchFamily="2" charset="-122"/>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ct val="20000"/>
                        </a:spcBef>
                        <a:tabLst>
                          <a:tab pos="3886200" algn="l"/>
                          <a:tab pos="4800600" algn="l"/>
                          <a:tab pos="5600700" algn="l"/>
                        </a:tabLst>
                        <a:defRPr sz="2800">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SzPct val="80000"/>
                        <a:tabLst>
                          <a:tab pos="3886200" algn="l"/>
                          <a:tab pos="4800600" algn="l"/>
                          <a:tab pos="5600700" algn="l"/>
                        </a:tabLst>
                        <a:defRPr sz="2400">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SzPct val="70000"/>
                        <a:tabLst>
                          <a:tab pos="3886200" algn="l"/>
                          <a:tab pos="4800600" algn="l"/>
                          <a:tab pos="5600700" algn="l"/>
                        </a:tabLst>
                        <a:defRPr sz="2000">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tab pos="3886200" algn="l"/>
                          <a:tab pos="4800600" algn="l"/>
                          <a:tab pos="5600700" algn="l"/>
                        </a:tabLst>
                      </a:pPr>
                      <a:r>
                        <a:rPr kumimoji="0" lang="ar-JO" altLang="zh-CN" sz="1900" b="1" i="0" u="none" strike="noStrike" cap="none" normalizeH="0" baseline="0" dirty="0">
                          <a:ln>
                            <a:noFill/>
                          </a:ln>
                          <a:solidFill>
                            <a:srgbClr val="FFFFFF"/>
                          </a:solidFill>
                          <a:effectLst>
                            <a:outerShdw blurRad="38100" dist="38100" dir="2700000" algn="tl">
                              <a:srgbClr val="000000"/>
                            </a:outerShdw>
                          </a:effectLst>
                          <a:latin typeface="Times" pitchFamily="2" charset="0"/>
                          <a:ea typeface="宋体" panose="02010600030101010101" pitchFamily="2" charset="-122"/>
                        </a:rPr>
                        <a:t>سبحوا وخرجوا غلى جبل الزيتون (مت 26: 30)</a:t>
                      </a:r>
                      <a:endParaRPr kumimoji="0" lang="en-US" altLang="zh-CN" sz="3200" b="1" i="0" u="none" strike="noStrike"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宋体" panose="02010600030101010101" pitchFamily="2" charset="-122"/>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4123389077"/>
                  </a:ext>
                </a:extLst>
              </a:tr>
              <a:tr h="1336675">
                <a:tc>
                  <a:txBody>
                    <a:bodyPr/>
                    <a:lstStyle>
                      <a:lvl1pPr>
                        <a:spcBef>
                          <a:spcPct val="20000"/>
                        </a:spcBef>
                        <a:tabLst>
                          <a:tab pos="3886200" algn="l"/>
                          <a:tab pos="4800600" algn="l"/>
                          <a:tab pos="5600700" algn="l"/>
                        </a:tabLst>
                        <a:defRPr sz="2800">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SzPct val="80000"/>
                        <a:tabLst>
                          <a:tab pos="3886200" algn="l"/>
                          <a:tab pos="4800600" algn="l"/>
                          <a:tab pos="5600700" algn="l"/>
                        </a:tabLst>
                        <a:defRPr sz="2400">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SzPct val="70000"/>
                        <a:tabLst>
                          <a:tab pos="3886200" algn="l"/>
                          <a:tab pos="4800600" algn="l"/>
                          <a:tab pos="5600700" algn="l"/>
                        </a:tabLst>
                        <a:defRPr sz="2000">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tab pos="3886200" algn="l"/>
                          <a:tab pos="4800600" algn="l"/>
                          <a:tab pos="5600700" algn="l"/>
                        </a:tabLst>
                      </a:pPr>
                      <a:r>
                        <a:rPr kumimoji="0" lang="ar-JO" altLang="zh-CN" sz="1900" b="1" i="0" u="sng" strike="noStrike" cap="none" normalizeH="0" baseline="0" dirty="0">
                          <a:ln>
                            <a:noFill/>
                          </a:ln>
                          <a:solidFill>
                            <a:srgbClr val="FFFFFF"/>
                          </a:solidFill>
                          <a:effectLst>
                            <a:outerShdw blurRad="38100" dist="38100" dir="2700000" algn="tl">
                              <a:srgbClr val="000000"/>
                            </a:outerShdw>
                          </a:effectLst>
                          <a:latin typeface="AGaramond Semibold" charset="0"/>
                          <a:ea typeface="ＭＳ Ｐゴシック" panose="020B0600070205080204" pitchFamily="34" charset="-128"/>
                        </a:rPr>
                        <a:t>كأس إيليا</a:t>
                      </a:r>
                      <a:r>
                        <a:rPr kumimoji="0" lang="ar-JO" altLang="zh-CN" sz="1900" b="1" i="0" u="none" strike="noStrike" cap="none" normalizeH="0" baseline="0" dirty="0">
                          <a:ln>
                            <a:noFill/>
                          </a:ln>
                          <a:solidFill>
                            <a:srgbClr val="FFFFFF"/>
                          </a:solidFill>
                          <a:effectLst>
                            <a:outerShdw blurRad="38100" dist="38100" dir="2700000" algn="tl">
                              <a:srgbClr val="000000"/>
                            </a:outerShdw>
                          </a:effectLst>
                          <a:latin typeface="AGaramond Semibold" charset="0"/>
                          <a:ea typeface="ＭＳ Ｐゴシック" panose="020B0600070205080204" pitchFamily="34" charset="-128"/>
                        </a:rPr>
                        <a:t>: مملوءة ولكن لم يمسها أحد؛ يرمز إلى عودته قبل المسيح (مل 4: 5-6؛ مت 11: 13-14؛ 17: 11-12؛ رؤ 11: 3-12؛ 19: 11-21)، يفتح الطفل الأصغر الباب الأمامي لإي</a:t>
                      </a:r>
                      <a:r>
                        <a:rPr kumimoji="0" lang="ar-JO" altLang="zh-CN" sz="1900" b="1" i="0" u="sng" strike="noStrike" cap="none" normalizeH="0" baseline="0" dirty="0">
                          <a:ln>
                            <a:noFill/>
                          </a:ln>
                          <a:solidFill>
                            <a:srgbClr val="FFFFFF"/>
                          </a:solidFill>
                          <a:effectLst>
                            <a:outerShdw blurRad="38100" dist="38100" dir="2700000" algn="tl">
                              <a:srgbClr val="000000"/>
                            </a:outerShdw>
                          </a:effectLst>
                          <a:latin typeface="AGaramond Semibold" charset="0"/>
                          <a:ea typeface="ＭＳ Ｐゴシック" panose="020B0600070205080204" pitchFamily="34" charset="-128"/>
                        </a:rPr>
                        <a:t>ليا</a:t>
                      </a:r>
                      <a:endParaRPr kumimoji="0" lang="en-US" altLang="zh-CN" sz="3200" b="1" i="0" u="none" strike="noStrike"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宋体" panose="02010600030101010101" pitchFamily="2" charset="-122"/>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ct val="20000"/>
                        </a:spcBef>
                        <a:tabLst>
                          <a:tab pos="3886200" algn="l"/>
                          <a:tab pos="4800600" algn="l"/>
                          <a:tab pos="5600700" algn="l"/>
                        </a:tabLst>
                        <a:defRPr sz="2800">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SzPct val="80000"/>
                        <a:tabLst>
                          <a:tab pos="3886200" algn="l"/>
                          <a:tab pos="4800600" algn="l"/>
                          <a:tab pos="5600700" algn="l"/>
                        </a:tabLst>
                        <a:defRPr sz="2400">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SzPct val="70000"/>
                        <a:tabLst>
                          <a:tab pos="3886200" algn="l"/>
                          <a:tab pos="4800600" algn="l"/>
                          <a:tab pos="5600700" algn="l"/>
                        </a:tabLst>
                        <a:defRPr sz="2000">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tab pos="3886200" algn="l"/>
                          <a:tab pos="4800600" algn="l"/>
                          <a:tab pos="5600700" algn="l"/>
                        </a:tabLst>
                      </a:pPr>
                      <a:r>
                        <a:rPr kumimoji="0" lang="ar-JO" altLang="zh-CN" sz="1900" b="1" i="0" u="none" strike="noStrike" cap="none" normalizeH="0" baseline="0" dirty="0">
                          <a:ln>
                            <a:noFill/>
                          </a:ln>
                          <a:solidFill>
                            <a:srgbClr val="FFFFFF"/>
                          </a:solidFill>
                          <a:effectLst>
                            <a:outerShdw blurRad="38100" dist="38100" dir="2700000" algn="tl">
                              <a:srgbClr val="000000"/>
                            </a:outerShdw>
                          </a:effectLst>
                          <a:latin typeface="Times" pitchFamily="2" charset="0"/>
                          <a:ea typeface="宋体" panose="02010600030101010101" pitchFamily="2" charset="-122"/>
                        </a:rPr>
                        <a:t>مفترضة (غير مسجلة)</a:t>
                      </a:r>
                      <a:endParaRPr kumimoji="0" lang="en-US" altLang="zh-CN" sz="1800" b="1" i="0" u="none" strike="noStrike" cap="none" normalizeH="0" baseline="0" dirty="0">
                        <a:ln>
                          <a:noFill/>
                        </a:ln>
                        <a:solidFill>
                          <a:srgbClr val="FFFFFF"/>
                        </a:solidFill>
                        <a:effectLst>
                          <a:outerShdw blurRad="38100" dist="38100" dir="2700000" algn="tl">
                            <a:srgbClr val="000000"/>
                          </a:outerShdw>
                        </a:effectLst>
                        <a:latin typeface="Tahoma" panose="020B0604030504040204" pitchFamily="34" charset="0"/>
                        <a:ea typeface="宋体" panose="02010600030101010101" pitchFamily="2" charset="-122"/>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3489907410"/>
                  </a:ext>
                </a:extLst>
              </a:tr>
            </a:tbl>
          </a:graphicData>
        </a:graphic>
      </p:graphicFrame>
      <p:sp>
        <p:nvSpPr>
          <p:cNvPr id="137239" name="Text Box 24">
            <a:extLst>
              <a:ext uri="{FF2B5EF4-FFF2-40B4-BE49-F238E27FC236}">
                <a16:creationId xmlns:a16="http://schemas.microsoft.com/office/drawing/2014/main" id="{E4899712-3052-7444-87EC-12FCEEFA90EF}"/>
              </a:ext>
            </a:extLst>
          </p:cNvPr>
          <p:cNvSpPr txBox="1">
            <a:spLocks noChangeArrowheads="1"/>
          </p:cNvSpPr>
          <p:nvPr/>
        </p:nvSpPr>
        <p:spPr bwMode="auto">
          <a:xfrm>
            <a:off x="8397875" y="82550"/>
            <a:ext cx="617477" cy="400110"/>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r>
              <a:rPr lang="ar-JO" altLang="en-US" sz="2000" b="1" dirty="0">
                <a:cs typeface="Arial" panose="020B0604020202020204" pitchFamily="34" charset="0"/>
              </a:rPr>
              <a:t>144</a:t>
            </a:r>
            <a:endParaRPr lang="en-US" altLang="en-US" sz="2000" b="1" dirty="0">
              <a:cs typeface="Arial" panose="020B0604020202020204" pitchFamily="34" charset="0"/>
            </a:endParaRPr>
          </a:p>
        </p:txBody>
      </p:sp>
      <p:pic>
        <p:nvPicPr>
          <p:cNvPr id="137240" name="Picture 25" descr="j0287419">
            <a:extLst>
              <a:ext uri="{FF2B5EF4-FFF2-40B4-BE49-F238E27FC236}">
                <a16:creationId xmlns:a16="http://schemas.microsoft.com/office/drawing/2014/main" id="{8484648C-2C65-BC44-87C8-D1E6A9FA2DF3}"/>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7035800" y="0"/>
            <a:ext cx="1640656" cy="1754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95962" name="Oval 26">
            <a:extLst>
              <a:ext uri="{FF2B5EF4-FFF2-40B4-BE49-F238E27FC236}">
                <a16:creationId xmlns:a16="http://schemas.microsoft.com/office/drawing/2014/main" id="{F5F644A9-9108-524B-BD67-3F5739D4EECC}"/>
              </a:ext>
            </a:extLst>
          </p:cNvPr>
          <p:cNvSpPr>
            <a:spLocks noChangeArrowheads="1"/>
          </p:cNvSpPr>
          <p:nvPr/>
        </p:nvSpPr>
        <p:spPr bwMode="auto">
          <a:xfrm>
            <a:off x="-304800" y="1219200"/>
            <a:ext cx="4114800" cy="1752600"/>
          </a:xfrm>
          <a:prstGeom prst="ellipse">
            <a:avLst/>
          </a:prstGeom>
          <a:noFill/>
          <a:ln w="76200">
            <a:solidFill>
              <a:srgbClr val="FF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endParaRPr lang="en-US" altLang="en-US">
              <a:cs typeface="Arial" panose="020B0604020202020204" pitchFamily="34" charset="0"/>
            </a:endParaRPr>
          </a:p>
        </p:txBody>
      </p:sp>
      <p:sp>
        <p:nvSpPr>
          <p:cNvPr id="295963" name="Oval 27">
            <a:extLst>
              <a:ext uri="{FF2B5EF4-FFF2-40B4-BE49-F238E27FC236}">
                <a16:creationId xmlns:a16="http://schemas.microsoft.com/office/drawing/2014/main" id="{29544D30-D83C-B94A-95EE-508577906261}"/>
              </a:ext>
            </a:extLst>
          </p:cNvPr>
          <p:cNvSpPr>
            <a:spLocks noChangeArrowheads="1"/>
          </p:cNvSpPr>
          <p:nvPr/>
        </p:nvSpPr>
        <p:spPr bwMode="auto">
          <a:xfrm>
            <a:off x="3581400" y="1219200"/>
            <a:ext cx="4114800" cy="1752600"/>
          </a:xfrm>
          <a:prstGeom prst="ellipse">
            <a:avLst/>
          </a:prstGeom>
          <a:noFill/>
          <a:ln w="76200">
            <a:solidFill>
              <a:srgbClr val="FF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endParaRPr lang="en-US" altLang="en-US">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51" presetClass="entr" presetSubtype="0" fill="hold" grpId="0" nodeType="afterEffect">
                                  <p:stCondLst>
                                    <p:cond delay="0"/>
                                  </p:stCondLst>
                                  <p:childTnLst>
                                    <p:set>
                                      <p:cBhvr>
                                        <p:cTn id="6" dur="1" fill="hold">
                                          <p:stCondLst>
                                            <p:cond delay="0"/>
                                          </p:stCondLst>
                                        </p:cTn>
                                        <p:tgtEl>
                                          <p:spTgt spid="295962"/>
                                        </p:tgtEl>
                                        <p:attrNameLst>
                                          <p:attrName>style.visibility</p:attrName>
                                        </p:attrNameLst>
                                      </p:cBhvr>
                                      <p:to>
                                        <p:strVal val="visible"/>
                                      </p:to>
                                    </p:set>
                                    <p:animEffect transition="in" filter="fade">
                                      <p:cBhvr>
                                        <p:cTn id="7" dur="770" decel="100000"/>
                                        <p:tgtEl>
                                          <p:spTgt spid="295962"/>
                                        </p:tgtEl>
                                      </p:cBhvr>
                                    </p:animEffect>
                                    <p:animScale>
                                      <p:cBhvr>
                                        <p:cTn id="8" dur="770" decel="100000"/>
                                        <p:tgtEl>
                                          <p:spTgt spid="295962"/>
                                        </p:tgtEl>
                                      </p:cBhvr>
                                      <p:from x="10000" y="10000"/>
                                      <p:to x="200000" y="450000"/>
                                    </p:animScale>
                                    <p:animScale>
                                      <p:cBhvr>
                                        <p:cTn id="9" dur="1230" accel="100000" fill="hold">
                                          <p:stCondLst>
                                            <p:cond delay="770"/>
                                          </p:stCondLst>
                                        </p:cTn>
                                        <p:tgtEl>
                                          <p:spTgt spid="295962"/>
                                        </p:tgtEl>
                                      </p:cBhvr>
                                      <p:from x="200000" y="450000"/>
                                      <p:to x="100000" y="100000"/>
                                    </p:animScale>
                                    <p:set>
                                      <p:cBhvr>
                                        <p:cTn id="10" dur="770" fill="hold"/>
                                        <p:tgtEl>
                                          <p:spTgt spid="295962"/>
                                        </p:tgtEl>
                                        <p:attrNameLst>
                                          <p:attrName>ppt_x</p:attrName>
                                        </p:attrNameLst>
                                      </p:cBhvr>
                                      <p:to>
                                        <p:strVal val="(0.5)"/>
                                      </p:to>
                                    </p:set>
                                    <p:anim from="(0.5)" to="(#ppt_x)" calcmode="lin" valueType="num">
                                      <p:cBhvr>
                                        <p:cTn id="11" dur="1230" accel="100000" fill="hold">
                                          <p:stCondLst>
                                            <p:cond delay="770"/>
                                          </p:stCondLst>
                                        </p:cTn>
                                        <p:tgtEl>
                                          <p:spTgt spid="295962"/>
                                        </p:tgtEl>
                                        <p:attrNameLst>
                                          <p:attrName>ppt_x</p:attrName>
                                        </p:attrNameLst>
                                      </p:cBhvr>
                                    </p:anim>
                                    <p:set>
                                      <p:cBhvr>
                                        <p:cTn id="12" dur="770" fill="hold"/>
                                        <p:tgtEl>
                                          <p:spTgt spid="295962"/>
                                        </p:tgtEl>
                                        <p:attrNameLst>
                                          <p:attrName>ppt_y</p:attrName>
                                        </p:attrNameLst>
                                      </p:cBhvr>
                                      <p:to>
                                        <p:strVal val="(#ppt_y+0.4)"/>
                                      </p:to>
                                    </p:set>
                                    <p:anim from="(#ppt_y+0.4)" to="(#ppt_y)" calcmode="lin" valueType="num">
                                      <p:cBhvr>
                                        <p:cTn id="13" dur="1230" accel="100000" fill="hold">
                                          <p:stCondLst>
                                            <p:cond delay="770"/>
                                          </p:stCondLst>
                                        </p:cTn>
                                        <p:tgtEl>
                                          <p:spTgt spid="295962"/>
                                        </p:tgtEl>
                                        <p:attrNameLst>
                                          <p:attrName>ppt_y</p:attrName>
                                        </p:attrNameLst>
                                      </p:cBhvr>
                                    </p:anim>
                                  </p:childTnLst>
                                </p:cTn>
                              </p:par>
                            </p:childTnLst>
                          </p:cTn>
                        </p:par>
                        <p:par>
                          <p:cTn id="14" fill="hold" nodeType="afterGroup">
                            <p:stCondLst>
                              <p:cond delay="2000"/>
                            </p:stCondLst>
                            <p:childTnLst>
                              <p:par>
                                <p:cTn id="15" presetID="51" presetClass="entr" presetSubtype="0" fill="hold" grpId="0" nodeType="afterEffect">
                                  <p:stCondLst>
                                    <p:cond delay="0"/>
                                  </p:stCondLst>
                                  <p:childTnLst>
                                    <p:set>
                                      <p:cBhvr>
                                        <p:cTn id="16" dur="1" fill="hold">
                                          <p:stCondLst>
                                            <p:cond delay="0"/>
                                          </p:stCondLst>
                                        </p:cTn>
                                        <p:tgtEl>
                                          <p:spTgt spid="295963"/>
                                        </p:tgtEl>
                                        <p:attrNameLst>
                                          <p:attrName>style.visibility</p:attrName>
                                        </p:attrNameLst>
                                      </p:cBhvr>
                                      <p:to>
                                        <p:strVal val="visible"/>
                                      </p:to>
                                    </p:set>
                                    <p:animEffect transition="in" filter="fade">
                                      <p:cBhvr>
                                        <p:cTn id="17" dur="770" decel="100000"/>
                                        <p:tgtEl>
                                          <p:spTgt spid="295963"/>
                                        </p:tgtEl>
                                      </p:cBhvr>
                                    </p:animEffect>
                                    <p:animScale>
                                      <p:cBhvr>
                                        <p:cTn id="18" dur="770" decel="100000"/>
                                        <p:tgtEl>
                                          <p:spTgt spid="295963"/>
                                        </p:tgtEl>
                                      </p:cBhvr>
                                      <p:from x="10000" y="10000"/>
                                      <p:to x="200000" y="450000"/>
                                    </p:animScale>
                                    <p:animScale>
                                      <p:cBhvr>
                                        <p:cTn id="19" dur="1230" accel="100000" fill="hold">
                                          <p:stCondLst>
                                            <p:cond delay="770"/>
                                          </p:stCondLst>
                                        </p:cTn>
                                        <p:tgtEl>
                                          <p:spTgt spid="295963"/>
                                        </p:tgtEl>
                                      </p:cBhvr>
                                      <p:from x="200000" y="450000"/>
                                      <p:to x="100000" y="100000"/>
                                    </p:animScale>
                                    <p:set>
                                      <p:cBhvr>
                                        <p:cTn id="20" dur="770" fill="hold"/>
                                        <p:tgtEl>
                                          <p:spTgt spid="295963"/>
                                        </p:tgtEl>
                                        <p:attrNameLst>
                                          <p:attrName>ppt_x</p:attrName>
                                        </p:attrNameLst>
                                      </p:cBhvr>
                                      <p:to>
                                        <p:strVal val="(0.5)"/>
                                      </p:to>
                                    </p:set>
                                    <p:anim from="(0.5)" to="(#ppt_x)" calcmode="lin" valueType="num">
                                      <p:cBhvr>
                                        <p:cTn id="21" dur="1230" accel="100000" fill="hold">
                                          <p:stCondLst>
                                            <p:cond delay="770"/>
                                          </p:stCondLst>
                                        </p:cTn>
                                        <p:tgtEl>
                                          <p:spTgt spid="295963"/>
                                        </p:tgtEl>
                                        <p:attrNameLst>
                                          <p:attrName>ppt_x</p:attrName>
                                        </p:attrNameLst>
                                      </p:cBhvr>
                                    </p:anim>
                                    <p:set>
                                      <p:cBhvr>
                                        <p:cTn id="22" dur="770" fill="hold"/>
                                        <p:tgtEl>
                                          <p:spTgt spid="295963"/>
                                        </p:tgtEl>
                                        <p:attrNameLst>
                                          <p:attrName>ppt_y</p:attrName>
                                        </p:attrNameLst>
                                      </p:cBhvr>
                                      <p:to>
                                        <p:strVal val="(#ppt_y+0.4)"/>
                                      </p:to>
                                    </p:set>
                                    <p:anim from="(#ppt_y+0.4)" to="(#ppt_y)" calcmode="lin" valueType="num">
                                      <p:cBhvr>
                                        <p:cTn id="23" dur="1230" accel="100000" fill="hold">
                                          <p:stCondLst>
                                            <p:cond delay="770"/>
                                          </p:stCondLst>
                                        </p:cTn>
                                        <p:tgtEl>
                                          <p:spTgt spid="295963"/>
                                        </p:tgtEl>
                                        <p:attrNameLst>
                                          <p:attrName>ppt_y</p:attrName>
                                        </p:attrNameLst>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5962" grpId="0" animBg="1"/>
      <p:bldP spid="295963" grpId="0" animBg="1"/>
    </p:bldLst>
  </p:timing>
</p:sld>
</file>

<file path=ppt/slides/slide92.xml><?xml version="1.0" encoding="utf-8"?>
<p:sld xmlns:a="http://schemas.openxmlformats.org/drawingml/2006/main" xmlns:r="http://schemas.openxmlformats.org/officeDocument/2006/relationships" xmlns:p="http://schemas.openxmlformats.org/presentationml/2006/main">
  <p:cSld>
    <p:bg>
      <p:bgPr>
        <a:blipFill rotWithShape="1">
          <a:blip r:embed="rId3"/>
          <a:srcRect/>
          <a:stretch>
            <a:fillRect/>
          </a:stretch>
        </a:blipFill>
        <a:effectLst/>
      </p:bgPr>
    </p:bg>
    <p:spTree>
      <p:nvGrpSpPr>
        <p:cNvPr id="1" name=""/>
        <p:cNvGrpSpPr/>
        <p:nvPr/>
      </p:nvGrpSpPr>
      <p:grpSpPr>
        <a:xfrm>
          <a:off x="0" y="0"/>
          <a:ext cx="0" cy="0"/>
          <a:chOff x="0" y="0"/>
          <a:chExt cx="0" cy="0"/>
        </a:xfrm>
      </p:grpSpPr>
      <p:sp>
        <p:nvSpPr>
          <p:cNvPr id="6208" name="Title 1"/>
          <p:cNvSpPr txBox="1">
            <a:spLocks noGrp="1"/>
          </p:cNvSpPr>
          <p:nvPr>
            <p:ph type="title"/>
          </p:nvPr>
        </p:nvSpPr>
        <p:spPr>
          <a:xfrm>
            <a:off x="0" y="2350531"/>
            <a:ext cx="9144000" cy="3743326"/>
          </a:xfrm>
          <a:prstGeom prst="rect">
            <a:avLst/>
          </a:prstGeom>
        </p:spPr>
        <p:txBody>
          <a:bodyPr/>
          <a:lstStyle/>
          <a:p>
            <a:pPr rtl="1">
              <a:lnSpc>
                <a:spcPct val="80000"/>
              </a:lnSpc>
              <a:defRPr sz="5400" b="1">
                <a:solidFill>
                  <a:srgbClr val="3F2B15"/>
                </a:solidFill>
                <a:effectLst/>
                <a:latin typeface="Times New Roman"/>
                <a:ea typeface="Times New Roman"/>
                <a:cs typeface="Times New Roman"/>
                <a:sym typeface="Times New Roman"/>
              </a:defRPr>
            </a:pPr>
            <a:r>
              <a:rPr dirty="0" err="1">
                <a:solidFill>
                  <a:srgbClr val="FFFFFF"/>
                </a:solidFill>
                <a:effectLst>
                  <a:glow rad="228600">
                    <a:schemeClr val="tx1">
                      <a:alpha val="94000"/>
                    </a:schemeClr>
                  </a:glow>
                </a:effectLst>
                <a:latin typeface="Arial" panose="020B0604020202020204" pitchFamily="34" charset="0"/>
                <a:cs typeface="Arial" panose="020B0604020202020204" pitchFamily="34" charset="0"/>
              </a:rPr>
              <a:t>هذ</a:t>
            </a:r>
            <a:r>
              <a:rPr lang="ar-JO" dirty="0">
                <a:solidFill>
                  <a:srgbClr val="FFFFFF"/>
                </a:solidFill>
                <a:effectLst>
                  <a:glow rad="228600">
                    <a:schemeClr val="tx1">
                      <a:alpha val="94000"/>
                    </a:schemeClr>
                  </a:glow>
                </a:effectLst>
                <a:latin typeface="Arial" panose="020B0604020202020204" pitchFamily="34" charset="0"/>
                <a:cs typeface="Arial" panose="020B0604020202020204" pitchFamily="34" charset="0"/>
              </a:rPr>
              <a:t>ه</a:t>
            </a:r>
            <a:r>
              <a:rPr dirty="0">
                <a:solidFill>
                  <a:srgbClr val="FFFFFF"/>
                </a:solidFill>
                <a:effectLst>
                  <a:glow rad="228600">
                    <a:schemeClr val="tx1">
                      <a:alpha val="94000"/>
                    </a:schemeClr>
                  </a:glow>
                </a:effectLst>
                <a:latin typeface="Arial" panose="020B0604020202020204" pitchFamily="34" charset="0"/>
                <a:cs typeface="Arial" panose="020B0604020202020204" pitchFamily="34" charset="0"/>
              </a:rPr>
              <a:t> </a:t>
            </a:r>
            <a:r>
              <a:rPr dirty="0" err="1">
                <a:solidFill>
                  <a:srgbClr val="FFFFFF"/>
                </a:solidFill>
                <a:effectLst>
                  <a:glow rad="228600">
                    <a:schemeClr val="tx1">
                      <a:alpha val="94000"/>
                    </a:schemeClr>
                  </a:glow>
                </a:effectLst>
                <a:latin typeface="Arial" panose="020B0604020202020204" pitchFamily="34" charset="0"/>
                <a:cs typeface="Arial" panose="020B0604020202020204" pitchFamily="34" charset="0"/>
              </a:rPr>
              <a:t>الكأس</a:t>
            </a:r>
            <a:r>
              <a:rPr dirty="0">
                <a:solidFill>
                  <a:srgbClr val="FFFFFF"/>
                </a:solidFill>
                <a:effectLst>
                  <a:glow rad="228600">
                    <a:schemeClr val="tx1">
                      <a:alpha val="94000"/>
                    </a:schemeClr>
                  </a:glow>
                </a:effectLst>
                <a:latin typeface="Arial" panose="020B0604020202020204" pitchFamily="34" charset="0"/>
                <a:cs typeface="Arial" panose="020B0604020202020204" pitchFamily="34" charset="0"/>
              </a:rPr>
              <a:t> ه</a:t>
            </a:r>
            <a:r>
              <a:rPr lang="ar-JO" dirty="0">
                <a:solidFill>
                  <a:srgbClr val="FFFFFF"/>
                </a:solidFill>
                <a:effectLst>
                  <a:glow rad="228600">
                    <a:schemeClr val="tx1">
                      <a:alpha val="94000"/>
                    </a:schemeClr>
                  </a:glow>
                </a:effectLst>
                <a:latin typeface="Arial" panose="020B0604020202020204" pitchFamily="34" charset="0"/>
                <a:cs typeface="Arial" panose="020B0604020202020204" pitchFamily="34" charset="0"/>
              </a:rPr>
              <a:t>ي</a:t>
            </a:r>
            <a:br>
              <a:rPr dirty="0">
                <a:solidFill>
                  <a:srgbClr val="FFFFFF"/>
                </a:solidFill>
                <a:effectLst>
                  <a:glow rad="228600">
                    <a:schemeClr val="tx1">
                      <a:alpha val="94000"/>
                    </a:schemeClr>
                  </a:glow>
                </a:effectLst>
                <a:latin typeface="Arial" panose="020B0604020202020204" pitchFamily="34" charset="0"/>
                <a:cs typeface="Arial" panose="020B0604020202020204" pitchFamily="34" charset="0"/>
              </a:rPr>
            </a:br>
            <a:r>
              <a:rPr dirty="0">
                <a:solidFill>
                  <a:srgbClr val="FFFFFF"/>
                </a:solidFill>
                <a:effectLst>
                  <a:glow rad="228600">
                    <a:schemeClr val="tx1">
                      <a:alpha val="94000"/>
                    </a:schemeClr>
                  </a:glow>
                </a:effectLst>
                <a:latin typeface="Arial" panose="020B0604020202020204" pitchFamily="34" charset="0"/>
                <a:cs typeface="Arial" panose="020B0604020202020204" pitchFamily="34" charset="0"/>
              </a:rPr>
              <a:t>العهد </a:t>
            </a:r>
            <a:r>
              <a:rPr dirty="0" err="1">
                <a:solidFill>
                  <a:srgbClr val="FFFFFF"/>
                </a:solidFill>
                <a:effectLst>
                  <a:glow rad="228600">
                    <a:schemeClr val="tx1">
                      <a:alpha val="94000"/>
                    </a:schemeClr>
                  </a:glow>
                </a:effectLst>
                <a:latin typeface="Arial" panose="020B0604020202020204" pitchFamily="34" charset="0"/>
                <a:cs typeface="Arial" panose="020B0604020202020204" pitchFamily="34" charset="0"/>
              </a:rPr>
              <a:t>الجديد</a:t>
            </a:r>
            <a:br>
              <a:rPr dirty="0">
                <a:solidFill>
                  <a:srgbClr val="FFFFFF"/>
                </a:solidFill>
                <a:effectLst>
                  <a:glow rad="228600">
                    <a:schemeClr val="tx1">
                      <a:alpha val="94000"/>
                    </a:schemeClr>
                  </a:glow>
                </a:effectLst>
                <a:latin typeface="Arial" panose="020B0604020202020204" pitchFamily="34" charset="0"/>
                <a:cs typeface="Arial" panose="020B0604020202020204" pitchFamily="34" charset="0"/>
              </a:rPr>
            </a:br>
            <a:r>
              <a:rPr dirty="0" err="1">
                <a:solidFill>
                  <a:srgbClr val="FFFFFF"/>
                </a:solidFill>
                <a:effectLst>
                  <a:glow rad="228600">
                    <a:schemeClr val="tx1">
                      <a:alpha val="94000"/>
                    </a:schemeClr>
                  </a:glow>
                </a:effectLst>
                <a:latin typeface="Arial" panose="020B0604020202020204" pitchFamily="34" charset="0"/>
                <a:cs typeface="Arial" panose="020B0604020202020204" pitchFamily="34" charset="0"/>
              </a:rPr>
              <a:t>بدمي</a:t>
            </a:r>
            <a:r>
              <a:rPr dirty="0">
                <a:solidFill>
                  <a:srgbClr val="FFFFFF"/>
                </a:solidFill>
                <a:effectLst>
                  <a:glow rad="228600">
                    <a:schemeClr val="tx1">
                      <a:alpha val="94000"/>
                    </a:schemeClr>
                  </a:glow>
                </a:effectLst>
                <a:latin typeface="Arial" panose="020B0604020202020204" pitchFamily="34" charset="0"/>
                <a:cs typeface="Arial" panose="020B0604020202020204" pitchFamily="34" charset="0"/>
              </a:rPr>
              <a:t> </a:t>
            </a:r>
            <a:r>
              <a:rPr dirty="0" err="1">
                <a:solidFill>
                  <a:srgbClr val="FFFFFF"/>
                </a:solidFill>
                <a:effectLst>
                  <a:glow rad="228600">
                    <a:schemeClr val="tx1">
                      <a:alpha val="94000"/>
                    </a:schemeClr>
                  </a:glow>
                </a:effectLst>
                <a:latin typeface="Arial" panose="020B0604020202020204" pitchFamily="34" charset="0"/>
                <a:cs typeface="Arial" panose="020B0604020202020204" pitchFamily="34" charset="0"/>
              </a:rPr>
              <a:t>الذي</a:t>
            </a:r>
            <a:br>
              <a:rPr dirty="0">
                <a:solidFill>
                  <a:srgbClr val="FFFFFF"/>
                </a:solidFill>
                <a:effectLst>
                  <a:glow rad="228600">
                    <a:schemeClr val="tx1">
                      <a:alpha val="94000"/>
                    </a:schemeClr>
                  </a:glow>
                </a:effectLst>
                <a:latin typeface="Arial" panose="020B0604020202020204" pitchFamily="34" charset="0"/>
                <a:cs typeface="Arial" panose="020B0604020202020204" pitchFamily="34" charset="0"/>
              </a:rPr>
            </a:br>
            <a:r>
              <a:rPr dirty="0" err="1">
                <a:solidFill>
                  <a:srgbClr val="FFFFFF"/>
                </a:solidFill>
                <a:effectLst>
                  <a:glow rad="228600">
                    <a:schemeClr val="tx1">
                      <a:alpha val="94000"/>
                    </a:schemeClr>
                  </a:glow>
                </a:effectLst>
                <a:latin typeface="Arial" panose="020B0604020202020204" pitchFamily="34" charset="0"/>
                <a:cs typeface="Arial" panose="020B0604020202020204" pitchFamily="34" charset="0"/>
              </a:rPr>
              <a:t>يسفك</a:t>
            </a:r>
            <a:br>
              <a:rPr dirty="0">
                <a:solidFill>
                  <a:srgbClr val="FFFFFF"/>
                </a:solidFill>
                <a:effectLst>
                  <a:glow rad="228600">
                    <a:schemeClr val="tx1">
                      <a:alpha val="94000"/>
                    </a:schemeClr>
                  </a:glow>
                </a:effectLst>
                <a:latin typeface="Arial" panose="020B0604020202020204" pitchFamily="34" charset="0"/>
                <a:cs typeface="Arial" panose="020B0604020202020204" pitchFamily="34" charset="0"/>
              </a:rPr>
            </a:br>
            <a:r>
              <a:rPr dirty="0" err="1">
                <a:solidFill>
                  <a:srgbClr val="FFFFFF"/>
                </a:solidFill>
                <a:effectLst>
                  <a:glow rad="228600">
                    <a:schemeClr val="tx1">
                      <a:alpha val="94000"/>
                    </a:schemeClr>
                  </a:glow>
                </a:effectLst>
                <a:latin typeface="Arial" panose="020B0604020202020204" pitchFamily="34" charset="0"/>
                <a:cs typeface="Arial" panose="020B0604020202020204" pitchFamily="34" charset="0"/>
              </a:rPr>
              <a:t>عنكم</a:t>
            </a:r>
            <a:endParaRPr dirty="0">
              <a:solidFill>
                <a:srgbClr val="FFFFFF"/>
              </a:solidFill>
              <a:effectLst>
                <a:glow rad="228600">
                  <a:schemeClr val="tx1">
                    <a:alpha val="94000"/>
                  </a:schemeClr>
                </a:glow>
              </a:effectLst>
              <a:latin typeface="Arial" panose="020B0604020202020204" pitchFamily="34" charset="0"/>
              <a:cs typeface="Arial" panose="020B0604020202020204" pitchFamily="34" charset="0"/>
            </a:endParaRPr>
          </a:p>
        </p:txBody>
      </p:sp>
      <p:sp>
        <p:nvSpPr>
          <p:cNvPr id="6209" name="Title 1"/>
          <p:cNvSpPr txBox="1"/>
          <p:nvPr/>
        </p:nvSpPr>
        <p:spPr>
          <a:xfrm>
            <a:off x="45703" y="6045902"/>
            <a:ext cx="9052594" cy="646296"/>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03" tIns="45703" rIns="45703" bIns="45703" anchor="ctr">
            <a:spAutoFit/>
          </a:bodyPr>
          <a:lstStyle/>
          <a:p>
            <a:pPr marL="0" marR="0" lvl="0" indent="0" algn="ctr" defTabSz="914400" rtl="1" eaLnBrk="1" fontAlgn="auto" latinLnBrk="0" hangingPunct="0">
              <a:lnSpc>
                <a:spcPct val="100000"/>
              </a:lnSpc>
              <a:spcBef>
                <a:spcPts val="0"/>
              </a:spcBef>
              <a:spcAft>
                <a:spcPts val="0"/>
              </a:spcAft>
              <a:buClrTx/>
              <a:buSzTx/>
              <a:buFontTx/>
              <a:buNone/>
              <a:tabLst/>
              <a:defRPr sz="3600" b="1">
                <a:solidFill>
                  <a:srgbClr val="001F00"/>
                </a:solidFill>
                <a:latin typeface="Times New Roman"/>
                <a:ea typeface="Times New Roman"/>
                <a:cs typeface="Times New Roman"/>
                <a:sym typeface="Times New Roman"/>
              </a:defRPr>
            </a:pPr>
            <a:r>
              <a:rPr kumimoji="0" sz="3600" b="1" u="none" strike="noStrike" kern="0" cap="none" spc="0" normalizeH="0" baseline="0" noProof="0" dirty="0" err="1">
                <a:ln>
                  <a:noFill/>
                </a:ln>
                <a:solidFill>
                  <a:srgbClr val="FFFFFF"/>
                </a:solidFill>
                <a:effectLst>
                  <a:glow rad="228600">
                    <a:srgbClr val="000000">
                      <a:alpha val="94000"/>
                    </a:srgbClr>
                  </a:glow>
                </a:effectLst>
                <a:uLnTx/>
                <a:uFillTx/>
                <a:ea typeface="ヒラギノ角ゴ Pro W3"/>
                <a:cs typeface="Arial" panose="020B0604020202020204" pitchFamily="34" charset="0"/>
                <a:sym typeface="ヒラギノ角ゴ Pro W3"/>
              </a:rPr>
              <a:t>لوقا</a:t>
            </a:r>
            <a:r>
              <a:rPr kumimoji="0" sz="3600" b="1" u="none" strike="noStrike" kern="0" cap="none" spc="0" normalizeH="0" baseline="0" noProof="0" dirty="0">
                <a:ln>
                  <a:noFill/>
                </a:ln>
                <a:solidFill>
                  <a:srgbClr val="FFFFFF"/>
                </a:solidFill>
                <a:effectLst>
                  <a:glow rad="228600">
                    <a:srgbClr val="000000">
                      <a:alpha val="94000"/>
                    </a:srgbClr>
                  </a:glow>
                </a:effectLst>
                <a:uLnTx/>
                <a:uFillTx/>
                <a:ea typeface="ヒラギノ角ゴ Pro W3"/>
                <a:cs typeface="Arial" panose="020B0604020202020204" pitchFamily="34" charset="0"/>
                <a:sym typeface="ヒラギノ角ゴ Pro W3"/>
              </a:rPr>
              <a:t> </a:t>
            </a:r>
            <a:r>
              <a:rPr kumimoji="0" lang="ar-JO" sz="3600" b="1" u="none" strike="noStrike" kern="0" cap="none" spc="0" normalizeH="0" baseline="0" noProof="0" dirty="0">
                <a:ln>
                  <a:noFill/>
                </a:ln>
                <a:solidFill>
                  <a:srgbClr val="FFFFFF"/>
                </a:solidFill>
                <a:effectLst>
                  <a:glow rad="228600">
                    <a:srgbClr val="000000">
                      <a:alpha val="94000"/>
                    </a:srgbClr>
                  </a:glow>
                </a:effectLst>
                <a:uLnTx/>
                <a:uFillTx/>
                <a:cs typeface="Arial" panose="020B0604020202020204" pitchFamily="34" charset="0"/>
                <a:sym typeface="Times New Roman"/>
              </a:rPr>
              <a:t>22: 20</a:t>
            </a:r>
            <a:endParaRPr kumimoji="0" sz="3600" b="1" u="none" strike="noStrike" kern="0" cap="none" spc="0" normalizeH="0" baseline="0" noProof="0" dirty="0">
              <a:ln>
                <a:noFill/>
              </a:ln>
              <a:solidFill>
                <a:srgbClr val="FFFFFF"/>
              </a:solidFill>
              <a:effectLst>
                <a:glow rad="228600">
                  <a:srgbClr val="000000">
                    <a:alpha val="94000"/>
                  </a:srgbClr>
                </a:glow>
              </a:effectLst>
              <a:uLnTx/>
              <a:uFillTx/>
              <a:cs typeface="Arial" panose="020B0604020202020204" pitchFamily="34" charset="0"/>
              <a:sym typeface="Times New Roman"/>
            </a:endParaRPr>
          </a:p>
        </p:txBody>
      </p:sp>
      <p:sp>
        <p:nvSpPr>
          <p:cNvPr id="6210" name="Title 1"/>
          <p:cNvSpPr txBox="1"/>
          <p:nvPr/>
        </p:nvSpPr>
        <p:spPr>
          <a:xfrm>
            <a:off x="4739606" y="1211970"/>
            <a:ext cx="4404394" cy="954073"/>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03" tIns="45703" rIns="45703" bIns="45703" anchor="ctr">
            <a:spAutoFit/>
          </a:bodyPr>
          <a:lstStyle/>
          <a:p>
            <a:pPr marL="0" marR="0" lvl="0" indent="0" algn="ctr" defTabSz="914400" rtl="1" eaLnBrk="1" fontAlgn="auto" latinLnBrk="0" hangingPunct="0">
              <a:lnSpc>
                <a:spcPct val="100000"/>
              </a:lnSpc>
              <a:spcBef>
                <a:spcPts val="0"/>
              </a:spcBef>
              <a:spcAft>
                <a:spcPts val="0"/>
              </a:spcAft>
              <a:buClrTx/>
              <a:buSzTx/>
              <a:buFontTx/>
              <a:buNone/>
              <a:tabLst/>
              <a:defRPr sz="2800" b="1" i="1">
                <a:solidFill>
                  <a:srgbClr val="FFFFFF"/>
                </a:solidFill>
                <a:effectLst>
                  <a:outerShdw blurRad="50800" dist="88900" dir="2700000" rotWithShape="0">
                    <a:srgbClr val="000000"/>
                  </a:outerShdw>
                </a:effectLst>
              </a:defRPr>
            </a:pPr>
            <a:r>
              <a:rPr kumimoji="0" lang="ar-JO" sz="2800" b="1" u="none" strike="noStrike" kern="0" cap="none" spc="0" normalizeH="0" baseline="0" noProof="0" dirty="0">
                <a:ln>
                  <a:noFill/>
                </a:ln>
                <a:solidFill>
                  <a:srgbClr val="FFFFFF"/>
                </a:solidFill>
                <a:effectLst>
                  <a:glow rad="228600">
                    <a:srgbClr val="000000">
                      <a:alpha val="94000"/>
                    </a:srgbClr>
                  </a:glow>
                  <a:outerShdw blurRad="50800" dist="88900" dir="2700000" rotWithShape="0">
                    <a:srgbClr val="000000"/>
                  </a:outerShdw>
                </a:effectLst>
                <a:uLnTx/>
                <a:uFillTx/>
                <a:ea typeface="ヒラギノ角ゴ Pro W3"/>
                <a:cs typeface="Arial" panose="020B0604020202020204" pitchFamily="34" charset="0"/>
                <a:sym typeface="ヒラギノ角ゴ Pro W3"/>
              </a:rPr>
              <a:t>الكأس (ليس المعمودية)</a:t>
            </a:r>
          </a:p>
          <a:p>
            <a:pPr marL="0" marR="0" lvl="0" indent="0" algn="ctr" defTabSz="914400" rtl="1" eaLnBrk="1" fontAlgn="auto" latinLnBrk="0" hangingPunct="0">
              <a:lnSpc>
                <a:spcPct val="100000"/>
              </a:lnSpc>
              <a:spcBef>
                <a:spcPts val="0"/>
              </a:spcBef>
              <a:spcAft>
                <a:spcPts val="0"/>
              </a:spcAft>
              <a:buClrTx/>
              <a:buSzTx/>
              <a:buFontTx/>
              <a:buNone/>
              <a:tabLst/>
              <a:defRPr sz="2800" b="1" i="1">
                <a:solidFill>
                  <a:srgbClr val="FFFFFF"/>
                </a:solidFill>
                <a:effectLst>
                  <a:outerShdw blurRad="50800" dist="88900" dir="2700000" rotWithShape="0">
                    <a:srgbClr val="000000"/>
                  </a:outerShdw>
                </a:effectLst>
              </a:defRPr>
            </a:pPr>
            <a:r>
              <a:rPr lang="ar-JO" sz="2800" b="1" kern="0" dirty="0">
                <a:solidFill>
                  <a:srgbClr val="FFFFFF"/>
                </a:solidFill>
                <a:effectLst>
                  <a:glow rad="228600">
                    <a:srgbClr val="000000">
                      <a:alpha val="94000"/>
                    </a:srgbClr>
                  </a:glow>
                  <a:outerShdw blurRad="50800" dist="88900" dir="2700000" rotWithShape="0">
                    <a:srgbClr val="000000"/>
                  </a:outerShdw>
                </a:effectLst>
                <a:ea typeface="ヒラギノ角ゴ Pro W3"/>
                <a:cs typeface="Arial" panose="020B0604020202020204" pitchFamily="34" charset="0"/>
                <a:sym typeface="ヒラギノ角ゴ Pro W3"/>
              </a:rPr>
              <a:t>هو علامة العهد الجديد</a:t>
            </a:r>
            <a:endParaRPr kumimoji="0" sz="2800" b="1" u="none" strike="noStrike" kern="0" cap="none" spc="0" normalizeH="0" baseline="0" noProof="0" dirty="0">
              <a:ln>
                <a:noFill/>
              </a:ln>
              <a:solidFill>
                <a:srgbClr val="FFFFFF"/>
              </a:solidFill>
              <a:effectLst>
                <a:glow rad="228600">
                  <a:srgbClr val="000000">
                    <a:alpha val="94000"/>
                  </a:srgbClr>
                </a:glow>
                <a:outerShdw blurRad="50800" dist="88900" dir="2700000" rotWithShape="0">
                  <a:srgbClr val="000000"/>
                </a:outerShdw>
              </a:effectLst>
              <a:uLnTx/>
              <a:uFillTx/>
              <a:ea typeface="ヒラギノ角ゴ Pro W3"/>
              <a:cs typeface="Arial" panose="020B0604020202020204" pitchFamily="34" charset="0"/>
              <a:sym typeface="ヒラギノ角ゴ Pro W3"/>
            </a:endParaRPr>
          </a:p>
        </p:txBody>
      </p:sp>
    </p:spTree>
  </p:cSld>
  <p:clrMapOvr>
    <a:masterClrMapping/>
  </p:clrMapOvr>
  <p:transition spd="med"/>
</p:sld>
</file>

<file path=ppt/slides/slide93.xml><?xml version="1.0" encoding="utf-8"?>
<p:sld xmlns:a="http://schemas.openxmlformats.org/drawingml/2006/main" xmlns:r="http://schemas.openxmlformats.org/officeDocument/2006/relationships" xmlns:p="http://schemas.openxmlformats.org/presentationml/2006/main">
  <p:cSld>
    <p:bg>
      <p:bgPr>
        <a:blipFill rotWithShape="1">
          <a:blip r:embed="rId3"/>
          <a:srcRect/>
          <a:stretch>
            <a:fillRect/>
          </a:stretch>
        </a:blipFill>
        <a:effectLst/>
      </p:bgPr>
    </p:bg>
    <p:spTree>
      <p:nvGrpSpPr>
        <p:cNvPr id="1" name=""/>
        <p:cNvGrpSpPr/>
        <p:nvPr/>
      </p:nvGrpSpPr>
      <p:grpSpPr>
        <a:xfrm>
          <a:off x="0" y="0"/>
          <a:ext cx="0" cy="0"/>
          <a:chOff x="0" y="0"/>
          <a:chExt cx="0" cy="0"/>
        </a:xfrm>
      </p:grpSpPr>
      <p:sp>
        <p:nvSpPr>
          <p:cNvPr id="6212" name="Title 1"/>
          <p:cNvSpPr txBox="1">
            <a:spLocks noGrp="1"/>
          </p:cNvSpPr>
          <p:nvPr>
            <p:ph type="title"/>
          </p:nvPr>
        </p:nvSpPr>
        <p:spPr>
          <a:xfrm>
            <a:off x="0" y="1628799"/>
            <a:ext cx="9144000" cy="4972001"/>
          </a:xfrm>
          <a:prstGeom prst="rect">
            <a:avLst/>
          </a:prstGeom>
          <a:noFill/>
          <a:ln>
            <a:noFill/>
          </a:ln>
        </p:spPr>
        <p:txBody>
          <a:bodyPr vert="horz" wrap="square" lIns="91440" tIns="45720" rIns="91440" bIns="45720" numCol="1" anchor="ctr" anchorCtr="0" compatLnSpc="1">
            <a:prstTxWarp prst="textNoShape">
              <a:avLst/>
            </a:prstTxWarp>
          </a:bodyPr>
          <a:lstStyle/>
          <a:p>
            <a:pPr eaLnBrk="0" fontAlgn="base" hangingPunct="0">
              <a:spcBef>
                <a:spcPct val="0"/>
              </a:spcBef>
              <a:spcAft>
                <a:spcPct val="0"/>
              </a:spcAft>
            </a:pPr>
            <a:r>
              <a:rPr sz="3600" b="1" dirty="0" err="1">
                <a:solidFill>
                  <a:srgbClr val="FFFFFF"/>
                </a:solidFill>
                <a:effectLst>
                  <a:glow rad="101600">
                    <a:schemeClr val="tx1">
                      <a:alpha val="75000"/>
                    </a:schemeClr>
                  </a:glow>
                </a:effectLst>
                <a:latin typeface="Arial" charset="0"/>
              </a:rPr>
              <a:t>كيف</a:t>
            </a:r>
            <a:r>
              <a:rPr sz="3600" b="1" dirty="0">
                <a:solidFill>
                  <a:srgbClr val="FFFFFF"/>
                </a:solidFill>
                <a:effectLst>
                  <a:glow rad="101600">
                    <a:schemeClr val="tx1">
                      <a:alpha val="75000"/>
                    </a:schemeClr>
                  </a:glow>
                </a:effectLst>
                <a:latin typeface="Arial" charset="0"/>
              </a:rPr>
              <a:t> </a:t>
            </a:r>
            <a:r>
              <a:rPr sz="3600" b="1" dirty="0" err="1">
                <a:solidFill>
                  <a:srgbClr val="FFFFFF"/>
                </a:solidFill>
                <a:effectLst>
                  <a:glow rad="101600">
                    <a:schemeClr val="tx1">
                      <a:alpha val="75000"/>
                    </a:schemeClr>
                  </a:glow>
                </a:effectLst>
                <a:latin typeface="Arial" charset="0"/>
              </a:rPr>
              <a:t>تمكن</a:t>
            </a:r>
            <a:r>
              <a:rPr sz="3600" b="1" dirty="0">
                <a:solidFill>
                  <a:srgbClr val="FFFFFF"/>
                </a:solidFill>
                <a:effectLst>
                  <a:glow rad="101600">
                    <a:schemeClr val="tx1">
                      <a:alpha val="75000"/>
                    </a:schemeClr>
                  </a:glow>
                </a:effectLst>
                <a:latin typeface="Arial" charset="0"/>
              </a:rPr>
              <a:t> يسوع أن </a:t>
            </a:r>
            <a:r>
              <a:rPr sz="3600" b="1" dirty="0" err="1">
                <a:solidFill>
                  <a:srgbClr val="FFFFFF"/>
                </a:solidFill>
                <a:effectLst>
                  <a:glow rad="101600">
                    <a:schemeClr val="tx1">
                      <a:alpha val="75000"/>
                    </a:schemeClr>
                  </a:glow>
                </a:effectLst>
                <a:latin typeface="Arial" charset="0"/>
              </a:rPr>
              <a:t>يطبق</a:t>
            </a:r>
            <a:r>
              <a:rPr sz="3600" b="1" dirty="0">
                <a:solidFill>
                  <a:srgbClr val="FFFFFF"/>
                </a:solidFill>
                <a:effectLst>
                  <a:glow rad="101600">
                    <a:schemeClr val="tx1">
                      <a:alpha val="75000"/>
                    </a:schemeClr>
                  </a:glow>
                </a:effectLst>
                <a:latin typeface="Arial" charset="0"/>
              </a:rPr>
              <a:t> </a:t>
            </a:r>
            <a:r>
              <a:rPr sz="3600" b="1" dirty="0" err="1">
                <a:solidFill>
                  <a:srgbClr val="FFFFFF"/>
                </a:solidFill>
                <a:effectLst>
                  <a:glow rad="101600">
                    <a:schemeClr val="tx1">
                      <a:alpha val="75000"/>
                    </a:schemeClr>
                  </a:glow>
                </a:effectLst>
                <a:latin typeface="Arial" charset="0"/>
              </a:rPr>
              <a:t>وعود</a:t>
            </a:r>
            <a:r>
              <a:rPr sz="3600" b="1" dirty="0">
                <a:solidFill>
                  <a:srgbClr val="FFFFFF"/>
                </a:solidFill>
                <a:effectLst>
                  <a:glow rad="101600">
                    <a:schemeClr val="tx1">
                      <a:alpha val="75000"/>
                    </a:schemeClr>
                  </a:glow>
                </a:effectLst>
                <a:latin typeface="Arial" charset="0"/>
              </a:rPr>
              <a:t> العهد </a:t>
            </a:r>
            <a:r>
              <a:rPr sz="3600" b="1" dirty="0" err="1">
                <a:solidFill>
                  <a:srgbClr val="FFFFFF"/>
                </a:solidFill>
                <a:effectLst>
                  <a:glow rad="101600">
                    <a:schemeClr val="tx1">
                      <a:alpha val="75000"/>
                    </a:schemeClr>
                  </a:glow>
                </a:effectLst>
                <a:latin typeface="Arial" charset="0"/>
              </a:rPr>
              <a:t>الجديد</a:t>
            </a:r>
            <a:br>
              <a:rPr sz="3600" b="1" dirty="0">
                <a:solidFill>
                  <a:srgbClr val="FFFFFF"/>
                </a:solidFill>
                <a:effectLst>
                  <a:glow rad="101600">
                    <a:schemeClr val="tx1">
                      <a:alpha val="75000"/>
                    </a:schemeClr>
                  </a:glow>
                </a:effectLst>
                <a:latin typeface="Arial" charset="0"/>
              </a:rPr>
            </a:br>
            <a:r>
              <a:rPr sz="3600" b="1" dirty="0">
                <a:solidFill>
                  <a:srgbClr val="FFFFFF"/>
                </a:solidFill>
                <a:effectLst>
                  <a:glow rad="101600">
                    <a:schemeClr val="tx1">
                      <a:alpha val="75000"/>
                    </a:schemeClr>
                  </a:glow>
                </a:effectLst>
                <a:latin typeface="Arial" charset="0"/>
              </a:rPr>
              <a:t> على </a:t>
            </a:r>
            <a:r>
              <a:rPr sz="3600" b="1" dirty="0" err="1">
                <a:solidFill>
                  <a:srgbClr val="FFFFFF"/>
                </a:solidFill>
                <a:effectLst>
                  <a:glow rad="101600">
                    <a:schemeClr val="tx1">
                      <a:alpha val="75000"/>
                    </a:schemeClr>
                  </a:glow>
                </a:effectLst>
                <a:latin typeface="Arial" charset="0"/>
              </a:rPr>
              <a:t>تلاميذه</a:t>
            </a:r>
            <a:r>
              <a:rPr sz="3600" b="1" dirty="0">
                <a:solidFill>
                  <a:srgbClr val="FFFFFF"/>
                </a:solidFill>
                <a:effectLst>
                  <a:glow rad="101600">
                    <a:schemeClr val="tx1">
                      <a:alpha val="75000"/>
                    </a:schemeClr>
                  </a:glow>
                </a:effectLst>
                <a:latin typeface="Arial" charset="0"/>
              </a:rPr>
              <a:t> </a:t>
            </a:r>
            <a:r>
              <a:rPr sz="3600" b="1" dirty="0" err="1">
                <a:solidFill>
                  <a:srgbClr val="FFFFFF"/>
                </a:solidFill>
                <a:effectLst>
                  <a:glow rad="101600">
                    <a:schemeClr val="tx1">
                      <a:alpha val="75000"/>
                    </a:schemeClr>
                  </a:glow>
                </a:effectLst>
                <a:latin typeface="Arial" charset="0"/>
              </a:rPr>
              <a:t>في</a:t>
            </a:r>
            <a:r>
              <a:rPr sz="3600" b="1" dirty="0">
                <a:solidFill>
                  <a:srgbClr val="FFFFFF"/>
                </a:solidFill>
                <a:effectLst>
                  <a:glow rad="101600">
                    <a:schemeClr val="tx1">
                      <a:alpha val="75000"/>
                    </a:schemeClr>
                  </a:glow>
                </a:effectLst>
                <a:latin typeface="Arial" charset="0"/>
              </a:rPr>
              <a:t> </a:t>
            </a:r>
            <a:r>
              <a:rPr sz="3600" b="1" dirty="0" err="1">
                <a:solidFill>
                  <a:srgbClr val="FFFFFF"/>
                </a:solidFill>
                <a:effectLst>
                  <a:glow rad="101600">
                    <a:schemeClr val="tx1">
                      <a:alpha val="75000"/>
                    </a:schemeClr>
                  </a:glow>
                </a:effectLst>
                <a:latin typeface="Arial" charset="0"/>
              </a:rPr>
              <a:t>حين</a:t>
            </a:r>
            <a:r>
              <a:rPr sz="3600" b="1" dirty="0">
                <a:solidFill>
                  <a:srgbClr val="FFFFFF"/>
                </a:solidFill>
                <a:effectLst>
                  <a:glow rad="101600">
                    <a:schemeClr val="tx1">
                      <a:alpha val="75000"/>
                    </a:schemeClr>
                  </a:glow>
                </a:effectLst>
                <a:latin typeface="Arial" charset="0"/>
              </a:rPr>
              <a:t> أن </a:t>
            </a:r>
            <a:r>
              <a:rPr sz="3600" b="1" dirty="0" err="1">
                <a:solidFill>
                  <a:srgbClr val="FFFFFF"/>
                </a:solidFill>
                <a:effectLst>
                  <a:glow rad="101600">
                    <a:schemeClr val="tx1">
                      <a:alpha val="75000"/>
                    </a:schemeClr>
                  </a:glow>
                </a:effectLst>
                <a:latin typeface="Arial" charset="0"/>
              </a:rPr>
              <a:t>الشروط</a:t>
            </a:r>
            <a:r>
              <a:rPr sz="3600" b="1" dirty="0">
                <a:solidFill>
                  <a:srgbClr val="FFFFFF"/>
                </a:solidFill>
                <a:effectLst>
                  <a:glow rad="101600">
                    <a:schemeClr val="tx1">
                      <a:alpha val="75000"/>
                    </a:schemeClr>
                  </a:glow>
                </a:effectLst>
                <a:latin typeface="Arial" charset="0"/>
              </a:rPr>
              <a:t> </a:t>
            </a:r>
            <a:r>
              <a:rPr sz="3600" b="1" dirty="0" err="1">
                <a:solidFill>
                  <a:srgbClr val="FFFFFF"/>
                </a:solidFill>
                <a:effectLst>
                  <a:glow rad="101600">
                    <a:schemeClr val="tx1">
                      <a:alpha val="75000"/>
                    </a:schemeClr>
                  </a:glow>
                </a:effectLst>
                <a:latin typeface="Arial" charset="0"/>
              </a:rPr>
              <a:t>الأخرى</a:t>
            </a:r>
            <a:br>
              <a:rPr sz="3600" b="1" dirty="0">
                <a:solidFill>
                  <a:srgbClr val="FFFFFF"/>
                </a:solidFill>
                <a:effectLst>
                  <a:glow rad="101600">
                    <a:schemeClr val="tx1">
                      <a:alpha val="75000"/>
                    </a:schemeClr>
                  </a:glow>
                </a:effectLst>
                <a:latin typeface="Arial" charset="0"/>
              </a:rPr>
            </a:br>
            <a:r>
              <a:rPr sz="3600" b="1" dirty="0">
                <a:solidFill>
                  <a:srgbClr val="FFFFFF"/>
                </a:solidFill>
                <a:effectLst>
                  <a:glow rad="101600">
                    <a:schemeClr val="tx1">
                      <a:alpha val="75000"/>
                    </a:schemeClr>
                  </a:glow>
                </a:effectLst>
                <a:latin typeface="Arial" charset="0"/>
              </a:rPr>
              <a:t> </a:t>
            </a:r>
            <a:r>
              <a:rPr sz="3600" b="1" dirty="0" err="1">
                <a:solidFill>
                  <a:srgbClr val="FFFFFF"/>
                </a:solidFill>
                <a:effectLst>
                  <a:glow rad="101600">
                    <a:schemeClr val="tx1">
                      <a:alpha val="75000"/>
                    </a:schemeClr>
                  </a:glow>
                </a:effectLst>
                <a:latin typeface="Arial" charset="0"/>
              </a:rPr>
              <a:t>لم</a:t>
            </a:r>
            <a:r>
              <a:rPr sz="3600" b="1" dirty="0">
                <a:solidFill>
                  <a:srgbClr val="FFFFFF"/>
                </a:solidFill>
                <a:effectLst>
                  <a:glow rad="101600">
                    <a:schemeClr val="tx1">
                      <a:alpha val="75000"/>
                    </a:schemeClr>
                  </a:glow>
                </a:effectLst>
                <a:latin typeface="Arial" charset="0"/>
              </a:rPr>
              <a:t> </a:t>
            </a:r>
            <a:r>
              <a:rPr sz="3600" b="1" dirty="0" err="1">
                <a:solidFill>
                  <a:srgbClr val="FFFFFF"/>
                </a:solidFill>
                <a:effectLst>
                  <a:glow rad="101600">
                    <a:schemeClr val="tx1">
                      <a:alpha val="75000"/>
                    </a:schemeClr>
                  </a:glow>
                </a:effectLst>
                <a:latin typeface="Arial" charset="0"/>
              </a:rPr>
              <a:t>تتحقق</a:t>
            </a:r>
            <a:r>
              <a:rPr sz="3600" b="1" dirty="0">
                <a:solidFill>
                  <a:srgbClr val="FFFFFF"/>
                </a:solidFill>
                <a:effectLst>
                  <a:glow rad="101600">
                    <a:schemeClr val="tx1">
                      <a:alpha val="75000"/>
                    </a:schemeClr>
                  </a:glow>
                </a:effectLst>
                <a:latin typeface="Arial" charset="0"/>
              </a:rPr>
              <a:t> </a:t>
            </a:r>
            <a:r>
              <a:rPr sz="3600" b="1" dirty="0" err="1">
                <a:solidFill>
                  <a:srgbClr val="FFFFFF"/>
                </a:solidFill>
                <a:effectLst>
                  <a:glow rad="101600">
                    <a:schemeClr val="tx1">
                      <a:alpha val="75000"/>
                    </a:schemeClr>
                  </a:glow>
                </a:effectLst>
                <a:latin typeface="Arial" charset="0"/>
              </a:rPr>
              <a:t>حينها</a:t>
            </a:r>
            <a:r>
              <a:rPr sz="3600" b="1" dirty="0">
                <a:solidFill>
                  <a:srgbClr val="FFFFFF"/>
                </a:solidFill>
                <a:effectLst>
                  <a:glow rad="101600">
                    <a:schemeClr val="tx1">
                      <a:alpha val="75000"/>
                    </a:schemeClr>
                  </a:glow>
                </a:effectLst>
                <a:latin typeface="Arial" charset="0"/>
              </a:rPr>
              <a:t>؟ </a:t>
            </a:r>
            <a:br>
              <a:rPr sz="3600" b="1" dirty="0">
                <a:solidFill>
                  <a:srgbClr val="FFFFFF"/>
                </a:solidFill>
                <a:effectLst>
                  <a:glow rad="101600">
                    <a:schemeClr val="tx1">
                      <a:alpha val="75000"/>
                    </a:schemeClr>
                  </a:glow>
                </a:effectLst>
                <a:latin typeface="Arial" charset="0"/>
              </a:rPr>
            </a:br>
            <a:br>
              <a:rPr sz="3600" b="1" dirty="0">
                <a:solidFill>
                  <a:srgbClr val="FFFFFF"/>
                </a:solidFill>
                <a:effectLst>
                  <a:glow rad="101600">
                    <a:schemeClr val="tx1">
                      <a:alpha val="75000"/>
                    </a:schemeClr>
                  </a:glow>
                </a:effectLst>
                <a:latin typeface="Arial" charset="0"/>
              </a:rPr>
            </a:br>
            <a:r>
              <a:rPr sz="3600" b="1" dirty="0">
                <a:solidFill>
                  <a:srgbClr val="FFFFFF"/>
                </a:solidFill>
                <a:effectLst>
                  <a:glow rad="101600">
                    <a:schemeClr val="tx1">
                      <a:alpha val="75000"/>
                    </a:schemeClr>
                  </a:glow>
                </a:effectLst>
                <a:latin typeface="Arial" charset="0"/>
              </a:rPr>
              <a:t>(</a:t>
            </a:r>
            <a:r>
              <a:rPr sz="3600" b="1" dirty="0" err="1">
                <a:solidFill>
                  <a:srgbClr val="FFFFFF"/>
                </a:solidFill>
                <a:effectLst>
                  <a:glow rad="101600">
                    <a:schemeClr val="tx1">
                      <a:alpha val="75000"/>
                    </a:schemeClr>
                  </a:glow>
                </a:effectLst>
                <a:latin typeface="Arial" charset="0"/>
              </a:rPr>
              <a:t>ماذا</a:t>
            </a:r>
            <a:r>
              <a:rPr sz="3600" b="1" dirty="0">
                <a:solidFill>
                  <a:srgbClr val="FFFFFF"/>
                </a:solidFill>
                <a:effectLst>
                  <a:glow rad="101600">
                    <a:schemeClr val="tx1">
                      <a:alpha val="75000"/>
                    </a:schemeClr>
                  </a:glow>
                </a:effectLst>
                <a:latin typeface="Arial" charset="0"/>
              </a:rPr>
              <a:t> عن </a:t>
            </a:r>
            <a:r>
              <a:rPr sz="3600" b="1" dirty="0" err="1">
                <a:solidFill>
                  <a:srgbClr val="FFFFFF"/>
                </a:solidFill>
                <a:effectLst>
                  <a:glow rad="101600">
                    <a:schemeClr val="tx1">
                      <a:alpha val="75000"/>
                    </a:schemeClr>
                  </a:glow>
                </a:effectLst>
                <a:latin typeface="Arial" charset="0"/>
              </a:rPr>
              <a:t>إعادة</a:t>
            </a:r>
            <a:r>
              <a:rPr sz="3600" b="1" dirty="0">
                <a:solidFill>
                  <a:srgbClr val="FFFFFF"/>
                </a:solidFill>
                <a:effectLst>
                  <a:glow rad="101600">
                    <a:schemeClr val="tx1">
                      <a:alpha val="75000"/>
                    </a:schemeClr>
                  </a:glow>
                </a:effectLst>
                <a:latin typeface="Arial" charset="0"/>
              </a:rPr>
              <a:t> </a:t>
            </a:r>
            <a:r>
              <a:rPr sz="3600" b="1" dirty="0" err="1">
                <a:solidFill>
                  <a:srgbClr val="FFFFFF"/>
                </a:solidFill>
                <a:effectLst>
                  <a:glow rad="101600">
                    <a:schemeClr val="tx1">
                      <a:alpha val="75000"/>
                    </a:schemeClr>
                  </a:glow>
                </a:effectLst>
                <a:latin typeface="Arial" charset="0"/>
              </a:rPr>
              <a:t>توحيد</a:t>
            </a:r>
            <a:r>
              <a:rPr sz="3600" b="1" dirty="0">
                <a:solidFill>
                  <a:srgbClr val="FFFFFF"/>
                </a:solidFill>
                <a:effectLst>
                  <a:glow rad="101600">
                    <a:schemeClr val="tx1">
                      <a:alpha val="75000"/>
                    </a:schemeClr>
                  </a:glow>
                </a:effectLst>
                <a:latin typeface="Arial" charset="0"/>
              </a:rPr>
              <a:t> </a:t>
            </a:r>
            <a:r>
              <a:rPr sz="3600" b="1" dirty="0" err="1">
                <a:solidFill>
                  <a:srgbClr val="FFFFFF"/>
                </a:solidFill>
                <a:effectLst>
                  <a:glow rad="101600">
                    <a:schemeClr val="tx1">
                      <a:alpha val="75000"/>
                    </a:schemeClr>
                  </a:glow>
                </a:effectLst>
                <a:latin typeface="Arial" charset="0"/>
              </a:rPr>
              <a:t>إسرائيل</a:t>
            </a:r>
            <a:r>
              <a:rPr sz="3600" b="1" dirty="0">
                <a:solidFill>
                  <a:srgbClr val="FFFFFF"/>
                </a:solidFill>
                <a:effectLst>
                  <a:glow rad="101600">
                    <a:schemeClr val="tx1">
                      <a:alpha val="75000"/>
                    </a:schemeClr>
                  </a:glow>
                </a:effectLst>
                <a:latin typeface="Arial" charset="0"/>
              </a:rPr>
              <a:t> </a:t>
            </a:r>
            <a:r>
              <a:rPr sz="3600" b="1" dirty="0" err="1">
                <a:solidFill>
                  <a:srgbClr val="FFFFFF"/>
                </a:solidFill>
                <a:effectLst>
                  <a:glow rad="101600">
                    <a:schemeClr val="tx1">
                      <a:alpha val="75000"/>
                    </a:schemeClr>
                  </a:glow>
                </a:effectLst>
                <a:latin typeface="Arial" charset="0"/>
              </a:rPr>
              <a:t>ويهوذا</a:t>
            </a:r>
            <a:r>
              <a:rPr sz="3600" b="1" dirty="0">
                <a:solidFill>
                  <a:srgbClr val="FFFFFF"/>
                </a:solidFill>
                <a:effectLst>
                  <a:glow rad="101600">
                    <a:schemeClr val="tx1">
                      <a:alpha val="75000"/>
                    </a:schemeClr>
                  </a:glow>
                </a:effectLst>
                <a:latin typeface="Arial" charset="0"/>
              </a:rPr>
              <a:t>؟ </a:t>
            </a:r>
            <a:br>
              <a:rPr sz="3600" b="1" dirty="0">
                <a:solidFill>
                  <a:srgbClr val="FFFFFF"/>
                </a:solidFill>
                <a:effectLst>
                  <a:glow rad="101600">
                    <a:schemeClr val="tx1">
                      <a:alpha val="75000"/>
                    </a:schemeClr>
                  </a:glow>
                </a:effectLst>
                <a:latin typeface="Arial" charset="0"/>
              </a:rPr>
            </a:br>
            <a:r>
              <a:rPr sz="3600" b="1" dirty="0" err="1">
                <a:solidFill>
                  <a:srgbClr val="FFFFFF"/>
                </a:solidFill>
                <a:effectLst>
                  <a:glow rad="101600">
                    <a:schemeClr val="tx1">
                      <a:alpha val="75000"/>
                    </a:schemeClr>
                  </a:glow>
                </a:effectLst>
                <a:latin typeface="Arial" charset="0"/>
              </a:rPr>
              <a:t>وماذا</a:t>
            </a:r>
            <a:r>
              <a:rPr sz="3600" b="1" dirty="0">
                <a:solidFill>
                  <a:srgbClr val="FFFFFF"/>
                </a:solidFill>
                <a:effectLst>
                  <a:glow rad="101600">
                    <a:schemeClr val="tx1">
                      <a:alpha val="75000"/>
                    </a:schemeClr>
                  </a:glow>
                </a:effectLst>
                <a:latin typeface="Arial" charset="0"/>
              </a:rPr>
              <a:t> عن كل </a:t>
            </a:r>
            <a:r>
              <a:rPr sz="3600" b="1" dirty="0" err="1">
                <a:solidFill>
                  <a:srgbClr val="FFFFFF"/>
                </a:solidFill>
                <a:effectLst>
                  <a:glow rad="101600">
                    <a:schemeClr val="tx1">
                      <a:alpha val="75000"/>
                    </a:schemeClr>
                  </a:glow>
                </a:effectLst>
                <a:latin typeface="Arial" charset="0"/>
              </a:rPr>
              <a:t>الناس</a:t>
            </a:r>
            <a:r>
              <a:rPr sz="3600" b="1" dirty="0">
                <a:solidFill>
                  <a:srgbClr val="FFFFFF"/>
                </a:solidFill>
                <a:effectLst>
                  <a:glow rad="101600">
                    <a:schemeClr val="tx1">
                      <a:alpha val="75000"/>
                    </a:schemeClr>
                  </a:glow>
                </a:effectLst>
                <a:latin typeface="Arial" charset="0"/>
              </a:rPr>
              <a:t> الذين </a:t>
            </a:r>
            <a:r>
              <a:rPr sz="3600" b="1" dirty="0" err="1">
                <a:solidFill>
                  <a:srgbClr val="FFFFFF"/>
                </a:solidFill>
                <a:effectLst>
                  <a:glow rad="101600">
                    <a:schemeClr val="tx1">
                      <a:alpha val="75000"/>
                    </a:schemeClr>
                  </a:glow>
                </a:effectLst>
                <a:latin typeface="Arial" charset="0"/>
              </a:rPr>
              <a:t>يعرفون</a:t>
            </a:r>
            <a:r>
              <a:rPr sz="3600" b="1" dirty="0">
                <a:solidFill>
                  <a:srgbClr val="FFFFFF"/>
                </a:solidFill>
                <a:effectLst>
                  <a:glow rad="101600">
                    <a:schemeClr val="tx1">
                      <a:alpha val="75000"/>
                    </a:schemeClr>
                  </a:glow>
                </a:effectLst>
                <a:latin typeface="Arial" charset="0"/>
              </a:rPr>
              <a:t> الله؟)</a:t>
            </a:r>
          </a:p>
        </p:txBody>
      </p:sp>
      <p:sp>
        <p:nvSpPr>
          <p:cNvPr id="2" name="TextBox 1">
            <a:extLst>
              <a:ext uri="{FF2B5EF4-FFF2-40B4-BE49-F238E27FC236}">
                <a16:creationId xmlns:a16="http://schemas.microsoft.com/office/drawing/2014/main" id="{A87825C0-578B-50E3-BCC5-72B0290CD0C0}"/>
              </a:ext>
            </a:extLst>
          </p:cNvPr>
          <p:cNvSpPr txBox="1"/>
          <p:nvPr/>
        </p:nvSpPr>
        <p:spPr>
          <a:xfrm>
            <a:off x="1058779" y="7812505"/>
            <a:ext cx="92396" cy="369330"/>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none" lIns="45719" tIns="45719" rIns="45719" bIns="45719" numCol="1" spcCol="38100" rtlCol="0" anchor="t">
            <a:spAutoFit/>
          </a:bodyPr>
          <a:lstStyle/>
          <a:p>
            <a:pPr marL="0" marR="0" lvl="0" indent="0" algn="l" defTabSz="457200" rtl="0" eaLnBrk="1" fontAlgn="auto" latinLnBrk="0" hangingPunct="0">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Arial"/>
              <a:cs typeface="Arial"/>
              <a:sym typeface="Arial"/>
            </a:endParaRPr>
          </a:p>
        </p:txBody>
      </p:sp>
    </p:spTree>
  </p:cSld>
  <p:clrMapOvr>
    <a:masterClrMapping/>
  </p:clrMapOvr>
  <p:transition spd="med"/>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7" name="Line 2"/>
          <p:cNvSpPr>
            <a:spLocks noChangeShapeType="1"/>
          </p:cNvSpPr>
          <p:nvPr/>
        </p:nvSpPr>
        <p:spPr bwMode="auto">
          <a:xfrm flipH="1" flipV="1">
            <a:off x="-1797050" y="125413"/>
            <a:ext cx="25400" cy="25400"/>
          </a:xfrm>
          <a:prstGeom prst="line">
            <a:avLst/>
          </a:prstGeom>
          <a:noFill/>
          <a:ln w="12700">
            <a:pattFill prst="pct50">
              <a:fgClr>
                <a:srgbClr val="000000"/>
              </a:fgClr>
              <a:bgClr>
                <a:srgbClr val="FFFFFF"/>
              </a:bgClr>
            </a:patt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i="0" u="none" strike="noStrike" kern="1200" cap="none" spc="0" normalizeH="0" baseline="0" noProof="0">
              <a:ln>
                <a:noFill/>
              </a:ln>
              <a:solidFill>
                <a:srgbClr val="000080"/>
              </a:solidFill>
              <a:effectLst/>
              <a:uLnTx/>
              <a:uFillTx/>
              <a:ea typeface="MS PGothic" pitchFamily="34" charset="-128"/>
              <a:cs typeface="Arial" panose="020B0604020202020204" pitchFamily="34" charset="0"/>
            </a:endParaRPr>
          </a:p>
        </p:txBody>
      </p:sp>
      <p:sp>
        <p:nvSpPr>
          <p:cNvPr id="1029" name="Rectangle 4"/>
          <p:cNvSpPr>
            <a:spLocks noChangeArrowheads="1"/>
          </p:cNvSpPr>
          <p:nvPr/>
        </p:nvSpPr>
        <p:spPr bwMode="auto">
          <a:xfrm>
            <a:off x="1353870" y="2068513"/>
            <a:ext cx="1574800" cy="3568700"/>
          </a:xfrm>
          <a:prstGeom prst="rect">
            <a:avLst/>
          </a:prstGeom>
          <a:gradFill rotWithShape="0">
            <a:gsLst>
              <a:gs pos="0">
                <a:srgbClr val="4C3013"/>
              </a:gs>
              <a:gs pos="100000">
                <a:srgbClr val="FFA040"/>
              </a:gs>
            </a:gsLst>
            <a:lin ang="0" scaled="1"/>
          </a:gradFill>
          <a:ln w="25400">
            <a:solidFill>
              <a:srgbClr val="000000"/>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ea typeface="MS PGothic" pitchFamily="34" charset="-128"/>
              <a:cs typeface="Arial" panose="020B0604020202020204" pitchFamily="34" charset="0"/>
            </a:endParaRPr>
          </a:p>
        </p:txBody>
      </p:sp>
      <p:sp>
        <p:nvSpPr>
          <p:cNvPr id="1123332" name="Rectangle 5"/>
          <p:cNvSpPr>
            <a:spLocks noChangeArrowheads="1"/>
          </p:cNvSpPr>
          <p:nvPr/>
        </p:nvSpPr>
        <p:spPr bwMode="auto">
          <a:xfrm>
            <a:off x="1192212" y="1643063"/>
            <a:ext cx="7988300" cy="406400"/>
          </a:xfrm>
          <a:prstGeom prst="rect">
            <a:avLst/>
          </a:prstGeom>
          <a:gradFill rotWithShape="0">
            <a:gsLst>
              <a:gs pos="22000">
                <a:schemeClr val="bg1">
                  <a:lumMod val="75000"/>
                </a:schemeClr>
              </a:gs>
              <a:gs pos="50000">
                <a:srgbClr val="010201"/>
              </a:gs>
              <a:gs pos="100000">
                <a:schemeClr val="bg1">
                  <a:lumMod val="75000"/>
                </a:schemeClr>
              </a:gs>
            </a:gsLst>
            <a:lin ang="5400000" scaled="1"/>
          </a:gradFill>
          <a:ln w="12700">
            <a:solidFill>
              <a:schemeClr val="bg2"/>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ea typeface="ＭＳ Ｐゴシック" charset="0"/>
              <a:cs typeface="Arial" panose="020B0604020202020204" pitchFamily="34" charset="0"/>
            </a:endParaRPr>
          </a:p>
        </p:txBody>
      </p:sp>
      <p:sp>
        <p:nvSpPr>
          <p:cNvPr id="104454" name="Rectangle 6"/>
          <p:cNvSpPr>
            <a:spLocks noChangeArrowheads="1"/>
          </p:cNvSpPr>
          <p:nvPr/>
        </p:nvSpPr>
        <p:spPr bwMode="auto">
          <a:xfrm>
            <a:off x="1158875" y="1690688"/>
            <a:ext cx="2338388" cy="366712"/>
          </a:xfrm>
          <a:prstGeom prst="rect">
            <a:avLst/>
          </a:prstGeom>
          <a:noFill/>
          <a:ln w="12700">
            <a:noFill/>
            <a:miter lim="800000"/>
            <a:headEnd/>
            <a:tailEnd/>
          </a:ln>
          <a:effectLst/>
        </p:spPr>
        <p:txBody>
          <a:bodyPr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800" b="0" i="0" u="none" strike="noStrike" kern="1200" cap="none" spc="0" normalizeH="0" baseline="0" noProof="0" dirty="0">
                <a:ln>
                  <a:noFill/>
                </a:ln>
                <a:solidFill>
                  <a:srgbClr val="FFFFFF"/>
                </a:solidFill>
                <a:effectLst>
                  <a:outerShdw blurRad="38100" dist="38100" dir="2700000" algn="tl">
                    <a:srgbClr val="000000"/>
                  </a:outerShdw>
                </a:effectLst>
                <a:uLnTx/>
                <a:uFillTx/>
                <a:ea typeface="ＭＳ Ｐゴシック" charset="0"/>
                <a:cs typeface="Arial" panose="020B0604020202020204" pitchFamily="34" charset="0"/>
              </a:rPr>
              <a:t>العهد النُّوحيُّ (مع نوح)</a:t>
            </a:r>
            <a:endParaRPr kumimoji="0" lang="en-US" sz="1800" b="0" i="0" u="none" strike="noStrike" kern="1200" cap="none" spc="0" normalizeH="0" baseline="0" noProof="0" dirty="0">
              <a:ln>
                <a:noFill/>
              </a:ln>
              <a:solidFill>
                <a:srgbClr val="FFFFFF"/>
              </a:solidFill>
              <a:effectLst>
                <a:outerShdw blurRad="38100" dist="38100" dir="2700000" algn="tl">
                  <a:srgbClr val="000000"/>
                </a:outerShdw>
              </a:effectLst>
              <a:uLnTx/>
              <a:uFillTx/>
              <a:ea typeface="ＭＳ Ｐゴシック" charset="0"/>
              <a:cs typeface="Arial" panose="020B0604020202020204" pitchFamily="34" charset="0"/>
            </a:endParaRPr>
          </a:p>
        </p:txBody>
      </p:sp>
      <p:sp>
        <p:nvSpPr>
          <p:cNvPr id="104455" name="Rectangle 7"/>
          <p:cNvSpPr>
            <a:spLocks noChangeArrowheads="1"/>
          </p:cNvSpPr>
          <p:nvPr/>
        </p:nvSpPr>
        <p:spPr bwMode="auto">
          <a:xfrm>
            <a:off x="-119435" y="954089"/>
            <a:ext cx="1019027" cy="551433"/>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000" b="1" i="0" u="none" strike="noStrike" kern="1200" cap="none" spc="0" normalizeH="0" baseline="0" noProof="0" dirty="0">
                <a:ln>
                  <a:noFill/>
                </a:ln>
                <a:solidFill>
                  <a:srgbClr val="FFFFFF"/>
                </a:solidFill>
                <a:effectLst>
                  <a:outerShdw blurRad="38100" dist="38100" dir="2700000" algn="tl">
                    <a:srgbClr val="000000"/>
                  </a:outerShdw>
                </a:effectLst>
                <a:uLnTx/>
                <a:uFillTx/>
                <a:ea typeface="ＭＳ Ｐゴシック" charset="0"/>
                <a:cs typeface="Arial" panose="020B0604020202020204" pitchFamily="34" charset="0"/>
              </a:rPr>
              <a:t>آدم يحكم مع الله تكوين 1: 26، 28؛ تكوين 2: 19</a:t>
            </a:r>
            <a:endParaRPr kumimoji="0" lang="en-US" sz="1000" b="1" i="0" u="none" strike="noStrike" kern="1200" cap="none" spc="0" normalizeH="0" baseline="0" noProof="0" dirty="0">
              <a:ln>
                <a:noFill/>
              </a:ln>
              <a:solidFill>
                <a:srgbClr val="FFFFFF"/>
              </a:solidFill>
              <a:effectLst>
                <a:outerShdw blurRad="38100" dist="38100" dir="2700000" algn="tl">
                  <a:srgbClr val="000000"/>
                </a:outerShdw>
              </a:effectLst>
              <a:uLnTx/>
              <a:uFillTx/>
              <a:ea typeface="ＭＳ Ｐゴシック" charset="0"/>
              <a:cs typeface="Arial" panose="020B0604020202020204" pitchFamily="34" charset="0"/>
            </a:endParaRPr>
          </a:p>
        </p:txBody>
      </p:sp>
      <p:sp>
        <p:nvSpPr>
          <p:cNvPr id="104456" name="Rectangle 8"/>
          <p:cNvSpPr>
            <a:spLocks noChangeArrowheads="1"/>
          </p:cNvSpPr>
          <p:nvPr/>
        </p:nvSpPr>
        <p:spPr bwMode="auto">
          <a:xfrm>
            <a:off x="683568" y="908720"/>
            <a:ext cx="1014486" cy="705321"/>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000" b="1" i="0" u="none" strike="noStrike" kern="1200" cap="none" spc="0" normalizeH="0" baseline="0" noProof="0" dirty="0">
                <a:ln>
                  <a:noFill/>
                </a:ln>
                <a:solidFill>
                  <a:srgbClr val="FFFFFF"/>
                </a:solidFill>
                <a:effectLst>
                  <a:outerShdw blurRad="38100" dist="38100" dir="2700000" algn="tl">
                    <a:srgbClr val="000000"/>
                  </a:outerShdw>
                </a:effectLst>
                <a:uLnTx/>
                <a:uFillTx/>
                <a:ea typeface="ＭＳ Ｐゴシック" charset="0"/>
                <a:cs typeface="Arial" panose="020B0604020202020204" pitchFamily="34" charset="0"/>
              </a:rPr>
              <a:t>الشيطان يحكم بصفة إله هذا العالم           تكوين 3: 15؛           2 كور 4: 4</a:t>
            </a:r>
            <a:endParaRPr kumimoji="0" lang="en-US" sz="1000" b="1" i="0" u="none" strike="noStrike" kern="1200" cap="none" spc="0" normalizeH="0" baseline="0" noProof="0" dirty="0">
              <a:ln>
                <a:noFill/>
              </a:ln>
              <a:solidFill>
                <a:srgbClr val="FFFFFF"/>
              </a:solidFill>
              <a:effectLst>
                <a:outerShdw blurRad="38100" dist="38100" dir="2700000" algn="tl">
                  <a:srgbClr val="000000"/>
                </a:outerShdw>
              </a:effectLst>
              <a:uLnTx/>
              <a:uFillTx/>
              <a:ea typeface="ＭＳ Ｐゴシック" charset="0"/>
              <a:cs typeface="Arial" panose="020B0604020202020204" pitchFamily="34" charset="0"/>
            </a:endParaRPr>
          </a:p>
        </p:txBody>
      </p:sp>
      <p:sp>
        <p:nvSpPr>
          <p:cNvPr id="104457" name="Rectangle 9"/>
          <p:cNvSpPr>
            <a:spLocks noChangeArrowheads="1"/>
          </p:cNvSpPr>
          <p:nvPr/>
        </p:nvSpPr>
        <p:spPr bwMode="auto">
          <a:xfrm rot="16200000" flipH="1">
            <a:off x="-978343" y="3647306"/>
            <a:ext cx="3700463" cy="520655"/>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ea typeface="ＭＳ Ｐゴシック" charset="-128"/>
                <a:cs typeface="Arial" panose="020B0604020202020204" pitchFamily="34" charset="0"/>
              </a:rPr>
              <a:t>العهد الإبراهيميّ</a:t>
            </a:r>
            <a:endParaRPr kumimoji="0" lang="en-US" sz="2800" b="1" i="0" u="none" strike="noStrike" kern="1200" cap="none" spc="0" normalizeH="0" baseline="0" noProof="0" dirty="0">
              <a:ln>
                <a:noFill/>
              </a:ln>
              <a:solidFill>
                <a:srgbClr val="FFFFFF"/>
              </a:solidFill>
              <a:effectLst/>
              <a:uLnTx/>
              <a:uFillTx/>
              <a:ea typeface="ＭＳ Ｐゴシック" charset="-128"/>
              <a:cs typeface="Arial" panose="020B0604020202020204" pitchFamily="34" charset="0"/>
            </a:endParaRPr>
          </a:p>
        </p:txBody>
      </p:sp>
      <p:sp>
        <p:nvSpPr>
          <p:cNvPr id="1035" name="Rectangle 10"/>
          <p:cNvSpPr>
            <a:spLocks noChangeArrowheads="1"/>
          </p:cNvSpPr>
          <p:nvPr/>
        </p:nvSpPr>
        <p:spPr bwMode="auto">
          <a:xfrm>
            <a:off x="1880920" y="2062163"/>
            <a:ext cx="3886200" cy="1244600"/>
          </a:xfrm>
          <a:prstGeom prst="rect">
            <a:avLst/>
          </a:prstGeom>
          <a:gradFill rotWithShape="0">
            <a:gsLst>
              <a:gs pos="0">
                <a:srgbClr val="CF0E30"/>
              </a:gs>
              <a:gs pos="100000">
                <a:srgbClr val="3E040E"/>
              </a:gs>
            </a:gsLst>
            <a:lin ang="0" scaled="1"/>
          </a:gradFill>
          <a:ln w="12700">
            <a:solidFill>
              <a:srgbClr val="372000"/>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ea typeface="MS PGothic" pitchFamily="34" charset="-128"/>
              <a:cs typeface="Arial" panose="020B0604020202020204" pitchFamily="34" charset="0"/>
            </a:endParaRPr>
          </a:p>
        </p:txBody>
      </p:sp>
      <p:sp>
        <p:nvSpPr>
          <p:cNvPr id="1036" name="Rectangle 11"/>
          <p:cNvSpPr>
            <a:spLocks noChangeArrowheads="1"/>
          </p:cNvSpPr>
          <p:nvPr/>
        </p:nvSpPr>
        <p:spPr bwMode="auto">
          <a:xfrm>
            <a:off x="2909620" y="4462463"/>
            <a:ext cx="2857500" cy="1181100"/>
          </a:xfrm>
          <a:prstGeom prst="rect">
            <a:avLst/>
          </a:prstGeom>
          <a:gradFill rotWithShape="0">
            <a:gsLst>
              <a:gs pos="0">
                <a:srgbClr val="1B3900"/>
              </a:gs>
              <a:gs pos="100000">
                <a:srgbClr val="438E00"/>
              </a:gs>
            </a:gsLst>
            <a:lin ang="21180000"/>
          </a:gradFill>
          <a:ln w="12700">
            <a:solidFill>
              <a:srgbClr val="000000"/>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ea typeface="MS PGothic" pitchFamily="34" charset="-128"/>
              <a:cs typeface="Arial" panose="020B0604020202020204" pitchFamily="34" charset="0"/>
            </a:endParaRPr>
          </a:p>
        </p:txBody>
      </p:sp>
      <p:sp>
        <p:nvSpPr>
          <p:cNvPr id="1037" name="Rectangle 12"/>
          <p:cNvSpPr>
            <a:spLocks noChangeArrowheads="1"/>
          </p:cNvSpPr>
          <p:nvPr/>
        </p:nvSpPr>
        <p:spPr bwMode="auto">
          <a:xfrm>
            <a:off x="1879600" y="5656263"/>
            <a:ext cx="3949700" cy="609600"/>
          </a:xfrm>
          <a:prstGeom prst="rect">
            <a:avLst/>
          </a:prstGeom>
          <a:gradFill rotWithShape="0">
            <a:gsLst>
              <a:gs pos="0">
                <a:srgbClr val="474747"/>
              </a:gs>
              <a:gs pos="100000">
                <a:srgbClr val="000000"/>
              </a:gs>
            </a:gsLst>
            <a:lin ang="0" scaled="1"/>
          </a:gradFill>
          <a:ln w="12700">
            <a:solidFill>
              <a:srgbClr val="000000"/>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ea typeface="MS PGothic" pitchFamily="34" charset="-128"/>
              <a:cs typeface="Arial" panose="020B0604020202020204" pitchFamily="34" charset="0"/>
            </a:endParaRPr>
          </a:p>
        </p:txBody>
      </p:sp>
      <p:sp>
        <p:nvSpPr>
          <p:cNvPr id="104461" name="Rectangle 13"/>
          <p:cNvSpPr>
            <a:spLocks noChangeArrowheads="1"/>
          </p:cNvSpPr>
          <p:nvPr/>
        </p:nvSpPr>
        <p:spPr bwMode="auto">
          <a:xfrm>
            <a:off x="1896962" y="2214397"/>
            <a:ext cx="2663825" cy="366712"/>
          </a:xfrm>
          <a:prstGeom prst="rect">
            <a:avLst/>
          </a:prstGeom>
          <a:noFill/>
          <a:ln w="12700">
            <a:noFill/>
            <a:miter lim="800000"/>
            <a:headEnd/>
            <a:tailEnd/>
          </a:ln>
          <a:effectLst/>
        </p:spPr>
        <p:txBody>
          <a:bodyPr lIns="90488" tIns="44450" rIns="90488" bIns="44450">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ea typeface="ＭＳ Ｐゴシック" charset="0"/>
                <a:cs typeface="Arial" panose="020B0604020202020204" pitchFamily="34" charset="0"/>
              </a:rPr>
              <a:t>عهد الأرض</a:t>
            </a:r>
            <a:endParaRPr kumimoji="0" lang="en-US" sz="1800" b="1" i="0" u="none" strike="noStrike" kern="1200" cap="none" spc="0" normalizeH="0" baseline="0" noProof="0" dirty="0">
              <a:ln>
                <a:noFill/>
              </a:ln>
              <a:solidFill>
                <a:srgbClr val="FFFFFF"/>
              </a:solidFill>
              <a:effectLst/>
              <a:uLnTx/>
              <a:uFillTx/>
              <a:ea typeface="ＭＳ Ｐゴシック" charset="0"/>
              <a:cs typeface="Arial" panose="020B0604020202020204" pitchFamily="34" charset="0"/>
            </a:endParaRPr>
          </a:p>
        </p:txBody>
      </p:sp>
      <p:sp>
        <p:nvSpPr>
          <p:cNvPr id="1123341" name="Rectangle 14"/>
          <p:cNvSpPr>
            <a:spLocks noChangeArrowheads="1"/>
          </p:cNvSpPr>
          <p:nvPr/>
        </p:nvSpPr>
        <p:spPr bwMode="auto">
          <a:xfrm>
            <a:off x="2261920" y="3268663"/>
            <a:ext cx="3505200" cy="1181100"/>
          </a:xfrm>
          <a:prstGeom prst="rect">
            <a:avLst/>
          </a:prstGeom>
          <a:solidFill>
            <a:schemeClr val="accent5">
              <a:lumMod val="25000"/>
            </a:schemeClr>
          </a:solidFill>
          <a:ln w="12700">
            <a:solidFill>
              <a:srgbClr val="000000"/>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ea typeface="ＭＳ Ｐゴシック" charset="0"/>
              <a:cs typeface="Arial" panose="020B0604020202020204" pitchFamily="34" charset="0"/>
            </a:endParaRPr>
          </a:p>
        </p:txBody>
      </p:sp>
      <p:sp>
        <p:nvSpPr>
          <p:cNvPr id="104463" name="Rectangle 15"/>
          <p:cNvSpPr>
            <a:spLocks noChangeArrowheads="1"/>
          </p:cNvSpPr>
          <p:nvPr/>
        </p:nvSpPr>
        <p:spPr bwMode="auto">
          <a:xfrm>
            <a:off x="2442895" y="3212976"/>
            <a:ext cx="3065463" cy="366712"/>
          </a:xfrm>
          <a:prstGeom prst="rect">
            <a:avLst/>
          </a:prstGeom>
          <a:noFill/>
          <a:ln w="12700">
            <a:noFill/>
            <a:miter lim="800000"/>
            <a:headEnd/>
            <a:tailEnd/>
          </a:ln>
          <a:effectLst/>
        </p:spPr>
        <p:txBody>
          <a:bodyPr lIns="90488" tIns="44450" rIns="90488" bIns="44450">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ea typeface="ＭＳ Ｐゴシック" charset="0"/>
                <a:cs typeface="Arial" panose="020B0604020202020204" pitchFamily="34" charset="0"/>
              </a:rPr>
              <a:t>العهد الداوديّ</a:t>
            </a:r>
            <a:endParaRPr kumimoji="0" lang="en-US" sz="1800" b="1" i="0" u="none" strike="noStrike" kern="1200" cap="none" spc="0" normalizeH="0" baseline="0" noProof="0" dirty="0">
              <a:ln>
                <a:noFill/>
              </a:ln>
              <a:solidFill>
                <a:srgbClr val="FFFFFF"/>
              </a:solidFill>
              <a:effectLst/>
              <a:uLnTx/>
              <a:uFillTx/>
              <a:ea typeface="ＭＳ Ｐゴシック" charset="0"/>
              <a:cs typeface="Arial" panose="020B0604020202020204" pitchFamily="34" charset="0"/>
            </a:endParaRPr>
          </a:p>
        </p:txBody>
      </p:sp>
      <p:sp>
        <p:nvSpPr>
          <p:cNvPr id="104464" name="Rectangle 16"/>
          <p:cNvSpPr>
            <a:spLocks noChangeArrowheads="1"/>
          </p:cNvSpPr>
          <p:nvPr/>
        </p:nvSpPr>
        <p:spPr bwMode="auto">
          <a:xfrm>
            <a:off x="3713540" y="4401263"/>
            <a:ext cx="1502054" cy="366767"/>
          </a:xfrm>
          <a:prstGeom prst="rect">
            <a:avLst/>
          </a:prstGeom>
          <a:noFill/>
          <a:ln w="12700">
            <a:noFill/>
            <a:miter lim="800000"/>
            <a:headEnd/>
            <a:tailEnd/>
          </a:ln>
          <a:effectLst/>
        </p:spPr>
        <p:txBody>
          <a:bodyPr wrap="square" lIns="90488" tIns="44450" rIns="90488" bIns="44450">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ea typeface="ＭＳ Ｐゴシック" charset="0"/>
                <a:cs typeface="Arial" panose="020B0604020202020204" pitchFamily="34" charset="0"/>
              </a:rPr>
              <a:t>العهد الجديد</a:t>
            </a:r>
            <a:endParaRPr kumimoji="0" lang="en-US" sz="1800" b="1" i="0" u="none" strike="noStrike" kern="1200" cap="none" spc="0" normalizeH="0" baseline="0" noProof="0" dirty="0">
              <a:ln>
                <a:noFill/>
              </a:ln>
              <a:solidFill>
                <a:srgbClr val="FFFFFF"/>
              </a:solidFill>
              <a:effectLst/>
              <a:uLnTx/>
              <a:uFillTx/>
              <a:ea typeface="ＭＳ Ｐゴシック" charset="0"/>
              <a:cs typeface="Arial" panose="020B0604020202020204" pitchFamily="34" charset="0"/>
            </a:endParaRPr>
          </a:p>
        </p:txBody>
      </p:sp>
      <p:sp>
        <p:nvSpPr>
          <p:cNvPr id="104465" name="Rectangle 17"/>
          <p:cNvSpPr>
            <a:spLocks noChangeArrowheads="1"/>
          </p:cNvSpPr>
          <p:nvPr/>
        </p:nvSpPr>
        <p:spPr bwMode="auto">
          <a:xfrm>
            <a:off x="1958975" y="5589240"/>
            <a:ext cx="3503613" cy="366712"/>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800" b="0" i="0" u="none" strike="noStrike" kern="1200" cap="none" spc="0" normalizeH="0" baseline="0" noProof="0" dirty="0">
                <a:ln>
                  <a:noFill/>
                </a:ln>
                <a:solidFill>
                  <a:srgbClr val="FFFFFF"/>
                </a:solidFill>
                <a:effectLst/>
                <a:uLnTx/>
                <a:uFillTx/>
                <a:ea typeface="ＭＳ Ｐゴシック" charset="-128"/>
                <a:cs typeface="Arial" panose="020B0604020202020204" pitchFamily="34" charset="0"/>
              </a:rPr>
              <a:t>العهد الموسويّ</a:t>
            </a:r>
            <a:endParaRPr kumimoji="0" lang="en-US" sz="1800" b="0" i="0" u="none" strike="noStrike" kern="1200" cap="none" spc="0" normalizeH="0" baseline="0" noProof="0" dirty="0">
              <a:ln>
                <a:noFill/>
              </a:ln>
              <a:solidFill>
                <a:srgbClr val="FFFFFF"/>
              </a:solidFill>
              <a:effectLst/>
              <a:uLnTx/>
              <a:uFillTx/>
              <a:ea typeface="ＭＳ Ｐゴシック" charset="-128"/>
              <a:cs typeface="Arial" panose="020B0604020202020204" pitchFamily="34" charset="0"/>
            </a:endParaRPr>
          </a:p>
        </p:txBody>
      </p:sp>
      <p:grpSp>
        <p:nvGrpSpPr>
          <p:cNvPr id="1043" name="Group 18"/>
          <p:cNvGrpSpPr>
            <a:grpSpLocks/>
          </p:cNvGrpSpPr>
          <p:nvPr/>
        </p:nvGrpSpPr>
        <p:grpSpPr bwMode="auto">
          <a:xfrm>
            <a:off x="5721350" y="1336675"/>
            <a:ext cx="165100" cy="279400"/>
            <a:chOff x="3584" y="867"/>
            <a:chExt cx="104" cy="176"/>
          </a:xfrm>
        </p:grpSpPr>
        <p:sp>
          <p:nvSpPr>
            <p:cNvPr id="1130" name="Line 19"/>
            <p:cNvSpPr>
              <a:spLocks noChangeShapeType="1"/>
            </p:cNvSpPr>
            <p:nvPr/>
          </p:nvSpPr>
          <p:spPr bwMode="auto">
            <a:xfrm>
              <a:off x="3640" y="867"/>
              <a:ext cx="0" cy="176"/>
            </a:xfrm>
            <a:prstGeom prst="line">
              <a:avLst/>
            </a:prstGeom>
            <a:noFill/>
            <a:ln w="50800">
              <a:solidFill>
                <a:srgbClr val="CF0E30"/>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i="0" u="none" strike="noStrike" kern="1200" cap="none" spc="0" normalizeH="0" baseline="0" noProof="0">
                <a:ln>
                  <a:noFill/>
                </a:ln>
                <a:solidFill>
                  <a:srgbClr val="000080"/>
                </a:solidFill>
                <a:effectLst/>
                <a:uLnTx/>
                <a:uFillTx/>
                <a:ea typeface="MS PGothic" pitchFamily="34" charset="-128"/>
                <a:cs typeface="Arial" panose="020B0604020202020204" pitchFamily="34" charset="0"/>
              </a:endParaRPr>
            </a:p>
          </p:txBody>
        </p:sp>
        <p:sp>
          <p:nvSpPr>
            <p:cNvPr id="1131" name="Line 20"/>
            <p:cNvSpPr>
              <a:spLocks noChangeShapeType="1"/>
            </p:cNvSpPr>
            <p:nvPr/>
          </p:nvSpPr>
          <p:spPr bwMode="auto">
            <a:xfrm>
              <a:off x="3584" y="923"/>
              <a:ext cx="104" cy="0"/>
            </a:xfrm>
            <a:prstGeom prst="line">
              <a:avLst/>
            </a:prstGeom>
            <a:noFill/>
            <a:ln w="50800">
              <a:solidFill>
                <a:srgbClr val="CF0E30"/>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i="0" u="none" strike="noStrike" kern="1200" cap="none" spc="0" normalizeH="0" baseline="0" noProof="0">
                <a:ln>
                  <a:noFill/>
                </a:ln>
                <a:solidFill>
                  <a:srgbClr val="000080"/>
                </a:solidFill>
                <a:effectLst/>
                <a:uLnTx/>
                <a:uFillTx/>
                <a:ea typeface="MS PGothic" pitchFamily="34" charset="-128"/>
                <a:cs typeface="Arial" panose="020B0604020202020204" pitchFamily="34" charset="0"/>
              </a:endParaRPr>
            </a:p>
          </p:txBody>
        </p:sp>
      </p:grpSp>
      <p:sp>
        <p:nvSpPr>
          <p:cNvPr id="104469" name="Rectangle 21"/>
          <p:cNvSpPr>
            <a:spLocks noChangeArrowheads="1"/>
          </p:cNvSpPr>
          <p:nvPr/>
        </p:nvSpPr>
        <p:spPr bwMode="auto">
          <a:xfrm>
            <a:off x="1403648" y="947738"/>
            <a:ext cx="2135683" cy="705321"/>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000" b="1" i="0" u="none" strike="noStrike" kern="1200" cap="none" spc="0" normalizeH="0" baseline="0" noProof="0" dirty="0">
                <a:ln>
                  <a:noFill/>
                </a:ln>
                <a:solidFill>
                  <a:srgbClr val="FFFFFF"/>
                </a:solidFill>
                <a:effectLst>
                  <a:outerShdw blurRad="38100" dist="38100" dir="2700000" algn="tl">
                    <a:srgbClr val="000000"/>
                  </a:outerShdw>
                </a:effectLst>
                <a:uLnTx/>
                <a:uFillTx/>
                <a:ea typeface="ＭＳ Ｐゴシック" charset="0"/>
                <a:cs typeface="Arial" panose="020B0604020202020204" pitchFamily="34" charset="0"/>
              </a:rPr>
              <a:t>عهود الله مع إبراهيم لإعادة تأسيس حُكْم الإنسان بواسطة إسرائيل بصفتها "مملكة كهنة"</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000" b="1" i="0" u="none" strike="noStrike" kern="1200" cap="none" spc="0" normalizeH="0" baseline="0" noProof="0" dirty="0">
                <a:ln>
                  <a:noFill/>
                </a:ln>
                <a:solidFill>
                  <a:srgbClr val="FFFFFF"/>
                </a:solidFill>
                <a:effectLst>
                  <a:outerShdw blurRad="38100" dist="38100" dir="2700000" algn="tl">
                    <a:srgbClr val="000000"/>
                  </a:outerShdw>
                </a:effectLst>
                <a:uLnTx/>
                <a:uFillTx/>
                <a:ea typeface="ＭＳ Ｐゴシック" charset="0"/>
                <a:cs typeface="Arial" panose="020B0604020202020204" pitchFamily="34" charset="0"/>
              </a:rPr>
              <a:t>تكوين 12: 1 – 3 </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000" b="1" i="0" u="none" strike="noStrike" kern="1200" cap="none" spc="0" normalizeH="0" baseline="0" noProof="0" dirty="0">
                <a:ln>
                  <a:noFill/>
                </a:ln>
                <a:solidFill>
                  <a:srgbClr val="FFFFFF"/>
                </a:solidFill>
                <a:effectLst>
                  <a:outerShdw blurRad="38100" dist="38100" dir="2700000" algn="tl">
                    <a:srgbClr val="000000"/>
                  </a:outerShdw>
                </a:effectLst>
                <a:uLnTx/>
                <a:uFillTx/>
                <a:ea typeface="ＭＳ Ｐゴシック" charset="0"/>
                <a:cs typeface="Arial" panose="020B0604020202020204" pitchFamily="34" charset="0"/>
              </a:rPr>
              <a:t>خروج 19: 6 </a:t>
            </a:r>
            <a:endParaRPr kumimoji="0" lang="en-US" sz="1000" b="1" i="0" u="none" strike="noStrike" kern="1200" cap="none" spc="0" normalizeH="0" baseline="0" noProof="0" dirty="0">
              <a:ln>
                <a:noFill/>
              </a:ln>
              <a:solidFill>
                <a:srgbClr val="FFFFFF"/>
              </a:solidFill>
              <a:effectLst>
                <a:outerShdw blurRad="38100" dist="38100" dir="2700000" algn="tl">
                  <a:srgbClr val="000000"/>
                </a:outerShdw>
              </a:effectLst>
              <a:uLnTx/>
              <a:uFillTx/>
              <a:ea typeface="ＭＳ Ｐゴシック" charset="0"/>
              <a:cs typeface="Arial" panose="020B0604020202020204" pitchFamily="34" charset="0"/>
            </a:endParaRPr>
          </a:p>
        </p:txBody>
      </p:sp>
      <p:sp>
        <p:nvSpPr>
          <p:cNvPr id="104470" name="Rectangle 22"/>
          <p:cNvSpPr>
            <a:spLocks noChangeArrowheads="1"/>
          </p:cNvSpPr>
          <p:nvPr/>
        </p:nvSpPr>
        <p:spPr bwMode="auto">
          <a:xfrm>
            <a:off x="79375" y="730250"/>
            <a:ext cx="854402" cy="274434"/>
          </a:xfrm>
          <a:prstGeom prst="rect">
            <a:avLst/>
          </a:prstGeom>
          <a:noFill/>
          <a:ln w="12700">
            <a:noFill/>
            <a:miter lim="800000"/>
            <a:headEnd/>
            <a:tailEnd/>
          </a:ln>
          <a:effectLst/>
        </p:spPr>
        <p:txBody>
          <a:bodyPr wrap="none"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200" b="1" i="0" u="none" strike="noStrike" kern="1200" cap="none" spc="0" normalizeH="0" baseline="0" noProof="0" dirty="0">
                <a:ln>
                  <a:noFill/>
                </a:ln>
                <a:solidFill>
                  <a:srgbClr val="FFA040"/>
                </a:solidFill>
                <a:effectLst>
                  <a:outerShdw blurRad="38100" dist="38100" dir="2700000" algn="tl">
                    <a:srgbClr val="000000"/>
                  </a:outerShdw>
                </a:effectLst>
                <a:uLnTx/>
                <a:uFillTx/>
                <a:ea typeface="ＭＳ Ｐゴシック" charset="0"/>
                <a:cs typeface="Arial" panose="020B0604020202020204" pitchFamily="34" charset="0"/>
              </a:rPr>
              <a:t>تعليم الملكوت</a:t>
            </a:r>
            <a:endParaRPr kumimoji="0" lang="en-US" sz="1200" b="1" i="0" u="none" strike="noStrike" kern="1200" cap="none" spc="0" normalizeH="0" baseline="0" noProof="0" dirty="0">
              <a:ln>
                <a:noFill/>
              </a:ln>
              <a:solidFill>
                <a:srgbClr val="FFA040"/>
              </a:solidFill>
              <a:effectLst>
                <a:outerShdw blurRad="38100" dist="38100" dir="2700000" algn="tl">
                  <a:srgbClr val="000000"/>
                </a:outerShdw>
              </a:effectLst>
              <a:uLnTx/>
              <a:uFillTx/>
              <a:ea typeface="ＭＳ Ｐゴシック" charset="0"/>
              <a:cs typeface="Arial" panose="020B0604020202020204" pitchFamily="34" charset="0"/>
            </a:endParaRPr>
          </a:p>
        </p:txBody>
      </p:sp>
      <p:sp>
        <p:nvSpPr>
          <p:cNvPr id="1046" name="Line 23"/>
          <p:cNvSpPr>
            <a:spLocks noChangeShapeType="1"/>
          </p:cNvSpPr>
          <p:nvPr/>
        </p:nvSpPr>
        <p:spPr bwMode="auto">
          <a:xfrm>
            <a:off x="696144" y="1123549"/>
            <a:ext cx="0" cy="406400"/>
          </a:xfrm>
          <a:prstGeom prst="line">
            <a:avLst/>
          </a:prstGeom>
          <a:noFill/>
          <a:ln w="12700">
            <a:solidFill>
              <a:schemeClr val="accent1"/>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i="0" u="none" strike="noStrike" kern="1200" cap="none" spc="0" normalizeH="0" baseline="0" noProof="0">
              <a:ln>
                <a:noFill/>
              </a:ln>
              <a:solidFill>
                <a:srgbClr val="000080"/>
              </a:solidFill>
              <a:effectLst/>
              <a:uLnTx/>
              <a:uFillTx/>
              <a:ea typeface="MS PGothic" pitchFamily="34" charset="-128"/>
              <a:cs typeface="Arial" panose="020B0604020202020204" pitchFamily="34" charset="0"/>
            </a:endParaRPr>
          </a:p>
        </p:txBody>
      </p:sp>
      <p:sp>
        <p:nvSpPr>
          <p:cNvPr id="1047" name="Freeform 24"/>
          <p:cNvSpPr>
            <a:spLocks/>
          </p:cNvSpPr>
          <p:nvPr/>
        </p:nvSpPr>
        <p:spPr bwMode="auto">
          <a:xfrm>
            <a:off x="635000" y="1449388"/>
            <a:ext cx="122238" cy="179387"/>
          </a:xfrm>
          <a:custGeom>
            <a:avLst/>
            <a:gdLst>
              <a:gd name="T0" fmla="*/ 2147483647 w 77"/>
              <a:gd name="T1" fmla="*/ 2147483647 h 113"/>
              <a:gd name="T2" fmla="*/ 0 w 77"/>
              <a:gd name="T3" fmla="*/ 0 h 113"/>
              <a:gd name="T4" fmla="*/ 2147483647 w 77"/>
              <a:gd name="T5" fmla="*/ 2147483647 h 113"/>
              <a:gd name="T6" fmla="*/ 2147483647 w 77"/>
              <a:gd name="T7" fmla="*/ 0 h 113"/>
              <a:gd name="T8" fmla="*/ 2147483647 w 77"/>
              <a:gd name="T9" fmla="*/ 2147483647 h 113"/>
              <a:gd name="T10" fmla="*/ 0 60000 65536"/>
              <a:gd name="T11" fmla="*/ 0 60000 65536"/>
              <a:gd name="T12" fmla="*/ 0 60000 65536"/>
              <a:gd name="T13" fmla="*/ 0 60000 65536"/>
              <a:gd name="T14" fmla="*/ 0 60000 65536"/>
              <a:gd name="T15" fmla="*/ 0 w 77"/>
              <a:gd name="T16" fmla="*/ 0 h 113"/>
              <a:gd name="T17" fmla="*/ 77 w 77"/>
              <a:gd name="T18" fmla="*/ 113 h 113"/>
            </a:gdLst>
            <a:ahLst/>
            <a:cxnLst>
              <a:cxn ang="T10">
                <a:pos x="T0" y="T1"/>
              </a:cxn>
              <a:cxn ang="T11">
                <a:pos x="T2" y="T3"/>
              </a:cxn>
              <a:cxn ang="T12">
                <a:pos x="T4" y="T5"/>
              </a:cxn>
              <a:cxn ang="T13">
                <a:pos x="T6" y="T7"/>
              </a:cxn>
              <a:cxn ang="T14">
                <a:pos x="T8" y="T9"/>
              </a:cxn>
            </a:cxnLst>
            <a:rect l="T15" t="T16" r="T17" b="T18"/>
            <a:pathLst>
              <a:path w="77" h="113">
                <a:moveTo>
                  <a:pt x="38" y="37"/>
                </a:moveTo>
                <a:lnTo>
                  <a:pt x="0" y="0"/>
                </a:lnTo>
                <a:lnTo>
                  <a:pt x="38" y="112"/>
                </a:lnTo>
                <a:lnTo>
                  <a:pt x="76" y="0"/>
                </a:lnTo>
                <a:lnTo>
                  <a:pt x="38" y="37"/>
                </a:lnTo>
              </a:path>
            </a:pathLst>
          </a:custGeom>
          <a:solidFill>
            <a:schemeClr val="accent1"/>
          </a:solidFill>
          <a:ln w="12700" cap="rnd">
            <a:solidFill>
              <a:schemeClr val="accent1"/>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i="0" u="none" strike="noStrike" kern="1200" cap="none" spc="0" normalizeH="0" baseline="0" noProof="0">
              <a:ln>
                <a:noFill/>
              </a:ln>
              <a:solidFill>
                <a:srgbClr val="000080"/>
              </a:solidFill>
              <a:effectLst/>
              <a:uLnTx/>
              <a:uFillTx/>
              <a:ea typeface="MS PGothic" pitchFamily="34" charset="-128"/>
              <a:cs typeface="Arial" panose="020B0604020202020204" pitchFamily="34" charset="0"/>
            </a:endParaRPr>
          </a:p>
        </p:txBody>
      </p:sp>
      <p:sp>
        <p:nvSpPr>
          <p:cNvPr id="104473" name="Rectangle 25"/>
          <p:cNvSpPr>
            <a:spLocks noChangeArrowheads="1"/>
          </p:cNvSpPr>
          <p:nvPr/>
        </p:nvSpPr>
        <p:spPr bwMode="auto">
          <a:xfrm>
            <a:off x="-28408" y="1588568"/>
            <a:ext cx="1114259" cy="582211"/>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FFFFFF"/>
                </a:solidFill>
                <a:effectLst>
                  <a:outerShdw blurRad="38100" dist="38100" dir="2700000" algn="tl">
                    <a:srgbClr val="000000"/>
                  </a:outerShdw>
                </a:effectLst>
                <a:uLnTx/>
                <a:uFillTx/>
                <a:ea typeface="ＭＳ Ｐゴシック" charset="0"/>
                <a:cs typeface="Arial" panose="020B0604020202020204" pitchFamily="34" charset="0"/>
              </a:rPr>
              <a:t>سقوط الإنسان</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FFFFFF"/>
                </a:solidFill>
                <a:effectLst>
                  <a:outerShdw blurRad="38100" dist="38100" dir="2700000" algn="tl">
                    <a:srgbClr val="000000"/>
                  </a:outerShdw>
                </a:effectLst>
                <a:uLnTx/>
                <a:uFillTx/>
                <a:ea typeface="ＭＳ Ｐゴシック" charset="0"/>
                <a:cs typeface="Arial" panose="020B0604020202020204" pitchFamily="34" charset="0"/>
              </a:rPr>
              <a:t>تكوين 3</a:t>
            </a:r>
            <a:endParaRPr kumimoji="0" lang="en-US" sz="1600" b="1" i="0" u="none" strike="noStrike" kern="1200" cap="none" spc="0" normalizeH="0" baseline="0" noProof="0" dirty="0">
              <a:ln>
                <a:noFill/>
              </a:ln>
              <a:solidFill>
                <a:srgbClr val="FFFFFF"/>
              </a:solidFill>
              <a:effectLst>
                <a:outerShdw blurRad="38100" dist="38100" dir="2700000" algn="tl">
                  <a:srgbClr val="000000"/>
                </a:outerShdw>
              </a:effectLst>
              <a:uLnTx/>
              <a:uFillTx/>
              <a:ea typeface="ＭＳ Ｐゴシック" charset="0"/>
              <a:cs typeface="Arial" panose="020B0604020202020204" pitchFamily="34" charset="0"/>
            </a:endParaRPr>
          </a:p>
        </p:txBody>
      </p:sp>
      <p:sp>
        <p:nvSpPr>
          <p:cNvPr id="104474" name="Rectangle 26"/>
          <p:cNvSpPr>
            <a:spLocks noChangeArrowheads="1"/>
          </p:cNvSpPr>
          <p:nvPr/>
        </p:nvSpPr>
        <p:spPr bwMode="auto">
          <a:xfrm>
            <a:off x="3379788" y="947738"/>
            <a:ext cx="1304925" cy="705321"/>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000" b="1" i="0" u="none" strike="noStrike" kern="1200" cap="none" spc="0" normalizeH="0" baseline="0" noProof="0" dirty="0">
                <a:ln>
                  <a:noFill/>
                </a:ln>
                <a:solidFill>
                  <a:srgbClr val="FFFFFF"/>
                </a:solidFill>
                <a:effectLst>
                  <a:outerShdw blurRad="38100" dist="38100" dir="2700000" algn="tl">
                    <a:srgbClr val="000000"/>
                  </a:outerShdw>
                </a:effectLst>
                <a:uLnTx/>
                <a:uFillTx/>
                <a:ea typeface="ＭＳ Ｐゴシック" charset="0"/>
                <a:cs typeface="Arial" panose="020B0604020202020204" pitchFamily="34" charset="0"/>
              </a:rPr>
              <a:t>فشَلُ إسرائيل في الشهادة للأمم بصفتها مملكة كهنة يؤدِّي إلى إدانتها بواسطة السبي تحت حُكْمٍ أجنبيّ</a:t>
            </a:r>
            <a:endParaRPr kumimoji="0" lang="en-US" sz="1000" b="1" i="0" u="none" strike="noStrike" kern="1200" cap="none" spc="0" normalizeH="0" baseline="0" noProof="0" dirty="0">
              <a:ln>
                <a:noFill/>
              </a:ln>
              <a:solidFill>
                <a:srgbClr val="FFFFFF"/>
              </a:solidFill>
              <a:effectLst>
                <a:outerShdw blurRad="38100" dist="38100" dir="2700000" algn="tl">
                  <a:srgbClr val="000000"/>
                </a:outerShdw>
              </a:effectLst>
              <a:uLnTx/>
              <a:uFillTx/>
              <a:ea typeface="ＭＳ Ｐゴシック" charset="0"/>
              <a:cs typeface="Arial" panose="020B0604020202020204" pitchFamily="34" charset="0"/>
            </a:endParaRPr>
          </a:p>
        </p:txBody>
      </p:sp>
      <p:sp>
        <p:nvSpPr>
          <p:cNvPr id="104475" name="Rectangle 27"/>
          <p:cNvSpPr>
            <a:spLocks noChangeArrowheads="1"/>
          </p:cNvSpPr>
          <p:nvPr/>
        </p:nvSpPr>
        <p:spPr bwMode="auto">
          <a:xfrm>
            <a:off x="2831659" y="4622021"/>
            <a:ext cx="1969324" cy="1143903"/>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1050" b="1" i="0" u="none" strike="noStrike" kern="1200" cap="none" spc="0" normalizeH="0" baseline="0" noProof="0" dirty="0">
                <a:ln>
                  <a:noFill/>
                </a:ln>
                <a:solidFill>
                  <a:srgbClr val="FFFFFF"/>
                </a:solidFill>
                <a:effectLst/>
                <a:uLnTx/>
                <a:uFillTx/>
                <a:ea typeface="ＭＳ Ｐゴシック" charset="-128"/>
                <a:cs typeface="Arial" panose="020B0604020202020204" pitchFamily="34" charset="0"/>
              </a:rPr>
              <a:t>إر 31: 31 – 34 يعطي الوعد بالآتي:</a:t>
            </a:r>
            <a:endParaRPr kumimoji="0" lang="en-US" sz="1050" b="1" i="0" u="none" strike="noStrike" kern="1200" cap="none" spc="0" normalizeH="0" baseline="0" noProof="0" dirty="0">
              <a:ln>
                <a:noFill/>
              </a:ln>
              <a:solidFill>
                <a:srgbClr val="FFFFFF"/>
              </a:solidFill>
              <a:effectLst/>
              <a:uLnTx/>
              <a:uFillTx/>
              <a:ea typeface="ＭＳ Ｐゴシック" charset="-128"/>
              <a:cs typeface="Arial" panose="020B0604020202020204" pitchFamily="34" charset="0"/>
            </a:endParaRPr>
          </a:p>
          <a:p>
            <a:pPr marL="0" marR="0" lvl="0" indent="0" algn="r" defTabSz="914400" rtl="1" eaLnBrk="0" fontAlgn="base" latinLnBrk="0" hangingPunct="0">
              <a:lnSpc>
                <a:spcPct val="100000"/>
              </a:lnSpc>
              <a:spcBef>
                <a:spcPct val="0"/>
              </a:spcBef>
              <a:spcAft>
                <a:spcPct val="0"/>
              </a:spcAft>
              <a:buClrTx/>
              <a:buSzPct val="100000"/>
              <a:buFontTx/>
              <a:buNone/>
              <a:tabLst/>
              <a:defRPr/>
            </a:pPr>
            <a:r>
              <a:rPr kumimoji="0" lang="ar-JO" sz="1100" b="1" i="0" u="none" strike="noStrike" kern="1200" cap="none" spc="0" normalizeH="0" baseline="0" noProof="0" dirty="0">
                <a:ln>
                  <a:noFill/>
                </a:ln>
                <a:solidFill>
                  <a:srgbClr val="FFFFFF"/>
                </a:solidFill>
                <a:effectLst/>
                <a:uLnTx/>
                <a:uFillTx/>
                <a:ea typeface="ＭＳ Ｐゴシック" charset="-128"/>
                <a:cs typeface="Arial" panose="020B0604020202020204" pitchFamily="34" charset="0"/>
              </a:rPr>
              <a:t>. </a:t>
            </a:r>
            <a:r>
              <a:rPr kumimoji="0" lang="ar-JO" sz="1200" b="1" i="0" u="none" strike="noStrike" kern="1200" cap="none" spc="0" normalizeH="0" baseline="0" noProof="0" dirty="0">
                <a:ln>
                  <a:noFill/>
                </a:ln>
                <a:solidFill>
                  <a:srgbClr val="FFFFFF"/>
                </a:solidFill>
                <a:effectLst/>
                <a:uLnTx/>
                <a:uFillTx/>
                <a:ea typeface="ＭＳ Ｐゴシック" charset="-128"/>
                <a:cs typeface="Arial" panose="020B0604020202020204" pitchFamily="34" charset="0"/>
              </a:rPr>
              <a:t>الغفران</a:t>
            </a:r>
            <a:endParaRPr kumimoji="0" lang="en-US" sz="1200" b="1" i="0" u="none" strike="noStrike" kern="1200" cap="none" spc="0" normalizeH="0" baseline="0" noProof="0" dirty="0">
              <a:ln>
                <a:noFill/>
              </a:ln>
              <a:solidFill>
                <a:srgbClr val="FFFFFF"/>
              </a:solidFill>
              <a:effectLst/>
              <a:uLnTx/>
              <a:uFillTx/>
              <a:ea typeface="ＭＳ Ｐゴシック" charset="-128"/>
              <a:cs typeface="Arial" panose="020B0604020202020204" pitchFamily="34" charset="0"/>
            </a:endParaRPr>
          </a:p>
          <a:p>
            <a:pPr marL="0" marR="0" lvl="0" indent="0" algn="r" defTabSz="914400" rtl="1" eaLnBrk="0" fontAlgn="base" latinLnBrk="0" hangingPunct="0">
              <a:lnSpc>
                <a:spcPct val="100000"/>
              </a:lnSpc>
              <a:spcBef>
                <a:spcPct val="0"/>
              </a:spcBef>
              <a:spcAft>
                <a:spcPct val="0"/>
              </a:spcAft>
              <a:buClrTx/>
              <a:buSzPct val="100000"/>
              <a:buFontTx/>
              <a:buNone/>
              <a:tabLst/>
              <a:defRPr/>
            </a:pPr>
            <a:r>
              <a:rPr kumimoji="0" lang="ar-JO" sz="1200" b="1" i="0" u="none" strike="noStrike" kern="1200" cap="none" spc="0" normalizeH="0" baseline="0" noProof="0" dirty="0">
                <a:ln>
                  <a:noFill/>
                </a:ln>
                <a:solidFill>
                  <a:srgbClr val="FFFFFF"/>
                </a:solidFill>
                <a:effectLst/>
                <a:uLnTx/>
                <a:uFillTx/>
                <a:ea typeface="ＭＳ Ｐゴシック" charset="-128"/>
                <a:cs typeface="Arial" panose="020B0604020202020204" pitchFamily="34" charset="0"/>
              </a:rPr>
              <a:t>. سكنى الروح القدس</a:t>
            </a:r>
          </a:p>
          <a:p>
            <a:pPr marL="0" marR="0" lvl="0" indent="0" algn="r" defTabSz="914400" rtl="1" eaLnBrk="0" fontAlgn="base" latinLnBrk="0" hangingPunct="0">
              <a:lnSpc>
                <a:spcPct val="100000"/>
              </a:lnSpc>
              <a:spcBef>
                <a:spcPct val="0"/>
              </a:spcBef>
              <a:spcAft>
                <a:spcPct val="0"/>
              </a:spcAft>
              <a:buClrTx/>
              <a:buSzPct val="100000"/>
              <a:buFontTx/>
              <a:buNone/>
              <a:tabLst/>
              <a:defRPr/>
            </a:pPr>
            <a:r>
              <a:rPr kumimoji="0" lang="ar-JO" sz="1000" b="1" i="0" u="none" strike="noStrike" kern="1200" cap="none" spc="0" normalizeH="0" baseline="0" noProof="0" dirty="0">
                <a:ln>
                  <a:noFill/>
                </a:ln>
                <a:solidFill>
                  <a:srgbClr val="FFFFFF"/>
                </a:solidFill>
                <a:effectLst/>
                <a:uLnTx/>
                <a:uFillTx/>
                <a:ea typeface="ＭＳ Ｐゴシック" charset="-128"/>
                <a:cs typeface="Arial" panose="020B0604020202020204" pitchFamily="34" charset="0"/>
              </a:rPr>
              <a:t>. </a:t>
            </a:r>
            <a:r>
              <a:rPr kumimoji="0" lang="ar-JO" sz="1100" b="1" i="0" u="none" strike="noStrike" kern="1200" cap="none" spc="0" normalizeH="0" baseline="0" noProof="0" dirty="0">
                <a:ln>
                  <a:noFill/>
                </a:ln>
                <a:solidFill>
                  <a:srgbClr val="FFFFFF"/>
                </a:solidFill>
                <a:effectLst/>
                <a:uLnTx/>
                <a:uFillTx/>
                <a:ea typeface="ＭＳ Ｐゴシック" charset="-128"/>
                <a:cs typeface="Arial" panose="020B0604020202020204" pitchFamily="34" charset="0"/>
              </a:rPr>
              <a:t>قلبٌ جديدٌ وفكرٌ جديدٌ وطبيعةٌ جديدةٌ</a:t>
            </a:r>
            <a:endParaRPr kumimoji="0" lang="en-US" sz="1100" b="1" i="0" u="none" strike="noStrike" kern="1200" cap="none" spc="0" normalizeH="0" baseline="0" noProof="0" dirty="0">
              <a:ln>
                <a:noFill/>
              </a:ln>
              <a:solidFill>
                <a:srgbClr val="FFFFFF"/>
              </a:solidFill>
              <a:effectLst/>
              <a:uLnTx/>
              <a:uFillTx/>
              <a:ea typeface="ＭＳ Ｐゴシック" charset="-128"/>
              <a:cs typeface="Arial" panose="020B0604020202020204" pitchFamily="34" charset="0"/>
            </a:endParaRPr>
          </a:p>
          <a:p>
            <a:pPr marL="0" marR="0" lvl="0" indent="0" algn="r" defTabSz="914400" rtl="1" eaLnBrk="0" fontAlgn="base" latinLnBrk="0" hangingPunct="0">
              <a:lnSpc>
                <a:spcPct val="100000"/>
              </a:lnSpc>
              <a:spcBef>
                <a:spcPct val="0"/>
              </a:spcBef>
              <a:spcAft>
                <a:spcPct val="0"/>
              </a:spcAft>
              <a:buClrTx/>
              <a:buSzPct val="100000"/>
              <a:buFontTx/>
              <a:buNone/>
              <a:tabLst/>
              <a:defRPr/>
            </a:pPr>
            <a:r>
              <a:rPr kumimoji="0" lang="ar-JO" sz="1000" b="1" i="0" u="none" strike="noStrike" kern="1200" cap="none" spc="0" normalizeH="0" baseline="0" noProof="0" dirty="0">
                <a:ln>
                  <a:noFill/>
                </a:ln>
                <a:solidFill>
                  <a:srgbClr val="FFFFFF"/>
                </a:solidFill>
                <a:effectLst/>
                <a:uLnTx/>
                <a:uFillTx/>
                <a:ea typeface="ＭＳ Ｐゴシック" charset="-128"/>
                <a:cs typeface="Arial" panose="020B0604020202020204" pitchFamily="34" charset="0"/>
              </a:rPr>
              <a:t>. </a:t>
            </a:r>
            <a:r>
              <a:rPr kumimoji="0" lang="ar-JO" sz="1100" b="1" i="0" u="none" strike="noStrike" kern="1200" cap="none" spc="0" normalizeH="0" baseline="0" noProof="0" dirty="0">
                <a:ln>
                  <a:noFill/>
                </a:ln>
                <a:solidFill>
                  <a:srgbClr val="FFFFFF"/>
                </a:solidFill>
                <a:effectLst/>
                <a:uLnTx/>
                <a:uFillTx/>
                <a:ea typeface="ＭＳ Ｐゴシック" charset="-128"/>
                <a:cs typeface="Arial" panose="020B0604020202020204" pitchFamily="34" charset="0"/>
              </a:rPr>
              <a:t>توحيد (لمُّ الشمل) إسرائيل ويهوذا</a:t>
            </a:r>
            <a:endParaRPr kumimoji="0" lang="en-US" sz="1100" b="1" i="0" u="none" strike="noStrike" kern="1200" cap="none" spc="0" normalizeH="0" baseline="0" noProof="0" dirty="0">
              <a:ln>
                <a:noFill/>
              </a:ln>
              <a:solidFill>
                <a:srgbClr val="FFFFFF"/>
              </a:solidFill>
              <a:effectLst/>
              <a:uLnTx/>
              <a:uFillTx/>
              <a:ea typeface="ＭＳ Ｐゴシック" charset="-128"/>
              <a:cs typeface="Arial" panose="020B0604020202020204" pitchFamily="34" charset="0"/>
            </a:endParaRPr>
          </a:p>
          <a:p>
            <a:pPr marL="0" marR="0" lvl="0" indent="0" algn="r" defTabSz="914400" rtl="1" eaLnBrk="0" fontAlgn="base" latinLnBrk="0" hangingPunct="0">
              <a:lnSpc>
                <a:spcPct val="100000"/>
              </a:lnSpc>
              <a:spcBef>
                <a:spcPct val="0"/>
              </a:spcBef>
              <a:spcAft>
                <a:spcPct val="0"/>
              </a:spcAft>
              <a:buClrTx/>
              <a:buSzPct val="100000"/>
              <a:buFontTx/>
              <a:buNone/>
              <a:tabLst/>
              <a:defRPr/>
            </a:pPr>
            <a:r>
              <a:rPr kumimoji="0" lang="ar-JO" sz="1100" b="1" i="0" u="none" strike="noStrike" kern="1200" cap="none" spc="0" normalizeH="0" baseline="0" noProof="0" dirty="0">
                <a:ln>
                  <a:noFill/>
                </a:ln>
                <a:solidFill>
                  <a:srgbClr val="FFFFFF"/>
                </a:solidFill>
                <a:effectLst/>
                <a:uLnTx/>
                <a:uFillTx/>
                <a:ea typeface="ＭＳ Ｐゴシック" charset="-128"/>
                <a:cs typeface="Arial" panose="020B0604020202020204" pitchFamily="34" charset="0"/>
              </a:rPr>
              <a:t>. لا داعي للكرازة</a:t>
            </a:r>
            <a:endParaRPr kumimoji="0" lang="en-US" sz="1100" b="1" i="0" u="none" strike="noStrike" kern="1200" cap="none" spc="0" normalizeH="0" baseline="0" noProof="0" dirty="0">
              <a:ln>
                <a:noFill/>
              </a:ln>
              <a:solidFill>
                <a:srgbClr val="FFFFFF"/>
              </a:solidFill>
              <a:effectLst/>
              <a:uLnTx/>
              <a:uFillTx/>
              <a:ea typeface="ＭＳ Ｐゴシック" charset="-128"/>
              <a:cs typeface="Arial" panose="020B0604020202020204" pitchFamily="34" charset="0"/>
            </a:endParaRPr>
          </a:p>
        </p:txBody>
      </p:sp>
      <p:sp>
        <p:nvSpPr>
          <p:cNvPr id="104476" name="Rectangle 28"/>
          <p:cNvSpPr>
            <a:spLocks noChangeArrowheads="1"/>
          </p:cNvSpPr>
          <p:nvPr/>
        </p:nvSpPr>
        <p:spPr bwMode="auto">
          <a:xfrm>
            <a:off x="2873091" y="3501008"/>
            <a:ext cx="2571768" cy="1013098"/>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1200" b="1" i="0" u="none" strike="noStrike" kern="1200" cap="none" spc="0" normalizeH="0" baseline="0" noProof="0" dirty="0">
                <a:ln>
                  <a:noFill/>
                </a:ln>
                <a:solidFill>
                  <a:srgbClr val="FFFFFF"/>
                </a:solidFill>
                <a:effectLst/>
                <a:uLnTx/>
                <a:uFillTx/>
                <a:ea typeface="ＭＳ Ｐゴシック" charset="-128"/>
                <a:cs typeface="Arial" panose="020B0604020202020204" pitchFamily="34" charset="0"/>
              </a:rPr>
              <a:t>2 صموئيل 7: 12 – 16 يعطي الوعد بالآتي:</a:t>
            </a:r>
          </a:p>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1200" b="1" i="0" u="none" strike="noStrike" kern="1200" cap="none" spc="0" normalizeH="0" baseline="0" noProof="0" dirty="0">
                <a:ln>
                  <a:noFill/>
                </a:ln>
                <a:solidFill>
                  <a:srgbClr val="FFFFFF"/>
                </a:solidFill>
                <a:effectLst/>
                <a:uLnTx/>
                <a:uFillTx/>
                <a:ea typeface="ＭＳ Ｐゴシック" charset="-128"/>
                <a:cs typeface="Arial" panose="020B0604020202020204" pitchFamily="34" charset="0"/>
              </a:rPr>
              <a:t>. أبناء/نسلٌ ("بيتٌ" لا يزول)</a:t>
            </a:r>
          </a:p>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1200" b="1" i="0" u="none" strike="noStrike" kern="1200" cap="none" spc="0" normalizeH="0" baseline="0" noProof="0" dirty="0">
                <a:ln>
                  <a:noFill/>
                </a:ln>
                <a:solidFill>
                  <a:srgbClr val="FFFFFF"/>
                </a:solidFill>
                <a:effectLst/>
                <a:uLnTx/>
                <a:uFillTx/>
                <a:ea typeface="ＭＳ Ｐゴシック" charset="-128"/>
                <a:cs typeface="Arial" panose="020B0604020202020204" pitchFamily="34" charset="0"/>
              </a:rPr>
              <a:t>. مملكةٌ (سلالةٌ حاكمةٌ سياسيًّا)</a:t>
            </a:r>
          </a:p>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1200" b="1" i="0" u="none" strike="noStrike" kern="1200" cap="none" spc="0" normalizeH="0" baseline="0" noProof="0" dirty="0">
                <a:ln>
                  <a:noFill/>
                </a:ln>
                <a:solidFill>
                  <a:srgbClr val="FFFFFF"/>
                </a:solidFill>
                <a:effectLst/>
                <a:uLnTx/>
                <a:uFillTx/>
                <a:ea typeface="ＭＳ Ｐゴシック" charset="-128"/>
                <a:cs typeface="Arial" panose="020B0604020202020204" pitchFamily="34" charset="0"/>
              </a:rPr>
              <a:t>. عرشٌ (حقُّ الحُكْم بواسطة أحفاد السلالة)</a:t>
            </a:r>
          </a:p>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1200" b="1" i="0" u="none" strike="noStrike" kern="1200" cap="none" spc="0" normalizeH="0" baseline="0" noProof="0" dirty="0">
                <a:ln>
                  <a:noFill/>
                </a:ln>
                <a:solidFill>
                  <a:srgbClr val="FFFFFF"/>
                </a:solidFill>
                <a:effectLst/>
                <a:uLnTx/>
                <a:uFillTx/>
                <a:ea typeface="ＭＳ Ｐゴシック" charset="-128"/>
                <a:cs typeface="Arial" panose="020B0604020202020204" pitchFamily="34" charset="0"/>
              </a:rPr>
              <a:t>. الهيكل (ابن داود، سليمان، سيبنيه)</a:t>
            </a:r>
            <a:endParaRPr kumimoji="0" lang="en-US" sz="1200" b="1" i="0" u="none" strike="noStrike" kern="1200" cap="none" spc="0" normalizeH="0" baseline="0" noProof="0" dirty="0">
              <a:ln>
                <a:noFill/>
              </a:ln>
              <a:solidFill>
                <a:srgbClr val="FFFFFF"/>
              </a:solidFill>
              <a:effectLst/>
              <a:uLnTx/>
              <a:uFillTx/>
              <a:ea typeface="ＭＳ Ｐゴシック" charset="-128"/>
              <a:cs typeface="Arial" panose="020B0604020202020204" pitchFamily="34" charset="0"/>
            </a:endParaRPr>
          </a:p>
        </p:txBody>
      </p:sp>
      <p:sp>
        <p:nvSpPr>
          <p:cNvPr id="104477" name="Rectangle 29"/>
          <p:cNvSpPr>
            <a:spLocks noChangeArrowheads="1"/>
          </p:cNvSpPr>
          <p:nvPr/>
        </p:nvSpPr>
        <p:spPr bwMode="auto">
          <a:xfrm>
            <a:off x="1828582" y="2479675"/>
            <a:ext cx="3613150" cy="782265"/>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1200" b="1" i="0" u="none" strike="noStrike" kern="1200" cap="none" spc="0" normalizeH="0" baseline="0" noProof="0" dirty="0">
                <a:ln>
                  <a:noFill/>
                </a:ln>
                <a:solidFill>
                  <a:srgbClr val="FFFFFF"/>
                </a:solidFill>
                <a:effectLst/>
                <a:uLnTx/>
                <a:uFillTx/>
                <a:ea typeface="ＭＳ Ｐゴシック" charset="-128"/>
                <a:cs typeface="Arial" panose="020B0604020202020204" pitchFamily="34" charset="0"/>
              </a:rPr>
              <a:t>تكوين 15: 18 (قارِنْ مع تثنية 30: 1 – 10) يعطي الوعد بالآتي:</a:t>
            </a:r>
          </a:p>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1100" b="1" i="0" u="none" strike="noStrike" kern="1200" cap="none" spc="0" normalizeH="0" baseline="0" noProof="0" dirty="0">
                <a:ln>
                  <a:noFill/>
                </a:ln>
                <a:solidFill>
                  <a:srgbClr val="FFFFFF"/>
                </a:solidFill>
                <a:effectLst/>
                <a:uLnTx/>
                <a:uFillTx/>
                <a:ea typeface="ＭＳ Ｐゴシック" charset="-128"/>
                <a:cs typeface="Arial" panose="020B0604020202020204" pitchFamily="34" charset="0"/>
              </a:rPr>
              <a:t>. الأرض من وادي مصر إلى نهر الفرات (إشعياء 27: 12)</a:t>
            </a:r>
          </a:p>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1100" b="1" i="0" u="none" strike="noStrike" kern="1200" cap="none" spc="0" normalizeH="0" baseline="0" noProof="0" dirty="0">
                <a:ln>
                  <a:noFill/>
                </a:ln>
                <a:solidFill>
                  <a:srgbClr val="FFFFFF"/>
                </a:solidFill>
                <a:effectLst/>
                <a:uLnTx/>
                <a:uFillTx/>
                <a:ea typeface="ＭＳ Ｐゴシック" charset="-128"/>
                <a:cs typeface="Arial" panose="020B0604020202020204" pitchFamily="34" charset="0"/>
              </a:rPr>
              <a:t>. </a:t>
            </a:r>
            <a:r>
              <a:rPr kumimoji="0" lang="ar-JO" sz="1000" b="1" i="0" u="none" strike="noStrike" kern="1200" cap="none" spc="0" normalizeH="0" baseline="0" noProof="0" dirty="0">
                <a:ln>
                  <a:noFill/>
                </a:ln>
                <a:solidFill>
                  <a:srgbClr val="FFFFFF"/>
                </a:solidFill>
                <a:effectLst/>
                <a:uLnTx/>
                <a:uFillTx/>
                <a:ea typeface="ＭＳ Ｐゴシック" charset="-128"/>
                <a:cs typeface="Arial" panose="020B0604020202020204" pitchFamily="34" charset="0"/>
              </a:rPr>
              <a:t>امتلاكٌ أبديٌّ للأرض (تكوين 17: 8) بعد السبي واسترداد الأمَّة (العودة من السبي)</a:t>
            </a:r>
          </a:p>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1100" b="1" i="0" u="none" strike="noStrike" kern="1200" cap="none" spc="0" normalizeH="0" baseline="0" noProof="0" dirty="0">
                <a:ln>
                  <a:noFill/>
                </a:ln>
                <a:solidFill>
                  <a:srgbClr val="FFFFFF"/>
                </a:solidFill>
                <a:effectLst/>
                <a:uLnTx/>
                <a:uFillTx/>
                <a:ea typeface="ＭＳ Ｐゴシック" charset="-128"/>
                <a:cs typeface="Arial" panose="020B0604020202020204" pitchFamily="34" charset="0"/>
              </a:rPr>
              <a:t>. بركة العالم أجمع بواسطة الأرض (إشعياء 14: 1-2)</a:t>
            </a:r>
            <a:endParaRPr kumimoji="0" lang="en-US" sz="1100" b="1" i="0" u="none" strike="noStrike" kern="1200" cap="none" spc="0" normalizeH="0" baseline="0" noProof="0" dirty="0">
              <a:ln>
                <a:noFill/>
              </a:ln>
              <a:solidFill>
                <a:srgbClr val="FFFFFF"/>
              </a:solidFill>
              <a:effectLst/>
              <a:uLnTx/>
              <a:uFillTx/>
              <a:ea typeface="ＭＳ Ｐゴシック" charset="-128"/>
              <a:cs typeface="Arial" panose="020B0604020202020204" pitchFamily="34" charset="0"/>
            </a:endParaRPr>
          </a:p>
        </p:txBody>
      </p:sp>
      <p:sp>
        <p:nvSpPr>
          <p:cNvPr id="104478" name="Rectangle 30"/>
          <p:cNvSpPr>
            <a:spLocks noChangeArrowheads="1"/>
          </p:cNvSpPr>
          <p:nvPr/>
        </p:nvSpPr>
        <p:spPr bwMode="auto">
          <a:xfrm>
            <a:off x="5796136" y="955675"/>
            <a:ext cx="1011238" cy="705321"/>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000" b="1" i="0" u="none" strike="noStrike" kern="1200" cap="none" spc="0" normalizeH="0" baseline="0" noProof="0" dirty="0">
                <a:ln>
                  <a:noFill/>
                </a:ln>
                <a:solidFill>
                  <a:srgbClr val="FFFFFF"/>
                </a:solidFill>
                <a:effectLst>
                  <a:outerShdw blurRad="38100" dist="38100" dir="2700000" algn="tl">
                    <a:srgbClr val="000000"/>
                  </a:outerShdw>
                </a:effectLst>
                <a:uLnTx/>
                <a:uFillTx/>
                <a:ea typeface="ＭＳ Ｐゴシック" charset="0"/>
                <a:cs typeface="Arial" panose="020B0604020202020204" pitchFamily="34" charset="0"/>
              </a:rPr>
              <a:t>وسَّع يسوع ملكوته ليصبح ملكوتًا سرِّيًّا يشمل الكنيسة</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000" b="1" i="0" u="none" strike="noStrike" kern="1200" cap="none" spc="0" normalizeH="0" baseline="0" noProof="0" dirty="0">
                <a:ln>
                  <a:noFill/>
                </a:ln>
                <a:solidFill>
                  <a:srgbClr val="FFFFFF"/>
                </a:solidFill>
                <a:effectLst>
                  <a:outerShdw blurRad="38100" dist="38100" dir="2700000" algn="tl">
                    <a:srgbClr val="000000"/>
                  </a:outerShdw>
                </a:effectLst>
                <a:uLnTx/>
                <a:uFillTx/>
                <a:ea typeface="ＭＳ Ｐゴシック" charset="0"/>
                <a:cs typeface="Arial" panose="020B0604020202020204" pitchFamily="34" charset="0"/>
              </a:rPr>
              <a:t>متَّى 13 </a:t>
            </a:r>
            <a:endParaRPr kumimoji="0" lang="en-US" sz="1000" b="1" i="0" u="none" strike="noStrike" kern="1200" cap="none" spc="0" normalizeH="0" baseline="0" noProof="0" dirty="0">
              <a:ln>
                <a:noFill/>
              </a:ln>
              <a:solidFill>
                <a:srgbClr val="FFFFFF"/>
              </a:solidFill>
              <a:effectLst>
                <a:outerShdw blurRad="38100" dist="38100" dir="2700000" algn="tl">
                  <a:srgbClr val="000000"/>
                </a:outerShdw>
              </a:effectLst>
              <a:uLnTx/>
              <a:uFillTx/>
              <a:ea typeface="ＭＳ Ｐゴシック" charset="0"/>
              <a:cs typeface="Arial" panose="020B0604020202020204" pitchFamily="34" charset="0"/>
            </a:endParaRPr>
          </a:p>
        </p:txBody>
      </p:sp>
      <p:sp>
        <p:nvSpPr>
          <p:cNvPr id="104479" name="Rectangle 31"/>
          <p:cNvSpPr>
            <a:spLocks noChangeArrowheads="1"/>
          </p:cNvSpPr>
          <p:nvPr/>
        </p:nvSpPr>
        <p:spPr bwMode="auto">
          <a:xfrm>
            <a:off x="4572000" y="947738"/>
            <a:ext cx="1179513" cy="705321"/>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000" b="1" i="0" u="none" strike="noStrike" kern="1200" cap="none" spc="0" normalizeH="0" baseline="0" noProof="0" dirty="0">
                <a:ln>
                  <a:noFill/>
                </a:ln>
                <a:solidFill>
                  <a:srgbClr val="FFFFFF"/>
                </a:solidFill>
                <a:effectLst>
                  <a:outerShdw blurRad="38100" dist="38100" dir="2700000" algn="tl">
                    <a:srgbClr val="000000"/>
                  </a:outerShdw>
                </a:effectLst>
                <a:uLnTx/>
                <a:uFillTx/>
                <a:ea typeface="ＭＳ Ｐゴシック" charset="0"/>
                <a:cs typeface="Arial" panose="020B0604020202020204" pitchFamily="34" charset="0"/>
              </a:rPr>
              <a:t>رفضَتْ إسرائيل عرْضَ المسيَّا بشأن الملكوت </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000" b="1" i="0" u="none" strike="noStrike" kern="1200" cap="none" spc="0" normalizeH="0" baseline="0" noProof="0" dirty="0">
                <a:ln>
                  <a:noFill/>
                </a:ln>
                <a:solidFill>
                  <a:srgbClr val="FFFFFF"/>
                </a:solidFill>
                <a:effectLst>
                  <a:outerShdw blurRad="38100" dist="38100" dir="2700000" algn="tl">
                    <a:srgbClr val="000000"/>
                  </a:outerShdw>
                </a:effectLst>
                <a:uLnTx/>
                <a:uFillTx/>
                <a:ea typeface="ＭＳ Ｐゴシック" charset="0"/>
                <a:cs typeface="Arial" panose="020B0604020202020204" pitchFamily="34" charset="0"/>
              </a:rPr>
              <a:t>متَّى 12: 41 – 42 </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000" b="1" i="0" u="none" strike="noStrike" kern="1200" cap="none" spc="0" normalizeH="0" baseline="0" noProof="0" dirty="0">
                <a:ln>
                  <a:noFill/>
                </a:ln>
                <a:solidFill>
                  <a:srgbClr val="FFFFFF"/>
                </a:solidFill>
                <a:effectLst>
                  <a:outerShdw blurRad="38100" dist="38100" dir="2700000" algn="tl">
                    <a:srgbClr val="000000"/>
                  </a:outerShdw>
                </a:effectLst>
                <a:uLnTx/>
                <a:uFillTx/>
                <a:ea typeface="ＭＳ Ｐゴシック" charset="0"/>
                <a:cs typeface="Arial" panose="020B0604020202020204" pitchFamily="34" charset="0"/>
              </a:rPr>
              <a:t>متَّى 23: 37 – 39 </a:t>
            </a:r>
            <a:endParaRPr kumimoji="0" lang="en-US" sz="1000" b="1" i="0" u="none" strike="noStrike" kern="1200" cap="none" spc="0" normalizeH="0" baseline="0" noProof="0" dirty="0">
              <a:ln>
                <a:noFill/>
              </a:ln>
              <a:solidFill>
                <a:srgbClr val="FFFFFF"/>
              </a:solidFill>
              <a:effectLst>
                <a:outerShdw blurRad="38100" dist="38100" dir="2700000" algn="tl">
                  <a:srgbClr val="000000"/>
                </a:outerShdw>
              </a:effectLst>
              <a:uLnTx/>
              <a:uFillTx/>
              <a:ea typeface="ＭＳ Ｐゴシック" charset="0"/>
              <a:cs typeface="Arial" panose="020B0604020202020204" pitchFamily="34" charset="0"/>
            </a:endParaRPr>
          </a:p>
        </p:txBody>
      </p:sp>
      <p:sp>
        <p:nvSpPr>
          <p:cNvPr id="104480" name="Rectangle 32"/>
          <p:cNvSpPr>
            <a:spLocks noChangeArrowheads="1"/>
          </p:cNvSpPr>
          <p:nvPr/>
        </p:nvSpPr>
        <p:spPr bwMode="auto">
          <a:xfrm>
            <a:off x="6660853" y="949325"/>
            <a:ext cx="1286046" cy="551433"/>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000" b="1" i="0" u="none" strike="noStrike" kern="1200" cap="none" spc="0" normalizeH="0" baseline="0" noProof="0" dirty="0">
                <a:ln>
                  <a:noFill/>
                </a:ln>
                <a:solidFill>
                  <a:srgbClr val="FFFFFF"/>
                </a:solidFill>
                <a:effectLst>
                  <a:outerShdw blurRad="38100" dist="38100" dir="2700000" algn="tl">
                    <a:srgbClr val="000000"/>
                  </a:outerShdw>
                </a:effectLst>
                <a:uLnTx/>
                <a:uFillTx/>
                <a:ea typeface="ＭＳ Ｐゴシック" charset="0"/>
                <a:cs typeface="Arial" panose="020B0604020202020204" pitchFamily="34" charset="0"/>
              </a:rPr>
              <a:t>سيُخضِع يسوع أعداء إسرائيل، والأمَّة ستؤمن به </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000" b="1" i="0" u="none" strike="noStrike" kern="1200" cap="none" spc="0" normalizeH="0" baseline="0" noProof="0" dirty="0">
                <a:ln>
                  <a:noFill/>
                </a:ln>
                <a:solidFill>
                  <a:srgbClr val="FFFFFF"/>
                </a:solidFill>
                <a:effectLst>
                  <a:outerShdw blurRad="38100" dist="38100" dir="2700000" algn="tl">
                    <a:srgbClr val="000000"/>
                  </a:outerShdw>
                </a:effectLst>
                <a:uLnTx/>
                <a:uFillTx/>
                <a:ea typeface="ＭＳ Ｐゴシック" charset="0"/>
                <a:cs typeface="Arial" panose="020B0604020202020204" pitchFamily="34" charset="0"/>
              </a:rPr>
              <a:t>رومية 11: 26 – 27 </a:t>
            </a:r>
            <a:endParaRPr kumimoji="0" lang="en-US" sz="1000" b="1" i="0" u="none" strike="noStrike" kern="1200" cap="none" spc="0" normalizeH="0" baseline="0" noProof="0" dirty="0">
              <a:ln>
                <a:noFill/>
              </a:ln>
              <a:solidFill>
                <a:srgbClr val="FFFFFF"/>
              </a:solidFill>
              <a:effectLst>
                <a:outerShdw blurRad="38100" dist="38100" dir="2700000" algn="tl">
                  <a:srgbClr val="000000"/>
                </a:outerShdw>
              </a:effectLst>
              <a:uLnTx/>
              <a:uFillTx/>
              <a:ea typeface="ＭＳ Ｐゴシック" charset="0"/>
              <a:cs typeface="Arial" panose="020B0604020202020204" pitchFamily="34" charset="0"/>
            </a:endParaRPr>
          </a:p>
        </p:txBody>
      </p:sp>
      <p:sp>
        <p:nvSpPr>
          <p:cNvPr id="1056" name="AutoShape 33"/>
          <p:cNvSpPr>
            <a:spLocks noChangeArrowheads="1"/>
          </p:cNvSpPr>
          <p:nvPr/>
        </p:nvSpPr>
        <p:spPr bwMode="auto">
          <a:xfrm rot="-5400000">
            <a:off x="5881688" y="1463675"/>
            <a:ext cx="228600" cy="76200"/>
          </a:xfrm>
          <a:prstGeom prst="rightArrow">
            <a:avLst>
              <a:gd name="adj1" fmla="val 50000"/>
              <a:gd name="adj2" fmla="val 150014"/>
            </a:avLst>
          </a:prstGeom>
          <a:solidFill>
            <a:schemeClr val="accent1"/>
          </a:solidFill>
          <a:ln w="9525">
            <a:no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ea typeface="MS PGothic" pitchFamily="34" charset="-128"/>
              <a:cs typeface="Arial" pitchFamily="34" charset="0"/>
            </a:endParaRPr>
          </a:p>
        </p:txBody>
      </p:sp>
      <p:sp>
        <p:nvSpPr>
          <p:cNvPr id="1057" name="Rectangle 34"/>
          <p:cNvSpPr>
            <a:spLocks noChangeArrowheads="1"/>
          </p:cNvSpPr>
          <p:nvPr/>
        </p:nvSpPr>
        <p:spPr bwMode="auto">
          <a:xfrm>
            <a:off x="5744967" y="4456113"/>
            <a:ext cx="3400423" cy="1193800"/>
          </a:xfrm>
          <a:prstGeom prst="rect">
            <a:avLst/>
          </a:prstGeom>
          <a:gradFill rotWithShape="0">
            <a:gsLst>
              <a:gs pos="0">
                <a:srgbClr val="438E00"/>
              </a:gs>
              <a:gs pos="100000">
                <a:srgbClr val="D9E8CC"/>
              </a:gs>
            </a:gsLst>
            <a:lin ang="0" scaled="1"/>
          </a:gradFill>
          <a:ln w="9525">
            <a:no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ea typeface="MS PGothic" pitchFamily="34" charset="-128"/>
              <a:cs typeface="Arial" panose="020B0604020202020204" pitchFamily="34" charset="0"/>
            </a:endParaRPr>
          </a:p>
        </p:txBody>
      </p:sp>
      <p:sp>
        <p:nvSpPr>
          <p:cNvPr id="1058" name="Rectangle 35"/>
          <p:cNvSpPr>
            <a:spLocks noChangeArrowheads="1"/>
          </p:cNvSpPr>
          <p:nvPr/>
        </p:nvSpPr>
        <p:spPr bwMode="auto">
          <a:xfrm>
            <a:off x="5678220" y="2062163"/>
            <a:ext cx="1981200" cy="1244600"/>
          </a:xfrm>
          <a:prstGeom prst="rect">
            <a:avLst/>
          </a:prstGeom>
          <a:gradFill rotWithShape="0">
            <a:gsLst>
              <a:gs pos="0">
                <a:srgbClr val="3E040E"/>
              </a:gs>
              <a:gs pos="100000">
                <a:srgbClr val="CF0E30"/>
              </a:gs>
            </a:gsLst>
            <a:lin ang="0" scaled="1"/>
          </a:gradFill>
          <a:ln w="12700">
            <a:solidFill>
              <a:srgbClr val="372000"/>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ea typeface="MS PGothic" pitchFamily="34" charset="-128"/>
              <a:cs typeface="Arial" panose="020B0604020202020204" pitchFamily="34" charset="0"/>
            </a:endParaRPr>
          </a:p>
        </p:txBody>
      </p:sp>
      <p:sp>
        <p:nvSpPr>
          <p:cNvPr id="1059" name="Rectangle 36"/>
          <p:cNvSpPr>
            <a:spLocks noChangeArrowheads="1"/>
          </p:cNvSpPr>
          <p:nvPr/>
        </p:nvSpPr>
        <p:spPr bwMode="auto">
          <a:xfrm>
            <a:off x="7654727" y="2063750"/>
            <a:ext cx="1490663" cy="1211263"/>
          </a:xfrm>
          <a:prstGeom prst="rect">
            <a:avLst/>
          </a:prstGeom>
          <a:solidFill>
            <a:srgbClr val="CF0E30"/>
          </a:solidFill>
          <a:ln w="9525">
            <a:no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ea typeface="MS PGothic" pitchFamily="34" charset="-128"/>
              <a:cs typeface="Arial" panose="020B0604020202020204" pitchFamily="34" charset="0"/>
            </a:endParaRPr>
          </a:p>
        </p:txBody>
      </p:sp>
      <p:sp>
        <p:nvSpPr>
          <p:cNvPr id="1060" name="Rectangle 37"/>
          <p:cNvSpPr>
            <a:spLocks noChangeArrowheads="1"/>
          </p:cNvSpPr>
          <p:nvPr/>
        </p:nvSpPr>
        <p:spPr bwMode="auto">
          <a:xfrm>
            <a:off x="5724128" y="3271838"/>
            <a:ext cx="3421262" cy="1312862"/>
          </a:xfrm>
          <a:prstGeom prst="rect">
            <a:avLst/>
          </a:prstGeom>
          <a:gradFill rotWithShape="0">
            <a:gsLst>
              <a:gs pos="0">
                <a:srgbClr val="CFC630"/>
              </a:gs>
              <a:gs pos="100000">
                <a:srgbClr val="FFFFFF"/>
              </a:gs>
            </a:gsLst>
            <a:lin ang="0" scaled="1"/>
          </a:gradFill>
          <a:ln w="9525">
            <a:no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ea typeface="MS PGothic" pitchFamily="34" charset="-128"/>
              <a:cs typeface="Arial" panose="020B0604020202020204" pitchFamily="34" charset="0"/>
            </a:endParaRPr>
          </a:p>
        </p:txBody>
      </p:sp>
      <p:sp>
        <p:nvSpPr>
          <p:cNvPr id="104486" name="Rectangle 38"/>
          <p:cNvSpPr>
            <a:spLocks noChangeArrowheads="1"/>
          </p:cNvSpPr>
          <p:nvPr/>
        </p:nvSpPr>
        <p:spPr bwMode="auto">
          <a:xfrm>
            <a:off x="5679806" y="2479675"/>
            <a:ext cx="1878013" cy="828432"/>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200" b="1" i="0" u="none" strike="noStrike" kern="1200" cap="none" spc="0" normalizeH="0" baseline="0" noProof="0" dirty="0">
                <a:ln>
                  <a:noFill/>
                </a:ln>
                <a:solidFill>
                  <a:srgbClr val="FFFFFF"/>
                </a:solidFill>
                <a:effectLst/>
                <a:uLnTx/>
                <a:uFillTx/>
                <a:ea typeface="ＭＳ Ｐゴシック" charset="-128"/>
                <a:cs typeface="Arial" panose="020B0604020202020204" pitchFamily="34" charset="0"/>
              </a:rPr>
              <a:t>جرت إدانة اسرائيل لرفضها المسيَّا بالتشتُّت من الأرض فترة 19 قرنًا (70م – 1948م ) لكنَّها الآن استُرِدَّتْ جزئيًّا (حز 37: 1 – 7)</a:t>
            </a:r>
            <a:endParaRPr kumimoji="0" lang="en-US" sz="1200" b="1" i="0" u="none" strike="noStrike" kern="1200" cap="none" spc="0" normalizeH="0" baseline="0" noProof="0" dirty="0">
              <a:ln>
                <a:noFill/>
              </a:ln>
              <a:solidFill>
                <a:srgbClr val="FFFFFF"/>
              </a:solidFill>
              <a:effectLst/>
              <a:uLnTx/>
              <a:uFillTx/>
              <a:ea typeface="ＭＳ Ｐゴシック" charset="-128"/>
              <a:cs typeface="Arial" panose="020B0604020202020204" pitchFamily="34" charset="0"/>
            </a:endParaRPr>
          </a:p>
        </p:txBody>
      </p:sp>
      <p:sp>
        <p:nvSpPr>
          <p:cNvPr id="104487" name="Rectangle 39"/>
          <p:cNvSpPr>
            <a:spLocks noChangeArrowheads="1"/>
          </p:cNvSpPr>
          <p:nvPr/>
        </p:nvSpPr>
        <p:spPr bwMode="auto">
          <a:xfrm>
            <a:off x="5790943" y="3389313"/>
            <a:ext cx="1687504" cy="951543"/>
          </a:xfrm>
          <a:prstGeom prst="rect">
            <a:avLst/>
          </a:prstGeom>
          <a:noFill/>
          <a:ln w="12700">
            <a:noFill/>
            <a:miter lim="800000"/>
            <a:headEnd/>
            <a:tailEnd/>
          </a:ln>
          <a:effectLst>
            <a:outerShdw blurRad="63500" dist="35921" dir="2700000" algn="ctr" rotWithShape="0">
              <a:schemeClr val="tx1">
                <a:alpha val="74998"/>
              </a:schemeClr>
            </a:outerShdw>
          </a:effectLst>
        </p:spPr>
        <p:txBody>
          <a:bodyPr wrap="square"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000000"/>
                </a:solidFill>
                <a:effectLst/>
                <a:uLnTx/>
                <a:uFillTx/>
                <a:ea typeface="ＭＳ Ｐゴシック" charset="-128"/>
                <a:cs typeface="Arial" panose="020B0604020202020204" pitchFamily="34" charset="0"/>
              </a:rPr>
              <a:t>المسيح هو رأسٌ لكنيسته، والتي هي هيكلٌ روحيٌّ </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000000"/>
                </a:solidFill>
                <a:effectLst/>
                <a:uLnTx/>
                <a:uFillTx/>
                <a:ea typeface="ＭＳ Ｐゴシック" charset="-128"/>
                <a:cs typeface="Arial" panose="020B0604020202020204" pitchFamily="34" charset="0"/>
              </a:rPr>
              <a:t>(أفسس 2: 19 – 22؛ 2كورنثوس 6 : 16)</a:t>
            </a:r>
            <a:endParaRPr kumimoji="0" lang="en-US" sz="1400" b="1" i="0" u="none" strike="noStrike" kern="1200" cap="none" spc="0" normalizeH="0" baseline="0" noProof="0" dirty="0">
              <a:ln>
                <a:noFill/>
              </a:ln>
              <a:solidFill>
                <a:srgbClr val="000000"/>
              </a:solidFill>
              <a:effectLst/>
              <a:uLnTx/>
              <a:uFillTx/>
              <a:ea typeface="ＭＳ Ｐゴシック" charset="-128"/>
              <a:cs typeface="Arial" panose="020B0604020202020204" pitchFamily="34" charset="0"/>
            </a:endParaRPr>
          </a:p>
        </p:txBody>
      </p:sp>
      <p:sp>
        <p:nvSpPr>
          <p:cNvPr id="104488" name="Rectangle 40"/>
          <p:cNvSpPr>
            <a:spLocks noChangeArrowheads="1"/>
          </p:cNvSpPr>
          <p:nvPr/>
        </p:nvSpPr>
        <p:spPr bwMode="auto">
          <a:xfrm>
            <a:off x="5389990" y="4653136"/>
            <a:ext cx="2065617" cy="643766"/>
          </a:xfrm>
          <a:prstGeom prst="rect">
            <a:avLst/>
          </a:prstGeom>
          <a:noFill/>
          <a:ln w="12700">
            <a:noFill/>
            <a:miter lim="800000"/>
            <a:headEnd/>
            <a:tailEnd/>
          </a:ln>
          <a:effectLst>
            <a:outerShdw blurRad="63500" dist="35921" dir="2700000" algn="ctr" rotWithShape="0">
              <a:schemeClr val="tx1">
                <a:alpha val="74998"/>
              </a:schemeClr>
            </a:outerShdw>
          </a:effectLst>
        </p:spPr>
        <p:txBody>
          <a:bodyPr wrap="square"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200" b="1" i="0" u="none" strike="noStrike" kern="1200" cap="none" spc="0" normalizeH="0" baseline="0" noProof="0" dirty="0">
                <a:ln>
                  <a:noFill/>
                </a:ln>
                <a:solidFill>
                  <a:srgbClr val="000000"/>
                </a:solidFill>
                <a:effectLst/>
                <a:uLnTx/>
                <a:uFillTx/>
                <a:ea typeface="ＭＳ Ｐゴシック" charset="-128"/>
                <a:cs typeface="Arial" panose="020B0604020202020204" pitchFamily="34" charset="0"/>
              </a:rPr>
              <a:t>حلَّت العناصر الثلاثة الأولى من العهد الجديد محلَّ العهد الموسويّ</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200" b="1" i="0" u="none" strike="noStrike" kern="1200" cap="none" spc="0" normalizeH="0" baseline="0" noProof="0" dirty="0">
                <a:ln>
                  <a:noFill/>
                </a:ln>
                <a:solidFill>
                  <a:srgbClr val="000000"/>
                </a:solidFill>
                <a:effectLst/>
                <a:uLnTx/>
                <a:uFillTx/>
                <a:ea typeface="ＭＳ Ｐゴシック" charset="-128"/>
                <a:cs typeface="Arial" panose="020B0604020202020204" pitchFamily="34" charset="0"/>
              </a:rPr>
              <a:t>( لوقا 22: 20؛ 2كورنثوس 3: 6)</a:t>
            </a:r>
            <a:endParaRPr kumimoji="0" lang="en-US" sz="1200" b="1" i="0" u="none" strike="noStrike" kern="1200" cap="none" spc="0" normalizeH="0" baseline="0" noProof="0" dirty="0">
              <a:ln>
                <a:noFill/>
              </a:ln>
              <a:solidFill>
                <a:srgbClr val="000000"/>
              </a:solidFill>
              <a:effectLst/>
              <a:uLnTx/>
              <a:uFillTx/>
              <a:ea typeface="ＭＳ Ｐゴシック" charset="-128"/>
              <a:cs typeface="Arial" panose="020B0604020202020204" pitchFamily="34" charset="0"/>
            </a:endParaRPr>
          </a:p>
        </p:txBody>
      </p:sp>
      <p:sp>
        <p:nvSpPr>
          <p:cNvPr id="1064" name="AutoShape 41"/>
          <p:cNvSpPr>
            <a:spLocks noChangeArrowheads="1"/>
          </p:cNvSpPr>
          <p:nvPr/>
        </p:nvSpPr>
        <p:spPr bwMode="auto">
          <a:xfrm rot="16200000" flipH="1">
            <a:off x="7583488" y="1476375"/>
            <a:ext cx="228600" cy="76200"/>
          </a:xfrm>
          <a:prstGeom prst="rightArrow">
            <a:avLst>
              <a:gd name="adj1" fmla="val 50000"/>
              <a:gd name="adj2" fmla="val 150014"/>
            </a:avLst>
          </a:prstGeom>
          <a:solidFill>
            <a:schemeClr val="accent1"/>
          </a:solidFill>
          <a:ln w="9525">
            <a:no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ea typeface="MS PGothic" pitchFamily="34" charset="-128"/>
              <a:cs typeface="Arial" pitchFamily="34" charset="0"/>
            </a:endParaRPr>
          </a:p>
        </p:txBody>
      </p:sp>
      <p:sp>
        <p:nvSpPr>
          <p:cNvPr id="1065" name="Line 42"/>
          <p:cNvSpPr>
            <a:spLocks noChangeShapeType="1"/>
          </p:cNvSpPr>
          <p:nvPr/>
        </p:nvSpPr>
        <p:spPr bwMode="auto">
          <a:xfrm>
            <a:off x="7524328" y="1649413"/>
            <a:ext cx="0" cy="4038600"/>
          </a:xfrm>
          <a:prstGeom prst="line">
            <a:avLst/>
          </a:prstGeom>
          <a:noFill/>
          <a:ln w="25400">
            <a:solidFill>
              <a:srgbClr val="000000"/>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i="0" u="none" strike="noStrike" kern="1200" cap="none" spc="0" normalizeH="0" baseline="0" noProof="0">
              <a:ln>
                <a:noFill/>
              </a:ln>
              <a:solidFill>
                <a:srgbClr val="000080"/>
              </a:solidFill>
              <a:effectLst/>
              <a:uLnTx/>
              <a:uFillTx/>
              <a:ea typeface="MS PGothic" pitchFamily="34" charset="-128"/>
              <a:cs typeface="Arial" panose="020B0604020202020204" pitchFamily="34" charset="0"/>
            </a:endParaRPr>
          </a:p>
        </p:txBody>
      </p:sp>
      <p:sp>
        <p:nvSpPr>
          <p:cNvPr id="104491" name="Rectangle 43"/>
          <p:cNvSpPr>
            <a:spLocks noChangeArrowheads="1"/>
          </p:cNvSpPr>
          <p:nvPr/>
        </p:nvSpPr>
        <p:spPr bwMode="auto">
          <a:xfrm>
            <a:off x="7524328" y="2016408"/>
            <a:ext cx="906290" cy="520655"/>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FFFFFF"/>
                </a:solidFill>
                <a:effectLst/>
                <a:uLnTx/>
                <a:uFillTx/>
                <a:ea typeface="ＭＳ Ｐゴシック" charset="-128"/>
                <a:cs typeface="Arial" panose="020B0604020202020204" pitchFamily="34" charset="0"/>
              </a:rPr>
              <a:t>الملك  الألفيّ </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300" b="1" i="0" u="none" strike="noStrike" kern="1200" cap="none" spc="0" normalizeH="0" baseline="0" noProof="0" dirty="0">
                <a:ln>
                  <a:noFill/>
                </a:ln>
                <a:solidFill>
                  <a:srgbClr val="FFFFFF"/>
                </a:solidFill>
                <a:effectLst/>
                <a:uLnTx/>
                <a:uFillTx/>
                <a:ea typeface="ＭＳ Ｐゴシック" charset="-128"/>
                <a:cs typeface="Arial" panose="020B0604020202020204" pitchFamily="34" charset="0"/>
              </a:rPr>
              <a:t>المسيَّانيّ </a:t>
            </a:r>
            <a:endParaRPr kumimoji="0" lang="en-US" sz="1300" b="1" i="0" u="none" strike="noStrike" kern="1200" cap="none" spc="0" normalizeH="0" baseline="0" noProof="0" dirty="0">
              <a:ln>
                <a:noFill/>
              </a:ln>
              <a:solidFill>
                <a:srgbClr val="FFFFFF"/>
              </a:solidFill>
              <a:effectLst/>
              <a:uLnTx/>
              <a:uFillTx/>
              <a:ea typeface="ＭＳ Ｐゴシック" charset="-128"/>
              <a:cs typeface="Arial" panose="020B0604020202020204" pitchFamily="34" charset="0"/>
            </a:endParaRPr>
          </a:p>
        </p:txBody>
      </p:sp>
      <p:sp>
        <p:nvSpPr>
          <p:cNvPr id="1067" name="Line 44"/>
          <p:cNvSpPr>
            <a:spLocks noChangeShapeType="1"/>
          </p:cNvSpPr>
          <p:nvPr/>
        </p:nvSpPr>
        <p:spPr bwMode="auto">
          <a:xfrm>
            <a:off x="8351570" y="2017713"/>
            <a:ext cx="0" cy="3657600"/>
          </a:xfrm>
          <a:prstGeom prst="line">
            <a:avLst/>
          </a:prstGeom>
          <a:noFill/>
          <a:ln w="12700">
            <a:solidFill>
              <a:srgbClr val="6E0043"/>
            </a:solidFill>
            <a:prstDash val="sysDot"/>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i="0" u="none" strike="noStrike" kern="1200" cap="none" spc="0" normalizeH="0" baseline="0" noProof="0">
              <a:ln>
                <a:noFill/>
              </a:ln>
              <a:solidFill>
                <a:srgbClr val="000080"/>
              </a:solidFill>
              <a:effectLst/>
              <a:uLnTx/>
              <a:uFillTx/>
              <a:ea typeface="MS PGothic" pitchFamily="34" charset="-128"/>
              <a:cs typeface="Arial" panose="020B0604020202020204" pitchFamily="34" charset="0"/>
            </a:endParaRPr>
          </a:p>
        </p:txBody>
      </p:sp>
      <p:sp>
        <p:nvSpPr>
          <p:cNvPr id="104493" name="Rectangle 45"/>
          <p:cNvSpPr>
            <a:spLocks noChangeArrowheads="1"/>
          </p:cNvSpPr>
          <p:nvPr/>
        </p:nvSpPr>
        <p:spPr bwMode="auto">
          <a:xfrm>
            <a:off x="8314381" y="2033796"/>
            <a:ext cx="694414" cy="520655"/>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FFFFFF"/>
                </a:solidFill>
                <a:effectLst/>
                <a:uLnTx/>
                <a:uFillTx/>
                <a:ea typeface="ＭＳ Ｐゴシック" charset="-128"/>
                <a:cs typeface="Arial" panose="020B0604020202020204" pitchFamily="34" charset="0"/>
              </a:rPr>
              <a:t>الملكوت الأبديّ  </a:t>
            </a:r>
            <a:endParaRPr kumimoji="0" lang="en-US" sz="1400" b="1" i="0" u="none" strike="noStrike" kern="1200" cap="none" spc="0" normalizeH="0" baseline="0" noProof="0" dirty="0">
              <a:ln>
                <a:noFill/>
              </a:ln>
              <a:solidFill>
                <a:srgbClr val="FFFFFF"/>
              </a:solidFill>
              <a:effectLst/>
              <a:uLnTx/>
              <a:uFillTx/>
              <a:ea typeface="ＭＳ Ｐゴシック" charset="-128"/>
              <a:cs typeface="Arial" panose="020B0604020202020204" pitchFamily="34" charset="0"/>
            </a:endParaRPr>
          </a:p>
        </p:txBody>
      </p:sp>
      <p:sp>
        <p:nvSpPr>
          <p:cNvPr id="104494" name="Rectangle 46"/>
          <p:cNvSpPr>
            <a:spLocks noChangeArrowheads="1"/>
          </p:cNvSpPr>
          <p:nvPr/>
        </p:nvSpPr>
        <p:spPr bwMode="auto">
          <a:xfrm>
            <a:off x="7433372" y="2404843"/>
            <a:ext cx="1049787" cy="936154"/>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200" b="1" i="0" u="none" strike="noStrike" kern="1200" cap="none" spc="0" normalizeH="0" baseline="0" noProof="0" dirty="0">
                <a:ln>
                  <a:noFill/>
                </a:ln>
                <a:solidFill>
                  <a:srgbClr val="FFFFFF"/>
                </a:solidFill>
                <a:effectLst/>
                <a:uLnTx/>
                <a:uFillTx/>
                <a:ea typeface="ＭＳ Ｐゴシック" charset="-128"/>
                <a:cs typeface="Arial" panose="020B0604020202020204" pitchFamily="34" charset="0"/>
              </a:rPr>
              <a:t>تجديدٌ كاملٌ </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100" b="1" i="0" u="none" strike="noStrike" kern="1200" cap="none" spc="0" normalizeH="0" baseline="0" noProof="0" dirty="0">
                <a:ln>
                  <a:noFill/>
                </a:ln>
                <a:solidFill>
                  <a:srgbClr val="FFFFFF"/>
                </a:solidFill>
                <a:effectLst/>
                <a:uLnTx/>
                <a:uFillTx/>
                <a:ea typeface="ＭＳ Ｐゴシック" charset="-128"/>
                <a:cs typeface="Arial" panose="020B0604020202020204" pitchFamily="34" charset="0"/>
              </a:rPr>
              <a:t>(حز 37: 8-28)</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100" b="1" i="0" u="none" strike="noStrike" kern="1200" cap="none" spc="0" normalizeH="0" baseline="0" noProof="0" dirty="0">
                <a:ln>
                  <a:noFill/>
                </a:ln>
                <a:solidFill>
                  <a:srgbClr val="FFFFFF"/>
                </a:solidFill>
                <a:effectLst/>
                <a:uLnTx/>
                <a:uFillTx/>
                <a:ea typeface="ＭＳ Ｐゴシック" charset="-128"/>
                <a:cs typeface="Arial" panose="020B0604020202020204" pitchFamily="34" charset="0"/>
              </a:rPr>
              <a:t>أورشليم عاصمة العالم</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000" b="1" i="0" u="none" strike="noStrike" kern="1200" cap="none" spc="0" normalizeH="0" baseline="0" noProof="0" dirty="0">
                <a:ln>
                  <a:noFill/>
                </a:ln>
                <a:solidFill>
                  <a:srgbClr val="FFFFFF"/>
                </a:solidFill>
                <a:effectLst/>
                <a:uLnTx/>
                <a:uFillTx/>
                <a:ea typeface="ＭＳ Ｐゴシック" charset="-128"/>
                <a:cs typeface="Arial" panose="020B0604020202020204" pitchFamily="34" charset="0"/>
              </a:rPr>
              <a:t>(إشعياء 2: 1-5)</a:t>
            </a:r>
            <a:endParaRPr kumimoji="0" lang="en-US" sz="1000" b="1" i="0" u="none" strike="noStrike" kern="1200" cap="none" spc="0" normalizeH="0" baseline="0" noProof="0" dirty="0">
              <a:ln>
                <a:noFill/>
              </a:ln>
              <a:solidFill>
                <a:srgbClr val="FFFFFF"/>
              </a:solidFill>
              <a:effectLst/>
              <a:uLnTx/>
              <a:uFillTx/>
              <a:ea typeface="ＭＳ Ｐゴシック" charset="-128"/>
              <a:cs typeface="Arial" panose="020B0604020202020204" pitchFamily="34" charset="0"/>
            </a:endParaRPr>
          </a:p>
        </p:txBody>
      </p:sp>
      <p:sp>
        <p:nvSpPr>
          <p:cNvPr id="104495" name="Rectangle 47"/>
          <p:cNvSpPr>
            <a:spLocks noChangeArrowheads="1"/>
          </p:cNvSpPr>
          <p:nvPr/>
        </p:nvSpPr>
        <p:spPr bwMode="auto">
          <a:xfrm>
            <a:off x="8252001" y="2516002"/>
            <a:ext cx="934147" cy="628377"/>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100" b="1" i="0" u="none" strike="noStrike" kern="1200" cap="none" spc="0" normalizeH="0" baseline="0" noProof="0" dirty="0">
                <a:ln>
                  <a:noFill/>
                </a:ln>
                <a:solidFill>
                  <a:srgbClr val="FFFFFF"/>
                </a:solidFill>
                <a:effectLst/>
                <a:uLnTx/>
                <a:uFillTx/>
                <a:ea typeface="ＭＳ Ｐゴシック" charset="-128"/>
                <a:cs typeface="Arial" panose="020B0604020202020204" pitchFamily="34" charset="0"/>
              </a:rPr>
              <a:t>أورشليم الجديدة</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200" b="1" i="0" u="none" strike="noStrike" kern="1200" cap="none" spc="0" normalizeH="0" baseline="0" noProof="0" dirty="0">
                <a:ln>
                  <a:noFill/>
                </a:ln>
                <a:solidFill>
                  <a:srgbClr val="FFFFFF"/>
                </a:solidFill>
                <a:effectLst/>
                <a:uLnTx/>
                <a:uFillTx/>
                <a:ea typeface="ＭＳ Ｐゴシック" charset="-128"/>
                <a:cs typeface="Arial" panose="020B0604020202020204" pitchFamily="34" charset="0"/>
              </a:rPr>
              <a:t>(رؤيا يوحنَّا 21 – 22)</a:t>
            </a:r>
            <a:endParaRPr kumimoji="0" lang="en-US" sz="1200" b="1" i="0" u="none" strike="noStrike" kern="1200" cap="none" spc="0" normalizeH="0" baseline="0" noProof="0" dirty="0">
              <a:ln>
                <a:noFill/>
              </a:ln>
              <a:solidFill>
                <a:srgbClr val="FFFFFF"/>
              </a:solidFill>
              <a:effectLst/>
              <a:uLnTx/>
              <a:uFillTx/>
              <a:ea typeface="ＭＳ Ｐゴシック" charset="-128"/>
              <a:cs typeface="Arial" panose="020B0604020202020204" pitchFamily="34" charset="0"/>
            </a:endParaRPr>
          </a:p>
        </p:txBody>
      </p:sp>
      <p:sp>
        <p:nvSpPr>
          <p:cNvPr id="104496" name="Rectangle 48"/>
          <p:cNvSpPr>
            <a:spLocks noChangeArrowheads="1"/>
          </p:cNvSpPr>
          <p:nvPr/>
        </p:nvSpPr>
        <p:spPr bwMode="auto">
          <a:xfrm>
            <a:off x="7478052" y="3324151"/>
            <a:ext cx="978294" cy="1505540"/>
          </a:xfrm>
          <a:prstGeom prst="rect">
            <a:avLst/>
          </a:prstGeom>
          <a:noFill/>
          <a:ln w="12700">
            <a:noFill/>
            <a:miter lim="800000"/>
            <a:headEnd/>
            <a:tailEnd/>
          </a:ln>
          <a:effectLst>
            <a:outerShdw blurRad="63500" dist="35921" dir="2700000" algn="ctr" rotWithShape="0">
              <a:schemeClr val="tx1">
                <a:alpha val="74998"/>
              </a:schemeClr>
            </a:outerShdw>
          </a:effectLst>
        </p:spPr>
        <p:txBody>
          <a:bodyPr wrap="square"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000000"/>
                </a:solidFill>
                <a:effectLst/>
                <a:uLnTx/>
                <a:uFillTx/>
                <a:ea typeface="ＭＳ Ｐゴシック" charset="-128"/>
                <a:cs typeface="Arial" panose="020B0604020202020204" pitchFamily="34" charset="0"/>
              </a:rPr>
              <a:t>المسيح يحكم العالم</a:t>
            </a:r>
            <a:endParaRPr kumimoji="0" lang="en-US" sz="1400" b="1" i="0" u="none" strike="noStrike" kern="1200" cap="none" spc="0" normalizeH="0" baseline="0" noProof="0" dirty="0">
              <a:ln>
                <a:noFill/>
              </a:ln>
              <a:solidFill>
                <a:srgbClr val="000000"/>
              </a:solidFill>
              <a:effectLst/>
              <a:uLnTx/>
              <a:uFillTx/>
              <a:ea typeface="ＭＳ Ｐゴシック" charset="-128"/>
              <a:cs typeface="Arial" panose="020B0604020202020204" pitchFamily="34" charset="0"/>
            </a:endParaRP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000000"/>
                </a:solidFill>
                <a:effectLst/>
                <a:uLnTx/>
                <a:uFillTx/>
                <a:ea typeface="ＭＳ Ｐゴシック" charset="-128"/>
                <a:cs typeface="Arial" panose="020B0604020202020204" pitchFamily="34" charset="0"/>
              </a:rPr>
              <a:t>(إشعياء 11)</a:t>
            </a:r>
            <a:endParaRPr kumimoji="0" lang="en-US" sz="1400" b="1" i="0" u="none" strike="noStrike" kern="1200" cap="none" spc="0" normalizeH="0" baseline="0" noProof="0" dirty="0">
              <a:ln>
                <a:noFill/>
              </a:ln>
              <a:solidFill>
                <a:srgbClr val="000000"/>
              </a:solidFill>
              <a:effectLst/>
              <a:uLnTx/>
              <a:uFillTx/>
              <a:ea typeface="ＭＳ Ｐゴシック" charset="-128"/>
              <a:cs typeface="Arial" panose="020B0604020202020204" pitchFamily="34" charset="0"/>
            </a:endParaRP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000000"/>
                </a:solidFill>
                <a:effectLst/>
                <a:uLnTx/>
                <a:uFillTx/>
                <a:ea typeface="ＭＳ Ｐゴシック" charset="-128"/>
                <a:cs typeface="Arial" panose="020B0604020202020204" pitchFamily="34" charset="0"/>
              </a:rPr>
              <a:t>مع القدّيسين</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200" b="1" i="0" u="none" strike="noStrike" kern="1200" cap="none" spc="0" normalizeH="0" baseline="0" noProof="0" dirty="0">
                <a:ln>
                  <a:noFill/>
                </a:ln>
                <a:solidFill>
                  <a:srgbClr val="000000"/>
                </a:solidFill>
                <a:effectLst/>
                <a:uLnTx/>
                <a:uFillTx/>
                <a:ea typeface="ＭＳ Ｐゴシック" charset="-128"/>
                <a:cs typeface="Arial" panose="020B0604020202020204" pitchFamily="34" charset="0"/>
              </a:rPr>
              <a:t>(رؤيا يوحنَّا 5: 10؛ 20: 4-6)</a:t>
            </a:r>
            <a:endParaRPr kumimoji="0" lang="en-US" sz="1200" b="1" i="0" u="none" strike="noStrike" kern="1200" cap="none" spc="0" normalizeH="0" baseline="0" noProof="0" dirty="0">
              <a:ln>
                <a:noFill/>
              </a:ln>
              <a:solidFill>
                <a:srgbClr val="000000"/>
              </a:solidFill>
              <a:effectLst/>
              <a:uLnTx/>
              <a:uFillTx/>
              <a:ea typeface="ＭＳ Ｐゴシック" charset="-128"/>
              <a:cs typeface="Arial" panose="020B0604020202020204" pitchFamily="34" charset="0"/>
            </a:endParaRPr>
          </a:p>
        </p:txBody>
      </p:sp>
      <p:sp>
        <p:nvSpPr>
          <p:cNvPr id="104497" name="Rectangle 49"/>
          <p:cNvSpPr>
            <a:spLocks noChangeArrowheads="1"/>
          </p:cNvSpPr>
          <p:nvPr/>
        </p:nvSpPr>
        <p:spPr bwMode="auto">
          <a:xfrm>
            <a:off x="7764463" y="836712"/>
            <a:ext cx="1200025" cy="859210"/>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000" b="1" i="0" u="none" strike="noStrike" kern="1200" cap="none" spc="0" normalizeH="0" baseline="0" noProof="0" dirty="0">
                <a:ln>
                  <a:noFill/>
                </a:ln>
                <a:solidFill>
                  <a:srgbClr val="FFFFFF"/>
                </a:solidFill>
                <a:effectLst>
                  <a:outerShdw blurRad="38100" dist="38100" dir="2700000" algn="tl">
                    <a:srgbClr val="000000"/>
                  </a:outerShdw>
                </a:effectLst>
                <a:uLnTx/>
                <a:uFillTx/>
                <a:ea typeface="ＭＳ Ｐゴシック" charset="0"/>
                <a:cs typeface="Arial" panose="020B0604020202020204" pitchFamily="34" charset="0"/>
              </a:rPr>
              <a:t>المسيح يحكم على الكلِّ مع القدِّيسين </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000" b="1" i="0" u="none" strike="noStrike" kern="1200" cap="none" spc="0" normalizeH="0" baseline="0" noProof="0" dirty="0">
                <a:ln>
                  <a:noFill/>
                </a:ln>
                <a:solidFill>
                  <a:srgbClr val="FFFFFF"/>
                </a:solidFill>
                <a:effectLst>
                  <a:outerShdw blurRad="38100" dist="38100" dir="2700000" algn="tl">
                    <a:srgbClr val="000000"/>
                  </a:outerShdw>
                </a:effectLst>
                <a:uLnTx/>
                <a:uFillTx/>
                <a:ea typeface="ＭＳ Ｐゴシック" charset="0"/>
                <a:cs typeface="Arial" panose="020B0604020202020204" pitchFamily="34" charset="0"/>
              </a:rPr>
              <a:t>أفسس 1: 9 – 10 </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000" b="1" i="0" u="none" strike="noStrike" kern="1200" cap="none" spc="0" normalizeH="0" baseline="0" noProof="0" dirty="0">
                <a:ln>
                  <a:noFill/>
                </a:ln>
                <a:solidFill>
                  <a:srgbClr val="FFFFFF"/>
                </a:solidFill>
                <a:effectLst>
                  <a:outerShdw blurRad="38100" dist="38100" dir="2700000" algn="tl">
                    <a:srgbClr val="000000"/>
                  </a:outerShdw>
                </a:effectLst>
                <a:uLnTx/>
                <a:uFillTx/>
                <a:ea typeface="ＭＳ Ｐゴシック" charset="0"/>
                <a:cs typeface="Arial" panose="020B0604020202020204" pitchFamily="34" charset="0"/>
              </a:rPr>
              <a:t>رؤيا يوحنَّا 20: 1 – 6 </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000" b="1" i="0" u="none" strike="noStrike" kern="1200" cap="none" spc="0" normalizeH="0" baseline="0" noProof="0" dirty="0">
                <a:ln>
                  <a:noFill/>
                </a:ln>
                <a:solidFill>
                  <a:srgbClr val="FFFFFF"/>
                </a:solidFill>
                <a:effectLst>
                  <a:outerShdw blurRad="38100" dist="38100" dir="2700000" algn="tl">
                    <a:srgbClr val="000000"/>
                  </a:outerShdw>
                </a:effectLst>
                <a:uLnTx/>
                <a:uFillTx/>
                <a:ea typeface="ＭＳ Ｐゴシック" charset="0"/>
                <a:cs typeface="Arial" panose="020B0604020202020204" pitchFamily="34" charset="0"/>
              </a:rPr>
              <a:t>رؤيا يوحنَّا 22: 5ب</a:t>
            </a:r>
            <a:endParaRPr kumimoji="0" lang="en-US" sz="1000" b="1" i="0" u="none" strike="noStrike" kern="1200" cap="none" spc="0" normalizeH="0" baseline="0" noProof="0" dirty="0">
              <a:ln>
                <a:noFill/>
              </a:ln>
              <a:solidFill>
                <a:srgbClr val="FFFFFF"/>
              </a:solidFill>
              <a:effectLst>
                <a:outerShdw blurRad="38100" dist="38100" dir="2700000" algn="tl">
                  <a:srgbClr val="000000"/>
                </a:outerShdw>
              </a:effectLst>
              <a:uLnTx/>
              <a:uFillTx/>
              <a:ea typeface="ＭＳ Ｐゴシック" charset="0"/>
              <a:cs typeface="Arial" panose="020B0604020202020204" pitchFamily="34" charset="0"/>
            </a:endParaRPr>
          </a:p>
        </p:txBody>
      </p:sp>
      <p:grpSp>
        <p:nvGrpSpPr>
          <p:cNvPr id="1074" name="Group 54"/>
          <p:cNvGrpSpPr>
            <a:grpSpLocks/>
          </p:cNvGrpSpPr>
          <p:nvPr/>
        </p:nvGrpSpPr>
        <p:grpSpPr bwMode="auto">
          <a:xfrm>
            <a:off x="4561146" y="5383451"/>
            <a:ext cx="136694" cy="295738"/>
            <a:chOff x="3072" y="3418"/>
            <a:chExt cx="48" cy="134"/>
          </a:xfrm>
        </p:grpSpPr>
        <p:sp>
          <p:nvSpPr>
            <p:cNvPr id="1124" name="Line 55"/>
            <p:cNvSpPr>
              <a:spLocks noChangeShapeType="1"/>
            </p:cNvSpPr>
            <p:nvPr/>
          </p:nvSpPr>
          <p:spPr bwMode="auto">
            <a:xfrm>
              <a:off x="3072" y="3418"/>
              <a:ext cx="48" cy="0"/>
            </a:xfrm>
            <a:prstGeom prst="line">
              <a:avLst/>
            </a:prstGeom>
            <a:noFill/>
            <a:ln w="12700">
              <a:solidFill>
                <a:schemeClr val="tx1"/>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i="0" u="none" strike="noStrike" kern="1200" cap="none" spc="0" normalizeH="0" baseline="0" noProof="0">
                <a:ln>
                  <a:noFill/>
                </a:ln>
                <a:solidFill>
                  <a:srgbClr val="000080"/>
                </a:solidFill>
                <a:effectLst/>
                <a:uLnTx/>
                <a:uFillTx/>
                <a:ea typeface="MS PGothic" pitchFamily="34" charset="-128"/>
                <a:cs typeface="Arial" panose="020B0604020202020204" pitchFamily="34" charset="0"/>
              </a:endParaRPr>
            </a:p>
          </p:txBody>
        </p:sp>
        <p:sp>
          <p:nvSpPr>
            <p:cNvPr id="1125" name="Line 56"/>
            <p:cNvSpPr>
              <a:spLocks noChangeShapeType="1"/>
            </p:cNvSpPr>
            <p:nvPr/>
          </p:nvSpPr>
          <p:spPr bwMode="auto">
            <a:xfrm>
              <a:off x="3072" y="3552"/>
              <a:ext cx="48" cy="0"/>
            </a:xfrm>
            <a:prstGeom prst="line">
              <a:avLst/>
            </a:prstGeom>
            <a:noFill/>
            <a:ln w="12700">
              <a:solidFill>
                <a:schemeClr val="tx1"/>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i="0" u="none" strike="noStrike" kern="1200" cap="none" spc="0" normalizeH="0" baseline="0" noProof="0">
                <a:ln>
                  <a:noFill/>
                </a:ln>
                <a:solidFill>
                  <a:srgbClr val="000080"/>
                </a:solidFill>
                <a:effectLst/>
                <a:uLnTx/>
                <a:uFillTx/>
                <a:ea typeface="MS PGothic" pitchFamily="34" charset="-128"/>
                <a:cs typeface="Arial" panose="020B0604020202020204" pitchFamily="34" charset="0"/>
              </a:endParaRPr>
            </a:p>
          </p:txBody>
        </p:sp>
        <p:sp>
          <p:nvSpPr>
            <p:cNvPr id="1126" name="Line 57"/>
            <p:cNvSpPr>
              <a:spLocks noChangeShapeType="1"/>
            </p:cNvSpPr>
            <p:nvPr/>
          </p:nvSpPr>
          <p:spPr bwMode="auto">
            <a:xfrm>
              <a:off x="3120" y="3418"/>
              <a:ext cx="0" cy="134"/>
            </a:xfrm>
            <a:prstGeom prst="line">
              <a:avLst/>
            </a:prstGeom>
            <a:noFill/>
            <a:ln w="12700">
              <a:solidFill>
                <a:schemeClr val="tx1"/>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i="0" u="none" strike="noStrike" kern="1200" cap="none" spc="0" normalizeH="0" baseline="0" noProof="0">
                <a:ln>
                  <a:noFill/>
                </a:ln>
                <a:solidFill>
                  <a:srgbClr val="000080"/>
                </a:solidFill>
                <a:effectLst/>
                <a:uLnTx/>
                <a:uFillTx/>
                <a:ea typeface="MS PGothic" pitchFamily="34" charset="-128"/>
                <a:cs typeface="Arial" panose="020B0604020202020204" pitchFamily="34" charset="0"/>
              </a:endParaRPr>
            </a:p>
          </p:txBody>
        </p:sp>
      </p:grpSp>
      <p:sp>
        <p:nvSpPr>
          <p:cNvPr id="104506" name="Rectangle 58"/>
          <p:cNvSpPr>
            <a:spLocks noChangeArrowheads="1"/>
          </p:cNvSpPr>
          <p:nvPr/>
        </p:nvSpPr>
        <p:spPr bwMode="auto">
          <a:xfrm rot="16200000">
            <a:off x="1348951" y="2527273"/>
            <a:ext cx="689292" cy="366767"/>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ea typeface="ＭＳ Ｐゴシック" charset="-128"/>
                <a:cs typeface="Arial" panose="020B0604020202020204" pitchFamily="34" charset="0"/>
              </a:rPr>
              <a:t>الأرض</a:t>
            </a:r>
            <a:endParaRPr kumimoji="0" lang="en-US" sz="1800" b="1" i="0" u="none" strike="noStrike" kern="1200" cap="none" spc="0" normalizeH="0" baseline="0" noProof="0" dirty="0">
              <a:ln>
                <a:noFill/>
              </a:ln>
              <a:solidFill>
                <a:srgbClr val="FFFFFF"/>
              </a:solidFill>
              <a:effectLst/>
              <a:uLnTx/>
              <a:uFillTx/>
              <a:ea typeface="ＭＳ Ｐゴシック" charset="-128"/>
              <a:cs typeface="Arial" panose="020B0604020202020204" pitchFamily="34" charset="0"/>
            </a:endParaRPr>
          </a:p>
        </p:txBody>
      </p:sp>
      <p:sp>
        <p:nvSpPr>
          <p:cNvPr id="104507" name="Rectangle 59"/>
          <p:cNvSpPr>
            <a:spLocks noChangeArrowheads="1"/>
          </p:cNvSpPr>
          <p:nvPr/>
        </p:nvSpPr>
        <p:spPr bwMode="auto">
          <a:xfrm rot="16200000">
            <a:off x="1780413" y="3677417"/>
            <a:ext cx="594716" cy="366767"/>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ea typeface="ＭＳ Ｐゴシック" charset="-128"/>
                <a:cs typeface="Arial" panose="020B0604020202020204" pitchFamily="34" charset="0"/>
              </a:rPr>
              <a:t>النسل</a:t>
            </a:r>
            <a:endParaRPr kumimoji="0" lang="en-US" sz="1800" b="1" i="0" u="none" strike="noStrike" kern="1200" cap="none" spc="0" normalizeH="0" baseline="0" noProof="0" dirty="0">
              <a:ln>
                <a:noFill/>
              </a:ln>
              <a:solidFill>
                <a:srgbClr val="FFFFFF"/>
              </a:solidFill>
              <a:effectLst/>
              <a:uLnTx/>
              <a:uFillTx/>
              <a:ea typeface="ＭＳ Ｐゴシック" charset="-128"/>
              <a:cs typeface="Arial" panose="020B0604020202020204" pitchFamily="34" charset="0"/>
            </a:endParaRPr>
          </a:p>
        </p:txBody>
      </p:sp>
      <p:sp>
        <p:nvSpPr>
          <p:cNvPr id="104508" name="Rectangle 60"/>
          <p:cNvSpPr>
            <a:spLocks noChangeArrowheads="1"/>
          </p:cNvSpPr>
          <p:nvPr/>
        </p:nvSpPr>
        <p:spPr bwMode="auto">
          <a:xfrm rot="16200000">
            <a:off x="2428745" y="4881535"/>
            <a:ext cx="628378" cy="366767"/>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ea typeface="ＭＳ Ｐゴシック" charset="-128"/>
                <a:cs typeface="Arial" panose="020B0604020202020204" pitchFamily="34" charset="0"/>
              </a:rPr>
              <a:t>البركة</a:t>
            </a:r>
            <a:endParaRPr kumimoji="0" lang="en-US" sz="1800" b="1" i="0" u="none" strike="noStrike" kern="1200" cap="none" spc="0" normalizeH="0" baseline="0" noProof="0" dirty="0">
              <a:ln>
                <a:noFill/>
              </a:ln>
              <a:solidFill>
                <a:srgbClr val="FFFFFF"/>
              </a:solidFill>
              <a:effectLst/>
              <a:uLnTx/>
              <a:uFillTx/>
              <a:ea typeface="ＭＳ Ｐゴシック" charset="-128"/>
              <a:cs typeface="Arial" panose="020B0604020202020204" pitchFamily="34" charset="0"/>
            </a:endParaRPr>
          </a:p>
        </p:txBody>
      </p:sp>
      <p:sp>
        <p:nvSpPr>
          <p:cNvPr id="104509" name="Rectangle 61"/>
          <p:cNvSpPr>
            <a:spLocks noChangeArrowheads="1"/>
          </p:cNvSpPr>
          <p:nvPr/>
        </p:nvSpPr>
        <p:spPr bwMode="auto">
          <a:xfrm rot="16200000">
            <a:off x="792289" y="3638038"/>
            <a:ext cx="1396217" cy="335989"/>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FFFFFF"/>
                </a:solidFill>
                <a:effectLst/>
                <a:uLnTx/>
                <a:uFillTx/>
                <a:ea typeface="ＭＳ Ｐゴシック" charset="-128"/>
                <a:cs typeface="Arial" panose="020B0604020202020204" pitchFamily="34" charset="0"/>
              </a:rPr>
              <a:t>تكوين 12: 1 - 3</a:t>
            </a:r>
            <a:endParaRPr kumimoji="0" lang="en-US" sz="1600" b="1" i="0" u="none" strike="noStrike" kern="1200" cap="none" spc="0" normalizeH="0" baseline="0" noProof="0" dirty="0">
              <a:ln>
                <a:noFill/>
              </a:ln>
              <a:solidFill>
                <a:srgbClr val="FFFFFF"/>
              </a:solidFill>
              <a:effectLst/>
              <a:uLnTx/>
              <a:uFillTx/>
              <a:ea typeface="ＭＳ Ｐゴシック" charset="-128"/>
              <a:cs typeface="Arial" panose="020B0604020202020204" pitchFamily="34" charset="0"/>
            </a:endParaRPr>
          </a:p>
        </p:txBody>
      </p:sp>
      <p:sp>
        <p:nvSpPr>
          <p:cNvPr id="104510" name="Rectangle 62"/>
          <p:cNvSpPr>
            <a:spLocks noChangeArrowheads="1"/>
          </p:cNvSpPr>
          <p:nvPr/>
        </p:nvSpPr>
        <p:spPr bwMode="auto">
          <a:xfrm>
            <a:off x="8278544" y="3389313"/>
            <a:ext cx="907604" cy="920765"/>
          </a:xfrm>
          <a:prstGeom prst="rect">
            <a:avLst/>
          </a:prstGeom>
          <a:noFill/>
          <a:ln w="12700">
            <a:noFill/>
            <a:miter lim="800000"/>
            <a:headEnd/>
            <a:tailEnd/>
          </a:ln>
          <a:effectLst>
            <a:outerShdw blurRad="63500" dist="35921" dir="2700000" algn="ctr" rotWithShape="0">
              <a:schemeClr val="tx1">
                <a:alpha val="74998"/>
              </a:schemeClr>
            </a:outerShdw>
          </a:effectLst>
        </p:spPr>
        <p:txBody>
          <a:bodyPr wrap="square"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300" b="1" i="0" u="none" strike="noStrike" kern="1200" cap="none" spc="0" normalizeH="0" baseline="0" noProof="0" dirty="0">
                <a:ln>
                  <a:noFill/>
                </a:ln>
                <a:solidFill>
                  <a:srgbClr val="000000"/>
                </a:solidFill>
                <a:effectLst/>
                <a:uLnTx/>
                <a:uFillTx/>
                <a:ea typeface="ＭＳ Ｐゴシック" charset="-128"/>
                <a:cs typeface="Arial" panose="020B0604020202020204" pitchFamily="34" charset="0"/>
              </a:rPr>
              <a:t>يُسلِّم المسيح المُلْك لله الآب</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000000"/>
                </a:solidFill>
                <a:effectLst/>
                <a:uLnTx/>
                <a:uFillTx/>
                <a:ea typeface="ＭＳ Ｐゴシック" charset="-128"/>
                <a:cs typeface="Arial" panose="020B0604020202020204" pitchFamily="34" charset="0"/>
              </a:rPr>
              <a:t>(1كورنثوس 15: 24)</a:t>
            </a:r>
            <a:endParaRPr kumimoji="0" lang="en-US" sz="1400" b="1" i="0" u="none" strike="noStrike" kern="1200" cap="none" spc="0" normalizeH="0" baseline="0" noProof="0" dirty="0">
              <a:ln>
                <a:noFill/>
              </a:ln>
              <a:solidFill>
                <a:srgbClr val="000000"/>
              </a:solidFill>
              <a:effectLst/>
              <a:uLnTx/>
              <a:uFillTx/>
              <a:ea typeface="ＭＳ Ｐゴシック" charset="-128"/>
              <a:cs typeface="Arial" panose="020B0604020202020204" pitchFamily="34" charset="0"/>
            </a:endParaRPr>
          </a:p>
        </p:txBody>
      </p:sp>
      <p:grpSp>
        <p:nvGrpSpPr>
          <p:cNvPr id="1080" name="Group 63"/>
          <p:cNvGrpSpPr>
            <a:grpSpLocks/>
          </p:cNvGrpSpPr>
          <p:nvPr/>
        </p:nvGrpSpPr>
        <p:grpSpPr bwMode="auto">
          <a:xfrm>
            <a:off x="7854950" y="1609998"/>
            <a:ext cx="611188" cy="450850"/>
            <a:chOff x="4928" y="1056"/>
            <a:chExt cx="385" cy="284"/>
          </a:xfrm>
        </p:grpSpPr>
        <p:sp>
          <p:nvSpPr>
            <p:cNvPr id="104512" name="Freeform 64"/>
            <p:cNvSpPr>
              <a:spLocks/>
            </p:cNvSpPr>
            <p:nvPr/>
          </p:nvSpPr>
          <p:spPr bwMode="auto">
            <a:xfrm>
              <a:off x="4928" y="1056"/>
              <a:ext cx="385" cy="193"/>
            </a:xfrm>
            <a:custGeom>
              <a:avLst/>
              <a:gdLst/>
              <a:ahLst/>
              <a:cxnLst>
                <a:cxn ang="0">
                  <a:pos x="0" y="192"/>
                </a:cxn>
                <a:cxn ang="0">
                  <a:pos x="48" y="0"/>
                </a:cxn>
                <a:cxn ang="0">
                  <a:pos x="96" y="96"/>
                </a:cxn>
                <a:cxn ang="0">
                  <a:pos x="100" y="98"/>
                </a:cxn>
                <a:cxn ang="0">
                  <a:pos x="144" y="0"/>
                </a:cxn>
                <a:cxn ang="0">
                  <a:pos x="192" y="96"/>
                </a:cxn>
                <a:cxn ang="0">
                  <a:pos x="240" y="0"/>
                </a:cxn>
                <a:cxn ang="0">
                  <a:pos x="288" y="96"/>
                </a:cxn>
                <a:cxn ang="0">
                  <a:pos x="336" y="0"/>
                </a:cxn>
                <a:cxn ang="0">
                  <a:pos x="384" y="192"/>
                </a:cxn>
              </a:cxnLst>
              <a:rect l="0" t="0" r="r" b="b"/>
              <a:pathLst>
                <a:path w="385" h="193">
                  <a:moveTo>
                    <a:pt x="0" y="192"/>
                  </a:moveTo>
                  <a:lnTo>
                    <a:pt x="48" y="0"/>
                  </a:lnTo>
                  <a:lnTo>
                    <a:pt x="96" y="96"/>
                  </a:lnTo>
                  <a:lnTo>
                    <a:pt x="100" y="98"/>
                  </a:lnTo>
                  <a:lnTo>
                    <a:pt x="144" y="0"/>
                  </a:lnTo>
                  <a:lnTo>
                    <a:pt x="192" y="96"/>
                  </a:lnTo>
                  <a:lnTo>
                    <a:pt x="240" y="0"/>
                  </a:lnTo>
                  <a:lnTo>
                    <a:pt x="288" y="96"/>
                  </a:lnTo>
                  <a:lnTo>
                    <a:pt x="336" y="0"/>
                  </a:lnTo>
                  <a:lnTo>
                    <a:pt x="384" y="192"/>
                  </a:lnTo>
                </a:path>
              </a:pathLst>
            </a:custGeom>
            <a:solidFill>
              <a:schemeClr val="folHlink"/>
            </a:solidFill>
            <a:ln w="12700" cap="rnd" cmpd="sng">
              <a:solidFill>
                <a:schemeClr val="tx1"/>
              </a:solidFill>
              <a:prstDash val="solid"/>
              <a:round/>
              <a:headEnd type="none" w="med" len="med"/>
              <a:tailEnd type="none" w="med" len="med"/>
            </a:ln>
            <a:effectLst>
              <a:outerShdw blurRad="63500" dist="35921" dir="2700000" algn="ctr" rotWithShape="0">
                <a:srgbClr val="000000">
                  <a:alpha val="74998"/>
                </a:srgb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ea typeface="ＭＳ Ｐゴシック" charset="-128"/>
                <a:cs typeface="Arial" panose="020B0604020202020204" pitchFamily="34" charset="0"/>
              </a:endParaRPr>
            </a:p>
          </p:txBody>
        </p:sp>
        <p:sp>
          <p:nvSpPr>
            <p:cNvPr id="104513" name="Rectangle 65"/>
            <p:cNvSpPr>
              <a:spLocks noChangeArrowheads="1"/>
            </p:cNvSpPr>
            <p:nvPr/>
          </p:nvSpPr>
          <p:spPr bwMode="auto">
            <a:xfrm>
              <a:off x="4928" y="1248"/>
              <a:ext cx="384" cy="48"/>
            </a:xfrm>
            <a:prstGeom prst="rect">
              <a:avLst/>
            </a:prstGeom>
            <a:solidFill>
              <a:schemeClr val="folHlink"/>
            </a:solidFill>
            <a:ln w="12700">
              <a:noFill/>
              <a:miter lim="800000"/>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ea typeface="ＭＳ Ｐゴシック" charset="-128"/>
                <a:cs typeface="Arial" panose="020B0604020202020204" pitchFamily="34" charset="0"/>
              </a:endParaRPr>
            </a:p>
          </p:txBody>
        </p:sp>
        <p:sp>
          <p:nvSpPr>
            <p:cNvPr id="104514" name="Oval 66"/>
            <p:cNvSpPr>
              <a:spLocks noChangeArrowheads="1"/>
            </p:cNvSpPr>
            <p:nvPr/>
          </p:nvSpPr>
          <p:spPr bwMode="auto">
            <a:xfrm>
              <a:off x="4932" y="1252"/>
              <a:ext cx="376" cy="88"/>
            </a:xfrm>
            <a:prstGeom prst="ellipse">
              <a:avLst/>
            </a:prstGeom>
            <a:solidFill>
              <a:schemeClr val="hlink"/>
            </a:solidFill>
            <a:ln w="12700">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ea typeface="ＭＳ Ｐゴシック" charset="-128"/>
                <a:cs typeface="Arial" panose="020B0604020202020204" pitchFamily="34" charset="0"/>
              </a:endParaRPr>
            </a:p>
          </p:txBody>
        </p:sp>
        <p:sp>
          <p:nvSpPr>
            <p:cNvPr id="104515" name="Line 67"/>
            <p:cNvSpPr>
              <a:spLocks noChangeShapeType="1"/>
            </p:cNvSpPr>
            <p:nvPr/>
          </p:nvSpPr>
          <p:spPr bwMode="auto">
            <a:xfrm>
              <a:off x="4928" y="1248"/>
              <a:ext cx="0" cy="48"/>
            </a:xfrm>
            <a:prstGeom prst="line">
              <a:avLst/>
            </a:prstGeom>
            <a:noFill/>
            <a:ln w="12700">
              <a:solidFill>
                <a:schemeClr val="tx1"/>
              </a:solidFill>
              <a:round/>
              <a:headEnd/>
              <a:tailEnd/>
            </a:ln>
            <a:effectLst>
              <a:outerShdw blurRad="63500" dist="35921" dir="2700000" algn="ctr" rotWithShape="0">
                <a:srgbClr val="000000">
                  <a:alpha val="74998"/>
                </a:srgb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ea typeface="ＭＳ Ｐゴシック" charset="-128"/>
                <a:cs typeface="Arial" panose="020B0604020202020204" pitchFamily="34" charset="0"/>
              </a:endParaRPr>
            </a:p>
          </p:txBody>
        </p:sp>
        <p:sp>
          <p:nvSpPr>
            <p:cNvPr id="104516" name="Line 68"/>
            <p:cNvSpPr>
              <a:spLocks noChangeShapeType="1"/>
            </p:cNvSpPr>
            <p:nvPr/>
          </p:nvSpPr>
          <p:spPr bwMode="auto">
            <a:xfrm>
              <a:off x="5312" y="1248"/>
              <a:ext cx="0" cy="48"/>
            </a:xfrm>
            <a:prstGeom prst="line">
              <a:avLst/>
            </a:prstGeom>
            <a:noFill/>
            <a:ln w="12700">
              <a:solidFill>
                <a:schemeClr val="tx1"/>
              </a:solidFill>
              <a:round/>
              <a:headEnd/>
              <a:tailEnd/>
            </a:ln>
            <a:effectLst>
              <a:outerShdw blurRad="63500" dist="35921" dir="2700000" algn="ctr" rotWithShape="0">
                <a:srgbClr val="000000">
                  <a:alpha val="74998"/>
                </a:srgb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ea typeface="ＭＳ Ｐゴシック" charset="-128"/>
                <a:cs typeface="Arial" panose="020B0604020202020204" pitchFamily="34" charset="0"/>
              </a:endParaRPr>
            </a:p>
          </p:txBody>
        </p:sp>
      </p:grpSp>
      <p:grpSp>
        <p:nvGrpSpPr>
          <p:cNvPr id="1081" name="Group 69"/>
          <p:cNvGrpSpPr>
            <a:grpSpLocks/>
          </p:cNvGrpSpPr>
          <p:nvPr/>
        </p:nvGrpSpPr>
        <p:grpSpPr bwMode="auto">
          <a:xfrm>
            <a:off x="4832024" y="5009399"/>
            <a:ext cx="621958" cy="171455"/>
            <a:chOff x="3024" y="3278"/>
            <a:chExt cx="746" cy="66"/>
          </a:xfrm>
        </p:grpSpPr>
        <p:sp>
          <p:nvSpPr>
            <p:cNvPr id="1117" name="Line 70"/>
            <p:cNvSpPr>
              <a:spLocks noChangeShapeType="1"/>
            </p:cNvSpPr>
            <p:nvPr/>
          </p:nvSpPr>
          <p:spPr bwMode="auto">
            <a:xfrm>
              <a:off x="3024" y="3312"/>
              <a:ext cx="672" cy="0"/>
            </a:xfrm>
            <a:prstGeom prst="line">
              <a:avLst/>
            </a:prstGeom>
            <a:noFill/>
            <a:ln w="12700">
              <a:solidFill>
                <a:schemeClr val="tx1"/>
              </a:solidFill>
              <a:prstDash val="sysDot"/>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i="0" u="none" strike="noStrike" kern="1200" cap="none" spc="0" normalizeH="0" baseline="0" noProof="0">
                <a:ln>
                  <a:noFill/>
                </a:ln>
                <a:solidFill>
                  <a:srgbClr val="000080"/>
                </a:solidFill>
                <a:effectLst/>
                <a:uLnTx/>
                <a:uFillTx/>
                <a:ea typeface="MS PGothic" pitchFamily="34" charset="-128"/>
                <a:cs typeface="Arial" panose="020B0604020202020204" pitchFamily="34" charset="0"/>
              </a:endParaRPr>
            </a:p>
          </p:txBody>
        </p:sp>
        <p:sp>
          <p:nvSpPr>
            <p:cNvPr id="1118" name="AutoShape 71"/>
            <p:cNvSpPr>
              <a:spLocks noChangeArrowheads="1"/>
            </p:cNvSpPr>
            <p:nvPr/>
          </p:nvSpPr>
          <p:spPr bwMode="auto">
            <a:xfrm rot="5400000">
              <a:off x="3717" y="3291"/>
              <a:ext cx="66" cy="40"/>
            </a:xfrm>
            <a:prstGeom prst="triangle">
              <a:avLst>
                <a:gd name="adj" fmla="val 49995"/>
              </a:avLst>
            </a:prstGeom>
            <a:solidFill>
              <a:schemeClr val="tx1"/>
            </a:solidFill>
            <a:ln w="12700">
              <a:solidFill>
                <a:schemeClr val="tx1"/>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ea typeface="MS PGothic" pitchFamily="34" charset="-128"/>
                <a:cs typeface="Arial" panose="020B0604020202020204" pitchFamily="34" charset="0"/>
              </a:endParaRPr>
            </a:p>
          </p:txBody>
        </p:sp>
      </p:grpSp>
      <p:grpSp>
        <p:nvGrpSpPr>
          <p:cNvPr id="1082" name="Group 72"/>
          <p:cNvGrpSpPr>
            <a:grpSpLocks/>
          </p:cNvGrpSpPr>
          <p:nvPr/>
        </p:nvGrpSpPr>
        <p:grpSpPr bwMode="auto">
          <a:xfrm>
            <a:off x="4763563" y="5384721"/>
            <a:ext cx="2935944" cy="171798"/>
            <a:chOff x="3201" y="3458"/>
            <a:chExt cx="1858" cy="66"/>
          </a:xfrm>
        </p:grpSpPr>
        <p:sp>
          <p:nvSpPr>
            <p:cNvPr id="1115" name="Line 73"/>
            <p:cNvSpPr>
              <a:spLocks noChangeShapeType="1"/>
            </p:cNvSpPr>
            <p:nvPr/>
          </p:nvSpPr>
          <p:spPr bwMode="auto">
            <a:xfrm flipV="1">
              <a:off x="3201" y="3499"/>
              <a:ext cx="1818" cy="6"/>
            </a:xfrm>
            <a:prstGeom prst="line">
              <a:avLst/>
            </a:prstGeom>
            <a:noFill/>
            <a:ln w="12700">
              <a:solidFill>
                <a:srgbClr val="010201"/>
              </a:solidFill>
              <a:prstDash val="sysDot"/>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i="0" u="none" strike="noStrike" kern="1200" cap="none" spc="0" normalizeH="0" baseline="0" noProof="0" dirty="0">
                <a:ln>
                  <a:noFill/>
                </a:ln>
                <a:solidFill>
                  <a:srgbClr val="000080"/>
                </a:solidFill>
                <a:effectLst/>
                <a:uLnTx/>
                <a:uFillTx/>
                <a:ea typeface="MS PGothic" pitchFamily="34" charset="-128"/>
                <a:cs typeface="Arial" panose="020B0604020202020204" pitchFamily="34" charset="0"/>
              </a:endParaRPr>
            </a:p>
          </p:txBody>
        </p:sp>
        <p:sp>
          <p:nvSpPr>
            <p:cNvPr id="1116" name="AutoShape 74"/>
            <p:cNvSpPr>
              <a:spLocks noChangeArrowheads="1"/>
            </p:cNvSpPr>
            <p:nvPr/>
          </p:nvSpPr>
          <p:spPr bwMode="auto">
            <a:xfrm rot="5400000">
              <a:off x="5006" y="3471"/>
              <a:ext cx="66" cy="40"/>
            </a:xfrm>
            <a:prstGeom prst="triangle">
              <a:avLst>
                <a:gd name="adj" fmla="val 49995"/>
              </a:avLst>
            </a:prstGeom>
            <a:solidFill>
              <a:schemeClr val="tx1"/>
            </a:solidFill>
            <a:ln w="12700">
              <a:solidFill>
                <a:srgbClr val="010201"/>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ea typeface="MS PGothic" pitchFamily="34" charset="-128"/>
                <a:cs typeface="Arial" panose="020B0604020202020204" pitchFamily="34" charset="0"/>
              </a:endParaRPr>
            </a:p>
          </p:txBody>
        </p:sp>
      </p:grpSp>
      <p:sp>
        <p:nvSpPr>
          <p:cNvPr id="104524" name="Rectangle 76"/>
          <p:cNvSpPr>
            <a:spLocks noChangeArrowheads="1"/>
          </p:cNvSpPr>
          <p:nvPr/>
        </p:nvSpPr>
        <p:spPr bwMode="auto">
          <a:xfrm>
            <a:off x="-82923" y="6430888"/>
            <a:ext cx="9263435" cy="489878"/>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300" b="1" i="0" u="none" strike="noStrike" kern="1200" cap="none" spc="0" normalizeH="0" baseline="0" noProof="0" dirty="0">
                <a:ln>
                  <a:noFill/>
                </a:ln>
                <a:solidFill>
                  <a:srgbClr val="FFFFFF"/>
                </a:solidFill>
                <a:effectLst>
                  <a:outerShdw blurRad="38100" dist="38100" dir="2700000" algn="tl">
                    <a:srgbClr val="000000"/>
                  </a:outerShdw>
                </a:effectLst>
                <a:uLnTx/>
                <a:uFillTx/>
                <a:ea typeface="ＭＳ Ｐゴシック" charset="0"/>
                <a:cs typeface="Arial" panose="020B0604020202020204" pitchFamily="34" charset="0"/>
              </a:rPr>
              <a:t>يُركِّز الكتاب المقدَّس على موضوع ثنائيَّة "الملكوت–العهد". دور إسرائيل من زمن إبراهيم نراه يتوسَّع بعْدَ المسيح ليشمل الكنيسة (الاستمراريَّة)، لكنَّ الكنيسة لا تحلُّ أبدًا محلَّ الأمَّة فهي ليست "إسرائيل الجديدة" (عدم الاستمراريَّة). ستتمتَّع إسرائيل من جديدٍ بالأهمِّيَّة والصدارة على مستوى العالم بعْدَ أن تضع ثقتها بالمسيح في مجيئه الثاني.</a:t>
            </a:r>
            <a:endParaRPr kumimoji="0" lang="en-US" sz="1300" b="1" i="0" u="none" strike="noStrike" kern="1200" cap="none" spc="0" normalizeH="0" baseline="0" noProof="0" dirty="0">
              <a:ln>
                <a:noFill/>
              </a:ln>
              <a:solidFill>
                <a:srgbClr val="FFFFFF"/>
              </a:solidFill>
              <a:effectLst>
                <a:outerShdw blurRad="38100" dist="38100" dir="2700000" algn="tl">
                  <a:srgbClr val="000000"/>
                </a:outerShdw>
              </a:effectLst>
              <a:uLnTx/>
              <a:uFillTx/>
              <a:ea typeface="ＭＳ Ｐゴシック" charset="0"/>
              <a:cs typeface="Arial" panose="020B0604020202020204" pitchFamily="34" charset="0"/>
            </a:endParaRPr>
          </a:p>
        </p:txBody>
      </p:sp>
      <p:sp>
        <p:nvSpPr>
          <p:cNvPr id="104525" name="Rectangle 77"/>
          <p:cNvSpPr>
            <a:spLocks noChangeArrowheads="1"/>
          </p:cNvSpPr>
          <p:nvPr/>
        </p:nvSpPr>
        <p:spPr bwMode="auto">
          <a:xfrm>
            <a:off x="4892408" y="1988840"/>
            <a:ext cx="623570" cy="305212"/>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FFFFFF"/>
                </a:solidFill>
                <a:effectLst/>
                <a:uLnTx/>
                <a:uFillTx/>
                <a:ea typeface="ＭＳ Ｐゴシック" charset="-128"/>
                <a:cs typeface="Arial" panose="020B0604020202020204" pitchFamily="34" charset="0"/>
              </a:rPr>
              <a:t>إسرائيل</a:t>
            </a:r>
            <a:endParaRPr kumimoji="0" lang="en-US" sz="1400" b="1" i="0" u="none" strike="noStrike" kern="1200" cap="none" spc="0" normalizeH="0" baseline="0" noProof="0" dirty="0">
              <a:ln>
                <a:noFill/>
              </a:ln>
              <a:solidFill>
                <a:srgbClr val="FFFFFF"/>
              </a:solidFill>
              <a:effectLst/>
              <a:uLnTx/>
              <a:uFillTx/>
              <a:ea typeface="ＭＳ Ｐゴシック" charset="-128"/>
              <a:cs typeface="Arial" panose="020B0604020202020204" pitchFamily="34" charset="0"/>
            </a:endParaRPr>
          </a:p>
        </p:txBody>
      </p:sp>
      <p:sp>
        <p:nvSpPr>
          <p:cNvPr id="104526" name="Rectangle 78"/>
          <p:cNvSpPr>
            <a:spLocks noChangeArrowheads="1"/>
          </p:cNvSpPr>
          <p:nvPr/>
        </p:nvSpPr>
        <p:spPr bwMode="auto">
          <a:xfrm>
            <a:off x="6207710" y="1999585"/>
            <a:ext cx="732574" cy="366767"/>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ea typeface="ＭＳ Ｐゴシック" charset="-128"/>
                <a:cs typeface="Arial" panose="020B0604020202020204" pitchFamily="34" charset="0"/>
              </a:rPr>
              <a:t>الكنيسة</a:t>
            </a:r>
            <a:endParaRPr kumimoji="0" lang="en-US" sz="1800" b="1" i="0" u="none" strike="noStrike" kern="1200" cap="none" spc="0" normalizeH="0" baseline="0" noProof="0" dirty="0">
              <a:ln>
                <a:noFill/>
              </a:ln>
              <a:solidFill>
                <a:srgbClr val="FFFFFF"/>
              </a:solidFill>
              <a:effectLst/>
              <a:uLnTx/>
              <a:uFillTx/>
              <a:ea typeface="ＭＳ Ｐゴシック" charset="-128"/>
              <a:cs typeface="Arial" panose="020B0604020202020204" pitchFamily="34" charset="0"/>
            </a:endParaRPr>
          </a:p>
        </p:txBody>
      </p:sp>
      <p:sp>
        <p:nvSpPr>
          <p:cNvPr id="104527" name="Rectangle 79"/>
          <p:cNvSpPr>
            <a:spLocks noChangeArrowheads="1"/>
          </p:cNvSpPr>
          <p:nvPr/>
        </p:nvSpPr>
        <p:spPr bwMode="auto">
          <a:xfrm>
            <a:off x="4600172" y="2161031"/>
            <a:ext cx="1158973" cy="274434"/>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200" b="1" i="0" u="none" strike="noStrike" kern="1200" cap="none" spc="0" normalizeH="0" baseline="0" noProof="0" dirty="0">
                <a:ln>
                  <a:noFill/>
                </a:ln>
                <a:solidFill>
                  <a:srgbClr val="FFFFFF"/>
                </a:solidFill>
                <a:effectLst/>
                <a:uLnTx/>
                <a:uFillTx/>
                <a:ea typeface="ＭＳ Ｐゴシック" charset="-128"/>
                <a:cs typeface="Arial" panose="020B0604020202020204" pitchFamily="34" charset="0"/>
              </a:rPr>
              <a:t>(التركيز على الأمَّة)</a:t>
            </a:r>
            <a:endParaRPr kumimoji="0" lang="en-US" sz="1200" b="1" i="0" u="none" strike="noStrike" kern="1200" cap="none" spc="0" normalizeH="0" baseline="0" noProof="0" dirty="0">
              <a:ln>
                <a:noFill/>
              </a:ln>
              <a:solidFill>
                <a:srgbClr val="FFFFFF"/>
              </a:solidFill>
              <a:effectLst/>
              <a:uLnTx/>
              <a:uFillTx/>
              <a:ea typeface="ＭＳ Ｐゴシック" charset="-128"/>
              <a:cs typeface="Arial" panose="020B0604020202020204" pitchFamily="34" charset="0"/>
            </a:endParaRPr>
          </a:p>
        </p:txBody>
      </p:sp>
      <p:sp>
        <p:nvSpPr>
          <p:cNvPr id="104529" name="Rectangle 81"/>
          <p:cNvSpPr>
            <a:spLocks noChangeArrowheads="1"/>
          </p:cNvSpPr>
          <p:nvPr/>
        </p:nvSpPr>
        <p:spPr bwMode="auto">
          <a:xfrm>
            <a:off x="5585748" y="2249240"/>
            <a:ext cx="2027799" cy="289823"/>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300" b="1" i="0" u="none" strike="noStrike" kern="1200" cap="none" spc="0" normalizeH="0" baseline="0" noProof="0" dirty="0">
                <a:ln>
                  <a:noFill/>
                </a:ln>
                <a:solidFill>
                  <a:srgbClr val="FFFFFF"/>
                </a:solidFill>
                <a:effectLst/>
                <a:uLnTx/>
                <a:uFillTx/>
                <a:ea typeface="ＭＳ Ｐゴシック" charset="-128"/>
                <a:cs typeface="Arial" panose="020B0604020202020204" pitchFamily="34" charset="0"/>
              </a:rPr>
              <a:t>"الإنسان الجديد" (أفسس 2: 15)</a:t>
            </a:r>
            <a:endParaRPr kumimoji="0" lang="en-US" sz="1300" b="1" i="0" u="none" strike="noStrike" kern="1200" cap="none" spc="0" normalizeH="0" baseline="0" noProof="0" dirty="0">
              <a:ln>
                <a:noFill/>
              </a:ln>
              <a:solidFill>
                <a:srgbClr val="FFFFFF"/>
              </a:solidFill>
              <a:effectLst/>
              <a:uLnTx/>
              <a:uFillTx/>
              <a:ea typeface="ＭＳ Ｐゴシック" charset="-128"/>
              <a:cs typeface="Arial" panose="020B0604020202020204" pitchFamily="34" charset="0"/>
            </a:endParaRPr>
          </a:p>
        </p:txBody>
      </p:sp>
      <p:sp>
        <p:nvSpPr>
          <p:cNvPr id="1088" name="Line 82"/>
          <p:cNvSpPr>
            <a:spLocks noChangeShapeType="1"/>
          </p:cNvSpPr>
          <p:nvPr/>
        </p:nvSpPr>
        <p:spPr bwMode="auto">
          <a:xfrm>
            <a:off x="5676633" y="2076450"/>
            <a:ext cx="0" cy="1185863"/>
          </a:xfrm>
          <a:prstGeom prst="line">
            <a:avLst/>
          </a:prstGeom>
          <a:noFill/>
          <a:ln w="12700">
            <a:solidFill>
              <a:schemeClr val="tx1"/>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i="0" u="none" strike="noStrike" kern="1200" cap="none" spc="0" normalizeH="0" baseline="0" noProof="0">
              <a:ln>
                <a:noFill/>
              </a:ln>
              <a:solidFill>
                <a:srgbClr val="000080"/>
              </a:solidFill>
              <a:effectLst/>
              <a:uLnTx/>
              <a:uFillTx/>
              <a:ea typeface="MS PGothic" pitchFamily="34" charset="-128"/>
              <a:cs typeface="Arial" panose="020B0604020202020204" pitchFamily="34" charset="0"/>
            </a:endParaRPr>
          </a:p>
        </p:txBody>
      </p:sp>
      <p:sp>
        <p:nvSpPr>
          <p:cNvPr id="104531" name="Rectangle 83"/>
          <p:cNvSpPr>
            <a:spLocks noChangeArrowheads="1"/>
          </p:cNvSpPr>
          <p:nvPr/>
        </p:nvSpPr>
        <p:spPr bwMode="auto">
          <a:xfrm>
            <a:off x="7751928" y="6086569"/>
            <a:ext cx="1425050" cy="366767"/>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900" b="1" i="0" u="none" strike="noStrike" kern="1200" cap="none" spc="0" normalizeH="0" baseline="0" noProof="0" dirty="0">
                <a:ln>
                  <a:noFill/>
                </a:ln>
                <a:solidFill>
                  <a:srgbClr val="FFFFFF"/>
                </a:solidFill>
                <a:effectLst/>
                <a:uLnTx/>
                <a:uFillTx/>
                <a:ea typeface="ＭＳ Ｐゴシック" charset="-128"/>
                <a:cs typeface="Arial" panose="020B0604020202020204" pitchFamily="34" charset="0"/>
              </a:rPr>
              <a:t>الطبعة السابعة</a:t>
            </a:r>
            <a:endParaRPr kumimoji="0" lang="en-US" sz="900" b="1" i="0" u="none" strike="noStrike" kern="1200" cap="none" spc="0" normalizeH="0" baseline="0" noProof="0" dirty="0">
              <a:ln>
                <a:noFill/>
              </a:ln>
              <a:solidFill>
                <a:srgbClr val="FFFFFF"/>
              </a:solidFill>
              <a:effectLst/>
              <a:uLnTx/>
              <a:uFillTx/>
              <a:ea typeface="ＭＳ Ｐゴシック" charset="-128"/>
              <a:cs typeface="Arial" panose="020B0604020202020204" pitchFamily="34" charset="0"/>
            </a:endParaRPr>
          </a:p>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900" b="1" i="0" u="none" strike="noStrike" kern="1200" cap="none" spc="0" normalizeH="0" baseline="0" noProof="0" dirty="0">
                <a:ln>
                  <a:noFill/>
                </a:ln>
                <a:solidFill>
                  <a:srgbClr val="FFFFFF"/>
                </a:solidFill>
                <a:effectLst/>
                <a:uLnTx/>
                <a:uFillTx/>
                <a:ea typeface="ＭＳ Ｐゴシック" charset="-128"/>
                <a:cs typeface="Arial" panose="020B0604020202020204" pitchFamily="34" charset="0"/>
              </a:rPr>
              <a:t>30 نوفمبر/تشرين الثاني 2023</a:t>
            </a:r>
            <a:endParaRPr kumimoji="0" lang="en-US" sz="900" b="1" i="0" u="none" strike="noStrike" kern="1200" cap="none" spc="0" normalizeH="0" baseline="0" noProof="0" dirty="0">
              <a:ln>
                <a:noFill/>
              </a:ln>
              <a:solidFill>
                <a:srgbClr val="FFFFFF"/>
              </a:solidFill>
              <a:effectLst/>
              <a:uLnTx/>
              <a:uFillTx/>
              <a:ea typeface="ＭＳ Ｐゴシック" charset="-128"/>
              <a:cs typeface="Arial" panose="020B0604020202020204" pitchFamily="34" charset="0"/>
            </a:endParaRPr>
          </a:p>
        </p:txBody>
      </p:sp>
      <p:grpSp>
        <p:nvGrpSpPr>
          <p:cNvPr id="1091" name="Group 87"/>
          <p:cNvGrpSpPr>
            <a:grpSpLocks/>
          </p:cNvGrpSpPr>
          <p:nvPr/>
        </p:nvGrpSpPr>
        <p:grpSpPr bwMode="auto">
          <a:xfrm>
            <a:off x="2198420" y="3294063"/>
            <a:ext cx="288925" cy="222250"/>
            <a:chOff x="1452" y="2100"/>
            <a:chExt cx="182" cy="140"/>
          </a:xfrm>
        </p:grpSpPr>
        <p:sp>
          <p:nvSpPr>
            <p:cNvPr id="1108" name="Freeform 88"/>
            <p:cNvSpPr>
              <a:spLocks/>
            </p:cNvSpPr>
            <p:nvPr/>
          </p:nvSpPr>
          <p:spPr bwMode="auto">
            <a:xfrm>
              <a:off x="1452" y="2100"/>
              <a:ext cx="182" cy="97"/>
            </a:xfrm>
            <a:custGeom>
              <a:avLst/>
              <a:gdLst>
                <a:gd name="T0" fmla="*/ 0 w 182"/>
                <a:gd name="T1" fmla="*/ 96 h 97"/>
                <a:gd name="T2" fmla="*/ 23 w 182"/>
                <a:gd name="T3" fmla="*/ 0 h 97"/>
                <a:gd name="T4" fmla="*/ 45 w 182"/>
                <a:gd name="T5" fmla="*/ 48 h 97"/>
                <a:gd name="T6" fmla="*/ 47 w 182"/>
                <a:gd name="T7" fmla="*/ 49 h 97"/>
                <a:gd name="T8" fmla="*/ 68 w 182"/>
                <a:gd name="T9" fmla="*/ 0 h 97"/>
                <a:gd name="T10" fmla="*/ 91 w 182"/>
                <a:gd name="T11" fmla="*/ 48 h 97"/>
                <a:gd name="T12" fmla="*/ 113 w 182"/>
                <a:gd name="T13" fmla="*/ 0 h 97"/>
                <a:gd name="T14" fmla="*/ 136 w 182"/>
                <a:gd name="T15" fmla="*/ 48 h 97"/>
                <a:gd name="T16" fmla="*/ 158 w 182"/>
                <a:gd name="T17" fmla="*/ 0 h 97"/>
                <a:gd name="T18" fmla="*/ 181 w 182"/>
                <a:gd name="T19" fmla="*/ 96 h 9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82"/>
                <a:gd name="T31" fmla="*/ 0 h 97"/>
                <a:gd name="T32" fmla="*/ 182 w 182"/>
                <a:gd name="T33" fmla="*/ 97 h 9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82" h="97">
                  <a:moveTo>
                    <a:pt x="0" y="96"/>
                  </a:moveTo>
                  <a:lnTo>
                    <a:pt x="23" y="0"/>
                  </a:lnTo>
                  <a:lnTo>
                    <a:pt x="45" y="48"/>
                  </a:lnTo>
                  <a:lnTo>
                    <a:pt x="47" y="49"/>
                  </a:lnTo>
                  <a:lnTo>
                    <a:pt x="68" y="0"/>
                  </a:lnTo>
                  <a:lnTo>
                    <a:pt x="91" y="48"/>
                  </a:lnTo>
                  <a:lnTo>
                    <a:pt x="113" y="0"/>
                  </a:lnTo>
                  <a:lnTo>
                    <a:pt x="136" y="48"/>
                  </a:lnTo>
                  <a:lnTo>
                    <a:pt x="158" y="0"/>
                  </a:lnTo>
                  <a:lnTo>
                    <a:pt x="181" y="96"/>
                  </a:lnTo>
                </a:path>
              </a:pathLst>
            </a:custGeom>
            <a:solidFill>
              <a:schemeClr val="folHlink"/>
            </a:solidFill>
            <a:ln w="12700" cap="rnd">
              <a:solidFill>
                <a:schemeClr val="tx1"/>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i="0" u="none" strike="noStrike" kern="1200" cap="none" spc="0" normalizeH="0" baseline="0" noProof="0">
                <a:ln>
                  <a:noFill/>
                </a:ln>
                <a:solidFill>
                  <a:srgbClr val="000080"/>
                </a:solidFill>
                <a:effectLst/>
                <a:uLnTx/>
                <a:uFillTx/>
                <a:ea typeface="MS PGothic" pitchFamily="34" charset="-128"/>
                <a:cs typeface="Arial" panose="020B0604020202020204" pitchFamily="34" charset="0"/>
              </a:endParaRPr>
            </a:p>
          </p:txBody>
        </p:sp>
        <p:sp>
          <p:nvSpPr>
            <p:cNvPr id="1109" name="Rectangle 89"/>
            <p:cNvSpPr>
              <a:spLocks noChangeArrowheads="1"/>
            </p:cNvSpPr>
            <p:nvPr/>
          </p:nvSpPr>
          <p:spPr bwMode="auto">
            <a:xfrm>
              <a:off x="1452" y="2196"/>
              <a:ext cx="181" cy="24"/>
            </a:xfrm>
            <a:prstGeom prst="rect">
              <a:avLst/>
            </a:prstGeom>
            <a:solidFill>
              <a:schemeClr val="folHlink"/>
            </a:solidFill>
            <a:ln w="9525">
              <a:no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ea typeface="MS PGothic" pitchFamily="34" charset="-128"/>
                <a:cs typeface="Arial" panose="020B0604020202020204" pitchFamily="34" charset="0"/>
              </a:endParaRPr>
            </a:p>
          </p:txBody>
        </p:sp>
        <p:sp>
          <p:nvSpPr>
            <p:cNvPr id="1110" name="Oval 90"/>
            <p:cNvSpPr>
              <a:spLocks noChangeArrowheads="1"/>
            </p:cNvSpPr>
            <p:nvPr/>
          </p:nvSpPr>
          <p:spPr bwMode="auto">
            <a:xfrm>
              <a:off x="1456" y="2200"/>
              <a:ext cx="173" cy="40"/>
            </a:xfrm>
            <a:prstGeom prst="ellipse">
              <a:avLst/>
            </a:prstGeom>
            <a:solidFill>
              <a:schemeClr val="hlink"/>
            </a:solidFill>
            <a:ln w="12700">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ea typeface="MS PGothic" pitchFamily="34" charset="-128"/>
                <a:cs typeface="Arial" panose="020B0604020202020204" pitchFamily="34" charset="0"/>
              </a:endParaRPr>
            </a:p>
          </p:txBody>
        </p:sp>
        <p:sp>
          <p:nvSpPr>
            <p:cNvPr id="1111" name="Line 91"/>
            <p:cNvSpPr>
              <a:spLocks noChangeShapeType="1"/>
            </p:cNvSpPr>
            <p:nvPr/>
          </p:nvSpPr>
          <p:spPr bwMode="auto">
            <a:xfrm>
              <a:off x="1452" y="2196"/>
              <a:ext cx="0" cy="24"/>
            </a:xfrm>
            <a:prstGeom prst="line">
              <a:avLst/>
            </a:prstGeom>
            <a:noFill/>
            <a:ln w="12700">
              <a:solidFill>
                <a:schemeClr val="tx1"/>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i="0" u="none" strike="noStrike" kern="1200" cap="none" spc="0" normalizeH="0" baseline="0" noProof="0">
                <a:ln>
                  <a:noFill/>
                </a:ln>
                <a:solidFill>
                  <a:srgbClr val="000080"/>
                </a:solidFill>
                <a:effectLst/>
                <a:uLnTx/>
                <a:uFillTx/>
                <a:ea typeface="MS PGothic" pitchFamily="34" charset="-128"/>
                <a:cs typeface="Arial" panose="020B0604020202020204" pitchFamily="34" charset="0"/>
              </a:endParaRPr>
            </a:p>
          </p:txBody>
        </p:sp>
        <p:sp>
          <p:nvSpPr>
            <p:cNvPr id="1112" name="Line 92"/>
            <p:cNvSpPr>
              <a:spLocks noChangeShapeType="1"/>
            </p:cNvSpPr>
            <p:nvPr/>
          </p:nvSpPr>
          <p:spPr bwMode="auto">
            <a:xfrm>
              <a:off x="1633" y="2196"/>
              <a:ext cx="0" cy="24"/>
            </a:xfrm>
            <a:prstGeom prst="line">
              <a:avLst/>
            </a:prstGeom>
            <a:noFill/>
            <a:ln w="12700">
              <a:solidFill>
                <a:schemeClr val="tx1"/>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i="0" u="none" strike="noStrike" kern="1200" cap="none" spc="0" normalizeH="0" baseline="0" noProof="0">
                <a:ln>
                  <a:noFill/>
                </a:ln>
                <a:solidFill>
                  <a:srgbClr val="000080"/>
                </a:solidFill>
                <a:effectLst/>
                <a:uLnTx/>
                <a:uFillTx/>
                <a:ea typeface="MS PGothic" pitchFamily="34" charset="-128"/>
                <a:cs typeface="Arial" panose="020B0604020202020204" pitchFamily="34" charset="0"/>
              </a:endParaRPr>
            </a:p>
          </p:txBody>
        </p:sp>
      </p:grpSp>
      <p:grpSp>
        <p:nvGrpSpPr>
          <p:cNvPr id="1092" name="Group 93"/>
          <p:cNvGrpSpPr>
            <a:grpSpLocks/>
          </p:cNvGrpSpPr>
          <p:nvPr/>
        </p:nvGrpSpPr>
        <p:grpSpPr bwMode="auto">
          <a:xfrm>
            <a:off x="1806575" y="1389063"/>
            <a:ext cx="298450" cy="238125"/>
            <a:chOff x="1118" y="900"/>
            <a:chExt cx="188" cy="150"/>
          </a:xfrm>
        </p:grpSpPr>
        <p:grpSp>
          <p:nvGrpSpPr>
            <p:cNvPr id="1102" name="Group 94"/>
            <p:cNvGrpSpPr>
              <a:grpSpLocks/>
            </p:cNvGrpSpPr>
            <p:nvPr/>
          </p:nvGrpSpPr>
          <p:grpSpPr bwMode="auto">
            <a:xfrm>
              <a:off x="1118" y="900"/>
              <a:ext cx="84" cy="150"/>
              <a:chOff x="1118" y="900"/>
              <a:chExt cx="84" cy="150"/>
            </a:xfrm>
          </p:grpSpPr>
          <p:sp>
            <p:nvSpPr>
              <p:cNvPr id="1106" name="Rectangle 95"/>
              <p:cNvSpPr>
                <a:spLocks noChangeArrowheads="1"/>
              </p:cNvSpPr>
              <p:nvPr/>
            </p:nvSpPr>
            <p:spPr bwMode="auto">
              <a:xfrm>
                <a:off x="1118" y="935"/>
                <a:ext cx="84" cy="115"/>
              </a:xfrm>
              <a:prstGeom prst="rect">
                <a:avLst/>
              </a:prstGeom>
              <a:solidFill>
                <a:schemeClr val="accent2"/>
              </a:solidFill>
              <a:ln w="9525">
                <a:no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ea typeface="MS PGothic" pitchFamily="34" charset="-128"/>
                  <a:cs typeface="Arial" pitchFamily="34" charset="0"/>
                </a:endParaRPr>
              </a:p>
            </p:txBody>
          </p:sp>
          <p:sp>
            <p:nvSpPr>
              <p:cNvPr id="1107" name="Oval 96"/>
              <p:cNvSpPr>
                <a:spLocks noChangeArrowheads="1"/>
              </p:cNvSpPr>
              <p:nvPr/>
            </p:nvSpPr>
            <p:spPr bwMode="auto">
              <a:xfrm>
                <a:off x="1118" y="900"/>
                <a:ext cx="84" cy="56"/>
              </a:xfrm>
              <a:prstGeom prst="ellipse">
                <a:avLst/>
              </a:prstGeom>
              <a:solidFill>
                <a:schemeClr val="accent2"/>
              </a:solidFill>
              <a:ln w="9525">
                <a:no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ea typeface="MS PGothic" pitchFamily="34" charset="-128"/>
                  <a:cs typeface="Arial" pitchFamily="34" charset="0"/>
                </a:endParaRPr>
              </a:p>
            </p:txBody>
          </p:sp>
        </p:grpSp>
        <p:grpSp>
          <p:nvGrpSpPr>
            <p:cNvPr id="1103" name="Group 97"/>
            <p:cNvGrpSpPr>
              <a:grpSpLocks/>
            </p:cNvGrpSpPr>
            <p:nvPr/>
          </p:nvGrpSpPr>
          <p:grpSpPr bwMode="auto">
            <a:xfrm>
              <a:off x="1222" y="900"/>
              <a:ext cx="84" cy="150"/>
              <a:chOff x="1222" y="900"/>
              <a:chExt cx="84" cy="150"/>
            </a:xfrm>
          </p:grpSpPr>
          <p:sp>
            <p:nvSpPr>
              <p:cNvPr id="1104" name="Rectangle 98"/>
              <p:cNvSpPr>
                <a:spLocks noChangeArrowheads="1"/>
              </p:cNvSpPr>
              <p:nvPr/>
            </p:nvSpPr>
            <p:spPr bwMode="auto">
              <a:xfrm>
                <a:off x="1222" y="935"/>
                <a:ext cx="84" cy="115"/>
              </a:xfrm>
              <a:prstGeom prst="rect">
                <a:avLst/>
              </a:prstGeom>
              <a:solidFill>
                <a:schemeClr val="accent2"/>
              </a:solidFill>
              <a:ln w="9525">
                <a:no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ea typeface="MS PGothic" pitchFamily="34" charset="-128"/>
                  <a:cs typeface="Arial" pitchFamily="34" charset="0"/>
                </a:endParaRPr>
              </a:p>
            </p:txBody>
          </p:sp>
          <p:sp>
            <p:nvSpPr>
              <p:cNvPr id="1105" name="Oval 99"/>
              <p:cNvSpPr>
                <a:spLocks noChangeArrowheads="1"/>
              </p:cNvSpPr>
              <p:nvPr/>
            </p:nvSpPr>
            <p:spPr bwMode="auto">
              <a:xfrm>
                <a:off x="1222" y="900"/>
                <a:ext cx="84" cy="56"/>
              </a:xfrm>
              <a:prstGeom prst="ellipse">
                <a:avLst/>
              </a:prstGeom>
              <a:solidFill>
                <a:schemeClr val="accent2"/>
              </a:solidFill>
              <a:ln w="9525">
                <a:no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ea typeface="MS PGothic" pitchFamily="34" charset="-128"/>
                  <a:cs typeface="Arial" pitchFamily="34" charset="0"/>
                </a:endParaRPr>
              </a:p>
            </p:txBody>
          </p:sp>
        </p:grpSp>
      </p:grpSp>
      <p:sp>
        <p:nvSpPr>
          <p:cNvPr id="104548" name="Rectangle 100"/>
          <p:cNvSpPr>
            <a:spLocks noChangeArrowheads="1"/>
          </p:cNvSpPr>
          <p:nvPr/>
        </p:nvSpPr>
        <p:spPr bwMode="auto">
          <a:xfrm>
            <a:off x="7561008" y="4587875"/>
            <a:ext cx="873125" cy="1013098"/>
          </a:xfrm>
          <a:prstGeom prst="rect">
            <a:avLst/>
          </a:prstGeom>
          <a:noFill/>
          <a:ln w="12700">
            <a:noFill/>
            <a:miter lim="800000"/>
            <a:headEnd/>
            <a:tailEnd/>
          </a:ln>
          <a:effectLst>
            <a:outerShdw blurRad="63500" dist="35921" dir="2700000" algn="ctr" rotWithShape="0">
              <a:schemeClr val="tx1">
                <a:alpha val="74998"/>
              </a:schemeClr>
            </a:outerShdw>
          </a:effectLst>
        </p:spPr>
        <p:txBody>
          <a:bodyPr wrap="square"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200" b="1" i="0" u="none" strike="noStrike" kern="1200" cap="none" spc="0" normalizeH="0" baseline="0" noProof="0" dirty="0">
                <a:ln>
                  <a:noFill/>
                </a:ln>
                <a:solidFill>
                  <a:srgbClr val="000000"/>
                </a:solidFill>
                <a:effectLst/>
                <a:uLnTx/>
                <a:uFillTx/>
                <a:ea typeface="ＭＳ Ｐゴシック" charset="-128"/>
                <a:cs typeface="Arial" panose="020B0604020202020204" pitchFamily="34" charset="0"/>
              </a:rPr>
              <a:t>العناصر الخمسة كاملةً تُتَمَّم في استردادٍ للأُمَّة </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200" b="1" i="0" u="none" strike="noStrike" kern="1200" cap="none" spc="0" normalizeH="0" baseline="0" noProof="0" dirty="0">
                <a:ln>
                  <a:noFill/>
                </a:ln>
                <a:solidFill>
                  <a:srgbClr val="000000"/>
                </a:solidFill>
                <a:effectLst/>
                <a:uLnTx/>
                <a:uFillTx/>
                <a:ea typeface="ＭＳ Ｐゴシック" charset="-128"/>
                <a:cs typeface="Arial" panose="020B0604020202020204" pitchFamily="34" charset="0"/>
              </a:rPr>
              <a:t>(زكريَّا 8)</a:t>
            </a:r>
            <a:endParaRPr kumimoji="0" lang="en-US" sz="1200" b="1" i="0" u="none" strike="noStrike" kern="1200" cap="none" spc="0" normalizeH="0" baseline="0" noProof="0" dirty="0">
              <a:ln>
                <a:noFill/>
              </a:ln>
              <a:solidFill>
                <a:srgbClr val="000000"/>
              </a:solidFill>
              <a:effectLst/>
              <a:uLnTx/>
              <a:uFillTx/>
              <a:ea typeface="ＭＳ Ｐゴシック" charset="-128"/>
              <a:cs typeface="Arial" panose="020B0604020202020204" pitchFamily="34" charset="0"/>
            </a:endParaRPr>
          </a:p>
        </p:txBody>
      </p:sp>
      <p:sp>
        <p:nvSpPr>
          <p:cNvPr id="104549" name="Rectangle 101"/>
          <p:cNvSpPr>
            <a:spLocks noChangeArrowheads="1"/>
          </p:cNvSpPr>
          <p:nvPr/>
        </p:nvSpPr>
        <p:spPr bwMode="auto">
          <a:xfrm>
            <a:off x="8244408" y="4620047"/>
            <a:ext cx="897609" cy="828432"/>
          </a:xfrm>
          <a:prstGeom prst="rect">
            <a:avLst/>
          </a:prstGeom>
          <a:noFill/>
          <a:ln w="12700">
            <a:noFill/>
            <a:miter lim="800000"/>
            <a:headEnd/>
            <a:tailEnd/>
          </a:ln>
          <a:effectLst>
            <a:outerShdw blurRad="63500" dist="35921" dir="2700000" algn="ctr" rotWithShape="0">
              <a:schemeClr val="tx1">
                <a:alpha val="74998"/>
              </a:schemeClr>
            </a:outerShdw>
          </a:effectLst>
        </p:spPr>
        <p:txBody>
          <a:bodyPr wrap="square"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200" b="1" i="0" u="none" strike="noStrike" kern="1200" cap="none" spc="0" normalizeH="0" baseline="0" noProof="0" dirty="0">
                <a:ln>
                  <a:noFill/>
                </a:ln>
                <a:solidFill>
                  <a:srgbClr val="000000"/>
                </a:solidFill>
                <a:effectLst/>
                <a:uLnTx/>
                <a:uFillTx/>
                <a:ea typeface="ＭＳ Ｐゴシック" charset="-128"/>
                <a:cs typeface="Arial" panose="020B0604020202020204" pitchFamily="34" charset="0"/>
              </a:rPr>
              <a:t>كلُّ الأشياء تصير جديدة!</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200" b="1" i="0" u="none" strike="noStrike" kern="1200" cap="none" spc="0" normalizeH="0" baseline="0" noProof="0" dirty="0">
                <a:ln>
                  <a:noFill/>
                </a:ln>
                <a:solidFill>
                  <a:srgbClr val="000000"/>
                </a:solidFill>
                <a:effectLst/>
                <a:uLnTx/>
                <a:uFillTx/>
                <a:ea typeface="ＭＳ Ｐゴシック" charset="-128"/>
                <a:cs typeface="Arial" panose="020B0604020202020204" pitchFamily="34" charset="0"/>
              </a:rPr>
              <a:t>(رؤيا يوحنَّا 21: 5)</a:t>
            </a:r>
            <a:endParaRPr kumimoji="0" lang="en-US" sz="1200" b="1" i="0" u="none" strike="noStrike" kern="1200" cap="none" spc="0" normalizeH="0" baseline="0" noProof="0" dirty="0">
              <a:ln>
                <a:noFill/>
              </a:ln>
              <a:solidFill>
                <a:srgbClr val="000000"/>
              </a:solidFill>
              <a:effectLst/>
              <a:uLnTx/>
              <a:uFillTx/>
              <a:ea typeface="ＭＳ Ｐゴシック" charset="-128"/>
              <a:cs typeface="Arial" panose="020B0604020202020204" pitchFamily="34" charset="0"/>
            </a:endParaRPr>
          </a:p>
        </p:txBody>
      </p:sp>
      <p:sp>
        <p:nvSpPr>
          <p:cNvPr id="104550" name="Rectangle 102"/>
          <p:cNvSpPr>
            <a:spLocks noChangeArrowheads="1"/>
          </p:cNvSpPr>
          <p:nvPr/>
        </p:nvSpPr>
        <p:spPr bwMode="auto">
          <a:xfrm>
            <a:off x="1547664" y="5905315"/>
            <a:ext cx="4154487" cy="459100"/>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1200" b="1" i="0" u="none" strike="noStrike" kern="1200" cap="none" spc="0" normalizeH="0" baseline="0" noProof="0" dirty="0">
                <a:ln>
                  <a:noFill/>
                </a:ln>
                <a:solidFill>
                  <a:srgbClr val="FFFFFF"/>
                </a:solidFill>
                <a:effectLst/>
                <a:uLnTx/>
                <a:uFillTx/>
                <a:ea typeface="ＭＳ Ｐゴシック" charset="-128"/>
                <a:cs typeface="Arial" panose="020B0604020202020204" pitchFamily="34" charset="0"/>
              </a:rPr>
              <a:t>مؤقَّتٌ (غلاطيَّة 3: 19) ومشروطٌ (تثنية 28) ليعلن الخطيَّة (رومية 7: 7) وليضبط إسرائيل (غلاطيَّة 3: 23 – 25)</a:t>
            </a:r>
            <a:endParaRPr kumimoji="0" lang="en-US" sz="1200" b="1" i="0" u="none" strike="noStrike" kern="1200" cap="none" spc="0" normalizeH="0" baseline="0" noProof="0" dirty="0">
              <a:ln>
                <a:noFill/>
              </a:ln>
              <a:solidFill>
                <a:srgbClr val="FFFFFF"/>
              </a:solidFill>
              <a:effectLst/>
              <a:uLnTx/>
              <a:uFillTx/>
              <a:ea typeface="ＭＳ Ｐゴシック" charset="-128"/>
              <a:cs typeface="Arial" panose="020B0604020202020204" pitchFamily="34" charset="0"/>
            </a:endParaRPr>
          </a:p>
        </p:txBody>
      </p:sp>
      <p:sp>
        <p:nvSpPr>
          <p:cNvPr id="104551" name="Rectangle 103"/>
          <p:cNvSpPr>
            <a:spLocks noChangeArrowheads="1"/>
          </p:cNvSpPr>
          <p:nvPr/>
        </p:nvSpPr>
        <p:spPr bwMode="auto">
          <a:xfrm>
            <a:off x="5781526" y="5680380"/>
            <a:ext cx="2135667" cy="643766"/>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200" b="1" i="0" u="none" strike="noStrike" kern="1200" cap="none" spc="0" normalizeH="0" baseline="0" noProof="0" dirty="0">
                <a:ln>
                  <a:noFill/>
                </a:ln>
                <a:solidFill>
                  <a:srgbClr val="FFFFFF"/>
                </a:solidFill>
                <a:effectLst/>
                <a:uLnTx/>
                <a:uFillTx/>
                <a:ea typeface="ＭＳ Ｐゴシック" charset="-128"/>
                <a:cs typeface="Arial" panose="020B0604020202020204" pitchFamily="34" charset="0"/>
              </a:rPr>
              <a:t>جرى إلغاء الناموس وتتميمه واستبداله على الصليب (رومية 7: 1-6؛ 1كور 9: 19-21؛ عبرانيِّين 8: 13)</a:t>
            </a:r>
            <a:endParaRPr kumimoji="0" lang="en-US" sz="1200" b="1" i="0" u="none" strike="noStrike" kern="1200" cap="none" spc="0" normalizeH="0" baseline="0" noProof="0" dirty="0">
              <a:ln>
                <a:noFill/>
              </a:ln>
              <a:solidFill>
                <a:srgbClr val="FFFFFF"/>
              </a:solidFill>
              <a:effectLst/>
              <a:uLnTx/>
              <a:uFillTx/>
              <a:ea typeface="ＭＳ Ｐゴシック" charset="-128"/>
              <a:cs typeface="Arial" panose="020B0604020202020204" pitchFamily="34" charset="0"/>
            </a:endParaRPr>
          </a:p>
        </p:txBody>
      </p:sp>
      <p:sp>
        <p:nvSpPr>
          <p:cNvPr id="104552" name="Rectangle 104"/>
          <p:cNvSpPr>
            <a:spLocks noChangeArrowheads="1"/>
          </p:cNvSpPr>
          <p:nvPr/>
        </p:nvSpPr>
        <p:spPr bwMode="auto">
          <a:xfrm>
            <a:off x="3463925" y="1760538"/>
            <a:ext cx="2417763" cy="305212"/>
          </a:xfrm>
          <a:prstGeom prst="rect">
            <a:avLst/>
          </a:prstGeom>
          <a:noFill/>
          <a:ln w="12700">
            <a:noFill/>
            <a:miter lim="800000"/>
            <a:headEnd/>
            <a:tailEnd/>
          </a:ln>
          <a:effectLst/>
        </p:spPr>
        <p:txBody>
          <a:bodyPr lIns="90488" tIns="44450" rIns="90488" bIns="44450">
            <a:spAutoFit/>
          </a:bodyPr>
          <a:lstStyle/>
          <a:p>
            <a:pPr marL="0" marR="0" lvl="0" indent="0" algn="l" defTabSz="914400" rtl="1"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FFFFFF"/>
                </a:solidFill>
                <a:effectLst>
                  <a:outerShdw blurRad="38100" dist="38100" dir="2700000" algn="tl">
                    <a:srgbClr val="000000"/>
                  </a:outerShdw>
                </a:effectLst>
                <a:uLnTx/>
                <a:uFillTx/>
                <a:ea typeface="ＭＳ Ｐゴシック" charset="0"/>
                <a:cs typeface="Arial" panose="020B0604020202020204" pitchFamily="34" charset="0"/>
              </a:rPr>
              <a:t>تكوين 6: 18؛ 9: 8 – 17 </a:t>
            </a:r>
            <a:endParaRPr kumimoji="0" lang="en-US" sz="1400" b="1" i="0" u="none" strike="noStrike" kern="1200" cap="none" spc="0" normalizeH="0" baseline="0" noProof="0" dirty="0">
              <a:ln>
                <a:noFill/>
              </a:ln>
              <a:solidFill>
                <a:srgbClr val="FFFFFF"/>
              </a:solidFill>
              <a:effectLst>
                <a:outerShdw blurRad="38100" dist="38100" dir="2700000" algn="tl">
                  <a:srgbClr val="000000"/>
                </a:outerShdw>
              </a:effectLst>
              <a:uLnTx/>
              <a:uFillTx/>
              <a:ea typeface="ＭＳ Ｐゴシック" charset="0"/>
              <a:cs typeface="Arial" panose="020B0604020202020204" pitchFamily="34" charset="0"/>
            </a:endParaRPr>
          </a:p>
        </p:txBody>
      </p:sp>
      <p:sp>
        <p:nvSpPr>
          <p:cNvPr id="104553" name="Text Box 105"/>
          <p:cNvSpPr txBox="1">
            <a:spLocks noChangeArrowheads="1"/>
          </p:cNvSpPr>
          <p:nvPr/>
        </p:nvSpPr>
        <p:spPr bwMode="auto">
          <a:xfrm>
            <a:off x="9288889" y="158750"/>
            <a:ext cx="535724" cy="461665"/>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ea typeface="ＭＳ Ｐゴシック" charset="-128"/>
                <a:cs typeface="Arial" panose="020B0604020202020204" pitchFamily="34" charset="0"/>
              </a:rPr>
              <a:t>9ج</a:t>
            </a:r>
            <a:endParaRPr kumimoji="0" lang="en-US" sz="2400" b="1" i="0" u="none" strike="noStrike" kern="1200" cap="none" spc="0" normalizeH="0" baseline="0" noProof="0" dirty="0">
              <a:ln>
                <a:noFill/>
              </a:ln>
              <a:solidFill>
                <a:srgbClr val="FFFFFF"/>
              </a:solidFill>
              <a:effectLst/>
              <a:uLnTx/>
              <a:uFillTx/>
              <a:ea typeface="ＭＳ Ｐゴシック" charset="-128"/>
              <a:cs typeface="Arial" panose="020B0604020202020204" pitchFamily="34" charset="0"/>
            </a:endParaRPr>
          </a:p>
        </p:txBody>
      </p:sp>
      <p:sp>
        <p:nvSpPr>
          <p:cNvPr id="104555" name="Rectangle 107"/>
          <p:cNvSpPr>
            <a:spLocks noGrp="1" noChangeArrowheads="1"/>
          </p:cNvSpPr>
          <p:nvPr>
            <p:ph type="ctrTitle"/>
          </p:nvPr>
        </p:nvSpPr>
        <p:spPr>
          <a:xfrm>
            <a:off x="0" y="228600"/>
            <a:ext cx="8001000" cy="533400"/>
          </a:xfrm>
          <a:ln w="12700"/>
          <a:effectLst>
            <a:outerShdw blurRad="63500" dist="35921" dir="2700000" algn="ctr" rotWithShape="0">
              <a:srgbClr val="000000">
                <a:alpha val="74998"/>
              </a:srgbClr>
            </a:outerShdw>
          </a:effectLst>
          <a:extLst>
            <a:ext uri="{909E8E84-426E-40dd-AFC4-6F175D3DCCD1}"/>
            <a:ext uri="{91240B29-F687-4f45-9708-019B960494DF}"/>
            <a:ext uri="{FAA26D3D-D897-4be2-8F04-BA451C77F1D7}"/>
          </a:extLst>
        </p:spPr>
        <p:txBody>
          <a:bodyPr/>
          <a:lstStyle/>
          <a:p>
            <a:pPr rtl="1">
              <a:defRPr/>
            </a:pPr>
            <a:r>
              <a:rPr lang="ar-JO" sz="4000" b="1" dirty="0">
                <a:effectLst>
                  <a:glow rad="215900">
                    <a:schemeClr val="bg1">
                      <a:lumMod val="50000"/>
                      <a:alpha val="75000"/>
                    </a:schemeClr>
                  </a:glow>
                </a:effectLst>
                <a:latin typeface="Arial" panose="020B0604020202020204" pitchFamily="34" charset="0"/>
                <a:ea typeface="ＭＳ Ｐゴシック" pitchFamily="24" charset="-128"/>
                <a:cs typeface="Arial" panose="020B0604020202020204" pitchFamily="34" charset="0"/>
              </a:rPr>
              <a:t>الجدول الزمنيُّ للملكوت والعهود</a:t>
            </a:r>
            <a:endParaRPr lang="en-US" sz="5400" b="1" dirty="0">
              <a:effectLst>
                <a:glow rad="215900">
                  <a:schemeClr val="bg1">
                    <a:lumMod val="50000"/>
                    <a:alpha val="75000"/>
                  </a:schemeClr>
                </a:glow>
              </a:effectLst>
              <a:latin typeface="Arial" panose="020B0604020202020204" pitchFamily="34" charset="0"/>
              <a:ea typeface="ＭＳ Ｐゴシック" pitchFamily="24" charset="-128"/>
              <a:cs typeface="Arial" panose="020B0604020202020204" pitchFamily="34" charset="0"/>
            </a:endParaRPr>
          </a:p>
        </p:txBody>
      </p:sp>
      <p:sp>
        <p:nvSpPr>
          <p:cNvPr id="107" name="Text Box 105"/>
          <p:cNvSpPr txBox="1">
            <a:spLocks noChangeArrowheads="1"/>
          </p:cNvSpPr>
          <p:nvPr/>
        </p:nvSpPr>
        <p:spPr bwMode="auto">
          <a:xfrm>
            <a:off x="8064117" y="0"/>
            <a:ext cx="1079883" cy="830997"/>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ea typeface="ＭＳ Ｐゴシック" charset="0"/>
                <a:cs typeface="Arial" panose="020B0604020202020204" pitchFamily="34" charset="0"/>
              </a:rPr>
              <a:t>22 و379</a:t>
            </a:r>
            <a:endParaRPr kumimoji="0" lang="en-US" sz="2400" b="1" i="0" u="none" strike="noStrike" kern="1200" cap="none" spc="0" normalizeH="0" baseline="0" noProof="0" dirty="0">
              <a:ln>
                <a:noFill/>
              </a:ln>
              <a:solidFill>
                <a:srgbClr val="FFFFFF"/>
              </a:solidFill>
              <a:effectLst/>
              <a:uLnTx/>
              <a:uFillTx/>
              <a:ea typeface="ＭＳ Ｐゴシック" charset="0"/>
              <a:cs typeface="Arial" panose="020B0604020202020204" pitchFamily="34" charset="0"/>
            </a:endParaRPr>
          </a:p>
        </p:txBody>
      </p:sp>
      <p:sp>
        <p:nvSpPr>
          <p:cNvPr id="109" name="Oval 108">
            <a:extLst>
              <a:ext uri="{FF2B5EF4-FFF2-40B4-BE49-F238E27FC236}">
                <a16:creationId xmlns:a16="http://schemas.microsoft.com/office/drawing/2014/main" id="{B14B138A-6B70-404F-A421-3F7E45E0459F}"/>
              </a:ext>
            </a:extLst>
          </p:cNvPr>
          <p:cNvSpPr/>
          <p:nvPr/>
        </p:nvSpPr>
        <p:spPr bwMode="auto">
          <a:xfrm>
            <a:off x="9304537" y="1730710"/>
            <a:ext cx="701672" cy="4476750"/>
          </a:xfrm>
          <a:prstGeom prst="ellipse">
            <a:avLst/>
          </a:prstGeom>
          <a:noFill/>
          <a:ln w="76200" cap="flat" cmpd="sng" algn="ctr">
            <a:solidFill>
              <a:schemeClr val="tx1"/>
            </a:solidFill>
            <a:prstDash val="solid"/>
            <a:miter lim="800000"/>
            <a:headEnd type="none" w="med" len="med"/>
            <a:tailEnd type="none" w="med" len="med"/>
          </a:ln>
          <a:effectLst/>
        </p:spPr>
        <p:txBody>
          <a:bodyPr vert="horz" wrap="non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ea typeface="ＭＳ Ｐゴシック" charset="0"/>
              <a:cs typeface="Arial" panose="020B0604020202020204" pitchFamily="34" charset="0"/>
            </a:endParaRPr>
          </a:p>
        </p:txBody>
      </p:sp>
      <p:sp>
        <p:nvSpPr>
          <p:cNvPr id="2" name="Oval 1">
            <a:extLst>
              <a:ext uri="{FF2B5EF4-FFF2-40B4-BE49-F238E27FC236}">
                <a16:creationId xmlns:a16="http://schemas.microsoft.com/office/drawing/2014/main" id="{73D2CB4D-B0A5-ADF1-74E3-47F1EF5B52EE}"/>
              </a:ext>
            </a:extLst>
          </p:cNvPr>
          <p:cNvSpPr/>
          <p:nvPr/>
        </p:nvSpPr>
        <p:spPr bwMode="auto">
          <a:xfrm>
            <a:off x="5670932" y="5538568"/>
            <a:ext cx="2342767" cy="882567"/>
          </a:xfrm>
          <a:prstGeom prst="ellipse">
            <a:avLst/>
          </a:prstGeom>
          <a:noFill/>
          <a:ln w="76200" cap="flat" cmpd="sng" algn="ctr">
            <a:solidFill>
              <a:schemeClr val="tx1"/>
            </a:solidFill>
            <a:prstDash val="solid"/>
            <a:miter lim="800000"/>
            <a:headEnd type="none" w="med" len="med"/>
            <a:tailEnd type="none" w="med" len="med"/>
          </a:ln>
          <a:effectLst/>
        </p:spPr>
        <p:txBody>
          <a:bodyPr vert="horz" wrap="non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ea typeface="ＭＳ Ｐゴシック" charset="0"/>
              <a:cs typeface="Arial" panose="020B0604020202020204" pitchFamily="34" charset="0"/>
            </a:endParaRPr>
          </a:p>
        </p:txBody>
      </p:sp>
      <p:grpSp>
        <p:nvGrpSpPr>
          <p:cNvPr id="3" name="Group 54">
            <a:extLst>
              <a:ext uri="{FF2B5EF4-FFF2-40B4-BE49-F238E27FC236}">
                <a16:creationId xmlns:a16="http://schemas.microsoft.com/office/drawing/2014/main" id="{FEE1C003-CF3F-3513-F5A6-B71A8EE2B979}"/>
              </a:ext>
            </a:extLst>
          </p:cNvPr>
          <p:cNvGrpSpPr>
            <a:grpSpLocks/>
          </p:cNvGrpSpPr>
          <p:nvPr/>
        </p:nvGrpSpPr>
        <p:grpSpPr bwMode="auto">
          <a:xfrm>
            <a:off x="4593761" y="4897203"/>
            <a:ext cx="208158" cy="422275"/>
            <a:chOff x="3072" y="3418"/>
            <a:chExt cx="48" cy="134"/>
          </a:xfrm>
        </p:grpSpPr>
        <p:sp>
          <p:nvSpPr>
            <p:cNvPr id="4" name="Line 55">
              <a:extLst>
                <a:ext uri="{FF2B5EF4-FFF2-40B4-BE49-F238E27FC236}">
                  <a16:creationId xmlns:a16="http://schemas.microsoft.com/office/drawing/2014/main" id="{ED665848-CCB7-F5A4-2279-C0A1872E8619}"/>
                </a:ext>
              </a:extLst>
            </p:cNvPr>
            <p:cNvSpPr>
              <a:spLocks noChangeShapeType="1"/>
            </p:cNvSpPr>
            <p:nvPr/>
          </p:nvSpPr>
          <p:spPr bwMode="auto">
            <a:xfrm>
              <a:off x="3072" y="3418"/>
              <a:ext cx="48" cy="0"/>
            </a:xfrm>
            <a:prstGeom prst="line">
              <a:avLst/>
            </a:prstGeom>
            <a:noFill/>
            <a:ln w="12700">
              <a:solidFill>
                <a:schemeClr val="tx1"/>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i="0" u="none" strike="noStrike" kern="1200" cap="none" spc="0" normalizeH="0" baseline="0" noProof="0">
                <a:ln>
                  <a:noFill/>
                </a:ln>
                <a:solidFill>
                  <a:srgbClr val="000080"/>
                </a:solidFill>
                <a:effectLst/>
                <a:uLnTx/>
                <a:uFillTx/>
                <a:ea typeface="MS PGothic" pitchFamily="34" charset="-128"/>
                <a:cs typeface="Arial" panose="020B0604020202020204" pitchFamily="34" charset="0"/>
              </a:endParaRPr>
            </a:p>
          </p:txBody>
        </p:sp>
        <p:sp>
          <p:nvSpPr>
            <p:cNvPr id="5" name="Line 56">
              <a:extLst>
                <a:ext uri="{FF2B5EF4-FFF2-40B4-BE49-F238E27FC236}">
                  <a16:creationId xmlns:a16="http://schemas.microsoft.com/office/drawing/2014/main" id="{B6C04EAC-2BA3-4CCA-B3E1-CE7D5D205B99}"/>
                </a:ext>
              </a:extLst>
            </p:cNvPr>
            <p:cNvSpPr>
              <a:spLocks noChangeShapeType="1"/>
            </p:cNvSpPr>
            <p:nvPr/>
          </p:nvSpPr>
          <p:spPr bwMode="auto">
            <a:xfrm>
              <a:off x="3072" y="3552"/>
              <a:ext cx="48" cy="0"/>
            </a:xfrm>
            <a:prstGeom prst="line">
              <a:avLst/>
            </a:prstGeom>
            <a:noFill/>
            <a:ln w="12700">
              <a:solidFill>
                <a:schemeClr val="tx1"/>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i="0" u="none" strike="noStrike" kern="1200" cap="none" spc="0" normalizeH="0" baseline="0" noProof="0">
                <a:ln>
                  <a:noFill/>
                </a:ln>
                <a:solidFill>
                  <a:srgbClr val="000080"/>
                </a:solidFill>
                <a:effectLst/>
                <a:uLnTx/>
                <a:uFillTx/>
                <a:ea typeface="MS PGothic" pitchFamily="34" charset="-128"/>
                <a:cs typeface="Arial" panose="020B0604020202020204" pitchFamily="34" charset="0"/>
              </a:endParaRPr>
            </a:p>
          </p:txBody>
        </p:sp>
        <p:sp>
          <p:nvSpPr>
            <p:cNvPr id="6" name="Line 57">
              <a:extLst>
                <a:ext uri="{FF2B5EF4-FFF2-40B4-BE49-F238E27FC236}">
                  <a16:creationId xmlns:a16="http://schemas.microsoft.com/office/drawing/2014/main" id="{05967AB3-C003-272F-0BA8-71664DC746EF}"/>
                </a:ext>
              </a:extLst>
            </p:cNvPr>
            <p:cNvSpPr>
              <a:spLocks noChangeShapeType="1"/>
            </p:cNvSpPr>
            <p:nvPr/>
          </p:nvSpPr>
          <p:spPr bwMode="auto">
            <a:xfrm>
              <a:off x="3120" y="3418"/>
              <a:ext cx="0" cy="134"/>
            </a:xfrm>
            <a:prstGeom prst="line">
              <a:avLst/>
            </a:prstGeom>
            <a:noFill/>
            <a:ln w="12700">
              <a:solidFill>
                <a:schemeClr val="tx1"/>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i="0" u="none" strike="noStrike" kern="1200" cap="none" spc="0" normalizeH="0" baseline="0" noProof="0">
                <a:ln>
                  <a:noFill/>
                </a:ln>
                <a:solidFill>
                  <a:srgbClr val="000080"/>
                </a:solidFill>
                <a:effectLst/>
                <a:uLnTx/>
                <a:uFillTx/>
                <a:ea typeface="MS PGothic" pitchFamily="34" charset="-128"/>
                <a:cs typeface="Arial" panose="020B0604020202020204" pitchFamily="34" charset="0"/>
              </a:endParaRPr>
            </a:p>
          </p:txBody>
        </p:sp>
      </p:grpSp>
    </p:spTree>
    <p:extLst>
      <p:ext uri="{BB962C8B-B14F-4D97-AF65-F5344CB8AC3E}">
        <p14:creationId xmlns:p14="http://schemas.microsoft.com/office/powerpoint/2010/main" val="2865574079"/>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5" presetClass="entr" presetSubtype="0" fill="hold" grpId="0" nodeType="clickEffect">
                                  <p:stCondLst>
                                    <p:cond delay="0"/>
                                  </p:stCondLst>
                                  <p:childTnLst>
                                    <p:set>
                                      <p:cBhvr>
                                        <p:cTn id="6" dur="1" fill="hold">
                                          <p:stCondLst>
                                            <p:cond delay="0"/>
                                          </p:stCondLst>
                                        </p:cTn>
                                        <p:tgtEl>
                                          <p:spTgt spid="109"/>
                                        </p:tgtEl>
                                        <p:attrNameLst>
                                          <p:attrName>style.visibility</p:attrName>
                                        </p:attrNameLst>
                                      </p:cBhvr>
                                      <p:to>
                                        <p:strVal val="visible"/>
                                      </p:to>
                                    </p:set>
                                    <p:animEffect transition="in" filter="fade">
                                      <p:cBhvr>
                                        <p:cTn id="7" dur="2000"/>
                                        <p:tgtEl>
                                          <p:spTgt spid="109"/>
                                        </p:tgtEl>
                                      </p:cBhvr>
                                    </p:animEffect>
                                    <p:anim calcmode="lin" valueType="num">
                                      <p:cBhvr>
                                        <p:cTn id="8" dur="2000" fill="hold"/>
                                        <p:tgtEl>
                                          <p:spTgt spid="109"/>
                                        </p:tgtEl>
                                        <p:attrNameLst>
                                          <p:attrName>ppt_w</p:attrName>
                                        </p:attrNameLst>
                                      </p:cBhvr>
                                      <p:tavLst>
                                        <p:tav tm="0" fmla="#ppt_w*sin(2.5*pi*$)">
                                          <p:val>
                                            <p:fltVal val="0"/>
                                          </p:val>
                                        </p:tav>
                                        <p:tav tm="100000">
                                          <p:val>
                                            <p:fltVal val="1"/>
                                          </p:val>
                                        </p:tav>
                                      </p:tavLst>
                                    </p:anim>
                                    <p:anim calcmode="lin" valueType="num">
                                      <p:cBhvr>
                                        <p:cTn id="9" dur="2000" fill="hold"/>
                                        <p:tgtEl>
                                          <p:spTgt spid="109"/>
                                        </p:tgtEl>
                                        <p:attrNameLst>
                                          <p:attrName>ppt_h</p:attrName>
                                        </p:attrNameLst>
                                      </p:cBhvr>
                                      <p:tavLst>
                                        <p:tav tm="0">
                                          <p:val>
                                            <p:strVal val="#ppt_h"/>
                                          </p:val>
                                        </p:tav>
                                        <p:tav tm="100000">
                                          <p:val>
                                            <p:strVal val="#ppt_h"/>
                                          </p:val>
                                        </p:tav>
                                      </p:tavLst>
                                    </p:anim>
                                  </p:childTnLst>
                                </p:cTn>
                              </p:par>
                            </p:childTnLst>
                          </p:cTn>
                        </p:par>
                      </p:childTnLst>
                    </p:cTn>
                  </p:par>
                  <p:par>
                    <p:cTn id="10" fill="hold">
                      <p:stCondLst>
                        <p:cond delay="indefinite"/>
                      </p:stCondLst>
                      <p:childTnLst>
                        <p:par>
                          <p:cTn id="11" fill="hold">
                            <p:stCondLst>
                              <p:cond delay="0"/>
                            </p:stCondLst>
                            <p:childTnLst>
                              <p:par>
                                <p:cTn id="12" presetID="45" presetClass="entr" presetSubtype="0" fill="hold" grpId="0" nodeType="clickEffect">
                                  <p:stCondLst>
                                    <p:cond delay="0"/>
                                  </p:stCondLst>
                                  <p:childTnLst>
                                    <p:set>
                                      <p:cBhvr>
                                        <p:cTn id="13" dur="1" fill="hold">
                                          <p:stCondLst>
                                            <p:cond delay="0"/>
                                          </p:stCondLst>
                                        </p:cTn>
                                        <p:tgtEl>
                                          <p:spTgt spid="2"/>
                                        </p:tgtEl>
                                        <p:attrNameLst>
                                          <p:attrName>style.visibility</p:attrName>
                                        </p:attrNameLst>
                                      </p:cBhvr>
                                      <p:to>
                                        <p:strVal val="visible"/>
                                      </p:to>
                                    </p:set>
                                    <p:animEffect transition="in" filter="fade">
                                      <p:cBhvr>
                                        <p:cTn id="14" dur="2000"/>
                                        <p:tgtEl>
                                          <p:spTgt spid="2"/>
                                        </p:tgtEl>
                                      </p:cBhvr>
                                    </p:animEffect>
                                    <p:anim calcmode="lin" valueType="num">
                                      <p:cBhvr>
                                        <p:cTn id="15" dur="2000" fill="hold"/>
                                        <p:tgtEl>
                                          <p:spTgt spid="2"/>
                                        </p:tgtEl>
                                        <p:attrNameLst>
                                          <p:attrName>ppt_w</p:attrName>
                                        </p:attrNameLst>
                                      </p:cBhvr>
                                      <p:tavLst>
                                        <p:tav tm="0" fmla="#ppt_w*sin(2.5*pi*$)">
                                          <p:val>
                                            <p:fltVal val="0"/>
                                          </p:val>
                                        </p:tav>
                                        <p:tav tm="100000">
                                          <p:val>
                                            <p:fltVal val="1"/>
                                          </p:val>
                                        </p:tav>
                                      </p:tavLst>
                                    </p:anim>
                                    <p:anim calcmode="lin" valueType="num">
                                      <p:cBhvr>
                                        <p:cTn id="16" dur="2000" fill="hold"/>
                                        <p:tgtEl>
                                          <p:spTgt spid="2"/>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9" grpId="0" animBg="1"/>
      <p:bldP spid="2" grpId="0" animBg="1"/>
    </p:bldLst>
  </p:timing>
</p:sld>
</file>

<file path=ppt/slides/slide9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74090" name="Rectangle 10"/>
          <p:cNvSpPr>
            <a:spLocks noChangeArrowheads="1"/>
          </p:cNvSpPr>
          <p:nvPr/>
        </p:nvSpPr>
        <p:spPr bwMode="auto">
          <a:xfrm>
            <a:off x="0" y="0"/>
            <a:ext cx="7848600" cy="6858000"/>
          </a:xfrm>
          <a:prstGeom prst="rect">
            <a:avLst/>
          </a:prstGeom>
          <a:gradFill rotWithShape="0">
            <a:gsLst>
              <a:gs pos="0">
                <a:schemeClr val="bg2">
                  <a:alpha val="58000"/>
                </a:schemeClr>
              </a:gs>
              <a:gs pos="100000">
                <a:schemeClr val="bg2">
                  <a:gamma/>
                  <a:shade val="46275"/>
                  <a:invGamma/>
                </a:schemeClr>
              </a:gs>
            </a:gsLst>
            <a:lin ang="5400000" scaled="1"/>
          </a:gradFill>
          <a:ln w="9525">
            <a:solidFill>
              <a:schemeClr val="tx1"/>
            </a:solidFill>
            <a:miter lim="800000"/>
            <a:headEnd/>
            <a:tailEnd/>
          </a:ln>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F1311"/>
              </a:solidFill>
              <a:effectLst/>
              <a:uLnTx/>
              <a:uFillTx/>
              <a:ea typeface="ＭＳ Ｐゴシック" charset="0"/>
              <a:cs typeface="Arial" panose="020B0604020202020204" pitchFamily="34" charset="0"/>
            </a:endParaRPr>
          </a:p>
        </p:txBody>
      </p:sp>
      <p:sp>
        <p:nvSpPr>
          <p:cNvPr id="321538" name="Text Box 5"/>
          <p:cNvSpPr txBox="1">
            <a:spLocks noChangeArrowheads="1"/>
          </p:cNvSpPr>
          <p:nvPr/>
        </p:nvSpPr>
        <p:spPr bwMode="auto">
          <a:xfrm>
            <a:off x="8397875" y="82550"/>
            <a:ext cx="617477" cy="400110"/>
          </a:xfrm>
          <a:prstGeom prst="rect">
            <a:avLst/>
          </a:prstGeom>
          <a:solidFill>
            <a:schemeClr val="tx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2F1311"/>
                </a:solidFill>
                <a:effectLst/>
                <a:uLnTx/>
                <a:uFillTx/>
                <a:latin typeface="Arial" panose="020B0604020202020204" pitchFamily="34" charset="0"/>
                <a:cs typeface="Arial" panose="020B0604020202020204" pitchFamily="34" charset="0"/>
              </a:rPr>
              <a:t>145</a:t>
            </a:r>
            <a:endParaRPr kumimoji="0" lang="en-US" sz="2000" b="1" i="0" u="none" strike="noStrike" kern="1200" cap="none" spc="0" normalizeH="0" baseline="0" noProof="0" dirty="0">
              <a:ln>
                <a:noFill/>
              </a:ln>
              <a:solidFill>
                <a:srgbClr val="2F1311"/>
              </a:solidFill>
              <a:effectLst/>
              <a:uLnTx/>
              <a:uFillTx/>
              <a:latin typeface="Arial" panose="020B0604020202020204" pitchFamily="34" charset="0"/>
              <a:cs typeface="Arial" panose="020B0604020202020204" pitchFamily="34" charset="0"/>
            </a:endParaRPr>
          </a:p>
        </p:txBody>
      </p:sp>
      <p:pic>
        <p:nvPicPr>
          <p:cNvPr id="321539" name="Picture 6" descr="j0280384"/>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76200" y="990600"/>
            <a:ext cx="3035300" cy="304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321540" name="Picture 7" descr="j0280384"/>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2527300" y="990600"/>
            <a:ext cx="3035300" cy="304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321541" name="Picture 8" descr="j0280384"/>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76200" y="3733800"/>
            <a:ext cx="3035300" cy="304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321542" name="Picture 9" descr="j0280384"/>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2527300" y="3733800"/>
            <a:ext cx="3035300" cy="304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21543" name="Text Box 11"/>
          <p:cNvSpPr txBox="1">
            <a:spLocks noChangeArrowheads="1"/>
          </p:cNvSpPr>
          <p:nvPr/>
        </p:nvSpPr>
        <p:spPr bwMode="auto">
          <a:xfrm>
            <a:off x="-76200" y="1981200"/>
            <a:ext cx="2848000" cy="5847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2F1311"/>
                </a:solidFill>
                <a:effectLst>
                  <a:glow rad="228600">
                    <a:srgbClr val="FFFFFF">
                      <a:alpha val="75000"/>
                    </a:srgbClr>
                  </a:glow>
                </a:effectLst>
                <a:uLnTx/>
                <a:uFillTx/>
                <a:latin typeface="Arial" panose="020B0604020202020204" pitchFamily="34" charset="0"/>
                <a:cs typeface="Arial" panose="020B0604020202020204" pitchFamily="34" charset="0"/>
              </a:rPr>
              <a:t>التقديس</a:t>
            </a:r>
            <a:endParaRPr kumimoji="0" lang="en-US" sz="1800" b="0" i="0" u="none" strike="noStrike" kern="1200" cap="none" spc="0" normalizeH="0" baseline="0" noProof="0" dirty="0">
              <a:ln>
                <a:noFill/>
              </a:ln>
              <a:solidFill>
                <a:srgbClr val="2F1311"/>
              </a:solidFill>
              <a:effectLst>
                <a:glow rad="228600">
                  <a:srgbClr val="FFFFFF">
                    <a:alpha val="75000"/>
                  </a:srgbClr>
                </a:glow>
              </a:effectLst>
              <a:uLnTx/>
              <a:uFillTx/>
              <a:latin typeface="Arial" panose="020B0604020202020204" pitchFamily="34" charset="0"/>
              <a:cs typeface="Arial" panose="020B0604020202020204" pitchFamily="34" charset="0"/>
            </a:endParaRPr>
          </a:p>
        </p:txBody>
      </p:sp>
      <p:sp>
        <p:nvSpPr>
          <p:cNvPr id="321544" name="Text Box 12"/>
          <p:cNvSpPr txBox="1">
            <a:spLocks noChangeArrowheads="1"/>
          </p:cNvSpPr>
          <p:nvPr/>
        </p:nvSpPr>
        <p:spPr bwMode="auto">
          <a:xfrm>
            <a:off x="2940050" y="1981200"/>
            <a:ext cx="2359050" cy="5847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2F1311"/>
                </a:solidFill>
                <a:effectLst>
                  <a:glow rad="228600">
                    <a:srgbClr val="FFFFFF">
                      <a:alpha val="75000"/>
                    </a:srgbClr>
                  </a:glow>
                </a:effectLst>
                <a:uLnTx/>
                <a:uFillTx/>
                <a:latin typeface="Arial" panose="020B0604020202020204" pitchFamily="34" charset="0"/>
                <a:cs typeface="Arial" panose="020B0604020202020204" pitchFamily="34" charset="0"/>
              </a:rPr>
              <a:t>الضربات</a:t>
            </a:r>
            <a:endParaRPr kumimoji="0" lang="en-US" sz="1800" b="0" i="0" u="none" strike="noStrike" kern="1200" cap="none" spc="0" normalizeH="0" baseline="0" noProof="0" dirty="0">
              <a:ln>
                <a:noFill/>
              </a:ln>
              <a:solidFill>
                <a:srgbClr val="2F1311"/>
              </a:solidFill>
              <a:effectLst>
                <a:glow rad="228600">
                  <a:srgbClr val="FFFFFF">
                    <a:alpha val="75000"/>
                  </a:srgbClr>
                </a:glow>
              </a:effectLst>
              <a:uLnTx/>
              <a:uFillTx/>
              <a:latin typeface="Arial" panose="020B0604020202020204" pitchFamily="34" charset="0"/>
              <a:cs typeface="Arial" panose="020B0604020202020204" pitchFamily="34" charset="0"/>
            </a:endParaRPr>
          </a:p>
        </p:txBody>
      </p:sp>
      <p:sp>
        <p:nvSpPr>
          <p:cNvPr id="321545" name="Text Box 13"/>
          <p:cNvSpPr txBox="1">
            <a:spLocks noChangeArrowheads="1"/>
          </p:cNvSpPr>
          <p:nvPr/>
        </p:nvSpPr>
        <p:spPr bwMode="auto">
          <a:xfrm>
            <a:off x="-73025" y="4800600"/>
            <a:ext cx="2844825" cy="5847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2F1311"/>
                </a:solidFill>
                <a:effectLst>
                  <a:glow rad="228600">
                    <a:srgbClr val="FFFFFF">
                      <a:alpha val="75000"/>
                    </a:srgbClr>
                  </a:glow>
                </a:effectLst>
                <a:uLnTx/>
                <a:uFillTx/>
                <a:latin typeface="Arial" panose="020B0604020202020204" pitchFamily="34" charset="0"/>
                <a:cs typeface="Arial" panose="020B0604020202020204" pitchFamily="34" charset="0"/>
              </a:rPr>
              <a:t>الفداء</a:t>
            </a:r>
            <a:endParaRPr kumimoji="0" lang="en-US" sz="1800" b="0" i="0" u="none" strike="noStrike" kern="1200" cap="none" spc="0" normalizeH="0" baseline="0" noProof="0" dirty="0">
              <a:ln>
                <a:noFill/>
              </a:ln>
              <a:solidFill>
                <a:srgbClr val="2F1311"/>
              </a:solidFill>
              <a:effectLst>
                <a:glow rad="228600">
                  <a:srgbClr val="FFFFFF">
                    <a:alpha val="75000"/>
                  </a:srgbClr>
                </a:glow>
              </a:effectLst>
              <a:uLnTx/>
              <a:uFillTx/>
              <a:latin typeface="Arial" panose="020B0604020202020204" pitchFamily="34" charset="0"/>
              <a:cs typeface="Arial" panose="020B0604020202020204" pitchFamily="34" charset="0"/>
            </a:endParaRPr>
          </a:p>
        </p:txBody>
      </p:sp>
      <p:sp>
        <p:nvSpPr>
          <p:cNvPr id="174094" name="Text Box 14"/>
          <p:cNvSpPr txBox="1">
            <a:spLocks noChangeArrowheads="1"/>
          </p:cNvSpPr>
          <p:nvPr/>
        </p:nvSpPr>
        <p:spPr bwMode="auto">
          <a:xfrm>
            <a:off x="3200400" y="4800600"/>
            <a:ext cx="2019672" cy="5847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2F1311"/>
                </a:solidFill>
                <a:effectLst>
                  <a:glow rad="228600">
                    <a:srgbClr val="FFFFFF">
                      <a:alpha val="75000"/>
                    </a:srgbClr>
                  </a:glow>
                </a:effectLst>
                <a:uLnTx/>
                <a:uFillTx/>
                <a:latin typeface="Arial" panose="020B0604020202020204" pitchFamily="34" charset="0"/>
                <a:cs typeface="Arial" panose="020B0604020202020204" pitchFamily="34" charset="0"/>
              </a:rPr>
              <a:t>التسبيح</a:t>
            </a:r>
            <a:endParaRPr kumimoji="0" lang="en-US" sz="1800" b="0" i="0" u="none" strike="noStrike" kern="1200" cap="none" spc="0" normalizeH="0" baseline="0" noProof="0" dirty="0">
              <a:ln>
                <a:noFill/>
              </a:ln>
              <a:solidFill>
                <a:srgbClr val="2F1311"/>
              </a:solidFill>
              <a:effectLst>
                <a:glow rad="228600">
                  <a:srgbClr val="FFFFFF">
                    <a:alpha val="75000"/>
                  </a:srgbClr>
                </a:glow>
              </a:effectLst>
              <a:uLnTx/>
              <a:uFillTx/>
              <a:latin typeface="Arial" panose="020B0604020202020204" pitchFamily="34" charset="0"/>
              <a:cs typeface="Arial" panose="020B0604020202020204" pitchFamily="34" charset="0"/>
            </a:endParaRPr>
          </a:p>
        </p:txBody>
      </p:sp>
      <p:sp>
        <p:nvSpPr>
          <p:cNvPr id="174082" name="Rectangle 2"/>
          <p:cNvSpPr>
            <a:spLocks noGrp="1" noChangeArrowheads="1"/>
          </p:cNvSpPr>
          <p:nvPr>
            <p:ph type="title"/>
          </p:nvPr>
        </p:nvSpPr>
        <p:spPr>
          <a:xfrm>
            <a:off x="228600" y="0"/>
            <a:ext cx="7477125" cy="1143000"/>
          </a:xfrm>
          <a:solidFill>
            <a:schemeClr val="bg2"/>
          </a:solidFill>
          <a:effectLst>
            <a:outerShdw blurRad="63500" dist="38099" dir="2700000" algn="ctr" rotWithShape="0">
              <a:schemeClr val="bg2">
                <a:alpha val="74998"/>
              </a:schemeClr>
            </a:outerShdw>
          </a:effectLst>
        </p:spPr>
        <p:txBody>
          <a:bodyPr/>
          <a:lstStyle/>
          <a:p>
            <a:pPr algn="ctr" eaLnBrk="1" hangingPunct="1">
              <a:defRPr/>
            </a:pPr>
            <a:r>
              <a:rPr lang="ar-JO" dirty="0">
                <a:latin typeface="Arial" panose="020B0604020202020204" pitchFamily="34" charset="0"/>
                <a:ea typeface="+mj-ea"/>
                <a:cs typeface="Arial" panose="020B0604020202020204" pitchFamily="34" charset="0"/>
              </a:rPr>
              <a:t>الكؤوس الأربعة (خر 6: 6-7)</a:t>
            </a:r>
            <a:endParaRPr lang="en-US" dirty="0">
              <a:latin typeface="Arial" panose="020B0604020202020204" pitchFamily="34" charset="0"/>
              <a:ea typeface="+mj-ea"/>
              <a:cs typeface="Arial" panose="020B0604020202020204" pitchFamily="34" charset="0"/>
            </a:endParaRPr>
          </a:p>
        </p:txBody>
      </p:sp>
      <p:sp>
        <p:nvSpPr>
          <p:cNvPr id="321548" name="TextBox 13"/>
          <p:cNvSpPr txBox="1">
            <a:spLocks noChangeArrowheads="1"/>
          </p:cNvSpPr>
          <p:nvPr/>
        </p:nvSpPr>
        <p:spPr bwMode="auto">
          <a:xfrm>
            <a:off x="4724400" y="1295400"/>
            <a:ext cx="4419600" cy="1015663"/>
          </a:xfrm>
          <a:prstGeom prst="rect">
            <a:avLst/>
          </a:prstGeom>
          <a:solidFill>
            <a:srgbClr val="660066"/>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لذلك قل لبني إسرائيل أنا الرب و</a:t>
            </a:r>
            <a:r>
              <a:rPr kumimoji="0" lang="ar-JO" sz="2000" b="0"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أنا أخرج</a:t>
            </a:r>
            <a:r>
              <a:rPr lang="ar-JO" sz="2000" dirty="0">
                <a:solidFill>
                  <a:srgbClr val="FFFF00"/>
                </a:solidFill>
                <a:latin typeface="Arial" panose="020B0604020202020204" pitchFamily="34" charset="0"/>
                <a:cs typeface="Arial" panose="020B0604020202020204" pitchFamily="34" charset="0"/>
              </a:rPr>
              <a:t>كم </a:t>
            </a:r>
            <a:r>
              <a:rPr lang="ar-JO" sz="2000" dirty="0">
                <a:solidFill>
                  <a:srgbClr val="FFFFFF"/>
                </a:solidFill>
                <a:latin typeface="Arial" panose="020B0604020202020204" pitchFamily="34" charset="0"/>
                <a:cs typeface="Arial" panose="020B0604020202020204" pitchFamily="34" charset="0"/>
              </a:rPr>
              <a:t>من تحت أثقال المصريين</a:t>
            </a:r>
            <a:r>
              <a:rPr kumimoji="0" lang="en-US" sz="20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321549" name="TextBox 14"/>
          <p:cNvSpPr txBox="1">
            <a:spLocks noChangeArrowheads="1"/>
          </p:cNvSpPr>
          <p:nvPr/>
        </p:nvSpPr>
        <p:spPr bwMode="auto">
          <a:xfrm>
            <a:off x="4724400" y="2743200"/>
            <a:ext cx="4419600" cy="707886"/>
          </a:xfrm>
          <a:prstGeom prst="rect">
            <a:avLst/>
          </a:prstGeom>
          <a:solidFill>
            <a:srgbClr val="660066"/>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lang="ar-JO" sz="2000" dirty="0">
                <a:solidFill>
                  <a:srgbClr val="FFFFFF"/>
                </a:solidFill>
                <a:latin typeface="Arial" panose="020B0604020202020204" pitchFamily="34" charset="0"/>
                <a:cs typeface="Arial" panose="020B0604020202020204" pitchFamily="34" charset="0"/>
              </a:rPr>
              <a:t>و</a:t>
            </a:r>
            <a:r>
              <a:rPr lang="ar-JO" sz="2000" dirty="0">
                <a:solidFill>
                  <a:srgbClr val="FFFF00"/>
                </a:solidFill>
                <a:latin typeface="Arial" panose="020B0604020202020204" pitchFamily="34" charset="0"/>
                <a:cs typeface="Arial" panose="020B0604020202020204" pitchFamily="34" charset="0"/>
              </a:rPr>
              <a:t>أنقذكم</a:t>
            </a:r>
            <a:r>
              <a:rPr lang="ar-JO" sz="2000" dirty="0">
                <a:solidFill>
                  <a:srgbClr val="FFFFFF"/>
                </a:solidFill>
                <a:latin typeface="Arial" panose="020B0604020202020204" pitchFamily="34" charset="0"/>
                <a:cs typeface="Arial" panose="020B0604020202020204" pitchFamily="34" charset="0"/>
              </a:rPr>
              <a:t> من عبوديتهم</a:t>
            </a:r>
            <a:endParaRPr kumimoji="0" lang="en-US" sz="20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321550" name="TextBox 15"/>
          <p:cNvSpPr txBox="1">
            <a:spLocks noChangeArrowheads="1"/>
          </p:cNvSpPr>
          <p:nvPr/>
        </p:nvSpPr>
        <p:spPr bwMode="auto">
          <a:xfrm>
            <a:off x="4724400" y="3733800"/>
            <a:ext cx="4419600" cy="707886"/>
          </a:xfrm>
          <a:prstGeom prst="rect">
            <a:avLst/>
          </a:prstGeom>
          <a:solidFill>
            <a:srgbClr val="660066"/>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lang="ar-JO" sz="2000" dirty="0">
                <a:solidFill>
                  <a:srgbClr val="FFFFFF"/>
                </a:solidFill>
                <a:latin typeface="Arial" panose="020B0604020202020204" pitchFamily="34" charset="0"/>
                <a:cs typeface="Arial" panose="020B0604020202020204" pitchFamily="34" charset="0"/>
              </a:rPr>
              <a:t>و</a:t>
            </a:r>
            <a:r>
              <a:rPr lang="ar-JO" sz="2000" dirty="0">
                <a:solidFill>
                  <a:srgbClr val="FFFF00"/>
                </a:solidFill>
                <a:latin typeface="Arial" panose="020B0604020202020204" pitchFamily="34" charset="0"/>
                <a:cs typeface="Arial" panose="020B0604020202020204" pitchFamily="34" charset="0"/>
              </a:rPr>
              <a:t>أخلصكم</a:t>
            </a:r>
            <a:r>
              <a:rPr lang="ar-JO" sz="2000" dirty="0">
                <a:solidFill>
                  <a:srgbClr val="FFFFFF"/>
                </a:solidFill>
                <a:latin typeface="Arial" panose="020B0604020202020204" pitchFamily="34" charset="0"/>
                <a:cs typeface="Arial" panose="020B0604020202020204" pitchFamily="34" charset="0"/>
              </a:rPr>
              <a:t> بذراع ممدودة وبأحكام عظيمة</a:t>
            </a:r>
            <a:endParaRPr kumimoji="0" lang="en-US" sz="20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7" name="TextBox 16"/>
          <p:cNvSpPr txBox="1">
            <a:spLocks noChangeArrowheads="1"/>
          </p:cNvSpPr>
          <p:nvPr/>
        </p:nvSpPr>
        <p:spPr bwMode="auto">
          <a:xfrm>
            <a:off x="4724400" y="4919663"/>
            <a:ext cx="4419600" cy="707886"/>
          </a:xfrm>
          <a:prstGeom prst="rect">
            <a:avLst/>
          </a:prstGeom>
          <a:solidFill>
            <a:srgbClr val="660066"/>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lang="ar-JO" sz="2000" dirty="0">
                <a:solidFill>
                  <a:srgbClr val="FFFFFF"/>
                </a:solidFill>
                <a:latin typeface="Arial" panose="020B0604020202020204" pitchFamily="34" charset="0"/>
                <a:cs typeface="Arial" panose="020B0604020202020204" pitchFamily="34" charset="0"/>
              </a:rPr>
              <a:t>7 </a:t>
            </a:r>
            <a:r>
              <a:rPr lang="ar-JO" sz="2000" dirty="0">
                <a:solidFill>
                  <a:srgbClr val="FFFF00"/>
                </a:solidFill>
                <a:latin typeface="Arial" panose="020B0604020202020204" pitchFamily="34" charset="0"/>
                <a:cs typeface="Arial" panose="020B0604020202020204" pitchFamily="34" charset="0"/>
              </a:rPr>
              <a:t>وأتخذكم لي شعباً وأكون لكم إلهاً </a:t>
            </a:r>
            <a:r>
              <a:rPr lang="ar-JO" sz="2000" dirty="0">
                <a:solidFill>
                  <a:srgbClr val="FFFFFF"/>
                </a:solidFill>
                <a:latin typeface="Arial" panose="020B0604020202020204" pitchFamily="34" charset="0"/>
                <a:cs typeface="Arial" panose="020B0604020202020204" pitchFamily="34" charset="0"/>
              </a:rPr>
              <a:t>فتعلمون أني أنا الرب إلهكم الذي يخرجكم من تحت أثقال المصريين</a:t>
            </a:r>
            <a:endParaRPr kumimoji="0" lang="en-US" sz="20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74094"/>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1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4094" grpId="0"/>
      <p:bldP spid="17" grpId="0" animBg="1"/>
    </p:bldLst>
  </p:timing>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23585" name="Picture 6"/>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15875"/>
            <a:ext cx="9144000" cy="6873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23586" name="Rectangle 2"/>
          <p:cNvSpPr>
            <a:spLocks noGrp="1" noChangeArrowheads="1"/>
          </p:cNvSpPr>
          <p:nvPr>
            <p:ph type="title"/>
          </p:nvPr>
        </p:nvSpPr>
        <p:spPr>
          <a:xfrm>
            <a:off x="457200" y="5029200"/>
            <a:ext cx="8229600" cy="1676400"/>
          </a:xfrm>
          <a:solidFill>
            <a:srgbClr val="000000"/>
          </a:solidFill>
        </p:spPr>
        <p:txBody>
          <a:bodyPr/>
          <a:lstStyle/>
          <a:p>
            <a:r>
              <a:rPr lang="ar-JO" altLang="ja-JP" dirty="0">
                <a:effectLst/>
                <a:latin typeface="Arial" panose="020B0604020202020204" pitchFamily="34" charset="0"/>
                <a:ea typeface="ＭＳ Ｐゴシック" charset="0"/>
                <a:cs typeface="Arial" panose="020B0604020202020204" pitchFamily="34" charset="0"/>
              </a:rPr>
              <a:t>نحن هنا هذه السنة</a:t>
            </a:r>
            <a:br>
              <a:rPr lang="ar-JO" altLang="ja-JP" dirty="0">
                <a:effectLst/>
                <a:latin typeface="Arial" panose="020B0604020202020204" pitchFamily="34" charset="0"/>
                <a:ea typeface="ＭＳ Ｐゴシック" charset="0"/>
                <a:cs typeface="Arial" panose="020B0604020202020204" pitchFamily="34" charset="0"/>
              </a:rPr>
            </a:br>
            <a:r>
              <a:rPr lang="ar-JO" altLang="ja-JP" dirty="0">
                <a:effectLst/>
                <a:latin typeface="Arial" panose="020B0604020202020204" pitchFamily="34" charset="0"/>
                <a:ea typeface="ＭＳ Ｐゴシック" charset="0"/>
                <a:cs typeface="Arial" panose="020B0604020202020204" pitchFamily="34" charset="0"/>
              </a:rPr>
              <a:t>والسنة القادمة في أورشليم</a:t>
            </a:r>
            <a:endParaRPr lang="en-US" dirty="0">
              <a:effectLst/>
              <a:latin typeface="Arial" panose="020B0604020202020204" pitchFamily="34" charset="0"/>
              <a:ea typeface="ＭＳ Ｐゴシック" charset="0"/>
              <a:cs typeface="Arial" panose="020B0604020202020204" pitchFamily="34" charset="0"/>
            </a:endParaRPr>
          </a:p>
        </p:txBody>
      </p:sp>
    </p:spTree>
  </p:cSld>
  <p:clrMapOvr>
    <a:masterClrMapping/>
  </p:clrMapOvr>
</p:sld>
</file>

<file path=ppt/slides/slide97.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685800" y="76200"/>
            <a:ext cx="7772400" cy="917575"/>
          </a:xfrm>
        </p:spPr>
        <p:txBody>
          <a:bodyPr/>
          <a:lstStyle/>
          <a:p>
            <a:pPr>
              <a:defRPr/>
            </a:pPr>
            <a:r>
              <a:rPr lang="ar-JO" sz="4800" b="1" dirty="0">
                <a:solidFill>
                  <a:schemeClr val="bg1"/>
                </a:solidFill>
                <a:effectLst>
                  <a:glow rad="127000">
                    <a:schemeClr val="tx1">
                      <a:alpha val="98000"/>
                    </a:schemeClr>
                  </a:glow>
                </a:effectLst>
                <a:latin typeface="Arial" panose="020B0604020202020204" pitchFamily="34" charset="0"/>
                <a:ea typeface="ヒラギノ角ゴ Pro W3" charset="0"/>
                <a:cs typeface="Arial" panose="020B0604020202020204" pitchFamily="34" charset="0"/>
              </a:rPr>
              <a:t>مجيء إيليا</a:t>
            </a:r>
            <a:endParaRPr lang="en-US" sz="4800" b="1" dirty="0">
              <a:solidFill>
                <a:schemeClr val="bg1"/>
              </a:solidFill>
              <a:effectLst>
                <a:glow rad="127000">
                  <a:schemeClr val="tx1">
                    <a:alpha val="98000"/>
                  </a:schemeClr>
                </a:glow>
              </a:effectLst>
              <a:latin typeface="Arial" panose="020B0604020202020204" pitchFamily="34" charset="0"/>
              <a:ea typeface="ヒラギノ角ゴ Pro W3" charset="0"/>
              <a:cs typeface="Arial" panose="020B0604020202020204" pitchFamily="34" charset="0"/>
            </a:endParaRPr>
          </a:p>
        </p:txBody>
      </p:sp>
      <p:sp>
        <p:nvSpPr>
          <p:cNvPr id="3" name="Title 1"/>
          <p:cNvSpPr txBox="1">
            <a:spLocks/>
          </p:cNvSpPr>
          <p:nvPr/>
        </p:nvSpPr>
        <p:spPr bwMode="auto">
          <a:xfrm>
            <a:off x="1763688" y="2290192"/>
            <a:ext cx="6190456" cy="2434952"/>
          </a:xfrm>
          <a:prstGeom prst="rect">
            <a:avLst/>
          </a:prstGeom>
          <a:noFill/>
          <a:ln>
            <a:noFill/>
          </a:ln>
        </p:spPr>
        <p:txBody>
          <a:bodyPr anchor="ctr"/>
          <a:lstStyle>
            <a:lvl1pPr algn="ctr">
              <a:defRPr sz="4800" b="1">
                <a:solidFill>
                  <a:schemeClr val="bg1"/>
                </a:solidFill>
                <a:effectLst>
                  <a:glow rad="127000">
                    <a:schemeClr val="tx1">
                      <a:alpha val="98000"/>
                    </a:schemeClr>
                  </a:glow>
                </a:effectLst>
                <a:latin typeface="Arial" charset="0"/>
                <a:ea typeface="ヒラギノ角ゴ Pro W3" charset="0"/>
                <a:cs typeface="ヒラギノ角ゴ Pro W3" charset="0"/>
              </a:defRPr>
            </a:lvl1pPr>
            <a:lvl2pPr algn="ctr">
              <a:defRPr sz="4400">
                <a:solidFill>
                  <a:schemeClr val="tx2"/>
                </a:solidFill>
                <a:latin typeface="Arial" charset="0"/>
                <a:ea typeface="ヒラギノ角ゴ Pro W3" pitchFamily="80" charset="-128"/>
                <a:cs typeface="ヒラギノ角ゴ Pro W3" charset="-128"/>
              </a:defRPr>
            </a:lvl2pPr>
            <a:lvl3pPr algn="ctr">
              <a:defRPr sz="4400">
                <a:solidFill>
                  <a:schemeClr val="tx2"/>
                </a:solidFill>
                <a:latin typeface="Arial" charset="0"/>
                <a:ea typeface="ヒラギノ角ゴ Pro W3" pitchFamily="80" charset="-128"/>
                <a:cs typeface="ヒラギノ角ゴ Pro W3" charset="-128"/>
              </a:defRPr>
            </a:lvl3pPr>
            <a:lvl4pPr algn="ctr">
              <a:defRPr sz="4400">
                <a:solidFill>
                  <a:schemeClr val="tx2"/>
                </a:solidFill>
                <a:latin typeface="Arial" charset="0"/>
                <a:ea typeface="ヒラギノ角ゴ Pro W3" pitchFamily="80" charset="-128"/>
                <a:cs typeface="ヒラギノ角ゴ Pro W3" charset="-128"/>
              </a:defRPr>
            </a:lvl4pPr>
            <a:lvl5pPr algn="ctr">
              <a:defRPr sz="4400">
                <a:solidFill>
                  <a:schemeClr val="tx2"/>
                </a:solidFill>
                <a:latin typeface="Arial" charset="0"/>
                <a:ea typeface="ヒラギノ角ゴ Pro W3" pitchFamily="80" charset="-128"/>
                <a:cs typeface="ヒラギノ角ゴ Pro W3" charset="-128"/>
              </a:defRPr>
            </a:lvl5pPr>
            <a:lvl6pPr marL="457200" algn="ctr" fontAlgn="base">
              <a:spcBef>
                <a:spcPct val="0"/>
              </a:spcBef>
              <a:spcAft>
                <a:spcPct val="0"/>
              </a:spcAft>
              <a:defRPr sz="4400">
                <a:solidFill>
                  <a:schemeClr val="tx2"/>
                </a:solidFill>
                <a:latin typeface="Arial" charset="0"/>
                <a:ea typeface="ヒラギノ角ゴ Pro W3" pitchFamily="80" charset="-128"/>
              </a:defRPr>
            </a:lvl6pPr>
            <a:lvl7pPr marL="914400" algn="ctr" fontAlgn="base">
              <a:spcBef>
                <a:spcPct val="0"/>
              </a:spcBef>
              <a:spcAft>
                <a:spcPct val="0"/>
              </a:spcAft>
              <a:defRPr sz="4400">
                <a:solidFill>
                  <a:schemeClr val="tx2"/>
                </a:solidFill>
                <a:latin typeface="Arial" charset="0"/>
                <a:ea typeface="ヒラギノ角ゴ Pro W3" pitchFamily="80" charset="-128"/>
              </a:defRPr>
            </a:lvl7pPr>
            <a:lvl8pPr marL="1371600" algn="ctr" fontAlgn="base">
              <a:spcBef>
                <a:spcPct val="0"/>
              </a:spcBef>
              <a:spcAft>
                <a:spcPct val="0"/>
              </a:spcAft>
              <a:defRPr sz="4400">
                <a:solidFill>
                  <a:schemeClr val="tx2"/>
                </a:solidFill>
                <a:latin typeface="Arial" charset="0"/>
                <a:ea typeface="ヒラギノ角ゴ Pro W3" pitchFamily="80" charset="-128"/>
              </a:defRPr>
            </a:lvl8pPr>
            <a:lvl9pPr marL="1828800" algn="ctr" fontAlgn="base">
              <a:spcBef>
                <a:spcPct val="0"/>
              </a:spcBef>
              <a:spcAft>
                <a:spcPct val="0"/>
              </a:spcAft>
              <a:defRPr sz="4400">
                <a:solidFill>
                  <a:schemeClr val="tx2"/>
                </a:solidFill>
                <a:latin typeface="Arial" charset="0"/>
                <a:ea typeface="ヒラギノ角ゴ Pro W3" pitchFamily="80" charset="-128"/>
              </a:defRPr>
            </a:lvl9pPr>
          </a:lstStyle>
          <a:p>
            <a:pPr marL="571500" marR="0" lvl="0" indent="-571500" algn="r" defTabSz="914400" rtl="1" eaLnBrk="0" fontAlgn="base" latinLnBrk="0" hangingPunct="0">
              <a:lnSpc>
                <a:spcPct val="100000"/>
              </a:lnSpc>
              <a:spcBef>
                <a:spcPct val="0"/>
              </a:spcBef>
              <a:spcAft>
                <a:spcPct val="0"/>
              </a:spcAft>
              <a:buClrTx/>
              <a:buSzTx/>
              <a:buFont typeface="Arial"/>
              <a:buChar char="•"/>
              <a:tabLst/>
              <a:defRPr/>
            </a:pPr>
            <a:r>
              <a:rPr kumimoji="0" lang="ar-JO" sz="4000" b="1" u="none" strike="noStrike" kern="1200" cap="none" spc="0" normalizeH="0" baseline="0" noProof="0" dirty="0">
                <a:ln>
                  <a:noFill/>
                </a:ln>
                <a:solidFill>
                  <a:srgbClr val="FFFFFF"/>
                </a:solidFill>
                <a:effectLst>
                  <a:glow rad="127000">
                    <a:srgbClr val="000000">
                      <a:alpha val="98000"/>
                    </a:srgbClr>
                  </a:glow>
                </a:effectLst>
                <a:uLnTx/>
                <a:uFillTx/>
                <a:latin typeface="Arial" panose="020B0604020202020204" pitchFamily="34" charset="0"/>
                <a:cs typeface="Arial" panose="020B0604020202020204" pitchFamily="34" charset="0"/>
              </a:rPr>
              <a:t>إعداد مكان إضافي</a:t>
            </a:r>
            <a:endParaRPr kumimoji="0" lang="en-US" sz="4000" b="1" u="none" strike="noStrike" kern="1200" cap="none" spc="0" normalizeH="0" baseline="0" noProof="0" dirty="0">
              <a:ln>
                <a:noFill/>
              </a:ln>
              <a:solidFill>
                <a:srgbClr val="FFFFFF"/>
              </a:solidFill>
              <a:effectLst>
                <a:glow rad="127000">
                  <a:srgbClr val="000000">
                    <a:alpha val="98000"/>
                  </a:srgbClr>
                </a:glow>
              </a:effectLst>
              <a:uLnTx/>
              <a:uFillTx/>
              <a:latin typeface="Arial" panose="020B0604020202020204" pitchFamily="34" charset="0"/>
              <a:cs typeface="Arial" panose="020B0604020202020204" pitchFamily="34" charset="0"/>
            </a:endParaRPr>
          </a:p>
          <a:p>
            <a:pPr marL="571500" marR="0" lvl="0" indent="-571500" algn="r" defTabSz="914400" rtl="1" eaLnBrk="0" fontAlgn="base" latinLnBrk="0" hangingPunct="0">
              <a:lnSpc>
                <a:spcPct val="100000"/>
              </a:lnSpc>
              <a:spcBef>
                <a:spcPct val="0"/>
              </a:spcBef>
              <a:spcAft>
                <a:spcPct val="0"/>
              </a:spcAft>
              <a:buClrTx/>
              <a:buSzTx/>
              <a:buFont typeface="Arial"/>
              <a:buChar char="•"/>
              <a:tabLst/>
              <a:defRPr/>
            </a:pPr>
            <a:r>
              <a:rPr lang="ar-JO" sz="4000" dirty="0">
                <a:solidFill>
                  <a:srgbClr val="FFFFFF"/>
                </a:solidFill>
                <a:effectLst>
                  <a:glow rad="127000">
                    <a:srgbClr val="000000">
                      <a:alpha val="98000"/>
                    </a:srgbClr>
                  </a:glow>
                </a:effectLst>
                <a:latin typeface="Arial" panose="020B0604020202020204" pitchFamily="34" charset="0"/>
                <a:cs typeface="Arial" panose="020B0604020202020204" pitchFamily="34" charset="0"/>
              </a:rPr>
              <a:t>كأس خامس</a:t>
            </a:r>
            <a:endParaRPr kumimoji="0" lang="en-US" sz="4000" b="1" u="none" strike="noStrike" kern="1200" cap="none" spc="0" normalizeH="0" baseline="0" noProof="0" dirty="0">
              <a:ln>
                <a:noFill/>
              </a:ln>
              <a:solidFill>
                <a:srgbClr val="FFFFFF"/>
              </a:solidFill>
              <a:effectLst>
                <a:glow rad="127000">
                  <a:srgbClr val="000000">
                    <a:alpha val="98000"/>
                  </a:srgbClr>
                </a:glow>
              </a:effectLst>
              <a:uLnTx/>
              <a:uFillTx/>
              <a:latin typeface="Arial" panose="020B0604020202020204" pitchFamily="34" charset="0"/>
              <a:cs typeface="Arial" panose="020B0604020202020204" pitchFamily="34" charset="0"/>
            </a:endParaRPr>
          </a:p>
          <a:p>
            <a:pPr marL="571500" marR="0" lvl="0" indent="-571500" algn="r" defTabSz="914400" rtl="1" eaLnBrk="0" fontAlgn="base" latinLnBrk="0" hangingPunct="0">
              <a:lnSpc>
                <a:spcPct val="100000"/>
              </a:lnSpc>
              <a:spcBef>
                <a:spcPct val="0"/>
              </a:spcBef>
              <a:spcAft>
                <a:spcPct val="0"/>
              </a:spcAft>
              <a:buClrTx/>
              <a:buSzTx/>
              <a:buFont typeface="Arial"/>
              <a:buChar char="•"/>
              <a:tabLst/>
              <a:defRPr/>
            </a:pPr>
            <a:r>
              <a:rPr lang="ar-JO" sz="4000" dirty="0">
                <a:solidFill>
                  <a:srgbClr val="FFFFFF"/>
                </a:solidFill>
                <a:effectLst>
                  <a:glow rad="127000">
                    <a:srgbClr val="000000">
                      <a:alpha val="98000"/>
                    </a:srgbClr>
                  </a:glow>
                </a:effectLst>
                <a:latin typeface="Arial" panose="020B0604020202020204" pitchFamily="34" charset="0"/>
                <a:cs typeface="Arial" panose="020B0604020202020204" pitchFamily="34" charset="0"/>
              </a:rPr>
              <a:t>باب مفتوح</a:t>
            </a:r>
            <a:endParaRPr kumimoji="0" lang="en-US" sz="4000" b="1" u="none" strike="noStrike" kern="1200" cap="none" spc="0" normalizeH="0" baseline="0" noProof="0" dirty="0">
              <a:ln>
                <a:noFill/>
              </a:ln>
              <a:solidFill>
                <a:srgbClr val="FFFFFF"/>
              </a:solidFill>
              <a:effectLst>
                <a:glow rad="127000">
                  <a:srgbClr val="000000">
                    <a:alpha val="98000"/>
                  </a:srgbClr>
                </a:glow>
              </a:effectLst>
              <a:uLnTx/>
              <a:uFillTx/>
              <a:latin typeface="Arial" panose="020B0604020202020204" pitchFamily="34" charset="0"/>
              <a:cs typeface="Arial" panose="020B0604020202020204" pitchFamily="34" charset="0"/>
            </a:endParaRPr>
          </a:p>
        </p:txBody>
      </p:sp>
      <p:sp>
        <p:nvSpPr>
          <p:cNvPr id="4" name="Title 1"/>
          <p:cNvSpPr txBox="1">
            <a:spLocks/>
          </p:cNvSpPr>
          <p:nvPr/>
        </p:nvSpPr>
        <p:spPr bwMode="auto">
          <a:xfrm>
            <a:off x="683568" y="1484784"/>
            <a:ext cx="7772400" cy="9175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ヒラギノ角ゴ Pro W3" charset="-128"/>
              </a:defRPr>
            </a:lvl1pPr>
            <a:lvl2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charset="-128"/>
              </a:defRPr>
            </a:lvl2pPr>
            <a:lvl3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charset="-128"/>
              </a:defRPr>
            </a:lvl3pPr>
            <a:lvl4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charset="-128"/>
              </a:defRPr>
            </a:lvl4pPr>
            <a:lvl5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charset="-128"/>
              </a:defRPr>
            </a:lvl5pPr>
            <a:lvl6pPr marL="457200" algn="ctr" rtl="0" fontAlgn="base">
              <a:spcBef>
                <a:spcPct val="0"/>
              </a:spcBef>
              <a:spcAft>
                <a:spcPct val="0"/>
              </a:spcAft>
              <a:defRPr sz="4400">
                <a:solidFill>
                  <a:schemeClr val="tx2"/>
                </a:solidFill>
                <a:latin typeface="Arial" charset="0"/>
                <a:ea typeface="ヒラギノ角ゴ Pro W3" pitchFamily="80" charset="-128"/>
              </a:defRPr>
            </a:lvl6pPr>
            <a:lvl7pPr marL="914400" algn="ctr" rtl="0" fontAlgn="base">
              <a:spcBef>
                <a:spcPct val="0"/>
              </a:spcBef>
              <a:spcAft>
                <a:spcPct val="0"/>
              </a:spcAft>
              <a:defRPr sz="4400">
                <a:solidFill>
                  <a:schemeClr val="tx2"/>
                </a:solidFill>
                <a:latin typeface="Arial" charset="0"/>
                <a:ea typeface="ヒラギノ角ゴ Pro W3" pitchFamily="80" charset="-128"/>
              </a:defRPr>
            </a:lvl7pPr>
            <a:lvl8pPr marL="1371600" algn="ctr" rtl="0" fontAlgn="base">
              <a:spcBef>
                <a:spcPct val="0"/>
              </a:spcBef>
              <a:spcAft>
                <a:spcPct val="0"/>
              </a:spcAft>
              <a:defRPr sz="4400">
                <a:solidFill>
                  <a:schemeClr val="tx2"/>
                </a:solidFill>
                <a:latin typeface="Arial" charset="0"/>
                <a:ea typeface="ヒラギノ角ゴ Pro W3" pitchFamily="80" charset="-128"/>
              </a:defRPr>
            </a:lvl8pPr>
            <a:lvl9pPr marL="1828800" algn="ctr" rtl="0" fontAlgn="base">
              <a:spcBef>
                <a:spcPct val="0"/>
              </a:spcBef>
              <a:spcAft>
                <a:spcPct val="0"/>
              </a:spcAft>
              <a:defRPr sz="4400">
                <a:solidFill>
                  <a:schemeClr val="tx2"/>
                </a:solidFill>
                <a:latin typeface="Arial" charset="0"/>
                <a:ea typeface="ヒラギノ角ゴ Pro W3" pitchFamily="80"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glow rad="127000">
                    <a:srgbClr val="000000">
                      <a:alpha val="98000"/>
                    </a:srgbClr>
                  </a:glow>
                </a:effectLst>
                <a:uLnTx/>
                <a:uFillTx/>
                <a:latin typeface="Arial" panose="020B0604020202020204" pitchFamily="34" charset="0"/>
                <a:ea typeface="ヒラギノ角ゴ Pro W3" charset="0"/>
                <a:cs typeface="Arial" panose="020B0604020202020204" pitchFamily="34" charset="0"/>
              </a:rPr>
              <a:t>بالنسبة لإيليا هناك:</a:t>
            </a:r>
            <a:endParaRPr kumimoji="0" lang="en-US" sz="4000" b="1" u="none" strike="noStrike" kern="1200" cap="none" spc="0" normalizeH="0" baseline="0" noProof="0" dirty="0">
              <a:ln>
                <a:noFill/>
              </a:ln>
              <a:solidFill>
                <a:srgbClr val="FFFFFF"/>
              </a:solidFill>
              <a:effectLst>
                <a:glow rad="127000">
                  <a:srgbClr val="000000">
                    <a:alpha val="98000"/>
                  </a:srgbClr>
                </a:glow>
              </a:effectLst>
              <a:uLnTx/>
              <a:uFillTx/>
              <a:latin typeface="Arial" panose="020B0604020202020204" pitchFamily="34" charset="0"/>
              <a:ea typeface="ヒラギノ角ゴ Pro W3" charset="0"/>
              <a:cs typeface="Arial" panose="020B0604020202020204" pitchFamily="34" charset="0"/>
            </a:endParaRPr>
          </a:p>
        </p:txBody>
      </p:sp>
    </p:spTree>
  </p:cSld>
  <p:clrMapOvr>
    <a:masterClrMapping/>
  </p:clrMapOvr>
</p:sld>
</file>

<file path=ppt/slides/slide98.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pic>
        <p:nvPicPr>
          <p:cNvPr id="445442" name="Picture 2" descr="Pesache bakground.png"/>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0" y="0"/>
            <a:ext cx="9144000" cy="68516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45443" name="Text Box 4"/>
          <p:cNvSpPr txBox="1">
            <a:spLocks noChangeArrowheads="1"/>
          </p:cNvSpPr>
          <p:nvPr/>
        </p:nvSpPr>
        <p:spPr bwMode="auto">
          <a:xfrm>
            <a:off x="10260013" y="1628775"/>
            <a:ext cx="4206875"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u="none" strike="noStrike" kern="1200" cap="none" spc="0" normalizeH="0" baseline="0" noProof="0">
              <a:ln>
                <a:noFill/>
              </a:ln>
              <a:solidFill>
                <a:srgbClr val="000000"/>
              </a:solidFill>
              <a:effectLst/>
              <a:uLnTx/>
              <a:uFillTx/>
              <a:latin typeface="Arial" panose="020B0604020202020204" pitchFamily="34" charset="0"/>
              <a:ea typeface="ヒラギノ角ゴ Pro W3" charset="0"/>
              <a:cs typeface="Arial" panose="020B0604020202020204" pitchFamily="34" charset="0"/>
            </a:endParaRPr>
          </a:p>
        </p:txBody>
      </p:sp>
      <p:sp>
        <p:nvSpPr>
          <p:cNvPr id="5" name="Text Box 8"/>
          <p:cNvSpPr txBox="1">
            <a:spLocks noChangeArrowheads="1"/>
          </p:cNvSpPr>
          <p:nvPr/>
        </p:nvSpPr>
        <p:spPr bwMode="auto">
          <a:xfrm>
            <a:off x="908144" y="3848968"/>
            <a:ext cx="5580062" cy="769938"/>
          </a:xfrm>
          <a:prstGeom prst="rect">
            <a:avLst/>
          </a:prstGeom>
          <a:noFill/>
          <a:ln w="9525">
            <a:noFill/>
            <a:miter lim="800000"/>
            <a:headEnd/>
            <a:tailEnd/>
          </a:ln>
          <a:effectLst>
            <a:outerShdw blurRad="63500" dist="152400" dir="2700000" algn="ctr" rotWithShape="0">
              <a:schemeClr val="bg2">
                <a:alpha val="74998"/>
              </a:schemeClr>
            </a:outerShdw>
          </a:effectLst>
        </p:spPr>
        <p:txBody>
          <a:bodyPr>
            <a:spAutoFit/>
          </a:bodyPr>
          <a:lstStyle>
            <a:lvl1pPr>
              <a:defRPr sz="2400">
                <a:solidFill>
                  <a:schemeClr val="tx1"/>
                </a:solidFill>
                <a:latin typeface="Tahoma" charset="0"/>
                <a:ea typeface="ＭＳ Ｐゴシック" charset="0"/>
                <a:cs typeface="ＭＳ Ｐゴシック" charset="0"/>
              </a:defRPr>
            </a:lvl1pPr>
            <a:lvl2pPr marL="37931725" indent="-37474525">
              <a:defRPr sz="2400">
                <a:solidFill>
                  <a:schemeClr val="tx1"/>
                </a:solidFill>
                <a:latin typeface="Tahoma" charset="0"/>
                <a:ea typeface="ＭＳ Ｐゴシック" charset="0"/>
              </a:defRPr>
            </a:lvl2pPr>
            <a:lvl3pPr>
              <a:defRPr sz="2400">
                <a:solidFill>
                  <a:schemeClr val="tx1"/>
                </a:solidFill>
                <a:latin typeface="Tahoma" charset="0"/>
                <a:ea typeface="ＭＳ Ｐゴシック" charset="0"/>
              </a:defRPr>
            </a:lvl3pPr>
            <a:lvl4pPr>
              <a:defRPr sz="2400">
                <a:solidFill>
                  <a:schemeClr val="tx1"/>
                </a:solidFill>
                <a:latin typeface="Tahoma" charset="0"/>
                <a:ea typeface="ＭＳ Ｐゴシック" charset="0"/>
              </a:defRPr>
            </a:lvl4pPr>
            <a:lvl5pPr>
              <a:defRPr sz="2400">
                <a:solidFill>
                  <a:schemeClr val="tx1"/>
                </a:solidFill>
                <a:latin typeface="Tahoma" charset="0"/>
                <a:ea typeface="ＭＳ Ｐゴシック" charset="0"/>
              </a:defRPr>
            </a:lvl5pPr>
            <a:lvl6pPr marL="457200" eaLnBrk="0" fontAlgn="base" hangingPunct="0">
              <a:spcBef>
                <a:spcPct val="0"/>
              </a:spcBef>
              <a:spcAft>
                <a:spcPct val="0"/>
              </a:spcAft>
              <a:defRPr sz="2400">
                <a:solidFill>
                  <a:schemeClr val="tx1"/>
                </a:solidFill>
                <a:latin typeface="Tahoma" charset="0"/>
                <a:ea typeface="ＭＳ Ｐゴシック" charset="0"/>
              </a:defRPr>
            </a:lvl6pPr>
            <a:lvl7pPr marL="914400" eaLnBrk="0" fontAlgn="base" hangingPunct="0">
              <a:spcBef>
                <a:spcPct val="0"/>
              </a:spcBef>
              <a:spcAft>
                <a:spcPct val="0"/>
              </a:spcAft>
              <a:defRPr sz="2400">
                <a:solidFill>
                  <a:schemeClr val="tx1"/>
                </a:solidFill>
                <a:latin typeface="Tahoma" charset="0"/>
                <a:ea typeface="ＭＳ Ｐゴシック" charset="0"/>
              </a:defRPr>
            </a:lvl7pPr>
            <a:lvl8pPr marL="1371600" eaLnBrk="0" fontAlgn="base" hangingPunct="0">
              <a:spcBef>
                <a:spcPct val="0"/>
              </a:spcBef>
              <a:spcAft>
                <a:spcPct val="0"/>
              </a:spcAft>
              <a:defRPr sz="2400">
                <a:solidFill>
                  <a:schemeClr val="tx1"/>
                </a:solidFill>
                <a:latin typeface="Tahoma" charset="0"/>
                <a:ea typeface="ＭＳ Ｐゴシック" charset="0"/>
              </a:defRPr>
            </a:lvl8pPr>
            <a:lvl9pPr marL="1828800" eaLnBrk="0" fontAlgn="base" hangingPunct="0">
              <a:spcBef>
                <a:spcPct val="0"/>
              </a:spcBef>
              <a:spcAft>
                <a:spcPct val="0"/>
              </a:spcAft>
              <a:defRPr sz="24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4400" b="0" u="none" strike="noStrike" kern="1200" cap="none" spc="0" normalizeH="0" baseline="0" noProof="0" dirty="0">
                <a:ln>
                  <a:noFill/>
                </a:ln>
                <a:solidFill>
                  <a:srgbClr val="FFE595"/>
                </a:solidFill>
                <a:effectLst>
                  <a:outerShdw blurRad="50800" dist="63500" dir="2700000" algn="tl" rotWithShape="0">
                    <a:srgbClr val="000000">
                      <a:alpha val="87000"/>
                    </a:srgbClr>
                  </a:outerShdw>
                </a:effectLst>
                <a:uLnTx/>
                <a:uFillTx/>
                <a:latin typeface="Arial" panose="020B0604020202020204" pitchFamily="34" charset="0"/>
                <a:ea typeface="ヒラギノ角ゴ Pro W3" charset="0"/>
                <a:cs typeface="Arial" panose="020B0604020202020204" pitchFamily="34" charset="0"/>
              </a:rPr>
              <a:t>وجبة عيد الفصح</a:t>
            </a:r>
            <a:endParaRPr kumimoji="0" lang="en-US" sz="4400" b="0" u="none" strike="noStrike" kern="1200" cap="none" spc="0" normalizeH="0" baseline="0" noProof="0" dirty="0">
              <a:ln>
                <a:noFill/>
              </a:ln>
              <a:solidFill>
                <a:srgbClr val="CFF989"/>
              </a:solidFill>
              <a:effectLst>
                <a:outerShdw blurRad="50800" dist="63500" dir="2700000" algn="tl" rotWithShape="0">
                  <a:srgbClr val="000000">
                    <a:alpha val="87000"/>
                  </a:srgbClr>
                </a:outerShdw>
              </a:effectLst>
              <a:uLnTx/>
              <a:uFillTx/>
              <a:latin typeface="Arial" panose="020B0604020202020204" pitchFamily="34" charset="0"/>
              <a:ea typeface="ヒラギノ角ゴ Pro W3" charset="0"/>
              <a:cs typeface="Arial" panose="020B0604020202020204" pitchFamily="34" charset="0"/>
            </a:endParaRPr>
          </a:p>
        </p:txBody>
      </p:sp>
      <p:sp>
        <p:nvSpPr>
          <p:cNvPr id="445445" name="Rectangle 10"/>
          <p:cNvSpPr>
            <a:spLocks noChangeArrowheads="1"/>
          </p:cNvSpPr>
          <p:nvPr/>
        </p:nvSpPr>
        <p:spPr bwMode="auto">
          <a:xfrm>
            <a:off x="13476288" y="3790950"/>
            <a:ext cx="18415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u="none" strike="noStrike" kern="1200" cap="none" spc="0" normalizeH="0" baseline="0" noProof="0">
              <a:ln>
                <a:noFill/>
              </a:ln>
              <a:solidFill>
                <a:srgbClr val="000000"/>
              </a:solidFill>
              <a:effectLst/>
              <a:uLnTx/>
              <a:uFillTx/>
              <a:ea typeface="ヒラギノ角ゴ Pro W3" charset="0"/>
              <a:cs typeface="Arial" panose="020B0604020202020204" pitchFamily="34" charset="0"/>
            </a:endParaRPr>
          </a:p>
        </p:txBody>
      </p:sp>
      <p:sp>
        <p:nvSpPr>
          <p:cNvPr id="7" name="Text Box 11"/>
          <p:cNvSpPr txBox="1">
            <a:spLocks noChangeArrowheads="1"/>
          </p:cNvSpPr>
          <p:nvPr/>
        </p:nvSpPr>
        <p:spPr bwMode="auto">
          <a:xfrm>
            <a:off x="9513888" y="5010150"/>
            <a:ext cx="5791200" cy="646331"/>
          </a:xfrm>
          <a:prstGeom prst="rect">
            <a:avLst/>
          </a:prstGeom>
          <a:noFill/>
          <a:ln w="9525">
            <a:noFill/>
            <a:miter lim="800000"/>
            <a:headEnd/>
            <a:tailEnd/>
          </a:ln>
          <a:effectLst>
            <a:outerShdw blurRad="63500" dist="152394" dir="2459995" algn="ctr" rotWithShape="0">
              <a:schemeClr val="tx1">
                <a:alpha val="74998"/>
              </a:schemeClr>
            </a:outerShdw>
          </a:effectLst>
        </p:spPr>
        <p:txBody>
          <a:bodyPr>
            <a:spAutoFit/>
          </a:bodyPr>
          <a:lstStyle>
            <a:lvl1pPr>
              <a:defRPr sz="2400">
                <a:solidFill>
                  <a:schemeClr val="tx1"/>
                </a:solidFill>
                <a:latin typeface="Tahoma" charset="0"/>
                <a:ea typeface="ＭＳ Ｐゴシック" charset="0"/>
                <a:cs typeface="ＭＳ Ｐゴシック" charset="0"/>
              </a:defRPr>
            </a:lvl1pPr>
            <a:lvl2pPr marL="37931725" indent="-37474525">
              <a:defRPr sz="2400">
                <a:solidFill>
                  <a:schemeClr val="tx1"/>
                </a:solidFill>
                <a:latin typeface="Tahoma" charset="0"/>
                <a:ea typeface="ＭＳ Ｐゴシック" charset="0"/>
              </a:defRPr>
            </a:lvl2pPr>
            <a:lvl3pPr>
              <a:defRPr sz="2400">
                <a:solidFill>
                  <a:schemeClr val="tx1"/>
                </a:solidFill>
                <a:latin typeface="Tahoma" charset="0"/>
                <a:ea typeface="ＭＳ Ｐゴシック" charset="0"/>
              </a:defRPr>
            </a:lvl3pPr>
            <a:lvl4pPr>
              <a:defRPr sz="2400">
                <a:solidFill>
                  <a:schemeClr val="tx1"/>
                </a:solidFill>
                <a:latin typeface="Tahoma" charset="0"/>
                <a:ea typeface="ＭＳ Ｐゴシック" charset="0"/>
              </a:defRPr>
            </a:lvl4pPr>
            <a:lvl5pPr>
              <a:defRPr sz="2400">
                <a:solidFill>
                  <a:schemeClr val="tx1"/>
                </a:solidFill>
                <a:latin typeface="Tahoma" charset="0"/>
                <a:ea typeface="ＭＳ Ｐゴシック" charset="0"/>
              </a:defRPr>
            </a:lvl5pPr>
            <a:lvl6pPr marL="457200" eaLnBrk="0" fontAlgn="base" hangingPunct="0">
              <a:spcBef>
                <a:spcPct val="0"/>
              </a:spcBef>
              <a:spcAft>
                <a:spcPct val="0"/>
              </a:spcAft>
              <a:defRPr sz="2400">
                <a:solidFill>
                  <a:schemeClr val="tx1"/>
                </a:solidFill>
                <a:latin typeface="Tahoma" charset="0"/>
                <a:ea typeface="ＭＳ Ｐゴシック" charset="0"/>
              </a:defRPr>
            </a:lvl6pPr>
            <a:lvl7pPr marL="914400" eaLnBrk="0" fontAlgn="base" hangingPunct="0">
              <a:spcBef>
                <a:spcPct val="0"/>
              </a:spcBef>
              <a:spcAft>
                <a:spcPct val="0"/>
              </a:spcAft>
              <a:defRPr sz="2400">
                <a:solidFill>
                  <a:schemeClr val="tx1"/>
                </a:solidFill>
                <a:latin typeface="Tahoma" charset="0"/>
                <a:ea typeface="ＭＳ Ｐゴシック" charset="0"/>
              </a:defRPr>
            </a:lvl7pPr>
            <a:lvl8pPr marL="1371600" eaLnBrk="0" fontAlgn="base" hangingPunct="0">
              <a:spcBef>
                <a:spcPct val="0"/>
              </a:spcBef>
              <a:spcAft>
                <a:spcPct val="0"/>
              </a:spcAft>
              <a:defRPr sz="2400">
                <a:solidFill>
                  <a:schemeClr val="tx1"/>
                </a:solidFill>
                <a:latin typeface="Tahoma" charset="0"/>
                <a:ea typeface="ＭＳ Ｐゴシック" charset="0"/>
              </a:defRPr>
            </a:lvl8pPr>
            <a:lvl9pPr marL="1828800" eaLnBrk="0" fontAlgn="base" hangingPunct="0">
              <a:spcBef>
                <a:spcPct val="0"/>
              </a:spcBef>
              <a:spcAft>
                <a:spcPct val="0"/>
              </a:spcAft>
              <a:defRPr sz="24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3600" b="0" u="none" strike="noStrike" kern="1200" cap="none" spc="0" normalizeH="0" baseline="0" noProof="0" dirty="0">
                <a:ln>
                  <a:noFill/>
                </a:ln>
                <a:solidFill>
                  <a:srgbClr val="FFFFFF"/>
                </a:solidFill>
                <a:effectLst>
                  <a:outerShdw blurRad="50800" dist="63500" dir="2700000" algn="tl" rotWithShape="0">
                    <a:srgbClr val="000000">
                      <a:alpha val="87000"/>
                    </a:srgbClr>
                  </a:outerShdw>
                </a:effectLst>
                <a:uLnTx/>
                <a:uFillTx/>
                <a:latin typeface="Arial" panose="020B0604020202020204" pitchFamily="34" charset="0"/>
                <a:ea typeface="ヒラギノ角ゴ Pro W3" charset="0"/>
                <a:cs typeface="Arial" panose="020B0604020202020204" pitchFamily="34" charset="0"/>
              </a:rPr>
              <a:t>لوقا 22: 7- 38</a:t>
            </a:r>
          </a:p>
        </p:txBody>
      </p:sp>
      <p:sp>
        <p:nvSpPr>
          <p:cNvPr id="124930" name="Title 1"/>
          <p:cNvSpPr>
            <a:spLocks noGrp="1"/>
          </p:cNvSpPr>
          <p:nvPr>
            <p:ph type="ctrTitle"/>
          </p:nvPr>
        </p:nvSpPr>
        <p:spPr>
          <a:xfrm>
            <a:off x="835242" y="1847850"/>
            <a:ext cx="9144000" cy="1728192"/>
          </a:xfrm>
        </p:spPr>
        <p:txBody>
          <a:bodyPr/>
          <a:lstStyle/>
          <a:p>
            <a:pPr algn="l">
              <a:spcBef>
                <a:spcPct val="50000"/>
              </a:spcBef>
              <a:defRPr/>
            </a:pPr>
            <a:r>
              <a:rPr lang="ar-JO" sz="9600" dirty="0">
                <a:solidFill>
                  <a:srgbClr val="EFE409"/>
                </a:solidFill>
                <a:effectLst>
                  <a:glow rad="139700">
                    <a:schemeClr val="tx1">
                      <a:alpha val="99000"/>
                    </a:schemeClr>
                  </a:glow>
                </a:effectLst>
                <a:latin typeface="Arial" panose="020B0604020202020204" pitchFamily="34" charset="0"/>
                <a:ea typeface="ヒラギノ角ゴ Pro W3" charset="0"/>
                <a:cs typeface="Arial" panose="020B0604020202020204" pitchFamily="34" charset="0"/>
              </a:rPr>
              <a:t>الفصح</a:t>
            </a:r>
            <a:endParaRPr lang="en-US" sz="6600" dirty="0">
              <a:solidFill>
                <a:srgbClr val="EFE409"/>
              </a:solidFill>
              <a:effectLst>
                <a:glow rad="139700">
                  <a:schemeClr val="tx1">
                    <a:alpha val="99000"/>
                  </a:schemeClr>
                </a:glow>
              </a:effectLst>
              <a:latin typeface="Arial" panose="020B0604020202020204" pitchFamily="34" charset="0"/>
              <a:ea typeface="ヒラギノ角ゴ Pro W3" charset="0"/>
              <a:cs typeface="Arial" panose="020B0604020202020204" pitchFamily="34" charset="0"/>
            </a:endParaRPr>
          </a:p>
        </p:txBody>
      </p:sp>
    </p:spTree>
    <p:extLst>
      <p:ext uri="{BB962C8B-B14F-4D97-AF65-F5344CB8AC3E}">
        <p14:creationId xmlns:p14="http://schemas.microsoft.com/office/powerpoint/2010/main" val="963637889"/>
      </p:ext>
    </p:extLst>
  </p:cSld>
  <p:clrMapOvr>
    <a:masterClrMapping/>
  </p:clrMapOvr>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9265" name="Picture 2" descr="Bread of Life">
            <a:extLst>
              <a:ext uri="{FF2B5EF4-FFF2-40B4-BE49-F238E27FC236}">
                <a16:creationId xmlns:a16="http://schemas.microsoft.com/office/drawing/2014/main" id="{3DE94705-3EAF-9446-AE0F-DFF5B261F4F4}"/>
              </a:ext>
            </a:extLst>
          </p:cNvPr>
          <p:cNvPicPr>
            <a:picLocks noChangeAspect="1" noChangeArrowheads="1"/>
          </p:cNvPicPr>
          <p:nvPr/>
        </p:nvPicPr>
        <p:blipFill>
          <a:blip r:embed="rId3">
            <a:lum bright="-12000"/>
            <a:extLst>
              <a:ext uri="{28A0092B-C50C-407E-A947-70E740481C1C}">
                <a14:useLocalDpi xmlns:a14="http://schemas.microsoft.com/office/drawing/2010/main"/>
              </a:ext>
            </a:extLst>
          </a:blip>
          <a:srcRect/>
          <a:stretch>
            <a:fillRect/>
          </a:stretch>
        </p:blipFill>
        <p:spPr bwMode="auto">
          <a:xfrm>
            <a:off x="0" y="-304800"/>
            <a:ext cx="9144000" cy="7737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8435" name="Rectangle 3">
            <a:extLst>
              <a:ext uri="{FF2B5EF4-FFF2-40B4-BE49-F238E27FC236}">
                <a16:creationId xmlns:a16="http://schemas.microsoft.com/office/drawing/2014/main" id="{FF05B829-AA0D-334A-8C4F-C8D6547707C9}"/>
              </a:ext>
            </a:extLst>
          </p:cNvPr>
          <p:cNvSpPr>
            <a:spLocks noGrp="1" noChangeArrowheads="1"/>
          </p:cNvSpPr>
          <p:nvPr>
            <p:ph type="title" idx="4294967295"/>
          </p:nvPr>
        </p:nvSpPr>
        <p:spPr>
          <a:xfrm>
            <a:off x="152400" y="228600"/>
            <a:ext cx="8534400" cy="1123950"/>
          </a:xfrm>
        </p:spPr>
        <p:txBody>
          <a:bodyPr/>
          <a:lstStyle/>
          <a:p>
            <a:pPr eaLnBrk="1" hangingPunct="1"/>
            <a:r>
              <a:rPr lang="ar-JO" altLang="ja-JP" sz="4000" b="1" dirty="0">
                <a:latin typeface="Arial" panose="020B0604020202020204" pitchFamily="34" charset="0"/>
                <a:ea typeface="ＭＳ Ｐゴシック" panose="020B0600070205080204" pitchFamily="34" charset="-128"/>
                <a:cs typeface="Arial" panose="020B0604020202020204" pitchFamily="34" charset="0"/>
              </a:rPr>
              <a:t>هذه الكأس هي العهد الجديد بدمي                  (إر 31: 31-34)</a:t>
            </a:r>
            <a:endParaRPr lang="en-US" altLang="en-US" sz="4000" b="1" dirty="0">
              <a:latin typeface="Arial" panose="020B0604020202020204" pitchFamily="34" charset="0"/>
              <a:ea typeface="ＭＳ Ｐゴシック" panose="020B0600070205080204" pitchFamily="34" charset="-128"/>
              <a:cs typeface="Arial" panose="020B0604020202020204" pitchFamily="34" charset="0"/>
            </a:endParaRPr>
          </a:p>
        </p:txBody>
      </p:sp>
      <p:sp>
        <p:nvSpPr>
          <p:cNvPr id="18437" name="Rectangle 5">
            <a:extLst>
              <a:ext uri="{FF2B5EF4-FFF2-40B4-BE49-F238E27FC236}">
                <a16:creationId xmlns:a16="http://schemas.microsoft.com/office/drawing/2014/main" id="{42D17E34-E5B3-C54A-882C-AADAB3DD9B9E}"/>
              </a:ext>
            </a:extLst>
          </p:cNvPr>
          <p:cNvSpPr>
            <a:spLocks noChangeArrowheads="1"/>
          </p:cNvSpPr>
          <p:nvPr/>
        </p:nvSpPr>
        <p:spPr bwMode="auto">
          <a:xfrm>
            <a:off x="152400" y="1981200"/>
            <a:ext cx="8534400" cy="4876800"/>
          </a:xfrm>
          <a:prstGeom prst="rect">
            <a:avLst/>
          </a:prstGeom>
          <a:noFill/>
          <a:ln w="9525">
            <a:noFill/>
            <a:miter lim="800000"/>
            <a:headEnd/>
            <a:tailEnd/>
          </a:ln>
          <a:effectLst/>
        </p:spPr>
        <p:txBody>
          <a:bodyPr/>
          <a:lstStyle/>
          <a:p>
            <a:pPr marL="342900" indent="-342900" algn="r" rtl="1" eaLnBrk="1" hangingPunct="1">
              <a:spcBef>
                <a:spcPct val="20000"/>
              </a:spcBef>
              <a:buClr>
                <a:schemeClr val="hlink"/>
              </a:buClr>
              <a:buSzPct val="80000"/>
              <a:buFont typeface="Wingdings" charset="0"/>
              <a:buChar char="n"/>
              <a:defRPr/>
            </a:pPr>
            <a:r>
              <a:rPr lang="ar-JO" sz="3600" b="1" dirty="0">
                <a:effectLst>
                  <a:outerShdw blurRad="50800" dist="88900" dir="2700000" algn="tl" rotWithShape="0">
                    <a:srgbClr val="000000"/>
                  </a:outerShdw>
                </a:effectLst>
                <a:ea typeface="ＭＳ Ｐゴシック" charset="0"/>
                <a:cs typeface="Arial" panose="020B0604020202020204" pitchFamily="34" charset="0"/>
              </a:rPr>
              <a:t>إعادة توحيد إسرائيل ويهوذا (31: 31-32)</a:t>
            </a:r>
            <a:endParaRPr lang="en-US" sz="3600" b="1" dirty="0">
              <a:effectLst>
                <a:outerShdw blurRad="50800" dist="88900" dir="2700000" algn="tl" rotWithShape="0">
                  <a:srgbClr val="000000"/>
                </a:outerShdw>
              </a:effectLst>
              <a:ea typeface="ＭＳ Ｐゴシック" charset="0"/>
              <a:cs typeface="Arial" panose="020B0604020202020204" pitchFamily="34" charset="0"/>
            </a:endParaRPr>
          </a:p>
          <a:p>
            <a:pPr marL="342900" indent="-342900" algn="r" rtl="1" eaLnBrk="1" hangingPunct="1">
              <a:spcBef>
                <a:spcPct val="20000"/>
              </a:spcBef>
              <a:buClr>
                <a:schemeClr val="hlink"/>
              </a:buClr>
              <a:buSzPct val="80000"/>
              <a:buFont typeface="Wingdings" charset="0"/>
              <a:buChar char="n"/>
              <a:defRPr/>
            </a:pPr>
            <a:r>
              <a:rPr lang="ar-JO" sz="3600" b="1" dirty="0">
                <a:effectLst>
                  <a:outerShdw blurRad="50800" dist="88900" dir="2700000" algn="tl" rotWithShape="0">
                    <a:srgbClr val="000000"/>
                  </a:outerShdw>
                </a:effectLst>
                <a:ea typeface="ＭＳ Ｐゴシック" charset="0"/>
                <a:cs typeface="Arial" panose="020B0604020202020204" pitchFamily="34" charset="0"/>
              </a:rPr>
              <a:t>سكنى الروح القدس (31: 33)</a:t>
            </a:r>
          </a:p>
          <a:p>
            <a:pPr marL="342900" indent="-342900" algn="r" rtl="1" eaLnBrk="1" hangingPunct="1">
              <a:spcBef>
                <a:spcPct val="20000"/>
              </a:spcBef>
              <a:buClr>
                <a:schemeClr val="hlink"/>
              </a:buClr>
              <a:buSzPct val="80000"/>
              <a:buFont typeface="Wingdings" charset="0"/>
              <a:buChar char="n"/>
              <a:defRPr/>
            </a:pPr>
            <a:r>
              <a:rPr lang="ar-JO" sz="3600" b="1" dirty="0">
                <a:effectLst>
                  <a:outerShdw blurRad="50800" dist="88900" dir="2700000" algn="tl" rotWithShape="0">
                    <a:srgbClr val="000000"/>
                  </a:outerShdw>
                </a:effectLst>
                <a:ea typeface="ＭＳ Ｐゴシック" charset="0"/>
                <a:cs typeface="Arial" panose="020B0604020202020204" pitchFamily="34" charset="0"/>
              </a:rPr>
              <a:t>لا حاجة للكرازة (31: 34أ)</a:t>
            </a:r>
          </a:p>
          <a:p>
            <a:pPr marL="342900" indent="-342900" algn="r" rtl="1" eaLnBrk="1" hangingPunct="1">
              <a:spcBef>
                <a:spcPct val="20000"/>
              </a:spcBef>
              <a:buClr>
                <a:schemeClr val="hlink"/>
              </a:buClr>
              <a:buSzPct val="80000"/>
              <a:buFont typeface="Wingdings" charset="0"/>
              <a:buChar char="n"/>
              <a:defRPr/>
            </a:pPr>
            <a:r>
              <a:rPr lang="ar-JO" sz="3600" b="1" dirty="0">
                <a:effectLst>
                  <a:outerShdw blurRad="50800" dist="88900" dir="2700000" algn="tl" rotWithShape="0">
                    <a:srgbClr val="000000"/>
                  </a:outerShdw>
                </a:effectLst>
                <a:ea typeface="ＭＳ Ｐゴシック" charset="0"/>
                <a:cs typeface="Arial" panose="020B0604020202020204" pitchFamily="34" charset="0"/>
              </a:rPr>
              <a:t>مسامحة إسرائيل (31: 34ب)</a:t>
            </a:r>
            <a:endParaRPr lang="en-US" sz="3600" b="1" dirty="0">
              <a:effectLst>
                <a:outerShdw blurRad="50800" dist="88900" dir="2700000" algn="tl" rotWithShape="0">
                  <a:srgbClr val="000000"/>
                </a:outerShdw>
              </a:effectLst>
              <a:ea typeface="ＭＳ Ｐゴシック" charset="0"/>
              <a:cs typeface="Arial" panose="020B0604020202020204" pitchFamily="34" charset="0"/>
            </a:endParaRPr>
          </a:p>
          <a:p>
            <a:pPr marL="342900" indent="-342900" eaLnBrk="1" hangingPunct="1">
              <a:spcBef>
                <a:spcPct val="20000"/>
              </a:spcBef>
              <a:buClr>
                <a:schemeClr val="hlink"/>
              </a:buClr>
              <a:buSzPct val="80000"/>
              <a:buFont typeface="Wingdings" charset="0"/>
              <a:buChar char="n"/>
              <a:defRPr/>
            </a:pPr>
            <a:endParaRPr lang="en-US" sz="3600" b="1" dirty="0">
              <a:effectLst>
                <a:outerShdw blurRad="50800" dist="88900" dir="2700000" algn="tl" rotWithShape="0">
                  <a:srgbClr val="000000"/>
                </a:outerShdw>
              </a:effectLst>
              <a:ea typeface="ＭＳ Ｐゴシック"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18437">
                                            <p:txEl>
                                              <p:pRg st="0" end="0"/>
                                            </p:txEl>
                                          </p:spTgt>
                                        </p:tgtEl>
                                        <p:attrNameLst>
                                          <p:attrName>style.visibility</p:attrName>
                                        </p:attrNameLst>
                                      </p:cBhvr>
                                      <p:to>
                                        <p:strVal val="visible"/>
                                      </p:to>
                                    </p:set>
                                    <p:animEffect transition="in" filter="wipe(down)">
                                      <p:cBhvr>
                                        <p:cTn id="7" dur="500"/>
                                        <p:tgtEl>
                                          <p:spTgt spid="18437">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grpId="0" nodeType="clickEffect">
                                  <p:stCondLst>
                                    <p:cond delay="0"/>
                                  </p:stCondLst>
                                  <p:childTnLst>
                                    <p:set>
                                      <p:cBhvr>
                                        <p:cTn id="11" dur="1" fill="hold">
                                          <p:stCondLst>
                                            <p:cond delay="0"/>
                                          </p:stCondLst>
                                        </p:cTn>
                                        <p:tgtEl>
                                          <p:spTgt spid="18437">
                                            <p:txEl>
                                              <p:pRg st="1" end="1"/>
                                            </p:txEl>
                                          </p:spTgt>
                                        </p:tgtEl>
                                        <p:attrNameLst>
                                          <p:attrName>style.visibility</p:attrName>
                                        </p:attrNameLst>
                                      </p:cBhvr>
                                      <p:to>
                                        <p:strVal val="visible"/>
                                      </p:to>
                                    </p:set>
                                    <p:animEffect transition="in" filter="wipe(down)">
                                      <p:cBhvr>
                                        <p:cTn id="12" dur="500"/>
                                        <p:tgtEl>
                                          <p:spTgt spid="18437">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4" fill="hold" grpId="0" nodeType="clickEffect">
                                  <p:stCondLst>
                                    <p:cond delay="0"/>
                                  </p:stCondLst>
                                  <p:childTnLst>
                                    <p:set>
                                      <p:cBhvr>
                                        <p:cTn id="16" dur="1" fill="hold">
                                          <p:stCondLst>
                                            <p:cond delay="0"/>
                                          </p:stCondLst>
                                        </p:cTn>
                                        <p:tgtEl>
                                          <p:spTgt spid="18437">
                                            <p:txEl>
                                              <p:pRg st="2" end="2"/>
                                            </p:txEl>
                                          </p:spTgt>
                                        </p:tgtEl>
                                        <p:attrNameLst>
                                          <p:attrName>style.visibility</p:attrName>
                                        </p:attrNameLst>
                                      </p:cBhvr>
                                      <p:to>
                                        <p:strVal val="visible"/>
                                      </p:to>
                                    </p:set>
                                    <p:animEffect transition="in" filter="wipe(down)">
                                      <p:cBhvr>
                                        <p:cTn id="17" dur="500"/>
                                        <p:tgtEl>
                                          <p:spTgt spid="18437">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4" fill="hold" grpId="0" nodeType="clickEffect">
                                  <p:stCondLst>
                                    <p:cond delay="0"/>
                                  </p:stCondLst>
                                  <p:childTnLst>
                                    <p:set>
                                      <p:cBhvr>
                                        <p:cTn id="21" dur="1" fill="hold">
                                          <p:stCondLst>
                                            <p:cond delay="0"/>
                                          </p:stCondLst>
                                        </p:cTn>
                                        <p:tgtEl>
                                          <p:spTgt spid="18437">
                                            <p:txEl>
                                              <p:pRg st="3" end="3"/>
                                            </p:txEl>
                                          </p:spTgt>
                                        </p:tgtEl>
                                        <p:attrNameLst>
                                          <p:attrName>style.visibility</p:attrName>
                                        </p:attrNameLst>
                                      </p:cBhvr>
                                      <p:to>
                                        <p:strVal val="visible"/>
                                      </p:to>
                                    </p:set>
                                    <p:animEffect transition="in" filter="wipe(down)">
                                      <p:cBhvr>
                                        <p:cTn id="22" dur="500"/>
                                        <p:tgtEl>
                                          <p:spTgt spid="18437">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437" grpId="0" build="p"/>
    </p:bldLst>
  </p:timing>
</p:sld>
</file>

<file path=ppt/theme/theme1.xml><?xml version="1.0" encoding="utf-8"?>
<a:theme xmlns:a="http://schemas.openxmlformats.org/drawingml/2006/main" name="Beam">
  <a:themeElements>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fontScheme name="Beam">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lnDef>
  </a:objectDefaults>
  <a:extraClrSchemeLst>
    <a:extraClrScheme>
      <a:clrScheme name="Beam 1">
        <a:dk1>
          <a:srgbClr val="1A006C"/>
        </a:dk1>
        <a:lt1>
          <a:srgbClr val="FFFFFF"/>
        </a:lt1>
        <a:dk2>
          <a:srgbClr val="000066"/>
        </a:dk2>
        <a:lt2>
          <a:srgbClr val="CCCCFF"/>
        </a:lt2>
        <a:accent1>
          <a:srgbClr val="0099CC"/>
        </a:accent1>
        <a:accent2>
          <a:srgbClr val="6600CC"/>
        </a:accent2>
        <a:accent3>
          <a:srgbClr val="AAAAB8"/>
        </a:accent3>
        <a:accent4>
          <a:srgbClr val="DADADA"/>
        </a:accent4>
        <a:accent5>
          <a:srgbClr val="AACAE2"/>
        </a:accent5>
        <a:accent6>
          <a:srgbClr val="5C00B9"/>
        </a:accent6>
        <a:hlink>
          <a:srgbClr val="9999FF"/>
        </a:hlink>
        <a:folHlink>
          <a:srgbClr val="33CCCC"/>
        </a:folHlink>
      </a:clrScheme>
      <a:clrMap bg1="dk2" tx1="lt1" bg2="dk1" tx2="lt2" accent1="accent1" accent2="accent2" accent3="accent3" accent4="accent4" accent5="accent5" accent6="accent6" hlink="hlink" folHlink="folHlink"/>
    </a:extraClrScheme>
    <a:extraClrScheme>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clrMap bg1="dk2" tx1="lt1" bg2="dk1" tx2="lt2" accent1="accent1" accent2="accent2" accent3="accent3" accent4="accent4" accent5="accent5" accent6="accent6" hlink="hlink" folHlink="folHlink"/>
    </a:extraClrScheme>
    <a:extraClrScheme>
      <a:clrScheme name="Beam 3">
        <a:dk1>
          <a:srgbClr val="3F4873"/>
        </a:dk1>
        <a:lt1>
          <a:srgbClr val="FFFFFF"/>
        </a:lt1>
        <a:dk2>
          <a:srgbClr val="4F598D"/>
        </a:dk2>
        <a:lt2>
          <a:srgbClr val="CCECFF"/>
        </a:lt2>
        <a:accent1>
          <a:srgbClr val="0099CC"/>
        </a:accent1>
        <a:accent2>
          <a:srgbClr val="4C8470"/>
        </a:accent2>
        <a:accent3>
          <a:srgbClr val="B2B5C5"/>
        </a:accent3>
        <a:accent4>
          <a:srgbClr val="DADADA"/>
        </a:accent4>
        <a:accent5>
          <a:srgbClr val="AACAE2"/>
        </a:accent5>
        <a:accent6>
          <a:srgbClr val="447765"/>
        </a:accent6>
        <a:hlink>
          <a:srgbClr val="99CC00"/>
        </a:hlink>
        <a:folHlink>
          <a:srgbClr val="96A4C8"/>
        </a:folHlink>
      </a:clrScheme>
      <a:clrMap bg1="dk2" tx1="lt1" bg2="dk1" tx2="lt2" accent1="accent1" accent2="accent2" accent3="accent3" accent4="accent4" accent5="accent5" accent6="accent6" hlink="hlink" folHlink="folHlink"/>
    </a:extraClrScheme>
    <a:extraClrScheme>
      <a:clrScheme name="Beam 4">
        <a:dk1>
          <a:srgbClr val="006E6B"/>
        </a:dk1>
        <a:lt1>
          <a:srgbClr val="FFFFFF"/>
        </a:lt1>
        <a:dk2>
          <a:srgbClr val="008080"/>
        </a:dk2>
        <a:lt2>
          <a:srgbClr val="E2EFCD"/>
        </a:lt2>
        <a:accent1>
          <a:srgbClr val="33CCCC"/>
        </a:accent1>
        <a:accent2>
          <a:srgbClr val="6352B8"/>
        </a:accent2>
        <a:accent3>
          <a:srgbClr val="AAC0C0"/>
        </a:accent3>
        <a:accent4>
          <a:srgbClr val="DADADA"/>
        </a:accent4>
        <a:accent5>
          <a:srgbClr val="ADE2E2"/>
        </a:accent5>
        <a:accent6>
          <a:srgbClr val="5949A6"/>
        </a:accent6>
        <a:hlink>
          <a:srgbClr val="CCFFFF"/>
        </a:hlink>
        <a:folHlink>
          <a:srgbClr val="99CCFF"/>
        </a:folHlink>
      </a:clrScheme>
      <a:clrMap bg1="dk2" tx1="lt1" bg2="dk1" tx2="lt2" accent1="accent1" accent2="accent2" accent3="accent3" accent4="accent4" accent5="accent5" accent6="accent6" hlink="hlink" folHlink="folHlink"/>
    </a:extraClrScheme>
    <a:extraClrScheme>
      <a:clrScheme name="Beam 5">
        <a:dk1>
          <a:srgbClr val="48562C"/>
        </a:dk1>
        <a:lt1>
          <a:srgbClr val="FFFFFF"/>
        </a:lt1>
        <a:dk2>
          <a:srgbClr val="546434"/>
        </a:dk2>
        <a:lt2>
          <a:srgbClr val="FFFFCC"/>
        </a:lt2>
        <a:accent1>
          <a:srgbClr val="7B8A6E"/>
        </a:accent1>
        <a:accent2>
          <a:srgbClr val="527C3A"/>
        </a:accent2>
        <a:accent3>
          <a:srgbClr val="B3B8AE"/>
        </a:accent3>
        <a:accent4>
          <a:srgbClr val="DADADA"/>
        </a:accent4>
        <a:accent5>
          <a:srgbClr val="BFC4BA"/>
        </a:accent5>
        <a:accent6>
          <a:srgbClr val="497034"/>
        </a:accent6>
        <a:hlink>
          <a:srgbClr val="55B55E"/>
        </a:hlink>
        <a:folHlink>
          <a:srgbClr val="85B3B1"/>
        </a:folHlink>
      </a:clrScheme>
      <a:clrMap bg1="dk2" tx1="lt1" bg2="dk1" tx2="lt2" accent1="accent1" accent2="accent2" accent3="accent3" accent4="accent4" accent5="accent5" accent6="accent6" hlink="hlink" folHlink="folHlink"/>
    </a:extraClrScheme>
    <a:extraClrScheme>
      <a:clrScheme name="Beam 6">
        <a:dk1>
          <a:srgbClr val="96B29E"/>
        </a:dk1>
        <a:lt1>
          <a:srgbClr val="FFFFFF"/>
        </a:lt1>
        <a:dk2>
          <a:srgbClr val="A5BDAC"/>
        </a:dk2>
        <a:lt2>
          <a:srgbClr val="FFFFCC"/>
        </a:lt2>
        <a:accent1>
          <a:srgbClr val="4E8880"/>
        </a:accent1>
        <a:accent2>
          <a:srgbClr val="2F71B9"/>
        </a:accent2>
        <a:accent3>
          <a:srgbClr val="CFDBD2"/>
        </a:accent3>
        <a:accent4>
          <a:srgbClr val="DADADA"/>
        </a:accent4>
        <a:accent5>
          <a:srgbClr val="B2C3C0"/>
        </a:accent5>
        <a:accent6>
          <a:srgbClr val="2A66A7"/>
        </a:accent6>
        <a:hlink>
          <a:srgbClr val="9DC0E7"/>
        </a:hlink>
        <a:folHlink>
          <a:srgbClr val="54CA89"/>
        </a:folHlink>
      </a:clrScheme>
      <a:clrMap bg1="dk2" tx1="lt1" bg2="dk1" tx2="lt2" accent1="accent1" accent2="accent2" accent3="accent3" accent4="accent4" accent5="accent5" accent6="accent6" hlink="hlink" folHlink="folHlink"/>
    </a:extraClrScheme>
    <a:extraClrScheme>
      <a:clrScheme name="Beam 7">
        <a:dk1>
          <a:srgbClr val="D49C00"/>
        </a:dk1>
        <a:lt1>
          <a:srgbClr val="FFFFFF"/>
        </a:lt1>
        <a:dk2>
          <a:srgbClr val="CC9900"/>
        </a:dk2>
        <a:lt2>
          <a:srgbClr val="CEBD40"/>
        </a:lt2>
        <a:accent1>
          <a:srgbClr val="CC6600"/>
        </a:accent1>
        <a:accent2>
          <a:srgbClr val="808000"/>
        </a:accent2>
        <a:accent3>
          <a:srgbClr val="E2CAAA"/>
        </a:accent3>
        <a:accent4>
          <a:srgbClr val="DADADA"/>
        </a:accent4>
        <a:accent5>
          <a:srgbClr val="E2B8AA"/>
        </a:accent5>
        <a:accent6>
          <a:srgbClr val="737300"/>
        </a:accent6>
        <a:hlink>
          <a:srgbClr val="FF9900"/>
        </a:hlink>
        <a:folHlink>
          <a:srgbClr val="FFFF99"/>
        </a:folHlink>
      </a:clrScheme>
      <a:clrMap bg1="dk2" tx1="lt1" bg2="dk1" tx2="lt2" accent1="accent1" accent2="accent2" accent3="accent3" accent4="accent4" accent5="accent5" accent6="accent6" hlink="hlink" folHlink="folHlink"/>
    </a:extraClrScheme>
    <a:extraClrScheme>
      <a:clrScheme name="Beam 8">
        <a:dk1>
          <a:srgbClr val="881700"/>
        </a:dk1>
        <a:lt1>
          <a:srgbClr val="FAF9E6"/>
        </a:lt1>
        <a:dk2>
          <a:srgbClr val="990000"/>
        </a:dk2>
        <a:lt2>
          <a:srgbClr val="EADC78"/>
        </a:lt2>
        <a:accent1>
          <a:srgbClr val="FF6600"/>
        </a:accent1>
        <a:accent2>
          <a:srgbClr val="B86D52"/>
        </a:accent2>
        <a:accent3>
          <a:srgbClr val="CAAAAA"/>
        </a:accent3>
        <a:accent4>
          <a:srgbClr val="D6D5C4"/>
        </a:accent4>
        <a:accent5>
          <a:srgbClr val="FFB8AA"/>
        </a:accent5>
        <a:accent6>
          <a:srgbClr val="A66249"/>
        </a:accent6>
        <a:hlink>
          <a:srgbClr val="D78D15"/>
        </a:hlink>
        <a:folHlink>
          <a:srgbClr val="C6B37E"/>
        </a:folHlink>
      </a:clrScheme>
      <a:clrMap bg1="dk2" tx1="lt1" bg2="dk1" tx2="lt2" accent1="accent1" accent2="accent2" accent3="accent3" accent4="accent4" accent5="accent5" accent6="accent6" hlink="hlink" folHlink="folHlink"/>
    </a:extraClrScheme>
    <a:extraClrScheme>
      <a:clrScheme name="Beam 9">
        <a:dk1>
          <a:srgbClr val="000000"/>
        </a:dk1>
        <a:lt1>
          <a:srgbClr val="FFFFFF"/>
        </a:lt1>
        <a:dk2>
          <a:srgbClr val="000000"/>
        </a:dk2>
        <a:lt2>
          <a:srgbClr val="DDDDDD"/>
        </a:lt2>
        <a:accent1>
          <a:srgbClr val="E6F5F6"/>
        </a:accent1>
        <a:accent2>
          <a:srgbClr val="A5E1A8"/>
        </a:accent2>
        <a:accent3>
          <a:srgbClr val="FFFFFF"/>
        </a:accent3>
        <a:accent4>
          <a:srgbClr val="000000"/>
        </a:accent4>
        <a:accent5>
          <a:srgbClr val="F0F9FA"/>
        </a:accent5>
        <a:accent6>
          <a:srgbClr val="95CC98"/>
        </a:accent6>
        <a:hlink>
          <a:srgbClr val="5B00B6"/>
        </a:hlink>
        <a:folHlink>
          <a:srgbClr val="34988E"/>
        </a:folHlink>
      </a:clrScheme>
      <a:clrMap bg1="lt1" tx1="dk1" bg2="lt2" tx2="dk2" accent1="accent1" accent2="accent2" accent3="accent3" accent4="accent4" accent5="accent5" accent6="accent6" hlink="hlink" folHlink="folHlink"/>
    </a:extraClrScheme>
  </a:extraClrSchemeLst>
</a:theme>
</file>

<file path=ppt/theme/theme10.xml><?xml version="1.0" encoding="utf-8"?>
<a:theme xmlns:a="http://schemas.openxmlformats.org/drawingml/2006/main" name="2_Kimono">
  <a:themeElements>
    <a:clrScheme name="Kimono 1">
      <a:dk1>
        <a:srgbClr val="2F1311"/>
      </a:dk1>
      <a:lt1>
        <a:srgbClr val="C16059"/>
      </a:lt1>
      <a:dk2>
        <a:srgbClr val="F7D47D"/>
      </a:dk2>
      <a:lt2>
        <a:srgbClr val="000000"/>
      </a:lt2>
      <a:accent1>
        <a:srgbClr val="D5B781"/>
      </a:accent1>
      <a:accent2>
        <a:srgbClr val="79AF7D"/>
      </a:accent2>
      <a:accent3>
        <a:srgbClr val="DDB6B5"/>
      </a:accent3>
      <a:accent4>
        <a:srgbClr val="270E0D"/>
      </a:accent4>
      <a:accent5>
        <a:srgbClr val="E7D8C1"/>
      </a:accent5>
      <a:accent6>
        <a:srgbClr val="6D9E71"/>
      </a:accent6>
      <a:hlink>
        <a:srgbClr val="F0B854"/>
      </a:hlink>
      <a:folHlink>
        <a:srgbClr val="DC893E"/>
      </a:folHlink>
    </a:clrScheme>
    <a:fontScheme name="Kimono">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Kimono 1">
        <a:dk1>
          <a:srgbClr val="2F1311"/>
        </a:dk1>
        <a:lt1>
          <a:srgbClr val="C16059"/>
        </a:lt1>
        <a:dk2>
          <a:srgbClr val="F7D47D"/>
        </a:dk2>
        <a:lt2>
          <a:srgbClr val="000000"/>
        </a:lt2>
        <a:accent1>
          <a:srgbClr val="D5B781"/>
        </a:accent1>
        <a:accent2>
          <a:srgbClr val="79AF7D"/>
        </a:accent2>
        <a:accent3>
          <a:srgbClr val="DDB6B5"/>
        </a:accent3>
        <a:accent4>
          <a:srgbClr val="270E0D"/>
        </a:accent4>
        <a:accent5>
          <a:srgbClr val="E7D8C1"/>
        </a:accent5>
        <a:accent6>
          <a:srgbClr val="6D9E71"/>
        </a:accent6>
        <a:hlink>
          <a:srgbClr val="F0B854"/>
        </a:hlink>
        <a:folHlink>
          <a:srgbClr val="DC893E"/>
        </a:folHlink>
      </a:clrScheme>
      <a:clrMap bg1="lt1" tx1="dk1" bg2="lt2" tx2="dk2" accent1="accent1" accent2="accent2" accent3="accent3" accent4="accent4" accent5="accent5" accent6="accent6" hlink="hlink" folHlink="folHlink"/>
    </a:extraClrScheme>
    <a:extraClrScheme>
      <a:clrScheme name="Kimono 2">
        <a:dk1>
          <a:srgbClr val="000000"/>
        </a:dk1>
        <a:lt1>
          <a:srgbClr val="FFFFFF"/>
        </a:lt1>
        <a:dk2>
          <a:srgbClr val="000000"/>
        </a:dk2>
        <a:lt2>
          <a:srgbClr val="F7D47D"/>
        </a:lt2>
        <a:accent1>
          <a:srgbClr val="C19341"/>
        </a:accent1>
        <a:accent2>
          <a:srgbClr val="60A265"/>
        </a:accent2>
        <a:accent3>
          <a:srgbClr val="AAAAAA"/>
        </a:accent3>
        <a:accent4>
          <a:srgbClr val="DADADA"/>
        </a:accent4>
        <a:accent5>
          <a:srgbClr val="DDC8B0"/>
        </a:accent5>
        <a:accent6>
          <a:srgbClr val="56925B"/>
        </a:accent6>
        <a:hlink>
          <a:srgbClr val="EB9F17"/>
        </a:hlink>
        <a:folHlink>
          <a:srgbClr val="CF7625"/>
        </a:folHlink>
      </a:clrScheme>
      <a:clrMap bg1="dk2" tx1="lt1" bg2="dk1" tx2="lt2" accent1="accent1" accent2="accent2" accent3="accent3" accent4="accent4" accent5="accent5" accent6="accent6" hlink="hlink" folHlink="folHlink"/>
    </a:extraClrScheme>
    <a:extraClrScheme>
      <a:clrScheme name="Kimono 3">
        <a:dk1>
          <a:srgbClr val="00002E"/>
        </a:dk1>
        <a:lt1>
          <a:srgbClr val="FFFFFF"/>
        </a:lt1>
        <a:dk2>
          <a:srgbClr val="003399"/>
        </a:dk2>
        <a:lt2>
          <a:srgbClr val="F4BC40"/>
        </a:lt2>
        <a:accent1>
          <a:srgbClr val="9280CC"/>
        </a:accent1>
        <a:accent2>
          <a:srgbClr val="BD51A1"/>
        </a:accent2>
        <a:accent3>
          <a:srgbClr val="AAADCA"/>
        </a:accent3>
        <a:accent4>
          <a:srgbClr val="DADADA"/>
        </a:accent4>
        <a:accent5>
          <a:srgbClr val="C7C0E2"/>
        </a:accent5>
        <a:accent6>
          <a:srgbClr val="AB4991"/>
        </a:accent6>
        <a:hlink>
          <a:srgbClr val="CC66FF"/>
        </a:hlink>
        <a:folHlink>
          <a:srgbClr val="824F99"/>
        </a:folHlink>
      </a:clrScheme>
      <a:clrMap bg1="dk2" tx1="lt1" bg2="dk1" tx2="lt2" accent1="accent1" accent2="accent2" accent3="accent3" accent4="accent4" accent5="accent5" accent6="accent6" hlink="hlink" folHlink="folHlink"/>
    </a:extraClrScheme>
    <a:extraClrScheme>
      <a:clrScheme name="Kimono 4">
        <a:dk1>
          <a:srgbClr val="2F1311"/>
        </a:dk1>
        <a:lt1>
          <a:srgbClr val="7A8E9C"/>
        </a:lt1>
        <a:dk2>
          <a:srgbClr val="FDF4DF"/>
        </a:dk2>
        <a:lt2>
          <a:srgbClr val="3E4A52"/>
        </a:lt2>
        <a:accent1>
          <a:srgbClr val="81ABA0"/>
        </a:accent1>
        <a:accent2>
          <a:srgbClr val="CD817B"/>
        </a:accent2>
        <a:accent3>
          <a:srgbClr val="BEC6CB"/>
        </a:accent3>
        <a:accent4>
          <a:srgbClr val="270E0D"/>
        </a:accent4>
        <a:accent5>
          <a:srgbClr val="C1D2CD"/>
        </a:accent5>
        <a:accent6>
          <a:srgbClr val="BA746F"/>
        </a:accent6>
        <a:hlink>
          <a:srgbClr val="BEBC76"/>
        </a:hlink>
        <a:folHlink>
          <a:srgbClr val="668E69"/>
        </a:folHlink>
      </a:clrScheme>
      <a:clrMap bg1="lt1" tx1="dk1" bg2="lt2" tx2="dk2" accent1="accent1" accent2="accent2" accent3="accent3" accent4="accent4" accent5="accent5" accent6="accent6" hlink="hlink" folHlink="folHlink"/>
    </a:extraClrScheme>
    <a:extraClrScheme>
      <a:clrScheme name="Kimono 5">
        <a:dk1>
          <a:srgbClr val="2F1311"/>
        </a:dk1>
        <a:lt1>
          <a:srgbClr val="7A9C7C"/>
        </a:lt1>
        <a:dk2>
          <a:srgbClr val="FBEBC3"/>
        </a:dk2>
        <a:lt2>
          <a:srgbClr val="3C503D"/>
        </a:lt2>
        <a:accent1>
          <a:srgbClr val="D5B781"/>
        </a:accent1>
        <a:accent2>
          <a:srgbClr val="C16059"/>
        </a:accent2>
        <a:accent3>
          <a:srgbClr val="BECBBF"/>
        </a:accent3>
        <a:accent4>
          <a:srgbClr val="270E0D"/>
        </a:accent4>
        <a:accent5>
          <a:srgbClr val="E7D8C1"/>
        </a:accent5>
        <a:accent6>
          <a:srgbClr val="AF5650"/>
        </a:accent6>
        <a:hlink>
          <a:srgbClr val="F0B854"/>
        </a:hlink>
        <a:folHlink>
          <a:srgbClr val="DC893E"/>
        </a:folHlink>
      </a:clrScheme>
      <a:clrMap bg1="lt1" tx1="dk1" bg2="lt2" tx2="dk2" accent1="accent1" accent2="accent2" accent3="accent3" accent4="accent4" accent5="accent5" accent6="accent6" hlink="hlink" folHlink="folHlink"/>
    </a:extraClrScheme>
    <a:extraClrScheme>
      <a:clrScheme name="Kimono 6">
        <a:dk1>
          <a:srgbClr val="000000"/>
        </a:dk1>
        <a:lt1>
          <a:srgbClr val="D9EFE0"/>
        </a:lt1>
        <a:dk2>
          <a:srgbClr val="30605A"/>
        </a:dk2>
        <a:lt2>
          <a:srgbClr val="15331E"/>
        </a:lt2>
        <a:accent1>
          <a:srgbClr val="A4C6BA"/>
        </a:accent1>
        <a:accent2>
          <a:srgbClr val="558F7D"/>
        </a:accent2>
        <a:accent3>
          <a:srgbClr val="E9F6ED"/>
        </a:accent3>
        <a:accent4>
          <a:srgbClr val="000000"/>
        </a:accent4>
        <a:accent5>
          <a:srgbClr val="CFDFD9"/>
        </a:accent5>
        <a:accent6>
          <a:srgbClr val="4C8171"/>
        </a:accent6>
        <a:hlink>
          <a:srgbClr val="C1C177"/>
        </a:hlink>
        <a:folHlink>
          <a:srgbClr val="A08F5E"/>
        </a:folHlink>
      </a:clrScheme>
      <a:clrMap bg1="lt1" tx1="dk1" bg2="lt2" tx2="dk2" accent1="accent1" accent2="accent2" accent3="accent3" accent4="accent4" accent5="accent5" accent6="accent6" hlink="hlink" folHlink="folHlink"/>
    </a:extraClrScheme>
    <a:extraClrScheme>
      <a:clrScheme name="Kimono 7">
        <a:dk1>
          <a:srgbClr val="2F1311"/>
        </a:dk1>
        <a:lt1>
          <a:srgbClr val="CFC7B5"/>
        </a:lt1>
        <a:dk2>
          <a:srgbClr val="853F35"/>
        </a:dk2>
        <a:lt2>
          <a:srgbClr val="8E7F5E"/>
        </a:lt2>
        <a:accent1>
          <a:srgbClr val="EBD2A5"/>
        </a:accent1>
        <a:accent2>
          <a:srgbClr val="A5C9A8"/>
        </a:accent2>
        <a:accent3>
          <a:srgbClr val="E4E0D7"/>
        </a:accent3>
        <a:accent4>
          <a:srgbClr val="270E0D"/>
        </a:accent4>
        <a:accent5>
          <a:srgbClr val="F3E5CF"/>
        </a:accent5>
        <a:accent6>
          <a:srgbClr val="95B698"/>
        </a:accent6>
        <a:hlink>
          <a:srgbClr val="C68510"/>
        </a:hlink>
        <a:folHlink>
          <a:srgbClr val="E5A871"/>
        </a:folHlink>
      </a:clrScheme>
      <a:clrMap bg1="lt1" tx1="dk1" bg2="lt2" tx2="dk2" accent1="accent1" accent2="accent2" accent3="accent3" accent4="accent4" accent5="accent5" accent6="accent6" hlink="hlink" folHlink="folHlink"/>
    </a:extraClrScheme>
    <a:extraClrScheme>
      <a:clrScheme name="Kimono 8">
        <a:dk1>
          <a:srgbClr val="000000"/>
        </a:dk1>
        <a:lt1>
          <a:srgbClr val="F0EED8"/>
        </a:lt1>
        <a:dk2>
          <a:srgbClr val="666729"/>
        </a:dk2>
        <a:lt2>
          <a:srgbClr val="3F3B19"/>
        </a:lt2>
        <a:accent1>
          <a:srgbClr val="E9D47D"/>
        </a:accent1>
        <a:accent2>
          <a:srgbClr val="D4DD91"/>
        </a:accent2>
        <a:accent3>
          <a:srgbClr val="F6F5E9"/>
        </a:accent3>
        <a:accent4>
          <a:srgbClr val="000000"/>
        </a:accent4>
        <a:accent5>
          <a:srgbClr val="F2E6BF"/>
        </a:accent5>
        <a:accent6>
          <a:srgbClr val="C0C883"/>
        </a:accent6>
        <a:hlink>
          <a:srgbClr val="9D943F"/>
        </a:hlink>
        <a:folHlink>
          <a:srgbClr val="C9C177"/>
        </a:folHlink>
      </a:clrScheme>
      <a:clrMap bg1="lt1" tx1="dk1" bg2="lt2" tx2="dk2" accent1="accent1" accent2="accent2" accent3="accent3" accent4="accent4" accent5="accent5" accent6="accent6" hlink="hlink" folHlink="folHlink"/>
    </a:extraClrScheme>
  </a:extraClrSchemeLst>
</a:theme>
</file>

<file path=ppt/theme/theme11.xml><?xml version="1.0" encoding="utf-8"?>
<a:theme xmlns:a="http://schemas.openxmlformats.org/drawingml/2006/main" name="10_Story">
  <a:themeElements>
    <a:clrScheme name="Story 1">
      <a:dk1>
        <a:srgbClr val="212121"/>
      </a:dk1>
      <a:lt1>
        <a:srgbClr val="FFFFFF"/>
      </a:lt1>
      <a:dk2>
        <a:srgbClr val="000000"/>
      </a:dk2>
      <a:lt2>
        <a:srgbClr val="CDD4D7"/>
      </a:lt2>
      <a:accent1>
        <a:srgbClr val="1D86CD"/>
      </a:accent1>
      <a:accent2>
        <a:srgbClr val="732E9A"/>
      </a:accent2>
      <a:accent3>
        <a:srgbClr val="AAAAAA"/>
      </a:accent3>
      <a:accent4>
        <a:srgbClr val="DADADA"/>
      </a:accent4>
      <a:accent5>
        <a:srgbClr val="ABC3E3"/>
      </a:accent5>
      <a:accent6>
        <a:srgbClr val="68298B"/>
      </a:accent6>
      <a:hlink>
        <a:srgbClr val="EC4D4D"/>
      </a:hlink>
      <a:folHlink>
        <a:srgbClr val="F8CE8A"/>
      </a:folHlink>
    </a:clrScheme>
    <a:fontScheme name="Story">
      <a:majorFont>
        <a:latin typeface="Calisto MT"/>
        <a:ea typeface="ＭＳ Ｐゴシック"/>
        <a:cs typeface="ＭＳ Ｐゴシック"/>
      </a:majorFont>
      <a:minorFont>
        <a:latin typeface="Calisto MT"/>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0" charset="0"/>
            <a:ea typeface="ＭＳ Ｐゴシック" pitchFamily="-110" charset="-128"/>
            <a:cs typeface="ＭＳ Ｐゴシック" pitchFamily="-110"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0" charset="0"/>
            <a:ea typeface="ＭＳ Ｐゴシック" pitchFamily="-110" charset="-128"/>
            <a:cs typeface="ＭＳ Ｐゴシック" pitchFamily="-110" charset="-128"/>
          </a:defRPr>
        </a:defPPr>
      </a:lstStyle>
    </a:lnDef>
  </a:objectDefaults>
  <a:extraClrSchemeLst>
    <a:extraClrScheme>
      <a:clrScheme name="Story 1">
        <a:dk1>
          <a:srgbClr val="212121"/>
        </a:dk1>
        <a:lt1>
          <a:srgbClr val="FFFFFF"/>
        </a:lt1>
        <a:dk2>
          <a:srgbClr val="000000"/>
        </a:dk2>
        <a:lt2>
          <a:srgbClr val="CDD4D7"/>
        </a:lt2>
        <a:accent1>
          <a:srgbClr val="1D86CD"/>
        </a:accent1>
        <a:accent2>
          <a:srgbClr val="732E9A"/>
        </a:accent2>
        <a:accent3>
          <a:srgbClr val="AAAAAA"/>
        </a:accent3>
        <a:accent4>
          <a:srgbClr val="DADADA"/>
        </a:accent4>
        <a:accent5>
          <a:srgbClr val="ABC3E3"/>
        </a:accent5>
        <a:accent6>
          <a:srgbClr val="68298B"/>
        </a:accent6>
        <a:hlink>
          <a:srgbClr val="EC4D4D"/>
        </a:hlink>
        <a:folHlink>
          <a:srgbClr val="F8CE8A"/>
        </a:folHlink>
      </a:clrScheme>
      <a:clrMap bg1="dk2" tx1="lt1" bg2="dk1" tx2="lt2" accent1="accent1" accent2="accent2" accent3="accent3" accent4="accent4" accent5="accent5" accent6="accent6" hlink="hlink" folHlink="folHlink"/>
    </a:extraClrScheme>
  </a:extraClrSchemeLst>
</a:theme>
</file>

<file path=ppt/theme/theme12.xml><?xml version="1.0" encoding="utf-8"?>
<a:theme xmlns:a="http://schemas.openxmlformats.org/drawingml/2006/main" name="1_Balance">
  <a:themeElements>
    <a:clrScheme name="Balance 1">
      <a:dk1>
        <a:srgbClr val="663300"/>
      </a:dk1>
      <a:lt1>
        <a:srgbClr val="FFFFFF"/>
      </a:lt1>
      <a:dk2>
        <a:srgbClr val="996600"/>
      </a:dk2>
      <a:lt2>
        <a:srgbClr val="DBBD71"/>
      </a:lt2>
      <a:accent1>
        <a:srgbClr val="F8A500"/>
      </a:accent1>
      <a:accent2>
        <a:srgbClr val="808000"/>
      </a:accent2>
      <a:accent3>
        <a:srgbClr val="CAB8AA"/>
      </a:accent3>
      <a:accent4>
        <a:srgbClr val="DADADA"/>
      </a:accent4>
      <a:accent5>
        <a:srgbClr val="FBCFAA"/>
      </a:accent5>
      <a:accent6>
        <a:srgbClr val="737300"/>
      </a:accent6>
      <a:hlink>
        <a:srgbClr val="FFCC66"/>
      </a:hlink>
      <a:folHlink>
        <a:srgbClr val="CCA500"/>
      </a:folHlink>
    </a:clrScheme>
    <a:fontScheme name="Balance">
      <a:majorFont>
        <a:latin typeface="Arial"/>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ahoma" pitchFamily="-107" charset="-5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ahoma" pitchFamily="-107" charset="-52"/>
          </a:defRPr>
        </a:defPPr>
      </a:lstStyle>
    </a:lnDef>
  </a:objectDefaults>
  <a:extraClrSchemeLst>
    <a:extraClrScheme>
      <a:clrScheme name="Balance 1">
        <a:dk1>
          <a:srgbClr val="663300"/>
        </a:dk1>
        <a:lt1>
          <a:srgbClr val="FFFFFF"/>
        </a:lt1>
        <a:dk2>
          <a:srgbClr val="996600"/>
        </a:dk2>
        <a:lt2>
          <a:srgbClr val="DBBD71"/>
        </a:lt2>
        <a:accent1>
          <a:srgbClr val="F8A500"/>
        </a:accent1>
        <a:accent2>
          <a:srgbClr val="808000"/>
        </a:accent2>
        <a:accent3>
          <a:srgbClr val="CAB8AA"/>
        </a:accent3>
        <a:accent4>
          <a:srgbClr val="DADADA"/>
        </a:accent4>
        <a:accent5>
          <a:srgbClr val="FBCFAA"/>
        </a:accent5>
        <a:accent6>
          <a:srgbClr val="737300"/>
        </a:accent6>
        <a:hlink>
          <a:srgbClr val="FFCC66"/>
        </a:hlink>
        <a:folHlink>
          <a:srgbClr val="CCA500"/>
        </a:folHlink>
      </a:clrScheme>
      <a:clrMap bg1="dk2" tx1="lt1" bg2="dk1" tx2="lt2" accent1="accent1" accent2="accent2" accent3="accent3" accent4="accent4" accent5="accent5" accent6="accent6" hlink="hlink" folHlink="folHlink"/>
    </a:extraClrScheme>
    <a:extraClrScheme>
      <a:clrScheme name="Balance 2">
        <a:dk1>
          <a:srgbClr val="660000"/>
        </a:dk1>
        <a:lt1>
          <a:srgbClr val="FFFFFF"/>
        </a:lt1>
        <a:dk2>
          <a:srgbClr val="800000"/>
        </a:dk2>
        <a:lt2>
          <a:srgbClr val="FFFFCC"/>
        </a:lt2>
        <a:accent1>
          <a:srgbClr val="CC6600"/>
        </a:accent1>
        <a:accent2>
          <a:srgbClr val="BE7960"/>
        </a:accent2>
        <a:accent3>
          <a:srgbClr val="C0AAAA"/>
        </a:accent3>
        <a:accent4>
          <a:srgbClr val="DADADA"/>
        </a:accent4>
        <a:accent5>
          <a:srgbClr val="E2B8AA"/>
        </a:accent5>
        <a:accent6>
          <a:srgbClr val="AC6D56"/>
        </a:accent6>
        <a:hlink>
          <a:srgbClr val="FFFF99"/>
        </a:hlink>
        <a:folHlink>
          <a:srgbClr val="E5B325"/>
        </a:folHlink>
      </a:clrScheme>
      <a:clrMap bg1="dk2" tx1="lt1" bg2="dk1" tx2="lt2" accent1="accent1" accent2="accent2" accent3="accent3" accent4="accent4" accent5="accent5" accent6="accent6" hlink="hlink" folHlink="folHlink"/>
    </a:extraClrScheme>
    <a:extraClrScheme>
      <a:clrScheme name="Balance 3">
        <a:dk1>
          <a:srgbClr val="003300"/>
        </a:dk1>
        <a:lt1>
          <a:srgbClr val="FFFFFF"/>
        </a:lt1>
        <a:dk2>
          <a:srgbClr val="4D6A2A"/>
        </a:dk2>
        <a:lt2>
          <a:srgbClr val="CCFF99"/>
        </a:lt2>
        <a:accent1>
          <a:srgbClr val="2EB62E"/>
        </a:accent1>
        <a:accent2>
          <a:srgbClr val="527C3A"/>
        </a:accent2>
        <a:accent3>
          <a:srgbClr val="B2B9AC"/>
        </a:accent3>
        <a:accent4>
          <a:srgbClr val="DADADA"/>
        </a:accent4>
        <a:accent5>
          <a:srgbClr val="ADD7AD"/>
        </a:accent5>
        <a:accent6>
          <a:srgbClr val="497034"/>
        </a:accent6>
        <a:hlink>
          <a:srgbClr val="DDD800"/>
        </a:hlink>
        <a:folHlink>
          <a:srgbClr val="009999"/>
        </a:folHlink>
      </a:clrScheme>
      <a:clrMap bg1="dk2" tx1="lt1" bg2="dk1" tx2="lt2" accent1="accent1" accent2="accent2" accent3="accent3" accent4="accent4" accent5="accent5" accent6="accent6" hlink="hlink" folHlink="folHlink"/>
    </a:extraClrScheme>
    <a:extraClrScheme>
      <a:clrScheme name="Balance 4">
        <a:dk1>
          <a:srgbClr val="005A58"/>
        </a:dk1>
        <a:lt1>
          <a:srgbClr val="FFFFFF"/>
        </a:lt1>
        <a:dk2>
          <a:srgbClr val="00716E"/>
        </a:dk2>
        <a:lt2>
          <a:srgbClr val="FFFF99"/>
        </a:lt2>
        <a:accent1>
          <a:srgbClr val="2DB3B0"/>
        </a:accent1>
        <a:accent2>
          <a:srgbClr val="6D6FC7"/>
        </a:accent2>
        <a:accent3>
          <a:srgbClr val="AABBBA"/>
        </a:accent3>
        <a:accent4>
          <a:srgbClr val="DADADA"/>
        </a:accent4>
        <a:accent5>
          <a:srgbClr val="ADD6D4"/>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alance 5">
        <a:dk1>
          <a:srgbClr val="003366"/>
        </a:dk1>
        <a:lt1>
          <a:srgbClr val="FFFFFF"/>
        </a:lt1>
        <a:dk2>
          <a:srgbClr val="2B5481"/>
        </a:dk2>
        <a:lt2>
          <a:srgbClr val="E5FFFF"/>
        </a:lt2>
        <a:accent1>
          <a:srgbClr val="336699"/>
        </a:accent1>
        <a:accent2>
          <a:srgbClr val="00B000"/>
        </a:accent2>
        <a:accent3>
          <a:srgbClr val="ACB3C1"/>
        </a:accent3>
        <a:accent4>
          <a:srgbClr val="DADADA"/>
        </a:accent4>
        <a:accent5>
          <a:srgbClr val="ADB8CA"/>
        </a:accent5>
        <a:accent6>
          <a:srgbClr val="009F00"/>
        </a:accent6>
        <a:hlink>
          <a:srgbClr val="00CCFF"/>
        </a:hlink>
        <a:folHlink>
          <a:srgbClr val="B5FFFB"/>
        </a:folHlink>
      </a:clrScheme>
      <a:clrMap bg1="dk2" tx1="lt1" bg2="dk1" tx2="lt2" accent1="accent1" accent2="accent2" accent3="accent3" accent4="accent4" accent5="accent5" accent6="accent6" hlink="hlink" folHlink="folHlink"/>
    </a:extraClrScheme>
    <a:extraClrScheme>
      <a:clrScheme name="Balance 6">
        <a:dk1>
          <a:srgbClr val="2F2D25"/>
        </a:dk1>
        <a:lt1>
          <a:srgbClr val="FFFFFF"/>
        </a:lt1>
        <a:dk2>
          <a:srgbClr val="656151"/>
        </a:dk2>
        <a:lt2>
          <a:srgbClr val="FFFFCC"/>
        </a:lt2>
        <a:accent1>
          <a:srgbClr val="818173"/>
        </a:accent1>
        <a:accent2>
          <a:srgbClr val="809EA8"/>
        </a:accent2>
        <a:accent3>
          <a:srgbClr val="B8B7B3"/>
        </a:accent3>
        <a:accent4>
          <a:srgbClr val="DADADA"/>
        </a:accent4>
        <a:accent5>
          <a:srgbClr val="C1C1BC"/>
        </a:accent5>
        <a:accent6>
          <a:srgbClr val="738F98"/>
        </a:accent6>
        <a:hlink>
          <a:srgbClr val="E2C86A"/>
        </a:hlink>
        <a:folHlink>
          <a:srgbClr val="B7B6A3"/>
        </a:folHlink>
      </a:clrScheme>
      <a:clrMap bg1="dk2" tx1="lt1" bg2="dk1" tx2="lt2" accent1="accent1" accent2="accent2" accent3="accent3" accent4="accent4" accent5="accent5" accent6="accent6" hlink="hlink" folHlink="folHlink"/>
    </a:extraClrScheme>
    <a:extraClrScheme>
      <a:clrScheme name="Balance 7">
        <a:dk1>
          <a:srgbClr val="B4AF80"/>
        </a:dk1>
        <a:lt1>
          <a:srgbClr val="FFFFFF"/>
        </a:lt1>
        <a:dk2>
          <a:srgbClr val="C8C6A2"/>
        </a:dk2>
        <a:lt2>
          <a:srgbClr val="827F4C"/>
        </a:lt2>
        <a:accent1>
          <a:srgbClr val="7C784E"/>
        </a:accent1>
        <a:accent2>
          <a:srgbClr val="A2A4AC"/>
        </a:accent2>
        <a:accent3>
          <a:srgbClr val="E0DFCE"/>
        </a:accent3>
        <a:accent4>
          <a:srgbClr val="DADADA"/>
        </a:accent4>
        <a:accent5>
          <a:srgbClr val="BFBEB2"/>
        </a:accent5>
        <a:accent6>
          <a:srgbClr val="92949B"/>
        </a:accent6>
        <a:hlink>
          <a:srgbClr val="33CCCC"/>
        </a:hlink>
        <a:folHlink>
          <a:srgbClr val="009999"/>
        </a:folHlink>
      </a:clrScheme>
      <a:clrMap bg1="dk2" tx1="lt1" bg2="dk1" tx2="lt2" accent1="accent1" accent2="accent2" accent3="accent3" accent4="accent4" accent5="accent5" accent6="accent6" hlink="hlink" folHlink="folHlink"/>
    </a:extraClrScheme>
    <a:extraClrScheme>
      <a:clrScheme name="Balance 8">
        <a:dk1>
          <a:srgbClr val="000000"/>
        </a:dk1>
        <a:lt1>
          <a:srgbClr val="DDDDDD"/>
        </a:lt1>
        <a:dk2>
          <a:srgbClr val="000000"/>
        </a:dk2>
        <a:lt2>
          <a:srgbClr val="B8B7D1"/>
        </a:lt2>
        <a:accent1>
          <a:srgbClr val="F1F0F4"/>
        </a:accent1>
        <a:accent2>
          <a:srgbClr val="C1BCFC"/>
        </a:accent2>
        <a:accent3>
          <a:srgbClr val="EBEBEB"/>
        </a:accent3>
        <a:accent4>
          <a:srgbClr val="000000"/>
        </a:accent4>
        <a:accent5>
          <a:srgbClr val="F7F6F8"/>
        </a:accent5>
        <a:accent6>
          <a:srgbClr val="AFAAE4"/>
        </a:accent6>
        <a:hlink>
          <a:srgbClr val="5454C6"/>
        </a:hlink>
        <a:folHlink>
          <a:srgbClr val="6A6F86"/>
        </a:folHlink>
      </a:clrScheme>
      <a:clrMap bg1="lt1" tx1="dk1" bg2="lt2" tx2="dk2" accent1="accent1" accent2="accent2" accent3="accent3" accent4="accent4" accent5="accent5" accent6="accent6" hlink="hlink" folHlink="folHlink"/>
    </a:extraClrScheme>
    <a:extraClrScheme>
      <a:clrScheme name="Balance 9">
        <a:dk1>
          <a:srgbClr val="000000"/>
        </a:dk1>
        <a:lt1>
          <a:srgbClr val="FFFFFF"/>
        </a:lt1>
        <a:dk2>
          <a:srgbClr val="00A29E"/>
        </a:dk2>
        <a:lt2>
          <a:srgbClr val="CBCBCB"/>
        </a:lt2>
        <a:accent1>
          <a:srgbClr val="E5E5FF"/>
        </a:accent1>
        <a:accent2>
          <a:srgbClr val="79CD6B"/>
        </a:accent2>
        <a:accent3>
          <a:srgbClr val="FFFFFF"/>
        </a:accent3>
        <a:accent4>
          <a:srgbClr val="000000"/>
        </a:accent4>
        <a:accent5>
          <a:srgbClr val="F0F0FF"/>
        </a:accent5>
        <a:accent6>
          <a:srgbClr val="6DBA60"/>
        </a:accent6>
        <a:hlink>
          <a:srgbClr val="4477DE"/>
        </a:hlink>
        <a:folHlink>
          <a:srgbClr val="65498F"/>
        </a:folHlink>
      </a:clrScheme>
      <a:clrMap bg1="lt1" tx1="dk1" bg2="lt2" tx2="dk2" accent1="accent1" accent2="accent2" accent3="accent3" accent4="accent4" accent5="accent5" accent6="accent6" hlink="hlink" folHlink="folHlink"/>
    </a:extraClrScheme>
  </a:extraClrSchemeLst>
</a:theme>
</file>

<file path=ppt/theme/theme13.xml><?xml version="1.0" encoding="utf-8"?>
<a:theme xmlns:a="http://schemas.openxmlformats.org/drawingml/2006/main" name="1_Slit">
  <a:themeElements>
    <a:clrScheme name="Slit 1">
      <a:dk1>
        <a:srgbClr val="8C0000"/>
      </a:dk1>
      <a:lt1>
        <a:srgbClr val="FFFFFF"/>
      </a:lt1>
      <a:dk2>
        <a:srgbClr val="720000"/>
      </a:dk2>
      <a:lt2>
        <a:srgbClr val="FFFFCC"/>
      </a:lt2>
      <a:accent1>
        <a:srgbClr val="FF3300"/>
      </a:accent1>
      <a:accent2>
        <a:srgbClr val="BE7960"/>
      </a:accent2>
      <a:accent3>
        <a:srgbClr val="BCAAAA"/>
      </a:accent3>
      <a:accent4>
        <a:srgbClr val="DADADA"/>
      </a:accent4>
      <a:accent5>
        <a:srgbClr val="FFADAA"/>
      </a:accent5>
      <a:accent6>
        <a:srgbClr val="AC6D56"/>
      </a:accent6>
      <a:hlink>
        <a:srgbClr val="FFCC66"/>
      </a:hlink>
      <a:folHlink>
        <a:srgbClr val="FF9900"/>
      </a:folHlink>
    </a:clrScheme>
    <a:fontScheme name="Slit">
      <a:majorFont>
        <a:latin typeface="Tahoma"/>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ahoma" pitchFamily="-107" charset="-5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ahoma" pitchFamily="-107" charset="-52"/>
          </a:defRPr>
        </a:defPPr>
      </a:lstStyle>
    </a:lnDef>
  </a:objectDefaults>
  <a:extraClrSchemeLst>
    <a:extraClrScheme>
      <a:clrScheme name="Slit 1">
        <a:dk1>
          <a:srgbClr val="8C0000"/>
        </a:dk1>
        <a:lt1>
          <a:srgbClr val="FFFFFF"/>
        </a:lt1>
        <a:dk2>
          <a:srgbClr val="720000"/>
        </a:dk2>
        <a:lt2>
          <a:srgbClr val="FFFFCC"/>
        </a:lt2>
        <a:accent1>
          <a:srgbClr val="FF3300"/>
        </a:accent1>
        <a:accent2>
          <a:srgbClr val="BE7960"/>
        </a:accent2>
        <a:accent3>
          <a:srgbClr val="BCAAAA"/>
        </a:accent3>
        <a:accent4>
          <a:srgbClr val="DADADA"/>
        </a:accent4>
        <a:accent5>
          <a:srgbClr val="FFADAA"/>
        </a:accent5>
        <a:accent6>
          <a:srgbClr val="AC6D56"/>
        </a:accent6>
        <a:hlink>
          <a:srgbClr val="FFCC66"/>
        </a:hlink>
        <a:folHlink>
          <a:srgbClr val="FF9900"/>
        </a:folHlink>
      </a:clrScheme>
      <a:clrMap bg1="dk2" tx1="lt1" bg2="dk1" tx2="lt2" accent1="accent1" accent2="accent2" accent3="accent3" accent4="accent4" accent5="accent5" accent6="accent6" hlink="hlink" folHlink="folHlink"/>
    </a:extraClrScheme>
    <a:extraClrScheme>
      <a:clrScheme name="Slit 2">
        <a:dk1>
          <a:srgbClr val="674E2F"/>
        </a:dk1>
        <a:lt1>
          <a:srgbClr val="FFFFFF"/>
        </a:lt1>
        <a:dk2>
          <a:srgbClr val="533F27"/>
        </a:dk2>
        <a:lt2>
          <a:srgbClr val="D8B274"/>
        </a:lt2>
        <a:accent1>
          <a:srgbClr val="CC9900"/>
        </a:accent1>
        <a:accent2>
          <a:srgbClr val="8F5F2F"/>
        </a:accent2>
        <a:accent3>
          <a:srgbClr val="B3AFAC"/>
        </a:accent3>
        <a:accent4>
          <a:srgbClr val="DADADA"/>
        </a:accent4>
        <a:accent5>
          <a:srgbClr val="E2CAAA"/>
        </a:accent5>
        <a:accent6>
          <a:srgbClr val="81552A"/>
        </a:accent6>
        <a:hlink>
          <a:srgbClr val="FFCC00"/>
        </a:hlink>
        <a:folHlink>
          <a:srgbClr val="FFFFCC"/>
        </a:folHlink>
      </a:clrScheme>
      <a:clrMap bg1="dk2" tx1="lt1" bg2="dk1" tx2="lt2" accent1="accent1" accent2="accent2" accent3="accent3" accent4="accent4" accent5="accent5" accent6="accent6" hlink="hlink" folHlink="folHlink"/>
    </a:extraClrScheme>
    <a:extraClrScheme>
      <a:clrScheme name="Slit 3">
        <a:dk1>
          <a:srgbClr val="646464"/>
        </a:dk1>
        <a:lt1>
          <a:srgbClr val="FFFFFF"/>
        </a:lt1>
        <a:dk2>
          <a:srgbClr val="545454"/>
        </a:dk2>
        <a:lt2>
          <a:srgbClr val="D4D4CE"/>
        </a:lt2>
        <a:accent1>
          <a:srgbClr val="49747D"/>
        </a:accent1>
        <a:accent2>
          <a:srgbClr val="8F9699"/>
        </a:accent2>
        <a:accent3>
          <a:srgbClr val="B3B3B3"/>
        </a:accent3>
        <a:accent4>
          <a:srgbClr val="DADADA"/>
        </a:accent4>
        <a:accent5>
          <a:srgbClr val="B1BCBF"/>
        </a:accent5>
        <a:accent6>
          <a:srgbClr val="81878A"/>
        </a:accent6>
        <a:hlink>
          <a:srgbClr val="8DC4D7"/>
        </a:hlink>
        <a:folHlink>
          <a:srgbClr val="7FB97F"/>
        </a:folHlink>
      </a:clrScheme>
      <a:clrMap bg1="dk2" tx1="lt1" bg2="dk1" tx2="lt2" accent1="accent1" accent2="accent2" accent3="accent3" accent4="accent4" accent5="accent5" accent6="accent6" hlink="hlink" folHlink="folHlink"/>
    </a:extraClrScheme>
    <a:extraClrScheme>
      <a:clrScheme name="Slit 4">
        <a:dk1>
          <a:srgbClr val="3A7400"/>
        </a:dk1>
        <a:lt1>
          <a:srgbClr val="FFFFFF"/>
        </a:lt1>
        <a:dk2>
          <a:srgbClr val="2E5C00"/>
        </a:dk2>
        <a:lt2>
          <a:srgbClr val="FFFFFF"/>
        </a:lt2>
        <a:accent1>
          <a:srgbClr val="79CA02"/>
        </a:accent1>
        <a:accent2>
          <a:srgbClr val="008080"/>
        </a:accent2>
        <a:accent3>
          <a:srgbClr val="ADB5AA"/>
        </a:accent3>
        <a:accent4>
          <a:srgbClr val="DADADA"/>
        </a:accent4>
        <a:accent5>
          <a:srgbClr val="BEE1AA"/>
        </a:accent5>
        <a:accent6>
          <a:srgbClr val="007373"/>
        </a:accent6>
        <a:hlink>
          <a:srgbClr val="A8DE0E"/>
        </a:hlink>
        <a:folHlink>
          <a:srgbClr val="00CC66"/>
        </a:folHlink>
      </a:clrScheme>
      <a:clrMap bg1="dk2" tx1="lt1" bg2="dk1" tx2="lt2" accent1="accent1" accent2="accent2" accent3="accent3" accent4="accent4" accent5="accent5" accent6="accent6" hlink="hlink" folHlink="folHlink"/>
    </a:extraClrScheme>
    <a:extraClrScheme>
      <a:clrScheme name="Slit 5">
        <a:dk1>
          <a:srgbClr val="008885"/>
        </a:dk1>
        <a:lt1>
          <a:srgbClr val="FFFFFF"/>
        </a:lt1>
        <a:dk2>
          <a:srgbClr val="007572"/>
        </a:dk2>
        <a:lt2>
          <a:srgbClr val="FFFF99"/>
        </a:lt2>
        <a:accent1>
          <a:srgbClr val="33CCCC"/>
        </a:accent1>
        <a:accent2>
          <a:srgbClr val="6D6FC7"/>
        </a:accent2>
        <a:accent3>
          <a:srgbClr val="AABDBC"/>
        </a:accent3>
        <a:accent4>
          <a:srgbClr val="DADADA"/>
        </a:accent4>
        <a:accent5>
          <a:srgbClr val="ADE2E2"/>
        </a:accent5>
        <a:accent6>
          <a:srgbClr val="6264B4"/>
        </a:accent6>
        <a:hlink>
          <a:srgbClr val="FFFFCC"/>
        </a:hlink>
        <a:folHlink>
          <a:srgbClr val="00FF00"/>
        </a:folHlink>
      </a:clrScheme>
      <a:clrMap bg1="dk2" tx1="lt1" bg2="dk1" tx2="lt2" accent1="accent1" accent2="accent2" accent3="accent3" accent4="accent4" accent5="accent5" accent6="accent6" hlink="hlink" folHlink="folHlink"/>
    </a:extraClrScheme>
    <a:extraClrScheme>
      <a:clrScheme name="Slit 6">
        <a:dk1>
          <a:srgbClr val="0000AC"/>
        </a:dk1>
        <a:lt1>
          <a:srgbClr val="FFFFFF"/>
        </a:lt1>
        <a:dk2>
          <a:srgbClr val="000086"/>
        </a:dk2>
        <a:lt2>
          <a:srgbClr val="CCFFFF"/>
        </a:lt2>
        <a:accent1>
          <a:srgbClr val="0099FF"/>
        </a:accent1>
        <a:accent2>
          <a:srgbClr val="00B000"/>
        </a:accent2>
        <a:accent3>
          <a:srgbClr val="AAAAC3"/>
        </a:accent3>
        <a:accent4>
          <a:srgbClr val="DADADA"/>
        </a:accent4>
        <a:accent5>
          <a:srgbClr val="AACAFF"/>
        </a:accent5>
        <a:accent6>
          <a:srgbClr val="009F00"/>
        </a:accent6>
        <a:hlink>
          <a:srgbClr val="FFE701"/>
        </a:hlink>
        <a:folHlink>
          <a:srgbClr val="FF9900"/>
        </a:folHlink>
      </a:clrScheme>
      <a:clrMap bg1="dk2" tx1="lt1" bg2="dk1" tx2="lt2" accent1="accent1" accent2="accent2" accent3="accent3" accent4="accent4" accent5="accent5" accent6="accent6" hlink="hlink" folHlink="folHlink"/>
    </a:extraClrScheme>
    <a:extraClrScheme>
      <a:clrScheme name="Slit 7">
        <a:dk1>
          <a:srgbClr val="7474A2"/>
        </a:dk1>
        <a:lt1>
          <a:srgbClr val="FFFFFF"/>
        </a:lt1>
        <a:dk2>
          <a:srgbClr val="5E5E8E"/>
        </a:dk2>
        <a:lt2>
          <a:srgbClr val="D1D1DF"/>
        </a:lt2>
        <a:accent1>
          <a:srgbClr val="CC66FF"/>
        </a:accent1>
        <a:accent2>
          <a:srgbClr val="6666FF"/>
        </a:accent2>
        <a:accent3>
          <a:srgbClr val="B6B6C6"/>
        </a:accent3>
        <a:accent4>
          <a:srgbClr val="DADADA"/>
        </a:accent4>
        <a:accent5>
          <a:srgbClr val="E2B8FF"/>
        </a:accent5>
        <a:accent6>
          <a:srgbClr val="5C5CE7"/>
        </a:accent6>
        <a:hlink>
          <a:srgbClr val="FFCC99"/>
        </a:hlink>
        <a:folHlink>
          <a:srgbClr val="CCCCFF"/>
        </a:folHlink>
      </a:clrScheme>
      <a:clrMap bg1="dk2" tx1="lt1" bg2="dk1" tx2="lt2" accent1="accent1" accent2="accent2" accent3="accent3" accent4="accent4" accent5="accent5" accent6="accent6" hlink="hlink" folHlink="folHlink"/>
    </a:extraClrScheme>
    <a:extraClrScheme>
      <a:clrScheme name="Slit 8">
        <a:dk1>
          <a:srgbClr val="000000"/>
        </a:dk1>
        <a:lt1>
          <a:srgbClr val="D0DAE2"/>
        </a:lt1>
        <a:dk2>
          <a:srgbClr val="000000"/>
        </a:dk2>
        <a:lt2>
          <a:srgbClr val="E7EDF1"/>
        </a:lt2>
        <a:accent1>
          <a:srgbClr val="33CCCC"/>
        </a:accent1>
        <a:accent2>
          <a:srgbClr val="0099CC"/>
        </a:accent2>
        <a:accent3>
          <a:srgbClr val="E4EAEE"/>
        </a:accent3>
        <a:accent4>
          <a:srgbClr val="000000"/>
        </a:accent4>
        <a:accent5>
          <a:srgbClr val="ADE2E2"/>
        </a:accent5>
        <a:accent6>
          <a:srgbClr val="008AB9"/>
        </a:accent6>
        <a:hlink>
          <a:srgbClr val="3333CC"/>
        </a:hlink>
        <a:folHlink>
          <a:srgbClr val="008080"/>
        </a:folHlink>
      </a:clrScheme>
      <a:clrMap bg1="lt1" tx1="dk1" bg2="lt2" tx2="dk2" accent1="accent1" accent2="accent2" accent3="accent3" accent4="accent4" accent5="accent5" accent6="accent6" hlink="hlink" folHlink="folHlink"/>
    </a:extraClrScheme>
    <a:extraClrScheme>
      <a:clrScheme name="Slit 9">
        <a:dk1>
          <a:srgbClr val="000000"/>
        </a:dk1>
        <a:lt1>
          <a:srgbClr val="FFFFFF"/>
        </a:lt1>
        <a:dk2>
          <a:srgbClr val="000000"/>
        </a:dk2>
        <a:lt2>
          <a:srgbClr val="E6E6E6"/>
        </a:lt2>
        <a:accent1>
          <a:srgbClr val="66CCFF"/>
        </a:accent1>
        <a:accent2>
          <a:srgbClr val="9999FF"/>
        </a:accent2>
        <a:accent3>
          <a:srgbClr val="FFFFFF"/>
        </a:accent3>
        <a:accent4>
          <a:srgbClr val="000000"/>
        </a:accent4>
        <a:accent5>
          <a:srgbClr val="B8E2FF"/>
        </a:accent5>
        <a:accent6>
          <a:srgbClr val="8A8AE7"/>
        </a:accent6>
        <a:hlink>
          <a:srgbClr val="3333CC"/>
        </a:hlink>
        <a:folHlink>
          <a:srgbClr val="008080"/>
        </a:folHlink>
      </a:clrScheme>
      <a:clrMap bg1="lt1" tx1="dk1" bg2="lt2" tx2="dk2" accent1="accent1" accent2="accent2" accent3="accent3" accent4="accent4" accent5="accent5" accent6="accent6" hlink="hlink" folHlink="folHlink"/>
    </a:extraClrScheme>
  </a:extraClrSchemeLst>
</a:theme>
</file>

<file path=ppt/theme/theme14.xml><?xml version="1.0" encoding="utf-8"?>
<a:theme xmlns:a="http://schemas.openxmlformats.org/drawingml/2006/main" name="1_Kimono">
  <a:themeElements>
    <a:clrScheme name="Kimono 1">
      <a:dk1>
        <a:srgbClr val="2F1311"/>
      </a:dk1>
      <a:lt1>
        <a:srgbClr val="C16059"/>
      </a:lt1>
      <a:dk2>
        <a:srgbClr val="F7D47D"/>
      </a:dk2>
      <a:lt2>
        <a:srgbClr val="000000"/>
      </a:lt2>
      <a:accent1>
        <a:srgbClr val="D5B781"/>
      </a:accent1>
      <a:accent2>
        <a:srgbClr val="79AF7D"/>
      </a:accent2>
      <a:accent3>
        <a:srgbClr val="DDB6B5"/>
      </a:accent3>
      <a:accent4>
        <a:srgbClr val="270E0D"/>
      </a:accent4>
      <a:accent5>
        <a:srgbClr val="E7D8C1"/>
      </a:accent5>
      <a:accent6>
        <a:srgbClr val="6D9E71"/>
      </a:accent6>
      <a:hlink>
        <a:srgbClr val="F0B854"/>
      </a:hlink>
      <a:folHlink>
        <a:srgbClr val="DC893E"/>
      </a:folHlink>
    </a:clrScheme>
    <a:fontScheme name="Kimono">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0" charset="0"/>
            <a:ea typeface="ＭＳ Ｐゴシック" pitchFamily="-110" charset="-128"/>
            <a:cs typeface="ＭＳ Ｐゴシック" pitchFamily="-110"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0" charset="0"/>
            <a:ea typeface="ＭＳ Ｐゴシック" pitchFamily="-110" charset="-128"/>
            <a:cs typeface="ＭＳ Ｐゴシック" pitchFamily="-110" charset="-128"/>
          </a:defRPr>
        </a:defPPr>
      </a:lstStyle>
    </a:lnDef>
  </a:objectDefaults>
  <a:extraClrSchemeLst>
    <a:extraClrScheme>
      <a:clrScheme name="Kimono 1">
        <a:dk1>
          <a:srgbClr val="2F1311"/>
        </a:dk1>
        <a:lt1>
          <a:srgbClr val="C16059"/>
        </a:lt1>
        <a:dk2>
          <a:srgbClr val="F7D47D"/>
        </a:dk2>
        <a:lt2>
          <a:srgbClr val="000000"/>
        </a:lt2>
        <a:accent1>
          <a:srgbClr val="D5B781"/>
        </a:accent1>
        <a:accent2>
          <a:srgbClr val="79AF7D"/>
        </a:accent2>
        <a:accent3>
          <a:srgbClr val="DDB6B5"/>
        </a:accent3>
        <a:accent4>
          <a:srgbClr val="270E0D"/>
        </a:accent4>
        <a:accent5>
          <a:srgbClr val="E7D8C1"/>
        </a:accent5>
        <a:accent6>
          <a:srgbClr val="6D9E71"/>
        </a:accent6>
        <a:hlink>
          <a:srgbClr val="F0B854"/>
        </a:hlink>
        <a:folHlink>
          <a:srgbClr val="DC893E"/>
        </a:folHlink>
      </a:clrScheme>
      <a:clrMap bg1="lt1" tx1="dk1" bg2="lt2" tx2="dk2" accent1="accent1" accent2="accent2" accent3="accent3" accent4="accent4" accent5="accent5" accent6="accent6" hlink="hlink" folHlink="folHlink"/>
    </a:extraClrScheme>
    <a:extraClrScheme>
      <a:clrScheme name="Kimono 2">
        <a:dk1>
          <a:srgbClr val="000000"/>
        </a:dk1>
        <a:lt1>
          <a:srgbClr val="FFFFFF"/>
        </a:lt1>
        <a:dk2>
          <a:srgbClr val="000000"/>
        </a:dk2>
        <a:lt2>
          <a:srgbClr val="F7D47D"/>
        </a:lt2>
        <a:accent1>
          <a:srgbClr val="C19341"/>
        </a:accent1>
        <a:accent2>
          <a:srgbClr val="60A265"/>
        </a:accent2>
        <a:accent3>
          <a:srgbClr val="AAAAAA"/>
        </a:accent3>
        <a:accent4>
          <a:srgbClr val="DADADA"/>
        </a:accent4>
        <a:accent5>
          <a:srgbClr val="DDC8B0"/>
        </a:accent5>
        <a:accent6>
          <a:srgbClr val="56925B"/>
        </a:accent6>
        <a:hlink>
          <a:srgbClr val="EB9F17"/>
        </a:hlink>
        <a:folHlink>
          <a:srgbClr val="CF7625"/>
        </a:folHlink>
      </a:clrScheme>
      <a:clrMap bg1="dk2" tx1="lt1" bg2="dk1" tx2="lt2" accent1="accent1" accent2="accent2" accent3="accent3" accent4="accent4" accent5="accent5" accent6="accent6" hlink="hlink" folHlink="folHlink"/>
    </a:extraClrScheme>
    <a:extraClrScheme>
      <a:clrScheme name="Kimono 3">
        <a:dk1>
          <a:srgbClr val="00002E"/>
        </a:dk1>
        <a:lt1>
          <a:srgbClr val="FFFFFF"/>
        </a:lt1>
        <a:dk2>
          <a:srgbClr val="003399"/>
        </a:dk2>
        <a:lt2>
          <a:srgbClr val="F4BC40"/>
        </a:lt2>
        <a:accent1>
          <a:srgbClr val="9280CC"/>
        </a:accent1>
        <a:accent2>
          <a:srgbClr val="BD51A1"/>
        </a:accent2>
        <a:accent3>
          <a:srgbClr val="AAADCA"/>
        </a:accent3>
        <a:accent4>
          <a:srgbClr val="DADADA"/>
        </a:accent4>
        <a:accent5>
          <a:srgbClr val="C7C0E2"/>
        </a:accent5>
        <a:accent6>
          <a:srgbClr val="AB4991"/>
        </a:accent6>
        <a:hlink>
          <a:srgbClr val="CC66FF"/>
        </a:hlink>
        <a:folHlink>
          <a:srgbClr val="824F99"/>
        </a:folHlink>
      </a:clrScheme>
      <a:clrMap bg1="dk2" tx1="lt1" bg2="dk1" tx2="lt2" accent1="accent1" accent2="accent2" accent3="accent3" accent4="accent4" accent5="accent5" accent6="accent6" hlink="hlink" folHlink="folHlink"/>
    </a:extraClrScheme>
    <a:extraClrScheme>
      <a:clrScheme name="Kimono 4">
        <a:dk1>
          <a:srgbClr val="2F1311"/>
        </a:dk1>
        <a:lt1>
          <a:srgbClr val="7A8E9C"/>
        </a:lt1>
        <a:dk2>
          <a:srgbClr val="FDF4DF"/>
        </a:dk2>
        <a:lt2>
          <a:srgbClr val="3E4A52"/>
        </a:lt2>
        <a:accent1>
          <a:srgbClr val="81ABA0"/>
        </a:accent1>
        <a:accent2>
          <a:srgbClr val="CD817B"/>
        </a:accent2>
        <a:accent3>
          <a:srgbClr val="BEC6CB"/>
        </a:accent3>
        <a:accent4>
          <a:srgbClr val="270E0D"/>
        </a:accent4>
        <a:accent5>
          <a:srgbClr val="C1D2CD"/>
        </a:accent5>
        <a:accent6>
          <a:srgbClr val="BA746F"/>
        </a:accent6>
        <a:hlink>
          <a:srgbClr val="BEBC76"/>
        </a:hlink>
        <a:folHlink>
          <a:srgbClr val="668E69"/>
        </a:folHlink>
      </a:clrScheme>
      <a:clrMap bg1="lt1" tx1="dk1" bg2="lt2" tx2="dk2" accent1="accent1" accent2="accent2" accent3="accent3" accent4="accent4" accent5="accent5" accent6="accent6" hlink="hlink" folHlink="folHlink"/>
    </a:extraClrScheme>
    <a:extraClrScheme>
      <a:clrScheme name="Kimono 5">
        <a:dk1>
          <a:srgbClr val="2F1311"/>
        </a:dk1>
        <a:lt1>
          <a:srgbClr val="7A9C7C"/>
        </a:lt1>
        <a:dk2>
          <a:srgbClr val="FBEBC3"/>
        </a:dk2>
        <a:lt2>
          <a:srgbClr val="3C503D"/>
        </a:lt2>
        <a:accent1>
          <a:srgbClr val="D5B781"/>
        </a:accent1>
        <a:accent2>
          <a:srgbClr val="C16059"/>
        </a:accent2>
        <a:accent3>
          <a:srgbClr val="BECBBF"/>
        </a:accent3>
        <a:accent4>
          <a:srgbClr val="270E0D"/>
        </a:accent4>
        <a:accent5>
          <a:srgbClr val="E7D8C1"/>
        </a:accent5>
        <a:accent6>
          <a:srgbClr val="AF5650"/>
        </a:accent6>
        <a:hlink>
          <a:srgbClr val="F0B854"/>
        </a:hlink>
        <a:folHlink>
          <a:srgbClr val="DC893E"/>
        </a:folHlink>
      </a:clrScheme>
      <a:clrMap bg1="lt1" tx1="dk1" bg2="lt2" tx2="dk2" accent1="accent1" accent2="accent2" accent3="accent3" accent4="accent4" accent5="accent5" accent6="accent6" hlink="hlink" folHlink="folHlink"/>
    </a:extraClrScheme>
    <a:extraClrScheme>
      <a:clrScheme name="Kimono 6">
        <a:dk1>
          <a:srgbClr val="000000"/>
        </a:dk1>
        <a:lt1>
          <a:srgbClr val="D9EFE0"/>
        </a:lt1>
        <a:dk2>
          <a:srgbClr val="30605A"/>
        </a:dk2>
        <a:lt2>
          <a:srgbClr val="15331E"/>
        </a:lt2>
        <a:accent1>
          <a:srgbClr val="A4C6BA"/>
        </a:accent1>
        <a:accent2>
          <a:srgbClr val="558F7D"/>
        </a:accent2>
        <a:accent3>
          <a:srgbClr val="E9F6ED"/>
        </a:accent3>
        <a:accent4>
          <a:srgbClr val="000000"/>
        </a:accent4>
        <a:accent5>
          <a:srgbClr val="CFDFD9"/>
        </a:accent5>
        <a:accent6>
          <a:srgbClr val="4C8171"/>
        </a:accent6>
        <a:hlink>
          <a:srgbClr val="C1C177"/>
        </a:hlink>
        <a:folHlink>
          <a:srgbClr val="A08F5E"/>
        </a:folHlink>
      </a:clrScheme>
      <a:clrMap bg1="lt1" tx1="dk1" bg2="lt2" tx2="dk2" accent1="accent1" accent2="accent2" accent3="accent3" accent4="accent4" accent5="accent5" accent6="accent6" hlink="hlink" folHlink="folHlink"/>
    </a:extraClrScheme>
    <a:extraClrScheme>
      <a:clrScheme name="Kimono 7">
        <a:dk1>
          <a:srgbClr val="2F1311"/>
        </a:dk1>
        <a:lt1>
          <a:srgbClr val="CFC7B5"/>
        </a:lt1>
        <a:dk2>
          <a:srgbClr val="853F35"/>
        </a:dk2>
        <a:lt2>
          <a:srgbClr val="8E7F5E"/>
        </a:lt2>
        <a:accent1>
          <a:srgbClr val="EBD2A5"/>
        </a:accent1>
        <a:accent2>
          <a:srgbClr val="A5C9A8"/>
        </a:accent2>
        <a:accent3>
          <a:srgbClr val="E4E0D7"/>
        </a:accent3>
        <a:accent4>
          <a:srgbClr val="270E0D"/>
        </a:accent4>
        <a:accent5>
          <a:srgbClr val="F3E5CF"/>
        </a:accent5>
        <a:accent6>
          <a:srgbClr val="95B698"/>
        </a:accent6>
        <a:hlink>
          <a:srgbClr val="C68510"/>
        </a:hlink>
        <a:folHlink>
          <a:srgbClr val="E5A871"/>
        </a:folHlink>
      </a:clrScheme>
      <a:clrMap bg1="lt1" tx1="dk1" bg2="lt2" tx2="dk2" accent1="accent1" accent2="accent2" accent3="accent3" accent4="accent4" accent5="accent5" accent6="accent6" hlink="hlink" folHlink="folHlink"/>
    </a:extraClrScheme>
    <a:extraClrScheme>
      <a:clrScheme name="Kimono 8">
        <a:dk1>
          <a:srgbClr val="000000"/>
        </a:dk1>
        <a:lt1>
          <a:srgbClr val="F0EED8"/>
        </a:lt1>
        <a:dk2>
          <a:srgbClr val="666729"/>
        </a:dk2>
        <a:lt2>
          <a:srgbClr val="3F3B19"/>
        </a:lt2>
        <a:accent1>
          <a:srgbClr val="E9D47D"/>
        </a:accent1>
        <a:accent2>
          <a:srgbClr val="D4DD91"/>
        </a:accent2>
        <a:accent3>
          <a:srgbClr val="F6F5E9"/>
        </a:accent3>
        <a:accent4>
          <a:srgbClr val="000000"/>
        </a:accent4>
        <a:accent5>
          <a:srgbClr val="F2E6BF"/>
        </a:accent5>
        <a:accent6>
          <a:srgbClr val="C0C883"/>
        </a:accent6>
        <a:hlink>
          <a:srgbClr val="9D943F"/>
        </a:hlink>
        <a:folHlink>
          <a:srgbClr val="C9C177"/>
        </a:folHlink>
      </a:clrScheme>
      <a:clrMap bg1="lt1" tx1="dk1" bg2="lt2" tx2="dk2" accent1="accent1" accent2="accent2" accent3="accent3" accent4="accent4" accent5="accent5" accent6="accent6" hlink="hlink" folHlink="folHlink"/>
    </a:extraClrScheme>
  </a:extraClrSchemeLst>
</a:theme>
</file>

<file path=ppt/theme/theme15.xml><?xml version="1.0" encoding="utf-8"?>
<a:theme xmlns:a="http://schemas.openxmlformats.org/drawingml/2006/main" name="2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6.xml><?xml version="1.0" encoding="utf-8"?>
<a:theme xmlns:a="http://schemas.openxmlformats.org/drawingml/2006/main" name="4_Pulse">
  <a:themeElements>
    <a:clrScheme name="Pulse 2">
      <a:dk1>
        <a:srgbClr val="000000"/>
      </a:dk1>
      <a:lt1>
        <a:srgbClr val="FFFFFF"/>
      </a:lt1>
      <a:dk2>
        <a:srgbClr val="000066"/>
      </a:dk2>
      <a:lt2>
        <a:srgbClr val="FFCC66"/>
      </a:lt2>
      <a:accent1>
        <a:srgbClr val="FF9900"/>
      </a:accent1>
      <a:accent2>
        <a:srgbClr val="000044"/>
      </a:accent2>
      <a:accent3>
        <a:srgbClr val="AAAAB8"/>
      </a:accent3>
      <a:accent4>
        <a:srgbClr val="DADADA"/>
      </a:accent4>
      <a:accent5>
        <a:srgbClr val="FFCAAA"/>
      </a:accent5>
      <a:accent6>
        <a:srgbClr val="00003D"/>
      </a:accent6>
      <a:hlink>
        <a:srgbClr val="3366FF"/>
      </a:hlink>
      <a:folHlink>
        <a:srgbClr val="FFFF00"/>
      </a:folHlink>
    </a:clrScheme>
    <a:fontScheme name="Pulse">
      <a:majorFont>
        <a:latin typeface="Times New Roman"/>
        <a:ea typeface="ＭＳ Ｐゴシック"/>
        <a:cs typeface=""/>
      </a:majorFont>
      <a:minorFont>
        <a:latin typeface="Times New Roman"/>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Pulse 1">
        <a:dk1>
          <a:srgbClr val="000000"/>
        </a:dk1>
        <a:lt1>
          <a:srgbClr val="CCECFF"/>
        </a:lt1>
        <a:dk2>
          <a:srgbClr val="000066"/>
        </a:dk2>
        <a:lt2>
          <a:srgbClr val="6699FF"/>
        </a:lt2>
        <a:accent1>
          <a:srgbClr val="33CCCC"/>
        </a:accent1>
        <a:accent2>
          <a:srgbClr val="0099FF"/>
        </a:accent2>
        <a:accent3>
          <a:srgbClr val="E2F4FF"/>
        </a:accent3>
        <a:accent4>
          <a:srgbClr val="000000"/>
        </a:accent4>
        <a:accent5>
          <a:srgbClr val="ADE2E2"/>
        </a:accent5>
        <a:accent6>
          <a:srgbClr val="008AE7"/>
        </a:accent6>
        <a:hlink>
          <a:srgbClr val="FFFFFF"/>
        </a:hlink>
        <a:folHlink>
          <a:srgbClr val="3366FF"/>
        </a:folHlink>
      </a:clrScheme>
      <a:clrMap bg1="lt1" tx1="dk1" bg2="lt2" tx2="dk2" accent1="accent1" accent2="accent2" accent3="accent3" accent4="accent4" accent5="accent5" accent6="accent6" hlink="hlink" folHlink="folHlink"/>
    </a:extraClrScheme>
    <a:extraClrScheme>
      <a:clrScheme name="Pulse 2">
        <a:dk1>
          <a:srgbClr val="000000"/>
        </a:dk1>
        <a:lt1>
          <a:srgbClr val="FFFFFF"/>
        </a:lt1>
        <a:dk2>
          <a:srgbClr val="000066"/>
        </a:dk2>
        <a:lt2>
          <a:srgbClr val="FFCC66"/>
        </a:lt2>
        <a:accent1>
          <a:srgbClr val="FF9900"/>
        </a:accent1>
        <a:accent2>
          <a:srgbClr val="000044"/>
        </a:accent2>
        <a:accent3>
          <a:srgbClr val="AAAAB8"/>
        </a:accent3>
        <a:accent4>
          <a:srgbClr val="DADADA"/>
        </a:accent4>
        <a:accent5>
          <a:srgbClr val="FFCAAA"/>
        </a:accent5>
        <a:accent6>
          <a:srgbClr val="00003D"/>
        </a:accent6>
        <a:hlink>
          <a:srgbClr val="3366FF"/>
        </a:hlink>
        <a:folHlink>
          <a:srgbClr val="FFFF00"/>
        </a:folHlink>
      </a:clrScheme>
      <a:clrMap bg1="dk2" tx1="lt1" bg2="dk1" tx2="lt2" accent1="accent1" accent2="accent2" accent3="accent3" accent4="accent4" accent5="accent5" accent6="accent6" hlink="hlink" folHlink="folHlink"/>
    </a:extraClrScheme>
    <a:extraClrScheme>
      <a:clrScheme name="Pulse 3">
        <a:dk1>
          <a:srgbClr val="000000"/>
        </a:dk1>
        <a:lt1>
          <a:srgbClr val="FFFFFF"/>
        </a:lt1>
        <a:dk2>
          <a:srgbClr val="000000"/>
        </a:dk2>
        <a:lt2>
          <a:srgbClr val="DDDDDD"/>
        </a:lt2>
        <a:accent1>
          <a:srgbClr val="CBCBCB"/>
        </a:accent1>
        <a:accent2>
          <a:srgbClr val="C0C0C0"/>
        </a:accent2>
        <a:accent3>
          <a:srgbClr val="FFFFFF"/>
        </a:accent3>
        <a:accent4>
          <a:srgbClr val="000000"/>
        </a:accent4>
        <a:accent5>
          <a:srgbClr val="E2E2E2"/>
        </a:accent5>
        <a:accent6>
          <a:srgbClr val="AEAEAE"/>
        </a:accent6>
        <a:hlink>
          <a:srgbClr val="4D4D4D"/>
        </a:hlink>
        <a:folHlink>
          <a:srgbClr val="868686"/>
        </a:folHlink>
      </a:clrScheme>
      <a:clrMap bg1="lt1" tx1="dk1" bg2="lt2" tx2="dk2" accent1="accent1" accent2="accent2" accent3="accent3" accent4="accent4" accent5="accent5" accent6="accent6" hlink="hlink" folHlink="folHlink"/>
    </a:extraClrScheme>
    <a:extraClrScheme>
      <a:clrScheme name="Pulse 4">
        <a:dk1>
          <a:srgbClr val="000000"/>
        </a:dk1>
        <a:lt1>
          <a:srgbClr val="FFFFFF"/>
        </a:lt1>
        <a:dk2>
          <a:srgbClr val="660033"/>
        </a:dk2>
        <a:lt2>
          <a:srgbClr val="FFCC66"/>
        </a:lt2>
        <a:accent1>
          <a:srgbClr val="FF9900"/>
        </a:accent1>
        <a:accent2>
          <a:srgbClr val="440022"/>
        </a:accent2>
        <a:accent3>
          <a:srgbClr val="B8AAAD"/>
        </a:accent3>
        <a:accent4>
          <a:srgbClr val="DADADA"/>
        </a:accent4>
        <a:accent5>
          <a:srgbClr val="FFCAAA"/>
        </a:accent5>
        <a:accent6>
          <a:srgbClr val="3D001E"/>
        </a:accent6>
        <a:hlink>
          <a:srgbClr val="B20059"/>
        </a:hlink>
        <a:folHlink>
          <a:srgbClr val="FF6699"/>
        </a:folHlink>
      </a:clrScheme>
      <a:clrMap bg1="dk2" tx1="lt1" bg2="dk1" tx2="lt2" accent1="accent1" accent2="accent2" accent3="accent3" accent4="accent4" accent5="accent5" accent6="accent6" hlink="hlink" folHlink="folHlink"/>
    </a:extraClrScheme>
    <a:extraClrScheme>
      <a:clrScheme name="Pulse 5">
        <a:dk1>
          <a:srgbClr val="000000"/>
        </a:dk1>
        <a:lt1>
          <a:srgbClr val="FFFFFF"/>
        </a:lt1>
        <a:dk2>
          <a:srgbClr val="663300"/>
        </a:dk2>
        <a:lt2>
          <a:srgbClr val="FFCC66"/>
        </a:lt2>
        <a:accent1>
          <a:srgbClr val="FF9900"/>
        </a:accent1>
        <a:accent2>
          <a:srgbClr val="361B00"/>
        </a:accent2>
        <a:accent3>
          <a:srgbClr val="B8ADAA"/>
        </a:accent3>
        <a:accent4>
          <a:srgbClr val="DADADA"/>
        </a:accent4>
        <a:accent5>
          <a:srgbClr val="FFCAAA"/>
        </a:accent5>
        <a:accent6>
          <a:srgbClr val="301700"/>
        </a:accent6>
        <a:hlink>
          <a:srgbClr val="996633"/>
        </a:hlink>
        <a:folHlink>
          <a:srgbClr val="FF6699"/>
        </a:folHlink>
      </a:clrScheme>
      <a:clrMap bg1="dk2" tx1="lt1" bg2="dk1" tx2="lt2" accent1="accent1" accent2="accent2" accent3="accent3" accent4="accent4" accent5="accent5" accent6="accent6" hlink="hlink" folHlink="folHlink"/>
    </a:extraClrScheme>
    <a:extraClrScheme>
      <a:clrScheme name="Pulse 6">
        <a:dk1>
          <a:srgbClr val="000000"/>
        </a:dk1>
        <a:lt1>
          <a:srgbClr val="FFFFFF"/>
        </a:lt1>
        <a:dk2>
          <a:srgbClr val="003300"/>
        </a:dk2>
        <a:lt2>
          <a:srgbClr val="FFCC66"/>
        </a:lt2>
        <a:accent1>
          <a:srgbClr val="CC9900"/>
        </a:accent1>
        <a:accent2>
          <a:srgbClr val="001600"/>
        </a:accent2>
        <a:accent3>
          <a:srgbClr val="AAADAA"/>
        </a:accent3>
        <a:accent4>
          <a:srgbClr val="DADADA"/>
        </a:accent4>
        <a:accent5>
          <a:srgbClr val="E2CAAA"/>
        </a:accent5>
        <a:accent6>
          <a:srgbClr val="001300"/>
        </a:accent6>
        <a:hlink>
          <a:srgbClr val="006600"/>
        </a:hlink>
        <a:folHlink>
          <a:srgbClr val="009999"/>
        </a:folHlink>
      </a:clrScheme>
      <a:clrMap bg1="dk2" tx1="lt1" bg2="dk1" tx2="lt2" accent1="accent1" accent2="accent2" accent3="accent3" accent4="accent4" accent5="accent5" accent6="accent6" hlink="hlink" folHlink="folHlink"/>
    </a:extraClrScheme>
  </a:extraClrSchemeLst>
</a:theme>
</file>

<file path=ppt/theme/theme17.xml><?xml version="1.0" encoding="utf-8"?>
<a:theme xmlns:a="http://schemas.openxmlformats.org/drawingml/2006/main" name="1_Skyline">
  <a:themeElements>
    <a:clrScheme name="Skyline 2">
      <a:dk1>
        <a:srgbClr val="000000"/>
      </a:dk1>
      <a:lt1>
        <a:srgbClr val="2A3377"/>
      </a:lt1>
      <a:dk2>
        <a:srgbClr val="000000"/>
      </a:dk2>
      <a:lt2>
        <a:srgbClr val="808080"/>
      </a:lt2>
      <a:accent1>
        <a:srgbClr val="99CCFF"/>
      </a:accent1>
      <a:accent2>
        <a:srgbClr val="CCCCFF"/>
      </a:accent2>
      <a:accent3>
        <a:srgbClr val="ACADBD"/>
      </a:accent3>
      <a:accent4>
        <a:srgbClr val="000000"/>
      </a:accent4>
      <a:accent5>
        <a:srgbClr val="CAE2FF"/>
      </a:accent5>
      <a:accent6>
        <a:srgbClr val="B9B9E7"/>
      </a:accent6>
      <a:hlink>
        <a:srgbClr val="3333CC"/>
      </a:hlink>
      <a:folHlink>
        <a:srgbClr val="AF67FF"/>
      </a:folHlink>
    </a:clrScheme>
    <a:fontScheme name="Skyline">
      <a:majorFont>
        <a:latin typeface="Trebuchet MS"/>
        <a:ea typeface="ＭＳ Ｐゴシック"/>
        <a:cs typeface="ＭＳ Ｐゴシック"/>
      </a:majorFont>
      <a:minorFont>
        <a:latin typeface="Trebuchet MS"/>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Skyline 1">
        <a:dk1>
          <a:srgbClr val="000000"/>
        </a:dk1>
        <a:lt1>
          <a:srgbClr val="2A3377"/>
        </a:lt1>
        <a:dk2>
          <a:srgbClr val="000000"/>
        </a:dk2>
        <a:lt2>
          <a:srgbClr val="808080"/>
        </a:lt2>
        <a:accent1>
          <a:srgbClr val="BBE0E3"/>
        </a:accent1>
        <a:accent2>
          <a:srgbClr val="333399"/>
        </a:accent2>
        <a:accent3>
          <a:srgbClr val="ACADBD"/>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Skyline 2">
        <a:dk1>
          <a:srgbClr val="000000"/>
        </a:dk1>
        <a:lt1>
          <a:srgbClr val="2A3377"/>
        </a:lt1>
        <a:dk2>
          <a:srgbClr val="000000"/>
        </a:dk2>
        <a:lt2>
          <a:srgbClr val="808080"/>
        </a:lt2>
        <a:accent1>
          <a:srgbClr val="99CCFF"/>
        </a:accent1>
        <a:accent2>
          <a:srgbClr val="CCCCFF"/>
        </a:accent2>
        <a:accent3>
          <a:srgbClr val="ACADBD"/>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Skyline 3">
        <a:dk1>
          <a:srgbClr val="000000"/>
        </a:dk1>
        <a:lt1>
          <a:srgbClr val="2A3377"/>
        </a:lt1>
        <a:dk2>
          <a:srgbClr val="000000"/>
        </a:dk2>
        <a:lt2>
          <a:srgbClr val="969696"/>
        </a:lt2>
        <a:accent1>
          <a:srgbClr val="FFFFFF"/>
        </a:accent1>
        <a:accent2>
          <a:srgbClr val="8DC6FF"/>
        </a:accent2>
        <a:accent3>
          <a:srgbClr val="ACADBD"/>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Lst>
</a:theme>
</file>

<file path=ppt/theme/theme18.xml><?xml version="1.0" encoding="utf-8"?>
<a:theme xmlns:a="http://schemas.openxmlformats.org/drawingml/2006/main" name="4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ヒラギノ角ゴ Pro W3"/>
        <a:cs typeface=""/>
      </a:majorFont>
      <a:minorFont>
        <a:latin typeface="Arial"/>
        <a:ea typeface="ヒラギノ角ゴ Pro W3"/>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Arial" charset="0"/>
            <a:ea typeface="ヒラギノ角ゴ Pro W3" pitchFamily="80"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Arial" charset="0"/>
            <a:ea typeface="ヒラギノ角ゴ Pro W3" pitchFamily="80" charset="-128"/>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9.xml><?xml version="1.0" encoding="utf-8"?>
<a:theme xmlns:a="http://schemas.openxmlformats.org/drawingml/2006/main" name="2_Slit">
  <a:themeElements>
    <a:clrScheme name="Slit 1">
      <a:dk1>
        <a:srgbClr val="8C0000"/>
      </a:dk1>
      <a:lt1>
        <a:srgbClr val="FFFFFF"/>
      </a:lt1>
      <a:dk2>
        <a:srgbClr val="720000"/>
      </a:dk2>
      <a:lt2>
        <a:srgbClr val="FFFFCC"/>
      </a:lt2>
      <a:accent1>
        <a:srgbClr val="FF3300"/>
      </a:accent1>
      <a:accent2>
        <a:srgbClr val="BE7960"/>
      </a:accent2>
      <a:accent3>
        <a:srgbClr val="BCAAAA"/>
      </a:accent3>
      <a:accent4>
        <a:srgbClr val="DADADA"/>
      </a:accent4>
      <a:accent5>
        <a:srgbClr val="FFADAA"/>
      </a:accent5>
      <a:accent6>
        <a:srgbClr val="AC6D56"/>
      </a:accent6>
      <a:hlink>
        <a:srgbClr val="FFCC66"/>
      </a:hlink>
      <a:folHlink>
        <a:srgbClr val="FF9900"/>
      </a:folHlink>
    </a:clrScheme>
    <a:fontScheme name="Slit">
      <a:majorFont>
        <a:latin typeface="Tahoma"/>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0" charset="0"/>
            <a:ea typeface="ＭＳ Ｐゴシック" pitchFamily="-110" charset="-128"/>
            <a:cs typeface="ＭＳ Ｐゴシック" pitchFamily="-110"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0" charset="0"/>
            <a:ea typeface="ＭＳ Ｐゴシック" pitchFamily="-110" charset="-128"/>
            <a:cs typeface="ＭＳ Ｐゴシック" pitchFamily="-110" charset="-128"/>
          </a:defRPr>
        </a:defPPr>
      </a:lstStyle>
    </a:lnDef>
  </a:objectDefaults>
  <a:extraClrSchemeLst>
    <a:extraClrScheme>
      <a:clrScheme name="Slit 1">
        <a:dk1>
          <a:srgbClr val="8C0000"/>
        </a:dk1>
        <a:lt1>
          <a:srgbClr val="FFFFFF"/>
        </a:lt1>
        <a:dk2>
          <a:srgbClr val="720000"/>
        </a:dk2>
        <a:lt2>
          <a:srgbClr val="FFFFCC"/>
        </a:lt2>
        <a:accent1>
          <a:srgbClr val="FF3300"/>
        </a:accent1>
        <a:accent2>
          <a:srgbClr val="BE7960"/>
        </a:accent2>
        <a:accent3>
          <a:srgbClr val="BCAAAA"/>
        </a:accent3>
        <a:accent4>
          <a:srgbClr val="DADADA"/>
        </a:accent4>
        <a:accent5>
          <a:srgbClr val="FFADAA"/>
        </a:accent5>
        <a:accent6>
          <a:srgbClr val="AC6D56"/>
        </a:accent6>
        <a:hlink>
          <a:srgbClr val="FFCC66"/>
        </a:hlink>
        <a:folHlink>
          <a:srgbClr val="FF9900"/>
        </a:folHlink>
      </a:clrScheme>
      <a:clrMap bg1="dk2" tx1="lt1" bg2="dk1" tx2="lt2" accent1="accent1" accent2="accent2" accent3="accent3" accent4="accent4" accent5="accent5" accent6="accent6" hlink="hlink" folHlink="folHlink"/>
    </a:extraClrScheme>
    <a:extraClrScheme>
      <a:clrScheme name="Slit 2">
        <a:dk1>
          <a:srgbClr val="674E2F"/>
        </a:dk1>
        <a:lt1>
          <a:srgbClr val="FFFFFF"/>
        </a:lt1>
        <a:dk2>
          <a:srgbClr val="533F27"/>
        </a:dk2>
        <a:lt2>
          <a:srgbClr val="D8B274"/>
        </a:lt2>
        <a:accent1>
          <a:srgbClr val="CC9900"/>
        </a:accent1>
        <a:accent2>
          <a:srgbClr val="8F5F2F"/>
        </a:accent2>
        <a:accent3>
          <a:srgbClr val="B3AFAC"/>
        </a:accent3>
        <a:accent4>
          <a:srgbClr val="DADADA"/>
        </a:accent4>
        <a:accent5>
          <a:srgbClr val="E2CAAA"/>
        </a:accent5>
        <a:accent6>
          <a:srgbClr val="81552A"/>
        </a:accent6>
        <a:hlink>
          <a:srgbClr val="FFCC00"/>
        </a:hlink>
        <a:folHlink>
          <a:srgbClr val="FFFFCC"/>
        </a:folHlink>
      </a:clrScheme>
      <a:clrMap bg1="dk2" tx1="lt1" bg2="dk1" tx2="lt2" accent1="accent1" accent2="accent2" accent3="accent3" accent4="accent4" accent5="accent5" accent6="accent6" hlink="hlink" folHlink="folHlink"/>
    </a:extraClrScheme>
    <a:extraClrScheme>
      <a:clrScheme name="Slit 3">
        <a:dk1>
          <a:srgbClr val="646464"/>
        </a:dk1>
        <a:lt1>
          <a:srgbClr val="FFFFFF"/>
        </a:lt1>
        <a:dk2>
          <a:srgbClr val="545454"/>
        </a:dk2>
        <a:lt2>
          <a:srgbClr val="D4D4CE"/>
        </a:lt2>
        <a:accent1>
          <a:srgbClr val="49747D"/>
        </a:accent1>
        <a:accent2>
          <a:srgbClr val="8F9699"/>
        </a:accent2>
        <a:accent3>
          <a:srgbClr val="B3B3B3"/>
        </a:accent3>
        <a:accent4>
          <a:srgbClr val="DADADA"/>
        </a:accent4>
        <a:accent5>
          <a:srgbClr val="B1BCBF"/>
        </a:accent5>
        <a:accent6>
          <a:srgbClr val="81878A"/>
        </a:accent6>
        <a:hlink>
          <a:srgbClr val="8DC4D7"/>
        </a:hlink>
        <a:folHlink>
          <a:srgbClr val="7FB97F"/>
        </a:folHlink>
      </a:clrScheme>
      <a:clrMap bg1="dk2" tx1="lt1" bg2="dk1" tx2="lt2" accent1="accent1" accent2="accent2" accent3="accent3" accent4="accent4" accent5="accent5" accent6="accent6" hlink="hlink" folHlink="folHlink"/>
    </a:extraClrScheme>
    <a:extraClrScheme>
      <a:clrScheme name="Slit 4">
        <a:dk1>
          <a:srgbClr val="3A7400"/>
        </a:dk1>
        <a:lt1>
          <a:srgbClr val="FFFFFF"/>
        </a:lt1>
        <a:dk2>
          <a:srgbClr val="2E5C00"/>
        </a:dk2>
        <a:lt2>
          <a:srgbClr val="FFFFFF"/>
        </a:lt2>
        <a:accent1>
          <a:srgbClr val="79CA02"/>
        </a:accent1>
        <a:accent2>
          <a:srgbClr val="008080"/>
        </a:accent2>
        <a:accent3>
          <a:srgbClr val="ADB5AA"/>
        </a:accent3>
        <a:accent4>
          <a:srgbClr val="DADADA"/>
        </a:accent4>
        <a:accent5>
          <a:srgbClr val="BEE1AA"/>
        </a:accent5>
        <a:accent6>
          <a:srgbClr val="007373"/>
        </a:accent6>
        <a:hlink>
          <a:srgbClr val="A8DE0E"/>
        </a:hlink>
        <a:folHlink>
          <a:srgbClr val="00CC66"/>
        </a:folHlink>
      </a:clrScheme>
      <a:clrMap bg1="dk2" tx1="lt1" bg2="dk1" tx2="lt2" accent1="accent1" accent2="accent2" accent3="accent3" accent4="accent4" accent5="accent5" accent6="accent6" hlink="hlink" folHlink="folHlink"/>
    </a:extraClrScheme>
    <a:extraClrScheme>
      <a:clrScheme name="Slit 5">
        <a:dk1>
          <a:srgbClr val="008885"/>
        </a:dk1>
        <a:lt1>
          <a:srgbClr val="FFFFFF"/>
        </a:lt1>
        <a:dk2>
          <a:srgbClr val="007572"/>
        </a:dk2>
        <a:lt2>
          <a:srgbClr val="FFFF99"/>
        </a:lt2>
        <a:accent1>
          <a:srgbClr val="33CCCC"/>
        </a:accent1>
        <a:accent2>
          <a:srgbClr val="6D6FC7"/>
        </a:accent2>
        <a:accent3>
          <a:srgbClr val="AABDBC"/>
        </a:accent3>
        <a:accent4>
          <a:srgbClr val="DADADA"/>
        </a:accent4>
        <a:accent5>
          <a:srgbClr val="ADE2E2"/>
        </a:accent5>
        <a:accent6>
          <a:srgbClr val="6264B4"/>
        </a:accent6>
        <a:hlink>
          <a:srgbClr val="FFFFCC"/>
        </a:hlink>
        <a:folHlink>
          <a:srgbClr val="00FF00"/>
        </a:folHlink>
      </a:clrScheme>
      <a:clrMap bg1="dk2" tx1="lt1" bg2="dk1" tx2="lt2" accent1="accent1" accent2="accent2" accent3="accent3" accent4="accent4" accent5="accent5" accent6="accent6" hlink="hlink" folHlink="folHlink"/>
    </a:extraClrScheme>
    <a:extraClrScheme>
      <a:clrScheme name="Slit 6">
        <a:dk1>
          <a:srgbClr val="0000AC"/>
        </a:dk1>
        <a:lt1>
          <a:srgbClr val="FFFFFF"/>
        </a:lt1>
        <a:dk2>
          <a:srgbClr val="000086"/>
        </a:dk2>
        <a:lt2>
          <a:srgbClr val="CCFFFF"/>
        </a:lt2>
        <a:accent1>
          <a:srgbClr val="0099FF"/>
        </a:accent1>
        <a:accent2>
          <a:srgbClr val="00B000"/>
        </a:accent2>
        <a:accent3>
          <a:srgbClr val="AAAAC3"/>
        </a:accent3>
        <a:accent4>
          <a:srgbClr val="DADADA"/>
        </a:accent4>
        <a:accent5>
          <a:srgbClr val="AACAFF"/>
        </a:accent5>
        <a:accent6>
          <a:srgbClr val="009F00"/>
        </a:accent6>
        <a:hlink>
          <a:srgbClr val="FFE701"/>
        </a:hlink>
        <a:folHlink>
          <a:srgbClr val="FF9900"/>
        </a:folHlink>
      </a:clrScheme>
      <a:clrMap bg1="dk2" tx1="lt1" bg2="dk1" tx2="lt2" accent1="accent1" accent2="accent2" accent3="accent3" accent4="accent4" accent5="accent5" accent6="accent6" hlink="hlink" folHlink="folHlink"/>
    </a:extraClrScheme>
    <a:extraClrScheme>
      <a:clrScheme name="Slit 7">
        <a:dk1>
          <a:srgbClr val="7474A2"/>
        </a:dk1>
        <a:lt1>
          <a:srgbClr val="FFFFFF"/>
        </a:lt1>
        <a:dk2>
          <a:srgbClr val="5E5E8E"/>
        </a:dk2>
        <a:lt2>
          <a:srgbClr val="D1D1DF"/>
        </a:lt2>
        <a:accent1>
          <a:srgbClr val="CC66FF"/>
        </a:accent1>
        <a:accent2>
          <a:srgbClr val="6666FF"/>
        </a:accent2>
        <a:accent3>
          <a:srgbClr val="B6B6C6"/>
        </a:accent3>
        <a:accent4>
          <a:srgbClr val="DADADA"/>
        </a:accent4>
        <a:accent5>
          <a:srgbClr val="E2B8FF"/>
        </a:accent5>
        <a:accent6>
          <a:srgbClr val="5C5CE7"/>
        </a:accent6>
        <a:hlink>
          <a:srgbClr val="FFCC99"/>
        </a:hlink>
        <a:folHlink>
          <a:srgbClr val="CCCCFF"/>
        </a:folHlink>
      </a:clrScheme>
      <a:clrMap bg1="dk2" tx1="lt1" bg2="dk1" tx2="lt2" accent1="accent1" accent2="accent2" accent3="accent3" accent4="accent4" accent5="accent5" accent6="accent6" hlink="hlink" folHlink="folHlink"/>
    </a:extraClrScheme>
    <a:extraClrScheme>
      <a:clrScheme name="Slit 8">
        <a:dk1>
          <a:srgbClr val="000000"/>
        </a:dk1>
        <a:lt1>
          <a:srgbClr val="D0DAE2"/>
        </a:lt1>
        <a:dk2>
          <a:srgbClr val="000000"/>
        </a:dk2>
        <a:lt2>
          <a:srgbClr val="E7EDF1"/>
        </a:lt2>
        <a:accent1>
          <a:srgbClr val="33CCCC"/>
        </a:accent1>
        <a:accent2>
          <a:srgbClr val="0099CC"/>
        </a:accent2>
        <a:accent3>
          <a:srgbClr val="E4EAEE"/>
        </a:accent3>
        <a:accent4>
          <a:srgbClr val="000000"/>
        </a:accent4>
        <a:accent5>
          <a:srgbClr val="ADE2E2"/>
        </a:accent5>
        <a:accent6>
          <a:srgbClr val="008AB9"/>
        </a:accent6>
        <a:hlink>
          <a:srgbClr val="3333CC"/>
        </a:hlink>
        <a:folHlink>
          <a:srgbClr val="008080"/>
        </a:folHlink>
      </a:clrScheme>
      <a:clrMap bg1="lt1" tx1="dk1" bg2="lt2" tx2="dk2" accent1="accent1" accent2="accent2" accent3="accent3" accent4="accent4" accent5="accent5" accent6="accent6" hlink="hlink" folHlink="folHlink"/>
    </a:extraClrScheme>
    <a:extraClrScheme>
      <a:clrScheme name="Slit 9">
        <a:dk1>
          <a:srgbClr val="000000"/>
        </a:dk1>
        <a:lt1>
          <a:srgbClr val="FFFFFF"/>
        </a:lt1>
        <a:dk2>
          <a:srgbClr val="000000"/>
        </a:dk2>
        <a:lt2>
          <a:srgbClr val="E6E6E6"/>
        </a:lt2>
        <a:accent1>
          <a:srgbClr val="66CCFF"/>
        </a:accent1>
        <a:accent2>
          <a:srgbClr val="9999FF"/>
        </a:accent2>
        <a:accent3>
          <a:srgbClr val="FFFFFF"/>
        </a:accent3>
        <a:accent4>
          <a:srgbClr val="000000"/>
        </a:accent4>
        <a:accent5>
          <a:srgbClr val="B8E2FF"/>
        </a:accent5>
        <a:accent6>
          <a:srgbClr val="8A8AE7"/>
        </a:accent6>
        <a:hlink>
          <a:srgbClr val="3333CC"/>
        </a:hlink>
        <a:folHlink>
          <a:srgbClr val="008080"/>
        </a:folHlink>
      </a:clrScheme>
      <a:clrMap bg1="lt1" tx1="dk1" bg2="lt2" tx2="dk2" accent1="accent1" accent2="accent2" accent3="accent3" accent4="accent4" accent5="accent5" accent6="accent6" hlink="hlink" folHlink="folHlink"/>
    </a:extraClrScheme>
  </a:extraClrSchemeLst>
</a:theme>
</file>

<file path=ppt/theme/theme2.xml><?xml version="1.0" encoding="utf-8"?>
<a:theme xmlns:a="http://schemas.openxmlformats.org/drawingml/2006/main" name="Office Theme">
  <a:themeElements>
    <a:clrScheme name="Office Theme 1">
      <a:dk1>
        <a:srgbClr val="000000"/>
      </a:dk1>
      <a:lt1>
        <a:srgbClr val="FFFFFF"/>
      </a:lt1>
      <a:dk2>
        <a:srgbClr val="1F497D"/>
      </a:dk2>
      <a:lt2>
        <a:srgbClr val="EEECE1"/>
      </a:lt2>
      <a:accent1>
        <a:srgbClr val="4F81BD"/>
      </a:accent1>
      <a:accent2>
        <a:srgbClr val="C0504D"/>
      </a:accent2>
      <a:accent3>
        <a:srgbClr val="FFFFFF"/>
      </a:accent3>
      <a:accent4>
        <a:srgbClr val="000000"/>
      </a:accent4>
      <a:accent5>
        <a:srgbClr val="B2C1DB"/>
      </a:accent5>
      <a:accent6>
        <a:srgbClr val="AE4845"/>
      </a:accent6>
      <a:hlink>
        <a:srgbClr val="0000FF"/>
      </a:hlink>
      <a:folHlink>
        <a:srgbClr val="800080"/>
      </a:folHlink>
    </a:clrScheme>
    <a:fontScheme name="Office Theme">
      <a:majorFont>
        <a:latin typeface="Calibri"/>
        <a:ea typeface="ＭＳ Ｐゴシック"/>
        <a:cs typeface="ＭＳ Ｐゴシック"/>
      </a:majorFont>
      <a:minorFont>
        <a:latin typeface="Calibri"/>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lnDef>
  </a:objectDefaults>
  <a:extraClrSchemeLst>
    <a:extraClrScheme>
      <a:clrScheme name="Office Theme 1">
        <a:dk1>
          <a:srgbClr val="000000"/>
        </a:dk1>
        <a:lt1>
          <a:srgbClr val="FFFFFF"/>
        </a:lt1>
        <a:dk2>
          <a:srgbClr val="1F497D"/>
        </a:dk2>
        <a:lt2>
          <a:srgbClr val="EEECE1"/>
        </a:lt2>
        <a:accent1>
          <a:srgbClr val="4F81BD"/>
        </a:accent1>
        <a:accent2>
          <a:srgbClr val="C0504D"/>
        </a:accent2>
        <a:accent3>
          <a:srgbClr val="FFFFFF"/>
        </a:accent3>
        <a:accent4>
          <a:srgbClr val="000000"/>
        </a:accent4>
        <a:accent5>
          <a:srgbClr val="B2C1DB"/>
        </a:accent5>
        <a:accent6>
          <a:srgbClr val="AE4845"/>
        </a:accent6>
        <a:hlink>
          <a:srgbClr val="0000FF"/>
        </a:hlink>
        <a:folHlink>
          <a:srgbClr val="800080"/>
        </a:folHlink>
      </a:clrScheme>
      <a:clrMap bg1="lt1" tx1="dk1" bg2="lt2" tx2="dk2" accent1="accent1" accent2="accent2" accent3="accent3" accent4="accent4" accent5="accent5" accent6="accent6" hlink="hlink" folHlink="folHlink"/>
    </a:extraClrScheme>
  </a:extraClrSchemeLst>
</a:theme>
</file>

<file path=ppt/theme/theme20.xml><?xml version="1.0" encoding="utf-8"?>
<a:theme xmlns:a="http://schemas.openxmlformats.org/drawingml/2006/main" name="3_Kimono">
  <a:themeElements>
    <a:clrScheme name="Kimono 1">
      <a:dk1>
        <a:srgbClr val="2F1311"/>
      </a:dk1>
      <a:lt1>
        <a:srgbClr val="C16059"/>
      </a:lt1>
      <a:dk2>
        <a:srgbClr val="F7D47D"/>
      </a:dk2>
      <a:lt2>
        <a:srgbClr val="000000"/>
      </a:lt2>
      <a:accent1>
        <a:srgbClr val="D5B781"/>
      </a:accent1>
      <a:accent2>
        <a:srgbClr val="79AF7D"/>
      </a:accent2>
      <a:accent3>
        <a:srgbClr val="DDB6B5"/>
      </a:accent3>
      <a:accent4>
        <a:srgbClr val="270E0D"/>
      </a:accent4>
      <a:accent5>
        <a:srgbClr val="E7D8C1"/>
      </a:accent5>
      <a:accent6>
        <a:srgbClr val="6D9E71"/>
      </a:accent6>
      <a:hlink>
        <a:srgbClr val="F0B854"/>
      </a:hlink>
      <a:folHlink>
        <a:srgbClr val="DC893E"/>
      </a:folHlink>
    </a:clrScheme>
    <a:fontScheme name="Kimono">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ahoma" pitchFamily="22" charset="-5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ahoma" pitchFamily="22" charset="-52"/>
          </a:defRPr>
        </a:defPPr>
      </a:lstStyle>
    </a:lnDef>
  </a:objectDefaults>
  <a:extraClrSchemeLst>
    <a:extraClrScheme>
      <a:clrScheme name="Kimono 1">
        <a:dk1>
          <a:srgbClr val="2F1311"/>
        </a:dk1>
        <a:lt1>
          <a:srgbClr val="C16059"/>
        </a:lt1>
        <a:dk2>
          <a:srgbClr val="F7D47D"/>
        </a:dk2>
        <a:lt2>
          <a:srgbClr val="000000"/>
        </a:lt2>
        <a:accent1>
          <a:srgbClr val="D5B781"/>
        </a:accent1>
        <a:accent2>
          <a:srgbClr val="79AF7D"/>
        </a:accent2>
        <a:accent3>
          <a:srgbClr val="DDB6B5"/>
        </a:accent3>
        <a:accent4>
          <a:srgbClr val="270E0D"/>
        </a:accent4>
        <a:accent5>
          <a:srgbClr val="E7D8C1"/>
        </a:accent5>
        <a:accent6>
          <a:srgbClr val="6D9E71"/>
        </a:accent6>
        <a:hlink>
          <a:srgbClr val="F0B854"/>
        </a:hlink>
        <a:folHlink>
          <a:srgbClr val="DC893E"/>
        </a:folHlink>
      </a:clrScheme>
      <a:clrMap bg1="lt1" tx1="dk1" bg2="lt2" tx2="dk2" accent1="accent1" accent2="accent2" accent3="accent3" accent4="accent4" accent5="accent5" accent6="accent6" hlink="hlink" folHlink="folHlink"/>
    </a:extraClrScheme>
    <a:extraClrScheme>
      <a:clrScheme name="Kimono 2">
        <a:dk1>
          <a:srgbClr val="000000"/>
        </a:dk1>
        <a:lt1>
          <a:srgbClr val="FFFFFF"/>
        </a:lt1>
        <a:dk2>
          <a:srgbClr val="000000"/>
        </a:dk2>
        <a:lt2>
          <a:srgbClr val="F7D47D"/>
        </a:lt2>
        <a:accent1>
          <a:srgbClr val="C19341"/>
        </a:accent1>
        <a:accent2>
          <a:srgbClr val="60A265"/>
        </a:accent2>
        <a:accent3>
          <a:srgbClr val="AAAAAA"/>
        </a:accent3>
        <a:accent4>
          <a:srgbClr val="DADADA"/>
        </a:accent4>
        <a:accent5>
          <a:srgbClr val="DDC8B0"/>
        </a:accent5>
        <a:accent6>
          <a:srgbClr val="56925B"/>
        </a:accent6>
        <a:hlink>
          <a:srgbClr val="EB9F17"/>
        </a:hlink>
        <a:folHlink>
          <a:srgbClr val="CF7625"/>
        </a:folHlink>
      </a:clrScheme>
      <a:clrMap bg1="dk2" tx1="lt1" bg2="dk1" tx2="lt2" accent1="accent1" accent2="accent2" accent3="accent3" accent4="accent4" accent5="accent5" accent6="accent6" hlink="hlink" folHlink="folHlink"/>
    </a:extraClrScheme>
    <a:extraClrScheme>
      <a:clrScheme name="Kimono 3">
        <a:dk1>
          <a:srgbClr val="00002E"/>
        </a:dk1>
        <a:lt1>
          <a:srgbClr val="FFFFFF"/>
        </a:lt1>
        <a:dk2>
          <a:srgbClr val="003399"/>
        </a:dk2>
        <a:lt2>
          <a:srgbClr val="F4BC40"/>
        </a:lt2>
        <a:accent1>
          <a:srgbClr val="9280CC"/>
        </a:accent1>
        <a:accent2>
          <a:srgbClr val="BD51A1"/>
        </a:accent2>
        <a:accent3>
          <a:srgbClr val="AAADCA"/>
        </a:accent3>
        <a:accent4>
          <a:srgbClr val="DADADA"/>
        </a:accent4>
        <a:accent5>
          <a:srgbClr val="C7C0E2"/>
        </a:accent5>
        <a:accent6>
          <a:srgbClr val="AB4991"/>
        </a:accent6>
        <a:hlink>
          <a:srgbClr val="CC66FF"/>
        </a:hlink>
        <a:folHlink>
          <a:srgbClr val="824F99"/>
        </a:folHlink>
      </a:clrScheme>
      <a:clrMap bg1="dk2" tx1="lt1" bg2="dk1" tx2="lt2" accent1="accent1" accent2="accent2" accent3="accent3" accent4="accent4" accent5="accent5" accent6="accent6" hlink="hlink" folHlink="folHlink"/>
    </a:extraClrScheme>
    <a:extraClrScheme>
      <a:clrScheme name="Kimono 4">
        <a:dk1>
          <a:srgbClr val="2F1311"/>
        </a:dk1>
        <a:lt1>
          <a:srgbClr val="7A8E9C"/>
        </a:lt1>
        <a:dk2>
          <a:srgbClr val="FDF4DF"/>
        </a:dk2>
        <a:lt2>
          <a:srgbClr val="3E4A52"/>
        </a:lt2>
        <a:accent1>
          <a:srgbClr val="81ABA0"/>
        </a:accent1>
        <a:accent2>
          <a:srgbClr val="CD817B"/>
        </a:accent2>
        <a:accent3>
          <a:srgbClr val="BEC6CB"/>
        </a:accent3>
        <a:accent4>
          <a:srgbClr val="270E0D"/>
        </a:accent4>
        <a:accent5>
          <a:srgbClr val="C1D2CD"/>
        </a:accent5>
        <a:accent6>
          <a:srgbClr val="BA746F"/>
        </a:accent6>
        <a:hlink>
          <a:srgbClr val="BEBC76"/>
        </a:hlink>
        <a:folHlink>
          <a:srgbClr val="668E69"/>
        </a:folHlink>
      </a:clrScheme>
      <a:clrMap bg1="lt1" tx1="dk1" bg2="lt2" tx2="dk2" accent1="accent1" accent2="accent2" accent3="accent3" accent4="accent4" accent5="accent5" accent6="accent6" hlink="hlink" folHlink="folHlink"/>
    </a:extraClrScheme>
    <a:extraClrScheme>
      <a:clrScheme name="Kimono 5">
        <a:dk1>
          <a:srgbClr val="2F1311"/>
        </a:dk1>
        <a:lt1>
          <a:srgbClr val="7A9C7C"/>
        </a:lt1>
        <a:dk2>
          <a:srgbClr val="FBEBC3"/>
        </a:dk2>
        <a:lt2>
          <a:srgbClr val="3C503D"/>
        </a:lt2>
        <a:accent1>
          <a:srgbClr val="D5B781"/>
        </a:accent1>
        <a:accent2>
          <a:srgbClr val="C16059"/>
        </a:accent2>
        <a:accent3>
          <a:srgbClr val="BECBBF"/>
        </a:accent3>
        <a:accent4>
          <a:srgbClr val="270E0D"/>
        </a:accent4>
        <a:accent5>
          <a:srgbClr val="E7D8C1"/>
        </a:accent5>
        <a:accent6>
          <a:srgbClr val="AF5650"/>
        </a:accent6>
        <a:hlink>
          <a:srgbClr val="F0B854"/>
        </a:hlink>
        <a:folHlink>
          <a:srgbClr val="DC893E"/>
        </a:folHlink>
      </a:clrScheme>
      <a:clrMap bg1="lt1" tx1="dk1" bg2="lt2" tx2="dk2" accent1="accent1" accent2="accent2" accent3="accent3" accent4="accent4" accent5="accent5" accent6="accent6" hlink="hlink" folHlink="folHlink"/>
    </a:extraClrScheme>
    <a:extraClrScheme>
      <a:clrScheme name="Kimono 6">
        <a:dk1>
          <a:srgbClr val="000000"/>
        </a:dk1>
        <a:lt1>
          <a:srgbClr val="D9EFE0"/>
        </a:lt1>
        <a:dk2>
          <a:srgbClr val="30605A"/>
        </a:dk2>
        <a:lt2>
          <a:srgbClr val="15331E"/>
        </a:lt2>
        <a:accent1>
          <a:srgbClr val="A4C6BA"/>
        </a:accent1>
        <a:accent2>
          <a:srgbClr val="558F7D"/>
        </a:accent2>
        <a:accent3>
          <a:srgbClr val="E9F6ED"/>
        </a:accent3>
        <a:accent4>
          <a:srgbClr val="000000"/>
        </a:accent4>
        <a:accent5>
          <a:srgbClr val="CFDFD9"/>
        </a:accent5>
        <a:accent6>
          <a:srgbClr val="4C8171"/>
        </a:accent6>
        <a:hlink>
          <a:srgbClr val="C1C177"/>
        </a:hlink>
        <a:folHlink>
          <a:srgbClr val="A08F5E"/>
        </a:folHlink>
      </a:clrScheme>
      <a:clrMap bg1="lt1" tx1="dk1" bg2="lt2" tx2="dk2" accent1="accent1" accent2="accent2" accent3="accent3" accent4="accent4" accent5="accent5" accent6="accent6" hlink="hlink" folHlink="folHlink"/>
    </a:extraClrScheme>
    <a:extraClrScheme>
      <a:clrScheme name="Kimono 7">
        <a:dk1>
          <a:srgbClr val="2F1311"/>
        </a:dk1>
        <a:lt1>
          <a:srgbClr val="CFC7B5"/>
        </a:lt1>
        <a:dk2>
          <a:srgbClr val="853F35"/>
        </a:dk2>
        <a:lt2>
          <a:srgbClr val="8E7F5E"/>
        </a:lt2>
        <a:accent1>
          <a:srgbClr val="EBD2A5"/>
        </a:accent1>
        <a:accent2>
          <a:srgbClr val="A5C9A8"/>
        </a:accent2>
        <a:accent3>
          <a:srgbClr val="E4E0D7"/>
        </a:accent3>
        <a:accent4>
          <a:srgbClr val="270E0D"/>
        </a:accent4>
        <a:accent5>
          <a:srgbClr val="F3E5CF"/>
        </a:accent5>
        <a:accent6>
          <a:srgbClr val="95B698"/>
        </a:accent6>
        <a:hlink>
          <a:srgbClr val="C68510"/>
        </a:hlink>
        <a:folHlink>
          <a:srgbClr val="E5A871"/>
        </a:folHlink>
      </a:clrScheme>
      <a:clrMap bg1="lt1" tx1="dk1" bg2="lt2" tx2="dk2" accent1="accent1" accent2="accent2" accent3="accent3" accent4="accent4" accent5="accent5" accent6="accent6" hlink="hlink" folHlink="folHlink"/>
    </a:extraClrScheme>
    <a:extraClrScheme>
      <a:clrScheme name="Kimono 8">
        <a:dk1>
          <a:srgbClr val="000000"/>
        </a:dk1>
        <a:lt1>
          <a:srgbClr val="F0EED8"/>
        </a:lt1>
        <a:dk2>
          <a:srgbClr val="666729"/>
        </a:dk2>
        <a:lt2>
          <a:srgbClr val="3F3B19"/>
        </a:lt2>
        <a:accent1>
          <a:srgbClr val="E9D47D"/>
        </a:accent1>
        <a:accent2>
          <a:srgbClr val="D4DD91"/>
        </a:accent2>
        <a:accent3>
          <a:srgbClr val="F6F5E9"/>
        </a:accent3>
        <a:accent4>
          <a:srgbClr val="000000"/>
        </a:accent4>
        <a:accent5>
          <a:srgbClr val="F2E6BF"/>
        </a:accent5>
        <a:accent6>
          <a:srgbClr val="C0C883"/>
        </a:accent6>
        <a:hlink>
          <a:srgbClr val="9D943F"/>
        </a:hlink>
        <a:folHlink>
          <a:srgbClr val="C9C177"/>
        </a:folHlink>
      </a:clrScheme>
      <a:clrMap bg1="lt1" tx1="dk1" bg2="lt2" tx2="dk2" accent1="accent1" accent2="accent2" accent3="accent3" accent4="accent4" accent5="accent5" accent6="accent6" hlink="hlink" folHlink="folHlink"/>
    </a:extraClrScheme>
  </a:extraClrSchemeLst>
</a:theme>
</file>

<file path=ppt/theme/theme21.xml><?xml version="1.0" encoding="utf-8"?>
<a:theme xmlns:a="http://schemas.openxmlformats.org/drawingml/2006/main" name="5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ヒラギノ角ゴ Pro W3"/>
        <a:cs typeface=""/>
      </a:majorFont>
      <a:minorFont>
        <a:latin typeface="Arial"/>
        <a:ea typeface="ヒラギノ角ゴ Pro W3"/>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Arial" charset="0"/>
            <a:ea typeface="ヒラギノ角ゴ Pro W3" pitchFamily="80"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Arial" charset="0"/>
            <a:ea typeface="ヒラギノ角ゴ Pro W3" pitchFamily="80" charset="-128"/>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2.xml><?xml version="1.0" encoding="utf-8"?>
<a:theme xmlns:a="http://schemas.openxmlformats.org/drawingml/2006/main" name="4_Kimono">
  <a:themeElements>
    <a:clrScheme name="Kimono 1">
      <a:dk1>
        <a:srgbClr val="2F1311"/>
      </a:dk1>
      <a:lt1>
        <a:srgbClr val="C16059"/>
      </a:lt1>
      <a:dk2>
        <a:srgbClr val="F7D47D"/>
      </a:dk2>
      <a:lt2>
        <a:srgbClr val="000000"/>
      </a:lt2>
      <a:accent1>
        <a:srgbClr val="D5B781"/>
      </a:accent1>
      <a:accent2>
        <a:srgbClr val="79AF7D"/>
      </a:accent2>
      <a:accent3>
        <a:srgbClr val="DDB6B5"/>
      </a:accent3>
      <a:accent4>
        <a:srgbClr val="270E0D"/>
      </a:accent4>
      <a:accent5>
        <a:srgbClr val="E7D8C1"/>
      </a:accent5>
      <a:accent6>
        <a:srgbClr val="6D9E71"/>
      </a:accent6>
      <a:hlink>
        <a:srgbClr val="F0B854"/>
      </a:hlink>
      <a:folHlink>
        <a:srgbClr val="DC893E"/>
      </a:folHlink>
    </a:clrScheme>
    <a:fontScheme name="Kimono">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ahoma" pitchFamily="22" charset="-5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ahoma" pitchFamily="22" charset="-52"/>
          </a:defRPr>
        </a:defPPr>
      </a:lstStyle>
    </a:lnDef>
  </a:objectDefaults>
  <a:extraClrSchemeLst>
    <a:extraClrScheme>
      <a:clrScheme name="Kimono 1">
        <a:dk1>
          <a:srgbClr val="2F1311"/>
        </a:dk1>
        <a:lt1>
          <a:srgbClr val="C16059"/>
        </a:lt1>
        <a:dk2>
          <a:srgbClr val="F7D47D"/>
        </a:dk2>
        <a:lt2>
          <a:srgbClr val="000000"/>
        </a:lt2>
        <a:accent1>
          <a:srgbClr val="D5B781"/>
        </a:accent1>
        <a:accent2>
          <a:srgbClr val="79AF7D"/>
        </a:accent2>
        <a:accent3>
          <a:srgbClr val="DDB6B5"/>
        </a:accent3>
        <a:accent4>
          <a:srgbClr val="270E0D"/>
        </a:accent4>
        <a:accent5>
          <a:srgbClr val="E7D8C1"/>
        </a:accent5>
        <a:accent6>
          <a:srgbClr val="6D9E71"/>
        </a:accent6>
        <a:hlink>
          <a:srgbClr val="F0B854"/>
        </a:hlink>
        <a:folHlink>
          <a:srgbClr val="DC893E"/>
        </a:folHlink>
      </a:clrScheme>
      <a:clrMap bg1="lt1" tx1="dk1" bg2="lt2" tx2="dk2" accent1="accent1" accent2="accent2" accent3="accent3" accent4="accent4" accent5="accent5" accent6="accent6" hlink="hlink" folHlink="folHlink"/>
    </a:extraClrScheme>
    <a:extraClrScheme>
      <a:clrScheme name="Kimono 2">
        <a:dk1>
          <a:srgbClr val="000000"/>
        </a:dk1>
        <a:lt1>
          <a:srgbClr val="FFFFFF"/>
        </a:lt1>
        <a:dk2>
          <a:srgbClr val="000000"/>
        </a:dk2>
        <a:lt2>
          <a:srgbClr val="F7D47D"/>
        </a:lt2>
        <a:accent1>
          <a:srgbClr val="C19341"/>
        </a:accent1>
        <a:accent2>
          <a:srgbClr val="60A265"/>
        </a:accent2>
        <a:accent3>
          <a:srgbClr val="AAAAAA"/>
        </a:accent3>
        <a:accent4>
          <a:srgbClr val="DADADA"/>
        </a:accent4>
        <a:accent5>
          <a:srgbClr val="DDC8B0"/>
        </a:accent5>
        <a:accent6>
          <a:srgbClr val="56925B"/>
        </a:accent6>
        <a:hlink>
          <a:srgbClr val="EB9F17"/>
        </a:hlink>
        <a:folHlink>
          <a:srgbClr val="CF7625"/>
        </a:folHlink>
      </a:clrScheme>
      <a:clrMap bg1="dk2" tx1="lt1" bg2="dk1" tx2="lt2" accent1="accent1" accent2="accent2" accent3="accent3" accent4="accent4" accent5="accent5" accent6="accent6" hlink="hlink" folHlink="folHlink"/>
    </a:extraClrScheme>
    <a:extraClrScheme>
      <a:clrScheme name="Kimono 3">
        <a:dk1>
          <a:srgbClr val="00002E"/>
        </a:dk1>
        <a:lt1>
          <a:srgbClr val="FFFFFF"/>
        </a:lt1>
        <a:dk2>
          <a:srgbClr val="003399"/>
        </a:dk2>
        <a:lt2>
          <a:srgbClr val="F4BC40"/>
        </a:lt2>
        <a:accent1>
          <a:srgbClr val="9280CC"/>
        </a:accent1>
        <a:accent2>
          <a:srgbClr val="BD51A1"/>
        </a:accent2>
        <a:accent3>
          <a:srgbClr val="AAADCA"/>
        </a:accent3>
        <a:accent4>
          <a:srgbClr val="DADADA"/>
        </a:accent4>
        <a:accent5>
          <a:srgbClr val="C7C0E2"/>
        </a:accent5>
        <a:accent6>
          <a:srgbClr val="AB4991"/>
        </a:accent6>
        <a:hlink>
          <a:srgbClr val="CC66FF"/>
        </a:hlink>
        <a:folHlink>
          <a:srgbClr val="824F99"/>
        </a:folHlink>
      </a:clrScheme>
      <a:clrMap bg1="dk2" tx1="lt1" bg2="dk1" tx2="lt2" accent1="accent1" accent2="accent2" accent3="accent3" accent4="accent4" accent5="accent5" accent6="accent6" hlink="hlink" folHlink="folHlink"/>
    </a:extraClrScheme>
    <a:extraClrScheme>
      <a:clrScheme name="Kimono 4">
        <a:dk1>
          <a:srgbClr val="2F1311"/>
        </a:dk1>
        <a:lt1>
          <a:srgbClr val="7A8E9C"/>
        </a:lt1>
        <a:dk2>
          <a:srgbClr val="FDF4DF"/>
        </a:dk2>
        <a:lt2>
          <a:srgbClr val="3E4A52"/>
        </a:lt2>
        <a:accent1>
          <a:srgbClr val="81ABA0"/>
        </a:accent1>
        <a:accent2>
          <a:srgbClr val="CD817B"/>
        </a:accent2>
        <a:accent3>
          <a:srgbClr val="BEC6CB"/>
        </a:accent3>
        <a:accent4>
          <a:srgbClr val="270E0D"/>
        </a:accent4>
        <a:accent5>
          <a:srgbClr val="C1D2CD"/>
        </a:accent5>
        <a:accent6>
          <a:srgbClr val="BA746F"/>
        </a:accent6>
        <a:hlink>
          <a:srgbClr val="BEBC76"/>
        </a:hlink>
        <a:folHlink>
          <a:srgbClr val="668E69"/>
        </a:folHlink>
      </a:clrScheme>
      <a:clrMap bg1="lt1" tx1="dk1" bg2="lt2" tx2="dk2" accent1="accent1" accent2="accent2" accent3="accent3" accent4="accent4" accent5="accent5" accent6="accent6" hlink="hlink" folHlink="folHlink"/>
    </a:extraClrScheme>
    <a:extraClrScheme>
      <a:clrScheme name="Kimono 5">
        <a:dk1>
          <a:srgbClr val="2F1311"/>
        </a:dk1>
        <a:lt1>
          <a:srgbClr val="7A9C7C"/>
        </a:lt1>
        <a:dk2>
          <a:srgbClr val="FBEBC3"/>
        </a:dk2>
        <a:lt2>
          <a:srgbClr val="3C503D"/>
        </a:lt2>
        <a:accent1>
          <a:srgbClr val="D5B781"/>
        </a:accent1>
        <a:accent2>
          <a:srgbClr val="C16059"/>
        </a:accent2>
        <a:accent3>
          <a:srgbClr val="BECBBF"/>
        </a:accent3>
        <a:accent4>
          <a:srgbClr val="270E0D"/>
        </a:accent4>
        <a:accent5>
          <a:srgbClr val="E7D8C1"/>
        </a:accent5>
        <a:accent6>
          <a:srgbClr val="AF5650"/>
        </a:accent6>
        <a:hlink>
          <a:srgbClr val="F0B854"/>
        </a:hlink>
        <a:folHlink>
          <a:srgbClr val="DC893E"/>
        </a:folHlink>
      </a:clrScheme>
      <a:clrMap bg1="lt1" tx1="dk1" bg2="lt2" tx2="dk2" accent1="accent1" accent2="accent2" accent3="accent3" accent4="accent4" accent5="accent5" accent6="accent6" hlink="hlink" folHlink="folHlink"/>
    </a:extraClrScheme>
    <a:extraClrScheme>
      <a:clrScheme name="Kimono 6">
        <a:dk1>
          <a:srgbClr val="000000"/>
        </a:dk1>
        <a:lt1>
          <a:srgbClr val="D9EFE0"/>
        </a:lt1>
        <a:dk2>
          <a:srgbClr val="30605A"/>
        </a:dk2>
        <a:lt2>
          <a:srgbClr val="15331E"/>
        </a:lt2>
        <a:accent1>
          <a:srgbClr val="A4C6BA"/>
        </a:accent1>
        <a:accent2>
          <a:srgbClr val="558F7D"/>
        </a:accent2>
        <a:accent3>
          <a:srgbClr val="E9F6ED"/>
        </a:accent3>
        <a:accent4>
          <a:srgbClr val="000000"/>
        </a:accent4>
        <a:accent5>
          <a:srgbClr val="CFDFD9"/>
        </a:accent5>
        <a:accent6>
          <a:srgbClr val="4C8171"/>
        </a:accent6>
        <a:hlink>
          <a:srgbClr val="C1C177"/>
        </a:hlink>
        <a:folHlink>
          <a:srgbClr val="A08F5E"/>
        </a:folHlink>
      </a:clrScheme>
      <a:clrMap bg1="lt1" tx1="dk1" bg2="lt2" tx2="dk2" accent1="accent1" accent2="accent2" accent3="accent3" accent4="accent4" accent5="accent5" accent6="accent6" hlink="hlink" folHlink="folHlink"/>
    </a:extraClrScheme>
    <a:extraClrScheme>
      <a:clrScheme name="Kimono 7">
        <a:dk1>
          <a:srgbClr val="2F1311"/>
        </a:dk1>
        <a:lt1>
          <a:srgbClr val="CFC7B5"/>
        </a:lt1>
        <a:dk2>
          <a:srgbClr val="853F35"/>
        </a:dk2>
        <a:lt2>
          <a:srgbClr val="8E7F5E"/>
        </a:lt2>
        <a:accent1>
          <a:srgbClr val="EBD2A5"/>
        </a:accent1>
        <a:accent2>
          <a:srgbClr val="A5C9A8"/>
        </a:accent2>
        <a:accent3>
          <a:srgbClr val="E4E0D7"/>
        </a:accent3>
        <a:accent4>
          <a:srgbClr val="270E0D"/>
        </a:accent4>
        <a:accent5>
          <a:srgbClr val="F3E5CF"/>
        </a:accent5>
        <a:accent6>
          <a:srgbClr val="95B698"/>
        </a:accent6>
        <a:hlink>
          <a:srgbClr val="C68510"/>
        </a:hlink>
        <a:folHlink>
          <a:srgbClr val="E5A871"/>
        </a:folHlink>
      </a:clrScheme>
      <a:clrMap bg1="lt1" tx1="dk1" bg2="lt2" tx2="dk2" accent1="accent1" accent2="accent2" accent3="accent3" accent4="accent4" accent5="accent5" accent6="accent6" hlink="hlink" folHlink="folHlink"/>
    </a:extraClrScheme>
    <a:extraClrScheme>
      <a:clrScheme name="Kimono 8">
        <a:dk1>
          <a:srgbClr val="000000"/>
        </a:dk1>
        <a:lt1>
          <a:srgbClr val="F0EED8"/>
        </a:lt1>
        <a:dk2>
          <a:srgbClr val="666729"/>
        </a:dk2>
        <a:lt2>
          <a:srgbClr val="3F3B19"/>
        </a:lt2>
        <a:accent1>
          <a:srgbClr val="E9D47D"/>
        </a:accent1>
        <a:accent2>
          <a:srgbClr val="D4DD91"/>
        </a:accent2>
        <a:accent3>
          <a:srgbClr val="F6F5E9"/>
        </a:accent3>
        <a:accent4>
          <a:srgbClr val="000000"/>
        </a:accent4>
        <a:accent5>
          <a:srgbClr val="F2E6BF"/>
        </a:accent5>
        <a:accent6>
          <a:srgbClr val="C0C883"/>
        </a:accent6>
        <a:hlink>
          <a:srgbClr val="9D943F"/>
        </a:hlink>
        <a:folHlink>
          <a:srgbClr val="C9C177"/>
        </a:folHlink>
      </a:clrScheme>
      <a:clrMap bg1="lt1" tx1="dk1" bg2="lt2" tx2="dk2" accent1="accent1" accent2="accent2" accent3="accent3" accent4="accent4" accent5="accent5" accent6="accent6" hlink="hlink" folHlink="folHlink"/>
    </a:extraClrScheme>
  </a:extraClrSchemeLst>
</a:theme>
</file>

<file path=ppt/theme/theme23.xml><?xml version="1.0" encoding="utf-8"?>
<a:theme xmlns:a="http://schemas.openxmlformats.org/drawingml/2006/main" name="Crumple">
  <a:themeElements>
    <a:clrScheme name="Crumple 1">
      <a:dk1>
        <a:srgbClr val="808080"/>
      </a:dk1>
      <a:lt1>
        <a:srgbClr val="FFFF66"/>
      </a:lt1>
      <a:dk2>
        <a:srgbClr val="A11F1C"/>
      </a:dk2>
      <a:lt2>
        <a:srgbClr val="FFFF66"/>
      </a:lt2>
      <a:accent1>
        <a:srgbClr val="004080"/>
      </a:accent1>
      <a:accent2>
        <a:srgbClr val="408000"/>
      </a:accent2>
      <a:accent3>
        <a:srgbClr val="CDABAB"/>
      </a:accent3>
      <a:accent4>
        <a:srgbClr val="DADA56"/>
      </a:accent4>
      <a:accent5>
        <a:srgbClr val="AAAFC0"/>
      </a:accent5>
      <a:accent6>
        <a:srgbClr val="397300"/>
      </a:accent6>
      <a:hlink>
        <a:srgbClr val="DC6E00"/>
      </a:hlink>
      <a:folHlink>
        <a:srgbClr val="800080"/>
      </a:folHlink>
    </a:clrScheme>
    <a:fontScheme name="Crumple">
      <a:majorFont>
        <a:latin typeface="Trebuchet MS"/>
        <a:ea typeface="Osaka"/>
        <a:cs typeface="Osaka"/>
      </a:majorFont>
      <a:minorFont>
        <a:latin typeface="Trebuchet MS"/>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Crumple 1">
        <a:dk1>
          <a:srgbClr val="808080"/>
        </a:dk1>
        <a:lt1>
          <a:srgbClr val="FFFF66"/>
        </a:lt1>
        <a:dk2>
          <a:srgbClr val="A11F1C"/>
        </a:dk2>
        <a:lt2>
          <a:srgbClr val="FFFF66"/>
        </a:lt2>
        <a:accent1>
          <a:srgbClr val="004080"/>
        </a:accent1>
        <a:accent2>
          <a:srgbClr val="408000"/>
        </a:accent2>
        <a:accent3>
          <a:srgbClr val="CDABAB"/>
        </a:accent3>
        <a:accent4>
          <a:srgbClr val="DADA56"/>
        </a:accent4>
        <a:accent5>
          <a:srgbClr val="AAAFC0"/>
        </a:accent5>
        <a:accent6>
          <a:srgbClr val="397300"/>
        </a:accent6>
        <a:hlink>
          <a:srgbClr val="DC6E00"/>
        </a:hlink>
        <a:folHlink>
          <a:srgbClr val="800080"/>
        </a:folHlink>
      </a:clrScheme>
      <a:clrMap bg1="dk2" tx1="lt1" bg2="dk1" tx2="lt2" accent1="accent1" accent2="accent2" accent3="accent3" accent4="accent4" accent5="accent5" accent6="accent6" hlink="hlink" folHlink="folHlink"/>
    </a:extraClrScheme>
  </a:extraClrSchemeLst>
</a:theme>
</file>

<file path=ppt/theme/theme24.xml><?xml version="1.0" encoding="utf-8"?>
<a:theme xmlns:a="http://schemas.openxmlformats.org/drawingml/2006/main" name="3_MEADOW">
  <a:themeElements>
    <a:clrScheme name="MEADOW 2">
      <a:dk1>
        <a:srgbClr val="003300"/>
      </a:dk1>
      <a:lt1>
        <a:srgbClr val="F1F7E9"/>
      </a:lt1>
      <a:dk2>
        <a:srgbClr val="FFFFFF"/>
      </a:dk2>
      <a:lt2>
        <a:srgbClr val="366B1B"/>
      </a:lt2>
      <a:accent1>
        <a:srgbClr val="8BAE6C"/>
      </a:accent1>
      <a:accent2>
        <a:srgbClr val="FF66FF"/>
      </a:accent2>
      <a:accent3>
        <a:srgbClr val="F7FAF2"/>
      </a:accent3>
      <a:accent4>
        <a:srgbClr val="002A00"/>
      </a:accent4>
      <a:accent5>
        <a:srgbClr val="C4D3BA"/>
      </a:accent5>
      <a:accent6>
        <a:srgbClr val="E75CE7"/>
      </a:accent6>
      <a:hlink>
        <a:srgbClr val="808000"/>
      </a:hlink>
      <a:folHlink>
        <a:srgbClr val="8DBA76"/>
      </a:folHlink>
    </a:clrScheme>
    <a:fontScheme name="MEADOW">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MEADOW 1">
        <a:dk1>
          <a:srgbClr val="112208"/>
        </a:dk1>
        <a:lt1>
          <a:srgbClr val="FFFFFF"/>
        </a:lt1>
        <a:dk2>
          <a:srgbClr val="3D541E"/>
        </a:dk2>
        <a:lt2>
          <a:srgbClr val="FFFFFF"/>
        </a:lt2>
        <a:accent1>
          <a:srgbClr val="8BAE6C"/>
        </a:accent1>
        <a:accent2>
          <a:srgbClr val="FF66FF"/>
        </a:accent2>
        <a:accent3>
          <a:srgbClr val="AFB3AB"/>
        </a:accent3>
        <a:accent4>
          <a:srgbClr val="DADADA"/>
        </a:accent4>
        <a:accent5>
          <a:srgbClr val="C4D3BA"/>
        </a:accent5>
        <a:accent6>
          <a:srgbClr val="E75CE7"/>
        </a:accent6>
        <a:hlink>
          <a:srgbClr val="808000"/>
        </a:hlink>
        <a:folHlink>
          <a:srgbClr val="162B0B"/>
        </a:folHlink>
      </a:clrScheme>
      <a:clrMap bg1="dk2" tx1="lt1" bg2="dk1" tx2="lt2" accent1="accent1" accent2="accent2" accent3="accent3" accent4="accent4" accent5="accent5" accent6="accent6" hlink="hlink" folHlink="folHlink"/>
    </a:extraClrScheme>
    <a:extraClrScheme>
      <a:clrScheme name="MEADOW 2">
        <a:dk1>
          <a:srgbClr val="003300"/>
        </a:dk1>
        <a:lt1>
          <a:srgbClr val="F1F7E9"/>
        </a:lt1>
        <a:dk2>
          <a:srgbClr val="FFFFFF"/>
        </a:dk2>
        <a:lt2>
          <a:srgbClr val="366B1B"/>
        </a:lt2>
        <a:accent1>
          <a:srgbClr val="8BAE6C"/>
        </a:accent1>
        <a:accent2>
          <a:srgbClr val="FF66FF"/>
        </a:accent2>
        <a:accent3>
          <a:srgbClr val="F7FAF2"/>
        </a:accent3>
        <a:accent4>
          <a:srgbClr val="002A00"/>
        </a:accent4>
        <a:accent5>
          <a:srgbClr val="C4D3BA"/>
        </a:accent5>
        <a:accent6>
          <a:srgbClr val="E75CE7"/>
        </a:accent6>
        <a:hlink>
          <a:srgbClr val="808000"/>
        </a:hlink>
        <a:folHlink>
          <a:srgbClr val="8DBA76"/>
        </a:folHlink>
      </a:clrScheme>
      <a:clrMap bg1="lt1" tx1="dk1" bg2="lt2" tx2="dk2" accent1="accent1" accent2="accent2" accent3="accent3" accent4="accent4" accent5="accent5" accent6="accent6" hlink="hlink" folHlink="folHlink"/>
    </a:extraClrScheme>
    <a:extraClrScheme>
      <a:clrScheme name="MEADOW 3">
        <a:dk1>
          <a:srgbClr val="000000"/>
        </a:dk1>
        <a:lt1>
          <a:srgbClr val="FFFFFF"/>
        </a:lt1>
        <a:dk2>
          <a:srgbClr val="000000"/>
        </a:dk2>
        <a:lt2>
          <a:srgbClr val="393939"/>
        </a:lt2>
        <a:accent1>
          <a:srgbClr val="CBCBCB"/>
        </a:accent1>
        <a:accent2>
          <a:srgbClr val="5F5F5F"/>
        </a:accent2>
        <a:accent3>
          <a:srgbClr val="FFFFFF"/>
        </a:accent3>
        <a:accent4>
          <a:srgbClr val="000000"/>
        </a:accent4>
        <a:accent5>
          <a:srgbClr val="E2E2E2"/>
        </a:accent5>
        <a:accent6>
          <a:srgbClr val="555555"/>
        </a:accent6>
        <a:hlink>
          <a:srgbClr val="969696"/>
        </a:hlink>
        <a:folHlink>
          <a:srgbClr val="EAEAEA"/>
        </a:folHlink>
      </a:clrScheme>
      <a:clrMap bg1="lt1" tx1="dk1" bg2="lt2" tx2="dk2" accent1="accent1" accent2="accent2" accent3="accent3" accent4="accent4" accent5="accent5" accent6="accent6" hlink="hlink" folHlink="folHlink"/>
    </a:extraClrScheme>
  </a:extraClrSchemeLst>
</a:theme>
</file>

<file path=ppt/theme/theme25.xml><?xml version="1.0" encoding="utf-8"?>
<a:theme xmlns:a="http://schemas.openxmlformats.org/drawingml/2006/main" name="8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6.xml><?xml version="1.0" encoding="utf-8"?>
<a:theme xmlns:a="http://schemas.openxmlformats.org/drawingml/2006/main" name="4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7.xml><?xml version="1.0" encoding="utf-8"?>
<a:theme xmlns:a="http://schemas.openxmlformats.org/drawingml/2006/main" name="4_Balance">
  <a:themeElements>
    <a:clrScheme name="Balance 1">
      <a:dk1>
        <a:srgbClr val="663300"/>
      </a:dk1>
      <a:lt1>
        <a:srgbClr val="FFFFFF"/>
      </a:lt1>
      <a:dk2>
        <a:srgbClr val="996600"/>
      </a:dk2>
      <a:lt2>
        <a:srgbClr val="DBBD71"/>
      </a:lt2>
      <a:accent1>
        <a:srgbClr val="F8A500"/>
      </a:accent1>
      <a:accent2>
        <a:srgbClr val="808000"/>
      </a:accent2>
      <a:accent3>
        <a:srgbClr val="CAB8AA"/>
      </a:accent3>
      <a:accent4>
        <a:srgbClr val="DADADA"/>
      </a:accent4>
      <a:accent5>
        <a:srgbClr val="FBCFAA"/>
      </a:accent5>
      <a:accent6>
        <a:srgbClr val="737300"/>
      </a:accent6>
      <a:hlink>
        <a:srgbClr val="FFCC66"/>
      </a:hlink>
      <a:folHlink>
        <a:srgbClr val="CCA500"/>
      </a:folHlink>
    </a:clrScheme>
    <a:fontScheme name="Balance">
      <a:majorFont>
        <a:latin typeface="Arial"/>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ahoma" pitchFamily="-107" charset="-5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ahoma" pitchFamily="-107" charset="-52"/>
          </a:defRPr>
        </a:defPPr>
      </a:lstStyle>
    </a:lnDef>
  </a:objectDefaults>
  <a:extraClrSchemeLst>
    <a:extraClrScheme>
      <a:clrScheme name="Balance 1">
        <a:dk1>
          <a:srgbClr val="663300"/>
        </a:dk1>
        <a:lt1>
          <a:srgbClr val="FFFFFF"/>
        </a:lt1>
        <a:dk2>
          <a:srgbClr val="996600"/>
        </a:dk2>
        <a:lt2>
          <a:srgbClr val="DBBD71"/>
        </a:lt2>
        <a:accent1>
          <a:srgbClr val="F8A500"/>
        </a:accent1>
        <a:accent2>
          <a:srgbClr val="808000"/>
        </a:accent2>
        <a:accent3>
          <a:srgbClr val="CAB8AA"/>
        </a:accent3>
        <a:accent4>
          <a:srgbClr val="DADADA"/>
        </a:accent4>
        <a:accent5>
          <a:srgbClr val="FBCFAA"/>
        </a:accent5>
        <a:accent6>
          <a:srgbClr val="737300"/>
        </a:accent6>
        <a:hlink>
          <a:srgbClr val="FFCC66"/>
        </a:hlink>
        <a:folHlink>
          <a:srgbClr val="CCA500"/>
        </a:folHlink>
      </a:clrScheme>
      <a:clrMap bg1="dk2" tx1="lt1" bg2="dk1" tx2="lt2" accent1="accent1" accent2="accent2" accent3="accent3" accent4="accent4" accent5="accent5" accent6="accent6" hlink="hlink" folHlink="folHlink"/>
    </a:extraClrScheme>
    <a:extraClrScheme>
      <a:clrScheme name="Balance 2">
        <a:dk1>
          <a:srgbClr val="660000"/>
        </a:dk1>
        <a:lt1>
          <a:srgbClr val="FFFFFF"/>
        </a:lt1>
        <a:dk2>
          <a:srgbClr val="800000"/>
        </a:dk2>
        <a:lt2>
          <a:srgbClr val="FFFFCC"/>
        </a:lt2>
        <a:accent1>
          <a:srgbClr val="CC6600"/>
        </a:accent1>
        <a:accent2>
          <a:srgbClr val="BE7960"/>
        </a:accent2>
        <a:accent3>
          <a:srgbClr val="C0AAAA"/>
        </a:accent3>
        <a:accent4>
          <a:srgbClr val="DADADA"/>
        </a:accent4>
        <a:accent5>
          <a:srgbClr val="E2B8AA"/>
        </a:accent5>
        <a:accent6>
          <a:srgbClr val="AC6D56"/>
        </a:accent6>
        <a:hlink>
          <a:srgbClr val="FFFF99"/>
        </a:hlink>
        <a:folHlink>
          <a:srgbClr val="E5B325"/>
        </a:folHlink>
      </a:clrScheme>
      <a:clrMap bg1="dk2" tx1="lt1" bg2="dk1" tx2="lt2" accent1="accent1" accent2="accent2" accent3="accent3" accent4="accent4" accent5="accent5" accent6="accent6" hlink="hlink" folHlink="folHlink"/>
    </a:extraClrScheme>
    <a:extraClrScheme>
      <a:clrScheme name="Balance 3">
        <a:dk1>
          <a:srgbClr val="003300"/>
        </a:dk1>
        <a:lt1>
          <a:srgbClr val="FFFFFF"/>
        </a:lt1>
        <a:dk2>
          <a:srgbClr val="4D6A2A"/>
        </a:dk2>
        <a:lt2>
          <a:srgbClr val="CCFF99"/>
        </a:lt2>
        <a:accent1>
          <a:srgbClr val="2EB62E"/>
        </a:accent1>
        <a:accent2>
          <a:srgbClr val="527C3A"/>
        </a:accent2>
        <a:accent3>
          <a:srgbClr val="B2B9AC"/>
        </a:accent3>
        <a:accent4>
          <a:srgbClr val="DADADA"/>
        </a:accent4>
        <a:accent5>
          <a:srgbClr val="ADD7AD"/>
        </a:accent5>
        <a:accent6>
          <a:srgbClr val="497034"/>
        </a:accent6>
        <a:hlink>
          <a:srgbClr val="DDD800"/>
        </a:hlink>
        <a:folHlink>
          <a:srgbClr val="009999"/>
        </a:folHlink>
      </a:clrScheme>
      <a:clrMap bg1="dk2" tx1="lt1" bg2="dk1" tx2="lt2" accent1="accent1" accent2="accent2" accent3="accent3" accent4="accent4" accent5="accent5" accent6="accent6" hlink="hlink" folHlink="folHlink"/>
    </a:extraClrScheme>
    <a:extraClrScheme>
      <a:clrScheme name="Balance 4">
        <a:dk1>
          <a:srgbClr val="005A58"/>
        </a:dk1>
        <a:lt1>
          <a:srgbClr val="FFFFFF"/>
        </a:lt1>
        <a:dk2>
          <a:srgbClr val="00716E"/>
        </a:dk2>
        <a:lt2>
          <a:srgbClr val="FFFF99"/>
        </a:lt2>
        <a:accent1>
          <a:srgbClr val="2DB3B0"/>
        </a:accent1>
        <a:accent2>
          <a:srgbClr val="6D6FC7"/>
        </a:accent2>
        <a:accent3>
          <a:srgbClr val="AABBBA"/>
        </a:accent3>
        <a:accent4>
          <a:srgbClr val="DADADA"/>
        </a:accent4>
        <a:accent5>
          <a:srgbClr val="ADD6D4"/>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alance 5">
        <a:dk1>
          <a:srgbClr val="003366"/>
        </a:dk1>
        <a:lt1>
          <a:srgbClr val="FFFFFF"/>
        </a:lt1>
        <a:dk2>
          <a:srgbClr val="2B5481"/>
        </a:dk2>
        <a:lt2>
          <a:srgbClr val="E5FFFF"/>
        </a:lt2>
        <a:accent1>
          <a:srgbClr val="336699"/>
        </a:accent1>
        <a:accent2>
          <a:srgbClr val="00B000"/>
        </a:accent2>
        <a:accent3>
          <a:srgbClr val="ACB3C1"/>
        </a:accent3>
        <a:accent4>
          <a:srgbClr val="DADADA"/>
        </a:accent4>
        <a:accent5>
          <a:srgbClr val="ADB8CA"/>
        </a:accent5>
        <a:accent6>
          <a:srgbClr val="009F00"/>
        </a:accent6>
        <a:hlink>
          <a:srgbClr val="00CCFF"/>
        </a:hlink>
        <a:folHlink>
          <a:srgbClr val="B5FFFB"/>
        </a:folHlink>
      </a:clrScheme>
      <a:clrMap bg1="dk2" tx1="lt1" bg2="dk1" tx2="lt2" accent1="accent1" accent2="accent2" accent3="accent3" accent4="accent4" accent5="accent5" accent6="accent6" hlink="hlink" folHlink="folHlink"/>
    </a:extraClrScheme>
    <a:extraClrScheme>
      <a:clrScheme name="Balance 6">
        <a:dk1>
          <a:srgbClr val="2F2D25"/>
        </a:dk1>
        <a:lt1>
          <a:srgbClr val="FFFFFF"/>
        </a:lt1>
        <a:dk2>
          <a:srgbClr val="656151"/>
        </a:dk2>
        <a:lt2>
          <a:srgbClr val="FFFFCC"/>
        </a:lt2>
        <a:accent1>
          <a:srgbClr val="818173"/>
        </a:accent1>
        <a:accent2>
          <a:srgbClr val="809EA8"/>
        </a:accent2>
        <a:accent3>
          <a:srgbClr val="B8B7B3"/>
        </a:accent3>
        <a:accent4>
          <a:srgbClr val="DADADA"/>
        </a:accent4>
        <a:accent5>
          <a:srgbClr val="C1C1BC"/>
        </a:accent5>
        <a:accent6>
          <a:srgbClr val="738F98"/>
        </a:accent6>
        <a:hlink>
          <a:srgbClr val="E2C86A"/>
        </a:hlink>
        <a:folHlink>
          <a:srgbClr val="B7B6A3"/>
        </a:folHlink>
      </a:clrScheme>
      <a:clrMap bg1="dk2" tx1="lt1" bg2="dk1" tx2="lt2" accent1="accent1" accent2="accent2" accent3="accent3" accent4="accent4" accent5="accent5" accent6="accent6" hlink="hlink" folHlink="folHlink"/>
    </a:extraClrScheme>
    <a:extraClrScheme>
      <a:clrScheme name="Balance 7">
        <a:dk1>
          <a:srgbClr val="B4AF80"/>
        </a:dk1>
        <a:lt1>
          <a:srgbClr val="FFFFFF"/>
        </a:lt1>
        <a:dk2>
          <a:srgbClr val="C8C6A2"/>
        </a:dk2>
        <a:lt2>
          <a:srgbClr val="827F4C"/>
        </a:lt2>
        <a:accent1>
          <a:srgbClr val="7C784E"/>
        </a:accent1>
        <a:accent2>
          <a:srgbClr val="A2A4AC"/>
        </a:accent2>
        <a:accent3>
          <a:srgbClr val="E0DFCE"/>
        </a:accent3>
        <a:accent4>
          <a:srgbClr val="DADADA"/>
        </a:accent4>
        <a:accent5>
          <a:srgbClr val="BFBEB2"/>
        </a:accent5>
        <a:accent6>
          <a:srgbClr val="92949B"/>
        </a:accent6>
        <a:hlink>
          <a:srgbClr val="33CCCC"/>
        </a:hlink>
        <a:folHlink>
          <a:srgbClr val="009999"/>
        </a:folHlink>
      </a:clrScheme>
      <a:clrMap bg1="dk2" tx1="lt1" bg2="dk1" tx2="lt2" accent1="accent1" accent2="accent2" accent3="accent3" accent4="accent4" accent5="accent5" accent6="accent6" hlink="hlink" folHlink="folHlink"/>
    </a:extraClrScheme>
    <a:extraClrScheme>
      <a:clrScheme name="Balance 8">
        <a:dk1>
          <a:srgbClr val="000000"/>
        </a:dk1>
        <a:lt1>
          <a:srgbClr val="DDDDDD"/>
        </a:lt1>
        <a:dk2>
          <a:srgbClr val="000000"/>
        </a:dk2>
        <a:lt2>
          <a:srgbClr val="B8B7D1"/>
        </a:lt2>
        <a:accent1>
          <a:srgbClr val="F1F0F4"/>
        </a:accent1>
        <a:accent2>
          <a:srgbClr val="C1BCFC"/>
        </a:accent2>
        <a:accent3>
          <a:srgbClr val="EBEBEB"/>
        </a:accent3>
        <a:accent4>
          <a:srgbClr val="000000"/>
        </a:accent4>
        <a:accent5>
          <a:srgbClr val="F7F6F8"/>
        </a:accent5>
        <a:accent6>
          <a:srgbClr val="AFAAE4"/>
        </a:accent6>
        <a:hlink>
          <a:srgbClr val="5454C6"/>
        </a:hlink>
        <a:folHlink>
          <a:srgbClr val="6A6F86"/>
        </a:folHlink>
      </a:clrScheme>
      <a:clrMap bg1="lt1" tx1="dk1" bg2="lt2" tx2="dk2" accent1="accent1" accent2="accent2" accent3="accent3" accent4="accent4" accent5="accent5" accent6="accent6" hlink="hlink" folHlink="folHlink"/>
    </a:extraClrScheme>
    <a:extraClrScheme>
      <a:clrScheme name="Balance 9">
        <a:dk1>
          <a:srgbClr val="000000"/>
        </a:dk1>
        <a:lt1>
          <a:srgbClr val="FFFFFF"/>
        </a:lt1>
        <a:dk2>
          <a:srgbClr val="00A29E"/>
        </a:dk2>
        <a:lt2>
          <a:srgbClr val="CBCBCB"/>
        </a:lt2>
        <a:accent1>
          <a:srgbClr val="E5E5FF"/>
        </a:accent1>
        <a:accent2>
          <a:srgbClr val="79CD6B"/>
        </a:accent2>
        <a:accent3>
          <a:srgbClr val="FFFFFF"/>
        </a:accent3>
        <a:accent4>
          <a:srgbClr val="000000"/>
        </a:accent4>
        <a:accent5>
          <a:srgbClr val="F0F0FF"/>
        </a:accent5>
        <a:accent6>
          <a:srgbClr val="6DBA60"/>
        </a:accent6>
        <a:hlink>
          <a:srgbClr val="4477DE"/>
        </a:hlink>
        <a:folHlink>
          <a:srgbClr val="65498F"/>
        </a:folHlink>
      </a:clrScheme>
      <a:clrMap bg1="lt1" tx1="dk1" bg2="lt2" tx2="dk2" accent1="accent1" accent2="accent2" accent3="accent3" accent4="accent4" accent5="accent5" accent6="accent6" hlink="hlink" folHlink="folHlink"/>
    </a:extraClrScheme>
  </a:extraClrSchemeLst>
</a:theme>
</file>

<file path=ppt/theme/theme28.xml><?xml version="1.0" encoding="utf-8"?>
<a:theme xmlns:a="http://schemas.openxmlformats.org/drawingml/2006/main" name="1_blstripc.ppt - Blue Stripes">
  <a:themeElements>
    <a:clrScheme name="">
      <a:dk1>
        <a:srgbClr val="0000FF"/>
      </a:dk1>
      <a:lt1>
        <a:srgbClr val="FFFFFF"/>
      </a:lt1>
      <a:dk2>
        <a:srgbClr val="000080"/>
      </a:dk2>
      <a:lt2>
        <a:srgbClr val="FFFF00"/>
      </a:lt2>
      <a:accent1>
        <a:srgbClr val="FF8000"/>
      </a:accent1>
      <a:accent2>
        <a:srgbClr val="FFA040"/>
      </a:accent2>
      <a:accent3>
        <a:srgbClr val="AAAAC0"/>
      </a:accent3>
      <a:accent4>
        <a:srgbClr val="DADADA"/>
      </a:accent4>
      <a:accent5>
        <a:srgbClr val="FFC0AA"/>
      </a:accent5>
      <a:accent6>
        <a:srgbClr val="E79139"/>
      </a:accent6>
      <a:hlink>
        <a:srgbClr val="E000E0"/>
      </a:hlink>
      <a:folHlink>
        <a:srgbClr val="8080FF"/>
      </a:folHlink>
    </a:clrScheme>
    <a:fontScheme name="blstripc.ppt - Blue Stripes">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miter lim="800000"/>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miter lim="800000"/>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blstripc.ppt - Blue Stripes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stripc.ppt - Blue Stripes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stripc.ppt - Blue Stripes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stripc.ppt - Blue Stripes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stripc.ppt - Blue Stripes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stripc.ppt - Blue Stripes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stripc.ppt - Blue Stripes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stripc.ppt - Blue Stripes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stripc.ppt - Blue Stripes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stripc.ppt - Blue Stripes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stripc.ppt - Blue Stripes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stripc.ppt - Blue Stripes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9.xml><?xml version="1.0" encoding="utf-8"?>
<a:theme xmlns:a="http://schemas.openxmlformats.org/drawingml/2006/main" name="2_Orbit">
  <a:themeElements>
    <a:clrScheme name="1_Orbit">
      <a:dk1>
        <a:srgbClr val="000000"/>
      </a:dk1>
      <a:lt1>
        <a:srgbClr val="000000"/>
      </a:lt1>
      <a:dk2>
        <a:srgbClr val="A7A7A7"/>
      </a:dk2>
      <a:lt2>
        <a:srgbClr val="535353"/>
      </a:lt2>
      <a:accent1>
        <a:srgbClr val="3333CC"/>
      </a:accent1>
      <a:accent2>
        <a:srgbClr val="666699"/>
      </a:accent2>
      <a:accent3>
        <a:srgbClr val="AAAAAA"/>
      </a:accent3>
      <a:accent4>
        <a:srgbClr val="DADADA"/>
      </a:accent4>
      <a:accent5>
        <a:srgbClr val="ADADE2"/>
      </a:accent5>
      <a:accent6>
        <a:srgbClr val="5C5C8A"/>
      </a:accent6>
      <a:hlink>
        <a:srgbClr val="0000FF"/>
      </a:hlink>
      <a:folHlink>
        <a:srgbClr val="FF00FF"/>
      </a:folHlink>
    </a:clrScheme>
    <a:fontScheme name="1_Orbit">
      <a:majorFont>
        <a:latin typeface="Calibri"/>
        <a:ea typeface="Calibri"/>
        <a:cs typeface="Calibri"/>
      </a:majorFont>
      <a:minorFont>
        <a:latin typeface="Helvetica"/>
        <a:ea typeface="Helvetica"/>
        <a:cs typeface="Helvetica"/>
      </a:minorFont>
    </a:fontScheme>
    <a:fmtScheme name="1_Orbit">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29999"/>
              </a:schemeClr>
            </a:gs>
            <a:gs pos="100000">
              <a:schemeClr val="phClr">
                <a:tint val="50000"/>
                <a:shade val="100000"/>
                <a:satMod val="350000"/>
              </a:schemeClr>
            </a:gs>
          </a:gsLst>
          <a:lin ang="16200000" scaled="0"/>
        </a:gradFill>
      </a:fillStyleLst>
      <a:lnStyleLst>
        <a:ln w="9525" cap="flat" cmpd="sng" algn="ctr">
          <a:solidFill>
            <a:schemeClr val="phClr">
              <a:shade val="95000"/>
              <a:satMod val="104999"/>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effectStyle>
        <a:effectStyle>
          <a:effectLst/>
        </a:effectStyle>
        <a:effectStyle>
          <a:effectLst>
            <a:outerShdw blurRad="38100" dist="20000" dir="5400000" rotWithShape="0">
              <a:srgbClr val="000000">
                <a:alpha val="38000"/>
              </a:srgbClr>
            </a:outerShdw>
          </a:effectLst>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rgbClr val="FFFFFF"/>
        </a:solidFill>
        <a:ln w="25400" cap="flat">
          <a:solidFill>
            <a:schemeClr val="accent1"/>
          </a:solidFill>
          <a:prstDash val="solid"/>
          <a:round/>
        </a:ln>
        <a:effectLst/>
        <a:sp3d/>
      </a:spPr>
      <a:bodyPr rot="0" spcFirstLastPara="1" vertOverflow="overflow" horzOverflow="overflow" vert="horz" wrap="square" lIns="45719" tIns="45719" rIns="45719" bIns="45719" numCol="1" spcCol="38100" rtlCol="0" anchor="t">
        <a:spAutoFit/>
      </a:bodyPr>
      <a:lstStyle>
        <a:defPPr marL="0" marR="0" indent="0" algn="l" defTabSz="457200" rtl="0" fontAlgn="auto" latinLnBrk="0"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latin typeface="Arial"/>
            <a:ea typeface="Arial"/>
            <a:cs typeface="Arial"/>
            <a:sym typeface="Arial"/>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spDef>
    <a:lnDef>
      <a:spPr>
        <a:noFill/>
        <a:ln w="25400" cap="flat">
          <a:solidFill>
            <a:schemeClr val="accent1"/>
          </a:solidFill>
          <a:prstDash val="solid"/>
          <a:round/>
        </a:ln>
        <a:effectLst>
          <a:outerShdw blurRad="38100" dist="20000" dir="5400000" rotWithShape="0">
            <a:srgbClr val="000000">
              <a:alpha val="38000"/>
            </a:srgbClr>
          </a:outerShdw>
        </a:effectLst>
        <a:sp3d/>
      </a:spPr>
      <a:bodyPr rot="0" spcFirstLastPara="1" vertOverflow="overflow" horzOverflow="overflow" vert="horz" wrap="square" lIns="91439" tIns="45719" rIns="91439" bIns="45719" numCol="1" spcCol="38100" rtlCol="0" anchor="t">
        <a:noAutofit/>
      </a:bodyPr>
      <a:lstStyle>
        <a:def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lnDef>
    <a:txDef>
      <a:spPr>
        <a:noFill/>
        <a:ln w="12700" cap="flat">
          <a:noFill/>
          <a:miter lim="400000"/>
        </a:ln>
        <a:effectLst/>
        <a:sp3d/>
      </a:spPr>
      <a:bodyPr rot="0" spcFirstLastPara="1" vertOverflow="overflow" horzOverflow="overflow" vert="horz" wrap="square" lIns="45719" tIns="45719" rIns="45719" bIns="45719" numCol="1" spcCol="38100" rtlCol="0" anchor="t">
        <a:spAutoFit/>
      </a:bodyPr>
      <a:lstStyle>
        <a:defPPr marL="0" marR="0" indent="0" algn="l" defTabSz="457200" rtl="0" fontAlgn="auto" latinLnBrk="0"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latin typeface="Arial"/>
            <a:ea typeface="Arial"/>
            <a:cs typeface="Arial"/>
            <a:sym typeface="Arial"/>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txDef>
  </a:objectDefaults>
  <a:extraClrSchemeLst/>
</a:theme>
</file>

<file path=ppt/theme/theme3.xml><?xml version="1.0" encoding="utf-8"?>
<a:theme xmlns:a="http://schemas.openxmlformats.org/drawingml/2006/main" name="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0.xml><?xml version="1.0" encoding="utf-8"?>
<a:theme xmlns:a="http://schemas.openxmlformats.org/drawingml/2006/main" name="3_Slit">
  <a:themeElements>
    <a:clrScheme name="Slit 1">
      <a:dk1>
        <a:srgbClr val="8C0000"/>
      </a:dk1>
      <a:lt1>
        <a:srgbClr val="FFFFFF"/>
      </a:lt1>
      <a:dk2>
        <a:srgbClr val="720000"/>
      </a:dk2>
      <a:lt2>
        <a:srgbClr val="FFFFCC"/>
      </a:lt2>
      <a:accent1>
        <a:srgbClr val="FF3300"/>
      </a:accent1>
      <a:accent2>
        <a:srgbClr val="BE7960"/>
      </a:accent2>
      <a:accent3>
        <a:srgbClr val="BCAAAA"/>
      </a:accent3>
      <a:accent4>
        <a:srgbClr val="DADADA"/>
      </a:accent4>
      <a:accent5>
        <a:srgbClr val="FFADAA"/>
      </a:accent5>
      <a:accent6>
        <a:srgbClr val="AC6D56"/>
      </a:accent6>
      <a:hlink>
        <a:srgbClr val="FFCC66"/>
      </a:hlink>
      <a:folHlink>
        <a:srgbClr val="FF9900"/>
      </a:folHlink>
    </a:clrScheme>
    <a:fontScheme name="Slit">
      <a:majorFont>
        <a:latin typeface="Tahoma"/>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0" charset="0"/>
            <a:ea typeface="ＭＳ Ｐゴシック" pitchFamily="-110" charset="-128"/>
            <a:cs typeface="ＭＳ Ｐゴシック" pitchFamily="-110"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0" charset="0"/>
            <a:ea typeface="ＭＳ Ｐゴシック" pitchFamily="-110" charset="-128"/>
            <a:cs typeface="ＭＳ Ｐゴシック" pitchFamily="-110" charset="-128"/>
          </a:defRPr>
        </a:defPPr>
      </a:lstStyle>
    </a:lnDef>
  </a:objectDefaults>
  <a:extraClrSchemeLst>
    <a:extraClrScheme>
      <a:clrScheme name="Slit 1">
        <a:dk1>
          <a:srgbClr val="8C0000"/>
        </a:dk1>
        <a:lt1>
          <a:srgbClr val="FFFFFF"/>
        </a:lt1>
        <a:dk2>
          <a:srgbClr val="720000"/>
        </a:dk2>
        <a:lt2>
          <a:srgbClr val="FFFFCC"/>
        </a:lt2>
        <a:accent1>
          <a:srgbClr val="FF3300"/>
        </a:accent1>
        <a:accent2>
          <a:srgbClr val="BE7960"/>
        </a:accent2>
        <a:accent3>
          <a:srgbClr val="BCAAAA"/>
        </a:accent3>
        <a:accent4>
          <a:srgbClr val="DADADA"/>
        </a:accent4>
        <a:accent5>
          <a:srgbClr val="FFADAA"/>
        </a:accent5>
        <a:accent6>
          <a:srgbClr val="AC6D56"/>
        </a:accent6>
        <a:hlink>
          <a:srgbClr val="FFCC66"/>
        </a:hlink>
        <a:folHlink>
          <a:srgbClr val="FF9900"/>
        </a:folHlink>
      </a:clrScheme>
      <a:clrMap bg1="dk2" tx1="lt1" bg2="dk1" tx2="lt2" accent1="accent1" accent2="accent2" accent3="accent3" accent4="accent4" accent5="accent5" accent6="accent6" hlink="hlink" folHlink="folHlink"/>
    </a:extraClrScheme>
    <a:extraClrScheme>
      <a:clrScheme name="Slit 2">
        <a:dk1>
          <a:srgbClr val="674E2F"/>
        </a:dk1>
        <a:lt1>
          <a:srgbClr val="FFFFFF"/>
        </a:lt1>
        <a:dk2>
          <a:srgbClr val="533F27"/>
        </a:dk2>
        <a:lt2>
          <a:srgbClr val="D8B274"/>
        </a:lt2>
        <a:accent1>
          <a:srgbClr val="CC9900"/>
        </a:accent1>
        <a:accent2>
          <a:srgbClr val="8F5F2F"/>
        </a:accent2>
        <a:accent3>
          <a:srgbClr val="B3AFAC"/>
        </a:accent3>
        <a:accent4>
          <a:srgbClr val="DADADA"/>
        </a:accent4>
        <a:accent5>
          <a:srgbClr val="E2CAAA"/>
        </a:accent5>
        <a:accent6>
          <a:srgbClr val="81552A"/>
        </a:accent6>
        <a:hlink>
          <a:srgbClr val="FFCC00"/>
        </a:hlink>
        <a:folHlink>
          <a:srgbClr val="FFFFCC"/>
        </a:folHlink>
      </a:clrScheme>
      <a:clrMap bg1="dk2" tx1="lt1" bg2="dk1" tx2="lt2" accent1="accent1" accent2="accent2" accent3="accent3" accent4="accent4" accent5="accent5" accent6="accent6" hlink="hlink" folHlink="folHlink"/>
    </a:extraClrScheme>
    <a:extraClrScheme>
      <a:clrScheme name="Slit 3">
        <a:dk1>
          <a:srgbClr val="646464"/>
        </a:dk1>
        <a:lt1>
          <a:srgbClr val="FFFFFF"/>
        </a:lt1>
        <a:dk2>
          <a:srgbClr val="545454"/>
        </a:dk2>
        <a:lt2>
          <a:srgbClr val="D4D4CE"/>
        </a:lt2>
        <a:accent1>
          <a:srgbClr val="49747D"/>
        </a:accent1>
        <a:accent2>
          <a:srgbClr val="8F9699"/>
        </a:accent2>
        <a:accent3>
          <a:srgbClr val="B3B3B3"/>
        </a:accent3>
        <a:accent4>
          <a:srgbClr val="DADADA"/>
        </a:accent4>
        <a:accent5>
          <a:srgbClr val="B1BCBF"/>
        </a:accent5>
        <a:accent6>
          <a:srgbClr val="81878A"/>
        </a:accent6>
        <a:hlink>
          <a:srgbClr val="8DC4D7"/>
        </a:hlink>
        <a:folHlink>
          <a:srgbClr val="7FB97F"/>
        </a:folHlink>
      </a:clrScheme>
      <a:clrMap bg1="dk2" tx1="lt1" bg2="dk1" tx2="lt2" accent1="accent1" accent2="accent2" accent3="accent3" accent4="accent4" accent5="accent5" accent6="accent6" hlink="hlink" folHlink="folHlink"/>
    </a:extraClrScheme>
    <a:extraClrScheme>
      <a:clrScheme name="Slit 4">
        <a:dk1>
          <a:srgbClr val="3A7400"/>
        </a:dk1>
        <a:lt1>
          <a:srgbClr val="FFFFFF"/>
        </a:lt1>
        <a:dk2>
          <a:srgbClr val="2E5C00"/>
        </a:dk2>
        <a:lt2>
          <a:srgbClr val="FFFFFF"/>
        </a:lt2>
        <a:accent1>
          <a:srgbClr val="79CA02"/>
        </a:accent1>
        <a:accent2>
          <a:srgbClr val="008080"/>
        </a:accent2>
        <a:accent3>
          <a:srgbClr val="ADB5AA"/>
        </a:accent3>
        <a:accent4>
          <a:srgbClr val="DADADA"/>
        </a:accent4>
        <a:accent5>
          <a:srgbClr val="BEE1AA"/>
        </a:accent5>
        <a:accent6>
          <a:srgbClr val="007373"/>
        </a:accent6>
        <a:hlink>
          <a:srgbClr val="A8DE0E"/>
        </a:hlink>
        <a:folHlink>
          <a:srgbClr val="00CC66"/>
        </a:folHlink>
      </a:clrScheme>
      <a:clrMap bg1="dk2" tx1="lt1" bg2="dk1" tx2="lt2" accent1="accent1" accent2="accent2" accent3="accent3" accent4="accent4" accent5="accent5" accent6="accent6" hlink="hlink" folHlink="folHlink"/>
    </a:extraClrScheme>
    <a:extraClrScheme>
      <a:clrScheme name="Slit 5">
        <a:dk1>
          <a:srgbClr val="008885"/>
        </a:dk1>
        <a:lt1>
          <a:srgbClr val="FFFFFF"/>
        </a:lt1>
        <a:dk2>
          <a:srgbClr val="007572"/>
        </a:dk2>
        <a:lt2>
          <a:srgbClr val="FFFF99"/>
        </a:lt2>
        <a:accent1>
          <a:srgbClr val="33CCCC"/>
        </a:accent1>
        <a:accent2>
          <a:srgbClr val="6D6FC7"/>
        </a:accent2>
        <a:accent3>
          <a:srgbClr val="AABDBC"/>
        </a:accent3>
        <a:accent4>
          <a:srgbClr val="DADADA"/>
        </a:accent4>
        <a:accent5>
          <a:srgbClr val="ADE2E2"/>
        </a:accent5>
        <a:accent6>
          <a:srgbClr val="6264B4"/>
        </a:accent6>
        <a:hlink>
          <a:srgbClr val="FFFFCC"/>
        </a:hlink>
        <a:folHlink>
          <a:srgbClr val="00FF00"/>
        </a:folHlink>
      </a:clrScheme>
      <a:clrMap bg1="dk2" tx1="lt1" bg2="dk1" tx2="lt2" accent1="accent1" accent2="accent2" accent3="accent3" accent4="accent4" accent5="accent5" accent6="accent6" hlink="hlink" folHlink="folHlink"/>
    </a:extraClrScheme>
    <a:extraClrScheme>
      <a:clrScheme name="Slit 6">
        <a:dk1>
          <a:srgbClr val="0000AC"/>
        </a:dk1>
        <a:lt1>
          <a:srgbClr val="FFFFFF"/>
        </a:lt1>
        <a:dk2>
          <a:srgbClr val="000086"/>
        </a:dk2>
        <a:lt2>
          <a:srgbClr val="CCFFFF"/>
        </a:lt2>
        <a:accent1>
          <a:srgbClr val="0099FF"/>
        </a:accent1>
        <a:accent2>
          <a:srgbClr val="00B000"/>
        </a:accent2>
        <a:accent3>
          <a:srgbClr val="AAAAC3"/>
        </a:accent3>
        <a:accent4>
          <a:srgbClr val="DADADA"/>
        </a:accent4>
        <a:accent5>
          <a:srgbClr val="AACAFF"/>
        </a:accent5>
        <a:accent6>
          <a:srgbClr val="009F00"/>
        </a:accent6>
        <a:hlink>
          <a:srgbClr val="FFE701"/>
        </a:hlink>
        <a:folHlink>
          <a:srgbClr val="FF9900"/>
        </a:folHlink>
      </a:clrScheme>
      <a:clrMap bg1="dk2" tx1="lt1" bg2="dk1" tx2="lt2" accent1="accent1" accent2="accent2" accent3="accent3" accent4="accent4" accent5="accent5" accent6="accent6" hlink="hlink" folHlink="folHlink"/>
    </a:extraClrScheme>
    <a:extraClrScheme>
      <a:clrScheme name="Slit 7">
        <a:dk1>
          <a:srgbClr val="7474A2"/>
        </a:dk1>
        <a:lt1>
          <a:srgbClr val="FFFFFF"/>
        </a:lt1>
        <a:dk2>
          <a:srgbClr val="5E5E8E"/>
        </a:dk2>
        <a:lt2>
          <a:srgbClr val="D1D1DF"/>
        </a:lt2>
        <a:accent1>
          <a:srgbClr val="CC66FF"/>
        </a:accent1>
        <a:accent2>
          <a:srgbClr val="6666FF"/>
        </a:accent2>
        <a:accent3>
          <a:srgbClr val="B6B6C6"/>
        </a:accent3>
        <a:accent4>
          <a:srgbClr val="DADADA"/>
        </a:accent4>
        <a:accent5>
          <a:srgbClr val="E2B8FF"/>
        </a:accent5>
        <a:accent6>
          <a:srgbClr val="5C5CE7"/>
        </a:accent6>
        <a:hlink>
          <a:srgbClr val="FFCC99"/>
        </a:hlink>
        <a:folHlink>
          <a:srgbClr val="CCCCFF"/>
        </a:folHlink>
      </a:clrScheme>
      <a:clrMap bg1="dk2" tx1="lt1" bg2="dk1" tx2="lt2" accent1="accent1" accent2="accent2" accent3="accent3" accent4="accent4" accent5="accent5" accent6="accent6" hlink="hlink" folHlink="folHlink"/>
    </a:extraClrScheme>
    <a:extraClrScheme>
      <a:clrScheme name="Slit 8">
        <a:dk1>
          <a:srgbClr val="000000"/>
        </a:dk1>
        <a:lt1>
          <a:srgbClr val="D0DAE2"/>
        </a:lt1>
        <a:dk2>
          <a:srgbClr val="000000"/>
        </a:dk2>
        <a:lt2>
          <a:srgbClr val="E7EDF1"/>
        </a:lt2>
        <a:accent1>
          <a:srgbClr val="33CCCC"/>
        </a:accent1>
        <a:accent2>
          <a:srgbClr val="0099CC"/>
        </a:accent2>
        <a:accent3>
          <a:srgbClr val="E4EAEE"/>
        </a:accent3>
        <a:accent4>
          <a:srgbClr val="000000"/>
        </a:accent4>
        <a:accent5>
          <a:srgbClr val="ADE2E2"/>
        </a:accent5>
        <a:accent6>
          <a:srgbClr val="008AB9"/>
        </a:accent6>
        <a:hlink>
          <a:srgbClr val="3333CC"/>
        </a:hlink>
        <a:folHlink>
          <a:srgbClr val="008080"/>
        </a:folHlink>
      </a:clrScheme>
      <a:clrMap bg1="lt1" tx1="dk1" bg2="lt2" tx2="dk2" accent1="accent1" accent2="accent2" accent3="accent3" accent4="accent4" accent5="accent5" accent6="accent6" hlink="hlink" folHlink="folHlink"/>
    </a:extraClrScheme>
    <a:extraClrScheme>
      <a:clrScheme name="Slit 9">
        <a:dk1>
          <a:srgbClr val="000000"/>
        </a:dk1>
        <a:lt1>
          <a:srgbClr val="FFFFFF"/>
        </a:lt1>
        <a:dk2>
          <a:srgbClr val="000000"/>
        </a:dk2>
        <a:lt2>
          <a:srgbClr val="E6E6E6"/>
        </a:lt2>
        <a:accent1>
          <a:srgbClr val="66CCFF"/>
        </a:accent1>
        <a:accent2>
          <a:srgbClr val="9999FF"/>
        </a:accent2>
        <a:accent3>
          <a:srgbClr val="FFFFFF"/>
        </a:accent3>
        <a:accent4>
          <a:srgbClr val="000000"/>
        </a:accent4>
        <a:accent5>
          <a:srgbClr val="B8E2FF"/>
        </a:accent5>
        <a:accent6>
          <a:srgbClr val="8A8AE7"/>
        </a:accent6>
        <a:hlink>
          <a:srgbClr val="3333CC"/>
        </a:hlink>
        <a:folHlink>
          <a:srgbClr val="008080"/>
        </a:folHlink>
      </a:clrScheme>
      <a:clrMap bg1="lt1" tx1="dk1" bg2="lt2" tx2="dk2" accent1="accent1" accent2="accent2" accent3="accent3" accent4="accent4" accent5="accent5" accent6="accent6" hlink="hlink" folHlink="folHlink"/>
    </a:extraClrScheme>
  </a:extraClrSchemeLst>
</a:theme>
</file>

<file path=ppt/theme/theme31.xml><?xml version="1.0" encoding="utf-8"?>
<a:theme xmlns:a="http://schemas.openxmlformats.org/drawingml/2006/main" name="49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2.xml><?xml version="1.0" encoding="utf-8"?>
<a:theme xmlns:a="http://schemas.openxmlformats.org/drawingml/2006/main" name="1_Office Theme">
  <a:themeElements>
    <a:clrScheme name="1_Office Theme 1">
      <a:dk1>
        <a:srgbClr val="000000"/>
      </a:dk1>
      <a:lt1>
        <a:srgbClr val="FFFFFF"/>
      </a:lt1>
      <a:dk2>
        <a:srgbClr val="1F497D"/>
      </a:dk2>
      <a:lt2>
        <a:srgbClr val="EEECE1"/>
      </a:lt2>
      <a:accent1>
        <a:srgbClr val="4F81BD"/>
      </a:accent1>
      <a:accent2>
        <a:srgbClr val="C0504D"/>
      </a:accent2>
      <a:accent3>
        <a:srgbClr val="FFFFFF"/>
      </a:accent3>
      <a:accent4>
        <a:srgbClr val="000000"/>
      </a:accent4>
      <a:accent5>
        <a:srgbClr val="B2C1DB"/>
      </a:accent5>
      <a:accent6>
        <a:srgbClr val="AE4845"/>
      </a:accent6>
      <a:hlink>
        <a:srgbClr val="0000FF"/>
      </a:hlink>
      <a:folHlink>
        <a:srgbClr val="800080"/>
      </a:folHlink>
    </a:clrScheme>
    <a:fontScheme name="1_Office Theme">
      <a:majorFont>
        <a:latin typeface="Calibri"/>
        <a:ea typeface=""/>
        <a:cs typeface=""/>
      </a:majorFont>
      <a:minorFont>
        <a:latin typeface="Calibri"/>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0" charset="0"/>
            <a:ea typeface="ＭＳ Ｐゴシック" pitchFamily="-110" charset="-128"/>
            <a:cs typeface="ＭＳ Ｐゴシック" pitchFamily="-110"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0" charset="0"/>
            <a:ea typeface="ＭＳ Ｐゴシック" pitchFamily="-110" charset="-128"/>
            <a:cs typeface="ＭＳ Ｐゴシック" pitchFamily="-110" charset="-128"/>
          </a:defRPr>
        </a:defPPr>
      </a:lstStyle>
    </a:lnDef>
  </a:objectDefaults>
  <a:extraClrSchemeLst>
    <a:extraClrScheme>
      <a:clrScheme name="1_Office Theme 1">
        <a:dk1>
          <a:srgbClr val="000000"/>
        </a:dk1>
        <a:lt1>
          <a:srgbClr val="FFFFFF"/>
        </a:lt1>
        <a:dk2>
          <a:srgbClr val="1F497D"/>
        </a:dk2>
        <a:lt2>
          <a:srgbClr val="EEECE1"/>
        </a:lt2>
        <a:accent1>
          <a:srgbClr val="4F81BD"/>
        </a:accent1>
        <a:accent2>
          <a:srgbClr val="C0504D"/>
        </a:accent2>
        <a:accent3>
          <a:srgbClr val="FFFFFF"/>
        </a:accent3>
        <a:accent4>
          <a:srgbClr val="000000"/>
        </a:accent4>
        <a:accent5>
          <a:srgbClr val="B2C1DB"/>
        </a:accent5>
        <a:accent6>
          <a:srgbClr val="AE4845"/>
        </a:accent6>
        <a:hlink>
          <a:srgbClr val="0000FF"/>
        </a:hlink>
        <a:folHlink>
          <a:srgbClr val="800080"/>
        </a:folHlink>
      </a:clrScheme>
      <a:clrMap bg1="lt1" tx1="dk1" bg2="lt2" tx2="dk2" accent1="accent1" accent2="accent2" accent3="accent3" accent4="accent4" accent5="accent5" accent6="accent6" hlink="hlink" folHlink="folHlink"/>
    </a:extraClrScheme>
  </a:extraClrSchemeLst>
</a:theme>
</file>

<file path=ppt/theme/theme33.xml><?xml version="1.0" encoding="utf-8"?>
<a:theme xmlns:a="http://schemas.openxmlformats.org/drawingml/2006/main" name="2_Office Theme">
  <a:themeElements>
    <a:clrScheme name="2_Office Theme 1">
      <a:dk1>
        <a:srgbClr val="000000"/>
      </a:dk1>
      <a:lt1>
        <a:srgbClr val="FFFFFF"/>
      </a:lt1>
      <a:dk2>
        <a:srgbClr val="1F497D"/>
      </a:dk2>
      <a:lt2>
        <a:srgbClr val="EEECE1"/>
      </a:lt2>
      <a:accent1>
        <a:srgbClr val="4F81BD"/>
      </a:accent1>
      <a:accent2>
        <a:srgbClr val="C0504D"/>
      </a:accent2>
      <a:accent3>
        <a:srgbClr val="FFFFFF"/>
      </a:accent3>
      <a:accent4>
        <a:srgbClr val="000000"/>
      </a:accent4>
      <a:accent5>
        <a:srgbClr val="B2C1DB"/>
      </a:accent5>
      <a:accent6>
        <a:srgbClr val="AE4845"/>
      </a:accent6>
      <a:hlink>
        <a:srgbClr val="0000FF"/>
      </a:hlink>
      <a:folHlink>
        <a:srgbClr val="800080"/>
      </a:folHlink>
    </a:clrScheme>
    <a:fontScheme name="2_Office Theme">
      <a:majorFont>
        <a:latin typeface="Calibri"/>
        <a:ea typeface=""/>
        <a:cs typeface=""/>
      </a:majorFont>
      <a:minorFont>
        <a:latin typeface="Calibri"/>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0" charset="0"/>
            <a:ea typeface="ＭＳ Ｐゴシック" pitchFamily="-110" charset="-128"/>
            <a:cs typeface="ＭＳ Ｐゴシック" pitchFamily="-110"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0" charset="0"/>
            <a:ea typeface="ＭＳ Ｐゴシック" pitchFamily="-110" charset="-128"/>
            <a:cs typeface="ＭＳ Ｐゴシック" pitchFamily="-110" charset="-128"/>
          </a:defRPr>
        </a:defPPr>
      </a:lstStyle>
    </a:lnDef>
  </a:objectDefaults>
  <a:extraClrSchemeLst>
    <a:extraClrScheme>
      <a:clrScheme name="2_Office Theme 1">
        <a:dk1>
          <a:srgbClr val="000000"/>
        </a:dk1>
        <a:lt1>
          <a:srgbClr val="FFFFFF"/>
        </a:lt1>
        <a:dk2>
          <a:srgbClr val="1F497D"/>
        </a:dk2>
        <a:lt2>
          <a:srgbClr val="EEECE1"/>
        </a:lt2>
        <a:accent1>
          <a:srgbClr val="4F81BD"/>
        </a:accent1>
        <a:accent2>
          <a:srgbClr val="C0504D"/>
        </a:accent2>
        <a:accent3>
          <a:srgbClr val="FFFFFF"/>
        </a:accent3>
        <a:accent4>
          <a:srgbClr val="000000"/>
        </a:accent4>
        <a:accent5>
          <a:srgbClr val="B2C1DB"/>
        </a:accent5>
        <a:accent6>
          <a:srgbClr val="AE4845"/>
        </a:accent6>
        <a:hlink>
          <a:srgbClr val="0000FF"/>
        </a:hlink>
        <a:folHlink>
          <a:srgbClr val="800080"/>
        </a:folHlink>
      </a:clrScheme>
      <a:clrMap bg1="lt1" tx1="dk1" bg2="lt2" tx2="dk2" accent1="accent1" accent2="accent2" accent3="accent3" accent4="accent4" accent5="accent5" accent6="accent6" hlink="hlink" folHlink="folHlink"/>
    </a:extraClrScheme>
  </a:extraClrSchemeLst>
</a:theme>
</file>

<file path=ppt/theme/theme34.xml><?xml version="1.0" encoding="utf-8"?>
<a:theme xmlns:a="http://schemas.openxmlformats.org/drawingml/2006/main" name="1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0" charset="0"/>
            <a:ea typeface="ＭＳ Ｐゴシック" pitchFamily="-110" charset="-128"/>
            <a:cs typeface="ＭＳ Ｐゴシック" pitchFamily="-110"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0" charset="0"/>
            <a:ea typeface="ＭＳ Ｐゴシック" pitchFamily="-110" charset="-128"/>
            <a:cs typeface="ＭＳ Ｐゴシック" pitchFamily="-110" charset="-128"/>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5.xml><?xml version="1.0" encoding="utf-8"?>
<a:theme xmlns:a="http://schemas.openxmlformats.org/drawingml/2006/main" name="6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0" charset="0"/>
            <a:ea typeface="ＭＳ Ｐゴシック" pitchFamily="-110" charset="-128"/>
            <a:cs typeface="ＭＳ Ｐゴシック" pitchFamily="-110"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0" charset="0"/>
            <a:ea typeface="ＭＳ Ｐゴシック" pitchFamily="-110" charset="-128"/>
            <a:cs typeface="ＭＳ Ｐゴシック" pitchFamily="-110" charset="-128"/>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6.xml><?xml version="1.0" encoding="utf-8"?>
<a:theme xmlns:a="http://schemas.openxmlformats.org/drawingml/2006/main" name="2_Default Design">
  <a:themeElements>
    <a:clrScheme name="1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1_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0" charset="0"/>
            <a:ea typeface="ＭＳ Ｐゴシック" pitchFamily="-110" charset="-128"/>
            <a:cs typeface="ＭＳ Ｐゴシック" pitchFamily="-110"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0" charset="0"/>
            <a:ea typeface="ＭＳ Ｐゴシック" pitchFamily="-110" charset="-128"/>
            <a:cs typeface="ＭＳ Ｐゴシック" pitchFamily="-110" charset="-128"/>
          </a:defRPr>
        </a:defPPr>
      </a:lstStyle>
    </a:lnDef>
  </a:objectDefaults>
  <a:extraClrSchemeLst>
    <a:extraClrScheme>
      <a:clrScheme name="1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1_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1_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1_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1_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1_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1_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1_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1_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1_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1_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1_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7.xml><?xml version="1.0" encoding="utf-8"?>
<a:theme xmlns:a="http://schemas.openxmlformats.org/drawingml/2006/main" name="4_Slit">
  <a:themeElements>
    <a:clrScheme name="Slit 1">
      <a:dk1>
        <a:srgbClr val="8C0000"/>
      </a:dk1>
      <a:lt1>
        <a:srgbClr val="FFFFFF"/>
      </a:lt1>
      <a:dk2>
        <a:srgbClr val="720000"/>
      </a:dk2>
      <a:lt2>
        <a:srgbClr val="FFFFCC"/>
      </a:lt2>
      <a:accent1>
        <a:srgbClr val="FF3300"/>
      </a:accent1>
      <a:accent2>
        <a:srgbClr val="BE7960"/>
      </a:accent2>
      <a:accent3>
        <a:srgbClr val="BCAAAA"/>
      </a:accent3>
      <a:accent4>
        <a:srgbClr val="DADADA"/>
      </a:accent4>
      <a:accent5>
        <a:srgbClr val="FFADAA"/>
      </a:accent5>
      <a:accent6>
        <a:srgbClr val="AC6D56"/>
      </a:accent6>
      <a:hlink>
        <a:srgbClr val="FFCC66"/>
      </a:hlink>
      <a:folHlink>
        <a:srgbClr val="FF9900"/>
      </a:folHlink>
    </a:clrScheme>
    <a:fontScheme name="Slit">
      <a:majorFont>
        <a:latin typeface="Tahoma"/>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lnDef>
  </a:objectDefaults>
  <a:extraClrSchemeLst>
    <a:extraClrScheme>
      <a:clrScheme name="Slit 1">
        <a:dk1>
          <a:srgbClr val="8C0000"/>
        </a:dk1>
        <a:lt1>
          <a:srgbClr val="FFFFFF"/>
        </a:lt1>
        <a:dk2>
          <a:srgbClr val="720000"/>
        </a:dk2>
        <a:lt2>
          <a:srgbClr val="FFFFCC"/>
        </a:lt2>
        <a:accent1>
          <a:srgbClr val="FF3300"/>
        </a:accent1>
        <a:accent2>
          <a:srgbClr val="BE7960"/>
        </a:accent2>
        <a:accent3>
          <a:srgbClr val="BCAAAA"/>
        </a:accent3>
        <a:accent4>
          <a:srgbClr val="DADADA"/>
        </a:accent4>
        <a:accent5>
          <a:srgbClr val="FFADAA"/>
        </a:accent5>
        <a:accent6>
          <a:srgbClr val="AC6D56"/>
        </a:accent6>
        <a:hlink>
          <a:srgbClr val="FFCC66"/>
        </a:hlink>
        <a:folHlink>
          <a:srgbClr val="FF9900"/>
        </a:folHlink>
      </a:clrScheme>
      <a:clrMap bg1="dk2" tx1="lt1" bg2="dk1" tx2="lt2" accent1="accent1" accent2="accent2" accent3="accent3" accent4="accent4" accent5="accent5" accent6="accent6" hlink="hlink" folHlink="folHlink"/>
    </a:extraClrScheme>
    <a:extraClrScheme>
      <a:clrScheme name="Slit 2">
        <a:dk1>
          <a:srgbClr val="674E2F"/>
        </a:dk1>
        <a:lt1>
          <a:srgbClr val="FFFFFF"/>
        </a:lt1>
        <a:dk2>
          <a:srgbClr val="533F27"/>
        </a:dk2>
        <a:lt2>
          <a:srgbClr val="D8B274"/>
        </a:lt2>
        <a:accent1>
          <a:srgbClr val="CC9900"/>
        </a:accent1>
        <a:accent2>
          <a:srgbClr val="8F5F2F"/>
        </a:accent2>
        <a:accent3>
          <a:srgbClr val="B3AFAC"/>
        </a:accent3>
        <a:accent4>
          <a:srgbClr val="DADADA"/>
        </a:accent4>
        <a:accent5>
          <a:srgbClr val="E2CAAA"/>
        </a:accent5>
        <a:accent6>
          <a:srgbClr val="81552A"/>
        </a:accent6>
        <a:hlink>
          <a:srgbClr val="FFCC00"/>
        </a:hlink>
        <a:folHlink>
          <a:srgbClr val="FFFFCC"/>
        </a:folHlink>
      </a:clrScheme>
      <a:clrMap bg1="dk2" tx1="lt1" bg2="dk1" tx2="lt2" accent1="accent1" accent2="accent2" accent3="accent3" accent4="accent4" accent5="accent5" accent6="accent6" hlink="hlink" folHlink="folHlink"/>
    </a:extraClrScheme>
    <a:extraClrScheme>
      <a:clrScheme name="Slit 3">
        <a:dk1>
          <a:srgbClr val="646464"/>
        </a:dk1>
        <a:lt1>
          <a:srgbClr val="FFFFFF"/>
        </a:lt1>
        <a:dk2>
          <a:srgbClr val="545454"/>
        </a:dk2>
        <a:lt2>
          <a:srgbClr val="D4D4CE"/>
        </a:lt2>
        <a:accent1>
          <a:srgbClr val="49747D"/>
        </a:accent1>
        <a:accent2>
          <a:srgbClr val="8F9699"/>
        </a:accent2>
        <a:accent3>
          <a:srgbClr val="B3B3B3"/>
        </a:accent3>
        <a:accent4>
          <a:srgbClr val="DADADA"/>
        </a:accent4>
        <a:accent5>
          <a:srgbClr val="B1BCBF"/>
        </a:accent5>
        <a:accent6>
          <a:srgbClr val="81878A"/>
        </a:accent6>
        <a:hlink>
          <a:srgbClr val="8DC4D7"/>
        </a:hlink>
        <a:folHlink>
          <a:srgbClr val="7FB97F"/>
        </a:folHlink>
      </a:clrScheme>
      <a:clrMap bg1="dk2" tx1="lt1" bg2="dk1" tx2="lt2" accent1="accent1" accent2="accent2" accent3="accent3" accent4="accent4" accent5="accent5" accent6="accent6" hlink="hlink" folHlink="folHlink"/>
    </a:extraClrScheme>
    <a:extraClrScheme>
      <a:clrScheme name="Slit 4">
        <a:dk1>
          <a:srgbClr val="3A7400"/>
        </a:dk1>
        <a:lt1>
          <a:srgbClr val="FFFFFF"/>
        </a:lt1>
        <a:dk2>
          <a:srgbClr val="2E5C00"/>
        </a:dk2>
        <a:lt2>
          <a:srgbClr val="FFFFFF"/>
        </a:lt2>
        <a:accent1>
          <a:srgbClr val="79CA02"/>
        </a:accent1>
        <a:accent2>
          <a:srgbClr val="008080"/>
        </a:accent2>
        <a:accent3>
          <a:srgbClr val="ADB5AA"/>
        </a:accent3>
        <a:accent4>
          <a:srgbClr val="DADADA"/>
        </a:accent4>
        <a:accent5>
          <a:srgbClr val="BEE1AA"/>
        </a:accent5>
        <a:accent6>
          <a:srgbClr val="007373"/>
        </a:accent6>
        <a:hlink>
          <a:srgbClr val="A8DE0E"/>
        </a:hlink>
        <a:folHlink>
          <a:srgbClr val="00CC66"/>
        </a:folHlink>
      </a:clrScheme>
      <a:clrMap bg1="dk2" tx1="lt1" bg2="dk1" tx2="lt2" accent1="accent1" accent2="accent2" accent3="accent3" accent4="accent4" accent5="accent5" accent6="accent6" hlink="hlink" folHlink="folHlink"/>
    </a:extraClrScheme>
    <a:extraClrScheme>
      <a:clrScheme name="Slit 5">
        <a:dk1>
          <a:srgbClr val="008885"/>
        </a:dk1>
        <a:lt1>
          <a:srgbClr val="FFFFFF"/>
        </a:lt1>
        <a:dk2>
          <a:srgbClr val="007572"/>
        </a:dk2>
        <a:lt2>
          <a:srgbClr val="FFFF99"/>
        </a:lt2>
        <a:accent1>
          <a:srgbClr val="33CCCC"/>
        </a:accent1>
        <a:accent2>
          <a:srgbClr val="6D6FC7"/>
        </a:accent2>
        <a:accent3>
          <a:srgbClr val="AABDBC"/>
        </a:accent3>
        <a:accent4>
          <a:srgbClr val="DADADA"/>
        </a:accent4>
        <a:accent5>
          <a:srgbClr val="ADE2E2"/>
        </a:accent5>
        <a:accent6>
          <a:srgbClr val="6264B4"/>
        </a:accent6>
        <a:hlink>
          <a:srgbClr val="FFFFCC"/>
        </a:hlink>
        <a:folHlink>
          <a:srgbClr val="00FF00"/>
        </a:folHlink>
      </a:clrScheme>
      <a:clrMap bg1="dk2" tx1="lt1" bg2="dk1" tx2="lt2" accent1="accent1" accent2="accent2" accent3="accent3" accent4="accent4" accent5="accent5" accent6="accent6" hlink="hlink" folHlink="folHlink"/>
    </a:extraClrScheme>
    <a:extraClrScheme>
      <a:clrScheme name="Slit 6">
        <a:dk1>
          <a:srgbClr val="0000AC"/>
        </a:dk1>
        <a:lt1>
          <a:srgbClr val="FFFFFF"/>
        </a:lt1>
        <a:dk2>
          <a:srgbClr val="000086"/>
        </a:dk2>
        <a:lt2>
          <a:srgbClr val="CCFFFF"/>
        </a:lt2>
        <a:accent1>
          <a:srgbClr val="0099FF"/>
        </a:accent1>
        <a:accent2>
          <a:srgbClr val="00B000"/>
        </a:accent2>
        <a:accent3>
          <a:srgbClr val="AAAAC3"/>
        </a:accent3>
        <a:accent4>
          <a:srgbClr val="DADADA"/>
        </a:accent4>
        <a:accent5>
          <a:srgbClr val="AACAFF"/>
        </a:accent5>
        <a:accent6>
          <a:srgbClr val="009F00"/>
        </a:accent6>
        <a:hlink>
          <a:srgbClr val="FFE701"/>
        </a:hlink>
        <a:folHlink>
          <a:srgbClr val="FF9900"/>
        </a:folHlink>
      </a:clrScheme>
      <a:clrMap bg1="dk2" tx1="lt1" bg2="dk1" tx2="lt2" accent1="accent1" accent2="accent2" accent3="accent3" accent4="accent4" accent5="accent5" accent6="accent6" hlink="hlink" folHlink="folHlink"/>
    </a:extraClrScheme>
    <a:extraClrScheme>
      <a:clrScheme name="Slit 7">
        <a:dk1>
          <a:srgbClr val="7474A2"/>
        </a:dk1>
        <a:lt1>
          <a:srgbClr val="FFFFFF"/>
        </a:lt1>
        <a:dk2>
          <a:srgbClr val="5E5E8E"/>
        </a:dk2>
        <a:lt2>
          <a:srgbClr val="D1D1DF"/>
        </a:lt2>
        <a:accent1>
          <a:srgbClr val="CC66FF"/>
        </a:accent1>
        <a:accent2>
          <a:srgbClr val="6666FF"/>
        </a:accent2>
        <a:accent3>
          <a:srgbClr val="B6B6C6"/>
        </a:accent3>
        <a:accent4>
          <a:srgbClr val="DADADA"/>
        </a:accent4>
        <a:accent5>
          <a:srgbClr val="E2B8FF"/>
        </a:accent5>
        <a:accent6>
          <a:srgbClr val="5C5CE7"/>
        </a:accent6>
        <a:hlink>
          <a:srgbClr val="FFCC99"/>
        </a:hlink>
        <a:folHlink>
          <a:srgbClr val="CCCCFF"/>
        </a:folHlink>
      </a:clrScheme>
      <a:clrMap bg1="dk2" tx1="lt1" bg2="dk1" tx2="lt2" accent1="accent1" accent2="accent2" accent3="accent3" accent4="accent4" accent5="accent5" accent6="accent6" hlink="hlink" folHlink="folHlink"/>
    </a:extraClrScheme>
    <a:extraClrScheme>
      <a:clrScheme name="Slit 8">
        <a:dk1>
          <a:srgbClr val="000000"/>
        </a:dk1>
        <a:lt1>
          <a:srgbClr val="D0DAE2"/>
        </a:lt1>
        <a:dk2>
          <a:srgbClr val="000000"/>
        </a:dk2>
        <a:lt2>
          <a:srgbClr val="E7EDF1"/>
        </a:lt2>
        <a:accent1>
          <a:srgbClr val="33CCCC"/>
        </a:accent1>
        <a:accent2>
          <a:srgbClr val="0099CC"/>
        </a:accent2>
        <a:accent3>
          <a:srgbClr val="E4EAEE"/>
        </a:accent3>
        <a:accent4>
          <a:srgbClr val="000000"/>
        </a:accent4>
        <a:accent5>
          <a:srgbClr val="ADE2E2"/>
        </a:accent5>
        <a:accent6>
          <a:srgbClr val="008AB9"/>
        </a:accent6>
        <a:hlink>
          <a:srgbClr val="3333CC"/>
        </a:hlink>
        <a:folHlink>
          <a:srgbClr val="008080"/>
        </a:folHlink>
      </a:clrScheme>
      <a:clrMap bg1="lt1" tx1="dk1" bg2="lt2" tx2="dk2" accent1="accent1" accent2="accent2" accent3="accent3" accent4="accent4" accent5="accent5" accent6="accent6" hlink="hlink" folHlink="folHlink"/>
    </a:extraClrScheme>
    <a:extraClrScheme>
      <a:clrScheme name="Slit 9">
        <a:dk1>
          <a:srgbClr val="000000"/>
        </a:dk1>
        <a:lt1>
          <a:srgbClr val="FFFFFF"/>
        </a:lt1>
        <a:dk2>
          <a:srgbClr val="000000"/>
        </a:dk2>
        <a:lt2>
          <a:srgbClr val="E6E6E6"/>
        </a:lt2>
        <a:accent1>
          <a:srgbClr val="66CCFF"/>
        </a:accent1>
        <a:accent2>
          <a:srgbClr val="9999FF"/>
        </a:accent2>
        <a:accent3>
          <a:srgbClr val="FFFFFF"/>
        </a:accent3>
        <a:accent4>
          <a:srgbClr val="000000"/>
        </a:accent4>
        <a:accent5>
          <a:srgbClr val="B8E2FF"/>
        </a:accent5>
        <a:accent6>
          <a:srgbClr val="8A8AE7"/>
        </a:accent6>
        <a:hlink>
          <a:srgbClr val="3333CC"/>
        </a:hlink>
        <a:folHlink>
          <a:srgbClr val="008080"/>
        </a:folHlink>
      </a:clrScheme>
      <a:clrMap bg1="lt1" tx1="dk1" bg2="lt2" tx2="dk2" accent1="accent1" accent2="accent2" accent3="accent3" accent4="accent4" accent5="accent5" accent6="accent6" hlink="hlink" folHlink="folHlink"/>
    </a:extraClrScheme>
  </a:extraClrSchemeLst>
</a:theme>
</file>

<file path=ppt/theme/theme38.xml><?xml version="1.0" encoding="utf-8"?>
<a:theme xmlns:a="http://schemas.openxmlformats.org/drawingml/2006/main" name="4_Office Theme">
  <a:themeElements>
    <a:clrScheme name="Office Theme 1">
      <a:dk1>
        <a:srgbClr val="000000"/>
      </a:dk1>
      <a:lt1>
        <a:srgbClr val="FFFFFF"/>
      </a:lt1>
      <a:dk2>
        <a:srgbClr val="1F497D"/>
      </a:dk2>
      <a:lt2>
        <a:srgbClr val="EEECE1"/>
      </a:lt2>
      <a:accent1>
        <a:srgbClr val="4F81BD"/>
      </a:accent1>
      <a:accent2>
        <a:srgbClr val="C0504D"/>
      </a:accent2>
      <a:accent3>
        <a:srgbClr val="FFFFFF"/>
      </a:accent3>
      <a:accent4>
        <a:srgbClr val="000000"/>
      </a:accent4>
      <a:accent5>
        <a:srgbClr val="B2C1DB"/>
      </a:accent5>
      <a:accent6>
        <a:srgbClr val="AE4845"/>
      </a:accent6>
      <a:hlink>
        <a:srgbClr val="0000FF"/>
      </a:hlink>
      <a:folHlink>
        <a:srgbClr val="800080"/>
      </a:folHlink>
    </a:clrScheme>
    <a:fontScheme name="Office Theme">
      <a:majorFont>
        <a:latin typeface="Calibri"/>
        <a:ea typeface=""/>
        <a:cs typeface=""/>
      </a:majorFont>
      <a:minorFont>
        <a:latin typeface="Calibri"/>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0" charset="0"/>
            <a:ea typeface="ＭＳ Ｐゴシック" pitchFamily="-110" charset="-128"/>
            <a:cs typeface="ＭＳ Ｐゴシック" pitchFamily="-110"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0" charset="0"/>
            <a:ea typeface="ＭＳ Ｐゴシック" pitchFamily="-110" charset="-128"/>
            <a:cs typeface="ＭＳ Ｐゴシック" pitchFamily="-110" charset="-128"/>
          </a:defRPr>
        </a:defPPr>
      </a:lstStyle>
    </a:lnDef>
  </a:objectDefaults>
  <a:extraClrSchemeLst>
    <a:extraClrScheme>
      <a:clrScheme name="Office Theme 1">
        <a:dk1>
          <a:srgbClr val="000000"/>
        </a:dk1>
        <a:lt1>
          <a:srgbClr val="FFFFFF"/>
        </a:lt1>
        <a:dk2>
          <a:srgbClr val="1F497D"/>
        </a:dk2>
        <a:lt2>
          <a:srgbClr val="EEECE1"/>
        </a:lt2>
        <a:accent1>
          <a:srgbClr val="4F81BD"/>
        </a:accent1>
        <a:accent2>
          <a:srgbClr val="C0504D"/>
        </a:accent2>
        <a:accent3>
          <a:srgbClr val="FFFFFF"/>
        </a:accent3>
        <a:accent4>
          <a:srgbClr val="000000"/>
        </a:accent4>
        <a:accent5>
          <a:srgbClr val="B2C1DB"/>
        </a:accent5>
        <a:accent6>
          <a:srgbClr val="AE4845"/>
        </a:accent6>
        <a:hlink>
          <a:srgbClr val="0000FF"/>
        </a:hlink>
        <a:folHlink>
          <a:srgbClr val="800080"/>
        </a:folHlink>
      </a:clrScheme>
      <a:clrMap bg1="lt1" tx1="dk1" bg2="lt2" tx2="dk2" accent1="accent1" accent2="accent2" accent3="accent3" accent4="accent4" accent5="accent5" accent6="accent6" hlink="hlink" folHlink="folHlink"/>
    </a:extraClrScheme>
  </a:extraClrSchemeLst>
</a:theme>
</file>

<file path=ppt/theme/theme39.xml><?xml version="1.0" encoding="utf-8"?>
<a:theme xmlns:a="http://schemas.openxmlformats.org/drawingml/2006/main" name="3_Default Design">
  <a:themeElements>
    <a:clrScheme name="2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2_Default Design">
      <a:majorFont>
        <a:latin typeface="Arial"/>
        <a:ea typeface="宋体"/>
        <a:cs typeface="宋体"/>
      </a:majorFont>
      <a:minorFont>
        <a:latin typeface="Arial"/>
        <a:ea typeface="宋体"/>
        <a:cs typeface="宋体"/>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2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2_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2_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2_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2_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2_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2_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2_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2_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2_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2_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2_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xml><?xml version="1.0" encoding="utf-8"?>
<a:theme xmlns:a="http://schemas.openxmlformats.org/drawingml/2006/main" name="Slit">
  <a:themeElements>
    <a:clrScheme name="Slit 1">
      <a:dk1>
        <a:srgbClr val="8C0000"/>
      </a:dk1>
      <a:lt1>
        <a:srgbClr val="FFFFFF"/>
      </a:lt1>
      <a:dk2>
        <a:srgbClr val="720000"/>
      </a:dk2>
      <a:lt2>
        <a:srgbClr val="FFFFCC"/>
      </a:lt2>
      <a:accent1>
        <a:srgbClr val="FF3300"/>
      </a:accent1>
      <a:accent2>
        <a:srgbClr val="BE7960"/>
      </a:accent2>
      <a:accent3>
        <a:srgbClr val="BCAAAA"/>
      </a:accent3>
      <a:accent4>
        <a:srgbClr val="DADADA"/>
      </a:accent4>
      <a:accent5>
        <a:srgbClr val="FFADAA"/>
      </a:accent5>
      <a:accent6>
        <a:srgbClr val="AC6D56"/>
      </a:accent6>
      <a:hlink>
        <a:srgbClr val="FFCC66"/>
      </a:hlink>
      <a:folHlink>
        <a:srgbClr val="FF9900"/>
      </a:folHlink>
    </a:clrScheme>
    <a:fontScheme name="Slit">
      <a:majorFont>
        <a:latin typeface="Tahoma"/>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lnDef>
  </a:objectDefaults>
  <a:extraClrSchemeLst>
    <a:extraClrScheme>
      <a:clrScheme name="Slit 1">
        <a:dk1>
          <a:srgbClr val="8C0000"/>
        </a:dk1>
        <a:lt1>
          <a:srgbClr val="FFFFFF"/>
        </a:lt1>
        <a:dk2>
          <a:srgbClr val="720000"/>
        </a:dk2>
        <a:lt2>
          <a:srgbClr val="FFFFCC"/>
        </a:lt2>
        <a:accent1>
          <a:srgbClr val="FF3300"/>
        </a:accent1>
        <a:accent2>
          <a:srgbClr val="BE7960"/>
        </a:accent2>
        <a:accent3>
          <a:srgbClr val="BCAAAA"/>
        </a:accent3>
        <a:accent4>
          <a:srgbClr val="DADADA"/>
        </a:accent4>
        <a:accent5>
          <a:srgbClr val="FFADAA"/>
        </a:accent5>
        <a:accent6>
          <a:srgbClr val="AC6D56"/>
        </a:accent6>
        <a:hlink>
          <a:srgbClr val="FFCC66"/>
        </a:hlink>
        <a:folHlink>
          <a:srgbClr val="FF9900"/>
        </a:folHlink>
      </a:clrScheme>
      <a:clrMap bg1="dk2" tx1="lt1" bg2="dk1" tx2="lt2" accent1="accent1" accent2="accent2" accent3="accent3" accent4="accent4" accent5="accent5" accent6="accent6" hlink="hlink" folHlink="folHlink"/>
    </a:extraClrScheme>
    <a:extraClrScheme>
      <a:clrScheme name="Slit 2">
        <a:dk1>
          <a:srgbClr val="674E2F"/>
        </a:dk1>
        <a:lt1>
          <a:srgbClr val="FFFFFF"/>
        </a:lt1>
        <a:dk2>
          <a:srgbClr val="533F27"/>
        </a:dk2>
        <a:lt2>
          <a:srgbClr val="D8B274"/>
        </a:lt2>
        <a:accent1>
          <a:srgbClr val="CC9900"/>
        </a:accent1>
        <a:accent2>
          <a:srgbClr val="8F5F2F"/>
        </a:accent2>
        <a:accent3>
          <a:srgbClr val="B3AFAC"/>
        </a:accent3>
        <a:accent4>
          <a:srgbClr val="DADADA"/>
        </a:accent4>
        <a:accent5>
          <a:srgbClr val="E2CAAA"/>
        </a:accent5>
        <a:accent6>
          <a:srgbClr val="81552A"/>
        </a:accent6>
        <a:hlink>
          <a:srgbClr val="FFCC00"/>
        </a:hlink>
        <a:folHlink>
          <a:srgbClr val="FFFFCC"/>
        </a:folHlink>
      </a:clrScheme>
      <a:clrMap bg1="dk2" tx1="lt1" bg2="dk1" tx2="lt2" accent1="accent1" accent2="accent2" accent3="accent3" accent4="accent4" accent5="accent5" accent6="accent6" hlink="hlink" folHlink="folHlink"/>
    </a:extraClrScheme>
    <a:extraClrScheme>
      <a:clrScheme name="Slit 3">
        <a:dk1>
          <a:srgbClr val="646464"/>
        </a:dk1>
        <a:lt1>
          <a:srgbClr val="FFFFFF"/>
        </a:lt1>
        <a:dk2>
          <a:srgbClr val="545454"/>
        </a:dk2>
        <a:lt2>
          <a:srgbClr val="D4D4CE"/>
        </a:lt2>
        <a:accent1>
          <a:srgbClr val="49747D"/>
        </a:accent1>
        <a:accent2>
          <a:srgbClr val="8F9699"/>
        </a:accent2>
        <a:accent3>
          <a:srgbClr val="B3B3B3"/>
        </a:accent3>
        <a:accent4>
          <a:srgbClr val="DADADA"/>
        </a:accent4>
        <a:accent5>
          <a:srgbClr val="B1BCBF"/>
        </a:accent5>
        <a:accent6>
          <a:srgbClr val="81878A"/>
        </a:accent6>
        <a:hlink>
          <a:srgbClr val="8DC4D7"/>
        </a:hlink>
        <a:folHlink>
          <a:srgbClr val="7FB97F"/>
        </a:folHlink>
      </a:clrScheme>
      <a:clrMap bg1="dk2" tx1="lt1" bg2="dk1" tx2="lt2" accent1="accent1" accent2="accent2" accent3="accent3" accent4="accent4" accent5="accent5" accent6="accent6" hlink="hlink" folHlink="folHlink"/>
    </a:extraClrScheme>
    <a:extraClrScheme>
      <a:clrScheme name="Slit 4">
        <a:dk1>
          <a:srgbClr val="3A7400"/>
        </a:dk1>
        <a:lt1>
          <a:srgbClr val="FFFFFF"/>
        </a:lt1>
        <a:dk2>
          <a:srgbClr val="2E5C00"/>
        </a:dk2>
        <a:lt2>
          <a:srgbClr val="FFFFFF"/>
        </a:lt2>
        <a:accent1>
          <a:srgbClr val="79CA02"/>
        </a:accent1>
        <a:accent2>
          <a:srgbClr val="008080"/>
        </a:accent2>
        <a:accent3>
          <a:srgbClr val="ADB5AA"/>
        </a:accent3>
        <a:accent4>
          <a:srgbClr val="DADADA"/>
        </a:accent4>
        <a:accent5>
          <a:srgbClr val="BEE1AA"/>
        </a:accent5>
        <a:accent6>
          <a:srgbClr val="007373"/>
        </a:accent6>
        <a:hlink>
          <a:srgbClr val="A8DE0E"/>
        </a:hlink>
        <a:folHlink>
          <a:srgbClr val="00CC66"/>
        </a:folHlink>
      </a:clrScheme>
      <a:clrMap bg1="dk2" tx1="lt1" bg2="dk1" tx2="lt2" accent1="accent1" accent2="accent2" accent3="accent3" accent4="accent4" accent5="accent5" accent6="accent6" hlink="hlink" folHlink="folHlink"/>
    </a:extraClrScheme>
    <a:extraClrScheme>
      <a:clrScheme name="Slit 5">
        <a:dk1>
          <a:srgbClr val="008885"/>
        </a:dk1>
        <a:lt1>
          <a:srgbClr val="FFFFFF"/>
        </a:lt1>
        <a:dk2>
          <a:srgbClr val="007572"/>
        </a:dk2>
        <a:lt2>
          <a:srgbClr val="FFFF99"/>
        </a:lt2>
        <a:accent1>
          <a:srgbClr val="33CCCC"/>
        </a:accent1>
        <a:accent2>
          <a:srgbClr val="6D6FC7"/>
        </a:accent2>
        <a:accent3>
          <a:srgbClr val="AABDBC"/>
        </a:accent3>
        <a:accent4>
          <a:srgbClr val="DADADA"/>
        </a:accent4>
        <a:accent5>
          <a:srgbClr val="ADE2E2"/>
        </a:accent5>
        <a:accent6>
          <a:srgbClr val="6264B4"/>
        </a:accent6>
        <a:hlink>
          <a:srgbClr val="FFFFCC"/>
        </a:hlink>
        <a:folHlink>
          <a:srgbClr val="00FF00"/>
        </a:folHlink>
      </a:clrScheme>
      <a:clrMap bg1="dk2" tx1="lt1" bg2="dk1" tx2="lt2" accent1="accent1" accent2="accent2" accent3="accent3" accent4="accent4" accent5="accent5" accent6="accent6" hlink="hlink" folHlink="folHlink"/>
    </a:extraClrScheme>
    <a:extraClrScheme>
      <a:clrScheme name="Slit 6">
        <a:dk1>
          <a:srgbClr val="0000AC"/>
        </a:dk1>
        <a:lt1>
          <a:srgbClr val="FFFFFF"/>
        </a:lt1>
        <a:dk2>
          <a:srgbClr val="000086"/>
        </a:dk2>
        <a:lt2>
          <a:srgbClr val="CCFFFF"/>
        </a:lt2>
        <a:accent1>
          <a:srgbClr val="0099FF"/>
        </a:accent1>
        <a:accent2>
          <a:srgbClr val="00B000"/>
        </a:accent2>
        <a:accent3>
          <a:srgbClr val="AAAAC3"/>
        </a:accent3>
        <a:accent4>
          <a:srgbClr val="DADADA"/>
        </a:accent4>
        <a:accent5>
          <a:srgbClr val="AACAFF"/>
        </a:accent5>
        <a:accent6>
          <a:srgbClr val="009F00"/>
        </a:accent6>
        <a:hlink>
          <a:srgbClr val="FFE701"/>
        </a:hlink>
        <a:folHlink>
          <a:srgbClr val="FF9900"/>
        </a:folHlink>
      </a:clrScheme>
      <a:clrMap bg1="dk2" tx1="lt1" bg2="dk1" tx2="lt2" accent1="accent1" accent2="accent2" accent3="accent3" accent4="accent4" accent5="accent5" accent6="accent6" hlink="hlink" folHlink="folHlink"/>
    </a:extraClrScheme>
    <a:extraClrScheme>
      <a:clrScheme name="Slit 7">
        <a:dk1>
          <a:srgbClr val="7474A2"/>
        </a:dk1>
        <a:lt1>
          <a:srgbClr val="FFFFFF"/>
        </a:lt1>
        <a:dk2>
          <a:srgbClr val="5E5E8E"/>
        </a:dk2>
        <a:lt2>
          <a:srgbClr val="D1D1DF"/>
        </a:lt2>
        <a:accent1>
          <a:srgbClr val="CC66FF"/>
        </a:accent1>
        <a:accent2>
          <a:srgbClr val="6666FF"/>
        </a:accent2>
        <a:accent3>
          <a:srgbClr val="B6B6C6"/>
        </a:accent3>
        <a:accent4>
          <a:srgbClr val="DADADA"/>
        </a:accent4>
        <a:accent5>
          <a:srgbClr val="E2B8FF"/>
        </a:accent5>
        <a:accent6>
          <a:srgbClr val="5C5CE7"/>
        </a:accent6>
        <a:hlink>
          <a:srgbClr val="FFCC99"/>
        </a:hlink>
        <a:folHlink>
          <a:srgbClr val="CCCCFF"/>
        </a:folHlink>
      </a:clrScheme>
      <a:clrMap bg1="dk2" tx1="lt1" bg2="dk1" tx2="lt2" accent1="accent1" accent2="accent2" accent3="accent3" accent4="accent4" accent5="accent5" accent6="accent6" hlink="hlink" folHlink="folHlink"/>
    </a:extraClrScheme>
    <a:extraClrScheme>
      <a:clrScheme name="Slit 8">
        <a:dk1>
          <a:srgbClr val="000000"/>
        </a:dk1>
        <a:lt1>
          <a:srgbClr val="D0DAE2"/>
        </a:lt1>
        <a:dk2>
          <a:srgbClr val="000000"/>
        </a:dk2>
        <a:lt2>
          <a:srgbClr val="E7EDF1"/>
        </a:lt2>
        <a:accent1>
          <a:srgbClr val="33CCCC"/>
        </a:accent1>
        <a:accent2>
          <a:srgbClr val="0099CC"/>
        </a:accent2>
        <a:accent3>
          <a:srgbClr val="E4EAEE"/>
        </a:accent3>
        <a:accent4>
          <a:srgbClr val="000000"/>
        </a:accent4>
        <a:accent5>
          <a:srgbClr val="ADE2E2"/>
        </a:accent5>
        <a:accent6>
          <a:srgbClr val="008AB9"/>
        </a:accent6>
        <a:hlink>
          <a:srgbClr val="3333CC"/>
        </a:hlink>
        <a:folHlink>
          <a:srgbClr val="008080"/>
        </a:folHlink>
      </a:clrScheme>
      <a:clrMap bg1="lt1" tx1="dk1" bg2="lt2" tx2="dk2" accent1="accent1" accent2="accent2" accent3="accent3" accent4="accent4" accent5="accent5" accent6="accent6" hlink="hlink" folHlink="folHlink"/>
    </a:extraClrScheme>
    <a:extraClrScheme>
      <a:clrScheme name="Slit 9">
        <a:dk1>
          <a:srgbClr val="000000"/>
        </a:dk1>
        <a:lt1>
          <a:srgbClr val="FFFFFF"/>
        </a:lt1>
        <a:dk2>
          <a:srgbClr val="000000"/>
        </a:dk2>
        <a:lt2>
          <a:srgbClr val="E6E6E6"/>
        </a:lt2>
        <a:accent1>
          <a:srgbClr val="66CCFF"/>
        </a:accent1>
        <a:accent2>
          <a:srgbClr val="9999FF"/>
        </a:accent2>
        <a:accent3>
          <a:srgbClr val="FFFFFF"/>
        </a:accent3>
        <a:accent4>
          <a:srgbClr val="000000"/>
        </a:accent4>
        <a:accent5>
          <a:srgbClr val="B8E2FF"/>
        </a:accent5>
        <a:accent6>
          <a:srgbClr val="8A8AE7"/>
        </a:accent6>
        <a:hlink>
          <a:srgbClr val="3333CC"/>
        </a:hlink>
        <a:folHlink>
          <a:srgbClr val="008080"/>
        </a:folHlink>
      </a:clrScheme>
      <a:clrMap bg1="lt1" tx1="dk1" bg2="lt2" tx2="dk2" accent1="accent1" accent2="accent2" accent3="accent3" accent4="accent4" accent5="accent5" accent6="accent6" hlink="hlink" folHlink="folHlink"/>
    </a:extraClrScheme>
  </a:extraClrSchemeLst>
</a:theme>
</file>

<file path=ppt/theme/theme40.xml><?xml version="1.0" encoding="utf-8"?>
<a:theme xmlns:a="http://schemas.openxmlformats.org/drawingml/2006/main" name="5_Office Theme">
  <a:themeElements>
    <a:clrScheme name="BlackTie">
      <a:dk1>
        <a:srgbClr val="000000"/>
      </a:dk1>
      <a:lt1>
        <a:srgbClr val="FFFFFF"/>
      </a:lt1>
      <a:dk2>
        <a:srgbClr val="46464A"/>
      </a:dk2>
      <a:lt2>
        <a:srgbClr val="E3DCCF"/>
      </a:lt2>
      <a:accent1>
        <a:srgbClr val="6F6F74"/>
      </a:accent1>
      <a:accent2>
        <a:srgbClr val="A7B789"/>
      </a:accent2>
      <a:accent3>
        <a:srgbClr val="BEAE98"/>
      </a:accent3>
      <a:accent4>
        <a:srgbClr val="92A9B9"/>
      </a:accent4>
      <a:accent5>
        <a:srgbClr val="9C8265"/>
      </a:accent5>
      <a:accent6>
        <a:srgbClr val="8D6974"/>
      </a:accent6>
      <a:hlink>
        <a:srgbClr val="67AABF"/>
      </a:hlink>
      <a:folHlink>
        <a:srgbClr val="B1B5AB"/>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41.xml><?xml version="1.0" encoding="utf-8"?>
<a:theme xmlns:a="http://schemas.openxmlformats.org/drawingml/2006/main" name="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2.xml><?xml version="1.0" encoding="utf-8"?>
<a:theme xmlns:a="http://schemas.openxmlformats.org/drawingml/2006/main" name="5_Default Design">
  <a:themeElements>
    <a:clrScheme name="5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5_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1600" b="0" i="0" u="none" strike="noStrike" cap="none" normalizeH="0" baseline="0">
            <a:ln>
              <a:noFill/>
            </a:ln>
            <a:solidFill>
              <a:schemeClr val="tx1"/>
            </a:solidFill>
            <a:effectLst/>
            <a:latin typeface="Times New Roman"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1600" b="0" i="0" u="none" strike="noStrike" cap="none" normalizeH="0" baseline="0">
            <a:ln>
              <a:noFill/>
            </a:ln>
            <a:solidFill>
              <a:schemeClr val="tx1"/>
            </a:solidFill>
            <a:effectLst/>
            <a:latin typeface="Times New Roman" charset="0"/>
          </a:defRPr>
        </a:defPPr>
      </a:lstStyle>
    </a:lnDef>
  </a:objectDefaults>
  <a:extraClrSchemeLst>
    <a:extraClrScheme>
      <a:clrScheme name="5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5_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5_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5_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5_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5_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5_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5_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5_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5_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5_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5_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3.xml><?xml version="1.0" encoding="utf-8"?>
<a:theme xmlns:a="http://schemas.openxmlformats.org/drawingml/2006/main" name="1_Circuit">
  <a:themeElements>
    <a:clrScheme name="Circuit 1">
      <a:dk1>
        <a:srgbClr val="000000"/>
      </a:dk1>
      <a:lt1>
        <a:srgbClr val="FFFFFF"/>
      </a:lt1>
      <a:dk2>
        <a:srgbClr val="70353B"/>
      </a:dk2>
      <a:lt2>
        <a:srgbClr val="D3BDBD"/>
      </a:lt2>
      <a:accent1>
        <a:srgbClr val="AE4C4C"/>
      </a:accent1>
      <a:accent2>
        <a:srgbClr val="BF6D6D"/>
      </a:accent2>
      <a:accent3>
        <a:srgbClr val="BBAEAF"/>
      </a:accent3>
      <a:accent4>
        <a:srgbClr val="DADADA"/>
      </a:accent4>
      <a:accent5>
        <a:srgbClr val="D3B2B2"/>
      </a:accent5>
      <a:accent6>
        <a:srgbClr val="AD6262"/>
      </a:accent6>
      <a:hlink>
        <a:srgbClr val="CE9090"/>
      </a:hlink>
      <a:folHlink>
        <a:srgbClr val="EDD5D5"/>
      </a:folHlink>
    </a:clrScheme>
    <a:fontScheme name="Circuit">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Circuit 1">
        <a:dk1>
          <a:srgbClr val="000000"/>
        </a:dk1>
        <a:lt1>
          <a:srgbClr val="FFFFFF"/>
        </a:lt1>
        <a:dk2>
          <a:srgbClr val="70353B"/>
        </a:dk2>
        <a:lt2>
          <a:srgbClr val="D3BDBD"/>
        </a:lt2>
        <a:accent1>
          <a:srgbClr val="AE4C4C"/>
        </a:accent1>
        <a:accent2>
          <a:srgbClr val="BF6D6D"/>
        </a:accent2>
        <a:accent3>
          <a:srgbClr val="BBAEAF"/>
        </a:accent3>
        <a:accent4>
          <a:srgbClr val="DADADA"/>
        </a:accent4>
        <a:accent5>
          <a:srgbClr val="D3B2B2"/>
        </a:accent5>
        <a:accent6>
          <a:srgbClr val="AD6262"/>
        </a:accent6>
        <a:hlink>
          <a:srgbClr val="CE9090"/>
        </a:hlink>
        <a:folHlink>
          <a:srgbClr val="EDD5D5"/>
        </a:folHlink>
      </a:clrScheme>
      <a:clrMap bg1="dk2" tx1="lt1" bg2="dk1" tx2="lt2" accent1="accent1" accent2="accent2" accent3="accent3" accent4="accent4" accent5="accent5" accent6="accent6" hlink="hlink" folHlink="folHlink"/>
    </a:extraClrScheme>
  </a:extraClrSchemeLst>
</a:theme>
</file>

<file path=ppt/theme/theme44.xml><?xml version="1.0" encoding="utf-8"?>
<a:theme xmlns:a="http://schemas.openxmlformats.org/drawingml/2006/main" name="3_Balance">
  <a:themeElements>
    <a:clrScheme name="Balance 1">
      <a:dk1>
        <a:srgbClr val="663300"/>
      </a:dk1>
      <a:lt1>
        <a:srgbClr val="FFFFFF"/>
      </a:lt1>
      <a:dk2>
        <a:srgbClr val="996600"/>
      </a:dk2>
      <a:lt2>
        <a:srgbClr val="DBBD71"/>
      </a:lt2>
      <a:accent1>
        <a:srgbClr val="F8A500"/>
      </a:accent1>
      <a:accent2>
        <a:srgbClr val="808000"/>
      </a:accent2>
      <a:accent3>
        <a:srgbClr val="CAB8AA"/>
      </a:accent3>
      <a:accent4>
        <a:srgbClr val="DADADA"/>
      </a:accent4>
      <a:accent5>
        <a:srgbClr val="FBCFAA"/>
      </a:accent5>
      <a:accent6>
        <a:srgbClr val="737300"/>
      </a:accent6>
      <a:hlink>
        <a:srgbClr val="FFCC66"/>
      </a:hlink>
      <a:folHlink>
        <a:srgbClr val="CCA500"/>
      </a:folHlink>
    </a:clrScheme>
    <a:fontScheme name="Balance">
      <a:majorFont>
        <a:latin typeface="Arial"/>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ahoma" pitchFamily="-107" charset="-5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ahoma" pitchFamily="-107" charset="-52"/>
          </a:defRPr>
        </a:defPPr>
      </a:lstStyle>
    </a:lnDef>
  </a:objectDefaults>
  <a:extraClrSchemeLst>
    <a:extraClrScheme>
      <a:clrScheme name="Balance 1">
        <a:dk1>
          <a:srgbClr val="663300"/>
        </a:dk1>
        <a:lt1>
          <a:srgbClr val="FFFFFF"/>
        </a:lt1>
        <a:dk2>
          <a:srgbClr val="996600"/>
        </a:dk2>
        <a:lt2>
          <a:srgbClr val="DBBD71"/>
        </a:lt2>
        <a:accent1>
          <a:srgbClr val="F8A500"/>
        </a:accent1>
        <a:accent2>
          <a:srgbClr val="808000"/>
        </a:accent2>
        <a:accent3>
          <a:srgbClr val="CAB8AA"/>
        </a:accent3>
        <a:accent4>
          <a:srgbClr val="DADADA"/>
        </a:accent4>
        <a:accent5>
          <a:srgbClr val="FBCFAA"/>
        </a:accent5>
        <a:accent6>
          <a:srgbClr val="737300"/>
        </a:accent6>
        <a:hlink>
          <a:srgbClr val="FFCC66"/>
        </a:hlink>
        <a:folHlink>
          <a:srgbClr val="CCA500"/>
        </a:folHlink>
      </a:clrScheme>
      <a:clrMap bg1="dk2" tx1="lt1" bg2="dk1" tx2="lt2" accent1="accent1" accent2="accent2" accent3="accent3" accent4="accent4" accent5="accent5" accent6="accent6" hlink="hlink" folHlink="folHlink"/>
    </a:extraClrScheme>
    <a:extraClrScheme>
      <a:clrScheme name="Balance 2">
        <a:dk1>
          <a:srgbClr val="660000"/>
        </a:dk1>
        <a:lt1>
          <a:srgbClr val="FFFFFF"/>
        </a:lt1>
        <a:dk2>
          <a:srgbClr val="800000"/>
        </a:dk2>
        <a:lt2>
          <a:srgbClr val="FFFFCC"/>
        </a:lt2>
        <a:accent1>
          <a:srgbClr val="CC6600"/>
        </a:accent1>
        <a:accent2>
          <a:srgbClr val="BE7960"/>
        </a:accent2>
        <a:accent3>
          <a:srgbClr val="C0AAAA"/>
        </a:accent3>
        <a:accent4>
          <a:srgbClr val="DADADA"/>
        </a:accent4>
        <a:accent5>
          <a:srgbClr val="E2B8AA"/>
        </a:accent5>
        <a:accent6>
          <a:srgbClr val="AC6D56"/>
        </a:accent6>
        <a:hlink>
          <a:srgbClr val="FFFF99"/>
        </a:hlink>
        <a:folHlink>
          <a:srgbClr val="E5B325"/>
        </a:folHlink>
      </a:clrScheme>
      <a:clrMap bg1="dk2" tx1="lt1" bg2="dk1" tx2="lt2" accent1="accent1" accent2="accent2" accent3="accent3" accent4="accent4" accent5="accent5" accent6="accent6" hlink="hlink" folHlink="folHlink"/>
    </a:extraClrScheme>
    <a:extraClrScheme>
      <a:clrScheme name="Balance 3">
        <a:dk1>
          <a:srgbClr val="003300"/>
        </a:dk1>
        <a:lt1>
          <a:srgbClr val="FFFFFF"/>
        </a:lt1>
        <a:dk2>
          <a:srgbClr val="4D6A2A"/>
        </a:dk2>
        <a:lt2>
          <a:srgbClr val="CCFF99"/>
        </a:lt2>
        <a:accent1>
          <a:srgbClr val="2EB62E"/>
        </a:accent1>
        <a:accent2>
          <a:srgbClr val="527C3A"/>
        </a:accent2>
        <a:accent3>
          <a:srgbClr val="B2B9AC"/>
        </a:accent3>
        <a:accent4>
          <a:srgbClr val="DADADA"/>
        </a:accent4>
        <a:accent5>
          <a:srgbClr val="ADD7AD"/>
        </a:accent5>
        <a:accent6>
          <a:srgbClr val="497034"/>
        </a:accent6>
        <a:hlink>
          <a:srgbClr val="DDD800"/>
        </a:hlink>
        <a:folHlink>
          <a:srgbClr val="009999"/>
        </a:folHlink>
      </a:clrScheme>
      <a:clrMap bg1="dk2" tx1="lt1" bg2="dk1" tx2="lt2" accent1="accent1" accent2="accent2" accent3="accent3" accent4="accent4" accent5="accent5" accent6="accent6" hlink="hlink" folHlink="folHlink"/>
    </a:extraClrScheme>
    <a:extraClrScheme>
      <a:clrScheme name="Balance 4">
        <a:dk1>
          <a:srgbClr val="005A58"/>
        </a:dk1>
        <a:lt1>
          <a:srgbClr val="FFFFFF"/>
        </a:lt1>
        <a:dk2>
          <a:srgbClr val="00716E"/>
        </a:dk2>
        <a:lt2>
          <a:srgbClr val="FFFF99"/>
        </a:lt2>
        <a:accent1>
          <a:srgbClr val="2DB3B0"/>
        </a:accent1>
        <a:accent2>
          <a:srgbClr val="6D6FC7"/>
        </a:accent2>
        <a:accent3>
          <a:srgbClr val="AABBBA"/>
        </a:accent3>
        <a:accent4>
          <a:srgbClr val="DADADA"/>
        </a:accent4>
        <a:accent5>
          <a:srgbClr val="ADD6D4"/>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alance 5">
        <a:dk1>
          <a:srgbClr val="003366"/>
        </a:dk1>
        <a:lt1>
          <a:srgbClr val="FFFFFF"/>
        </a:lt1>
        <a:dk2>
          <a:srgbClr val="2B5481"/>
        </a:dk2>
        <a:lt2>
          <a:srgbClr val="E5FFFF"/>
        </a:lt2>
        <a:accent1>
          <a:srgbClr val="336699"/>
        </a:accent1>
        <a:accent2>
          <a:srgbClr val="00B000"/>
        </a:accent2>
        <a:accent3>
          <a:srgbClr val="ACB3C1"/>
        </a:accent3>
        <a:accent4>
          <a:srgbClr val="DADADA"/>
        </a:accent4>
        <a:accent5>
          <a:srgbClr val="ADB8CA"/>
        </a:accent5>
        <a:accent6>
          <a:srgbClr val="009F00"/>
        </a:accent6>
        <a:hlink>
          <a:srgbClr val="00CCFF"/>
        </a:hlink>
        <a:folHlink>
          <a:srgbClr val="B5FFFB"/>
        </a:folHlink>
      </a:clrScheme>
      <a:clrMap bg1="dk2" tx1="lt1" bg2="dk1" tx2="lt2" accent1="accent1" accent2="accent2" accent3="accent3" accent4="accent4" accent5="accent5" accent6="accent6" hlink="hlink" folHlink="folHlink"/>
    </a:extraClrScheme>
    <a:extraClrScheme>
      <a:clrScheme name="Balance 6">
        <a:dk1>
          <a:srgbClr val="2F2D25"/>
        </a:dk1>
        <a:lt1>
          <a:srgbClr val="FFFFFF"/>
        </a:lt1>
        <a:dk2>
          <a:srgbClr val="656151"/>
        </a:dk2>
        <a:lt2>
          <a:srgbClr val="FFFFCC"/>
        </a:lt2>
        <a:accent1>
          <a:srgbClr val="818173"/>
        </a:accent1>
        <a:accent2>
          <a:srgbClr val="809EA8"/>
        </a:accent2>
        <a:accent3>
          <a:srgbClr val="B8B7B3"/>
        </a:accent3>
        <a:accent4>
          <a:srgbClr val="DADADA"/>
        </a:accent4>
        <a:accent5>
          <a:srgbClr val="C1C1BC"/>
        </a:accent5>
        <a:accent6>
          <a:srgbClr val="738F98"/>
        </a:accent6>
        <a:hlink>
          <a:srgbClr val="E2C86A"/>
        </a:hlink>
        <a:folHlink>
          <a:srgbClr val="B7B6A3"/>
        </a:folHlink>
      </a:clrScheme>
      <a:clrMap bg1="dk2" tx1="lt1" bg2="dk1" tx2="lt2" accent1="accent1" accent2="accent2" accent3="accent3" accent4="accent4" accent5="accent5" accent6="accent6" hlink="hlink" folHlink="folHlink"/>
    </a:extraClrScheme>
    <a:extraClrScheme>
      <a:clrScheme name="Balance 7">
        <a:dk1>
          <a:srgbClr val="B4AF80"/>
        </a:dk1>
        <a:lt1>
          <a:srgbClr val="FFFFFF"/>
        </a:lt1>
        <a:dk2>
          <a:srgbClr val="C8C6A2"/>
        </a:dk2>
        <a:lt2>
          <a:srgbClr val="827F4C"/>
        </a:lt2>
        <a:accent1>
          <a:srgbClr val="7C784E"/>
        </a:accent1>
        <a:accent2>
          <a:srgbClr val="A2A4AC"/>
        </a:accent2>
        <a:accent3>
          <a:srgbClr val="E0DFCE"/>
        </a:accent3>
        <a:accent4>
          <a:srgbClr val="DADADA"/>
        </a:accent4>
        <a:accent5>
          <a:srgbClr val="BFBEB2"/>
        </a:accent5>
        <a:accent6>
          <a:srgbClr val="92949B"/>
        </a:accent6>
        <a:hlink>
          <a:srgbClr val="33CCCC"/>
        </a:hlink>
        <a:folHlink>
          <a:srgbClr val="009999"/>
        </a:folHlink>
      </a:clrScheme>
      <a:clrMap bg1="dk2" tx1="lt1" bg2="dk1" tx2="lt2" accent1="accent1" accent2="accent2" accent3="accent3" accent4="accent4" accent5="accent5" accent6="accent6" hlink="hlink" folHlink="folHlink"/>
    </a:extraClrScheme>
    <a:extraClrScheme>
      <a:clrScheme name="Balance 8">
        <a:dk1>
          <a:srgbClr val="000000"/>
        </a:dk1>
        <a:lt1>
          <a:srgbClr val="DDDDDD"/>
        </a:lt1>
        <a:dk2>
          <a:srgbClr val="000000"/>
        </a:dk2>
        <a:lt2>
          <a:srgbClr val="B8B7D1"/>
        </a:lt2>
        <a:accent1>
          <a:srgbClr val="F1F0F4"/>
        </a:accent1>
        <a:accent2>
          <a:srgbClr val="C1BCFC"/>
        </a:accent2>
        <a:accent3>
          <a:srgbClr val="EBEBEB"/>
        </a:accent3>
        <a:accent4>
          <a:srgbClr val="000000"/>
        </a:accent4>
        <a:accent5>
          <a:srgbClr val="F7F6F8"/>
        </a:accent5>
        <a:accent6>
          <a:srgbClr val="AFAAE4"/>
        </a:accent6>
        <a:hlink>
          <a:srgbClr val="5454C6"/>
        </a:hlink>
        <a:folHlink>
          <a:srgbClr val="6A6F86"/>
        </a:folHlink>
      </a:clrScheme>
      <a:clrMap bg1="lt1" tx1="dk1" bg2="lt2" tx2="dk2" accent1="accent1" accent2="accent2" accent3="accent3" accent4="accent4" accent5="accent5" accent6="accent6" hlink="hlink" folHlink="folHlink"/>
    </a:extraClrScheme>
    <a:extraClrScheme>
      <a:clrScheme name="Balance 9">
        <a:dk1>
          <a:srgbClr val="000000"/>
        </a:dk1>
        <a:lt1>
          <a:srgbClr val="FFFFFF"/>
        </a:lt1>
        <a:dk2>
          <a:srgbClr val="00A29E"/>
        </a:dk2>
        <a:lt2>
          <a:srgbClr val="CBCBCB"/>
        </a:lt2>
        <a:accent1>
          <a:srgbClr val="E5E5FF"/>
        </a:accent1>
        <a:accent2>
          <a:srgbClr val="79CD6B"/>
        </a:accent2>
        <a:accent3>
          <a:srgbClr val="FFFFFF"/>
        </a:accent3>
        <a:accent4>
          <a:srgbClr val="000000"/>
        </a:accent4>
        <a:accent5>
          <a:srgbClr val="F0F0FF"/>
        </a:accent5>
        <a:accent6>
          <a:srgbClr val="6DBA60"/>
        </a:accent6>
        <a:hlink>
          <a:srgbClr val="4477DE"/>
        </a:hlink>
        <a:folHlink>
          <a:srgbClr val="65498F"/>
        </a:folHlink>
      </a:clrScheme>
      <a:clrMap bg1="lt1" tx1="dk1" bg2="lt2" tx2="dk2" accent1="accent1" accent2="accent2" accent3="accent3" accent4="accent4" accent5="accent5" accent6="accent6" hlink="hlink" folHlink="folHlink"/>
    </a:extraClrScheme>
  </a:extraClrSchemeLst>
</a:theme>
</file>

<file path=ppt/theme/theme45.xml><?xml version="1.0" encoding="utf-8"?>
<a:theme xmlns:a="http://schemas.openxmlformats.org/drawingml/2006/main" name="9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6.xml><?xml version="1.0" encoding="utf-8"?>
<a:theme xmlns:a="http://schemas.openxmlformats.org/drawingml/2006/main" name="2_MEADOW">
  <a:themeElements>
    <a:clrScheme name="MEADOW 2">
      <a:dk1>
        <a:srgbClr val="003300"/>
      </a:dk1>
      <a:lt1>
        <a:srgbClr val="F1F7E9"/>
      </a:lt1>
      <a:dk2>
        <a:srgbClr val="FFFFFF"/>
      </a:dk2>
      <a:lt2>
        <a:srgbClr val="366B1B"/>
      </a:lt2>
      <a:accent1>
        <a:srgbClr val="8BAE6C"/>
      </a:accent1>
      <a:accent2>
        <a:srgbClr val="FF66FF"/>
      </a:accent2>
      <a:accent3>
        <a:srgbClr val="F7FAF2"/>
      </a:accent3>
      <a:accent4>
        <a:srgbClr val="002A00"/>
      </a:accent4>
      <a:accent5>
        <a:srgbClr val="C4D3BA"/>
      </a:accent5>
      <a:accent6>
        <a:srgbClr val="E75CE7"/>
      </a:accent6>
      <a:hlink>
        <a:srgbClr val="808000"/>
      </a:hlink>
      <a:folHlink>
        <a:srgbClr val="8DBA76"/>
      </a:folHlink>
    </a:clrScheme>
    <a:fontScheme name="MEADOW">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MEADOW 1">
        <a:dk1>
          <a:srgbClr val="112208"/>
        </a:dk1>
        <a:lt1>
          <a:srgbClr val="FFFFFF"/>
        </a:lt1>
        <a:dk2>
          <a:srgbClr val="3D541E"/>
        </a:dk2>
        <a:lt2>
          <a:srgbClr val="FFFFFF"/>
        </a:lt2>
        <a:accent1>
          <a:srgbClr val="8BAE6C"/>
        </a:accent1>
        <a:accent2>
          <a:srgbClr val="FF66FF"/>
        </a:accent2>
        <a:accent3>
          <a:srgbClr val="AFB3AB"/>
        </a:accent3>
        <a:accent4>
          <a:srgbClr val="DADADA"/>
        </a:accent4>
        <a:accent5>
          <a:srgbClr val="C4D3BA"/>
        </a:accent5>
        <a:accent6>
          <a:srgbClr val="E75CE7"/>
        </a:accent6>
        <a:hlink>
          <a:srgbClr val="808000"/>
        </a:hlink>
        <a:folHlink>
          <a:srgbClr val="162B0B"/>
        </a:folHlink>
      </a:clrScheme>
      <a:clrMap bg1="dk2" tx1="lt1" bg2="dk1" tx2="lt2" accent1="accent1" accent2="accent2" accent3="accent3" accent4="accent4" accent5="accent5" accent6="accent6" hlink="hlink" folHlink="folHlink"/>
    </a:extraClrScheme>
    <a:extraClrScheme>
      <a:clrScheme name="MEADOW 2">
        <a:dk1>
          <a:srgbClr val="003300"/>
        </a:dk1>
        <a:lt1>
          <a:srgbClr val="F1F7E9"/>
        </a:lt1>
        <a:dk2>
          <a:srgbClr val="FFFFFF"/>
        </a:dk2>
        <a:lt2>
          <a:srgbClr val="366B1B"/>
        </a:lt2>
        <a:accent1>
          <a:srgbClr val="8BAE6C"/>
        </a:accent1>
        <a:accent2>
          <a:srgbClr val="FF66FF"/>
        </a:accent2>
        <a:accent3>
          <a:srgbClr val="F7FAF2"/>
        </a:accent3>
        <a:accent4>
          <a:srgbClr val="002A00"/>
        </a:accent4>
        <a:accent5>
          <a:srgbClr val="C4D3BA"/>
        </a:accent5>
        <a:accent6>
          <a:srgbClr val="E75CE7"/>
        </a:accent6>
        <a:hlink>
          <a:srgbClr val="808000"/>
        </a:hlink>
        <a:folHlink>
          <a:srgbClr val="8DBA76"/>
        </a:folHlink>
      </a:clrScheme>
      <a:clrMap bg1="lt1" tx1="dk1" bg2="lt2" tx2="dk2" accent1="accent1" accent2="accent2" accent3="accent3" accent4="accent4" accent5="accent5" accent6="accent6" hlink="hlink" folHlink="folHlink"/>
    </a:extraClrScheme>
    <a:extraClrScheme>
      <a:clrScheme name="MEADOW 3">
        <a:dk1>
          <a:srgbClr val="000000"/>
        </a:dk1>
        <a:lt1>
          <a:srgbClr val="FFFFFF"/>
        </a:lt1>
        <a:dk2>
          <a:srgbClr val="000000"/>
        </a:dk2>
        <a:lt2>
          <a:srgbClr val="393939"/>
        </a:lt2>
        <a:accent1>
          <a:srgbClr val="CBCBCB"/>
        </a:accent1>
        <a:accent2>
          <a:srgbClr val="5F5F5F"/>
        </a:accent2>
        <a:accent3>
          <a:srgbClr val="FFFFFF"/>
        </a:accent3>
        <a:accent4>
          <a:srgbClr val="000000"/>
        </a:accent4>
        <a:accent5>
          <a:srgbClr val="E2E2E2"/>
        </a:accent5>
        <a:accent6>
          <a:srgbClr val="555555"/>
        </a:accent6>
        <a:hlink>
          <a:srgbClr val="969696"/>
        </a:hlink>
        <a:folHlink>
          <a:srgbClr val="EAEAEA"/>
        </a:folHlink>
      </a:clrScheme>
      <a:clrMap bg1="lt1" tx1="dk1" bg2="lt2" tx2="dk2" accent1="accent1" accent2="accent2" accent3="accent3" accent4="accent4" accent5="accent5" accent6="accent6" hlink="hlink" folHlink="folHlink"/>
    </a:extraClrScheme>
  </a:extraClrSchemeLst>
</a:theme>
</file>

<file path=ppt/theme/theme47.xml><?xml version="1.0" encoding="utf-8"?>
<a:theme xmlns:a="http://schemas.openxmlformats.org/drawingml/2006/main" name="1_Story">
  <a:themeElements>
    <a:clrScheme name="Story 1">
      <a:dk1>
        <a:srgbClr val="212121"/>
      </a:dk1>
      <a:lt1>
        <a:srgbClr val="FFFFFF"/>
      </a:lt1>
      <a:dk2>
        <a:srgbClr val="000000"/>
      </a:dk2>
      <a:lt2>
        <a:srgbClr val="CDD4D7"/>
      </a:lt2>
      <a:accent1>
        <a:srgbClr val="1D86CD"/>
      </a:accent1>
      <a:accent2>
        <a:srgbClr val="732E9A"/>
      </a:accent2>
      <a:accent3>
        <a:srgbClr val="AAAAAA"/>
      </a:accent3>
      <a:accent4>
        <a:srgbClr val="DADADA"/>
      </a:accent4>
      <a:accent5>
        <a:srgbClr val="ABC3E3"/>
      </a:accent5>
      <a:accent6>
        <a:srgbClr val="68298B"/>
      </a:accent6>
      <a:hlink>
        <a:srgbClr val="EC4D4D"/>
      </a:hlink>
      <a:folHlink>
        <a:srgbClr val="F8CE8A"/>
      </a:folHlink>
    </a:clrScheme>
    <a:fontScheme name="Story">
      <a:majorFont>
        <a:latin typeface="Calisto MT"/>
        <a:ea typeface="ＭＳ Ｐゴシック"/>
        <a:cs typeface="ＭＳ Ｐゴシック"/>
      </a:majorFont>
      <a:minorFont>
        <a:latin typeface="Calisto MT"/>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non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non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lnDef>
  </a:objectDefaults>
  <a:extraClrSchemeLst>
    <a:extraClrScheme>
      <a:clrScheme name="Story 1">
        <a:dk1>
          <a:srgbClr val="212121"/>
        </a:dk1>
        <a:lt1>
          <a:srgbClr val="FFFFFF"/>
        </a:lt1>
        <a:dk2>
          <a:srgbClr val="000000"/>
        </a:dk2>
        <a:lt2>
          <a:srgbClr val="CDD4D7"/>
        </a:lt2>
        <a:accent1>
          <a:srgbClr val="1D86CD"/>
        </a:accent1>
        <a:accent2>
          <a:srgbClr val="732E9A"/>
        </a:accent2>
        <a:accent3>
          <a:srgbClr val="AAAAAA"/>
        </a:accent3>
        <a:accent4>
          <a:srgbClr val="DADADA"/>
        </a:accent4>
        <a:accent5>
          <a:srgbClr val="ABC3E3"/>
        </a:accent5>
        <a:accent6>
          <a:srgbClr val="68298B"/>
        </a:accent6>
        <a:hlink>
          <a:srgbClr val="EC4D4D"/>
        </a:hlink>
        <a:folHlink>
          <a:srgbClr val="F8CE8A"/>
        </a:folHlink>
      </a:clrScheme>
      <a:clrMap bg1="dk2" tx1="lt1" bg2="dk1" tx2="lt2" accent1="accent1" accent2="accent2" accent3="accent3" accent4="accent4" accent5="accent5" accent6="accent6" hlink="hlink" folHlink="folHlink"/>
    </a:extraClrScheme>
  </a:extraClrSchemeLst>
</a:theme>
</file>

<file path=ppt/theme/theme48.xml><?xml version="1.0" encoding="utf-8"?>
<a:theme xmlns:a="http://schemas.openxmlformats.org/drawingml/2006/main" name="5_Story">
  <a:themeElements>
    <a:clrScheme name="1_Story 1">
      <a:dk1>
        <a:srgbClr val="212121"/>
      </a:dk1>
      <a:lt1>
        <a:srgbClr val="FFFFFF"/>
      </a:lt1>
      <a:dk2>
        <a:srgbClr val="000000"/>
      </a:dk2>
      <a:lt2>
        <a:srgbClr val="CDD4D7"/>
      </a:lt2>
      <a:accent1>
        <a:srgbClr val="1D86CD"/>
      </a:accent1>
      <a:accent2>
        <a:srgbClr val="732E9A"/>
      </a:accent2>
      <a:accent3>
        <a:srgbClr val="AAAAAA"/>
      </a:accent3>
      <a:accent4>
        <a:srgbClr val="DADADA"/>
      </a:accent4>
      <a:accent5>
        <a:srgbClr val="ABC3E3"/>
      </a:accent5>
      <a:accent6>
        <a:srgbClr val="68298B"/>
      </a:accent6>
      <a:hlink>
        <a:srgbClr val="EC4D4D"/>
      </a:hlink>
      <a:folHlink>
        <a:srgbClr val="F8CE8A"/>
      </a:folHlink>
    </a:clrScheme>
    <a:fontScheme name="1_Story">
      <a:majorFont>
        <a:latin typeface="Calisto MT"/>
        <a:ea typeface="ＭＳ Ｐゴシック"/>
        <a:cs typeface="ＭＳ Ｐゴシック"/>
      </a:majorFont>
      <a:minorFont>
        <a:latin typeface="Calisto MT"/>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non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non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lnDef>
  </a:objectDefaults>
  <a:extraClrSchemeLst>
    <a:extraClrScheme>
      <a:clrScheme name="1_Story 1">
        <a:dk1>
          <a:srgbClr val="212121"/>
        </a:dk1>
        <a:lt1>
          <a:srgbClr val="FFFFFF"/>
        </a:lt1>
        <a:dk2>
          <a:srgbClr val="000000"/>
        </a:dk2>
        <a:lt2>
          <a:srgbClr val="CDD4D7"/>
        </a:lt2>
        <a:accent1>
          <a:srgbClr val="1D86CD"/>
        </a:accent1>
        <a:accent2>
          <a:srgbClr val="732E9A"/>
        </a:accent2>
        <a:accent3>
          <a:srgbClr val="AAAAAA"/>
        </a:accent3>
        <a:accent4>
          <a:srgbClr val="DADADA"/>
        </a:accent4>
        <a:accent5>
          <a:srgbClr val="ABC3E3"/>
        </a:accent5>
        <a:accent6>
          <a:srgbClr val="68298B"/>
        </a:accent6>
        <a:hlink>
          <a:srgbClr val="EC4D4D"/>
        </a:hlink>
        <a:folHlink>
          <a:srgbClr val="F8CE8A"/>
        </a:folHlink>
      </a:clrScheme>
      <a:clrMap bg1="dk2" tx1="lt1" bg2="dk1" tx2="lt2" accent1="accent1" accent2="accent2" accent3="accent3" accent4="accent4" accent5="accent5" accent6="accent6" hlink="hlink" folHlink="folHlink"/>
    </a:extraClrScheme>
  </a:extraClrSchemeLst>
</a:theme>
</file>

<file path=ppt/theme/theme49.xml><?xml version="1.0" encoding="utf-8"?>
<a:theme xmlns:a="http://schemas.openxmlformats.org/drawingml/2006/main" name="5_Slit">
  <a:themeElements>
    <a:clrScheme name="Slit 1">
      <a:dk1>
        <a:srgbClr val="8C0000"/>
      </a:dk1>
      <a:lt1>
        <a:srgbClr val="FFFFFF"/>
      </a:lt1>
      <a:dk2>
        <a:srgbClr val="720000"/>
      </a:dk2>
      <a:lt2>
        <a:srgbClr val="FFFFCC"/>
      </a:lt2>
      <a:accent1>
        <a:srgbClr val="FF3300"/>
      </a:accent1>
      <a:accent2>
        <a:srgbClr val="BE7960"/>
      </a:accent2>
      <a:accent3>
        <a:srgbClr val="BCAAAA"/>
      </a:accent3>
      <a:accent4>
        <a:srgbClr val="DADADA"/>
      </a:accent4>
      <a:accent5>
        <a:srgbClr val="FFADAA"/>
      </a:accent5>
      <a:accent6>
        <a:srgbClr val="AC6D56"/>
      </a:accent6>
      <a:hlink>
        <a:srgbClr val="FFCC66"/>
      </a:hlink>
      <a:folHlink>
        <a:srgbClr val="FF9900"/>
      </a:folHlink>
    </a:clrScheme>
    <a:fontScheme name="Slit">
      <a:majorFont>
        <a:latin typeface="Tahoma"/>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Slit 1">
        <a:dk1>
          <a:srgbClr val="8C0000"/>
        </a:dk1>
        <a:lt1>
          <a:srgbClr val="FFFFFF"/>
        </a:lt1>
        <a:dk2>
          <a:srgbClr val="720000"/>
        </a:dk2>
        <a:lt2>
          <a:srgbClr val="FFFFCC"/>
        </a:lt2>
        <a:accent1>
          <a:srgbClr val="FF3300"/>
        </a:accent1>
        <a:accent2>
          <a:srgbClr val="BE7960"/>
        </a:accent2>
        <a:accent3>
          <a:srgbClr val="BCAAAA"/>
        </a:accent3>
        <a:accent4>
          <a:srgbClr val="DADADA"/>
        </a:accent4>
        <a:accent5>
          <a:srgbClr val="FFADAA"/>
        </a:accent5>
        <a:accent6>
          <a:srgbClr val="AC6D56"/>
        </a:accent6>
        <a:hlink>
          <a:srgbClr val="FFCC66"/>
        </a:hlink>
        <a:folHlink>
          <a:srgbClr val="FF9900"/>
        </a:folHlink>
      </a:clrScheme>
      <a:clrMap bg1="dk2" tx1="lt1" bg2="dk1" tx2="lt2" accent1="accent1" accent2="accent2" accent3="accent3" accent4="accent4" accent5="accent5" accent6="accent6" hlink="hlink" folHlink="folHlink"/>
    </a:extraClrScheme>
    <a:extraClrScheme>
      <a:clrScheme name="Slit 2">
        <a:dk1>
          <a:srgbClr val="674E2F"/>
        </a:dk1>
        <a:lt1>
          <a:srgbClr val="FFFFFF"/>
        </a:lt1>
        <a:dk2>
          <a:srgbClr val="533F27"/>
        </a:dk2>
        <a:lt2>
          <a:srgbClr val="D8B274"/>
        </a:lt2>
        <a:accent1>
          <a:srgbClr val="CC9900"/>
        </a:accent1>
        <a:accent2>
          <a:srgbClr val="8F5F2F"/>
        </a:accent2>
        <a:accent3>
          <a:srgbClr val="B3AFAC"/>
        </a:accent3>
        <a:accent4>
          <a:srgbClr val="DADADA"/>
        </a:accent4>
        <a:accent5>
          <a:srgbClr val="E2CAAA"/>
        </a:accent5>
        <a:accent6>
          <a:srgbClr val="81552A"/>
        </a:accent6>
        <a:hlink>
          <a:srgbClr val="FFCC00"/>
        </a:hlink>
        <a:folHlink>
          <a:srgbClr val="FFFFCC"/>
        </a:folHlink>
      </a:clrScheme>
      <a:clrMap bg1="dk2" tx1="lt1" bg2="dk1" tx2="lt2" accent1="accent1" accent2="accent2" accent3="accent3" accent4="accent4" accent5="accent5" accent6="accent6" hlink="hlink" folHlink="folHlink"/>
    </a:extraClrScheme>
    <a:extraClrScheme>
      <a:clrScheme name="Slit 3">
        <a:dk1>
          <a:srgbClr val="646464"/>
        </a:dk1>
        <a:lt1>
          <a:srgbClr val="FFFFFF"/>
        </a:lt1>
        <a:dk2>
          <a:srgbClr val="545454"/>
        </a:dk2>
        <a:lt2>
          <a:srgbClr val="D4D4CE"/>
        </a:lt2>
        <a:accent1>
          <a:srgbClr val="49747D"/>
        </a:accent1>
        <a:accent2>
          <a:srgbClr val="8F9699"/>
        </a:accent2>
        <a:accent3>
          <a:srgbClr val="B3B3B3"/>
        </a:accent3>
        <a:accent4>
          <a:srgbClr val="DADADA"/>
        </a:accent4>
        <a:accent5>
          <a:srgbClr val="B1BCBF"/>
        </a:accent5>
        <a:accent6>
          <a:srgbClr val="81878A"/>
        </a:accent6>
        <a:hlink>
          <a:srgbClr val="8DC4D7"/>
        </a:hlink>
        <a:folHlink>
          <a:srgbClr val="7FB97F"/>
        </a:folHlink>
      </a:clrScheme>
      <a:clrMap bg1="dk2" tx1="lt1" bg2="dk1" tx2="lt2" accent1="accent1" accent2="accent2" accent3="accent3" accent4="accent4" accent5="accent5" accent6="accent6" hlink="hlink" folHlink="folHlink"/>
    </a:extraClrScheme>
    <a:extraClrScheme>
      <a:clrScheme name="Slit 4">
        <a:dk1>
          <a:srgbClr val="3A7400"/>
        </a:dk1>
        <a:lt1>
          <a:srgbClr val="FFFFFF"/>
        </a:lt1>
        <a:dk2>
          <a:srgbClr val="2E5C00"/>
        </a:dk2>
        <a:lt2>
          <a:srgbClr val="FFFFFF"/>
        </a:lt2>
        <a:accent1>
          <a:srgbClr val="79CA02"/>
        </a:accent1>
        <a:accent2>
          <a:srgbClr val="008080"/>
        </a:accent2>
        <a:accent3>
          <a:srgbClr val="ADB5AA"/>
        </a:accent3>
        <a:accent4>
          <a:srgbClr val="DADADA"/>
        </a:accent4>
        <a:accent5>
          <a:srgbClr val="BEE1AA"/>
        </a:accent5>
        <a:accent6>
          <a:srgbClr val="007373"/>
        </a:accent6>
        <a:hlink>
          <a:srgbClr val="A8DE0E"/>
        </a:hlink>
        <a:folHlink>
          <a:srgbClr val="00CC66"/>
        </a:folHlink>
      </a:clrScheme>
      <a:clrMap bg1="dk2" tx1="lt1" bg2="dk1" tx2="lt2" accent1="accent1" accent2="accent2" accent3="accent3" accent4="accent4" accent5="accent5" accent6="accent6" hlink="hlink" folHlink="folHlink"/>
    </a:extraClrScheme>
    <a:extraClrScheme>
      <a:clrScheme name="Slit 5">
        <a:dk1>
          <a:srgbClr val="008885"/>
        </a:dk1>
        <a:lt1>
          <a:srgbClr val="FFFFFF"/>
        </a:lt1>
        <a:dk2>
          <a:srgbClr val="007572"/>
        </a:dk2>
        <a:lt2>
          <a:srgbClr val="FFFF99"/>
        </a:lt2>
        <a:accent1>
          <a:srgbClr val="33CCCC"/>
        </a:accent1>
        <a:accent2>
          <a:srgbClr val="6D6FC7"/>
        </a:accent2>
        <a:accent3>
          <a:srgbClr val="AABDBC"/>
        </a:accent3>
        <a:accent4>
          <a:srgbClr val="DADADA"/>
        </a:accent4>
        <a:accent5>
          <a:srgbClr val="ADE2E2"/>
        </a:accent5>
        <a:accent6>
          <a:srgbClr val="6264B4"/>
        </a:accent6>
        <a:hlink>
          <a:srgbClr val="FFFFCC"/>
        </a:hlink>
        <a:folHlink>
          <a:srgbClr val="00FF00"/>
        </a:folHlink>
      </a:clrScheme>
      <a:clrMap bg1="dk2" tx1="lt1" bg2="dk1" tx2="lt2" accent1="accent1" accent2="accent2" accent3="accent3" accent4="accent4" accent5="accent5" accent6="accent6" hlink="hlink" folHlink="folHlink"/>
    </a:extraClrScheme>
    <a:extraClrScheme>
      <a:clrScheme name="Slit 6">
        <a:dk1>
          <a:srgbClr val="0000AC"/>
        </a:dk1>
        <a:lt1>
          <a:srgbClr val="FFFFFF"/>
        </a:lt1>
        <a:dk2>
          <a:srgbClr val="000086"/>
        </a:dk2>
        <a:lt2>
          <a:srgbClr val="CCFFFF"/>
        </a:lt2>
        <a:accent1>
          <a:srgbClr val="0099FF"/>
        </a:accent1>
        <a:accent2>
          <a:srgbClr val="00B000"/>
        </a:accent2>
        <a:accent3>
          <a:srgbClr val="AAAAC3"/>
        </a:accent3>
        <a:accent4>
          <a:srgbClr val="DADADA"/>
        </a:accent4>
        <a:accent5>
          <a:srgbClr val="AACAFF"/>
        </a:accent5>
        <a:accent6>
          <a:srgbClr val="009F00"/>
        </a:accent6>
        <a:hlink>
          <a:srgbClr val="FFE701"/>
        </a:hlink>
        <a:folHlink>
          <a:srgbClr val="FF9900"/>
        </a:folHlink>
      </a:clrScheme>
      <a:clrMap bg1="dk2" tx1="lt1" bg2="dk1" tx2="lt2" accent1="accent1" accent2="accent2" accent3="accent3" accent4="accent4" accent5="accent5" accent6="accent6" hlink="hlink" folHlink="folHlink"/>
    </a:extraClrScheme>
    <a:extraClrScheme>
      <a:clrScheme name="Slit 7">
        <a:dk1>
          <a:srgbClr val="7474A2"/>
        </a:dk1>
        <a:lt1>
          <a:srgbClr val="FFFFFF"/>
        </a:lt1>
        <a:dk2>
          <a:srgbClr val="5E5E8E"/>
        </a:dk2>
        <a:lt2>
          <a:srgbClr val="D1D1DF"/>
        </a:lt2>
        <a:accent1>
          <a:srgbClr val="CC66FF"/>
        </a:accent1>
        <a:accent2>
          <a:srgbClr val="6666FF"/>
        </a:accent2>
        <a:accent3>
          <a:srgbClr val="B6B6C6"/>
        </a:accent3>
        <a:accent4>
          <a:srgbClr val="DADADA"/>
        </a:accent4>
        <a:accent5>
          <a:srgbClr val="E2B8FF"/>
        </a:accent5>
        <a:accent6>
          <a:srgbClr val="5C5CE7"/>
        </a:accent6>
        <a:hlink>
          <a:srgbClr val="FFCC99"/>
        </a:hlink>
        <a:folHlink>
          <a:srgbClr val="CCCCFF"/>
        </a:folHlink>
      </a:clrScheme>
      <a:clrMap bg1="dk2" tx1="lt1" bg2="dk1" tx2="lt2" accent1="accent1" accent2="accent2" accent3="accent3" accent4="accent4" accent5="accent5" accent6="accent6" hlink="hlink" folHlink="folHlink"/>
    </a:extraClrScheme>
    <a:extraClrScheme>
      <a:clrScheme name="Slit 8">
        <a:dk1>
          <a:srgbClr val="000000"/>
        </a:dk1>
        <a:lt1>
          <a:srgbClr val="D0DAE2"/>
        </a:lt1>
        <a:dk2>
          <a:srgbClr val="000000"/>
        </a:dk2>
        <a:lt2>
          <a:srgbClr val="E7EDF1"/>
        </a:lt2>
        <a:accent1>
          <a:srgbClr val="33CCCC"/>
        </a:accent1>
        <a:accent2>
          <a:srgbClr val="0099CC"/>
        </a:accent2>
        <a:accent3>
          <a:srgbClr val="E4EAEE"/>
        </a:accent3>
        <a:accent4>
          <a:srgbClr val="000000"/>
        </a:accent4>
        <a:accent5>
          <a:srgbClr val="ADE2E2"/>
        </a:accent5>
        <a:accent6>
          <a:srgbClr val="008AB9"/>
        </a:accent6>
        <a:hlink>
          <a:srgbClr val="3333CC"/>
        </a:hlink>
        <a:folHlink>
          <a:srgbClr val="008080"/>
        </a:folHlink>
      </a:clrScheme>
      <a:clrMap bg1="lt1" tx1="dk1" bg2="lt2" tx2="dk2" accent1="accent1" accent2="accent2" accent3="accent3" accent4="accent4" accent5="accent5" accent6="accent6" hlink="hlink" folHlink="folHlink"/>
    </a:extraClrScheme>
    <a:extraClrScheme>
      <a:clrScheme name="Slit 9">
        <a:dk1>
          <a:srgbClr val="000000"/>
        </a:dk1>
        <a:lt1>
          <a:srgbClr val="FFFFFF"/>
        </a:lt1>
        <a:dk2>
          <a:srgbClr val="000000"/>
        </a:dk2>
        <a:lt2>
          <a:srgbClr val="E6E6E6"/>
        </a:lt2>
        <a:accent1>
          <a:srgbClr val="66CCFF"/>
        </a:accent1>
        <a:accent2>
          <a:srgbClr val="9999FF"/>
        </a:accent2>
        <a:accent3>
          <a:srgbClr val="FFFFFF"/>
        </a:accent3>
        <a:accent4>
          <a:srgbClr val="000000"/>
        </a:accent4>
        <a:accent5>
          <a:srgbClr val="B8E2FF"/>
        </a:accent5>
        <a:accent6>
          <a:srgbClr val="8A8AE7"/>
        </a:accent6>
        <a:hlink>
          <a:srgbClr val="3333CC"/>
        </a:hlink>
        <a:folHlink>
          <a:srgbClr val="008080"/>
        </a:folHlink>
      </a:clrScheme>
      <a:clrMap bg1="lt1" tx1="dk1" bg2="lt2" tx2="dk2" accent1="accent1" accent2="accent2" accent3="accent3" accent4="accent4" accent5="accent5" accent6="accent6" hlink="hlink" folHlink="folHlink"/>
    </a:extraClrScheme>
  </a:extraClrSchemeLst>
</a:theme>
</file>

<file path=ppt/theme/theme5.xml><?xml version="1.0" encoding="utf-8"?>
<a:theme xmlns:a="http://schemas.openxmlformats.org/drawingml/2006/main" name="Kimono">
  <a:themeElements>
    <a:clrScheme name="Kimono 1">
      <a:dk1>
        <a:srgbClr val="2F1311"/>
      </a:dk1>
      <a:lt1>
        <a:srgbClr val="C16059"/>
      </a:lt1>
      <a:dk2>
        <a:srgbClr val="F7D47D"/>
      </a:dk2>
      <a:lt2>
        <a:srgbClr val="000000"/>
      </a:lt2>
      <a:accent1>
        <a:srgbClr val="D5B781"/>
      </a:accent1>
      <a:accent2>
        <a:srgbClr val="79AF7D"/>
      </a:accent2>
      <a:accent3>
        <a:srgbClr val="DDB6B5"/>
      </a:accent3>
      <a:accent4>
        <a:srgbClr val="270E0D"/>
      </a:accent4>
      <a:accent5>
        <a:srgbClr val="E7D8C1"/>
      </a:accent5>
      <a:accent6>
        <a:srgbClr val="6D9E71"/>
      </a:accent6>
      <a:hlink>
        <a:srgbClr val="F0B854"/>
      </a:hlink>
      <a:folHlink>
        <a:srgbClr val="DC893E"/>
      </a:folHlink>
    </a:clrScheme>
    <a:fontScheme name="Kimono">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lnDef>
  </a:objectDefaults>
  <a:extraClrSchemeLst>
    <a:extraClrScheme>
      <a:clrScheme name="Kimono 1">
        <a:dk1>
          <a:srgbClr val="2F1311"/>
        </a:dk1>
        <a:lt1>
          <a:srgbClr val="C16059"/>
        </a:lt1>
        <a:dk2>
          <a:srgbClr val="F7D47D"/>
        </a:dk2>
        <a:lt2>
          <a:srgbClr val="000000"/>
        </a:lt2>
        <a:accent1>
          <a:srgbClr val="D5B781"/>
        </a:accent1>
        <a:accent2>
          <a:srgbClr val="79AF7D"/>
        </a:accent2>
        <a:accent3>
          <a:srgbClr val="DDB6B5"/>
        </a:accent3>
        <a:accent4>
          <a:srgbClr val="270E0D"/>
        </a:accent4>
        <a:accent5>
          <a:srgbClr val="E7D8C1"/>
        </a:accent5>
        <a:accent6>
          <a:srgbClr val="6D9E71"/>
        </a:accent6>
        <a:hlink>
          <a:srgbClr val="F0B854"/>
        </a:hlink>
        <a:folHlink>
          <a:srgbClr val="DC893E"/>
        </a:folHlink>
      </a:clrScheme>
      <a:clrMap bg1="lt1" tx1="dk1" bg2="lt2" tx2="dk2" accent1="accent1" accent2="accent2" accent3="accent3" accent4="accent4" accent5="accent5" accent6="accent6" hlink="hlink" folHlink="folHlink"/>
    </a:extraClrScheme>
    <a:extraClrScheme>
      <a:clrScheme name="Kimono 2">
        <a:dk1>
          <a:srgbClr val="000000"/>
        </a:dk1>
        <a:lt1>
          <a:srgbClr val="FFFFFF"/>
        </a:lt1>
        <a:dk2>
          <a:srgbClr val="000000"/>
        </a:dk2>
        <a:lt2>
          <a:srgbClr val="F7D47D"/>
        </a:lt2>
        <a:accent1>
          <a:srgbClr val="C19341"/>
        </a:accent1>
        <a:accent2>
          <a:srgbClr val="60A265"/>
        </a:accent2>
        <a:accent3>
          <a:srgbClr val="AAAAAA"/>
        </a:accent3>
        <a:accent4>
          <a:srgbClr val="DADADA"/>
        </a:accent4>
        <a:accent5>
          <a:srgbClr val="DDC8B0"/>
        </a:accent5>
        <a:accent6>
          <a:srgbClr val="56925B"/>
        </a:accent6>
        <a:hlink>
          <a:srgbClr val="EB9F17"/>
        </a:hlink>
        <a:folHlink>
          <a:srgbClr val="CF7625"/>
        </a:folHlink>
      </a:clrScheme>
      <a:clrMap bg1="dk2" tx1="lt1" bg2="dk1" tx2="lt2" accent1="accent1" accent2="accent2" accent3="accent3" accent4="accent4" accent5="accent5" accent6="accent6" hlink="hlink" folHlink="folHlink"/>
    </a:extraClrScheme>
    <a:extraClrScheme>
      <a:clrScheme name="Kimono 3">
        <a:dk1>
          <a:srgbClr val="00002E"/>
        </a:dk1>
        <a:lt1>
          <a:srgbClr val="FFFFFF"/>
        </a:lt1>
        <a:dk2>
          <a:srgbClr val="003399"/>
        </a:dk2>
        <a:lt2>
          <a:srgbClr val="F4BC40"/>
        </a:lt2>
        <a:accent1>
          <a:srgbClr val="9280CC"/>
        </a:accent1>
        <a:accent2>
          <a:srgbClr val="BD51A1"/>
        </a:accent2>
        <a:accent3>
          <a:srgbClr val="AAADCA"/>
        </a:accent3>
        <a:accent4>
          <a:srgbClr val="DADADA"/>
        </a:accent4>
        <a:accent5>
          <a:srgbClr val="C7C0E2"/>
        </a:accent5>
        <a:accent6>
          <a:srgbClr val="AB4991"/>
        </a:accent6>
        <a:hlink>
          <a:srgbClr val="CC66FF"/>
        </a:hlink>
        <a:folHlink>
          <a:srgbClr val="824F99"/>
        </a:folHlink>
      </a:clrScheme>
      <a:clrMap bg1="dk2" tx1="lt1" bg2="dk1" tx2="lt2" accent1="accent1" accent2="accent2" accent3="accent3" accent4="accent4" accent5="accent5" accent6="accent6" hlink="hlink" folHlink="folHlink"/>
    </a:extraClrScheme>
    <a:extraClrScheme>
      <a:clrScheme name="Kimono 4">
        <a:dk1>
          <a:srgbClr val="2F1311"/>
        </a:dk1>
        <a:lt1>
          <a:srgbClr val="7A8E9C"/>
        </a:lt1>
        <a:dk2>
          <a:srgbClr val="FDF4DF"/>
        </a:dk2>
        <a:lt2>
          <a:srgbClr val="3E4A52"/>
        </a:lt2>
        <a:accent1>
          <a:srgbClr val="81ABA0"/>
        </a:accent1>
        <a:accent2>
          <a:srgbClr val="CD817B"/>
        </a:accent2>
        <a:accent3>
          <a:srgbClr val="BEC6CB"/>
        </a:accent3>
        <a:accent4>
          <a:srgbClr val="270E0D"/>
        </a:accent4>
        <a:accent5>
          <a:srgbClr val="C1D2CD"/>
        </a:accent5>
        <a:accent6>
          <a:srgbClr val="BA746F"/>
        </a:accent6>
        <a:hlink>
          <a:srgbClr val="BEBC76"/>
        </a:hlink>
        <a:folHlink>
          <a:srgbClr val="668E69"/>
        </a:folHlink>
      </a:clrScheme>
      <a:clrMap bg1="lt1" tx1="dk1" bg2="lt2" tx2="dk2" accent1="accent1" accent2="accent2" accent3="accent3" accent4="accent4" accent5="accent5" accent6="accent6" hlink="hlink" folHlink="folHlink"/>
    </a:extraClrScheme>
    <a:extraClrScheme>
      <a:clrScheme name="Kimono 5">
        <a:dk1>
          <a:srgbClr val="2F1311"/>
        </a:dk1>
        <a:lt1>
          <a:srgbClr val="7A9C7C"/>
        </a:lt1>
        <a:dk2>
          <a:srgbClr val="FBEBC3"/>
        </a:dk2>
        <a:lt2>
          <a:srgbClr val="3C503D"/>
        </a:lt2>
        <a:accent1>
          <a:srgbClr val="D5B781"/>
        </a:accent1>
        <a:accent2>
          <a:srgbClr val="C16059"/>
        </a:accent2>
        <a:accent3>
          <a:srgbClr val="BECBBF"/>
        </a:accent3>
        <a:accent4>
          <a:srgbClr val="270E0D"/>
        </a:accent4>
        <a:accent5>
          <a:srgbClr val="E7D8C1"/>
        </a:accent5>
        <a:accent6>
          <a:srgbClr val="AF5650"/>
        </a:accent6>
        <a:hlink>
          <a:srgbClr val="F0B854"/>
        </a:hlink>
        <a:folHlink>
          <a:srgbClr val="DC893E"/>
        </a:folHlink>
      </a:clrScheme>
      <a:clrMap bg1="lt1" tx1="dk1" bg2="lt2" tx2="dk2" accent1="accent1" accent2="accent2" accent3="accent3" accent4="accent4" accent5="accent5" accent6="accent6" hlink="hlink" folHlink="folHlink"/>
    </a:extraClrScheme>
    <a:extraClrScheme>
      <a:clrScheme name="Kimono 6">
        <a:dk1>
          <a:srgbClr val="000000"/>
        </a:dk1>
        <a:lt1>
          <a:srgbClr val="D9EFE0"/>
        </a:lt1>
        <a:dk2>
          <a:srgbClr val="30605A"/>
        </a:dk2>
        <a:lt2>
          <a:srgbClr val="15331E"/>
        </a:lt2>
        <a:accent1>
          <a:srgbClr val="A4C6BA"/>
        </a:accent1>
        <a:accent2>
          <a:srgbClr val="558F7D"/>
        </a:accent2>
        <a:accent3>
          <a:srgbClr val="E9F6ED"/>
        </a:accent3>
        <a:accent4>
          <a:srgbClr val="000000"/>
        </a:accent4>
        <a:accent5>
          <a:srgbClr val="CFDFD9"/>
        </a:accent5>
        <a:accent6>
          <a:srgbClr val="4C8171"/>
        </a:accent6>
        <a:hlink>
          <a:srgbClr val="C1C177"/>
        </a:hlink>
        <a:folHlink>
          <a:srgbClr val="A08F5E"/>
        </a:folHlink>
      </a:clrScheme>
      <a:clrMap bg1="lt1" tx1="dk1" bg2="lt2" tx2="dk2" accent1="accent1" accent2="accent2" accent3="accent3" accent4="accent4" accent5="accent5" accent6="accent6" hlink="hlink" folHlink="folHlink"/>
    </a:extraClrScheme>
    <a:extraClrScheme>
      <a:clrScheme name="Kimono 7">
        <a:dk1>
          <a:srgbClr val="2F1311"/>
        </a:dk1>
        <a:lt1>
          <a:srgbClr val="CFC7B5"/>
        </a:lt1>
        <a:dk2>
          <a:srgbClr val="853F35"/>
        </a:dk2>
        <a:lt2>
          <a:srgbClr val="8E7F5E"/>
        </a:lt2>
        <a:accent1>
          <a:srgbClr val="EBD2A5"/>
        </a:accent1>
        <a:accent2>
          <a:srgbClr val="A5C9A8"/>
        </a:accent2>
        <a:accent3>
          <a:srgbClr val="E4E0D7"/>
        </a:accent3>
        <a:accent4>
          <a:srgbClr val="270E0D"/>
        </a:accent4>
        <a:accent5>
          <a:srgbClr val="F3E5CF"/>
        </a:accent5>
        <a:accent6>
          <a:srgbClr val="95B698"/>
        </a:accent6>
        <a:hlink>
          <a:srgbClr val="C68510"/>
        </a:hlink>
        <a:folHlink>
          <a:srgbClr val="E5A871"/>
        </a:folHlink>
      </a:clrScheme>
      <a:clrMap bg1="lt1" tx1="dk1" bg2="lt2" tx2="dk2" accent1="accent1" accent2="accent2" accent3="accent3" accent4="accent4" accent5="accent5" accent6="accent6" hlink="hlink" folHlink="folHlink"/>
    </a:extraClrScheme>
    <a:extraClrScheme>
      <a:clrScheme name="Kimono 8">
        <a:dk1>
          <a:srgbClr val="000000"/>
        </a:dk1>
        <a:lt1>
          <a:srgbClr val="F0EED8"/>
        </a:lt1>
        <a:dk2>
          <a:srgbClr val="666729"/>
        </a:dk2>
        <a:lt2>
          <a:srgbClr val="3F3B19"/>
        </a:lt2>
        <a:accent1>
          <a:srgbClr val="E9D47D"/>
        </a:accent1>
        <a:accent2>
          <a:srgbClr val="D4DD91"/>
        </a:accent2>
        <a:accent3>
          <a:srgbClr val="F6F5E9"/>
        </a:accent3>
        <a:accent4>
          <a:srgbClr val="000000"/>
        </a:accent4>
        <a:accent5>
          <a:srgbClr val="F2E6BF"/>
        </a:accent5>
        <a:accent6>
          <a:srgbClr val="C0C883"/>
        </a:accent6>
        <a:hlink>
          <a:srgbClr val="9D943F"/>
        </a:hlink>
        <a:folHlink>
          <a:srgbClr val="C9C177"/>
        </a:folHlink>
      </a:clrScheme>
      <a:clrMap bg1="lt1" tx1="dk1" bg2="lt2" tx2="dk2" accent1="accent1" accent2="accent2" accent3="accent3" accent4="accent4" accent5="accent5" accent6="accent6" hlink="hlink" folHlink="folHlink"/>
    </a:extraClrScheme>
  </a:extraClrSchemeLst>
</a:theme>
</file>

<file path=ppt/theme/theme50.xml><?xml version="1.0" encoding="utf-8"?>
<a:theme xmlns:a="http://schemas.openxmlformats.org/drawingml/2006/main" name="Office Theme">
  <a:themeElements>
    <a:clrScheme name="">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6.xml><?xml version="1.0" encoding="utf-8"?>
<a:theme xmlns:a="http://schemas.openxmlformats.org/drawingml/2006/main" name="1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0" charset="0"/>
            <a:ea typeface="ＭＳ Ｐゴシック" pitchFamily="-110" charset="-128"/>
            <a:cs typeface="ＭＳ Ｐゴシック" pitchFamily="-110"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0" charset="0"/>
            <a:ea typeface="ＭＳ Ｐゴシック" pitchFamily="-110" charset="-128"/>
            <a:cs typeface="ＭＳ Ｐゴシック" pitchFamily="-110" charset="-128"/>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7.xml><?xml version="1.0" encoding="utf-8"?>
<a:theme xmlns:a="http://schemas.openxmlformats.org/drawingml/2006/main" name="Orbit">
  <a:themeElements>
    <a:clrScheme name="Orbit 10">
      <a:dk1>
        <a:srgbClr val="000000"/>
      </a:dk1>
      <a:lt1>
        <a:srgbClr val="FFFFFF"/>
      </a:lt1>
      <a:dk2>
        <a:srgbClr val="000000"/>
      </a:dk2>
      <a:lt2>
        <a:srgbClr val="FFFFFF"/>
      </a:lt2>
      <a:accent1>
        <a:srgbClr val="3333CC"/>
      </a:accent1>
      <a:accent2>
        <a:srgbClr val="666699"/>
      </a:accent2>
      <a:accent3>
        <a:srgbClr val="AAAAAA"/>
      </a:accent3>
      <a:accent4>
        <a:srgbClr val="DADADA"/>
      </a:accent4>
      <a:accent5>
        <a:srgbClr val="ADADE2"/>
      </a:accent5>
      <a:accent6>
        <a:srgbClr val="5C5C8A"/>
      </a:accent6>
      <a:hlink>
        <a:srgbClr val="FFFFCC"/>
      </a:hlink>
      <a:folHlink>
        <a:srgbClr val="FFCC66"/>
      </a:folHlink>
    </a:clrScheme>
    <a:fontScheme name="Orbit">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Orbit 1">
        <a:dk1>
          <a:srgbClr val="010199"/>
        </a:dk1>
        <a:lt1>
          <a:srgbClr val="FFFFFF"/>
        </a:lt1>
        <a:dk2>
          <a:srgbClr val="000000"/>
        </a:dk2>
        <a:lt2>
          <a:srgbClr val="B2B2B2"/>
        </a:lt2>
        <a:accent1>
          <a:srgbClr val="3399FF"/>
        </a:accent1>
        <a:accent2>
          <a:srgbClr val="666699"/>
        </a:accent2>
        <a:accent3>
          <a:srgbClr val="AAAAAA"/>
        </a:accent3>
        <a:accent4>
          <a:srgbClr val="DADADA"/>
        </a:accent4>
        <a:accent5>
          <a:srgbClr val="ADCAFF"/>
        </a:accent5>
        <a:accent6>
          <a:srgbClr val="5C5C8A"/>
        </a:accent6>
        <a:hlink>
          <a:srgbClr val="FFFFCC"/>
        </a:hlink>
        <a:folHlink>
          <a:srgbClr val="FFCC66"/>
        </a:folHlink>
      </a:clrScheme>
      <a:clrMap bg1="dk2" tx1="lt1" bg2="dk1" tx2="lt2" accent1="accent1" accent2="accent2" accent3="accent3" accent4="accent4" accent5="accent5" accent6="accent6" hlink="hlink" folHlink="folHlink"/>
    </a:extraClrScheme>
    <a:extraClrScheme>
      <a:clrScheme name="Orbit 2">
        <a:dk1>
          <a:srgbClr val="008000"/>
        </a:dk1>
        <a:lt1>
          <a:srgbClr val="FFFFFF"/>
        </a:lt1>
        <a:dk2>
          <a:srgbClr val="003300"/>
        </a:dk2>
        <a:lt2>
          <a:srgbClr val="C0C0C0"/>
        </a:lt2>
        <a:accent1>
          <a:srgbClr val="99CC00"/>
        </a:accent1>
        <a:accent2>
          <a:srgbClr val="527C3A"/>
        </a:accent2>
        <a:accent3>
          <a:srgbClr val="AAADAA"/>
        </a:accent3>
        <a:accent4>
          <a:srgbClr val="DADADA"/>
        </a:accent4>
        <a:accent5>
          <a:srgbClr val="CAE2AA"/>
        </a:accent5>
        <a:accent6>
          <a:srgbClr val="497034"/>
        </a:accent6>
        <a:hlink>
          <a:srgbClr val="33CC33"/>
        </a:hlink>
        <a:folHlink>
          <a:srgbClr val="C1FF83"/>
        </a:folHlink>
      </a:clrScheme>
      <a:clrMap bg1="dk2" tx1="lt1" bg2="dk1" tx2="lt2" accent1="accent1" accent2="accent2" accent3="accent3" accent4="accent4" accent5="accent5" accent6="accent6" hlink="hlink" folHlink="folHlink"/>
    </a:extraClrScheme>
    <a:extraClrScheme>
      <a:clrScheme name="Orbit 3">
        <a:dk1>
          <a:srgbClr val="000066"/>
        </a:dk1>
        <a:lt1>
          <a:srgbClr val="FFFFFF"/>
        </a:lt1>
        <a:dk2>
          <a:srgbClr val="000099"/>
        </a:dk2>
        <a:lt2>
          <a:srgbClr val="9FBFFF"/>
        </a:lt2>
        <a:accent1>
          <a:srgbClr val="0099CC"/>
        </a:accent1>
        <a:accent2>
          <a:srgbClr val="00CC66"/>
        </a:accent2>
        <a:accent3>
          <a:srgbClr val="AAAACA"/>
        </a:accent3>
        <a:accent4>
          <a:srgbClr val="DADADA"/>
        </a:accent4>
        <a:accent5>
          <a:srgbClr val="AACAE2"/>
        </a:accent5>
        <a:accent6>
          <a:srgbClr val="00B95C"/>
        </a:accent6>
        <a:hlink>
          <a:srgbClr val="00FFFF"/>
        </a:hlink>
        <a:folHlink>
          <a:srgbClr val="CDE6FF"/>
        </a:folHlink>
      </a:clrScheme>
      <a:clrMap bg1="dk2" tx1="lt1" bg2="dk1" tx2="lt2" accent1="accent1" accent2="accent2" accent3="accent3" accent4="accent4" accent5="accent5" accent6="accent6" hlink="hlink" folHlink="folHlink"/>
    </a:extraClrScheme>
    <a:extraClrScheme>
      <a:clrScheme name="Orbit 4">
        <a:dk1>
          <a:srgbClr val="00ACA8"/>
        </a:dk1>
        <a:lt1>
          <a:srgbClr val="FFFFFF"/>
        </a:lt1>
        <a:dk2>
          <a:srgbClr val="006666"/>
        </a:dk2>
        <a:lt2>
          <a:srgbClr val="FFFF99"/>
        </a:lt2>
        <a:accent1>
          <a:srgbClr val="0099CC"/>
        </a:accent1>
        <a:accent2>
          <a:srgbClr val="6D6FC7"/>
        </a:accent2>
        <a:accent3>
          <a:srgbClr val="AAB8B8"/>
        </a:accent3>
        <a:accent4>
          <a:srgbClr val="DADADA"/>
        </a:accent4>
        <a:accent5>
          <a:srgbClr val="AACAE2"/>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Orbit 5">
        <a:dk1>
          <a:srgbClr val="BA0023"/>
        </a:dk1>
        <a:lt1>
          <a:srgbClr val="FFFFFF"/>
        </a:lt1>
        <a:dk2>
          <a:srgbClr val="800000"/>
        </a:dk2>
        <a:lt2>
          <a:srgbClr val="FFFF99"/>
        </a:lt2>
        <a:accent1>
          <a:srgbClr val="FF6600"/>
        </a:accent1>
        <a:accent2>
          <a:srgbClr val="C5543D"/>
        </a:accent2>
        <a:accent3>
          <a:srgbClr val="C0AAAA"/>
        </a:accent3>
        <a:accent4>
          <a:srgbClr val="DADADA"/>
        </a:accent4>
        <a:accent5>
          <a:srgbClr val="FFB8AA"/>
        </a:accent5>
        <a:accent6>
          <a:srgbClr val="B24B36"/>
        </a:accent6>
        <a:hlink>
          <a:srgbClr val="FFFF00"/>
        </a:hlink>
        <a:folHlink>
          <a:srgbClr val="FF9900"/>
        </a:folHlink>
      </a:clrScheme>
      <a:clrMap bg1="dk2" tx1="lt1" bg2="dk1" tx2="lt2" accent1="accent1" accent2="accent2" accent3="accent3" accent4="accent4" accent5="accent5" accent6="accent6" hlink="hlink" folHlink="folHlink"/>
    </a:extraClrScheme>
    <a:extraClrScheme>
      <a:clrScheme name="Orbit 6">
        <a:dk1>
          <a:srgbClr val="6D776E"/>
        </a:dk1>
        <a:lt1>
          <a:srgbClr val="FFFFFF"/>
        </a:lt1>
        <a:dk2>
          <a:srgbClr val="575863"/>
        </a:dk2>
        <a:lt2>
          <a:srgbClr val="DDDDDD"/>
        </a:lt2>
        <a:accent1>
          <a:srgbClr val="0099CC"/>
        </a:accent1>
        <a:accent2>
          <a:srgbClr val="939EA9"/>
        </a:accent2>
        <a:accent3>
          <a:srgbClr val="B4B4B7"/>
        </a:accent3>
        <a:accent4>
          <a:srgbClr val="DADADA"/>
        </a:accent4>
        <a:accent5>
          <a:srgbClr val="AACAE2"/>
        </a:accent5>
        <a:accent6>
          <a:srgbClr val="858F99"/>
        </a:accent6>
        <a:hlink>
          <a:srgbClr val="FFCC00"/>
        </a:hlink>
        <a:folHlink>
          <a:srgbClr val="BD8949"/>
        </a:folHlink>
      </a:clrScheme>
      <a:clrMap bg1="dk2" tx1="lt1" bg2="dk1" tx2="lt2" accent1="accent1" accent2="accent2" accent3="accent3" accent4="accent4" accent5="accent5" accent6="accent6" hlink="hlink" folHlink="folHlink"/>
    </a:extraClrScheme>
    <a:extraClrScheme>
      <a:clrScheme name="Orbit 7">
        <a:dk1>
          <a:srgbClr val="A28A84"/>
        </a:dk1>
        <a:lt1>
          <a:srgbClr val="FFFFFF"/>
        </a:lt1>
        <a:dk2>
          <a:srgbClr val="765E58"/>
        </a:dk2>
        <a:lt2>
          <a:srgbClr val="DDDDDD"/>
        </a:lt2>
        <a:accent1>
          <a:srgbClr val="CC6600"/>
        </a:accent1>
        <a:accent2>
          <a:srgbClr val="CC9900"/>
        </a:accent2>
        <a:accent3>
          <a:srgbClr val="BDB6B4"/>
        </a:accent3>
        <a:accent4>
          <a:srgbClr val="DADADA"/>
        </a:accent4>
        <a:accent5>
          <a:srgbClr val="E2B8AA"/>
        </a:accent5>
        <a:accent6>
          <a:srgbClr val="B98A00"/>
        </a:accent6>
        <a:hlink>
          <a:srgbClr val="FFCC00"/>
        </a:hlink>
        <a:folHlink>
          <a:srgbClr val="FFFFBD"/>
        </a:folHlink>
      </a:clrScheme>
      <a:clrMap bg1="dk2" tx1="lt1" bg2="dk1" tx2="lt2" accent1="accent1" accent2="accent2" accent3="accent3" accent4="accent4" accent5="accent5" accent6="accent6" hlink="hlink" folHlink="folHlink"/>
    </a:extraClrScheme>
    <a:extraClrScheme>
      <a:clrScheme name="Orbit 8">
        <a:dk1>
          <a:srgbClr val="000000"/>
        </a:dk1>
        <a:lt1>
          <a:srgbClr val="C5D9ED"/>
        </a:lt1>
        <a:dk2>
          <a:srgbClr val="000000"/>
        </a:dk2>
        <a:lt2>
          <a:srgbClr val="FFFFFF"/>
        </a:lt2>
        <a:accent1>
          <a:srgbClr val="F3F6FF"/>
        </a:accent1>
        <a:accent2>
          <a:srgbClr val="33CCCC"/>
        </a:accent2>
        <a:accent3>
          <a:srgbClr val="DFE9F4"/>
        </a:accent3>
        <a:accent4>
          <a:srgbClr val="000000"/>
        </a:accent4>
        <a:accent5>
          <a:srgbClr val="F8FAFF"/>
        </a:accent5>
        <a:accent6>
          <a:srgbClr val="2DB9B9"/>
        </a:accent6>
        <a:hlink>
          <a:srgbClr val="0000FF"/>
        </a:hlink>
        <a:folHlink>
          <a:srgbClr val="006699"/>
        </a:folHlink>
      </a:clrScheme>
      <a:clrMap bg1="lt1" tx1="dk1" bg2="lt2" tx2="dk2" accent1="accent1" accent2="accent2" accent3="accent3" accent4="accent4" accent5="accent5" accent6="accent6" hlink="hlink" folHlink="folHlink"/>
    </a:extraClrScheme>
    <a:extraClrScheme>
      <a:clrScheme name="Orbit 9">
        <a:dk1>
          <a:srgbClr val="FFFFFF"/>
        </a:dk1>
        <a:lt1>
          <a:srgbClr val="FFFFFF"/>
        </a:lt1>
        <a:dk2>
          <a:srgbClr val="AAAAC6"/>
        </a:dk2>
        <a:lt2>
          <a:srgbClr val="FFFFCC"/>
        </a:lt2>
        <a:accent1>
          <a:srgbClr val="66667E"/>
        </a:accent1>
        <a:accent2>
          <a:srgbClr val="629157"/>
        </a:accent2>
        <a:accent3>
          <a:srgbClr val="D2D2DF"/>
        </a:accent3>
        <a:accent4>
          <a:srgbClr val="DADADA"/>
        </a:accent4>
        <a:accent5>
          <a:srgbClr val="B8B8C0"/>
        </a:accent5>
        <a:accent6>
          <a:srgbClr val="58834E"/>
        </a:accent6>
        <a:hlink>
          <a:srgbClr val="6600CC"/>
        </a:hlink>
        <a:folHlink>
          <a:srgbClr val="3399FF"/>
        </a:folHlink>
      </a:clrScheme>
      <a:clrMap bg1="dk2" tx1="lt1" bg2="dk1" tx2="lt2" accent1="accent1" accent2="accent2" accent3="accent3" accent4="accent4" accent5="accent5" accent6="accent6" hlink="hlink" folHlink="folHlink"/>
    </a:extraClrScheme>
    <a:extraClrScheme>
      <a:clrScheme name="Orbit 10">
        <a:dk1>
          <a:srgbClr val="000000"/>
        </a:dk1>
        <a:lt1>
          <a:srgbClr val="FFFFFF"/>
        </a:lt1>
        <a:dk2>
          <a:srgbClr val="000000"/>
        </a:dk2>
        <a:lt2>
          <a:srgbClr val="FFFFFF"/>
        </a:lt2>
        <a:accent1>
          <a:srgbClr val="3333CC"/>
        </a:accent1>
        <a:accent2>
          <a:srgbClr val="666699"/>
        </a:accent2>
        <a:accent3>
          <a:srgbClr val="AAAAAA"/>
        </a:accent3>
        <a:accent4>
          <a:srgbClr val="DADADA"/>
        </a:accent4>
        <a:accent5>
          <a:srgbClr val="ADADE2"/>
        </a:accent5>
        <a:accent6>
          <a:srgbClr val="5C5C8A"/>
        </a:accent6>
        <a:hlink>
          <a:srgbClr val="FFFFCC"/>
        </a:hlink>
        <a:folHlink>
          <a:srgbClr val="FFCC66"/>
        </a:folHlink>
      </a:clrScheme>
      <a:clrMap bg1="dk2" tx1="lt1" bg2="dk1" tx2="lt2" accent1="accent1" accent2="accent2" accent3="accent3" accent4="accent4" accent5="accent5" accent6="accent6" hlink="hlink" folHlink="folHlink"/>
    </a:extraClrScheme>
  </a:extraClrSchemeLst>
</a:theme>
</file>

<file path=ppt/theme/theme8.xml><?xml version="1.0" encoding="utf-8"?>
<a:theme xmlns:a="http://schemas.openxmlformats.org/drawingml/2006/main" name="3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0" charset="0"/>
            <a:ea typeface="ＭＳ Ｐゴシック" pitchFamily="-110" charset="-128"/>
            <a:cs typeface="ＭＳ Ｐゴシック" pitchFamily="-110"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0" charset="0"/>
            <a:ea typeface="ＭＳ Ｐゴシック" pitchFamily="-110" charset="-128"/>
            <a:cs typeface="ＭＳ Ｐゴシック" pitchFamily="-110" charset="-128"/>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9.xml><?xml version="1.0" encoding="utf-8"?>
<a:theme xmlns:a="http://schemas.openxmlformats.org/drawingml/2006/main" name="7_Office Theme">
  <a:themeElements>
    <a:clrScheme name="Office Theme 1">
      <a:dk1>
        <a:srgbClr val="000000"/>
      </a:dk1>
      <a:lt1>
        <a:srgbClr val="FFFFFF"/>
      </a:lt1>
      <a:dk2>
        <a:srgbClr val="1F497D"/>
      </a:dk2>
      <a:lt2>
        <a:srgbClr val="EEECE1"/>
      </a:lt2>
      <a:accent1>
        <a:srgbClr val="4F81BD"/>
      </a:accent1>
      <a:accent2>
        <a:srgbClr val="C0504D"/>
      </a:accent2>
      <a:accent3>
        <a:srgbClr val="FFFFFF"/>
      </a:accent3>
      <a:accent4>
        <a:srgbClr val="000000"/>
      </a:accent4>
      <a:accent5>
        <a:srgbClr val="B2C1DB"/>
      </a:accent5>
      <a:accent6>
        <a:srgbClr val="AE4845"/>
      </a:accent6>
      <a:hlink>
        <a:srgbClr val="0000FF"/>
      </a:hlink>
      <a:folHlink>
        <a:srgbClr val="800080"/>
      </a:folHlink>
    </a:clrScheme>
    <a:fontScheme name="Office Theme">
      <a:majorFont>
        <a:latin typeface="Calibri"/>
        <a:ea typeface="ＭＳ Ｐゴシック"/>
        <a:cs typeface="ＭＳ Ｐゴシック"/>
      </a:majorFont>
      <a:minorFont>
        <a:latin typeface="Calibri"/>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0" charset="0"/>
            <a:ea typeface="ＭＳ Ｐゴシック" pitchFamily="-110" charset="-128"/>
            <a:cs typeface="ＭＳ Ｐゴシック" pitchFamily="-110"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0" charset="0"/>
            <a:ea typeface="ＭＳ Ｐゴシック" pitchFamily="-110" charset="-128"/>
            <a:cs typeface="ＭＳ Ｐゴシック" pitchFamily="-110" charset="-128"/>
          </a:defRPr>
        </a:defPPr>
      </a:lstStyle>
    </a:lnDef>
  </a:objectDefaults>
  <a:extraClrSchemeLst>
    <a:extraClrScheme>
      <a:clrScheme name="Office Theme 1">
        <a:dk1>
          <a:srgbClr val="000000"/>
        </a:dk1>
        <a:lt1>
          <a:srgbClr val="FFFFFF"/>
        </a:lt1>
        <a:dk2>
          <a:srgbClr val="1F497D"/>
        </a:dk2>
        <a:lt2>
          <a:srgbClr val="EEECE1"/>
        </a:lt2>
        <a:accent1>
          <a:srgbClr val="4F81BD"/>
        </a:accent1>
        <a:accent2>
          <a:srgbClr val="C0504D"/>
        </a:accent2>
        <a:accent3>
          <a:srgbClr val="FFFFFF"/>
        </a:accent3>
        <a:accent4>
          <a:srgbClr val="000000"/>
        </a:accent4>
        <a:accent5>
          <a:srgbClr val="B2C1DB"/>
        </a:accent5>
        <a:accent6>
          <a:srgbClr val="AE4845"/>
        </a:accent6>
        <a:hlink>
          <a:srgbClr val="0000FF"/>
        </a:hlink>
        <a:folHlink>
          <a:srgbClr val="800080"/>
        </a:folHlink>
      </a:clrScheme>
      <a:clrMap bg1="lt1" tx1="dk1" bg2="lt2" tx2="dk2" accent1="accent1" accent2="accent2" accent3="accent3" accent4="accent4" accent5="accent5" accent6="accent6" hlink="hlink" folHlink="folHlink"/>
    </a:extraClrScheme>
  </a:extraClrSchemeLst>
</a:theme>
</file>

<file path=ppt/theme/themeOverride1.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2.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3.xml><?xml version="1.0" encoding="utf-8"?>
<a:themeOverride xmlns:a="http://schemas.openxmlformats.org/drawingml/2006/main">
  <a:clrScheme name="Kimono 1">
    <a:dk1>
      <a:srgbClr val="2F1311"/>
    </a:dk1>
    <a:lt1>
      <a:srgbClr val="C16059"/>
    </a:lt1>
    <a:dk2>
      <a:srgbClr val="F7D47D"/>
    </a:dk2>
    <a:lt2>
      <a:srgbClr val="000000"/>
    </a:lt2>
    <a:accent1>
      <a:srgbClr val="D5B781"/>
    </a:accent1>
    <a:accent2>
      <a:srgbClr val="79AF7D"/>
    </a:accent2>
    <a:accent3>
      <a:srgbClr val="DDB6B5"/>
    </a:accent3>
    <a:accent4>
      <a:srgbClr val="270E0D"/>
    </a:accent4>
    <a:accent5>
      <a:srgbClr val="E7D8C1"/>
    </a:accent5>
    <a:accent6>
      <a:srgbClr val="6D9E71"/>
    </a:accent6>
    <a:hlink>
      <a:srgbClr val="F0B854"/>
    </a:hlink>
    <a:folHlink>
      <a:srgbClr val="DC893E"/>
    </a:folHlink>
  </a:clrScheme>
</a:themeOverride>
</file>

<file path=ppt/theme/themeOverride4.xml><?xml version="1.0" encoding="utf-8"?>
<a:themeOverride xmlns:a="http://schemas.openxmlformats.org/drawingml/2006/main">
  <a:clrScheme name="Kimono 1">
    <a:dk1>
      <a:srgbClr val="2F1311"/>
    </a:dk1>
    <a:lt1>
      <a:srgbClr val="C16059"/>
    </a:lt1>
    <a:dk2>
      <a:srgbClr val="F7D47D"/>
    </a:dk2>
    <a:lt2>
      <a:srgbClr val="000000"/>
    </a:lt2>
    <a:accent1>
      <a:srgbClr val="D5B781"/>
    </a:accent1>
    <a:accent2>
      <a:srgbClr val="79AF7D"/>
    </a:accent2>
    <a:accent3>
      <a:srgbClr val="DDB6B5"/>
    </a:accent3>
    <a:accent4>
      <a:srgbClr val="270E0D"/>
    </a:accent4>
    <a:accent5>
      <a:srgbClr val="E7D8C1"/>
    </a:accent5>
    <a:accent6>
      <a:srgbClr val="6D9E71"/>
    </a:accent6>
    <a:hlink>
      <a:srgbClr val="F0B854"/>
    </a:hlink>
    <a:folHlink>
      <a:srgbClr val="DC893E"/>
    </a:folHlink>
  </a:clrScheme>
</a:themeOverride>
</file>

<file path=ppt/theme/themeOverride5.xml><?xml version="1.0" encoding="utf-8"?>
<a:themeOverride xmlns:a="http://schemas.openxmlformats.org/drawingml/2006/main">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docProps/app.xml><?xml version="1.0" encoding="utf-8"?>
<Properties xmlns="http://schemas.openxmlformats.org/officeDocument/2006/extended-properties" xmlns:vt="http://schemas.openxmlformats.org/officeDocument/2006/docPropsVTypes">
  <TotalTime>3039</TotalTime>
  <Words>6931</Words>
  <Application>Microsoft Macintosh PowerPoint</Application>
  <PresentationFormat>On-screen Show (4:3)</PresentationFormat>
  <Paragraphs>1225</Paragraphs>
  <Slides>180</Slides>
  <Notes>159</Notes>
  <HiddenSlides>0</HiddenSlides>
  <MMClips>0</MMClips>
  <ScaleCrop>false</ScaleCrop>
  <HeadingPairs>
    <vt:vector size="6" baseType="variant">
      <vt:variant>
        <vt:lpstr>Fonts Used</vt:lpstr>
      </vt:variant>
      <vt:variant>
        <vt:i4>26</vt:i4>
      </vt:variant>
      <vt:variant>
        <vt:lpstr>Theme</vt:lpstr>
      </vt:variant>
      <vt:variant>
        <vt:i4>49</vt:i4>
      </vt:variant>
      <vt:variant>
        <vt:lpstr>Slide Titles</vt:lpstr>
      </vt:variant>
      <vt:variant>
        <vt:i4>180</vt:i4>
      </vt:variant>
    </vt:vector>
  </HeadingPairs>
  <TitlesOfParts>
    <vt:vector size="255" baseType="lpstr">
      <vt:lpstr>AGaramond Semibold</vt:lpstr>
      <vt:lpstr>AR PHeiti Medium GB</vt:lpstr>
      <vt:lpstr>Aramis Regular</vt:lpstr>
      <vt:lpstr>MS PGothic</vt:lpstr>
      <vt:lpstr>MS PGothic</vt:lpstr>
      <vt:lpstr>Osaka</vt:lpstr>
      <vt:lpstr>宋体</vt:lpstr>
      <vt:lpstr>Times</vt:lpstr>
      <vt:lpstr>Times Roman</vt:lpstr>
      <vt:lpstr>ヒラギノ角ゴ Pro W3</vt:lpstr>
      <vt:lpstr>Arial</vt:lpstr>
      <vt:lpstr>Arial Rounded MT Bold</vt:lpstr>
      <vt:lpstr>Calibri</vt:lpstr>
      <vt:lpstr>Calisto MT</vt:lpstr>
      <vt:lpstr>Comic Sans MS</vt:lpstr>
      <vt:lpstr>Garamond</vt:lpstr>
      <vt:lpstr>Georgia</vt:lpstr>
      <vt:lpstr>Impact</vt:lpstr>
      <vt:lpstr>Monotype Corsiva</vt:lpstr>
      <vt:lpstr>Monotype Sorts</vt:lpstr>
      <vt:lpstr>Tahoma</vt:lpstr>
      <vt:lpstr>Times New Roman</vt:lpstr>
      <vt:lpstr>Traditional Arabic</vt:lpstr>
      <vt:lpstr>Trebuchet MS</vt:lpstr>
      <vt:lpstr>Verdana</vt:lpstr>
      <vt:lpstr>Wingdings</vt:lpstr>
      <vt:lpstr>Beam</vt:lpstr>
      <vt:lpstr>Office Theme</vt:lpstr>
      <vt:lpstr>Blank Presentation</vt:lpstr>
      <vt:lpstr>Slit</vt:lpstr>
      <vt:lpstr>Kimono</vt:lpstr>
      <vt:lpstr>1_Blank Presentation</vt:lpstr>
      <vt:lpstr>Orbit</vt:lpstr>
      <vt:lpstr>3_Blank Presentation</vt:lpstr>
      <vt:lpstr>7_Office Theme</vt:lpstr>
      <vt:lpstr>2_Kimono</vt:lpstr>
      <vt:lpstr>10_Story</vt:lpstr>
      <vt:lpstr>1_Balance</vt:lpstr>
      <vt:lpstr>1_Slit</vt:lpstr>
      <vt:lpstr>1_Kimono</vt:lpstr>
      <vt:lpstr>2_Blank Presentation</vt:lpstr>
      <vt:lpstr>4_Pulse</vt:lpstr>
      <vt:lpstr>1_Skyline</vt:lpstr>
      <vt:lpstr>4_Blank Presentation</vt:lpstr>
      <vt:lpstr>2_Slit</vt:lpstr>
      <vt:lpstr>3_Kimono</vt:lpstr>
      <vt:lpstr>5_Blank Presentation</vt:lpstr>
      <vt:lpstr>4_Kimono</vt:lpstr>
      <vt:lpstr>Crumple</vt:lpstr>
      <vt:lpstr>3_MEADOW</vt:lpstr>
      <vt:lpstr>8_Default Design</vt:lpstr>
      <vt:lpstr>4_Default Design</vt:lpstr>
      <vt:lpstr>4_Balance</vt:lpstr>
      <vt:lpstr>1_blstripc.ppt - Blue Stripes</vt:lpstr>
      <vt:lpstr>2_Orbit</vt:lpstr>
      <vt:lpstr>3_Slit</vt:lpstr>
      <vt:lpstr>49_Blank Presentation</vt:lpstr>
      <vt:lpstr>1_Office Theme</vt:lpstr>
      <vt:lpstr>2_Office Theme</vt:lpstr>
      <vt:lpstr>1_Default Design</vt:lpstr>
      <vt:lpstr>6_Blank Presentation</vt:lpstr>
      <vt:lpstr>2_Default Design</vt:lpstr>
      <vt:lpstr>4_Slit</vt:lpstr>
      <vt:lpstr>4_Office Theme</vt:lpstr>
      <vt:lpstr>3_Default Design</vt:lpstr>
      <vt:lpstr>5_Office Theme</vt:lpstr>
      <vt:lpstr>Default Design</vt:lpstr>
      <vt:lpstr>5_Default Design</vt:lpstr>
      <vt:lpstr>1_Circuit</vt:lpstr>
      <vt:lpstr>3_Balance</vt:lpstr>
      <vt:lpstr>9_Default Design</vt:lpstr>
      <vt:lpstr>2_MEADOW</vt:lpstr>
      <vt:lpstr>1_Story</vt:lpstr>
      <vt:lpstr>5_Story</vt:lpstr>
      <vt:lpstr>5_Slit</vt:lpstr>
      <vt:lpstr>الفصح     وعشاء الرب</vt:lpstr>
      <vt:lpstr>ذهبت سارة إلى كنيسة كبيرة</vt:lpstr>
      <vt:lpstr>كيف تكرم الله في عشاء الرب ؟</vt:lpstr>
      <vt:lpstr>الأكل والشرب                          في محضر الرب</vt:lpstr>
      <vt:lpstr>طبق سيدر</vt:lpstr>
      <vt:lpstr>حياة الجسد (رومية 12)</vt:lpstr>
      <vt:lpstr>الفصح</vt:lpstr>
      <vt:lpstr>(U) طاولة بشكل</vt:lpstr>
      <vt:lpstr>الجلوس إلى فصح يسوع</vt:lpstr>
      <vt:lpstr>نظام الجلوس</vt:lpstr>
      <vt:lpstr>رأس الطاولة</vt:lpstr>
      <vt:lpstr>الفصح ومائدة الرب</vt:lpstr>
      <vt:lpstr>الإتجاهات الأربعة</vt:lpstr>
      <vt:lpstr>1. أنظر إلى الخارج إلى علاقاتك مع المؤمنين الآخرين</vt:lpstr>
      <vt:lpstr>١ كورنثوس ١١ : ١٧-١٩</vt:lpstr>
      <vt:lpstr>١ كورنثوس ١١ : ٢٠-٢٢</vt:lpstr>
      <vt:lpstr>حياة الجسد (رومية 12)</vt:lpstr>
      <vt:lpstr>١ كورنثوس ١٠ : ١٥-١٨</vt:lpstr>
      <vt:lpstr>الجلوس إلى فصح يسوع</vt:lpstr>
      <vt:lpstr>الفصح المعاصر</vt:lpstr>
      <vt:lpstr>1. أنظر إلى الخارج إلى علاقاتك مع المؤمنين الآخرين</vt:lpstr>
      <vt:lpstr>متى 5: 23- 24</vt:lpstr>
      <vt:lpstr>متى ٥ : ٢٣-٢٤</vt:lpstr>
      <vt:lpstr>2. أنظر إلى الخلف إلى موت المسيح من أجلك</vt:lpstr>
      <vt:lpstr>١ كورنثوس ١١ : ٢٣-٢٥</vt:lpstr>
      <vt:lpstr>أهمية عيد الفصح                  في الماضي</vt:lpstr>
      <vt:lpstr>الفصح</vt:lpstr>
      <vt:lpstr>إضاءة المصابيح</vt:lpstr>
      <vt:lpstr>الكؤوس الأربعة (خروج 6: 6-7)</vt:lpstr>
      <vt:lpstr>الكؤوس الأربعة (خر 6: 6-7)</vt:lpstr>
      <vt:lpstr>ترتيب الإحتفالات</vt:lpstr>
      <vt:lpstr>Seder Plate</vt:lpstr>
      <vt:lpstr>العناصر الرئيسية</vt:lpstr>
      <vt:lpstr>نعلم الأطفال أن يغسلوا أيديهم</vt:lpstr>
      <vt:lpstr>يغسل قائد الطقس يديه</vt:lpstr>
      <vt:lpstr>الأرجل         بدلاً من      الأيدي</vt:lpstr>
      <vt:lpstr>عيد الخبز غير المختمر</vt:lpstr>
      <vt:lpstr>حرق الخميرة كلها</vt:lpstr>
      <vt:lpstr>اضطهد المصريون بني إسرائيل بلا رحمة</vt:lpstr>
      <vt:lpstr>الفطائر الثلاثة</vt:lpstr>
      <vt:lpstr>القداس (الليلة الأولى من الفصح)</vt:lpstr>
      <vt:lpstr>الطوب الطينيّ</vt:lpstr>
      <vt:lpstr>خروج 12: 1- 16  مرّ ملاك الموت على البيوت والدماء على الأبواب</vt:lpstr>
      <vt:lpstr>الفطائر الثلاثة</vt:lpstr>
      <vt:lpstr>عناصر الطبق الطقسي</vt:lpstr>
      <vt:lpstr>دفع موت يسوع ثمن خطايانا</vt:lpstr>
      <vt:lpstr>الكؤوس الأربعة (خر 6: 6-7)</vt:lpstr>
      <vt:lpstr>السلطة المطلقة</vt:lpstr>
      <vt:lpstr>من لديه قوّة أكبر – فرعون أم يهوه؟</vt:lpstr>
      <vt:lpstr>معنى الضربات</vt:lpstr>
      <vt:lpstr>تذكر أهميّة الخروج</vt:lpstr>
      <vt:lpstr>تذكر أهميّة الخروج</vt:lpstr>
      <vt:lpstr>10 ضربات</vt:lpstr>
      <vt:lpstr>أقسام الخروج الرئيسيّة</vt:lpstr>
      <vt:lpstr>1.استخدم الله موسى لحث فرعون على تحرير إسرائيل من العبودية ليبيّن أنّ: </vt:lpstr>
      <vt:lpstr> 2- فدى الله إسرائيل من مصر وحفظهم في الصحراء ليبيّن:  </vt:lpstr>
      <vt:lpstr>الضربات وآلهة مصر  مقتبس من جون والتون، مخططات التسلسل الزمني والخلفية لـلعهد القديم  ، الطبعة الثانية ، 85</vt:lpstr>
      <vt:lpstr>الضربات وآلهة مصر  مقتبس من جون والتون، مخططات التسلسل الزمني والخلفية لـلعهد القديم  ، الطبعة الثانية ، 85</vt:lpstr>
      <vt:lpstr>PowerPoint Presentation</vt:lpstr>
      <vt:lpstr>حِماية الفصح</vt:lpstr>
      <vt:lpstr>الإيمان مصوّرًا</vt:lpstr>
      <vt:lpstr>الحَمَل مصَوّرًا</vt:lpstr>
      <vt:lpstr>الصَليب مصوّرًا</vt:lpstr>
      <vt:lpstr>الإيمان بالحَمَل</vt:lpstr>
      <vt:lpstr>حَمَل الفِصح</vt:lpstr>
      <vt:lpstr>هذا هو جَسدي ...</vt:lpstr>
      <vt:lpstr>Jesus' death paid for our sin </vt:lpstr>
      <vt:lpstr>قد أكمل</vt:lpstr>
      <vt:lpstr>خروج 12: 1- 16  مرّ ملاك الموت على البيوت والدماء على الأبواب</vt:lpstr>
      <vt:lpstr>الخيط المشترك</vt:lpstr>
      <vt:lpstr>لماذا يعتبر الخروج مهمًا جدًا؟</vt:lpstr>
      <vt:lpstr>التقويمات اليهودية</vt:lpstr>
      <vt:lpstr>التقويم العبري</vt:lpstr>
      <vt:lpstr>لماذا يعتبر الخروج مهمًا جدًا؟</vt:lpstr>
      <vt:lpstr>مخطط سفر الخروج</vt:lpstr>
      <vt:lpstr>خط        سير رحلة الخروج</vt:lpstr>
      <vt:lpstr>المَنّ (خر 16)</vt:lpstr>
      <vt:lpstr>1 كورنثوس 10: 1- 4</vt:lpstr>
      <vt:lpstr>السَّحَابَة</vt:lpstr>
      <vt:lpstr>البَحَر</vt:lpstr>
      <vt:lpstr>القائد</vt:lpstr>
      <vt:lpstr>الطَعام</vt:lpstr>
      <vt:lpstr>المــاء</vt:lpstr>
      <vt:lpstr>الفطائر الثلاثة</vt:lpstr>
      <vt:lpstr>قائد الفصح والفطير</vt:lpstr>
      <vt:lpstr>أعطى يسوع خبز الفطير ليهوذا</vt:lpstr>
      <vt:lpstr>الكؤوس الأربعة (خر 6: 6-7)</vt:lpstr>
      <vt:lpstr>ترتيب الإحتفالات</vt:lpstr>
      <vt:lpstr>هذا هو جسدي من أجلكم</vt:lpstr>
      <vt:lpstr>الكؤوس الأربعة (خروج 6: 6-7)</vt:lpstr>
      <vt:lpstr>ترتيب الإحتفالات</vt:lpstr>
      <vt:lpstr>هذه الكأس هي العهد الجديد بدمي الذي يسفك عنكم</vt:lpstr>
      <vt:lpstr>كيف تمكن يسوع أن يطبق وعود العهد الجديد  على تلاميذه في حين أن الشروط الأخرى  لم تتحقق حينها؟   (ماذا عن إعادة توحيد إسرائيل ويهوذا؟  وماذا عن كل الناس الذين يعرفون الله؟)</vt:lpstr>
      <vt:lpstr>الجدول الزمنيُّ للملكوت والعهود</vt:lpstr>
      <vt:lpstr>الكؤوس الأربعة (خر 6: 6-7)</vt:lpstr>
      <vt:lpstr>نحن هنا هذه السنة والسنة القادمة في أورشليم</vt:lpstr>
      <vt:lpstr>مجيء إيليا</vt:lpstr>
      <vt:lpstr>الفصح</vt:lpstr>
      <vt:lpstr>هذه الكأس هي العهد الجديد بدمي                  (إر 31: 31-34)</vt:lpstr>
      <vt:lpstr>Song</vt:lpstr>
      <vt:lpstr>2. أنظر إلى الخلف إلى موت المسيح من أجلك</vt:lpstr>
      <vt:lpstr>3. أنظر إلى الأمام إلى رجوع المسيح</vt:lpstr>
      <vt:lpstr>١ كورنثوس ١١ : ٢٦</vt:lpstr>
      <vt:lpstr>هذه السنة نحن هنا السنة القادمة في أورشليم</vt:lpstr>
      <vt:lpstr>3. أنظر إلى الأمام إلى رجوع المسيح</vt:lpstr>
      <vt:lpstr>4. أنظر إلى الداخل لتعترف بكل الخطايا</vt:lpstr>
      <vt:lpstr>١ كورنثوس ١١ : ٢٧-٢٩</vt:lpstr>
      <vt:lpstr>١ كورنثوس ١١ : ٣٠-٣٢</vt:lpstr>
      <vt:lpstr>١ كورنثوس ١١ : ٣٣-٣٤</vt:lpstr>
      <vt:lpstr>عيد الخبز غير المختمر</vt:lpstr>
      <vt:lpstr>حرق الخميرة كلها</vt:lpstr>
      <vt:lpstr>فكّر</vt:lpstr>
      <vt:lpstr>أنظر في الإتجاهات الأربعة</vt:lpstr>
      <vt:lpstr>1. أنظر إلى الخارج إلى علاقاتك مع المؤمنين الآخرين</vt:lpstr>
      <vt:lpstr>2. أنظر إلى الخلف إلى موت المسيح من أجلك</vt:lpstr>
      <vt:lpstr>3. أنظر إلى الأمام إلى رجوع المسيح</vt:lpstr>
      <vt:lpstr>4. أنظر إلى الداخل لتعترف بكل الخطايا</vt:lpstr>
      <vt:lpstr>الإتجاهات الأربعة</vt:lpstr>
      <vt:lpstr> لكي نستطيع أن ننظر بصورةٍ صحيحةٍ                    إلى الخلف نحو موته وإلى الأمام إلى عودته  علينا أن ننظر إلى الخارج نحو الآخَرين وننظر إلى الداخل  إلى حياتنا الشخصيَّة</vt:lpstr>
      <vt:lpstr>PowerPoint Presentation</vt:lpstr>
      <vt:lpstr>ما هي القضايا الخارجية أو الداخلية التي تحتاج إلى معالجتها الآن؟</vt:lpstr>
      <vt:lpstr>الكؤوس الأربعة</vt:lpstr>
      <vt:lpstr>ترتيب الإحتفالات</vt:lpstr>
      <vt:lpstr>ترتيب الإحتفالات</vt:lpstr>
      <vt:lpstr>ترتيب الإحتفالات</vt:lpstr>
      <vt:lpstr>لماذا يعتبر الخروج مهمًا جدًا؟</vt:lpstr>
      <vt:lpstr>كيف يكون المسيح حاضرا في العشاء الرباني؟</vt:lpstr>
      <vt:lpstr>ماذا ستفعل؟</vt:lpstr>
      <vt:lpstr>PowerPoint Presentation</vt:lpstr>
      <vt:lpstr>هل توافق؟</vt:lpstr>
      <vt:lpstr>هل توافق؟</vt:lpstr>
      <vt:lpstr>تطبيقات</vt:lpstr>
      <vt:lpstr>Black</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حمل الله</vt:lpstr>
      <vt:lpstr>PowerPoint Presentation</vt:lpstr>
      <vt:lpstr>PowerPoint Presentation</vt:lpstr>
      <vt:lpstr>PowerPoint Presentation</vt:lpstr>
      <vt:lpstr>PowerPoint Presentation</vt:lpstr>
      <vt:lpstr>PowerPoint Presentation</vt:lpstr>
      <vt:lpstr>PowerPoint Presentation</vt:lpstr>
      <vt:lpstr>Black</vt:lpstr>
      <vt:lpstr>جلبت أشواكه الشفاء لنا</vt:lpstr>
      <vt:lpstr>ثلاثة صلبان</vt:lpstr>
      <vt:lpstr>فعلت هذا من أجلك</vt:lpstr>
      <vt:lpstr>نتذكر         موته         لأجلنا</vt:lpstr>
      <vt:lpstr>مائدة         الرب</vt:lpstr>
      <vt:lpstr>رومية ٤ : ٢٤-٢٥</vt:lpstr>
      <vt:lpstr>اصنعوا هذا لذكري</vt:lpstr>
      <vt:lpstr>مائدة                الرب</vt:lpstr>
      <vt:lpstr>شركة كسر الخبز</vt:lpstr>
      <vt:lpstr>Holy Communion</vt:lpstr>
      <vt:lpstr>The Body.  The Blood.</vt:lpstr>
      <vt:lpstr>الخبز والكأس</vt:lpstr>
      <vt:lpstr>الكأس</vt:lpstr>
      <vt:lpstr>متى ٢٦ : ٢٦-٢٨ ٢٦ وَفِيمَا هُمْ يَأْكُلُونَ أَخَذَ يَسُوعُ الْخُبْزَ وَبَارَكَ وَكَسَّرَ وَأَعْطَى التَّلاَمِيذَ وَقَالَ: «خُذُوا كُلُوا. هَذَا هُوَ جَسَدِي». ٢٧ وَأَخَذَ الْكَأْسَ وَشَكَرَ وَأَعْطَاهُمْ قَائِلاً: «اشْرَبُوا مِنْهَا كُلُّكُمْ ٢٨ لأَنَّ هَذَا هُوَ دَمِي الَّذِي لِلْعَهْدِ الْجَدِيدِ الَّذِي يُسْفَكُ مِنْ أَجْلِ كَثِيرِينَ لِمَغْفِرَةِ الْخَطَايَا. </vt:lpstr>
      <vt:lpstr>نتذكر موته</vt:lpstr>
      <vt:lpstr>تاج الأشواك</vt:lpstr>
      <vt:lpstr>الفداء</vt:lpstr>
      <vt:lpstr>The Lost Are Saved</vt:lpstr>
      <vt:lpstr>The Bound Are Free</vt:lpstr>
      <vt:lpstr>الصليب يحرر</vt:lpstr>
      <vt:lpstr>الصليب يرفعنا</vt:lpstr>
      <vt:lpstr>تعال إلى الصليب</vt:lpstr>
      <vt:lpstr>أظلمت السماء</vt:lpstr>
      <vt:lpstr>الصليب فوق رمال الزمن</vt:lpstr>
      <vt:lpstr>يأتي الصليب بالنور</vt:lpstr>
      <vt:lpstr>سبّح الرب             في الأعالي</vt:lpstr>
      <vt:lpstr>PowerPoint Presentation</vt:lpstr>
      <vt:lpstr>PowerPoint Presentation</vt:lpstr>
      <vt:lpstr>Communion</vt:lpstr>
      <vt:lpstr>PowerPoint Presentation</vt:lpstr>
      <vt:lpstr>Black</vt:lpstr>
      <vt:lpstr>علم الكنيسة   •  BibleStudyDownloads.org</vt:lpstr>
    </vt:vector>
  </TitlesOfParts>
  <Company>SBC</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Passover &amp; the Lord’s Supper</dc:title>
  <dc:creator>Rick Griffith</dc:creator>
  <cp:lastModifiedBy>Rick Griffith</cp:lastModifiedBy>
  <cp:revision>66</cp:revision>
  <dcterms:created xsi:type="dcterms:W3CDTF">2005-01-07T01:59:19Z</dcterms:created>
  <dcterms:modified xsi:type="dcterms:W3CDTF">2023-12-23T19:05:09Z</dcterms:modified>
</cp:coreProperties>
</file>